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tags/tag64.xml" ContentType="application/vnd.openxmlformats-officedocument.presentationml.tags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tags/tag72.xml" ContentType="application/vnd.openxmlformats-officedocument.presentationml.tags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tags/tag73.xml" ContentType="application/vnd.openxmlformats-officedocument.presentationml.tags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tags/tag74.xml" ContentType="application/vnd.openxmlformats-officedocument.presentationml.tags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tags/tag75.xml" ContentType="application/vnd.openxmlformats-officedocument.presentationml.tags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tags/tag76.xml" ContentType="application/vnd.openxmlformats-officedocument.presentationml.tags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tags/tag77.xml" ContentType="application/vnd.openxmlformats-officedocument.presentationml.tags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tags/tag78.xml" ContentType="application/vnd.openxmlformats-officedocument.presentationml.tags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tags/tag79.xml" ContentType="application/vnd.openxmlformats-officedocument.presentationml.tags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tags/tag80.xml" ContentType="application/vnd.openxmlformats-officedocument.presentationml.tags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tags/tag81.xml" ContentType="application/vnd.openxmlformats-officedocument.presentationml.tags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tags/tag82.xml" ContentType="application/vnd.openxmlformats-officedocument.presentationml.tags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tags/tag83.xml" ContentType="application/vnd.openxmlformats-officedocument.presentationml.tags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tags/tag84.xml" ContentType="application/vnd.openxmlformats-officedocument.presentationml.tags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tags/tag85.xml" ContentType="application/vnd.openxmlformats-officedocument.presentationml.tags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tags/tag86.xml" ContentType="application/vnd.openxmlformats-officedocument.presentationml.tags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tags/tag87.xml" ContentType="application/vnd.openxmlformats-officedocument.presentationml.tags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tags/tag88.xml" ContentType="application/vnd.openxmlformats-officedocument.presentationml.tags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tags/tag89.xml" ContentType="application/vnd.openxmlformats-officedocument.presentationml.tags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tags/tag90.xml" ContentType="application/vnd.openxmlformats-officedocument.presentationml.tags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tags/tag91.xml" ContentType="application/vnd.openxmlformats-officedocument.presentationml.tags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tags/tag92.xml" ContentType="application/vnd.openxmlformats-officedocument.presentationml.tags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tags/tag93.xml" ContentType="application/vnd.openxmlformats-officedocument.presentationml.tags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tags/tag94.xml" ContentType="application/vnd.openxmlformats-officedocument.presentationml.tags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tags/tag95.xml" ContentType="application/vnd.openxmlformats-officedocument.presentationml.tags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tags/tag96.xml" ContentType="application/vnd.openxmlformats-officedocument.presentationml.tags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tags/tag97.xml" ContentType="application/vnd.openxmlformats-officedocument.presentationml.tags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tags/tag98.xml" ContentType="application/vnd.openxmlformats-officedocument.presentationml.tags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tags/tag99.xml" ContentType="application/vnd.openxmlformats-officedocument.presentationml.tags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tags/tag100.xml" ContentType="application/vnd.openxmlformats-officedocument.presentationml.tags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tags/tag101.xml" ContentType="application/vnd.openxmlformats-officedocument.presentationml.tags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tags/tag102.xml" ContentType="application/vnd.openxmlformats-officedocument.presentationml.tags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tags/tag103.xml" ContentType="application/vnd.openxmlformats-officedocument.presentationml.tags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tags/tag104.xml" ContentType="application/vnd.openxmlformats-officedocument.presentationml.tags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tags/tag105.xml" ContentType="application/vnd.openxmlformats-officedocument.presentationml.tags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tags/tag106.xml" ContentType="application/vnd.openxmlformats-officedocument.presentationml.tags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tags/tag107.xml" ContentType="application/vnd.openxmlformats-officedocument.presentationml.tags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tags/tag108.xml" ContentType="application/vnd.openxmlformats-officedocument.presentationml.tags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tags/tag109.xml" ContentType="application/vnd.openxmlformats-officedocument.presentationml.tags+xml"/>
  <Override PartName="/ppt/ink/ink3227.xml" ContentType="application/inkml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tags/tag112.xml" ContentType="application/vnd.openxmlformats-officedocument.presentationml.tags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tags/tag113.xml" ContentType="application/vnd.openxmlformats-officedocument.presentationml.tags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tags/tag114.xml" ContentType="application/vnd.openxmlformats-officedocument.presentationml.tags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tags/tag123.xml" ContentType="application/vnd.openxmlformats-officedocument.presentationml.tags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tags/tag124.xml" ContentType="application/vnd.openxmlformats-officedocument.presentationml.tags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tags/tag127.xml" ContentType="application/vnd.openxmlformats-officedocument.presentationml.tags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tags/tag128.xml" ContentType="application/vnd.openxmlformats-officedocument.presentationml.tags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tags/tag129.xml" ContentType="application/vnd.openxmlformats-officedocument.presentationml.tags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ppt/ink/ink5115.xml" ContentType="application/inkml+xml"/>
  <Override PartName="/ppt/ink/ink5116.xml" ContentType="application/inkml+xml"/>
  <Override PartName="/ppt/ink/ink5117.xml" ContentType="application/inkml+xml"/>
  <Override PartName="/ppt/ink/ink5118.xml" ContentType="application/inkml+xml"/>
  <Override PartName="/ppt/ink/ink5119.xml" ContentType="application/inkml+xml"/>
  <Override PartName="/ppt/ink/ink5120.xml" ContentType="application/inkml+xml"/>
  <Override PartName="/ppt/ink/ink5121.xml" ContentType="application/inkml+xml"/>
  <Override PartName="/ppt/ink/ink5122.xml" ContentType="application/inkml+xml"/>
  <Override PartName="/ppt/ink/ink5123.xml" ContentType="application/inkml+xml"/>
  <Override PartName="/ppt/ink/ink5124.xml" ContentType="application/inkml+xml"/>
  <Override PartName="/ppt/ink/ink5125.xml" ContentType="application/inkml+xml"/>
  <Override PartName="/ppt/ink/ink5126.xml" ContentType="application/inkml+xml"/>
  <Override PartName="/ppt/ink/ink5127.xml" ContentType="application/inkml+xml"/>
  <Override PartName="/ppt/ink/ink5128.xml" ContentType="application/inkml+xml"/>
  <Override PartName="/ppt/ink/ink5129.xml" ContentType="application/inkml+xml"/>
  <Override PartName="/ppt/ink/ink5130.xml" ContentType="application/inkml+xml"/>
  <Override PartName="/ppt/ink/ink5131.xml" ContentType="application/inkml+xml"/>
  <Override PartName="/ppt/ink/ink5132.xml" ContentType="application/inkml+xml"/>
  <Override PartName="/ppt/ink/ink5133.xml" ContentType="application/inkml+xml"/>
  <Override PartName="/ppt/ink/ink5134.xml" ContentType="application/inkml+xml"/>
  <Override PartName="/ppt/ink/ink5135.xml" ContentType="application/inkml+xml"/>
  <Override PartName="/ppt/ink/ink5136.xml" ContentType="application/inkml+xml"/>
  <Override PartName="/ppt/ink/ink5137.xml" ContentType="application/inkml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ink/ink5138.xml" ContentType="application/inkml+xml"/>
  <Override PartName="/ppt/ink/ink5139.xml" ContentType="application/inkml+xml"/>
  <Override PartName="/ppt/ink/ink5140.xml" ContentType="application/inkml+xml"/>
  <Override PartName="/ppt/ink/ink5141.xml" ContentType="application/inkml+xml"/>
  <Override PartName="/ppt/ink/ink5142.xml" ContentType="application/inkml+xml"/>
  <Override PartName="/ppt/ink/ink5143.xml" ContentType="application/inkml+xml"/>
  <Override PartName="/ppt/ink/ink5144.xml" ContentType="application/inkml+xml"/>
  <Override PartName="/ppt/ink/ink5145.xml" ContentType="application/inkml+xml"/>
  <Override PartName="/ppt/ink/ink5146.xml" ContentType="application/inkml+xml"/>
  <Override PartName="/ppt/ink/ink5147.xml" ContentType="application/inkml+xml"/>
  <Override PartName="/ppt/ink/ink5148.xml" ContentType="application/inkml+xml"/>
  <Override PartName="/ppt/ink/ink5149.xml" ContentType="application/inkml+xml"/>
  <Override PartName="/ppt/ink/ink5150.xml" ContentType="application/inkml+xml"/>
  <Override PartName="/ppt/ink/ink5151.xml" ContentType="application/inkml+xml"/>
  <Override PartName="/ppt/ink/ink5152.xml" ContentType="application/inkml+xml"/>
  <Override PartName="/ppt/ink/ink5153.xml" ContentType="application/inkml+xml"/>
  <Override PartName="/ppt/ink/ink5154.xml" ContentType="application/inkml+xml"/>
  <Override PartName="/ppt/ink/ink5155.xml" ContentType="application/inkml+xml"/>
  <Override PartName="/ppt/ink/ink5156.xml" ContentType="application/inkml+xml"/>
  <Override PartName="/ppt/ink/ink5157.xml" ContentType="application/inkml+xml"/>
  <Override PartName="/ppt/ink/ink5158.xml" ContentType="application/inkml+xml"/>
  <Override PartName="/ppt/ink/ink5159.xml" ContentType="application/inkml+xml"/>
  <Override PartName="/ppt/ink/ink5160.xml" ContentType="application/inkml+xml"/>
  <Override PartName="/ppt/ink/ink5161.xml" ContentType="application/inkml+xml"/>
  <Override PartName="/ppt/ink/ink5162.xml" ContentType="application/inkml+xml"/>
  <Override PartName="/ppt/ink/ink5163.xml" ContentType="application/inkml+xml"/>
  <Override PartName="/ppt/ink/ink5164.xml" ContentType="application/inkml+xml"/>
  <Override PartName="/ppt/ink/ink5165.xml" ContentType="application/inkml+xml"/>
  <Override PartName="/ppt/ink/ink5166.xml" ContentType="application/inkml+xml"/>
  <Override PartName="/ppt/ink/ink5167.xml" ContentType="application/inkml+xml"/>
  <Override PartName="/ppt/ink/ink5168.xml" ContentType="application/inkml+xml"/>
  <Override PartName="/ppt/ink/ink5169.xml" ContentType="application/inkml+xml"/>
  <Override PartName="/ppt/ink/ink5170.xml" ContentType="application/inkml+xml"/>
  <Override PartName="/ppt/ink/ink5171.xml" ContentType="application/inkml+xml"/>
  <Override PartName="/ppt/ink/ink5172.xml" ContentType="application/inkml+xml"/>
  <Override PartName="/ppt/ink/ink5173.xml" ContentType="application/inkml+xml"/>
  <Override PartName="/ppt/ink/ink5174.xml" ContentType="application/inkml+xml"/>
  <Override PartName="/ppt/ink/ink5175.xml" ContentType="application/inkml+xml"/>
  <Override PartName="/ppt/ink/ink5176.xml" ContentType="application/inkml+xml"/>
  <Override PartName="/ppt/ink/ink5177.xml" ContentType="application/inkml+xml"/>
  <Override PartName="/ppt/ink/ink5178.xml" ContentType="application/inkml+xml"/>
  <Override PartName="/ppt/ink/ink5179.xml" ContentType="application/inkml+xml"/>
  <Override PartName="/ppt/ink/ink5180.xml" ContentType="application/inkml+xml"/>
  <Override PartName="/ppt/ink/ink5181.xml" ContentType="application/inkml+xml"/>
  <Override PartName="/ppt/ink/ink5182.xml" ContentType="application/inkml+xml"/>
  <Override PartName="/ppt/ink/ink5183.xml" ContentType="application/inkml+xml"/>
  <Override PartName="/ppt/ink/ink5184.xml" ContentType="application/inkml+xml"/>
  <Override PartName="/ppt/ink/ink5185.xml" ContentType="application/inkml+xml"/>
  <Override PartName="/ppt/ink/ink5186.xml" ContentType="application/inkml+xml"/>
  <Override PartName="/ppt/ink/ink5187.xml" ContentType="application/inkml+xml"/>
  <Override PartName="/ppt/ink/ink5188.xml" ContentType="application/inkml+xml"/>
  <Override PartName="/ppt/ink/ink5189.xml" ContentType="application/inkml+xml"/>
  <Override PartName="/ppt/ink/ink5190.xml" ContentType="application/inkml+xml"/>
  <Override PartName="/ppt/ink/ink5191.xml" ContentType="application/inkml+xml"/>
  <Override PartName="/ppt/ink/ink5192.xml" ContentType="application/inkml+xml"/>
  <Override PartName="/ppt/ink/ink5193.xml" ContentType="application/inkml+xml"/>
  <Override PartName="/ppt/ink/ink5194.xml" ContentType="application/inkml+xml"/>
  <Override PartName="/ppt/ink/ink5195.xml" ContentType="application/inkml+xml"/>
  <Override PartName="/ppt/ink/ink5196.xml" ContentType="application/inkml+xml"/>
  <Override PartName="/ppt/ink/ink5197.xml" ContentType="application/inkml+xml"/>
  <Override PartName="/ppt/ink/ink5198.xml" ContentType="application/inkml+xml"/>
  <Override PartName="/ppt/ink/ink5199.xml" ContentType="application/inkml+xml"/>
  <Override PartName="/ppt/ink/ink5200.xml" ContentType="application/inkml+xml"/>
  <Override PartName="/ppt/ink/ink5201.xml" ContentType="application/inkml+xml"/>
  <Override PartName="/ppt/ink/ink5202.xml" ContentType="application/inkml+xml"/>
  <Override PartName="/ppt/ink/ink5203.xml" ContentType="application/inkml+xml"/>
  <Override PartName="/ppt/ink/ink5204.xml" ContentType="application/inkml+xml"/>
  <Override PartName="/ppt/ink/ink5205.xml" ContentType="application/inkml+xml"/>
  <Override PartName="/ppt/ink/ink5206.xml" ContentType="application/inkml+xml"/>
  <Override PartName="/ppt/ink/ink5207.xml" ContentType="application/inkml+xml"/>
  <Override PartName="/ppt/ink/ink5208.xml" ContentType="application/inkml+xml"/>
  <Override PartName="/ppt/ink/ink5209.xml" ContentType="application/inkml+xml"/>
  <Override PartName="/ppt/ink/ink5210.xml" ContentType="application/inkml+xml"/>
  <Override PartName="/ppt/ink/ink5211.xml" ContentType="application/inkml+xml"/>
  <Override PartName="/ppt/ink/ink5212.xml" ContentType="application/inkml+xml"/>
  <Override PartName="/ppt/ink/ink5213.xml" ContentType="application/inkml+xml"/>
  <Override PartName="/ppt/ink/ink5214.xml" ContentType="application/inkml+xml"/>
  <Override PartName="/ppt/ink/ink5215.xml" ContentType="application/inkml+xml"/>
  <Override PartName="/ppt/ink/ink5216.xml" ContentType="application/inkml+xml"/>
  <Override PartName="/ppt/tags/tag132.xml" ContentType="application/vnd.openxmlformats-officedocument.presentationml.tags+xml"/>
  <Override PartName="/ppt/ink/ink5217.xml" ContentType="application/inkml+xml"/>
  <Override PartName="/ppt/ink/ink5218.xml" ContentType="application/inkml+xml"/>
  <Override PartName="/ppt/ink/ink5219.xml" ContentType="application/inkml+xml"/>
  <Override PartName="/ppt/ink/ink5220.xml" ContentType="application/inkml+xml"/>
  <Override PartName="/ppt/ink/ink5221.xml" ContentType="application/inkml+xml"/>
  <Override PartName="/ppt/ink/ink5222.xml" ContentType="application/inkml+xml"/>
  <Override PartName="/ppt/ink/ink5223.xml" ContentType="application/inkml+xml"/>
  <Override PartName="/ppt/ink/ink5224.xml" ContentType="application/inkml+xml"/>
  <Override PartName="/ppt/ink/ink5225.xml" ContentType="application/inkml+xml"/>
  <Override PartName="/ppt/ink/ink5226.xml" ContentType="application/inkml+xml"/>
  <Override PartName="/ppt/ink/ink5227.xml" ContentType="application/inkml+xml"/>
  <Override PartName="/ppt/ink/ink5228.xml" ContentType="application/inkml+xml"/>
  <Override PartName="/ppt/ink/ink5229.xml" ContentType="application/inkml+xml"/>
  <Override PartName="/ppt/ink/ink5230.xml" ContentType="application/inkml+xml"/>
  <Override PartName="/ppt/ink/ink5231.xml" ContentType="application/inkml+xml"/>
  <Override PartName="/ppt/ink/ink5232.xml" ContentType="application/inkml+xml"/>
  <Override PartName="/ppt/ink/ink5233.xml" ContentType="application/inkml+xml"/>
  <Override PartName="/ppt/ink/ink5234.xml" ContentType="application/inkml+xml"/>
  <Override PartName="/ppt/ink/ink5235.xml" ContentType="application/inkml+xml"/>
  <Override PartName="/ppt/ink/ink5236.xml" ContentType="application/inkml+xml"/>
  <Override PartName="/ppt/ink/ink5237.xml" ContentType="application/inkml+xml"/>
  <Override PartName="/ppt/ink/ink5238.xml" ContentType="application/inkml+xml"/>
  <Override PartName="/ppt/ink/ink5239.xml" ContentType="application/inkml+xml"/>
  <Override PartName="/ppt/ink/ink5240.xml" ContentType="application/inkml+xml"/>
  <Override PartName="/ppt/ink/ink5241.xml" ContentType="application/inkml+xml"/>
  <Override PartName="/ppt/ink/ink5242.xml" ContentType="application/inkml+xml"/>
  <Override PartName="/ppt/ink/ink5243.xml" ContentType="application/inkml+xml"/>
  <Override PartName="/ppt/ink/ink5244.xml" ContentType="application/inkml+xml"/>
  <Override PartName="/ppt/ink/ink5245.xml" ContentType="application/inkml+xml"/>
  <Override PartName="/ppt/ink/ink5246.xml" ContentType="application/inkml+xml"/>
  <Override PartName="/ppt/ink/ink5247.xml" ContentType="application/inkml+xml"/>
  <Override PartName="/ppt/ink/ink5248.xml" ContentType="application/inkml+xml"/>
  <Override PartName="/ppt/ink/ink5249.xml" ContentType="application/inkml+xml"/>
  <Override PartName="/ppt/ink/ink5250.xml" ContentType="application/inkml+xml"/>
  <Override PartName="/ppt/ink/ink5251.xml" ContentType="application/inkml+xml"/>
  <Override PartName="/ppt/ink/ink5252.xml" ContentType="application/inkml+xml"/>
  <Override PartName="/ppt/ink/ink5253.xml" ContentType="application/inkml+xml"/>
  <Override PartName="/ppt/ink/ink5254.xml" ContentType="application/inkml+xml"/>
  <Override PartName="/ppt/ink/ink5255.xml" ContentType="application/inkml+xml"/>
  <Override PartName="/ppt/ink/ink5256.xml" ContentType="application/inkml+xml"/>
  <Override PartName="/ppt/ink/ink5257.xml" ContentType="application/inkml+xml"/>
  <Override PartName="/ppt/ink/ink5258.xml" ContentType="application/inkml+xml"/>
  <Override PartName="/ppt/ink/ink5259.xml" ContentType="application/inkml+xml"/>
  <Override PartName="/ppt/ink/ink5260.xml" ContentType="application/inkml+xml"/>
  <Override PartName="/ppt/ink/ink5261.xml" ContentType="application/inkml+xml"/>
  <Override PartName="/ppt/ink/ink5262.xml" ContentType="application/inkml+xml"/>
  <Override PartName="/ppt/ink/ink5263.xml" ContentType="application/inkml+xml"/>
  <Override PartName="/ppt/ink/ink5264.xml" ContentType="application/inkml+xml"/>
  <Override PartName="/ppt/ink/ink5265.xml" ContentType="application/inkml+xml"/>
  <Override PartName="/ppt/ink/ink5266.xml" ContentType="application/inkml+xml"/>
  <Override PartName="/ppt/ink/ink5267.xml" ContentType="application/inkml+xml"/>
  <Override PartName="/ppt/ink/ink5268.xml" ContentType="application/inkml+xml"/>
  <Override PartName="/ppt/ink/ink5269.xml" ContentType="application/inkml+xml"/>
  <Override PartName="/ppt/ink/ink5270.xml" ContentType="application/inkml+xml"/>
  <Override PartName="/ppt/ink/ink5271.xml" ContentType="application/inkml+xml"/>
  <Override PartName="/ppt/ink/ink5272.xml" ContentType="application/inkml+xml"/>
  <Override PartName="/ppt/ink/ink5273.xml" ContentType="application/inkml+xml"/>
  <Override PartName="/ppt/ink/ink5274.xml" ContentType="application/inkml+xml"/>
  <Override PartName="/ppt/ink/ink5275.xml" ContentType="application/inkml+xml"/>
  <Override PartName="/ppt/ink/ink5276.xml" ContentType="application/inkml+xml"/>
  <Override PartName="/ppt/ink/ink5277.xml" ContentType="application/inkml+xml"/>
  <Override PartName="/ppt/ink/ink5278.xml" ContentType="application/inkml+xml"/>
  <Override PartName="/ppt/ink/ink5279.xml" ContentType="application/inkml+xml"/>
  <Override PartName="/ppt/ink/ink5280.xml" ContentType="application/inkml+xml"/>
  <Override PartName="/ppt/ink/ink5281.xml" ContentType="application/inkml+xml"/>
  <Override PartName="/ppt/ink/ink5282.xml" ContentType="application/inkml+xml"/>
  <Override PartName="/ppt/ink/ink5283.xml" ContentType="application/inkml+xml"/>
  <Override PartName="/ppt/ink/ink5284.xml" ContentType="application/inkml+xml"/>
  <Override PartName="/ppt/ink/ink5285.xml" ContentType="application/inkml+xml"/>
  <Override PartName="/ppt/ink/ink5286.xml" ContentType="application/inkml+xml"/>
  <Override PartName="/ppt/ink/ink5287.xml" ContentType="application/inkml+xml"/>
  <Override PartName="/ppt/ink/ink5288.xml" ContentType="application/inkml+xml"/>
  <Override PartName="/ppt/ink/ink5289.xml" ContentType="application/inkml+xml"/>
  <Override PartName="/ppt/ink/ink5290.xml" ContentType="application/inkml+xml"/>
  <Override PartName="/ppt/ink/ink5291.xml" ContentType="application/inkml+xml"/>
  <Override PartName="/ppt/ink/ink5292.xml" ContentType="application/inkml+xml"/>
  <Override PartName="/ppt/ink/ink5293.xml" ContentType="application/inkml+xml"/>
  <Override PartName="/ppt/ink/ink5294.xml" ContentType="application/inkml+xml"/>
  <Override PartName="/ppt/ink/ink5295.xml" ContentType="application/inkml+xml"/>
  <Override PartName="/ppt/ink/ink5296.xml" ContentType="application/inkml+xml"/>
  <Override PartName="/ppt/ink/ink5297.xml" ContentType="application/inkml+xml"/>
  <Override PartName="/ppt/ink/ink5298.xml" ContentType="application/inkml+xml"/>
  <Override PartName="/ppt/ink/ink5299.xml" ContentType="application/inkml+xml"/>
  <Override PartName="/ppt/ink/ink5300.xml" ContentType="application/inkml+xml"/>
  <Override PartName="/ppt/ink/ink5301.xml" ContentType="application/inkml+xml"/>
  <Override PartName="/ppt/ink/ink5302.xml" ContentType="application/inkml+xml"/>
  <Override PartName="/ppt/ink/ink5303.xml" ContentType="application/inkml+xml"/>
  <Override PartName="/ppt/ink/ink5304.xml" ContentType="application/inkml+xml"/>
  <Override PartName="/ppt/ink/ink5305.xml" ContentType="application/inkml+xml"/>
  <Override PartName="/ppt/ink/ink5306.xml" ContentType="application/inkml+xml"/>
  <Override PartName="/ppt/ink/ink5307.xml" ContentType="application/inkml+xml"/>
  <Override PartName="/ppt/ink/ink5308.xml" ContentType="application/inkml+xml"/>
  <Override PartName="/ppt/ink/ink5309.xml" ContentType="application/inkml+xml"/>
  <Override PartName="/ppt/ink/ink5310.xml" ContentType="application/inkml+xml"/>
  <Override PartName="/ppt/ink/ink5311.xml" ContentType="application/inkml+xml"/>
  <Override PartName="/ppt/ink/ink5312.xml" ContentType="application/inkml+xml"/>
  <Override PartName="/ppt/ink/ink5313.xml" ContentType="application/inkml+xml"/>
  <Override PartName="/ppt/ink/ink5314.xml" ContentType="application/inkml+xml"/>
  <Override PartName="/ppt/ink/ink5315.xml" ContentType="application/inkml+xml"/>
  <Override PartName="/ppt/ink/ink5316.xml" ContentType="application/inkml+xml"/>
  <Override PartName="/ppt/ink/ink5317.xml" ContentType="application/inkml+xml"/>
  <Override PartName="/ppt/ink/ink5318.xml" ContentType="application/inkml+xml"/>
  <Override PartName="/ppt/ink/ink5319.xml" ContentType="application/inkml+xml"/>
  <Override PartName="/ppt/ink/ink5320.xml" ContentType="application/inkml+xml"/>
  <Override PartName="/ppt/ink/ink5321.xml" ContentType="application/inkml+xml"/>
  <Override PartName="/ppt/ink/ink5322.xml" ContentType="application/inkml+xml"/>
  <Override PartName="/ppt/ink/ink5323.xml" ContentType="application/inkml+xml"/>
  <Override PartName="/ppt/ink/ink5324.xml" ContentType="application/inkml+xml"/>
  <Override PartName="/ppt/ink/ink5325.xml" ContentType="application/inkml+xml"/>
  <Override PartName="/ppt/ink/ink5326.xml" ContentType="application/inkml+xml"/>
  <Override PartName="/ppt/ink/ink5327.xml" ContentType="application/inkml+xml"/>
  <Override PartName="/ppt/ink/ink5328.xml" ContentType="application/inkml+xml"/>
  <Override PartName="/ppt/ink/ink5329.xml" ContentType="application/inkml+xml"/>
  <Override PartName="/ppt/ink/ink5330.xml" ContentType="application/inkml+xml"/>
  <Override PartName="/ppt/ink/ink5331.xml" ContentType="application/inkml+xml"/>
  <Override PartName="/ppt/ink/ink5332.xml" ContentType="application/inkml+xml"/>
  <Override PartName="/ppt/ink/ink5333.xml" ContentType="application/inkml+xml"/>
  <Override PartName="/ppt/ink/ink5334.xml" ContentType="application/inkml+xml"/>
  <Override PartName="/ppt/ink/ink5335.xml" ContentType="application/inkml+xml"/>
  <Override PartName="/ppt/ink/ink5336.xml" ContentType="application/inkml+xml"/>
  <Override PartName="/ppt/ink/ink5337.xml" ContentType="application/inkml+xml"/>
  <Override PartName="/ppt/ink/ink5338.xml" ContentType="application/inkml+xml"/>
  <Override PartName="/ppt/ink/ink5339.xml" ContentType="application/inkml+xml"/>
  <Override PartName="/ppt/ink/ink5340.xml" ContentType="application/inkml+xml"/>
  <Override PartName="/ppt/ink/ink5341.xml" ContentType="application/inkml+xml"/>
  <Override PartName="/ppt/ink/ink5342.xml" ContentType="application/inkml+xml"/>
  <Override PartName="/ppt/ink/ink5343.xml" ContentType="application/inkml+xml"/>
  <Override PartName="/ppt/ink/ink5344.xml" ContentType="application/inkml+xml"/>
  <Override PartName="/ppt/ink/ink5345.xml" ContentType="application/inkml+xml"/>
  <Override PartName="/ppt/ink/ink5346.xml" ContentType="application/inkml+xml"/>
  <Override PartName="/ppt/ink/ink5347.xml" ContentType="application/inkml+xml"/>
  <Override PartName="/ppt/ink/ink5348.xml" ContentType="application/inkml+xml"/>
  <Override PartName="/ppt/ink/ink5349.xml" ContentType="application/inkml+xml"/>
  <Override PartName="/ppt/ink/ink5350.xml" ContentType="application/inkml+xml"/>
  <Override PartName="/ppt/ink/ink5351.xml" ContentType="application/inkml+xml"/>
  <Override PartName="/ppt/ink/ink5352.xml" ContentType="application/inkml+xml"/>
  <Override PartName="/ppt/ink/ink5353.xml" ContentType="application/inkml+xml"/>
  <Override PartName="/ppt/ink/ink5354.xml" ContentType="application/inkml+xml"/>
  <Override PartName="/ppt/ink/ink5355.xml" ContentType="application/inkml+xml"/>
  <Override PartName="/ppt/ink/ink5356.xml" ContentType="application/inkml+xml"/>
  <Override PartName="/ppt/ink/ink5357.xml" ContentType="application/inkml+xml"/>
  <Override PartName="/ppt/ink/ink5358.xml" ContentType="application/inkml+xml"/>
  <Override PartName="/ppt/ink/ink5359.xml" ContentType="application/inkml+xml"/>
  <Override PartName="/ppt/ink/ink5360.xml" ContentType="application/inkml+xml"/>
  <Override PartName="/ppt/ink/ink5361.xml" ContentType="application/inkml+xml"/>
  <Override PartName="/ppt/ink/ink5362.xml" ContentType="application/inkml+xml"/>
  <Override PartName="/ppt/ink/ink5363.xml" ContentType="application/inkml+xml"/>
  <Override PartName="/ppt/ink/ink5364.xml" ContentType="application/inkml+xml"/>
  <Override PartName="/ppt/ink/ink5365.xml" ContentType="application/inkml+xml"/>
  <Override PartName="/ppt/ink/ink5366.xml" ContentType="application/inkml+xml"/>
  <Override PartName="/ppt/ink/ink5367.xml" ContentType="application/inkml+xml"/>
  <Override PartName="/ppt/ink/ink5368.xml" ContentType="application/inkml+xml"/>
  <Override PartName="/ppt/ink/ink5369.xml" ContentType="application/inkml+xml"/>
  <Override PartName="/ppt/ink/ink5370.xml" ContentType="application/inkml+xml"/>
  <Override PartName="/ppt/ink/ink5371.xml" ContentType="application/inkml+xml"/>
  <Override PartName="/ppt/ink/ink5372.xml" ContentType="application/inkml+xml"/>
  <Override PartName="/ppt/ink/ink5373.xml" ContentType="application/inkml+xml"/>
  <Override PartName="/ppt/ink/ink5374.xml" ContentType="application/inkml+xml"/>
  <Override PartName="/ppt/ink/ink5375.xml" ContentType="application/inkml+xml"/>
  <Override PartName="/ppt/ink/ink5376.xml" ContentType="application/inkml+xml"/>
  <Override PartName="/ppt/ink/ink5377.xml" ContentType="application/inkml+xml"/>
  <Override PartName="/ppt/ink/ink5378.xml" ContentType="application/inkml+xml"/>
  <Override PartName="/ppt/ink/ink5379.xml" ContentType="application/inkml+xml"/>
  <Override PartName="/ppt/ink/ink5380.xml" ContentType="application/inkml+xml"/>
  <Override PartName="/ppt/ink/ink5381.xml" ContentType="application/inkml+xml"/>
  <Override PartName="/ppt/ink/ink5382.xml" ContentType="application/inkml+xml"/>
  <Override PartName="/ppt/ink/ink5383.xml" ContentType="application/inkml+xml"/>
  <Override PartName="/ppt/ink/ink5384.xml" ContentType="application/inkml+xml"/>
  <Override PartName="/ppt/ink/ink5385.xml" ContentType="application/inkml+xml"/>
  <Override PartName="/ppt/ink/ink5386.xml" ContentType="application/inkml+xml"/>
  <Override PartName="/ppt/ink/ink5387.xml" ContentType="application/inkml+xml"/>
  <Override PartName="/ppt/ink/ink5388.xml" ContentType="application/inkml+xml"/>
  <Override PartName="/ppt/ink/ink5389.xml" ContentType="application/inkml+xml"/>
  <Override PartName="/ppt/ink/ink5390.xml" ContentType="application/inkml+xml"/>
  <Override PartName="/ppt/ink/ink5391.xml" ContentType="application/inkml+xml"/>
  <Override PartName="/ppt/ink/ink5392.xml" ContentType="application/inkml+xml"/>
  <Override PartName="/ppt/ink/ink5393.xml" ContentType="application/inkml+xml"/>
  <Override PartName="/ppt/ink/ink5394.xml" ContentType="application/inkml+xml"/>
  <Override PartName="/ppt/ink/ink5395.xml" ContentType="application/inkml+xml"/>
  <Override PartName="/ppt/ink/ink5396.xml" ContentType="application/inkml+xml"/>
  <Override PartName="/ppt/ink/ink5397.xml" ContentType="application/inkml+xml"/>
  <Override PartName="/ppt/ink/ink5398.xml" ContentType="application/inkml+xml"/>
  <Override PartName="/ppt/ink/ink5399.xml" ContentType="application/inkml+xml"/>
  <Override PartName="/ppt/ink/ink5400.xml" ContentType="application/inkml+xml"/>
  <Override PartName="/ppt/ink/ink5401.xml" ContentType="application/inkml+xml"/>
  <Override PartName="/ppt/ink/ink5402.xml" ContentType="application/inkml+xml"/>
  <Override PartName="/ppt/ink/ink5403.xml" ContentType="application/inkml+xml"/>
  <Override PartName="/ppt/ink/ink5404.xml" ContentType="application/inkml+xml"/>
  <Override PartName="/ppt/ink/ink5405.xml" ContentType="application/inkml+xml"/>
  <Override PartName="/ppt/ink/ink5406.xml" ContentType="application/inkml+xml"/>
  <Override PartName="/ppt/ink/ink5407.xml" ContentType="application/inkml+xml"/>
  <Override PartName="/ppt/ink/ink5408.xml" ContentType="application/inkml+xml"/>
  <Override PartName="/ppt/ink/ink5409.xml" ContentType="application/inkml+xml"/>
  <Override PartName="/ppt/ink/ink5410.xml" ContentType="application/inkml+xml"/>
  <Override PartName="/ppt/ink/ink5411.xml" ContentType="application/inkml+xml"/>
  <Override PartName="/ppt/ink/ink5412.xml" ContentType="application/inkml+xml"/>
  <Override PartName="/ppt/ink/ink5413.xml" ContentType="application/inkml+xml"/>
  <Override PartName="/ppt/ink/ink5414.xml" ContentType="application/inkml+xml"/>
  <Override PartName="/ppt/ink/ink5415.xml" ContentType="application/inkml+xml"/>
  <Override PartName="/ppt/ink/ink5416.xml" ContentType="application/inkml+xml"/>
  <Override PartName="/ppt/ink/ink5417.xml" ContentType="application/inkml+xml"/>
  <Override PartName="/ppt/ink/ink5418.xml" ContentType="application/inkml+xml"/>
  <Override PartName="/ppt/ink/ink5419.xml" ContentType="application/inkml+xml"/>
  <Override PartName="/ppt/ink/ink5420.xml" ContentType="application/inkml+xml"/>
  <Override PartName="/ppt/ink/ink5421.xml" ContentType="application/inkml+xml"/>
  <Override PartName="/ppt/ink/ink5422.xml" ContentType="application/inkml+xml"/>
  <Override PartName="/ppt/ink/ink5423.xml" ContentType="application/inkml+xml"/>
  <Override PartName="/ppt/ink/ink5424.xml" ContentType="application/inkml+xml"/>
  <Override PartName="/ppt/ink/ink5425.xml" ContentType="application/inkml+xml"/>
  <Override PartName="/ppt/ink/ink54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6" r:id="rId3"/>
    <p:sldId id="317" r:id="rId4"/>
    <p:sldId id="321" r:id="rId5"/>
    <p:sldId id="318" r:id="rId6"/>
    <p:sldId id="320" r:id="rId7"/>
    <p:sldId id="277" r:id="rId8"/>
    <p:sldId id="276" r:id="rId9"/>
    <p:sldId id="315" r:id="rId10"/>
    <p:sldId id="316" r:id="rId11"/>
    <p:sldId id="275" r:id="rId12"/>
    <p:sldId id="267" r:id="rId13"/>
    <p:sldId id="322" r:id="rId14"/>
    <p:sldId id="268" r:id="rId15"/>
    <p:sldId id="323" r:id="rId16"/>
    <p:sldId id="258" r:id="rId17"/>
    <p:sldId id="278" r:id="rId18"/>
    <p:sldId id="259" r:id="rId19"/>
    <p:sldId id="324" r:id="rId20"/>
    <p:sldId id="260" r:id="rId21"/>
    <p:sldId id="331" r:id="rId22"/>
    <p:sldId id="265" r:id="rId23"/>
    <p:sldId id="325" r:id="rId24"/>
    <p:sldId id="264" r:id="rId25"/>
    <p:sldId id="327" r:id="rId26"/>
    <p:sldId id="332" r:id="rId27"/>
    <p:sldId id="279" r:id="rId28"/>
    <p:sldId id="280" r:id="rId29"/>
    <p:sldId id="329" r:id="rId30"/>
    <p:sldId id="281" r:id="rId31"/>
    <p:sldId id="282" r:id="rId32"/>
    <p:sldId id="330" r:id="rId33"/>
    <p:sldId id="395" r:id="rId34"/>
    <p:sldId id="283" r:id="rId35"/>
    <p:sldId id="396" r:id="rId36"/>
    <p:sldId id="261" r:id="rId37"/>
    <p:sldId id="269" r:id="rId38"/>
    <p:sldId id="373" r:id="rId39"/>
    <p:sldId id="374" r:id="rId40"/>
    <p:sldId id="270" r:id="rId41"/>
    <p:sldId id="263" r:id="rId42"/>
    <p:sldId id="375" r:id="rId43"/>
    <p:sldId id="271" r:id="rId44"/>
    <p:sldId id="274" r:id="rId45"/>
    <p:sldId id="273" r:id="rId46"/>
    <p:sldId id="377" r:id="rId47"/>
    <p:sldId id="376" r:id="rId48"/>
    <p:sldId id="379" r:id="rId49"/>
    <p:sldId id="378" r:id="rId50"/>
    <p:sldId id="262" r:id="rId51"/>
    <p:sldId id="272" r:id="rId52"/>
    <p:sldId id="380" r:id="rId53"/>
    <p:sldId id="381" r:id="rId54"/>
    <p:sldId id="384" r:id="rId55"/>
    <p:sldId id="285" r:id="rId56"/>
    <p:sldId id="385" r:id="rId57"/>
    <p:sldId id="386" r:id="rId58"/>
    <p:sldId id="286" r:id="rId59"/>
    <p:sldId id="287" r:id="rId60"/>
    <p:sldId id="387" r:id="rId61"/>
    <p:sldId id="288" r:id="rId62"/>
    <p:sldId id="289" r:id="rId63"/>
    <p:sldId id="290" r:id="rId64"/>
    <p:sldId id="388" r:id="rId65"/>
    <p:sldId id="394" r:id="rId66"/>
    <p:sldId id="393" r:id="rId67"/>
    <p:sldId id="390" r:id="rId68"/>
    <p:sldId id="291" r:id="rId69"/>
    <p:sldId id="389" r:id="rId70"/>
    <p:sldId id="392" r:id="rId7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杨晶" initials="杨" lastIdx="0" clrIdx="0"/>
  <p:cmAuthor id="2" name="lenovo-598598986" initials="l" lastIdx="0" clrIdx="1"/>
  <p:cmAuthor id="3" name="qiyingzhu" initials="q" lastIdx="0" clrIdx="2"/>
  <p:cmAuthor id="4" name="汲晓芳" initials="汲" lastIdx="0" clrIdx="3"/>
  <p:cmAuthor id="5" name="dell" initials="d" lastIdx="0" clrIdx="4"/>
  <p:cmAuthor id="6" name="雨林木风" initials="" lastIdx="0" clrIdx="5"/>
  <p:cmAuthor id="7" name="微软用户" initials="微" lastIdx="0" clrIdx="6"/>
  <p:cmAuthor id="8" name="hp" initials="h" lastIdx="0" clrIdx="7"/>
  <p:cmAuthor id="9" name="未知用户5" initials="未" lastIdx="0" clrIdx="8"/>
  <p:cmAuthor id="10" name="Admin" initials="A" lastIdx="0" clrIdx="9"/>
  <p:cmAuthor id="11" name="CommUser" initials="C" lastIdx="0" clrIdx="10"/>
  <p:cmAuthor id="12" name="zq" initials="z" lastIdx="0" clrIdx="11"/>
  <p:cmAuthor id="13" name="viola_yang" initials="v" lastIdx="0" clrIdx="12"/>
  <p:cmAuthor id="14" name="志龙 姜" initials="志" lastIdx="0" clrIdx="13"/>
  <p:cmAuthor id="15" name="SHMILY" initials="S" lastIdx="0" clrIdx="14"/>
  <p:cmAuthor id="16" name="admin" initials="a" lastIdx="0" clrIdx="15"/>
  <p:cmAuthor id="17" name="Tracy Chen" initials="T" lastIdx="0" clrIdx="16"/>
  <p:cmAuthor id="18" name="Hi_ Young" initials="H" lastIdx="0" clrIdx="17"/>
  <p:cmAuthor id="19" name="pangyt" initials="p" lastIdx="0" clrIdx="18"/>
  <p:cmAuthor id="20" name="easonyoun" initials="e" lastIdx="0" clrIdx="19"/>
  <p:cmAuthor id="21" name="tplife" initials="t" lastIdx="0" clrIdx="20"/>
  <p:cmAuthor id="22" name="??" initials="?" lastIdx="0" clrIdx="21"/>
  <p:cmAuthor id="23" name="历城二中" initials="历" lastIdx="0" clrIdx="22"/>
  <p:cmAuthor id="24" name="骆倩怡_Znauj26B" initials="authorId_382814100" lastIdx="0" clrIdx="23"/>
  <p:cmAuthor id="25" name="幸兴" initials="幸" lastIdx="0" clrIdx="24"/>
  <p:cmAuthor id="26" name="yashi" initials="y" lastIdx="0" clrIdx="25"/>
  <p:cmAuthor id="27" name="yan guojian" initials="yg" lastIdx="0" clrIdx="2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42" y="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3"/>
    </inkml:context>
    <inkml:brush xml:id="br0">
      <inkml:brushProperty name="width" value="0.04396" units="cm"/>
      <inkml:brushProperty name="height" value="0.04396" units="cm"/>
      <inkml:brushProperty name="color" value="#00BFF2"/>
    </inkml:brush>
  </inkml:definitions>
  <inkml:trace contextRef="#ctx0" brushRef="#br0">82784 26700 500,'-38'0'54,"17"0"-8,19 0-10,16 0-7,9 0-6,-1 0 0,-1 0 0,-1 0-2,-1 1 0,-1 2 0,-1 2 0,0 2-1,-2 1-2,-1 1 0,-1 2-3,-1 0-2,-1 3 0,0 5 1,-2 5 2,0 5 0,-3 0 0,-1-6-4,-2-4-5,-2-4-3,-3-1-7,-4 5-8,-4 5-9,-3 5-8,-3 0-2,-2-3 3,0-5 4,0-3 3,-4-3 3,-2 1 3,-2 0 3,-4-1 1,-1 0 3,1-4 2,1-3 1,2-2 2,0-2 2,1 1 0,1 2 2,1 0 1,2 0 1,3-1 2,3 0 2,3-1 1,6-3 3,11-3 5,12-2 4,10-3 4,5-2-2,0 0-10,0 0-9,1 0-10,0 1-5,2 1 1,2 0 1,2 2 0,2 0-5,-1 0-10,0 0-10,0 0-11,-3 1-3,-4 0 3,-5 2 4,-5 0 3,-3 1 4,-3 0 1,-1 0 3,-2 0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9"/>
    </inkml:context>
    <inkml:brush xml:id="br0">
      <inkml:brushProperty name="width" value="0.022" units="cm"/>
      <inkml:brushProperty name="height" value="0.022" units="cm"/>
      <inkml:brushProperty name="color" value="#00BFF2"/>
    </inkml:brush>
  </inkml:definitions>
  <inkml:trace contextRef="#ctx0" brushRef="#br0">95544 26482 999,'-13'-1'-76,"5"0"18,5-1 17,4-1 18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4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50200 3550 539,'-68'-71'2,"17"10"3,15 10 4,16 9 3,9 15 8,3 22 13,3 22 12,4 23 13,1 13 1,0 6-9,0 7-11,0 6-10,3 3-7,6 0-2,7 0-3,6 0-3,4-5-2,4-9-4,3-10-3,3-8-4,3-9-2,3-6-5,3-6-5,4-6-3,2-9-2,4-8-1,3-10-1,3-9-1,3-10 1,3-9 0,3-10 0,4-8 0,-4-8 2,-9-2 1,-10-3 3,-8-3 1,-9-4 3,-6-3 3,-6-3 2,-6-2 4,-12 0 1,-15 7 1,-15 6-1,-16 7 1,-10 7-2,-3 9-3,-3 10-2,-2 10-4,-3 11-1,1 17-3,-1 15-2,1 16-2,2 9-2,7 3-1,6 3 0,7 4-1,4-1-3,3-3-3,3-3-4,4-2-3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9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62927 47940 621,'-6'-27'32,"2"11"7,4 9 7,2 10 7,2 6-2,0 3-9,0 4-10,0 2-9,0 2-5,0 3-3,0 1-3,0 2-3,-1 1-3,1-3-5,0-1-6,0-3-5,-1-1-5,0-3-4,-2-1-4,0-2-5,-1-2-4,0-1-1,0-1-1,0 0-2,1-3-1,2-3 2,2-2 2,1-3 2,2-3 2,-2-2 2,-1-2 4,0-2 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0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62781 47500 531,'-1'30'107,"0"-3"-25,-2-4-27,0-1-26,-2-2-14,-4 3 0,-2 1 0,-3 3-1,-3 1-2,-3 0-5,-3 2-4,-3 1-5,-2 0-4,1-1-3,0-2-5,-1 1-4,2-3-2,1-2 0,3-1 0,1-2-1,2-3 2,1-1 2,1-3 3,1-1 3,1-2 5,2-1 6,3 0 7,1-2 7,3-1 3,6-2 2,4-2 2,6-2 2,2-2 0,3-2-1,2-2-2,1-2-1,3-1-2,1 1-1,3-1-2,1 0-2,2 0-1,1 0-3,1 1-2,1-1-3,-1 0-2,-2 0-3,-1 0-3,-3 0-2,-2 1-1,-3 2-2,-3 3 0,-2 1-2,-4 2-3,-5 3-7,-3 4-7,-4 2-7,-3 3-2,-5 1 5,-4 3 5,-3 2 5,-5 0 3,-3 1 1,-5-1 2,-3 1 2,-3 0 1,-3 3 2,-1 1 1,-2 3 3,0 0 2,0-1 2,1-1 3,2-1 3,2-2 2,3-3 4,5-3 3,4-3 3,3-3 3,4-2 5,5-4 2,3-2 4,5-2 1,6 0-1,6 0-2,6 0-1,6-1 0,9-2 0,7-2 1,8-2 1,3-1-2,0-2-2,-2 0-2,0-1-4,-2 0-5,0 2-7,-1 2-9,-2 3-7,-2 0-7,-3 0-5,-5 0-4,-3 0-5,-5 0-2,-3 0 0,-5 0 2,-3 0 0,-5 1-1,-8 2-4,-6 2-4,-7 2-3,-5 0 1,0 0 7,0-1 6,-2-2 6,-1 0 6,-1-2 3,-1-1 5,-1 0 3,0-2 3,3-2 1,1-1 1,3-3 1,1-1 0,1 1 3,0-1 1,3 0 2,0 1 2,4 0 2,3 2 3,2 1 3,3 2 8,0 6 11,2 4 13,1 6 13,-1 4 0,-1 7-10,0 5-11,-1 7-11,-2 2-7,0 0-7,-2 0-6,0 1-6,0-3-8,2-2-7,3-3-8,1-3-8,1-4-6,0-3-1,0-4-3,0-4-2,1-4 1,3-3 3,4-2 4,2-4 4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0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63700 49358 552,'7'-16'4,"-2"2"6,-3 1 8,0 1 6,-2 4 7,3 6 4,2 7 5,2 8 6,0 5-1,-2 5-7,-3 5-6,0 5-7,-2 3-5,0 4-2,0 2-3,0 4-3,-1 5-2,0 8-3,-2 7-2,0 9-3,-2 7-1,0 10 1,-1 8 1,-1 9 1,0 2-11,2-5-23,2-4-23,2-6-23,1-11-4,0-19 13,0-19 13,0-18 15,0-10 8,2-1 2,0-1 3,2 0 3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1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64877 48366 550,'9'-7'47,"4"2"-9,2 2-7,3 2-8,2 1-7,3 2-6,1 0-4,3 2-6,-2 0-3,-3 2 1,-5 0 0,-3 1 1,-4 1 1,-2 0 2,-4 0 2,-2 0 1,-5 1 0,-2 3-1,-5 3-2,-4 3-2,-3 3 3,-1 3 8,-3 3 8,-1 3 8,-2 2 3,-1 3-2,-1 1 0,-1 2-2,0 1-3,0 2-3,-1 1-3,1 0-3,0 0-4,1-2-4,1-1-3,1-3-5,2-4-5,5-6-7,3-5-9,4-6-7,7-8-9,8-8-10,9-10-9,10-8-9,2-5 0,0-3 11,-1-1 10,-1-2 11,-1-1 8,-3 3 6,-1 2 6,-2 1 6,-2 4 5,-1 3 5,-1 4 5,-1 5 4,-1 1 2,0 2-1,-2 1-1,0 0 0,-2 3 6,1 2 13,0 3 13,0 4 13,-2 3 3,-1 3-6,-2 5-7,-2 4-8,0 1-5,0 1-3,2-1-6,0 0-3,0 1-6,-2 1-7,-2 1-8,-2 1-7,-1 0-5,-2-1-6,0-1-5,-1-1-6,0-5-7,2-9-11,2-8-10,2-10-12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1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66000 50118 795,'8'-8'1,"1"0"0,2 1 1,0-1 2,1 2 5,1 6 10,1 4 12,1 6 11,0 1-1,-1 1-11,0-1-12,-2 1-11,-1-1-10,-3-1-6,-1-1-8,-2 0-6,-1-2-7,0 1-9,0 0-7,0 0-9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2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66911 47891 584,'7'30'76,"-2"-4"-15,-2-2-16,-2-2-16,-1-2-11,0 1-5,0 0-6,0 3-6,-1-1-1,0 1 3,-2-1 3,0 1 3,-1-5-7,0-7-19,0-8-18,0-8-19,1-6-5,2-4 8,2-3 7,2-5 7,3-4 7,2-7 6,3-5 5,4-6 7,0 0 3,1 6 2,0 6 3,-1 6 2,0 3 5,-3 2 5,-1 3 6,-2 1 7,-1 4 2,0 3-3,0 4-3,0 4-2,-2 5 4,-3 7 10,-2 8 10,-4 6 10,-2 3 0,-2 1-10,-1-1-10,-3 0-11,-1 1-7,1 1-6,-1 1-7,0 1-6,1-3-5,2-6-2,2-5-2,3-6-2,0-5-2,2-4-2,0-4 0,2-4-1,2-4-1,6-4 0,4-3 0,5-5 0,2 0 2,-1 1 6,-1 3 4,0 1 4,-3 2 4,-1 3 1,-3 1 2,-1 2 1,-3 5 3,-4 8 7,-4 8 4,-4 7 7,-3 5 0,-3-1-2,-3 1-4,-3-1-3,-2 2-3,1 1-1,-1 3-2,0 1-2,0 2-1,-3 2-1,-1 3-1,-3 1-1,1-1 0,0-4 4,1-4 2,1-3 4,2-4 1,2-1 3,4-3 2,3-1 1,5-4 1,8-6-2,8-6-1,8-6-1,4-6-5,3-6-5,1-5-6,3-6-6,0-3-3,1 3 0,-1 1 0,0 3-1,-1 2 3,-3 5 3,-3 3 4,-2 4 4,-4 4 3,-1 2 4,-3 4 2,0 3 4,-4 2 2,-1 3 1,-2 3 0,-2 4 1,-1 1 0,0 3-1,0 1-2,0 3-1,-1 0-1,-2 1-1,-2-1-2,-1 1-1,-1-1-2,2-1-2,2-1-3,2-1-2,1-2-6,0-1-9,0-2-11,0-2-9,1-4-2,4-5 5,2-4 6,3-6 6,2-3-1,0-3-4,-1-4-4,1-1-6,0-3 2,0 2 5,-1 1 7,1 1 5,-1 1 8,0 1 5,-2 1 8,-1 0 5,-1 2 4,-2 1 1,-2 0 0,-2 2 0,-4 2 3,-6 4 6,-6 4 6,-5 4 5,-3 3 0,1 2-7,1 2-6,1 1-6,-2 2-5,-3 1 0,-4 2-1,-5 0 0,-2 0-2,0 1 0,-2-1 1,0 1-1,0-2 0,5-1 2,4-2 1,3-3 2,4-1 0,3-2-1,3-2-2,3-2-1,5-1-1,6 0-1,7-1 0,8 1-1,5 1-1,5 0-3,5 1-2,5 2-1,4 1-2,6 3 0,4 4 0,6 2 1,3 0-5,3-1-7,3-3-7,3-1-8,1-1-5,-1 0-6,-1-1-4,0 1-4,-7-2-1,-7-2 5,-9-4 3,-9-2 5,-7-3 4,-2-1 5,-3 0 6,-2-1 4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3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69699 47650 583,'-16'10'6,"0"5"10,1 5 11,-1 5 12,0 3 0,-1 1-7,-1 1-8,-1 1-7,0-1-8,1 0-3,0-1-6,2-1-5,2-3-3,1-3-3,2-5-3,2-3-3,4-4 0,3-2 2,4-4 3,3-2 1,3-1 6,0 1 7,0 3 9,0 2 8,-1 3 4,-1 6 0,0 4 0,-2 5 0,-1 2 0,0 2-1,-2 1 0,0 1 0,-2 0-1,0 0-4,-2 1-2,0-1-3,-2 0-3,-2-2-1,-1 0-3,-3-1-2,0-2-5,0-5-9,2-3-10,1-5-9,2-5-5,4-10-5,4-8-3,4-9-3,3-6 0,1-3 5,3-3 5,2-2 4,1-3 5,1-1 6,1 0 5,1-2 5,1 2 6,-1 4 7,1 3 6,-1 5 7,0 4 2,-3 5-2,-1 5-2,-2 4-1,-2 4 3,-1 0 9,0 2 10,-2 1 8,-1 3 4,-1 7-5,0 7-3,-1 7-4,-3 3-5,-3 1-5,-2-1-4,-3 1-6,-3 0-3,-2 0-2,-2 2-2,-1 1-3,-2-1-2,2-3-2,1-4-4,1-1-2,2-7-8,2-7-13,4-8-12,3-8-14,2-4-3,5-1 6,4-1 6,4-1 6,1-1 5,-1 2 3,-1 1 5,0 1 3,-3 1 3,-1 0 1,-2 2 1,-2 1 1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3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70776 48013 518,'9'-15'59,"3"4"-10,4 3-11,2 2-11,2 2-7,1 1-4,1-1-3,1 0-3,-1 0-5,-3 2-6,-3 0-4,-3 2-6,-2 1-4,-3 4 0,-1 2 0,-2 3-2,-3 2 1,-4 0-1,-4 0 1,-3-1 1,-3 0-1,0 0 0,0-2-2,1 0 0,-2-1-1,-2 1 1,-1 1 1,-3 2 0,0-1 5,1-1 8,1-1 9,1 0 8,1-1 5,3-1 2,1 1 3,2 0 2,2 1 3,0 1 4,2 3 3,1 2 3,0 1 0,0 1-3,0 1-3,0 1-4,1 0-2,0-1-4,2 0-2,0-2-3,1 0-3,0 3-2,0 1-2,0 3-2,0-1 0,0-1 1,0-3 1,0-1 1,0-2-5,-2-1-15,0-1-12,-1 0-14,1-5-8,5-6-4,6-8-3,4-6-4,4-6 3,1-3 11,3-5 9,1-3 10,2-1 7,-1 1 4,0 3 2,1 2 3,0 2 3,1 2 2,0 5 1,2 1 2,0 3 1,-1 3 0,-1 1 0,-1 2 0,-2 2-2,-3 2-5,-3 2-6,-3 2-4,-3 1-4,-4 2-3,-4 0-2,-4 2-3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71309 49350 482,'-8'35'132,"2"8"-27,1 8-29,0 8-28,1 4-15,-2 1-1,0 1-2,-1 1-1,-1 5-6,1 10-13,-1 10-13,0 10-12,1 2-12,0-5-15,2-4-14,1-6-14,0-10-5,2-17 7,0-16 6,2-17 5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72650 48359 644,'56'-21'102,"-12"7"-25,-13 5-25,-13 6-23,-3 2-13,7 0 1,6-2 1,8 0 0,4-1-2,2-2-7,2 0-8,3-1-5,-4 0-7,-5 0-3,-5 2-4,-7 1-3,-4 0-5,-5 2-5,-3 0-5,-4 2-4,-6 0-3,-8 0-1,-8 0 0,-7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5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51500 7450 479,'-36'-2'62,"28"-3"1,28-3 1,29-2 3,13-1-6,1 3-11,-1 3-12,1 4-12,1 1-7,3 0-3,3 0-3,4 0-4,2-2-1,4-3-1,3-3-1,3-2-1,-1-1-2,-2 3 0,-3 3-2,-3 4-2,-2-1-1,0-3-2,0-3-2,0-2-1,-5-1-1,-9 3-2,-10 3 0,-8 4-2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4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72784 47798 513,'-15'-17'23,"4"11"17,3 12 17,3 11 17,-2 10 2,-4 7-15,-5 6-14,-5 8-15,-4 4-9,-3 1-3,-3 3-5,-3 2-2,-1 0-8,0 1-7,0 0-10,0-1-9,1-3-7,5-8-4,3-8-6,5-8-5,3-6-3,5-5-2,3-5-1,4-4-3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5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73158 49400 564,'7'8'55,"-2"2"-4,-3 0-5,0 1-4,-2 2-5,0 1-4,0 3-3,0 2-4,-1 1-3,0 2-4,-2 3-2,0 1-4,-2 1-1,0-1-2,-1-1-2,-1-1 0,-2 0-3,0 1-4,-1 1-5,-1 1-4,0-1-6,1 0-9,1-1-8,0-1-9,3-3-1,1-3 7,2-4 7,2-4 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5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73462 49391 431,'2'-15'-1,"2"2"-2,4 3-1,2 1-2,1 1 1,-1 2 2,0 1 2,-2 0 3,1 1 0,1-2 1,3 0 0,2-1-1,1-1 0,1 0 0,1 0 0,1 1-1,-1 0 0,-3 2 1,-3 2 1,-2 2 0,-2 2 2,-1 2 2,1 2 3,0 2 2,-1 1 4,-2 3 3,-3 2 3,0 2 5,-3 1 2,0 3 1,-2 1 2,0 3 0,-1 1 0,0 1-2,0 0-3,0 2-2,1 1-2,0 1-3,2 1-1,0 1-2,1 0-1,0 0 0,0 0 0,0 1 0,0-1-1,0 2-2,0 1-1,0 1-3,0 0-2,0 0-2,0 0-2,0 0-1,0-1-4,0-5-1,0-4-4,0-3-2,-2-6-5,-6-7-7,-4-6-6,-5-8-6,-2-6-4,1-5 0,1-7-1,1-5 0,0-5 2,-1-2 4,-1-4 3,-1-2 4,0-2 3,2 3 3,3 2 2,1 2 4,2 2 2,3 3 5,1 4 4,2 2 4,2 3 3,0 3 2,2 3 2,0 3 2,2 1 0,4 0 1,2 0-1,4 1-1,0 0 2,1 2 1,0 2 2,0 2 2,-1 2-1,1 2-2,0 2-3,-1 2-3,-1 3-1,-2 4-3,-4 3-2,-2 5-2,-4 3-1,-4 3 0,-4 3-1,-3 3-1,-4 0 0,0-2 0,-1-1 1,-1-3 0,1-2 1,1-3 0,2-3 1,3-2 1,4-6-4,8-7-9,8-6-9,7-7-8,4-3-3,-1 1 0,-1 0 2,0 2 0,-3 1 2,-1 1 0,-2 0 2,-2 2-1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74629 49261 596,'22'-13'120,"-2"8"-27,-1 7-27,-2 6-28,-2 4-17,-1 1-7,-1 1-8,0 2-7,-3 0-5,-3 1-1,-3 1-1,-2 1-2,-3 0-4,0 1-8,-2-1-7,0 1-7,-2-1-3,-2-3-1,-1-1 1,-3-2 1,-2-2 1,-2-1 3,-1-1 2,-3 0 3,-1-1 5,-1 1 5,-1 1 5,-1 2 6,0-1 3,1-1 3,1-1 2,1 0 2,2-2 5,1-1 5,2 0 7,3-2 6,3 0 8,6 0 8,6 0 8,6 0 9,5-1 1,5-1-7,5 0-8,5-1-7,2-2-7,-2-1-5,0 0-7,-1-1-5,1-1-5,5 2-3,3 0-3,4 2-4,0 1-1,-4 2-1,-4 2-1,-4 2-1,-3 0-5,-5-1-12,-3-1-11,-4 0-12,-3-1-7,-1 0-2,-1 0-3,0 0-3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78600 48031 609,'22'-14'127,"-3"5"-32,-3 3-32,-3 4-31,1 2-17,2 0 1,3 0 0,3 0-1,0 0-4,-1 0-11,-3 0-9,-1 0-11,-5 0-13,-6 2-17,-8 0-17,-6 2-16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6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78407 47559 556,'-15'-8'0,"1"0"0,1 0 0,0 0 0,3 2 8,1 2 18,2 4 17,2 3 17,2 2 5,2 3-10,2 3-9,2 4-8,1 1-8,0 3-6,0 1-7,0 3-6,-1 0-4,0 3-1,-2-1-2,0 2 0,-3 1-7,0 3-10,-3 1-9,-2 2-11,-1 0-10,1-5-9,-1-4-11,0-3-10,1-5 1,1-3 15,0-4 12,2-4 14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7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77751 49050 508,'-14'1'9,"2"2"17,4 2 17,3 2 17,2 2 5,0 5-9,2 4-9,0 3-9,1 5-7,0 3-2,0 4-4,0 4-3,0 2-5,0 1-4,0-1-6,0 0-3,-1 1-7,-2 2-6,-1 2-7,-3 2-7,0 0-2,1-2 2,0-2 2,2-2 1,1-4-8,2-8-16,2-6-18,2-6-17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77794 49350 476,'16'-36'4,"3"7"7,1 7 7,3 7 7,1 4 2,3 0-4,1 2-4,3 1-3,0 0-4,0 0-4,1 0-4,-1 0-3,-2 2-2,-3 2 0,-5 4 1,-3 3 1,-4 1-1,-1 1-2,-2 1-1,-2 2-1,-2 0 2,-2 0 5,-3-1 7,0 1 6,-3 2 6,-1 4 6,0 3 7,-1 5 6,-2 1 1,0 1-6,-1-1-7,-2 1-5,1 0-5,1 1-2,0 1-4,2 1-3,-1-1-2,0 0-2,-1-1-1,-2-1-2,1-1-2,-1-1-3,0-1-3,0-1-2,-1-1-7,-2-2-10,-2-3-11,-1-1-12,-1-4-3,1-6 2,0-6 2,2-6 3,1-5 2,2-5 5,3-5 3,1-5 4,1-3 2,2-1 2,0-1 1,2 0 2,0-1 3,0-1 6,0 1 6,0 0 6,0 1 5,2 3 4,0 3 4,2 4 3,0 2 8,0 6 9,-1 5 10,1 5 9,0 4 2,-2 6-8,0 4-7,-2 5-7,-1 4-6,-2 3-5,-2 3-4,-1 3-5,-3 2-4,-2-1-1,-2 0-3,-1 1-2,-2-2-3,0-1-5,1-3-4,-1-1-4,1-3-4,2-3-3,3-3-4,1-2-2,1-4-3,0-1 1,0-2 1,1-2-1,-1-3 2,2-3 4,1-5 2,0-4 3,2-2 3,0 1 1,2-1 2,0 0 2,2 1 3,2-1 5,2 0 5,2 1 6,2 0 4,1 4 6,3 3 4,2 3 6,1 1 1,1 2-2,1 0-1,1 2-3,0 1-1,-1 2-4,0 2-2,-2 2-4,-2 1-4,-3 3-4,-2 2-4,-4 1-4,-3 2-3,-2 0-3,-3-1-2,-4 1-2,-3 0-2,-3-1 2,-5 1-1,-3 0 2,-3-1-2,1-1 0,-1-1-2,1 0-1,-1-3 0,-2-1 3,0-2 3,0-2 2,-1-2 3,3-1 3,1 0 3,3-1 4,2-2 5,2-1 7,4 0 7,3-1 6,3-1 4,6 2 0,4 0-1,6 2 0,3 0-4,5 0-9,3 0-8,5 0-9,2 0-4,3 0 1,1 0 0,2 0 0,0 0-4,-5 2-5,-3 0-7,-5 2-6,-2-1-7,-3-1-4,-1 0-7,-2-1-5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80104 48266 463,'-1'-12'7,"-1"8"15,0 8 14,-1 8 14,-3 5 2,-2 5-11,-3 3-11,-3 4-11,-3 3-7,-2 1-3,-2 1-3,-1 0-2,0 0-6,3-3-9,3-3-9,3-3-9,5-7-5,8-9 0,8-10 0,7-10-1,4-3 2,-1 3 7,0 3 5,-2 2 6,-2 4 4,-1 4 2,-2 4 2,-2 4 2,-3 3 8,-1 5 15,-2 3 15,-1 5 15,-4 2 5,-1 1-7,-2 0-5,-1 2-6,-3 0-7,-2-1-6,-2-2-7,-1 1-6,-1-3-4,0 0-1,2-1 0,1-1-2,4-4-3,8-9-8,8-7-7,8-8-7,6-6-2,5-3 3,4-5 5,6-3 3,3-3 4,2 1 3,2 0 3,2-1 3,0 1 1,-2 1-1,-2 1-2,-1 1 0,-4 1-4,-4 3-3,-4 1-5,-3 3-4,-5 0-3,-5 0-2,-5 0-1,-4 1-3,-6 0 2,-6 2 2,-6 2 4,-6 2 3,-3 1 3,-1-2 3,-1 0 3,-1-1 3,0-1 2,1 2 1,1 1 1,1 0 0,2 0 1,3-1 1,2-3 2,4-2 2,2 0 2,1 1 6,0 0 4,2 2 5,0 0 3,2 0 3,0 1 3,2-1 2,0 4 5,0 10 8,0 8 8,0 9 9,1 6-1,4 4-10,2 4-8,3 5-10,3-1-8,0-4-6,1-4-7,1-4-5,2 0-6,1 1-5,3 2-3,2 2-5,0 1-6,2-1-6,1-1-7,1-2-7,-1-2-5,-5-5-1,-3-5-1,-4-5-2,-3-3 0,-1-2 4,-1-2 3,0-2 3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8"/>
    </inkml:context>
    <inkml:brush xml:id="br0">
      <inkml:brushProperty name="width" value="0.02634" units="cm"/>
      <inkml:brushProperty name="height" value="0.02634" units="cm"/>
      <inkml:brushProperty name="color" value="#F2395B"/>
    </inkml:brush>
  </inkml:definitions>
  <inkml:trace contextRef="#ctx0" brushRef="#br0">81700 48518 835,'2'-25'36,"6"13"0,4 12-2,5 14-2,2 6-10,-1 2-17,-1 3-20,-1 1-17,-2-1-10,-3-3-2,-3-5-1,-2-3-2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54600 6650 497,'-25'-66'44,"0"19"-2,0 19-1,0 19-2,-2 13-3,-3 10-5,-3 10-5,-2 9-5,-3 7-3,1 7 3,-1 6 1,1 7 1,2 4 0,7 3-2,6 3-3,7 4-2,2-1-2,1-3-2,-1-3-1,1-2-2,4-6-2,9-6-3,10-6-1,10-6-2,10-7-7,13-6-8,12-6-9,13-6-9,2-7-3,-5-6 4,-7-6 3,-5-6 5,-6-7 2,-3-6 2,-3-6 2,-2-6 1,-3-7 2,1-6 3,-1-6 3,1-6 2,-4-4 2,-6 1 3,-6-1 0,-6 1 2,-6-1 2,-2 1-1,-3-1 1,-3 1 1,-6 1-1,-5 3 0,-7 3-1,-5 4-1,-4 4 0,0 6 0,0 7 0,0 6 0,-2 7-3,-3 10-3,-3 10-5,-2 9-4,-3 7-4,1 7-5,-1 6-3,1 7-5,1 2-2,3 1 2,3-1 1,4 1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9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82708 48400 501,'-14'3'77,"5"6"-9,3 5-9,4 7-9,2 2-9,0 1-6,0-1-8,0 1-8,0 1-4,0 2-4,0 4-3,0 3-3,2-1-3,4-7-1,3-6-1,5-5-2,3-4-2,1-2-5,3-3-4,2-1-4,1-2-2,2-4 1,3-2 0,1-3 1,0-4-5,-3-2-8,-3-3-9,-3-3-9,-3-2-1,-3-1 5,-3-1 7,-2-1 5,-5 0 6,-2 3 3,-6 1 4,-2 3 4,-4 1 4,-2 2 1,-2 2 4,-1 3 2,-2 1 6,1 2 9,-1 2 8,0 2 10,1 1 7,-1 0 6,0 0 6,1 0 5,-1 2 1,2 6-5,1 4-4,1 5-5,0 4-5,0 3-5,0 3-5,1 3-5,-1 1-3,0 2-1,0 1-1,1 1-1,-2-1-4,0 0-7,-1-1-8,-1-1-8,-1 0-8,1 2-10,-1 3-9,0 1-9,2-3-8,2-8-3,4-7-5,3-8-3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39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83300 50250 673,'22'16'112,"-1"-1"-26,-3 1-26,-1-1-27,0 1-15,1 0-6,3-1-7,1 1-5,1-2-6,-3-1-8,-1-2-6,-2-2-8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0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84398 47559 533,'2'-14'3,"2"3"7,4 3 6,2 2 6,2 4 6,1 4 5,1 4 4,2 4 5,-3 3-2,-3 5-7,-4 3-10,-4 5-7,-4 2-4,-6 1 0,-4 0 0,-5 2 1,-4 1-3,-1 1-5,-3 1-5,-1 0-6,-2 1-6,1-2-7,0 0-9,-1-1-8,3-4-3,5-5 3,5-7 2,5-5 2,3-5 1,0-4-1,2-4 0,1-4-1,2-4 2,5-5 6,6-5 5,4-5 6,4-2 3,3 1 3,3 1 2,3 1 2,1 3 4,-1 3 3,-1 5 5,-1 3 4,-2 2 5,-1 2 4,-3 1 5,-1 0 5,-2 2 4,-1 2 1,-1 2 1,0 2 2,-2 3-1,-3 2-4,-1 3-3,-2 3-3,-2 3-3,-2 3-3,-2 4-3,-2 1-2,-3 4-4,-6 1-4,-4 2-5,-5 3-5,-3-1-2,-1 0-4,-1-1-2,0-1-3,0-3-3,3-4 0,3-3-2,3-5-1,6-5 0,10-8 0,9-8 0,11-8 2,5-3 2,-1 1 7,1 1 4,-1 1 7,0 1 3,-1 2 2,-1 2 2,-1 2 2,-2 3 0,-4 2-1,-5 4-2,-3 2-2,-4 3 0,-2 3 0,-3 4 2,-4 2 1,-3 1-1,-3 1 1,-5-1-1,-3 1 0,-3 0-1,-1 1-2,-1 1 0,-1 1-1,1-1-1,3-3 0,3-3 1,3-2-1,6-3 2,8-1 2,9-1 2,10 0 2,5-3-1,3-3-6,2-2-4,4-4-6,5-2-7,5-5-9,6-4-9,6-3-8,0-2-6,-3 2 0,-4 3-1,-4 1-1,-5 2 3,-9 2 7,-8 2 8,-7 3 8,-4 0 0,0 0-3,0 0-5,0 0-3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0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86168 47418 508,'24'-21'58,"1"5"-9,1 5-11,1 5-10,1 1-6,4 0-4,3-2-3,3 0-4,-1 0-2,0 0-1,-3 2 0,-2 1-2,-2 0-3,-3 2-8,-3 0-7,-3 2-8,-5-1-8,-7-2-9,-6-2-9,-7-2-9,-6-1 1,-2-2 11,-3 0 12,-3-1 10,-2-2 8,1-1 3,-1-3 2,1-1 4,0-3 2,2 0 3,2-1 3,3 0 2,1 0 4,2 5 7,2 3 6,3 4 5,0 7 10,2 10 14,0 9 14,2 11 13,0 4 0,0-2-15,0 0-15,0-1-14,0-1-11,2 1-7,0-1-6,2 1-7,-1 0-4,-3 2-3,0 2-4,-3 3-4,-2-2 0,-2-2 1,-2-3 2,-2-3 1,0-2-9,-1-1-18,0-1-19,0-1-18,0-3-6,-3-3 10,-2-4 10,-1-4 8,-2-3 9,1 0 9,-1-2 9,1 0 8,-1-3 6,1 0 2,-1-3 2,0-2 1,2 0 5,3 2 7,3 2 8,3 2 7,4 0 9,8-2 9,6-2 10,7-1 10,5-2-2,3 2-10,3 1-12,3 0-11,2 1-8,4 1-5,3-2-6,2 2-5,2-2-4,-2 0-6,0-2-3,-1 0-6,-2 0-2,-2 1-3,-2 0 0,-1 2-3,-4 0-3,-4 0-5,-3 0-7,-5 0-4,-3-1-1,-4-2 7,-4-1 5,-4-3 7,-4 0 4,0 2 6,-3 2 3,-2 3 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1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87046 48110 529,'-21'-8'1,"3"2"4,4 1 3,5 0 3,0 3 9,0 2 14,-1 3 15,-1 4 14,-5 6 1,-8 13-13,-7 11-12,-8 12-14,-4 5-9,2-2-5,0-2-6,1-2-5,4-4-4,6-6-1,5-6-3,7-5-3,5-6-6,8-5-14,7-5-13,6-4-13,5-6-2,3-5 8,3-4 8,4-5 8,-1-2 8,-2 3 5,-1 1 7,-2 2 5,-4 5 4,-3 8 0,-4 8 1,-4 8 1,-3 2 8,-2-2 17,-2-1 17,-2-2 17,1-2 4,1-1-8,2-1-9,2 0-9,3-5-13,4-5-20,3-6-18,5-5-20,2-6-5,1-2 6,2-3 8,0-3 7,2-6 3,5-9-2,3-8-2,4-9-2,2-4 1,-1 4 3,-2 3 3,0 2 3,-2 5 4,-1 6 7,-3 6 5,-1 5 6,-3 5 5,-1 3 4,-3 3 4,-1 3 4,-1 2 4,0 0 3,-1 2 5,1 1 4,-1 1 0,-1 2-1,-1 2-2,0 2-2,-2 3-2,-1 6-3,0 4-3,-2 5-2,-1 3-3,-2-1-3,-3 1-2,0-1-4,-2 0-2,0-1-4,0 0-4,0-2-3,-2 1-3,0 1-2,-3 3-2,-2 1-2,-1 1 0,-2-1 0,0-1 0,-1-1 1,-2-1-1,-2-1-4,-1 0-4,-3-2-4,-1-2-2,1-1-3,-1-2-3,1-2-3,0-3 1,2-4 2,3-4 4,1-4 2,2-4 2,2-4 2,3-3 0,1-5 2,1-1 3,2 1 2,0 1 3,2 1 3,0 2 3,0 3 5,0 2 4,0 4 4,0 9 8,2 16 14,0 15 13,2 16 14,-1 10 0,-2 4-12,-2 3-13,-2 5-13,-3 8-9,-2 12-6,-3 13-6,-3 14-7,-1 2-8,4-6-11,3-5-11,3-6-9,1-7-6,2-8 1,0-7 0,2-9 1,0-9 5,2-10 10,0-12 9,2-10 10,0-7 5,1-3 3,2-3 2,0-2 3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3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90462 47328 431,'-4'-10'6,"-6"12"12,-8 12 12,-5 11 11,-5 7 3,1 1-10,-1 1-9,1 0-8,0 0-7,3-5-2,1-4-4,3-3-3,4-4-3,8-5-7,8-3-4,8-4-7,7-5-2,5-4-1,7-5-2,5-6 0,2-2 0,-1-1 3,-3-1 1,-1-1 2,-2 0 2,1 3 0,-1 1 1,0 2 0,-2 3 7,-7 5 13,-5 3 12,-6 4 13,-4 2 8,0 3 0,-2 2 0,0 2 2,0 1-3,2 0-6,2-1-6,2 1-5,0 0-11,1 0-13,0-1-15,0 1-14,-4 0-5,-6-1 4,-8 1 4,-6 0 4,-4 0 3,-1-1 0,-1 1 2,-1 0 1,0-1 2,-1-3 3,1-1 4,-1-2 4,1-1 2,1 0 1,1 0 1,1 0 2,1-1 4,3 0 5,1-2 6,2 0 5,2 0 8,3 3 7,1 4 8,2 2 9,1 2 1,2 2-5,0 0-4,2 1-4,0 2-5,0 3-4,0 3-5,0 3-5,-1 1-3,0 1-2,-2-1-2,0 1-3,-2-2-1,-2 0 1,-1-1 0,-3-1 1,0-2-4,2-3-11,2-3-11,3-2-9,2-8-10,5-8-9,6-11-8,4-9-8,4-8-2,1-3 6,3-4 6,1-4 7,1 0 7,-1 5 8,-1 5 8,0 6 7,-3 2 6,-3 4 2,-3 3 2,-3 3 2,-1 4 12,0 4 22,0 6 24,0 4 22,-2 5 5,-1 4-15,-2 3-13,-1 5-14,-2 3-9,0 5-3,0 3-3,0 4-2,-1 2-3,-1-2-2,0 0-1,-1-1-2,-1-2-3,0-2-2,0-1-4,0-3-2,0-2-5,0-3-3,0-3-6,0-3-4,0-7-11,-2-12-16,0-12-15,-1-11-17,0-4-1,2 5 16,2 5 16,2 5 14,1 0 7,0-3-1,0-5-1,0-3-2,0-5 1,0-3 3,0-4 3,0-4 2,0 0 4,2 5 3,1 5 4,0 6 4,2 2 3,2 4 3,1 3 4,3 3 4,1 2 0,0 1 1,-1 0-1,1 2-1,0 1 0,0 2-1,-1 2-2,1 2 0,-1 2-3,-2 2 0,-2 2-3,-2 2-1,-2 2-1,-1 1-1,0 3 1,-1 2-1,-3-1-1,-1-1-1,-2-2-1,-1-2-2,2-5-2,8-6-5,7-8-5,9-6-4,5-4-2,1-3 3,3-1 2,1-2 2,1-1 2,-2 3 3,0 1 3,-1 3 3,-1 1 4,-1 4 3,-1 3 5,-1 3 3,-2 2 2,-4 2-2,-5 2 0,-3 2-2,-5 3 1,-4 4 3,-6 4 3,-4 3 3,-4 4-1,-3 2-3,-3 1-4,-3 3-4,-3 1-2,-1 1 0,-3 1-1,-1 1-1,-1 1 0,-1 4-1,1 3 0,0 3-1,1-1 0,5-4 0,3-4 1,5-3 1,7-8-2,15-9-3,14-10-4,14-10-3,4-5-3,-2-3-2,-3-2-2,-3-1-2,-3-1 0,-1 1 1,-3 1 1,-1 1 1,-3 0 0,-3 1-4,-3-1-2,-2 1-4,-3-2 1,-1-1 3,-1-3 2,0-1 3,-2-1 3,0 1 1,-2 1 2,0 1 1,-2 1 2,-2-1 2,-2 1 2,-2-1 3,0 2 3,-1 3 4,0 3 5,0 3 4,0 2 4,0 2 2,1 2 1,-1 2 3,0 5 2,0 8 3,0 8 4,0 7 3,1 5-1,2-1-3,3 0-5,1 1-3,1 0-4,0 1-3,0 0-2,0 2-4,1 1-2,1-1-1,3 0-3,2 1-2,1-1-2,2 0-4,0 1-3,2-1-3,0 0-2,1 1 0,1-1 0,1 0-1,0-1 0,-2-3-1,-3-3-1,-1-3 0,-3-2-3,-6 1-4,-4-1-5,-5 1-4,-7 0-1,-8 1 2,-7 1 2,-8 1 2,-3 0-1,1-1-2,3-1-3,2-1-2,3-2-1,5-2 5,5-4 3,5-3 3,3-2 4,3 0 2,1-2 2,2 0 2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4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93961 47666 573,'9'-7'5,"3"2"10,3 2 11,3 2 10,0 1 3,-3 0-5,-3 0-6,-2 0-4,-2 1-4,-1 4-2,1 2-3,0 3-1,-1 3-4,-2 0-6,-3 1-5,0 1-5,-4 1-6,-2 2-5,-4 0-6,-2 1-6,-2 0-4,-1-1-5,-1-1-4,-1-1-4,-1-1 1,2-1 9,1 0 7,1-2 8,1-2 7,0-2 2,2-4 4,1-2 3,1-2 5,4 1 7,3 2 6,2 0 7,3 2 4,0 0-2,1 1 0,2 2-2,-1 2 2,-1 3 3,-1 5 2,0 4 3,-2 3 0,0 4 0,-2 5-3,0 3 0,-2 2-3,0 2-1,-2 1-2,0 0-2,-2 1-1,-2-2-1,-2 0-2,-1-1-1,-1-3 0,2-4-1,2-4 0,3-3-1,2-7-6,5-9-11,6-8-12,4-10-12,3-7-9,1-7-4,1-7-6,1-6-6,0-3 1,-3 3 7,-1 3 5,-2 4 6,-3 2 5,-1 2 3,-2 4 3,-2 3 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4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95259 47287 562,'15'-6'41,"-2"6"2,-3 4 2,-1 6 4,-1 3 0,-2 3-4,-1 3-3,0 3-5,-2 2-4,0-1-9,-2 1-7,0-1-8,-3-1-6,0-3-4,-3-3-5,-2-2-5,-1-3-4,-2 1-6,0 0-5,-1-1-5,-2-1-8,0-4-10,-1-4-10,-1-4-10,1-4 1,1-2 14,2-3 14,2-3 14,2-2 8,2 1 5,3-1 3,1 0 5,0 5 15,-1 11 28,0 8 28,-1 11 28,-1 4 4,2-1-22,0-1-22,2-1-21,0-1-16,0-1-11,0-1-9,0 0-11,1-3-12,4-3-13,2-3-15,3-2-13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5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95211 47900 393,'-15'9'76,"-1"1"-16,0 3-18,1 2-16,-2 2-11,-2 1-3,-1 3-4,-2 1-4,-2 1-1,-2-1 0,1-1 1,-2-1 2,1-1-6,3-1-9,3-1-11,3 0-10,2-4-4,2-3-1,3-4 0,1-4 1,2-3 5,4 0 11,3-2 11,2 0 12,2 0 8,2 0 6,0 2 7,2 0 7,-1 3 2,-1 4-2,-1 4-2,0 4-1,-2 2-2,0 5-2,-2 2-3,0 3-3,-2 1-1,-2 0-2,-2 1-2,-2-1-3,-1 0-1,-2-1-2,0-1-2,-1-1-2,0-2-4,1-1-2,0-3-5,2-1-2,3-6-11,6-8-17,6-10-16,6-8-17,2-6-3,1-3 11,0-3 12,-1-2 10,0-3 10,-1 1 6,-1 0 6,0-1 6,-1 2 4,-1 3 3,1 4 2,0 2 3,-1 2 0,1 0 0,0 2-2,0 1-2,-1 2 3,1 1 6,0 2 5,0 2 5,-1 2 3,1-1-1,0 0-1,0 0 0,-1 1-2,-1 2-2,-1 2 0,0 2-3,-1 1 2,-1 0 1,1 0 3,0 0 1,0 1 4,0 2 2,0 2 3,-1 2 4,1 3 0,-2 4 0,-1 3-1,0 5-1,-2 1-3,-1 2-2,0 1-5,-1 1-3,-2 2-1,-1 1 1,0 2 1,-1 3 1,-1-1 0,2-2-2,0-2-1,2-1-2,-1-1-1,-2 0-1,-2 2-2,-2 1-1,0 0-1,1-2-1,0 0-1,2-1-1,0-1-2,0-3-2,0-1-3,0-3-2,-2-5-10,-6-10-15,-4-10-16,-4-10-15,-4-6-3,2-3 11,2-3 11,-1-2 11,3-2 5,1 1 1,2 1 1,3 1 0,1 0 3,2-1 7,2 0 6,3-2 7,0 1 4,2 3 2,0 3 2,2 3 1,1 2 3,3 1 1,4 1 2,2 1 1,3 0 1,1 2 0,3 1-1,2 1-1,0 1 0,1 2-3,-1 2-2,1 3-2,-2 3-2,-5 7-3,-3 7-3,-4 8-2,-6 3-1,-8 3 0,-7 1 0,-9 2 0,-3 0 1,1-1 1,1-3 1,1-1 1,2-3 1,1-3 1,3-3 1,1-3 1,6-3 1,8-2 0,10-4-1,8-2 1,5-4-4,1-2-8,1-4-7,1-2-7,0-2-5,1-1-1,-1-1-2,1-1-2,-3 0 0,-3 4 4,-5 3 1,-3 2 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46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97048 47541 408,'31'-15'68,"-1"2"-13,-1 3-14,-1 1-14,0 1-8,2 0-3,3 1-4,1-1-2,2 0-2,0 0 1,2 0-1,1 0 0,-2 1-4,-4 1-8,-4 0-8,-3 2-8,-8-2-7,-11-2-9,-10-3-7,-11-3-8,-6-2 1,1 1 10,-1-1 10,1 0 9,0 1 7,2 1 5,3 1 3,1 0 5,1 3 5,1 1 5,-1 2 5,0 2 6,1 3 6,2 4 10,2 4 8,3 4 8,0 2 2,2 1-8,0 1-7,2 2-8,0 0-5,0 1-3,0 1-4,0 1-4,0 0-1,0 1-1,0 0-1,0-1 0,-2 2 0,-2 3-2,-4 3 0,-2 3 0,-2 0-6,-1-2-8,-1-1-9,-1-3-9,-1-1-6,0-1-4,1-1-2,-1-1-4,0-1 1,-1-2 3,-2-3 4,1-1 4,-1-2 3,2-1 3,2 0 3,3-2 4,1-1 3,0-2 4,2-2 3,1-2 3,2-1 8,4 0 12,4 0 10,4 0 11,3-1 2,3-2-9,3-2-9,4-2-8,2-1-6,2 1-5,4-1-4,3 0-4,3-1-3,3-2-3,2-2-2,4-1-3,0-1 0,-2 2 1,-2 3 1,-1 1 1,-5 2 0,-4 0 1,-5 2-1,-5 1-1,-7 2 3,-10 7 2,-10 6 2,-9 6 4,-7 2 2,-1 1 0,-3-1 3,-1 1 0,0 0 2,1 1 2,3 1 2,2 1 3,0 0 0,2-1 0,1-1 0,1-1 0,1 0 0,1-1-2,1 1-1,1-1-1,1 0 0,1-1-2,0 0 0,2-2 0,1-1-2,1 1 0,0 0-2,2-1 0,3-1-4,8-2-3,6-4-5,8-3-5,2-2-2,1-2-1,-1-2 0,1-2 0,0-1-1,3-2-2,1 0 0,3-1-1,0 0-2,1 0-1,-1 2-1,0 1-2,0-1 0,-1-2 1,-1-2 0,-1-2 1,-2-1 1,-1 1 2,-3-1 1,-1 0 2,-3 1 2,-2 1 3,-4 0 5,-3 2 2,-1 0 4,-2 1 2,0-1 2,-2 0 2,-1 1 2,-2 2 2,-2 2 2,-1 2 1,0 3 13,4 2 22,4 3 22,4 4 23,1 1 3,1 3-16,0 2-16,0 1-16,0 2-11,0-1-7,-1 1-7,1 0-7,0 0-3,2 1-2,0 0-2,1 3-1,1-1-5,0 1-5,-1-1-8,1 0-6,-1 0-15,-2-3-27,-2-1-24,-2-2-27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7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55450 7000 524,'92'46'162,"-16"-5"-39,-15-7-40,-15-5-40,-9-6-21,1-3-5,-1-3-4,1-2-4,-1-1-5,1 3-5,-1 3-4,1 4-4,-1-1-3,1-3 0,-1-3 1,1-2-1,-1-3 0,1 1-2,-1-1-1,1 1-1,-1 1-7,1 3-8,-1 3-9,1 4-10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5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70215 15641 999,'0'-16'0,"0"1"0,0-1 0,0 1 0,-1 0 0,0 3 0,-2 1 0,0 3 0,0 2-6,1 4-12,0 4-12,2 4-12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1"/>
    </inkml:context>
    <inkml:brush xml:id="br0">
      <inkml:brushProperty name="width" value="0.06875" units="cm"/>
      <inkml:brushProperty name="height" value="0.06875" units="cm"/>
      <inkml:brushProperty name="color" value="#FED406"/>
    </inkml:brush>
  </inkml:definitions>
  <inkml:trace contextRef="#ctx0" brushRef="#br0">28065 33016 319,'-17'0'1,"0"0"0,-1 0 2,-1 0 0,-1 0 2,1 0 2,-1 0 1,1 0 3,0-1 1,2 0-1,2-2 0,3 0-1,1-2 7,2 0 10,2-1 12,3-1 12,2 0 1,5 4-6,6 2-7,4 4-8,5 0-6,5 2-5,5-2-6,5 1-5,2 0-3,1 0-1,-1 0-2,0 0-1,2-1 0,4 0 0,4-2 0,5 0 0,1-3 0,3-2 0,2-4 0,2-2 0,1-2-1,1-1 0,2-1-1,0-1-2,2-2 1,1-2-2,3-1 0,2-3 0,-1 1 0,-1 1 2,-3 3 1,-1 1 1,-3 4 1,-4 3 2,-5 4-1,-2 4 2,-6 3 1,-2 4 1,-5 2 2,-4 3 1,-3 3 1,-1 0 0,-3 1 0,-1 1-1,-2 0 0,-1-3-1,-1-1-1,-1-2 0,0-2-1,1 0-1,1-2 1,2 0-1,0-2 0,4-1-1,3 0 0,3-2 1,2 1-2,1 0 1,0 2-1,2 0 0,1 1-1,0 0 1,2 0 1,1 0 0,2-1-2,4-2-5,3-2-3,5-2-4,4-3-3,2-4 0,3-4-1,3-3 0,2-3 1,1 1 1,1-1 2,1 1 1,-2 1 2,-7 4-1,-5 4 1,-6 5 0,-6 2 0,-4 4 1,-5 2 0,-5 4 0,-5 1 2,-2 1 0,-3 1 1,-2 2 1,-4-1 0,1-1-1,-2-1 1,-1 0-1,3 0 0,7 1 3,7 3 1,7 2 2,1-2 1,-2-3 1,-3-4 1,-3-4 0,-4-2-3,-3 2-8,-5 0-9,-3 2-7,-1 0-4,3 1 1,3 2 1,3 0 1,2 1 1,1 0 1,0 0 0,3 0 0,-3-1 2,-2-1 1,-3-1 2,-3 0 1,2-2 2,7 0 0,7-2 1,7 0 0,6-4 1,5-4 1,7-5-1,6-5 0,2-1 6,1 2 9,-1 4 10,1 3 9,-3 3 4,-5 4-4,-5 4-4,-4 4-3,-4 2-5,-2 1-7,-2 2-5,-2 0-7,0 0-2,0-1-1,2 0 1,0-2 0,1 0 1,-2 0 1,0 0 2,-1-1 2,-2 1 2,0-2 1,-1-1 2,-2 0 2,1-2 1,1-1-1,0 0 0,2-1-1,0-1 0,0 0-1,0 0 1,0 0 0,1-1-1,1-1-1,0 0-1,2-1-2,1-1 0,2 2 0,2 0 2,2 2 0,0 0 0,1 0 1,0 0 0,0 0 0,0-1 1,0 0-1,0-2 0,0 0 1,-1-1-1,-1 0 1,-1 0 0,0 1 1,1-1-1,2 2 0,3 0-1,4 2 0,0-1-1,1 0-1,0-2 1,-1 0 0,-1-1 0,-2 0 0,-4 0-1,-2 0 1,-4 1 0,-2 2 0,-4 2 1,-2 2 0,-2 2 0,0 0-2,1 1-1,-1 2-2,2-2 1,6-1 2,4-2 2,6-2 3,2-1 0,1-2-1,1 0 0,2-1-2,-1-2-1,1 0-4,0-2-4,0 0-3,-2 0-2,-1 2-1,-2 2-1,-2 3-2,-4 0 0,-2 0-2,-6 0 1,-2 0-2,-4 0 0,-2 1 0,-2 2 0,-1 0-1,-2 1 0,1 0-1,-1 0 1,0 0-1,-1 0 0,-1 0 0,-3 0 1,-1 0 0,-3-1 0,-3 1 2,-3 0 1,-2 0 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3"/>
    </inkml:context>
    <inkml:brush xml:id="br0">
      <inkml:brushProperty name="width" value="0.04567" units="cm"/>
      <inkml:brushProperty name="height" value="0.04567" units="cm"/>
      <inkml:brushProperty name="color" value="#FED406"/>
    </inkml:brush>
  </inkml:definitions>
  <inkml:trace contextRef="#ctx0" brushRef="#br0">41250 28077 481,'21'-6'122,"-3"2"-29,-4 4-28,-4 2-28,-2 3-13,3 0 2,2 1 3,1 2 1,2 1-1,0 1-6,-1 3-6,1 2-6,-1 0-4,-1 1-3,-1 0-3,0-1-2,-3 0-7,-1-1-11,-2-1-12,-2 0-10,-2-1-9,0 1-3,-2 1-4,0 1-5,-3 0 3,0-2 8,-3-3 8,-2-1 7,0-2 7,0 0 5,2-2 5,1 0 4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3"/>
    </inkml:context>
    <inkml:brush xml:id="br0">
      <inkml:brushProperty name="width" value="0.04686" units="cm"/>
      <inkml:brushProperty name="height" value="0.04686" units="cm"/>
      <inkml:brushProperty name="color" value="#FED406"/>
    </inkml:brush>
  </inkml:definitions>
  <inkml:trace contextRef="#ctx0" brushRef="#br0">41402 27747 469,'-22'1'2,"4"0"6,5 2 4,3 0 5,5 2 7,6 4 7,6 2 9,6 3 8,1 3-1,-1 1-9,-2 3-10,-2 1-10,-3 4-6,-1 3-5,-2 4-4,-2 5-5,-2 1-2,-2 0-1,-2 0 0,-1 0-1,-2-1 1,0-4 1,0-2 2,0-3 1,3-9 2,4-16 5,6-16 4,4-15 5,5-11-3,5-3-8,5-4-8,5-4-9,2-2-7,1 1-5,-1-1-7,0 0-5,1 0-3,-1 0 2,0 0 0,0 1 1,-1-1 2,-3 4 5,-3 1 3,-3 2 4,-1 0 4,-1-1 4,1 0 4,-1-1 5,-1 2 3,-2 7 3,-4 8 3,-3 6 4,-2 5 0,0 2 0,-2 4-1,0 3 0,-1 3 10,1 6 20,2 4 19,0 6 20,0 3 5,-2 3-11,-3 3-11,0 3-11,-3 3-8,0 1-5,-2 2-5,0 3-6,-2 0-5,0 0-6,-1 1-5,-2-1-6,1-1-8,-1-3-8,0-4-8,0-1-9,0-4-3,0-3 4,1-3 3,-1-3 3,-2-5-4,-2-10-12,-3-8-10,-3-9-11,0-4-1,5 0 11,3-1 11,4 1 11,2 0 10,0 3 8,0 1 10,0 3 8,2 5 13,2 12 20,4 11 18,2 10 19,1 5 3,-2 1-12,-2-1-13,-2 1-12,-1-2-11,2 0-10,0-1-10,2 0-9,0-3-10,0-1-6,-1-3-7,1-1-8,1-3-2,2-2 1,2-4 3,2-2 0,0-4 0,-1 0-3,-1-3-3,0-2-4,-1-1 0,-1 0 1,1 1 2,0-1 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4"/>
    </inkml:context>
    <inkml:brush xml:id="br0">
      <inkml:brushProperty name="width" value="0.05233" units="cm"/>
      <inkml:brushProperty name="height" value="0.05233" units="cm"/>
      <inkml:brushProperty name="color" value="#FED406"/>
    </inkml:brush>
  </inkml:definitions>
  <inkml:trace contextRef="#ctx0" brushRef="#br0">42991 27584 420,'14'-15'3,"-3"2"5,-3 3 5,-2 1 6,-3 3 4,-2 6 3,-2 4 3,-2 6 3,-2 3 0,-2 3-3,-2 3-3,-1 3-3,-3 3-5,-2 3-4,-1 3-4,-3 3-4,-1 0-3,-1-2 1,-1-2 1,-1-1 1,0-3-4,1 0-8,1-1-8,1 0-8,1-4-6,1-3-2,1-5-3,1-3-2,1-3 0,2-2 3,3-3 3,1 0 4,1-4 4,2 0 3,1-3 5,0-2 3,2-1 4,1 0 4,0 1 2,2-1 5,0 2 11,0 6 19,0 4 19,0 6 19,0 3 5,2 3-10,0 3-10,1 3-10,1 2-8,-2 3-5,0 1-6,-2 3-4,0 1-6,-2 4-5,0 3-6,-2 2-5,0 2-6,1-2-5,-1 0-6,0-1-5,0-4-7,2-6-7,0-6-8,2-5-7,0-7-5,2-6 0,0-8-1,2-6-1,0-4 2,0 1 6,-1-1 6,1 0 6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4"/>
    </inkml:context>
    <inkml:brush xml:id="br0">
      <inkml:brushProperty name="width" value="0.05575" units="cm"/>
      <inkml:brushProperty name="height" value="0.05575" units="cm"/>
      <inkml:brushProperty name="color" value="#FED406"/>
    </inkml:brush>
  </inkml:definitions>
  <inkml:trace contextRef="#ctx0" brushRef="#br0">43071 28602 394,'21'-28'14,"-2"5"1,-3 7 0,-2 5 0,-2 3 0,3 1-1,1-1 0,3 0-2,0 0-2,-1 2-4,-1 1-4,-1 1-3,-2 1-1,-2 3 2,-4 4 2,-3 2 2,-1 3 3,0 4 4,0 2 2,0 3 4,-1 1 3,-2 1 3,-2 0 2,-2-1 4,0 2 1,0 1-1,1 3 0,2 1 0,0 2-1,0 1-3,0 0-1,0 2-2,0 2-2,0 3-3,0 2-2,0 4-2,0 0-2,0-2-2,0-2-2,0-2-1,0-3-1,-2-5-2,-1-5 0,0-5-2,-2-6-10,-3-8-16,-4-8-17,-2-8-16,-2-6-4,-1-5 10,-1-5 11,-1-5 10,0-3 5,-1 0 1,1-2 1,-1 0 1,1 0 2,1 1 2,1 3 3,1 2 3,2 3 4,2 3 5,4 5 5,3 3 4,2 3 6,2 1 6,2 1 6,2 0 5,3 2 3,4 1-1,3 0-1,5 2 0,1 1-2,1 1-6,-1 0-3,1 2-5,-2 4-5,-1 8-2,-3 7-5,-1 9-2,-5 4-3,-8 0 0,-8 2 1,-7 1-1,-5 0 0,1-2-1,-1 0 0,1-1-1,0-2 0,2-5 0,3-3 1,1-4 0,4-7-5,6-9-9,6-8-10,6-9-10,5-6-4,3-1 2,5-2 1,3-2 3,0 1 2,-5 7 7,-5 5 4,-5 6 7,-2 3 2,0-1 2,0-2 1,0 0 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5"/>
    </inkml:context>
    <inkml:brush xml:id="br0">
      <inkml:brushProperty name="width" value="0.06439" units="cm"/>
      <inkml:brushProperty name="height" value="0.06439" units="cm"/>
      <inkml:brushProperty name="color" value="#FED406"/>
    </inkml:brush>
  </inkml:definitions>
  <inkml:trace contextRef="#ctx0" brushRef="#br0">44484 27377 341,'-13'0'5,"4"-2"9,6 0 10,5-2 10,4 0 3,5 1-5,5-1-3,5 0-4,4-1-4,1-2-5,3-2-4,1-1-4,1-2-3,1 0-4,-1 0-3,0 1-3,-1-1-3,-5 2-3,-3 1-2,-5 0-3,-4 2-4,-8-1-6,-7 0-5,-6 0-5,-4-1 0,-1-2 9,-2-2 7,0-1 9,0-2 3,-1-1 1,0-2-1,1 1-1,0-1 4,4 4 6,3 3 6,3 3 6,1 3 10,2 4 12,0 4 12,2 4 13,0 4 1,2 5-9,0 5-11,2 5-9,-2 4-7,-1 3-5,-2 2-3,-1 4-5,-4 2-3,-2 1-2,-4 0-3,-2 2-3,-1-1 0,-1-2 0,0-2 2,1-2 1,-2-1-2,0-3-5,-1-2-4,-1-1-5,0-4-2,3-3 1,1-5 0,3-3 1,5-6-2,11-8-3,12-8-3,10-8-4,4-3 1,0 1 3,-1 1 5,-1 1 4,-1 0 3,-3 2 2,-1 1 3,-3 1 3,-1 2 1,-3 2 1,-1 4 0,-2 3 2,-5 4 2,-6 7 4,-8 7 4,-6 7 5,-5 3 0,-1-1-2,-3-1-2,-1-1-3,-2 0-2,1 1-2,-1 1-3,1 1-1,0-1-2,2 0 0,3 0 1,1-2-1,3-2 1,1-1-1,2-3 1,2-1 0,5-4-2,6-5-5,8-4-5,6-6-4,4-3-3,3-3-2,1-4-3,3-2-2,0-2-1,1-1-2,-1-1-1,1-1-2,-1 0 0,0 1 0,1 0 1,-1 2 0,0 1 2,-3 1 3,-1 1 3,-3 1 4,-1 0 3,-3 0 2,-1 0 3,-2 1 3,-2 3 16,1 8 32,0 8 32,0 7 31,-1 5 6,-1 1-20,0 1-20,-2 1-20,0 0-13,0-1-6,0-1-7,-1-1-5,1 0-6,0 0-1,0-1-4,0 1-2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6"/>
    </inkml:context>
    <inkml:brush xml:id="br0">
      <inkml:brushProperty name="width" value="0.04035" units="cm"/>
      <inkml:brushProperty name="height" value="0.04035" units="cm"/>
      <inkml:brushProperty name="color" value="#FED406"/>
    </inkml:brush>
  </inkml:definitions>
  <inkml:trace contextRef="#ctx0" brushRef="#br0">47485 28016 545,'42'-7'105,"-6"2"-21,-9 2-21,-7 2-21,-3 1-14,3 2-9,3 0-6,3 2-9,-2 1-2,-7 5 3,-7 4 4,-6 4 3,-8 2-9,-6 1-22,-7 1-20,-7 1-21,-4 0-6,-1-1 9,-1-1 10,0-1 9,-1-2 7,5-3 4,2-3 3,3-2 5,2-3 6,0-1 11,2-1 11,1 0 9,1-1 5,1 2-4,1 0-4,1 2-3,1-1 5,2 1 15,2 0 13,2 0 15,3-1 3,4-1-11,4 0-10,4-2-11,3 0-6,3 0-6,3 0-5,3 0-5,3-1-6,1-2-8,3-2-7,1-2-7,2-3-3,0-2 2,2-3 2,1-3 1,-2-2-1,-6 2-7,-3 1-8,-6 1-6,-4 1-5,-1 0-3,-2 2-3,-2 1-4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7"/>
    </inkml:context>
    <inkml:brush xml:id="br0">
      <inkml:brushProperty name="width" value="0.05317" units="cm"/>
      <inkml:brushProperty name="height" value="0.05317" units="cm"/>
      <inkml:brushProperty name="color" value="#FED406"/>
    </inkml:brush>
  </inkml:definitions>
  <inkml:trace contextRef="#ctx0" brushRef="#br0">49419 26561 413,'21'-21'0,"-5"5"0,-5 5 0,-4 4 0,-3 3 3,1-2 3,2 0 5,0-1 5,-1 1 6,-4 4 8,-4 4 7,-4 4 9,-3 4 0,-4 3-9,-2 5-7,-3 3-8,0 3-6,3-1-4,3 1-4,3-1-3,4-1-7,7-3-6,8-3-8,6-2-7,4-4-3,1-3 3,1-2 1,1-4 3,-1 0 2,-1 0 3,-3 2 1,-1 0 2,-3 2 2,-2 4 4,-4 2 4,-3 3 3,-3 3 1,-4 3 0,-3 3 0,-5 3-1,-4 2 1,-2 1 2,-3 1 2,-3 1 3,-2-1-1,-3-2-1,-1-1-2,-2-3-2,0-2-3,3-3-5,3-3-4,3-2-4,2-4-3,3-3-2,1-2-2,2-4-2,3-3-1,3-6 2,2-4 1,4-5 1,3-3 1,4-1 3,4-1 1,3-1 2,4 0 3,3 1 5,3 1 6,3 1 4,2 1 5,-1 3 3,0 1 2,1 2 3,-2 3 2,-1 2-1,-3 4 1,-1 3 0,-3 2 0,-1 3-1,-2 4 0,-3 2 1,-2 3-3,-2 3-3,-4 3-4,-2 4-3,-5 1-4,-4 1-3,-5 1-4,-5 0-3,-4 2-1,-3-1 1,-3 0 2,-3 1 2,-2-1-2,-1-1-6,-1-1-5,0-1-6,0-2-1,1-3 7,3-3 4,2-3 6,2-2 4,5-2 5,3-3 4,5 0 4,6-5 2,11-2 1,12-5-1,10-4 0,6-2-2,2 0-4,2 0-4,3 1-3,-1-1-4,0 0-1,-2 1-1,0-1-3,-3 1 0,-3 0 1,-5 2-1,-3 1 2,-4 0-1,-3 2-1,-3 1-1,-2 0 0,-6 1 1,-5 0 2,-6 0 4,-5 1 3,-4-1 1,1 0 3,-1 0 1,0 0 2,2 2 4,3 2 8,3 3 6,2 4 7,3 2 2,0 3-6,2 3-4,0 4-6,2 0-3,2 1-1,2-1-3,2 1-1,0 0-2,-1 3-3,0 1-2,-1 3-2,-2 0-1,-1 1 1,0-1 1,-2 0 1,-1 0-4,-2-1-9,-2-1-9,-1-1-9,-4-2-4,-2-1 4,-3-3 4,-3-1 2,-2-3 3,1-4 2,-1-5 1,1-2 1,0-5 3,0-2 2,2-4 4,1-2 3,2-2 3,3 1 3,2-1 2,4 0 4,3-1 1,4-3 0,4-3-1,4-3 1,4-2-2,5 1-1,5-1-2,5 1-2,2-1-4,2-1-6,1-1-6,1-1-6,-1-2-5,0-3-3,-1-2-3,-1-4-4,-2 0 0,-2 3 4,-1 4 2,-3 2 4,-2 3 4,-3 3 6,-3 3 5,-2 3 6,-3 7 14,-3 12 21,-1 12 22,-2 11 21,-2 6 4,0-1-15,-2-2-15,0 1-16,-2-3-10,0 0-6,-2-1-6,0-1-7,-1 0-5,0-1-3,0 1-4,1-1-3,0-7-13,3-16-22,4-16-22,2-15-23,2-9-2,0 0 16,0-2 15,0 0 16,-1 0 11,1 5 6,0 4 7,0 4 7,0 2 5,0 1 6,-1 1 6,1 1 5,0 3 12,0 7 18,0 5 17,0 6 19,-2 6 2,-1 6-12,-2 5-13,-2 7-11,-1 3-9,0 3-4,0 1-5,0 3-6,0 0-4,-2 0-7,0 1-6,-2-1-7,0-1-2,1-3 0,-2-4 1,2-1 0,1-9-11,4-11-24,3-12-24,5-11-24,1-5-4,-2 3 18,-2 3 18,-2 3 17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8"/>
    </inkml:context>
    <inkml:brush xml:id="br0">
      <inkml:brushProperty name="width" value="0.06575" units="cm"/>
      <inkml:brushProperty name="height" value="0.06575" units="cm"/>
      <inkml:brushProperty name="color" value="#FED406"/>
    </inkml:brush>
  </inkml:definitions>
  <inkml:trace contextRef="#ctx0" brushRef="#br0">52550 26775 334,'7'-26'17,"-1"11"11,0 10 11,-2 12 10,-1 7 4,-2 5-6,-2 5-5,-2 5-5,-1 3-5,1 1-5,-1 0-4,0 2-5,0-1-4,2-1-3,0-3-2,2-2-4,2-2-1,4-5-1,4-3-1,3-4-1,4-4-3,3-3-4,3-2-5,3-4-5,2-3-3,1-6-3,1-4-3,1-5-2,-1-3-2,-2 1 1,-1-1 0,-3 1 0,-2-1 2,-5 1 3,-3-1 4,-4 0 3,-5 1 2,-2-1 0,-6 1 1,-2-1 0,-4 1 0,0 3 3,-1 1 1,-1 2 1,-3 1 5,-2-1 5,-3-1 5,-3-1 6,0 0 3,1 2 0,3 2-1,1 3 0,2 0 2,3 2 1,1 1 3,2 0 1,2 3 7,0 4 9,2 4 9,1 4 9,0 4 1,2 5-8,0 5-10,2 5-8,0 5-6,2 8-4,0 7-3,2 6-3,-1 6-3,-1 7-2,0 5-2,-2 7-1,0 7-4,0 10-6,0 10-6,0 9-4,1 5-7,0-1-5,2-1-5,0-1-7,2-2-3,2-1-2,2-3-2,2-1-2,0-5 1,1-5 7,0-6 5,0-6 6,-2-11 5,-1-19 5,-2-17 4,-2-17 4,-1-9-3,0-1-9,-1 1-9,2 0-9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55950 7200 463,'-47'0'-5,"6"0"7,7 0 8,6 0 8,10 1 11,17 4 18,15 3 15,16 3 17,10 1 1,7 1-16,6-1-15,7 1-16,4-1-10,3 1-5,3-1-5,4 1-4,1-3-5,0-2-2,0-3-4,0-3-3,0-4-2,0-3 0,0-3-2,0-2 0,-5-1 0,-9 3 0,-10 3-1,-8 4 2,-9 7-6,-6 13-12,-6 12-10,-6 13-11,-9 1-7,-8-9-5,-10-10-4,-9-8-4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7:08"/>
    </inkml:context>
    <inkml:brush xml:id="br0">
      <inkml:brushProperty name="width" value="0.0484" units="cm"/>
      <inkml:brushProperty name="height" value="0.0484" units="cm"/>
      <inkml:brushProperty name="color" value="#FED406"/>
    </inkml:brush>
  </inkml:definitions>
  <inkml:trace contextRef="#ctx0" brushRef="#br0">52020 28987 454,'-12'-15'95,"10"4"-13,8 3-12,10 3-14,5 1-8,5 0-4,3 0-6,4 0-3,5-1-7,4-2-6,5-1-7,6-3-7,2-1-4,1 1-4,2-1-2,0 0-3,0 1-1,-1 1 1,-1 1 0,0 1 2,-6 1-16,-10 2-29,-10 2-31,-9 2-31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2"/>
    </inkml:context>
    <inkml:brush xml:id="br0">
      <inkml:brushProperty name="width" value="0.0444" units="cm"/>
      <inkml:brushProperty name="height" value="0.0444" units="cm"/>
      <inkml:brushProperty name="color" value="#FED406"/>
    </inkml:brush>
  </inkml:definitions>
  <inkml:trace contextRef="#ctx0" brushRef="#br0">45034 11374 495,'0'-21'-5,"2"5"14,0 5 16,2 5 15,0 3 5,1 3-2,1 4-3,2 2-3,-2 2-3,-1 2-5,-2 0-4,-1 1-4,-2 2-3,1 0-2,2 1-4,0 1-1,0 0-2,0-1 0,-2-1-1,0 0-1,-1-1 0,0 1-2,0 1 0,0 2-2,0-1-1,2 1 0,0 0-1,2-1 0,-1 0-1,0-1 2,-2-1 1,0 0 2,-1-1 0,0 1 0,0 1 0,0 2 1,0-1-1,0 1-1,0 0-1,0-1-1,0 1-2,0 0 0,0-1 0,0 1-2,0-1-1,0-1 1,0-1 0,0 0 0,0-2 1,0 1-1,0 0 2,0 0-1,-2-2-6,-2-1-14,-4-2-15,-2-2-13,-2-2-3,1-1 9,-1 0 10,1-1 8,-1-4 5,0-4 0,0-6 0,1-3 0,0-5 0,0-2 1,2-1 2,1-2 0,-1-2 1,0 1 1,-1-1 1,-1 1 2,0 1 1,2 3 3,2 3 4,3 3 2,0 2 3,0 3 3,0 1 2,0 2 2,2 1 7,4 1 11,4-1 11,4 0 12,1 0 1,-1 2-9,-1 1-9,0 1-8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61726 9950 999,'-6'7'-17,"3"-1"-8,3-1-8,2 0-6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44666 10927 429,'-20'-6'22,"8"2"8,8 4 6,8 3 7,4 1 1,2 3-8,0 2-6,1 2-7,1 0-5,0 1-4,-1 0-3,1 0-4,-1 0-3,0 1 0,-2 1-2,0 2-2,-2-1 0,-1-1-1,-1-1 1,0-1-1,-2 1 2,0 0 0,-2 1 3,0 1 0,-2 1 2,0-1 2,-2 1 2,0 0 1,-1-1 2,0 1 2,0 0 2,0-1 1,0 1 1,1 0-1,-2-1-2,2 1 0,-1 0-2,2 1-1,0 1-2,2 1-2,0 2-1,0 1-2,0 3-1,0 1-1,0 2-3,0-1-1,0 0-2,0 1-2,0-1-1,0 1 0,0-1 0,0 1 1,0-1 0,0 0-1,0 1 0,0-1 0,0-1 0,0-3-1,0-3 0,0-3-1,-1-1 0,0 0-2,-2-1 0,0 1-2,-3-7-8,-4-14-13,-3-14-16,-5-13-13,-1-8-4,3-2 8,1-3 8,2 0 9,2 0 6,1 6 5,0 4 5,2 5 6,1 5 3,0 7 4,2 5 3,1 6 4,-1 2 2,-2-3 0,-2-4 2,-2-2 0,0-1 0,-1 1-2,0 1-1,0 0-2,2 2 1,1 3 6,2 1 4,2 2 6,4 2 9,4 0 14,5 2 16,6 0 13,1 1 1,-1 0-15,-1 0-15,-1 0-14,-1 2-11,-2 4-7,-2 4-7,-2 4-6,-3 2-3,-4 1 1,-4 1 2,-4 1 0,-3 0 1,-1 1-1,-3 0-1,-2-1-1,0 0 0,1-1 2,1 0 3,1-2 2,0 0 2,-2 1 1,0 1 3,0 1 1,-1-1 2,4-3 2,3-2 1,3-4 2,4-4 2,8-4 2,6-6 2,7-4 1,5-3 0,1-1-7,3-2-5,1 0-5,2-1-4,3-1-1,1-1-1,2-1-3,2-1 1,-1-1 0,0-1 2,0-1 0,-1 0-5,-3 1-9,-3 1-10,-3 1-10,-3 1-2,-3 2 6,-3 3 5,-3 1 7,-2 2 5,-2 1 3,-2 0 4,-2 2 3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46281 11926 478,'0'-21'2,"-2"5"1,0 5 3,-2 5 1,1 4 10,2 5 14,2 6 16,2 4 14,1 3 2,-2-1-10,0 1-10,-2 0-12,0 1-6,0 7-3,0 3-4,0 6-2,0 2-3,-2-2 1,0 0-1,-2-1 0,0-1-2,1-1-4,-1-2-2,0 1-5,0-2 0,2 0-1,0 1 0,2-1 0,1-1 0,2-3 0,2-3 0,2-3 1,2-2 0,3-3 0,3-1 2,3-2-1,2-2 0,-1-2-2,1-3-2,0 0-2,-2-2-1,0 0-1,0 0-1,-2 0 0,0-1 0,1-1 0,1 0 0,1-1 2,1-1-2,-1 0-2,1 0-1,-1 0-3,-1 0 0,-3-2 1,-2 0 0,-4-1 0,-4-2 1,-4 0 0,-6-1 0,-4-1 0,-2-2 1,1-2 2,0-1 1,2-3 2,0-2-4,1-3-10,-1-3-10,0-3-10,1-1-3,2 0 2,2 0 4,2-1 3,1 2 5,0 1 4,0 3 6,0 2 5,0 1 4,0 1 3,0 1 1,0 1 2,0 1 4,0 2 2,0 3 4,0 1 4,1 2 1,0 1 0,2 0 0,0 2 0,0 2 7,0 4 14,-2 4 13,0 4 13,-3 5 4,-2 5-7,-4 7-6,-2 5-6,-2 3-7,-1-1-5,-1-2-6,-1 1-7,-3 1-5,-3 6-5,-5 6-6,-3 6-6,-1 0-7,3-6-6,3-6-6,3-6-8,3-4-4,3-5-5,3-3-2,3-4-4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7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47925 10150 565,'21'14'125,"-3"-3"-32,-4-3-34,-4-2-32,-3-2-21,1 0-6,0 0-8,0 0-7,-2 2-8,-4 7-9,-4 6-10,-4 5-9,-4 3-2,-4-3 6,-3-1 6,-5-3 5,-2-1 6,-1-1 8,-1-1 6,-1 0 8,0-2 3,1-1 1,1-1 0,2-1 2,-1 0-1,3 0 2,0-1-1,0 1 2,4-1 7,3 0 17,4-2 17,5-1 15,2 0 6,3-2-7,4-1-6,2 0-6,5-2-5,6-2-3,5-2-5,7-2-3,3-2-4,2-2-2,2-2-3,3-1-3,-2-2-2,-2 2-5,-3 1-4,-3 1-4,-3 0-5,-2 2-8,-1 0-7,-2 2-8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48228 11800 538,'-21'7'5,"5"-1"8,5 0 9,4-2 9,4 1 4,2 2 1,2 2 1,2 2 1,0 1-2,0 1-3,-1 1-3,-2 1-4,0 1-2,2 2-3,1 0-2,0 1-2,-1 1-4,-2 1-2,-4 1-3,-2 1-3,-1-1-4,0-2-3,2-1-5,1-2-4,0-7-13,2-9-22,0-9-23,2-11-22,0-3-1,2 3 18,0 3 20,2 3 18,0 2 13,0 0 6,-1 2 4,1 1 6,1-1 6,2 0 4,2-1 6,2-1 5,1-1 5,3 0 5,1 0 5,3 1 5,0 0 2,1 2-2,-1 2-2,1 3-1,-2 0-2,-3 2 1,-3 0 0,-3 2-1,-1 1-1,-2 3-3,-1 4-4,0 2-4,-3 3-3,-4 1-2,-4 3-3,-4 2-3,-3 1-2,-1 1-3,-3 1-2,-1 1-3,-2-1-1,-1-2-3,-1-1 0,-1-2-2,1-3-2,1-1 1,3-2-2,1-2 1,5-3 2,9-3 7,6-2 7,9-3 6,6-4 3,5-4-2,5-4-3,5-3-2,-1-1-8,-6 6-14,-6 5-15,-5 5-14,-5 2-8,-4 3-2,-4 2-2,-4 2-2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8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47939 13000 439,'-8'8'6,"2"0"10,1-1 12,0 1 10,2 0 5,0 2-3,2 0-1,0 1-3,2 1-3,0 0-5,2-1-5,0 1-4,1 0-3,0 0 2,0-1 0,0 1 0,-1 1 1,0 5-1,-2 4 0,0 3-2,-1 1 0,0-3-2,0-3-2,0-3-1,0 0-2,0 3-3,0 3-3,0 3-4,-2-2-9,-4-7-15,-4-7-15,-4-6-15,-1-9-3,-1-8 10,1-9 9,-1-9 10,-1-3 3,-1 0-4,-3 1-4,-1 2-5,-2 1 1,1 3 6,0 3 5,-1 3 6,2 3 6,1 5 7,3 3 6,1 4 7,4 5 12,4 6 18,6 6 18,5 5 18,2 4 2,1-1-13,1 1-14,2 0-13,-1-1-9,-2 1-4,-3-1-4,0 1-4,-2-2-6,1 1-5,2-2-7,0-1-6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08"/>
    </inkml:context>
    <inkml:brush xml:id="br0">
      <inkml:brushProperty name="width" value="0.05458" units="cm"/>
      <inkml:brushProperty name="height" value="0.05458" units="cm"/>
      <inkml:brushProperty name="color" value="#F2395B"/>
    </inkml:brush>
  </inkml:definitions>
  <inkml:trace contextRef="#ctx0" brushRef="#br0">49600 13450 403,'16'9'53,"-1"3"1,1 3 2,-1 4 0,1 1-1,2 0-7,0 2-5,1 1-7,-1-1-2,-1-1 1,-3-3 1,-1-1 0,-4-5-5,-6-6-13,-6-8-12,-6-6-14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2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48564 25472 400,'0'-19'9,"0"7"18,0 8 19,0 8 17,-1 5 4,-1 1-11,0 3-12,-1 2-11,-4 2-6,-4 3-1,-5 3-2,-5 3-1,-4 2-1,-1 1-2,-3 1-1,-1 1-2,-1 0-2,0 2-1,-1 1-3,1 1-1,0 1-2,1 2-1,1 2-2,2 2 0,-3 4-3,-1 6-4,-4 6-3,-3 5-4,1 0-2,6-8-2,4-8 0,5-8-3,4-6-3,2-3-7,4-5-6,3-3-7,1-4-4,2-1 0,1-3 0,1-1 0,1-3 0,3-4 1,4-4 1,2-4 1,2-3 3,-2 0 6,-1-1 4,0-2 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57800 5950 453,'0'165'181,"0"-18"-43,0-19-43,0-18-44,0-12-25,0-3-6,0-3-7,0-2-7,0-3-2,0 1-1,0-1 2,0 1-1,-4-4-5,-5-6-13,-7-6-13,-5-6-13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3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48013 26061 388,'-9'-8'2,"0"-2"4,-2 0 4,0-1 5,1 0 1,3 0 0,2 2 0,4 1-1,3 2 7,4 4 12,4 4 13,3 4 12,3 3 2,0 1-11,-1 3-9,1 2-11,0 1-5,-1 1 0,1 1-2,0 1-1,0 2-2,3 5-2,1 3-4,3 5-4,1 3-2,1 4-3,1 4-4,1 4-2,1 1-2,0 1 2,2 0 0,1 0 1,1-1-6,1-1-12,0 0-14,2-1-13,-1-2-7,-1-1-2,-3 0-1,-2-2-2,-2-3 0,-5-7 1,-3-7 1,-4-7 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10:46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93528 13669 461,'-9'-13'0,"-1"-8"-1,-3-9 0,-2-8 0,2-1 2,3 7 5,4 9 5,4 7 6,2 9 7,0 8 10,0 10 10,0 8 10,0 5 1,2 2-9,0 3-10,2 1-8,0 1-6,0-1-2,-1-1-2,2-1-2,0-1-3,3 1-1,3-1-3,4 0-2,1 2-1,1 1 0,1 2-1,1 3 1,1 0-2,-1 2 1,1 0-2,0 2 0,-1-1-1,1-1 0,-1-3-2,1-2 1,-1-2-2,-1-3-1,-1-3-2,-1-3-1,0-4 0,0-3 1,0-4 0,-1-4 2,1-3 0,1-2 0,2-2 1,0-2 0,0-3 2,-1-4 2,-1-4 4,-1-3 2,16-17 1,30-26 0,32-28-2,32-27-1,21-15-3,13-1-9,13 0-6,13-2-7,-3 8-7,-18 17-4,-17 17-5,-17 16-5,-21 15-1,-23 14 3,-21 14 4,-24 13 3,-13 8-2,-7 3-8,-5 1-7,-6 2-8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18:58.5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4742 13055 0,'0'0'0,"-6"10"0,-2 7 0,0 3 0,-1 4 0,-8 22 16,-7 23-16,-4 18 16,2 1-16,-6 32 0,-1 9 15,-3 9-15,0-10 0,-9 68 16,8-7-16,9-33 0,8-21 0,1-12 16,4-8-16,3-23 0,4-16 0,3-13 15,2-8-15,9-24 0,6-14 16,-4-25-16,1-16 0,-4 7 0,0 5 15,-2 4-15</inkml:trace>
  <inkml:trace contextRef="#ctx0" brushRef="#br0" timeOffset="285.3668">4950 13325 0,'0'0'16,"0"0"-16,13 37 0,-6-17 0,1 2 15,3 21-15,2 12 0,2 18 0,3 3 0,4 28 16,3 11-16,1 13 16,-4-6-16,6 58 0,3 10 15,-1-35-15,-1-25 0,-1 0 16,3-1-16,-5-20 0,-6-16 0,3-9 15,1-6-15,-7-21 0,-1-15 16,-8-17 0,-2-13-16,-5-16 0,-3-11 15,0 5-15,1 3 0,1 3 0</inkml:trace>
  <inkml:trace contextRef="#ctx0" brushRef="#br0" timeOffset="533.0413">4289 14614 0,'0'0'0,"0"0"0,0 0 0,0 0 16,0 0-16,22-12 0,-22 12 15,36-23 1,-8 9-16,6-1 0,5-5 15,4 2-15,1 1 0,18-6 0,19-6 16,10 2-16,-6 6 0,20-2 16,2 1-16,-12 5 0,-8 4 15,10 0-15,-20 2 0,-24 3 16</inkml:trace>
  <inkml:trace contextRef="#ctx0" brushRef="#br0" timeOffset="1072.0878">13969 13869 0,'0'0'0,"0"0"0,0 0 0,0 0 16,0 0-16,0 31 0,0-31 15,1 41 1,0-13-16,-1 9 0,-1 7 15,0 15-15,-1 2 0,-2 24 0,-2 7 16,1 18-16,-1-3 0,1 29 16,0 22-16,3 47 0,3-24 15,3-13-15,4-9 0,2-32 16,1-22-16,-1-27 0,0-19 16,-3-18-16,-3-13 0,-1-9 0</inkml:trace>
  <inkml:trace contextRef="#ctx0" brushRef="#br0" timeOffset="1720.8757">13998 13938 0,'0'0'0,"0"0"0,0 0 0,32-11 15,-32 11-15,41-16 0,-7 5 16,3 1-16,3-1 16,16-1-16,5 0 15,11 0-15,-4 3 0,10 0 0,-3 3 16,0 2-16,-12 4 0,-6 4 16,-4 4-16,-9 5 0,-6 2 15,-12 6-15,-6 4 0,-14 11 16,-11 8-16,-14 14 0,-9 11 15,-5-5-15,-5-3 0,-29 37 0,-11 9 0,6-7 16,5-4-16,4-12 0,2-8 16,7-12-16,5-9 0,8-10 15,7-8-15,13-12 0,9-8 16,7-10-16,5-7 0,7-1 16,1-2-16,11-4 0,9-3 15,9-4-15,8-1 16,3-7-16,16-7 15,-8 5-15,2 4 0,32-10 16,-5 6-16,-8 2 0,-5 4 0,-4 8 16,-1 8-16,-3 5 0,-3 3 0,1 8 15,-2 4-15,-8 0 0,-8 1 16,4 17-16,2 13 16,-13-1-16,-11 1 0,-7 7 0,-5 4 15,-6 1-15,-5 2 0,-6 2 16,-4 4-16,-3 1 0,-3 1 15,-7 4-15,-5 2 0,-7-3 16,-4-3-16,-5 5 0,-3 5 16,-3-1-16,-1 2 0,-1 2 15,1 0-15,5 10 16,3 5-16,6 9 0,4 5 16,6-14-16,3-12 0,14-16 15,11-11-15,5-23 0,5-16 16,-4-6-16,-4-5 0,-1-3 0</inkml:trace>
  <inkml:trace contextRef="#ctx0" brushRef="#br0" timeOffset="2476.5317">26839 14735 0,'0'0'0,"16"-8"15,-1-1 1,1-2-16,-1-2 0,2-8 0,-2-4 16,-3-4-16,-2-3 0,-5-7 15,-8 0-15,-4 2 0,-7 1 16,-4-2-16,-5 2 0,-7 3 15,-7 3-15,-16-2 0,-7 2 16,-7 5-16,-5 4 0,-21 5 16,-5 7-16,0 6 0,1 5 0,-51 13 0,8 7 15,15 8-15,10 5 0,8 10 16,5 6-16,12 3 0,11 2 16,8 5-16,7 1 0,16 2 15,11 0-15,10 1 0,7 1 16,12-2-16,11 0 0,13 1 15,12 1 1,5-2-16,3-1 0,10 0 16,7-1-16,9-4 0,5-5 0,12 3 15,7 0-15,7-7 0,6-3 16,12-4-16,8-2 0,1-8 16,1-9-16,15-4 0,8-4 15,2-2-15,0-2 0,-44-3 16,-33-3-16,-21-1 0</inkml:trace>
  <inkml:trace contextRef="#ctx0" brushRef="#br0" timeOffset="2761.9325">28053 15243 0,'0'0'0,"0"0"0,-35-4 16,8-3-16,-7-6 0,-4 0 16,6 2-16,4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3"/>
    </inkml:context>
    <inkml:brush xml:id="br0">
      <inkml:brushProperty name="width" value="0.04376" units="cm"/>
      <inkml:brushProperty name="height" value="0.04376" units="cm"/>
      <inkml:brushProperty name="color" value="#FED406"/>
    </inkml:brush>
  </inkml:definitions>
  <inkml:trace contextRef="#ctx0" brushRef="#br0">2487 7461 502,'-19'-21'5,"10"5"10,10 5 10,10 4 10,6 3 6,3-2 4,3 0 3,3-1 4,0 1-4,-5 4-11,-3 4-11,-4 4-10,-4 4-8,-1 5-4,-2 5-4,-2 5-3,-5 4-4,-6 2-2,-7 4-3,-7 3-1,-4 1-1,1 0 2,-1 0 2,1 0 1,0-2 2,1-6 1,1-4 2,1-5 2,2-4 3,2-4 5,4-5 5,3-3 5,6-5 4,10-8 0,9-6 1,11-7 1,5-2 0,1 1-3,0 3-2,2 1-2,-1 3-6,-2 5-8,-1 3-8,-3 4-8,-2 2-8,-1 0-5,-3 0-5,-1 0-6,-3-1-4,-1-2-2,-2-2-2,-2-2-1,-3-1 1,-1 1 7,-2-1 6,-2 0 6,-2 0 5,-1-2 1,0 0 1,-1-1 1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3"/>
    </inkml:context>
    <inkml:brush xml:id="br0">
      <inkml:brushProperty name="width" value="0.05142" units="cm"/>
      <inkml:brushProperty name="height" value="0.05142" units="cm"/>
      <inkml:brushProperty name="color" value="#FED406"/>
    </inkml:brush>
  </inkml:definitions>
  <inkml:trace contextRef="#ctx0" brushRef="#br0">3611 6931 427,'-13'-7'28,"8"1"6,7 0 6,6 2 6,6 0 0,5 2-6,5 0-6,5 2-5,2 1-7,-2 2-5,0 2-6,-1 2-5,-2 0-5,-3 1-1,-3 0-3,-3 0-1,-3 0 0,-2 1 2,-4 2 4,-3 0 3,-3 2 3,-6 1 6,-4 3 5,-5 2 6,-2 1 1,1 1-1,0 0-3,2 3-2,1 0-2,1 4-3,0 3-2,2 3-3,0 4-3,1 8-5,-1 6-3,0 7-5,-1 3-5,0-1-8,-1 0-8,-1-2-7,0-4-5,0-7-3,2-6-3,1-7-3,0-6 0,0-3 2,0-5 3,0-3 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09" units="cm"/>
      <inkml:brushProperty name="height" value="0.0409" units="cm"/>
      <inkml:brushProperty name="color" value="#FED406"/>
    </inkml:brush>
  </inkml:definitions>
  <inkml:trace contextRef="#ctx0" brushRef="#br0">4750 8550 537,'15'1'154,"-1"4"-35,-1 2-34,0 3-34,-2 2-23,1 0-10,0-1-11,0 1-10,-1 0-14,-1-1-19,-1 1-17,0 0-18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501" units="cm"/>
      <inkml:brushProperty name="height" value="0.04501" units="cm"/>
      <inkml:brushProperty name="color" value="#FED406"/>
    </inkml:brush>
  </inkml:definitions>
  <inkml:trace contextRef="#ctx0" brushRef="#br0">5605 6764 488,'-1'-14'0,"0"2"0,-2 4 0,0 3 0,-2 5 10,-2 8 21,-2 7 19,-1 9 21,-3 4 3,0 2-14,-1 3-15,-1 1-14,0 0-8,1-2-3,0-1-3,2-3-3,1-2-1,3-3 0,1-3 0,2-3-1,5-3-2,8-1-6,7-2-4,9-2-5,5-4-5,2-6-5,4-6-6,3-6-5,0-2-5,-2 1-4,-2 1-5,-1 1-4,-4 1-1,-4 2 2,-3 2 3,-4 2 3,-4 1 1,-3-2 2,-3 0-1,-2-1 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415" units="cm"/>
      <inkml:brushProperty name="height" value="0.0415" units="cm"/>
      <inkml:brushProperty name="color" value="#FED406"/>
    </inkml:brush>
  </inkml:definitions>
  <inkml:trace contextRef="#ctx0" brushRef="#br0">6195 7131 530,'-22'-13'5,"5"3"9,3 4 11,5 4 9,1 3 6,2 4 4,1 2 2,0 3 3,1 5-3,-2 5-7,0 7-8,-1 5-7,-1 6-5,-2 6-3,0 6-2,-1 6-3,0 1-3,3-5-4,1-3-4,2-4-3,2-3-13,2-4-18,2-2-19,2-3-19,1-6-5,2-9 7,0-9 7,1-8 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4"/>
    </inkml:context>
    <inkml:brush xml:id="br0">
      <inkml:brushProperty name="width" value="0.05117" units="cm"/>
      <inkml:brushProperty name="height" value="0.05117" units="cm"/>
      <inkml:brushProperty name="color" value="#FED406"/>
    </inkml:brush>
  </inkml:definitions>
  <inkml:trace contextRef="#ctx0" brushRef="#br0">6446 6861 429,'-21'-13'61,"6"8"2,7 7 2,5 6 2,3 5-4,0 5-10,0 4-10,0 3-10,1 2-7,3-1-3,4-1-4,2-1-2,2-1-4,0-2-3,-1 0-3,1 0-2,0-2-3,0 1-2,-1-1-3,1 1-3,-1-2-2,-1-1-4,0-2-2,-2-3-4,-3 1-3,-8 2-3,-6 1-4,-7 3-3,-5 1 1,-3 1 3,-3 1 4,-3 1 4,-2-1 2,-1-3-2,0-3-1,-2-3-1,1-4 0,3-6 1,3-6 2,4-6 1,3-2 2,6 1 3,7 0 3,5 2 2,2-1-4,0-2-7,-2-1-10,0-3-8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3787" units="cm"/>
      <inkml:brushProperty name="height" value="0.03787" units="cm"/>
      <inkml:brushProperty name="color" value="#FED406"/>
    </inkml:brush>
  </inkml:definitions>
  <inkml:trace contextRef="#ctx0" brushRef="#br0">7050 6843 580,'1'-15'6,"2"3"11,2 1 11,2 2 11,2 2 7,3 1 5,3 1 3,3 0 3,2 1-4,1 0-16,1 0-14,1 1-14,-1-1-15,-1 2-10,-3 0-13,-1 2-11,-3 0-10,-1 0-7,-2 0-8,-2 0-6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57850 6950 592,'25'-25'0,"0"0"0,0 0 0,0 0 0,0 1 0,0 4 0,0 3 0,0 3 0,3 1 8,6 1 17,7-1 17,6 1 16,3-1 4,0 1-9,0-1-10,0 1-8,1 1-8,4 3-5,3 3-5,3 4-6,-2 1-6,-6 0-10,-6 0-7,-6 0-9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5558" units="cm"/>
      <inkml:brushProperty name="height" value="0.05558" units="cm"/>
      <inkml:brushProperty name="color" value="#FED406"/>
    </inkml:brush>
  </inkml:definitions>
  <inkml:trace contextRef="#ctx0" brushRef="#br0">6572 5349 395,'-7'-43'28,"0"11"9,2 10 9,1 9 10,-1 8 0,2 6-6,-1 6-8,0 6-8,0 4-5,2 3-4,0 3-5,2 3-4,0-1-2,0-1 1,0-4 1,0-3 1,2-4-1,4-3-1,4-4-1,3-4-2,3-2-10,0-2-19,-1 0-19,1-2-20,-1-1-5,-1-3 6,-1-4 6,0-2 7,-2 0 6,-3 1 7,-1 2 7,-2 2 6,-2 1 6,0-2 6,-2 0 6,0-1 5,-2 0 5,0 1 2,-2 0 5,0 2 2,1 0 3,2 0 3,3 0 3,4 1 2,1 1-2,2 6-9,0 4-8,1 5-8,-1 4-4,-2 2 2,-4 1 3,-2 3 1,-3 2 3,-1 3 0,0 3 1,-1 3 2,-3 4 1,-4 6 1,-4 6 1,-3 6 2,-5 5 0,-3 4-1,-5 3-1,-3 5 0,-5 7-3,-4 14-4,-6 12-3,-4 13-4,-3 7-6,0 3-5,1 1-6,-1 2-6,2-1-5,6-5-3,4-5-4,6-5-3,4-9-2,5-11 0,5-11 1,5-13 0,3-10 0,4-8 1,3-10 0,3-8 1,1-7 1,0-5 0,0-5 0,0-4 1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55"/>
    </inkml:context>
    <inkml:brush xml:id="br0">
      <inkml:brushProperty name="width" value="0.04033" units="cm"/>
      <inkml:brushProperty name="height" value="0.04033" units="cm"/>
      <inkml:brushProperty name="color" value="#FED406"/>
    </inkml:brush>
  </inkml:definitions>
  <inkml:trace contextRef="#ctx0" brushRef="#br0">7962 9739 545,'9'16'128,"0"-1"-27,1 1-28,2 0-28,-1-2-15,1-1-5,0-3-4,-1-1-5,2-2-5,2-2-6,1-3-7,3 0-6,-1-4-3,-3 0-1,-3-3-1,-2-2-1,-3-2-1,-1-1 1,-1-3-1,0-1-1,-2-2 2,-2 2 3,-2 1 3,-2 1 2,-3 1 3,-2 3 1,-3 1 3,-3 2 1,-3 2 1,-3 2-3,-3 2-1,-3 2-1,-1 2-6,3 2-7,2 1-8,1 3-8,2 1-7,1-1-4,1 1-6,1 0-6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22:08.7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13416 15104 0,'0'0'0,"0"0"16,0 0-16,-24-2 0,15 2 0,0 0 16,-1 0-16,1 1 0,1 0 0,3 0 15,2 1-15,0 1 0,3-1 16,4 1-16,2 2 0,2 1 0,2 0 15,4-1-15,4 0 16,1 0-16,1 0 0,9 1 0,3-3 16,4 2-16,1-1 0,16 1 15,4 0-15,5-1 16,4-1-16,-5 1 0,-6 0 0,20 2 16,20 5-16,-10-4 0,-6-3 15,16 2-15,2 1 16,-8 1-16,-4 0 0,48 9 0,-1 2 15,-30-6-15,-19-4 0,14-4 0,9-1 16,-8-1-16,-6 1 0,10-3 16,6-1-16,-16 2 0,-9 1 0,13-1 31,10 2-31,-12 2 0,-7 0 0,10-2 16,7 0-16,-10-2 0,-7-1 0,11-2 15,7 0-15,-12 4 0,-8 3 0,16-4 16,13-3-16,-17-3 0,-10-2 15,5 4-15,5 1 16,-10 0-16,-6 1 0,3-1 0,2 1 16,-10 1-16,-8 1 0,3 3 15,0 1-15,-18-1 0,-11 1 16,6 2-16,3 3 0,-9 2 16,-8 1-16,8 0 15,6 0-15,-12-4 0,-5-3 0,-10-1 16,-7-3-16,-4 0 0</inkml:trace>
  <inkml:trace contextRef="#ctx0" brushRef="#br0" timeOffset="547.8688">19870 12890 0,'0'0'0,"0"0"16,0 0-16,-19-11 0,19 11 0,0 0 15,-28-6 1,14 8-16,-4 2 0,-3 6 16,-3 5-16,-1 2 0,-1 0 15,26-17-15,-35 28 0,-1 4 0,-6 10 16,2 1-16,2 6 15,-1 3-15,-1 5 0,6-5 0,4 5 16,8-3-16,7-6 0,4-2 0,4 0 16,4-3-1,5-6-15,5-2 0,4 1 0,3-3 16,2-5-16,0-1 0,1 3 16,-1 2-16,0-5 15,-1-4-15,0 4 0,2 2 0,-2 2 16,0 2-16,-5 5 15,-4 7-15,-7 5 16,-6 6-16,-5-6 0,-2-6 0,-9 13 16,-3 2-16,0-12 0,2-7 0,6-12 15,5-7-15,4-6 16</inkml:trace>
  <inkml:trace contextRef="#ctx0" brushRef="#br0" timeOffset="779.8155">19428 14743 0,'0'0'15,"0"0"-15,0 0 0,0 0 16,13 16-16,-13-16 0,17 25 16,-7-7-16,-1 2 0,1 7 15,0 6-15,2 12 16,-1 3-16,0 25 0,-2 10 15,-3 3-15,-3 2 0,1 33 16,2 28-16,1 12 0,2-10 0,1 14 16,-3-52-16,-3-35 0</inkml:trace>
  <inkml:trace contextRef="#ctx0" brushRef="#br0" timeOffset="3740.4767">20823 13112 0,'0'0'0,"0"0"0,0 0 16,-22 14-16,22-14 0,-15 13 15,7-5-15,-1 2 16,0 1-16,-2 4 0,-2 2 15,-1 3-15,1-1 0,2 2 0,1 1 16,1 2-16,0 1 0,1 1 0,2 1 0,-2 4 16,2-2-16,1 0 0,1 2 15,0-3-15,3-1 0,2 1 16,1 0-16,1 0 0,0-2 0,2-2 16,3-2-16,2-1 0,1-1 15,0 1-15,1 0 16,3-2-16,0-3 15,4-1-15,2 1 0,1-5 16,0-4-16,2-2 0,3-2 16,1 0-16,2 1 0,1-4 15,0-3-15,1 0 0,1-3 0,4-3 16,0-3-16,-2-1 16,0-1-16,0-2 0,2-4 0,-3-1 15,-1-2-15,-2-4 0,-1-2 0,-2-1 16,0-2-16,0-7 0,-4 2 15,-1-1-15,-1-3 0,-1 2 16,0 1-16,-5-1 0,-1 1 16,-5-1-16,-4 1 0,-4 3 0,-3 1 15,-1 3-15,-1 3 16,-5 0-16,-4-1 16,-3 3-16,-3 3 15,-1 3-15,-1 4 0,-2 2 0,-2 0 16,0 2-16,0 3 0,-2 1 15,1 3-15,2 0 0,-2 3 0,0-1 16,0 1-16,0 1 16,2 1-16,-1 3 0,-2 0 15,0 4-15,1-1 0,2 5 0,1 4 0,-1 0 16,-2 0-16,3 6 0,2 4 16,2 1-16,0 2 0,5 1 15,2 2-15,5-3 0,5-2 0,1-5 16,0-6-16,0-2 15</inkml:trace>
  <inkml:trace contextRef="#ctx0" brushRef="#br0" timeOffset="3963.2526">21066 13391 0,'0'0'15,"0"0"-15,0 0 0,-8 28 0,6-17 16,0 7-16,-1 6 16,0 10-16,1 3 0,1 6 15,1 5-15,2 10 0,0-3 0,8 12 16,6 0-16,-4-15 0,-3-10 16,-3-10-16</inkml:trace>
  <inkml:trace contextRef="#ctx0" brushRef="#br0" timeOffset="4195.1753">22196 13847 0,'0'0'0,"0"0"15,0 0-15,0 0 0,0 0 0,27 7 0,-27-7 16,0 0-16</inkml:trace>
  <inkml:trace contextRef="#ctx0" brushRef="#br0" timeOffset="4627.9388">22150 13034 0,'0'0'0,"0"0"16,0 0-16,0 0 0,0 0 16,0 0-16,0 0 0,0 0 0,0 0 0,-4 27 15,4-27 1,6 28 0,-6-28-16,11 37 0,-5-13 0,2 3 15,2 3-15,8 17 16,4 7-16,1 3 15,1 4-15,1 0 0,-5-10 0,-3-11 16</inkml:trace>
  <inkml:trace contextRef="#ctx0" brushRef="#br0" timeOffset="5203.5894">22408 13078 0,'0'0'0,"0"0"16,0 0-16,0 0 0,22-10 15,-22 10-15,33-15 0,-12 6 16,2 1-16,6-5 0,6-1 16,7-3-16,-3 1 0,12-2 15,0 1-15,-6 6 0,-3 3 0,1 4 16,-6 5-16,-8 3 0,-7 1 15,-10 8-15,-7 7 0,-5 1 0,-3 1 0,-10 11 16,-10 9-16,-2-2 16,-3-3-16,-13 5 0,-6 0 15,6-11-15,6-7 0,-7-1 0,0-5 16,9-3-16,5-4 0,6-7 16,4-4-16,6-1 0,6 0 0,4-2 31,4-2-31,1-3 0,2-1 15,9-4-15,8-4 0,-1 2 16,-1 1-16,2 0 0,2 2 16,-1 2-16,-2 2 0,-1 4 15,0 2-15,-6 3 0,-3 3 0,-6 11 16,-5 8-16,-5 0 0,-2 2 16,-9 15-16,-4 6 0,1-3 0,2-1 0,-7 7 15,-3-1-15,6-8 0,5-8 16,4-7-16,3-7 15,3-1-15,4-2 0,6-10 0,5-4 16,0-3-16,0-1 0,3-11 16,1-5-16,-1-3 0,-1 0 0,1-9 15,1-7-15,0-5 16,2-4 0,3-13-16,0-6 0,-5 17 0,-3 12 15,-3 9-15</inkml:trace>
  <inkml:trace contextRef="#ctx0" brushRef="#br0" timeOffset="5467.8625">22704 12755 0,'0'0'0,"0"0"0,0 0 16,-16-13-16,16 13 0,0 0 16,-25-12-16,15 11 0,0 1 15,2 8-15,-1 7 0,1 6 16,1 7-16,0 15 0,1 8 16,2 4-16,1 2 0,4 18 15,4 5-15,4 8 16,3-8-16,2 8 0,2-8 15,0-6-15,0-16 0,-1-12 0,2-10 0,-1-10 16,1-8-16,1-6 0,-1-5 16,1-10-16,-1-5 0,1-13 0,1-10 15,3-6-15,1-4 0,-1-7 16,0-6-16,0 0 0,0 0 0,-4 8 16,-5 13-16,-4 9 0</inkml:trace>
  <inkml:trace contextRef="#ctx0" brushRef="#br0" timeOffset="5646.3404">23089 13048 0,'0'0'0,"0"0"15,0 0-15,0 0 16,0 0-16,0 0 16,0 0-16,-19 20 15,19-20-15,0 0 0,0 0 0,0 0 16,12 16-16,-12-16 0,0 0 16,31-4-16,-31 4 0,33-16 0,-13 7 0,4-5 15,3-2-15,7-6 0,-1-1 16,1-1-16,0-3 15,4-4-15,-5 2 0,-2 1 16,-7 7-16,-5 4 0</inkml:trace>
  <inkml:trace contextRef="#ctx0" brushRef="#br0" timeOffset="5849.3547">23361 12600 0,'0'0'0,"-5"3"16,-2 1-16,0 0 0,2 2 0,-1 4 15,1 1-15,0 6 0,1 3 16,0 20-1,0 14-15,4 15 16,1 11-16,3 17 16,-1-3-16,6 30 0,5 27 15,3-4-15,-1-21 0,13 34 16,0-25-16,-8-33 0,-6-23 0,-3-24 16,-1-16-16,-2-22 0,-1-14 0,-3 0 15,-2-2 1,1 0-16</inkml:trace>
  <inkml:trace contextRef="#ctx0" brushRef="#br0" timeOffset="6315.9752">23484 13132 0,'0'0'0,"0"0"16,0 0-16,-25 11 0,14-6 0,-3 8 15,-4 6 1,0 4-16,-2 3 0,-9 17 15,-2 9-15,-3 12 0,3 0 0,0 6 16,6-7-16,6-14 0,6-10 16,6-10-16,6-14 15,4-14-15,4-11 0,7-15 0,7-12 16,1-2-16,2-1 16,11-15-16,6-6 0,-1 2 0,1 1 0,9-12 15,3-3-15,10-12 0,-13 20 16,-2 15-1,-3 11-15,-10 10 0,-6 7 16,-7 15-16,-6 9 0,0 2 0,-2 0 16,2 3-16,1 3 15,-6-2-15,1 5 0,3 4 0,0 5 16,-2 0-16,1 1 0,-3 6 16,0 4-16,-2 1 0,-2 1 15,-2 6-15,-3 5 0,-5-1 0,-4-1 0,-3 4 16,-1-3-16,-9 2 0,-5 2 15,-3-7-15,-2-7 0,6-11 16,3-8-16,-1-5 16,-1-4-16,1-13 0,0-9 0,7-10 15,2-11-15,3 9 0,4 6 16,0 6-16</inkml:trace>
  <inkml:trace contextRef="#ctx0" brushRef="#br0" timeOffset="6457.3073">23661 13118 0,'0'0'15,"0"0"-15,0 0 0,0 0 16,0 0-16,0 0 0,0 0 15,0 0-15,0 0 16,0 0-16,-10 41 16,6-16-16,-2 1 0,-6 14 15,-4 6-15,-1-1 0,0 0 0,-1 12 16,-2 10-16,2-10 0,4-9 16,1-4-16,3-11 0,3-9 15</inkml:trace>
  <inkml:trace contextRef="#ctx0" brushRef="#br0" timeOffset="6632.2295">23783 13329 0,'0'0'0,"0"0"0,0 0 16,29 14-16,-15-7 0,6 2 0,6 3 0,10 2 15,4 1-15,4-2 0,4-1 16,4 0-16,-7-4 0,-2-1 15,-9 0-15,-7-2 0</inkml:trace>
  <inkml:trace contextRef="#ctx0" brushRef="#br0" timeOffset="6870.3015">24353 12583 0,'0'0'0,"0"0"0,0 0 0,0 0 15,0 0-15,35-10 0,-35 10 16,34-6-16,-12 4 0,2-1 16,1 0-16,1 2 0,-2 0 15,7 1-15,0 2 16,-8 4-16,-4 2 0,-4-1 0,-2-1 15,-2-2-15</inkml:trace>
  <inkml:trace contextRef="#ctx0" brushRef="#br0" timeOffset="7048.7898">24285 12874 0,'0'0'0,"0"0"0,0 0 0,0 0 16,0 0-16,-15 27 0,13-11 15,2 5-15,3 5 16,0 7-16,1 6 15,4 15-15,2 3 0,3 16 16,3 3-16,0 9 0,0-4 0,0 2 16,-1-10-16,-4-10 15,-3-19-15,-2-12 0</inkml:trace>
  <inkml:trace contextRef="#ctx0" brushRef="#br0" timeOffset="7419.0809">24540 12946 0,'0'0'16,"0"0"-16,0 0 0,17-11 16,-17 11-16,19-11 0,-5 1 0,5 0 31,4 0-31,2 1 0,0 4 16,5 1-16,-4 3 0,-2 5 0,-2 4 15,-7 8-15,-5 5 0,-8 13 16,-7 8-16,-3 1 0,-4 1 0,-17 14 31,-9 1-31,-4-8 0,-4-6 16,8-11-16,5-10 0,2-5 0,5-7 15,6-14-15,4-9 0,5-4 0,4-5 16,4-2-16,4-3 0,3 2 16,4 1-16,1 7 0,1 2 15,6 3-15,7 2 0,-1 4 0,1 3 16,5 4-16,5 4 15,-1 3-15,0 2 0,5 2 0,4 3 0,-2-3 16,0-6-16,-5 1 31,-8-2-31,-6-3 0</inkml:trace>
  <inkml:trace contextRef="#ctx0" brushRef="#br0" timeOffset="7837.7135">25361 12400 0,'0'0'0,"0"0"0,0 0 16,0 0-16,0 0 0,0 0 16,0 0-16,0 0 0,32 5 15,-32-5-15,34 11 0,-34-11 16,38 16-16,-21-6 0,-1 4 16,-4 4-16,-2 4 0,-5 3 0,-3 2 15,-4 10-15,-4-1 0,-9 9 0,-3 2 16,-6-5-16,-1-1 0,-7-3 15,0-5-15,6-6 0,4-7 16,5-4-16,5-3 0,4-3 16,4-2-16,7-4 0,6-1 15,4-4-15,5-1 16,4-5-16,3-1 16,3-5-16,3 0 0,-2 0 15,1-1-15,3 0 0,-2 2 0,-4 3 16,-3 5-16,-3 2 15,-4 1-15,-2 4 0,-3 3 16,-3-2-16,-2 1 0,0 6 0,-1 6 16,-1-2-16,1 1 0,-1-1 0,2-1 0,-1-2 15,1-1-15,2-2 0,2-4 16,1 0-16,1-3 0,-4 1 16,-1-2-16,-2 0 15</inkml:trace>
  <inkml:trace contextRef="#ctx0" brushRef="#br0" timeOffset="8707.1973">20458 14705 0,'0'0'0,"0"0"15,-17 3-15,5 0 0,-2 1 0,-4 4 16,-3 2-16,0 3 16,1 0-16,0 4 0,0 2 0,1 6 0,2 6 15,-3 11-15,2 1 0,3 0 16,2-1-16,2 13 0,4 4 16,5-6-16,3-3 0,6 6 15,2-5-15,2-6 0,2-5 0,4 2 16,4 2-16,2-9 15,3-5 1,9 2-16,4-2 0,-5-10 16,1-3-16,9 0 0,2-4 15,1-1-15,-2-2 0,7-7 0,4-5 16,-3-4-16,-4-2 0,4-6 16,4-3-16,-4 1 0,-4-2 0,25-18 15,-6-5-15,-7 2 0,-5 2 16,-5-3-16,-6-2 0,-8 3 0,-7 4 0,-1-12 15,-2-7-15,-8 3 16,-4 2-16,-4-3 0,-2-2 16,-5 4-16,-2 2 0,-7-5 15,-5-3-15,-2 5 0,-2 4 0,-4-2 16,-4 0-16,-4 4 0,-2 2 16,-6 4-1,-2 3-15,-2 9 0,-3 7 16,-2 7-16,-2 5 0,0 4 15,1 2-15,-5 7 0,-6 4 16,6 2-16,4 2 0,-3 7 16,-2 6-16,3 0 0,4 2 0,-1 2 15,0 1-15,6 0 0,4 1 16,3-3-16,1-2 0,7-6 0,3-3 16,7-6-16,4-4 0,2-2 15</inkml:trace>
  <inkml:trace contextRef="#ctx0" brushRef="#br0" timeOffset="9092.9833">20580 14864 0,'0'0'0,"0"0"0,0 0 16,0 0-16,27 5 0,-27-5 15,29 4-15,-13-4 0,2 0 0,3 1 16,3 0-16,-1-1 0,-1 0 15,7-2 1,1 1-16,-1 0 0,-2 0 0,-3 2 16,-2 0-16,-3-1 15,-3 0-15,-4 5 0,-3 5 16,-4 4-16,-3 3 0,-5 4 0,-5 3 16,-2 3-16,-1 1 0,-4 10 15,-2 4-15,-1-2 0,-2-3 0,-6 0 16,1-5-16,6-7 0,5-4 15,4-4-15,3-7 0,5-1 16,4-3-16,6-4 0,5-3 0,3-1 16,1-2-16,12-3 0,9-4 15,3-1-15,4 0 0,18-6 16,9-3-16,2 1 0,2 0 16,-9 2-1,-16 5-15,-12 4 0</inkml:trace>
  <inkml:trace contextRef="#ctx0" brushRef="#br0" timeOffset="9425.7332">22731 14046 0,'0'0'0,"0"0"0,0 0 15,0 0-15,0 0 0,28 11 0,-28-11 16,27 11-16,-27-11 0,38 11 16,-14-4-16,1-1 0,-1 0 15,1 1-15,1 1 0,3 1 16,-1 2-16,-4-1 0,-3 0 15,-4-1 1,-3-1-16,-3 1 0,-3 1 0,-5-1 16,-2-3-16,-1 0 15,0-1-15,0-1 0</inkml:trace>
  <inkml:trace contextRef="#ctx0" brushRef="#br0" timeOffset="10698.0191">22761 14370 0,'0'0'0,"-7"5"0,-3 1 16,0 1-16,0 1 0,-4 7 0,-1 2 0,2 3 15,0 2-15,0 6 0,0 3 16,0 9-16,2 2 0,0 1 16,1 3-16,1-5 15,2-2-15,-1 1 0,2-5 0,2-8 16,0-6-16,3-7 0,2-5 16,2-7-1,2-4-15,5-8 16,6-6-16,0-4 0,1-1 0,6-4 15,5-1-15,6-6 0,0 0 0,3-3 16,4-2-16,-2 4 16,-3 3-16,6-4 0,-1 0 15,-4 5-15,0 1 0,-6 5 16,-4 2-16,-3 2 0,-2 3 0,-1 2 0,0 3 16,-1 0-16,-1 1 0,-5 0 15,-2 1-15,-3 1 0,-1 1 0,-3 1 16,0 2-16,-3 3 0,-2 1 15,-1 6-15,-3 7 0,-6 7 16,-5 5-16,-5 6 0,-3 4 16,-3 4-1,-3 3-15,-6 9 0,-1 0 16,2-3-16,5-6 0,-1-2 16,5-10-16,6-7 0,6-6 0,7-5 0,6-4 15,5-4-15,1-3 0,3-6 0,2-5 16,2-3-16,3-3 0,0 0 15,2 0-15,-1 1 16,1 2-16,-2 2 0,-2 1 16,-4 5-16,-1 0 0,-3 3 15,-1 1-15,-4 5 0,-2 4 0,-7 11 16,-5 6-16,-2 6 0,0 2 16,-2 2-16,0 3 0,-3-1 15,-1-1-15,-1 2 0,3-6 16,4-8-16,4-7 0,3-4 0,4-2 15,2-7-15,2-4 0,7-7 16,2-5-16,1-2 0,1-2 0,3-5 16,4-4-16,-1-2 0,2-1 15,4-6-15,3 1 0,-1 3 16,2 0-16,-1 3 0,0 1 16,0 4-1,-3 3-15,-1 3 0,-2 0 16,-3 4-16,1 3 0,-5 6 15,-4 3-15,-6 6 0,-5 5 0,-2 3 16,-3 5-16,-4 1 0,-3 1 16,-3 3-16,0 3 0,-1 0 15,0 1-15,-3 3 16,2-1-16,2-4 0,4-4 0,3-6 16,4-5-16,5-2 0,5-2 15,0-5-15,2-1 0,2-8 16,5-4-16,2-4 0,3-2 0,-1-4 15,2-3-15,-2-1 0,-2 0 16,1-1-16,2 2 0,-1 1 16,-2 2-16,2-1 15,-1 2-15,-2 4 16,-1 3-16,-6 2 0,-1 3 16,-6 3-16,-2 3 0,-3 1 15,0 3-15,0 0 0,0 0 0,-1 4 16,0 2-16,-1 2 0,0 1 15,2 6-15,1 3 0,-1 3 16,2 3-16,1 12 0,1 3 0,3-1 16,1 0-16,3 5 0,1 4 15,3 6-15,-1-4 0,1-1 0,0 1 16,0 0-16,-1-8 0,-3 1 16,0-1-16,-4-8 0,-2-5 15,-2-6-15,-3-4 0,2-4 16,0-4-1,-4-8-15,-3-8 0,1-6 16,0-6-16,-2-10 0,-2-7 16,2-1-16,1-3 0,4-6 0,0-5 15,1 6-15,-1 6 0,2-4 16,0 4-16,2 6 0,0 6 16,0 1-16,1 2 0,0 5 15,0 4-15,-1 4 0,1 1 0,0 5 16,1 2-16,-5 5 0,-1 11 15,-3 2-15,-2 1 0,-3 10 0,-3 8 16,2 1-16,1 2 0,-4 12 16,0 1-16,3-1 0,2 1 15,3-3-15,5-12 0,2-10 16,0-6-16,1-6 0</inkml:trace>
  <inkml:trace contextRef="#ctx0" brushRef="#br0" timeOffset="10929.904">23777 14560 0,'0'0'0,"0"0"16,0 0-16,0 0 0,0 0 15,0 0-15,16 23 0,-16-23 16,6 33-16,-5-10 0,-1 6 15,0 0-15,0 2 0,0 14 16,0 1-16,-1-3 0,0-3 0,1 1 0,1-7 16,0-7-16,1-8 0,-1-2 15,0-4-15,0-3 0</inkml:trace>
  <inkml:trace contextRef="#ctx0" brushRef="#br0" timeOffset="11615.9626">23943 14277 0,'0'0'0,"0"0"0,0 0 0,0 0 16,0 0-16,0 0 0,0 0 15,0 0-15,0 0 0,0 0 16,15 21-16,-15-21 0,15 22 0,-15-22 16,25 30-1,-10-11-15,-1 4 0,3 8 0,-2 1 0,-1 2 16,-2 3-16,6 22 15,2 12-15,-2 5 16,-2 4-16,1 3 0,-4-12 0,-2 7 16,-4-5-16,-3-4 0,-2-13 15,-2-11-15,-2-7 0,-1-12 16,-1-8-16,-2-10 0,-3-9 0,-2-12 0,-3-6 16,-1-14-16,0-10 0,-1-9 15,1-5-15,-4-8 0,-2-6 16,5-7-16,5 6 0,3 8 15,4 9-15,-4-8 0,-1 19 16,-2 11-16,0 9 0,3 7 16,2 6-16,4 7 15,2 4-15,0 0 0,0 0 16,0 0-16,4 8 0,-2 3 16,0 4-16,0 5 0,0 6 15,-2 3-15,0 3 0,0 6 16,0 6-16,0-5 15,1-2-15,-1-2 0,0-6 0,4-10 16,3-8-16,-1-12 0,3-6 0,2-11 16,2-6-16,5-15 0,2-13 15,-1-1-15,-2-3 0,9-8 16,2-1-16,-7 17 0,-5 12 0,1-13 16,2-9-16,-2 5 0,-4 12 15,-3 8-15,-5 9 16,0 9-16,-1 4 15,2 0-15,-1 2 0,5 0 16,4 0-16,4 1 0,4-5 16,0 5-16,0 3 0,-2-2 15,1-2-15,4 1 0,5 1 0,-2 0 16,-2 0-16,-1 0 0,0 2 16,-1-1-16,-1 2 0,-3-1 15,-4-1-15,-3-5 0,-4-3 0,-1 3 16,-2 2-16,-2 2 0</inkml:trace>
  <inkml:trace contextRef="#ctx0" brushRef="#br0" timeOffset="12233.4395">24579 13832 0,'0'0'0,"0"0"0,0 0 16,-18 16-16,18-16 0,-18 25 16,9-5-16,0 2 15,2 4-15,-2 8 0,2 0 16,2 1-16,0-3 0,4 1 15,2-6-15,3-5 0,1-5 0,4-5 16,3-4-16,1-2 0,0-3 16,1-6-16,-1-5 15,-1 1-15,1 0 0,4-2 0,-1 1 0,0 0 16,-1 1-16,-2 2 0,-1 1 16,-5 6-16,-1 3 0,-5 7 0,-4 4 15,-4 4-15,-2 2 0,-2 4 0,-2 5 16,-6 9-16,-2-1 0,0-2 15,0-3-15,-2 1 0,3-6 16,5-7-16,2-6 0,3-3 16,3-3-16,2-5 0,1-2 15,4-3-15,4-1 0,1-2 16,4 0-16,0-2 0,1-1 16,1-1-16,0 0 0,-1 1 15,0 0-15,-1 0 0,1 1 16,1 0-16,2 3 15,-1-2-15,0 2 0,-1-1 16,0 1-16,0 0 0,0 0 16,0-2-16,0-2 0,0 0 15,0 1-15,-1-2 0,-1-2 0,-2-1 16,1-3-16,-1-1 0,-1-1 16,2-1-16,1-1 15,-2 1-15,-2-1 0,-1 1 0,0 0 0,-1 2 16,0 1-16,-2 3 0,-2 1 15,-2 6-15,-1 4 0,-3 4 16,-1 4-16,-4 6 0,-2 5 0,-3 4 16,-1 3-16,-1 2 0,1 1 15,-4 11-15,0 2 0,1-3 16,1 0 0,2 5-16,3-1 0,5-4 15,5-3-15,0-8 0,2-6 16,0-5-16</inkml:trace>
  <inkml:trace contextRef="#ctx0" brushRef="#br0" timeOffset="12425.9727">24962 14766 0,'0'0'0,"0"0"16,12 17-16,-12-17 0,23 22 0,-5-11 16,4 2-1,9 1-15,2 1 0,-6-4 0,-2-1 0,-6-2 16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64089 9800 999,'-179'21'-34,"51"-6"-1,50-4 1,49-4-1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2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7948 18866 625,'0'-15'0,"0"1"1,0 0 0,0 2 1,0 1 2,0 1 2,0 0 3,0 2 3,-1 0 3,-1 1 3,0-1 4,-1 0 3,-2 1 0,0 2-2,-2 2-2,0 2-3,-1 2-1,1 0-2,-1 2 0,0 0-2,-2 4-1,-2 5 1,-3 7 1,-3 6 1,-1 3-2,1 4-3,1 3-2,1 3-4,0 0-1,0 0 1,1-2 0,-1 0 1,2-2-2,2-1 0,4-3-3,3-1 0,1-4-2,2-2 2,0-3 1,2-2 0,1-3 0,2 1 0,2 0-2,2-1-1,0 1 0,1 0 0,0-1 1,0 1 1,1-1 1,1-1-1,3-1 0,2 0 0,2-2 0,1-1-1,3-1 1,1 0-1,2-2 1,-1-1-1,1 0 1,-1-2-1,2 0 1,1 0 0,2 0 1,3 0-1,0-1 1,2-1 0,1 0-1,1-1 0,0-3 0,0-2-1,0-4-1,1-2-1,-2-3 0,0-1 0,-1-3 1,-1-1 0,-2-2 1,-2 0-1,-1 1 1,-2-1 0,-3-1-1,0-3-1,-1-3-1,0-2-1,-4-3 0,-1 1-1,-4 0 1,-3-1 0,-1 0 1,-2-2-1,-1-3 1,0 0 1,-2-2-1,-2 3-1,-2 2 0,-2 2-1,-2 1 0,-2 3 1,-2 2 0,-1 1 2,-3 2 0,0 1 1,-1 1 0,-1 1 1,-2 1 0,-2 3 0,-1 1 1,-2 2 0,-3 3 0,0 3-1,-1 2 0,0 4 0,-3 1 0,-3 0 0,-3 0 1,-2 0 1,-3 2 0,-1 4 0,0 4 0,-2 3-1,1 3 0,2 1-3,2 2-1,2 0-2,1 1-3,1 3-4,1 1-3,2 3-4,1 0-2,7 2 0,4 1 0,4 1 0,4-2 0,3-5 1,1-5 0,2-5 1,2-3 0,0-1-1,2 0-1,0-2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0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8850 20374 622,'45'-22'111,"-2"5"-23,-4 3-26,-2 5-23,-2 1-15,-2 0-4,0 1-4,-1-1-5,1 1-5,2 0-6,4 2-6,3 1-7,-1 0-8,-4 2-9,-4 0-10,-3 2-10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2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34016 21193 569,'-12'-7'8,"8"2"14,8 2 16,8 2 15,5 1 4,3-2-8,3 0-8,3-1-8,1-2-5,0 0-4,1-2-4,-1 0-2,0 0-4,-1 1-3,-1 1-3,-1 0-3,-2 2-4,-3 0-5,-3 2-5,-3 0-5,-4 0-13,-4-2-22,-6-2-20,-4-1-22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3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34574 20759 542,'-21'-15'-23,"5"4"11,5 3 11,5 3 10,2 2 11,2 3 10,0 4 11,2 2 11,0 3 1,0 4-8,0 2-8,0 3-7,-1 2-5,0 1-2,-2 1-2,0 1-1,-1 1-3,0 1-3,0 1-2,1 1-2,-1 1-2,0 1-3,0 0-1,0 2-2,0 0 0,0-1 1,0-2 1,1 1 2,-1-4-7,2-2-18,0-2-17,2-4-17,1-3-8,2-1 2,2-2 1,1-2 2,2-3 5,0-3 6,0-2 7,-1-4 8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3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34124 20056 502,'8'-22'0,"-2"3"2,-1 3 0,0 3 2,-3 1 3,-4 1 6,-4-1 7,-4 0 6,-2 1 3,1 2-2,-1 3-2,0 1-1,-1 1-2,-1 2-2,-3 0-1,-2 2-2,-1 0-2,-3 0 0,-1 0-2,-3 0-1,0 1 0,0 4-1,-1 2 0,1 3 0,-1 3-1,-1 0 0,-1 1 0,-1 1-2,0 1 0,0 1-1,-1 2-1,1 0 0,0 0-2,1 1 1,1-1 0,1 1 1,2 0-1,0 1 0,0 1-1,3 1 0,0 1-2,2 1 0,3 1-1,1 1-1,2 0 0,1 2 1,1 1 0,1 1 2,1 1 0,4 2-1,2 3 1,4 1-2,1 1 1,0 0 0,0 0 1,0 0-1,1-2 1,4-6-1,2-4 0,4-4 0,4-5-1,6-1-3,8-3-2,7-1-1,5-3-3,2-4-2,4-4-1,2-4-3,4-5-1,2-6 0,3-5 0,4-7 0,-1-2 0,-3-1 1,-3 1 2,-2 0 1,-4-2 2,-4-1 0,-4-2 0,-4-2 2,-3-1 0,-1 1 2,-3 1 0,-2 2 2,-3 0 0,-5 1-1,-4 1 0,-6 1-1,-5 0 0,-6-1 2,-6 0 2,-6-2 2,-5 0 2,-5 1 1,-5 1 2,-5 2 2,-2 1 0,0 2-2,0 4-1,-1 3-2,1 3-5,0 3-5,0 3-7,-1 2-6,2 5-4,0 4-3,1 5-2,1 6-2,4 0-2,5-1-2,7-2-2,5-2-2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24721 33415 527,'-28'1'-11,"5"0"6,7 2 7,5 0 7,8 1 12,10-1 19,9 1 17,11 0 19,6-1 1,2 0-14,4-2-15,3 0-14,1-2-10,0 0-7,0-2-5,0 0-6,-1-1-4,0 0-2,-1 1 0,-1-1-2,-1 1-2,0 0 1,0 2-1,0 0-1,0 1 0,-2-2-2,0 0-1,-1-1-2,-3-1 0,-2 2-1,-3 0-1,-3 2-2,-2 0 0,-3 0 0,-1 0-1,-2 0-1,-2 0-1,-1 0 0,-1 0-1,0 0-1,-3 1-6,1 2-12,-2 2-13,0 1-11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8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59150 5100 464,'-2'-46'2,"-3"10"5,-3 10 6,-2 9 4,-1 21 13,3 35 18,3 35 20,4 34 19,1 29-1,0 26-21,0 24-21,0 26-21,-4 18-10,-5 13-2,-7 12 0,-5 13-2,-3-5-8,4-22-13,3-22-16,3-21-14,-1-23-12,-2-21-12,-3-22-11,-3-22-11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28000 32316 555,'9'-7'47,"3"2"-4,4 2-5,2 2-5,1 2-4,1 4-2,-1 2-1,1 3-3,0 1-1,-1 0-4,1-2-2,0 0-2,-2-1-2,-1 1 0,-3 1 1,-1 2 0,-1-1-2,0-1-5,-1-1-4,1 0-5,0 0-2,2 1-1,0 3 1,1 2-1,-1 1 2,-1 3 3,-2 2 3,-2 1 4,-2 2 1,-2 1 2,-3 1 1,0 1 2,-3-1-1,-1-2-4,0-1-3,-1-2-3,-2-3-1,-2 1-1,-2-2 2,-1-1 0,-3 0-4,0 1-8,-1 1-7,-1 2-8,-4 0-3,-6 1 1,-5 0 0,-6 3 1,0-3 3,7-3 4,7-5 3,7-3 5,3-3-4,-2 0-14,0-2-14,-1 0-12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6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26300 34589 558,'8'-10'0,"1"-4"0,2-3 0,0-5 0,-1 1-1,1 5-3,-2 5-3,-1 5-2,0 4 9,0 5 22,0 6 23,-1 4 21,0 4 5,-2 1-12,-3 3-12,0 1-12,-2 2-9,0 1-1,0 1-4,0 1-3,0 1-3,0 2-6,0 3-6,0 1-4,-2 1-7,0 0-6,-3 0-7,-2 1-6,0-3-5,2-4-4,3-3-5,1-5-3,0-5-4,0-8 0,-2-8-2,0-8-1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3252" units="cm"/>
      <inkml:brushProperty name="height" value="0.03252" units="cm"/>
      <inkml:brushProperty name="color" value="#F2395B"/>
    </inkml:brush>
  </inkml:definitions>
  <inkml:trace contextRef="#ctx0" brushRef="#br0">26500 35353 676,'7'-16'0,"-1"1"0,0-1 0,-2 0 0,1 1 1,0 1 2,1 1 3,2 1 1,0 1 4,1 2 7,2 2 5,0 3 5,1 0 3,1 0 0,1 0-1,1 0 0,1 0-3,1 0-4,2 0-4,0 0-4,-1 0-5,-2 1-3,-1-1-3,-2 0-5,-2 0-12,1 2-20,0 0-19,0 2-21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27531 34651 548,'-8'-23'0,"2"4"1,1 3 0,1 3 1,0 2 6,2 1 12,0 0 12,2 2 11,0 4 6,0 8-4,0 8-2,0 7-2,0 5-4,0 1-4,0 1-4,0 1-4,0-1-6,0-1-5,0-3-6,0-1-7,0 3-2,2 9 0,0 8-1,2 10 1,-1 6-5,-1 5-7,0 5-9,-2 5-7,1 0-7,0-3-6,2-5-5,0-3-7,1-8 0,0-10 5,-1-12 4,1-9 5,0-8 6,0-1 5,0-2 7,0-2 5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2839" units="cm"/>
      <inkml:brushProperty name="height" value="0.02839" units="cm"/>
      <inkml:brushProperty name="color" value="#F2395B"/>
    </inkml:brush>
  </inkml:definitions>
  <inkml:trace contextRef="#ctx0" brushRef="#br0">27700 35056 774,'17'-10'58,"5"-4"-11,3-3-11,5-5-11,0 0-7,0 3-3,-1 3-3,-1 3-3,-3 3-3,-2 3-7,-3 2-4,-2 4-5,-3 1-6,-1 0-9,-1 0-7,-1 0-8,-2 1-3,-2 2 1,-4 2 1,-2 2 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28497 34547 646,'-15'-7'-5,"4"0"1,3 2 2,3 1 0,1 3 11,2 7 20,0 7 19,2 8 19,0 4 3,2 4-15,0 5-13,2 3-15,-1 3-12,-1 4-11,0 2-9,-1 4-11,-1-3-7,1-6-5,2-8-4,0-6-4,1-5-5,0-3-5,0-3-5,0-2-5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17363 35550 999,'-14'21'-6,"3"-3"-12,3-5-12,3-3-12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16428 36058 522,'-36'7'1,"7"-2"4,7-3 2,7 0 4,4-2 3,0 0 3,2 0 2,1 0 3,2-1 5,6 0 6,4-2 7,6 0 7,2 0 0,3 0-9,2 2-6,1 0-8,5 1-4,5-2-3,6 0-2,7-1-2,6-2-3,10 0-2,8-2-2,9 0-2,2-1-3,-4-1-5,-3-2-3,-4 1-4,-4-1-4,-1 2-3,-2 2-3,-2 3-4,-4 0-3,-2 2-4,-6 0-3,-2 2-3,-6 0-2,-6 0 0,-5 0 2,-7 0 1,-4 1 1,-4 2 3,-5 2 1,-2 1 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39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16234 35463 611,'-1'-28'22,"-2"9"8,-2 7 8,-2 8 7,-2 7 1,-1 7-8,-3 8-6,-1 6-7,-4 4-5,-2 2-1,-3 2-3,-3 3-1,0-1-3,0 0-1,1-1-3,1-1-2,0-2-2,1-2-2,-1-1-4,1-3-2,1-2-1,5-3 1,3-3 0,4-2 1,4-3 1,2-1 2,4-1 2,3 0 2,3-2 0,5-1 0,5 0-1,5-2-1,5 0-1,3 0-2,4 0-2,4 0-2,3 0-2,2 2-1,3 0-2,1 1-2,1 1-1,1 0 1,2 0 1,0 0 1,-5-1 0,-10-1 3,-11-1 1,-11 0 2,-5-1-9,0 0-19,0 0-20,0 0-20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0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14844 38351 519,'-21'-8'2,"5"2"5,4 1 5,6 1 5,2 4 4,0 11 4,0 10 4,0 9 5,0 5-1,1 1-3,-1-1-3,0 0-3,0-2-4,2-3-1,0-5-2,2-4-2,1-2-2,2-1-2,2 0-1,2-2-3,1-3-2,1-3-1,1-4-2,2-4-1,1-4-2,3-6-3,3-4-2,3-5-4,1-5 0,-1-3 0,-1-4 1,-1-4 1,-2-1-1,-5 3-1,-3 3-1,-4 3-3,-4 3 2,-2 3 2,-3 3 3,-4 3 2,-3 2 2,-3 2 2,-5 2 0,-3 2 3,-3 2 0,1 2 0,-1 2 0,1 2 1,0 2-2,3 2-2,1 2-1,3 2-3,4-2-6,8-7-9,8-4-9,8-7-9,5-5-2,5-4 5,3-3 5,5-4 7,0-2 2,-2 2 2,-2 3 2,-1 2 1,-2 2 3,-1 4 4,-1 4 3,-1 5 4,-1 1 4,-1 0 6,-1 0 6,-1 0 6,-1 1 4,-2 0 3,-3 2 2,-1 0 3,-1 2 1,0 4 0,0 2-1,0 4-1,-2 2-2,-1 3-5,-2 3-5,-2 3-4,-1 3-5,0 3-2,0 3-4,0 2-3,-1 2-4,-2-1-3,-2-1-3,-1-2-4,-2-1-3,0-5 0,0-3-2,0-5-2,1-5-1,1-8-1,0-8-1,2-8-2,2-4 2,6-1 5,4-1 5,5-1 4,3-1 4,2-1 2,0-1 4,1-1 1,0 1 2,1 3-1,-1 3-1,1 2-1,-2 3 0,-1 1 1,-2 0 1,-2 2-1,-3 1 0,1 1-3,-2 0-4,0 2-3,-3-2-4,-1-4-6,-2-4-7,-2-3-5,-1-5-1,-2-3 8,0-4 6,-2-5 7,1 2 6,1 4 7,0 5 5,2 5 7,0 2 4,0 2 4,0 1 3,0 1 4,0 3 5,0 6 6,0 6 7,0 6 7,0 5-1,2 7-8,0 5-7,1 7-7,1 2-6,0 2-5,0 1-2,0 0-5,-1 3-3,0 0-1,-2 4-2,0 1-2,-1 1-4,0 3-6,0 2-6,0 2-6,0 2-6,2 1-6,0 3-8,2 2-6,0-2-3,1-5 1,2-5 0,0-4 1,0-8 0,0-8 2,-2-9 2,0-8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0:58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59450 29300 546,'46'3'102,"-5"6"-23,-7 7-23,-5 6-22,-8 7-13,-5 10-1,-7 10-3,-5 9-1,-3 7-2,4 7-1,3 6 0,3 7 0,-1 5-2,-2 7-1,-3 6-1,-3 7-2,-2 2-2,0 1-3,0-1-1,0 1-3,0-4-1,0-6 0,0-6 1,0-6 0,0-9 0,0-8 0,0-10 0,0-9 0,0-7 0,0-3 0,0-3 1,0-2 0,1-14 1,4-21 3,3-22 2,3-22 3,1-19 0,1-16-2,-1-15-2,1-15-2,1-7-2,3 3 0,3 3-3,4 4 0,2-6-1,4-11 1,3-14 1,3-11 0,4-6 1,7 4-2,6 3-1,7 3-1,-1 14 0,-6 25 2,-6 25 1,-6 25 2,-4 12 1,1 1-1,-1-1 1,1 1 0,-1-1 0,1 1 0,-1-1 0,1 1 0,-1 2-1,1 7 1,-1 6-1,1 7 0,-9 7-9,-15 9-17,-15 10-19,-16 10-18,-8 4-6,0 0 4,0 0 5,0 0 4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17800 38868 621,'1'-49'6,"4"12"14,2 11 13,3 13 13,3 5 4,0 2-5,1 1-4,1 0-6,1 3-4,1 2-6,2 4-5,0 2-5,0 2-6,1 0-6,-1 0-8,1-1-6,-2 1-2,-1-2 2,-2-1 2,-2 0 3,-2-1-11,-1 0-21,-1-1-22,0 1-22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4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28000 48097 476,'-63'6'21,"15"-1"0,14-2-1,15-2 0,9 1 4,4 2 10,4 3 9,4 4 9,3 0 0,2-1-11,2-1-11,2 0-11,0-2-5,1-1-2,0-1-2,0 0-1,0-2-1,3 0-1,1-2-1,3 0-2,2-1 0,1 0 1,3 0 1,1 0 1,2-2 0,1 0 0,1-3 0,1-2 0,0-1 0,-2-2-1,0 0-1,-1-1 0,3 0-2,7 1-3,6 0-1,8 2-4,-2 1-1,-8 2 1,-9 3 0,-9 1 0,-3 1 1,3 0 0,3 0 1,3 0 1,0 0 1,0 2-1,-1 0 2,-1 1 0,-1 1 0,1-2 0,-1 0 0,1-2 0,0 0 1,2 0-1,3 0 1,1 0 0,1 0-1,1-2 1,-1 0 0,0-2-1,0 1 1,1 1 0,-1 0 1,0 2 0,-1 0 1,-1 2-1,-3 0-1,-1 1 1,-1 1-2,4-2 0,3 0 0,3-2-1,0 0 0,0 0-1,-1 0 0,-1 0 0,-2-1-1,0-4 1,-1-2 1,-1-3 0,-1-1-1,-2 2 0,0 2-1,-1 3-1,-1 0-1,-3 2 0,-1 0 1,-2 2-1,-3 0 1,0 2 0,0 0 1,-2 2 0,-2 0 1,-1 1 1,-2 2 0,-2 0 1,-4-2-14,-4-6-27,-6-6-28,-4-5-28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33959 44966 526,'-15'-1'1,"4"0"1,3-2 2,3 0 1,2-2 4,3-2 6,4-2 6,2-1 7,4-3 1,6-2-3,4-1-3,5-3-3,2-1-2,1 1-1,-1-1-1,1 1-2,-1 1-1,0 3 0,1 2-1,-1 4 0,0 2 0,-1 1 0,-1 0-1,-1 2 0,-1 0-1,-1 2 0,-1 0 1,-1 2-1,0 0 0,-1 2 1,1 0-1,0 2 1,-1-1-1,1-1-2,-1 0-2,1-1-1,0-1-1,1 0-2,1 0 0,1 0-2,0 0 1,-1 0 1,-1 0 1,-1 0 0,-1 0-3,-1 2-12,0 0-9,-2 1-11,-1 1-5,-1-2-1,-1 0 1,0-2-1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4619" units="cm"/>
      <inkml:brushProperty name="height" value="0.04619" units="cm"/>
      <inkml:brushProperty name="color" value="#F2395B"/>
    </inkml:brush>
  </inkml:definitions>
  <inkml:trace contextRef="#ctx0" brushRef="#br0">37562 43133 476,'0'-12'20,"-2"8"13,0 8 13,-1 8 13,-2 5 2,0 3-8,-2 3-8,0 3-7,0 0-7,1-2-4,0-1-3,2-3-4,0-1-4,2-1 0,0-1-3,2 0-1,2-3-4,6-3-7,4-3-5,5-2-8,2-6-2,-1-8 0,-1-8 0,-1-7 1,0-6 0,0-3-1,-1-2-1,1-4 0,-2 1 0,-1 4 3,-2 4 1,-2 3 3,-3 4 1,-3 3 3,-2 3 1,-3 3 1,-4 2 2,-2 3-1,-3 1 1,-4 2-1,0 2-1,-1 2-3,1 2-3,-1 2-2,0 2-5,1 3-5,-1 4-4,0 2-6,2 0-3,3-1-1,3-2-1,2-2-2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5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38300 43550 634,'16'1'25,"-1"4"12,1 2 13,-1 3 12,1 3 0,-2 2-13,-1 1-14,-1 3-13,-1 0-10,-1-1-4,0-1-4,-2-1-6,-1-1-9,0-1-15,-2-1-14,0 0-15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39150 42459 529,'8'-8'0,"0"-1"0,-1-2 0,1 0 0,0-1 4,2 1 8,0-1 8,1 0 8,2 2 4,2 3 0,1 2 1,3 4-1,-1 1-1,-1 2-4,-2 0-4,-3 2-3,-1 1-4,0 5-1,-2 4-2,0 4-1,-3 2-1,-3 3-1,-2 1-2,-4 2-1,-2 3-1,-3 1-1,-4 2-2,-2 2-1,-1 1 0,1-3 0,1-2 1,1-2 1,1-2 1,2-3 2,2-3 1,2-3 2,4-3 1,4-2-4,5-4-1,6-3-3,2-3-3,1-6-7,1-4-5,1-5-6,0-3-4,-1-1-1,-1-2-2,-1 1-1,0-1-2,0 2-4,-1 3-5,1 1-3,0 1-1,-1 1 2,1-1 2,0 0 1,-2 1 4,-3 3 2,-3 1 4,-2 2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40900 42450 471,'16'-8'108,"-1"1"-25,1-1-27,0 0-24,-1-1-15,1 0-3,-1-1-1,1-1-3,-2-1-2,-1 0 1,-2 0 0,-2 1-1,-1 0-3,0 0-4,-1 2-5,1 1-6,-2-1-4,-4-2-5,-4-2-6,-4-1-4,-2 0 0,-2 2 8,0 4 7,-1 3 8,-1 1 4,1 2 2,-1 0 3,0 2 1,0 1 4,1 4 4,-1 2 3,0 3 4,1 2 2,3 0 1,1-1 1,2 1 1,1 1-2,0 2-2,0 1-2,0 3-3,1 0-2,1-1-1,0-1-1,2-1 0,0-1-1,2-1 0,0 0 0,1-2 0,2 0-1,2-1-4,2 1-3,2 0-4,2-1-3,3-1-4,3 0-4,3-2-3,1-1-2,1-1 2,-1 0 2,1-1 1,0-3-4,1-3-11,1-2-11,0-3-11,0-2-3,-5 0 5,-3 0 5,-4 0 6,-3 1 2,-1-1 2,-1 0 1,0 0 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6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41945 40956 601,'-8'-16'2,"2"-2"5,1 0 5,1 0 4,2-1 7,5 2 9,6 3 8,4 1 9,3 3-1,1 3-7,1 2-9,1 4-8,1 1-6,1 0-1,1 0-1,1 0-3,-1 0-5,-1 0-7,-3 0-9,-1 0-9,-3 1-12,-1 2-20,-2 2-19,-2 2-18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43150 42468 442,'44'-56'8,"-8"12"8,-6 14 8,-7 12 8,-2 6 2,3 1-2,3-1-2,3 0-3,-1 2-3,-3 3-3,-5 2-3,-3 4-4,-2 1 1,-1 2 2,1 0 4,0 2 3,-1 0 0,1 3-1,0 2-3,-1 2-1,1 1-2,1 3 0,2 1-2,0 3 0,0-1-2,-1-3-1,-1-3-1,-1-3-3,0-1-2,1-2-5,2-1-6,0 0-5,1-2-5,1-1-7,1 0-5,1-1-7,0-1-2,1 0 0,-1 0 1,1 0 2,-1-1-3,1-1-3,-1 0-3,1-1-4,-2-3 2,-3-2 5,-3-3 7,-3-3 7,-2-1 4,-2 3 2,-2 1 3,-2 2 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46662 40742 470,'0'-35'3,"-2"8"6,0 7 7,-1 8 5,-2 5 6,0 1 6,-2 0 5,0 2 6,0 6-1,2 12-5,3 11-8,1 12-6,1 9-2,0 4-1,0 5 0,0 5 1,0 0-1,0-8-2,0-7-3,0-6-1,0-6-2,0-2-3,0-3-1,0-3-2,2-5-2,7-7-2,6-6-4,5-8-2,3-6-4,-1-7-7,-1-7-6,-1-7-6,-2-3-3,-2-1 1,-4 1 1,-3 0 1,-2 0 3,-2 3 4,-3 2 4,0 1 5,-5 1 3,-4-3 1,-5-1 0,-5-2 2,-2 0 0,0 3 0,2 3-1,1 3 1,1 5-4,-1 6-7,0 8-7,1 7-7,0 4-2,4 5 3,3 4 5,3 3 3,1 1 1,2-3-3,0-3-3,2-2-3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1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60900 30750 616,'-25'-22'31,"0"6"-4,0 7-3,0 6-3,0 6-2,0 6 0,0 7-1,0 6 0,1 6-1,4 6-1,3 7-1,3 6-2,-1 3 0,-2 0-1,-3 0 0,-3 0-1,-1 0-1,4 0 0,3 0-2,3 0 0,3-2-2,3-3-2,3-3 0,4-2-2,1-3 0,0 1-2,0-1 1,0 1-2,3-4 1,6-6-1,7-6 0,6-6 0,4-6 1,4-2-1,3-3 1,3-3 1,4-7-3,7-9-5,6-10-4,7-8-6,2-6-3,1 1-2,-1-1-4,1 1-1,-4-1-2,-6 1-1,-6-1 1,-6 1-1,-4-3 1,1-2 5,-1-3 3,1-3 4,-3-4 2,-2-3 1,-3-3 2,-3-2 2,-2-5 1,0-2 3,0-3 3,0-3 2,-2 2 2,-3 10-1,-3 10-1,-2 9 1,-6 7 7,-6 7 17,-6 6 17,-6 7 16,-2 7 4,3 9-12,3 10-10,4 10-11,-1 5-8,-3 4-4,-3 3-4,-2 3-4,-3 3-3,1 3 2,-1 3 0,1 4 2,1 1-1,3 0 0,3 0-1,4 0-1,1-2 0,0-3-1,0-3 1,0-2-1,0-3 0,0 1-1,0-1 0,0 1-2,0-1-1,0 1-1,0-1-1,0 1-2,0-1-1,0 1-4,0-1-3,0 1-2,1-1-2,4 1 2,3-1 1,3 1 1,1-3-8,1-2-19,-1-3-19,1-3-18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47650 42300 632,'14'0'43,"-1"0"0,-2 0-1,-2 0-1,0 0-1,1 2-4,3 0-2,2 2-4,0 0-5,1 1-7,-1 1-6,1 2-9,-1-1-4,-1 1-3,-1 0-3,0 0-4,-2-1-9,-1-1-15,-1-1-16,0 0-16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8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48783 40821 414,'0'-28'6,"0"5"11,0 7 12,0 5 11,0 8 11,3 10 8,2 9 9,2 11 9,-1 6-4,-1 4-14,-2 5-15,-2 3-15,-1 3-11,0 3-7,0 4-6,0 2-8,-1 2-8,0 1-10,-2 1-8,0 1-11,-1 3-4,1 5-1,-1 5 1,0 5-1,0-4-3,1-11-3,-1-13-5,0-10-5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49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50360 41250 432,'-15'7'28,"2"-2"-2,3-3 0,1 0-2,0-1-2,0 5-2,-1 4-2,-1 4-4,-1 2 0,0 1-1,0 1 1,1 1-2,-2 0 2,0 1-1,-1-1 2,-1 1 0,-1-1 1,1 1 1,-1 0-1,0-1 1,2 0 0,3-1-2,3-1-2,2-1-1,4-1-4,4-2-5,4-3-5,4-1-5,4-4-5,5-6-2,5-6-3,5-5-2,3-5-2,0 0-1,2-1-1,1-1-2,-1 0 1,-3 1 5,-4 1 3,-1 1 4,-4 1 2,-2 3 2,-1 1 1,-2 2 0,-4 4 9,-3 6 16,-4 6 16,-4 6 16,-3 3 4,0-1-8,-2 1-7,0-1-8,0 1-5,0 0-4,2-1-3,0 1-3,1 0-3,0 1-2,0 1-2,0 1-2,1-1-2,2-1-1,2-2-1,2-2-1,3-6-5,5-9-5,6-8-7,4-9-6,0-4-2,-2-1 0,-3 1 2,-2-1 1,-4 1 1,-1 0 4,-2-1 2,-2 1 3,-3-1 2,-3-1 2,-2-1 2,-4-1 2,-2 2 0,-3 3 1,-4 5-1,-2 3 1,-1 3-1,-1 3-1,0 1 0,1 2-2,-2 3-2,-2 2-6,-1 3-4,-3 4-5,1 2-4,1 1-3,3 3-3,1 2-3,2 0-2,3-1-1,1-1 1,2-1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2:50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52600 42300 477,'17'0'2,"1"0"5,3 0 5,1 0 4,0 0 4,-3 0 3,-3 0 3,-3 0 3,-2 0 1,0 0-1,-2 0 0,-1 0-1,-1 2-1,-2 4-2,-2 3-2,-2 5-2,-2 1-4,-2-1-6,-2-1-4,-2 0-6,-1-1-3,-1 1-3,-2 1-1,0 1-3,0 0 1,1-1 2,0-1 3,2 0 2,3-2 6,6-1 8,6 0 10,6-2 9,3 0 1,1 1-6,1 2-7,1 0-6,0 0-5,-3 1-5,-1 0-5,-2 0-5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0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36622 23728 431,'7'-9'1,"-2"-1"2,-3-3 2,0-2 1,-4 2 5,0 3 4,-3 4 4,-2 4 6,-1 2 1,0 0-4,0 0-2,1 0-3,-1 1-2,0 2-1,0 2-2,0 2-2,0 0 0,1 1 0,-1 0-1,0 0 0,0 0 0,-2 0-1,0-1-1,-1 1 1,-1 0-2,0-2-1,0-1-1,1 0-1,-2-1-1,0 2-1,-1 0 1,-1 1-1,0 1 0,0 0 0,2 0 0,1 0 1,0 0 0,1 3 0,-1 2 0,0 2 0,-1 0 0,0 1 0,-1 0-1,-1-1 1,-1 2-1,1 1 0,-1 3 0,0 2 0,1-1-1,-1-1 0,0-3 1,1-1-2,-1-1 1,0-1 0,1 1 1,-1 0-1,-2 2 2,-3 7-1,-5 5 2,-3 6 0,0-1 1,5-7 0,5-9 1,5-7 0,2-5 0,0 0 0,0-2-1,1 0 1,-2-1-1,0 0-2,-1-1 0,-1 1-3,0 0 1,0 0-2,2 0 1,1 0 0,-1-1 0,-2 0 2,-1-2 0,-3 0 1,1-1 0,1 2 1,2 0 0,3 2 0,0 0 0,0 0 1,0-1 1,1 1 0,-1 0 0,0 0-2,0 0-2,1 0-1,-1 0 0,0 0 0,0 0 0,1 0 2,-2 0-1,-2 0 0,-2-1-1,-1 1 1,-1 2-1,2 2 0,3 3-1,1 4 0,1 0-1,1-1 0,-1-1 1,0-1 0,0 0 0,-2 0 0,0-1 0,-1 1 0,0-1 1,-1 0 0,0-2 0,1 0 1,-2 0 1,0 3 0,-1 3 1,-1 3 0,-1 2 2,1 0-1,-1-1 1,1 1 0,0 0 0,0 1-1,2 1-1,1 1-1,-2 0 0,-5-1-1,-5-1 1,-5-1 1,1-1-1,5-1-1,7-1-1,5 0 0,4-2 0,1 1 0,0 0 0,2-1 0,1 5 1,0 9-1,2 9 0,1 8 1,-1 1-1,2-8 0,-1-7 1,0-9-1,0-4 0,0-3 0,0-1 0,0-2 0,0-1-1,0 1 1,0 1 0,1 2-1,-1-1 1,2 1 0,0 0 0,2-1 0,-1 1 0,-1 2 0,0 0 1,-1 1-1,-1 1 1,2 3 0,0 1 0,2 3 0,0 0-1,0-1 1,0-1-1,0-1 1,0 0-1,0 1 0,0 1 0,0 1 0,0-1 1,0-2-1,0-1 0,0-2 1,0 1-1,0 4 1,0 6 1,0 5 0,0-1 0,0-6 1,0-5 0,0-6 0,0-4 0,2-1 1,0-1-1,2 0 0,0-2 1,0 1-1,-1 0 1,2 0-1,-1 0 1,1 3-1,2 1 0,0 3 1,0 1-1,0-1 0,-2 1 0,0 0-1,-2-2 0,1 0-3,0 0-1,0-2-2,1 1-1,0 1 2,1 3 1,2 1 2,-1 1 0,-1-3 1,0-1 0,-2-2 0,0-2 1,0 1 0,0 0 0,0-1 0,0 2 1,2 1-1,0 3 0,1 2 0,1 1-1,0 4 0,0 3-2,0 3-1,0-2-1,-1-5 1,1-7 1,0-5 0,0-4 0,2-1 1,0 0 0,1-2 0,2 1 0,0 2 0,1 2 0,1 1 0,2 2 1,1 1-1,3 2 1,2 0 1,-1-1-1,0-1 1,-1-2-1,0-3 1,-2 0 0,1 0-1,-1 0 0,1-1 0,-1 1-1,-1 0 0,-1 0 1,0-1-1,-1 2 0,1 0 0,1 1 1,1 1-1,0 1 0,-1 0 0,-1-1 1,0 1-2,-2 0 1,1-1-1,0 1 0,-1 0 0,2-1-1,3-1 1,4-1 0,2-1 0,0 0 0,-2 0 0,-1-1-1,-2 1 1,-2 0 0,1 0 0,-1-1-1,1 1 1,-1 0 0,-1 0 1,-1-1 0,0 1 0,-1 0 1,1 0 0,1-1 0,1 1 0,1 0-1,1 0 1,1-1 0,1 1-1,1 0 0,-1 0-1,1-1 1,-1 1-1,0-1-1,-1 0-1,-1-2-1,0 0-1,-3-2-1,1 1-1,-2 0-2,-1 0 0,-4-3-14,-8-2-26,-8-6-25,-8-2-26,-3-4-3,3 0 22,1-1 21,2-1 21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38350 37105 999,'8'-7'-3,"0"0"-6,-1 2-6,1 1-6,-1 0-4,-1 0-1,0 0-1,-2 0-2,0 1 3,0 2 6,0 2 5,0 2 7,-1 1 3,0 2 2,-2 0 1,0 1 3,-1 1 0,0 0-1,0 0-1,0 0-1,-1-1 0,0 1 1,-2 0 0,0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1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38250 36454 445,'37'0'131,"-4"1"-25,-3 2-28,-5 0-26,-2 2-16,-1 0-5,-1 1-7,-1 2-5,0-1-4,0-1-1,-1 0-2,1-2-1,0 1-2,1 2-2,1 2-2,1 2-2,0 0-2,1 1 0,-1 0-3,1 0 0,-1 0-2,-1 1-1,-1 1 0,-1 1-1,-2 0-1,-1-2 1,-2-3-1,-2-1 1,-2-2 1,1 0 1,0-2 3,-1 0 0,2-6 3,2-8 0,1-9 1,3-9 1,0-5 0,-1-1-2,-1-1-1,0 0-2,-1-6-3,1-10-6,1-10-5,1-9-6,-1 0-3,-5 13-2,-3 11-1,-4 12-1,-2 6-8,0 1-12,0 1-14,0 1-13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2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37736 37486 397,'-15'0'3,"2"0"8,3 0 7,1 0 6,4 0 9,6 0 9,6 0 10,6 0 8,2 0 1,1 0-11,0 0-9,-1 0-9,2 0-7,3 0-3,3 0-3,3 0-3,2 1-2,-1 2-1,0 2-1,1 1-2,0 2-1,1-2-1,0-1-1,2 0 0,1-1-2,-1 0-1,0-1-1,1 1-1,-1 1-3,0 0-1,1 1-3,-1 2-1,-1 0-1,-2 1 1,-1 2 1,-3 0 1,-1 0 0,-3-1-3,-1-1-4,-2 0-2,-3-6 0,-3-10 3,-3-10 2,-2-9 4,-2-5 0,2 0-4,0-1-2,1 1-3,2 0-4,0 2-6,1 0-6,2 1-6,-1 2-7,-1 5-11,-1 3-8,0 5-10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4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35561 28771 461,'-15'-1'-1,"4"-4"0,3-2-1,3-3-1,3-4 6,5-2 11,6-3 13,4-3 13,3 0 3,-1 3-5,1 3-4,0 3-4,-1 3-5,-1 2-2,-1 4-3,0 2-3,-3 4-3,1 4-1,-2 4-3,0 4-1,-3 2-1,-1 1 0,-2 1 0,-2 1 0,-1 1-2,-2 3-3,0 1-4,-1 3-4,-2 0-2,-1-1 0,0-1 0,-1-1-1,-1-2 1,-2-1 1,0-3 1,-1-1 1,0-3 2,0-1-1,2-2 1,1-2 0,4-4 3,8-2 5,7-6 6,9-2 5,5-5 1,3-6-3,3-4-3,3-5-4,1-3-2,2 0-2,0-2-1,2-1-2,-2 1-1,-3 1-1,-5 3-2,-3 2 0,-4 1-2,-1 4-2,-3 3-1,-1 3-2,-4 1 0,-3 1 0,-4-1 1,-4 0 0,-3 0 1,-2 1-1,-2-1 1,-1 0 1,-4 0 0,0 1 2,-3-1 2,-1 0 2,-2 1 2,2 3 1,1 1 3,1 2 2,-1 2 0,0 2 1,-1 2 0,-1 2 1,0 2-1,1 2 0,0 1-1,2 3 0,1 2 0,1 2 1,0 1 2,2 3 1,0 1 1,2 1-1,1 1-1,0 1 1,2-1-1,2-1-1,2-3-1,2-1 0,3-2 0,2-1-2,3-1 0,4 0 0,2-2-2,3-3 0,3-1-1,3-2-1,1-1-4,1 0-7,-1 0-6,0 0-7,1-1-5,-1 0-3,0-2-3,1 0-3,-2-1-1,-3 0 0,-3 0-1,-3 0 1,-2-1-1,-3-2 0,-1-2-2,-2-2-1,-2 0 3,0 0 6,-2 2 5,0 1 7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37450 27240 588,'0'-17'5,"2"-1"8,0-3 9,2-1 10,2 1 5,7 5 5,6 5 4,5 5 4,4 2-2,-1 2-9,0 0-7,1 2-10,0 0-7,1 2-7,0 0-8,2 2-6,-1-1-10,-1 2-10,-3-2-10,-1 1-10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9"/>
    </inkml:context>
    <inkml:brush xml:id="br0">
      <inkml:brushProperty name="width" value="0.04545" units="cm"/>
      <inkml:brushProperty name="height" value="0.04545" units="cm"/>
      <inkml:brushProperty name="color" value="#00BFF2"/>
    </inkml:brush>
  </inkml:definitions>
  <inkml:trace contextRef="#ctx0" brushRef="#br0">94953 26377 484,'-14'0'13,"1"-2"10,2 0 10,2-1 9,3 0 2,5 3-6,2 4-6,5 2-7,4 2-1,4 2 0,3 0 2,5 1 1,3 0-1,2 0-2,4-2-4,3 0-2,0-2-4,-2 1-3,-1 0-2,-3 0-4,-2-1-1,-5-1-1,-3 0 0,-5-2-1,-2 2 0,-2 2 0,-2 3 1,-2 4 0,-6 6 0,-8 10 1,-9 12-1,-9 10 1,-6 7-3,-4 3-2,-5 3-5,-2 4-3,-2-1-6,2 0-9,2-1-9,2 0-9,2-1-3,5 0 1,4 2 0,4 1 2,3-6-1,4-14-1,5-14-2,3-13-2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2"/>
    </inkml:context>
    <inkml:brush xml:id="br0">
      <inkml:brushProperty name="width" value="0.03843" units="cm"/>
      <inkml:brushProperty name="height" value="0.03843" units="cm"/>
      <inkml:brushProperty name="color" value="#00BFF3"/>
    </inkml:brush>
  </inkml:definitions>
  <inkml:trace contextRef="#ctx0" brushRef="#br0">62950 29750 572,'-18'23'84,"17"-3"-16,15-3-18,16-2-16,7-1-10,1 3-3,-1 3-3,1 4-3,2-1-2,7-3 1,6-3 0,7-2 0,2-1 0,1 3-3,-1 3-1,1 4-2,-3 1-2,-2 0-1,-3 0-2,-3 0-2,-1-2-1,4-3-1,3-3-3,3-2-1,-2-1-1,-6 3 1,-6 3 0,-6 4 1,-6 2 0,-2 4-1,-3 3 1,-3 3 0,-12 3 0,-18 3 4,-19 3 3,-18 4 3,-9-3 1,4-5 0,3-7-2,3-5 0,-2-3-2,-6 4 0,-6 3-1,-6 3 0,-4-1-3,1-2-4,-1-3-3,1-3-5,-3-1-2,-2 4-2,-3 3-2,-3 3-2,2-1-2,10-2-3,10-3-2,9-3-3,7-2-4,7 0-7,6 0-6,7 0-6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09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52848 43345 586,'-8'-7'7,"2"0"16,1 2 14,0 1 15,1 2 3,-2 5-12,0 6-11,-1 4-11,-2 4-7,-2 3-3,-2 3-4,-1 3-2,-2 3-2,1 2-1,-1 4 1,0 3 0,0 0 0,-1-2-1,-1-2 0,-1-1 0,0-4 0,3-4 0,1-3 0,3-5 1,4-4 0,10-6 3,8-6 2,9-6 1,3-2 2,-1 2-1,-3 2-1,-1 2-1,-1 2-1,1 0-3,1 2-2,2 0-2,-1 1-3,1 0-3,-1 0-3,1 0-3,0-1-4,1 0-5,1-2-5,1 0-5,-1-1-2,-1 0 2,-3 0-1,-1 0 2,-3 0 0,-1 0 0,-2 0-1,-2 0-1,-3-2 2,-4-2 1,-4-4 2,-4-2 2,-2-2 4,0 1 4,0-1 5,1 0 5,0 0 3,2 1 0,2-1 2,2 0 0,0 1 2,0 1-1,-2 0 0,0 2 1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0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53353 43913 539,'-17'-17'-2,"0"-3"-4,-1-3-3,0-3-5,-1 0 2,4 5 4,3 3 5,3 5 5,2 4 11,2 6 18,2 6 17,2 6 19,1 3 2,0 3-11,0 2-11,0 1-11,0 3-8,0 3-3,0 3-5,0 3-4,0 2-3,-2 1-4,0 0-3,-1 2-3,-2 2-1,0 2 2,-2 4 3,0 2 1,0 2-5,0-2-15,2-1-14,1 0-13,0 0-10,2 2-4,0 2-5,2 2-5,0-5 3,0-10 10,0-11 11,0-11 9,0-3 7,0 6 3,0 4 3,0 5 3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0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53895 45231 584,'-8'-8'3,"2"2"15,1 1 14,1 1 14,2 0 6,5 2-3,6 0-3,4 2-2,2 1-6,-1 2-7,-1 2-7,-1 1-8,0 2-6,0-2-5,-1-1-3,1 0-6,0-1-10,1 1-17,1 1-17,2 2-18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1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55258 42926 455,'0'-21'3,"2"5"4,0 5 5,2 5 5,-2 4 8,-3 5 12,-2 6 12,-3 4 12,-3 5 0,-2 3-11,-2 5-10,-1 3-11,-2 4-7,-2 4-2,0 4-3,0 4-2,-2 3-2,1 2-1,-1 2-2,0 2-1,2-3-1,3-6-2,3-8-1,3-6 0,2-5-2,4-3 0,2-3 0,4-3 0,3-3-4,4-2-6,3-4-5,5-3-7,2-2-1,1-4 0,1-2 2,1-3 1,0-4 1,-2-2 2,0-3 1,0-3 1,-3-3 1,-1-1 1,-3-3 0,-1-1 0,-2 0 1,-2 3 4,-3 3 2,-1 3 4,-3 2 1,-6 2 2,-4 3 0,-5 1 2,-6 3-1,-5 6-2,-6 4-1,-6 6-1,-3 3-4,1 5-7,2 3-4,0 5-7,3 0-4,4-1-5,3-3-3,5-1-4,3-3-2,5-3 0,3-3-2,4-2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2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57941 43538 567,'0'-15'34,"0"0"-5,0 2-3,0 1-5,0-1-5,2-1-8,0-3-8,2-2-8,-2 2-2,-4 3 1,-4 4 2,-4 4 3,-3 2 1,0 1 3,-1-1 3,-1 0 2,1 0 3,1 2 0,2 0 3,2 2 1,2 1 0,1 2-1,0 2 0,2 2-2,0 1 0,2 1 0,0 2 0,2 0 1,0 0-2,0 1-2,0 0-1,0 0-3,1-1-2,4 1-4,2 0-2,3 0-4,3-3-2,0-5 0,1-4 1,1-5-2,0-3 1,-1 0-1,-1 0 0,0 0-1,-3 4 12,-4 8 21,-4 8 21,-4 8 23,-1 3 3,3 1-15,4-1-16,2 1-14,2-1-11,-2 2-3,-1 1-5,0 1-5,-1 1-2,0 1 1,0 1-1,0 1 0,-1 1 0,-1 0-2,0 2-2,-2 1-2,0-1-1,0 0 2,0-1 1,0-1 1,-1-2 1,-2-1-1,-2-3 1,-1-1-1,-3-3 1,0-1 2,-1-3-1,-1-1 2,-2-3 1,0-1 2,-1-2 2,-1-2 0,-1-4 3,1-4 2,-1-6 2,0-4 2,4-8-1,6-9-4,8-10-4,6-10-4,7-7-4,6-2-3,5-3-4,6-3-2,4-2-6,1-2-9,0 0-8,2-1-9,-3 6 0,-8 11 9,-6 11 8,-6 13 8,-5 6 5,1 1-1,0 1-1,0 1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1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63366 42727 493,'-16'-6'8,"2"2"17,1 4 17,1 3 17,1 1 2,0 3-11,2 2-12,1 2-11,-1 1-7,-2 3-3,-2 2-4,-1 1-2,-1 2-3,3 0 0,1-1-2,2 1-2,1-1 0,1 1-1,-1-1-1,0 1-1,1-1-1,2-3-1,2-1-2,2-2-1,1-2-1,-2 1 1,0 0-1,-2 0 2,2 0-1,4 1 0,4 1 1,4 1 0,2 0 1,1-4 1,1-3 2,2-2 1,-1-3 1,1-1-1,0 0 0,-1-2-1,0 2-1,-3 2 0,-1 4-1,-2 2-2,-4 4 0,-6 5 0,-6 5-2,-5 5 0,-5 4-2,-2 2-2,-1 4-2,-3 3-2,0-3-3,1-6-2,1-7-3,1-7-3,1-4-2,1-3 1,1-1 1,1-2-1,1-1 1,-1 2-3,0 0 0,1 1-2,-1 1 1,2 0 2,1-1 4,1 1 3,1-1 2,2-2 5,2-2 3,3-2 3,0-3 6,0-1 9,0-2 7,0-1 8,1-2 3,2 0-2,2 0-3,2 0-2,1 1 2,2 2 5,0 2 5,2 2 7,-1 1 0,-1 2-2,-1 0-4,0 1-2,-1 3-3,0 2-2,0 3-2,0 3-3,-1 3-2,1 3-2,0 3-1,0 3-3,-1 3-1,0 5-1,-2 3-3,0 4 0,-2 0-3,0 0-2,-2-4-2,0 0-2,-2 5-1,-2 13-1,-1 15-1,-3 13-1,-1 5-3,1-2-4,-1-4-5,0-2-5,1-10-5,2-17-6,3-16-4,1-17-5,1-12-3,2-6 1,0-8 2,2-6 0,1-8 2,2-7 2,2-8 3,2-9 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6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66804 42789 553,'-13'-5'9,"7"6"17,5 6 18,6 6 18,1 4 2,-1 3-10,-2 3-12,-2 3-12,-1 1-6,0 2-2,0 1-3,0 1-1,0-1-4,0 0-4,0-1-3,0-1-6,-1-1-4,0-1-8,-2-1-6,0-1-8,0-2-5,1-3-5,0-3-4,2-3-4,0-5-4,2-6-2,0-8-4,1-6-3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66918 42110 459,'8'-22'13,"0"6"3,0 5 5,0 5 2,0 2 3,3 0 0,2 0 0,2 0 1,2 0-2,3 0-3,3 0-3,3 1-3,1-1-1,1 2 1,-1 0 0,0 2 1,1 0 0,-1 0-1,1 0-3,-1 0 0,-1 0-2,-1 2-2,-3 0-1,-1 2-2,-2 0-2,-3 3-4,-1 2-4,-2 2-4,-5 2-2,-6 3-1,-8 3 0,-6 3-1,-5 2 0,-3 1-2,-4 1 0,-1 1-2,-2-1 1,1-3 0,1-3 1,1-3 0,1-3 1,1-4 2,1-5 0,1-2 1,1-4 1,1-1 2,0 0 0,2-1 2,2-3 1,1-2 1,2-3 2,2-3 2,2-3 1,2 0 0,3-1 1,1-1 0,3 0 1,5 1 0,6 1 0,4 1 1,2 0 1,1 2 1,-1 1 3,1 1 1,0 2 0,-1 2-1,1 4-2,-1 2-1,-1 6-2,-4 6-3,-4 7-2,-5 7-3,-6 6-1,-9 7-1,-11 5-2,-9 6-1,-5 1-2,1-4 0,1-4-2,2-4-1,0-5 0,1-5 2,1-7 0,1-5 3,2-4 1,5-3 2,3-1 2,5-2 3,3-4 3,6-6 6,4-6 4,6-5 6,4-4 1,3 1-3,5-1-4,4 1-3,2 0-2,2 2-2,3 3 0,1 1-2,0 2-2,-1 0-3,-3 2-4,-1 1-3,-3 1-3,-1 2-3,-3 2-3,-1 2-2,-3 0-4,-2-2-5,-4-2-6,-3-1-5,-2-4 0,-2-2 6,-2-3 6,-2-3 6,-1-3 4,-2-1 4,0-3 4,-1-1 2,-2-2 3,0-1 2,-1-1 2,-1-1 1,0 0 2,0 2 1,2 0 1,1 1 1,0 2 2,2 3 4,1 3 3,0 3 4,1 2 2,0 1 2,0 0 2,0 2 2,1 5 4,1 10 6,0 10 4,2 9 7,-1 8-1,-1 3-6,0 4-5,-1 4-5,-1 4-5,0 4-4,0 4-3,0 4-4,0 2-2,0 3-1,0 2 0,0 1-2,0 0-1,1-4-2,-1-5-2,0-3-1,0-6-3,2-8 0,0-7-3,2-9-1,3-8-3,7-9-6,8-8-5,6-9-6,4-7-3,0-5 0,2-5 0,1-5 0,0-4-2,-1-2-3,-1-4-4,-1-2-3,-2 0-2,-1 4 0,-3 3 1,-1 5-1,-4 2 3,-3 1 3,-4 2 5,-4 0 4,-3 2 4,-1 3 5,0 3 4,-1 3 6,-2 1 2,-1 2 2,0 1 2,-1 1 2,-1 1 3,0 0 3,0 2 4,0 1 3,3-1 7,4 0 8,5-1 8,6-1 8,3-1 1,3 2-5,3 1-6,3 0-5,2 2-5,1-1-3,0 0-4,2 0-3,0 0-3,-1 1-2,-1-1-2,-1 0-2,-2 0-2,-1 2-3,-3 1-1,-1 0-2,-5 0-11,-7-3-17,-6-4-19,-8-2-18,-4-2-2,-1-1 14,-3-1 15,-2-1 14,1 0 9,1 1 5,2 0 5,2 2 5,1 1 5,1 1 3,-1 1 4,0 1 5,0 5 6,0 11 12,0 12 11,1 10 11,-1 7 0,2 6-10,1 5-11,0 4-11,1 4-6,0 2-1,0 1-1,0 3-2,1 5-2,1 7-2,0 9-3,2 7-2,0 0-9,0-8-16,0-8-15,0-7-15,0-7-8,2-5 0,0-4 1,1-5 0,1-7 5,-2-8 9,0-7 9,-2-8 9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69200 42761 490,'-15'-14'2,"2"3"5,2 3 5,3 2 4,-2 5 2,-2 6 1,-3 6 0,-3 6 1,-3 4-1,-2 6-3,-1 5-1,-2 5-2,-2 2-1,1 2 0,-1 1 1,1 0 0,0 0 0,3-4 0,1-2 0,3-3-1,2-4 0,2-6-3,4-3-1,3-6-2,7-7-4,12-10-8,11-10-6,13-9-9,6-9-2,4-5 2,3-6 2,2-6 2,1 0 0,-2 4-2,-2 5-1,-2 6-3,-3 4 2,-4 5 4,-3 5 4,-5 5 4,-3 3 5,-1 2 5,-3 2 7,-1 2 7,-2 2 4,-3 1 5,-1 0 6,-2 2 3,-2 1 3,1 3-2,0 4-2,0 2-1,-1 3-3,-1 1-2,0 3-4,-2 2-3,-1 1-2,-1 3-4,0 1-2,-2 3-3,-1 0-1,-4 2 1,-2 1 1,-3 1 2,-4 0-2,-2 1-3,-3-1-6,-3 0-3,-3-1-3,0-3-2,0-3-1,-2-3-3,-1-3-2,3-3-5,0-3-3,0-2-5,3-4-1,1-3 0,2-2 2,3-4 1,1-4 0,4-7-1,3-7 1,2-7-1,3-5 1,0-4 1,2-5 2,0-2 1,2-1 3,4 5 4,2 6 2,3 4 5,1 4 0,-2 5 0,-3 3 0,-1 5-1,-3 4 9,-4 8 21,-4 6 21,-4 8 21,-3 4 3,-1 5-13,-3 3-12,-2 4-13,-4 4-9,-5 3-6,-6 2-5,-6 4-5,-2-2-6,5-4-8,4-5-7,3-5-8,4-5-4,3-3-2,3-4-2,3-4-2,2-5-1,4-3-2,2-4 0,4-3-1,2-3 3,0 2 6,2 1 6,0 0 7,1 1 5,2-2 1,0 0 2,2-1 3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3:38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70500 43950 513,'22'8'40,"-3"0"-3,-3-1-3,-3 1-3,0 1-1,2 3 1,1 4 2,3 2 1,1 1-1,3 1-4,1-1-2,3 1-4,0-1-3,-1-1-1,-1-1-3,-1-1-2,-2-2-2,-1-1-2,-3-2-2,-1-2-2,-3-1-9,-1-1-14,-2 1-15,-2 0-14,-4-1-8,-4-2-1,-6-3-2,-4 0-1,-2-2 3,1 0 5,0 0 6,2 0 7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3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64850 29350 595,'-19'-22'5,"13"6"11,12 7 9,13 6 10,6 6 3,0 6-6,0 7-6,0 6-6,1 9-3,4 13 1,3 12 0,3 13 1,-2 7-2,-6 4 0,-6 3-1,-6 3-2,-6 4-1,-2 7-2,-3 6-1,-3 7-3,-2 4 0,0 3-1,0 3 1,0 4 0,-4-6-4,-5-11-5,-7-14-6,-5-11-6,-3-11-2,4-5 2,3-7 3,3-5 2,4-15 1,7-22 0,6-22 1,7-21-1,5-24 2,7-25 4,6-25 3,7-25 4,4-16 1,3-6-2,3-6-2,4-6-1,2-2-3,4 3 0,3 3-2,3 4-1,-2 8-1,-6 17 1,-6 15-1,-6 16 1,-2 7-1,3 1 0,3-1-1,4 1-1,-6 13-6,-11 29-13,-14 28-13,-11 28-12,-9 12-2,-3-3 6,-3-3 9,-2-2 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5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75078 44512 492,'7'-7'-2,"0"-1"-4,-2 0-4,0 0-5,-3 2 11,-3 4 23,-2 4 23,-3 4 24,-2 4 6,0 4-13,0 3-12,1 5-12,-1 0-7,0 0-3,0-1-3,0 0-2,1-2-3,2 1-2,3-1-3,1 1-2,0-2-1,-1 1 0,0-2 1,-1-1 0,-1-1-1,2-1-3,0-1-3,2 0-4,1-3-2,4-1-3,2-2-3,3-2-3,3-3 0,2-4 2,1-4 2,3-4 3,0-2 1,-1-1 0,-1-1 0,-1-1 1,-1-2-1,-1 0 1,-1-1 0,0-1-1,-2 0 1,-1 1 0,0 1 0,-2 1 0,-1 0 1,-2-1 0,-3-2 1,0 1 1,-3-1 0,0 2 0,-2 3 1,0 1-1,-1 1 1,0 1-1,0-1 1,0 0-1,-2 2-1,-6 3-6,-4 2-4,-4 4-4,-3 2-5,2 4-5,3 2-4,1 3-6,3 3-2,1 0 0,2 1 0,3 1-1,0-1 2,2-1 1,0-2 2,2-2 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5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75950 45250 627,'15'8'61,"-1"0"-7,-1-1-8,0 1-7,-2 0-6,1 0-5,-1-1-5,1 1-5,-1 0-2,0 2-1,-2 0 1,-1 1-1,-1 1-6,0-1-15,-2 1-13,0 0-14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6"/>
    </inkml:context>
    <inkml:brush xml:id="br0">
      <inkml:brushProperty name="width" value="0.05043" units="cm"/>
      <inkml:brushProperty name="height" value="0.05043" units="cm"/>
      <inkml:brushProperty name="color" value="#00BFF3"/>
    </inkml:brush>
  </inkml:definitions>
  <inkml:trace contextRef="#ctx0" brushRef="#br0">77131 43733 436,'-7'-6'77,"2"4"-7,2 4-10,2 4-7,1 4-7,0 5-6,0 5-4,0 5-5,0 3-4,0 1-3,0 1-3,0 1-3,0 1-2,0 2-3,0 2-2,0 3-2,0 1-3,-2 4-2,0 2-3,-1 4-1,-1 2-7,2 5-9,0 4-10,2 4-10,0-3-7,0-7-4,0-8-3,0-8-5,0-6-1,0-3-1,0-5 2,0-3-1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8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72974 45081 554,'-16'-2'4,"0"0"11,1-3 9,-1-2 10,3 1 5,8 1 3,7 2 3,6 2 2,5 1-2,3 2-7,3 0-7,4 2-6,0-1-6,2-1-4,1 0-3,1-2-5,2 1-4,3 0-4,3 2-7,2 0-4,1 0-5,-3 0-7,-4-2-5,-1 0-6,-5-1-4,-2 0-2,-3 0-4,-2 0-1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19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73677 44288 575,'-8'-15'2,"2"2"4,1 3 4,1 1 4,0 5 9,0 8 14,0 8 12,0 7 14,0 7 0,1 3-11,-1 4-13,0 4-12,0 3-9,0-1-5,0 0-6,1 0-6,-1 2-8,2 6-13,0 4-12,2 5-13,0-1-9,0-10-5,0-8-5,0-9-5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79252 44631 523,'6'-13'16,"-6"5"12,-4 4 12,-6 6 11,-1 2 2,-1 0-12,0-1-10,1 1-11,-1 1-6,0 0-1,0 1-2,1 2-1,-1 0-1,2-1-1,1 1 0,0 0-1,2 0 0,1 2-2,0 0-2,2 1-1,0 1 0,2 0-2,0-1 0,2 1-1,-1 0 0,0-1-1,-2 1-1,0 0-1,2-1-1,6-3-2,6-1-4,6-2-2,3-3-1,1-2 1,0-3 1,3-4 1,-1 0 0,-2-1 2,0 0 1,0 0 2,-3 0 0,-1 0-1,-2 1 1,-3-1-1,-1 0 1,0 2 2,-2 1 2,0 0 2,-2 3 6,-1 4 10,-1 4 11,0 4 11,-2 2 1,-2-1-7,-2 1-7,-2 0-8,0-1-3,0 1-1,2 0-1,0 0-1,1 0-2,0 1-3,0 1-5,0 1-2,3-1-5,6-4-2,6-4-4,5-4-3,3-5-1,-1-4-1,-1-5 0,-1-5-1,0-3 1,-1 1 2,1-1 2,0 1 1,-2-1 3,-1 2 1,-3 1 1,-1 1 1,-2 1 2,-2 1-2,-3 1 0,-1 1-1,-2-1 3,-4 0 8,-2-1 6,-3-1 8,-3 0 1,-2 4-2,-2 3-4,-1 3-3,-2 1-2,0 2-2,1 0-1,-1 2-3,0 1-2,-1 4-3,-2 2-3,1 3-3,-3 3-3,0 2-5,-1 1-5,0 3-4,-1-1-3,4-1-3,3-2-3,3-3-2,3-1-2,2 0 1,4-2 0,3-1 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1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81526 45166 512,'9'-7'26,"0"2"2,1 2 1,1 2 2,1 1 0,0 0 0,-1 0-1,1 0 0,-1 0-3,0 2-3,-2 0-6,-1 2-3,0 0-3,0 2-2,0 0-2,0 1-2,-2 2-1,-3 2-2,-2 1-2,-4 3-2,-2 2-1,-3 1-2,-4 3 0,-2 1-2,-2 1 0,-1-1 0,-1-1-1,-1-1-1,0-1 1,1-3 2,1-1 2,1-2 0,3-3 6,8-1 8,7-2 8,6-2 8,5-2 2,5-2-4,3-2-4,5-2-4,2-2-4,1 0-3,0-1-4,2-1-2,-2 0-5,-3 2-4,-5 2-5,-3 2-4,-3 1-3,-1 0-1,-1 0 0,0 0-1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3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67700 47570 604,'1'-21'8,"2"5"13,2 5 14,2 5 15,1 3 4,3 2-5,2 2-7,2 2-5,0 1-5,1 2-7,-1 0-4,1 1-7,0 0-7,-1 0-9,1-2-10,0 0-10,-1-2-5,-1 1 0,-1 0 1,-1 0 0,-2 0-4,-2 2-6,-4 0-8,-2 1-7,-4 1 1,0-2 6,-3-1 8,-2 0 6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4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67095 48200 630,'-15'0'6,"4"2"13,3 0 13,3 2 12,2 1 2,0 3-6,2 3-8,0 4-7,1 1-4,0 1-1,0 1-1,0 1-1,0 0-2,0 1-3,0-1-3,0 1-4,0 0-3,-2 3-8,0 1-7,-2 3-7,0-2-6,1-1-8,-1-4-8,0-3-6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4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67069 48394 602,'16'-22'15,"0"7"-4,-1 3-4,1 6-3,1 2 3,3 0 8,3 0 9,3 0 9,1 0 1,1 1-6,-1-1-8,0 0-6,-1 0-5,-3 2-2,-3 0-2,-3 2-1,-2 0-2,-1 0-1,0 0 0,-2 0 0,-1 1-3,-2 2-3,-3 2-3,-1 2-2,-3 0-2,-6 1 2,-4 0 2,-5 0 2,-3 0-3,1-1-3,-1 1-6,0 0-4,1-1-3,-1 0 2,0-2-1,1-1 2,0 0 3,0-2 5,2 0 6,1-2 6,1 0 4,2-2 4,3 0 2,1-2 4,0 2 7,0 2 14,-1 4 12,-2 2 12,-1 3 2,-1 4-10,-3 2-9,-2 3-10,-1 2-8,-1 3-5,-1 1-6,-1 3-6,0-1-6,1 0-4,1-1-5,1-1-5,0-2-5,2-1-6,1-3-5,1-1-7,3-5-5,6-6-6,6-8-6,6-6-5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3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66650 30700 542,'21'-27'3,"-5"-3"3,-7-3 5,-5-2 4,-4-1 3,0 3 0,0 3 1,0 4 1,0 1-1,0 0 1,0 0-2,0 0 0,-5 1 0,-9 4 1,-10 3 2,-8 3 0,-9 7 0,-6 14 0,-6 11 0,-6 14-2,-1 7 0,7 3-2,6 3-2,7 4-2,2 2-2,1 4-2,-1 3-2,1 3-3,2 1-1,7 1 0,6-1 0,7 1-1,4-1 0,3 1-1,3-1 1,4 1-2,8-4 0,17-6-1,15-6-2,16-6-2,12-9-3,9-8-6,10-10-7,10-9-5,10-9-6,13-5-6,12-7-5,13-5-6,-9-3 2,-27 4 8,-28 3 7,-28 3 9,-17-1 2,-2-2-3,-3-3-4,-3-3-4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3442" units="cm"/>
      <inkml:brushProperty name="height" value="0.03442" units="cm"/>
      <inkml:brushProperty name="color" value="#00BFF3"/>
    </inkml:brush>
  </inkml:definitions>
  <inkml:trace contextRef="#ctx0" brushRef="#br0">67305 48966 639,'14'-7'16,"-1"2"3,-2 2 2,-2 2 2,0 1 2,1 0-1,3 0 0,2 0 0,1 0-1,-1 0-5,1 0-3,-1 0-3,1 0-5,-2 0-7,-1 0-6,-1 0-7,-1 1-2,-2 2-1,-2 2 1,-2 2 0,-3 1-2,-3 3-3,-2 2-5,-3 1-3,-4 2-2,-4 0 1,-4-1 1,-3 1 2,-2-1 3,-1-1 3,1-1 3,-1-1 5,1-1 4,1-2 6,1-2 6,1-2 6,1-2 4,3-1 4,1 0 4,3-2 4,4-1 5,10-2 8,8-2 8,9-1 6,5-2-1,-1 0-13,0 0-11,1 1-13,-2-1-8,-1 2-4,-3 1-4,-1 0-3,-3 3-3,-2 4 1,-4 4-1,-3 4 1,-3 2 1,-6 1 1,-4 1 2,-5 1 1,-4 1 1,-2 0 1,-1-1-1,-2 1 1,-2-1-1,3-1 2,0-1 0,1-1 0,0-1 1,2 0 0,1-2 1,1-1 1,1 0 0,1 0 0,1 0-1,0 0 1,2-1-1,3 1 0,1 0 0,2 0-1,5-2 1,10-4 2,8-4 3,9-4 2,4-2-1,0 0-2,1 0-4,-1 1-3,0-1-5,1 0-3,-1 0-6,0 0-4,-1 2-4,-3 1-4,-3 2-4,-3 2-3,-3 0-2,-3 0-1,-3-2-2,-2 0-1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67321 49681 539,'-22'-13'13,"5"3"0,3 4 2,4 4 0,3 4 5,2 4 6,2 4 6,2 3 7,1 3 0,0 1-5,0 2-5,0 0-5,0 1-3,0 1-2,0 0-1,0 3-1,0-1-1,0 0 0,0 1-1,0-1-1,0 1-2,0 1-4,0 1-4,0 1-2,0-1-5,0-3-3,0-3-4,0-3-3,-2-4-10,-3-5-16,-5-4-17,-4-6-15,0-5-3,3-9 13,2-7 11,4-9 13,2-1 9,0 2 6,2 3 6,0 3 5,1 3 3,0 5 0,0 3-1,0 4 0,0 3 12,-2 1 23,0 0 24,-2 2 24,-1 3 3,-1 6-17,-3 5-16,-2 7-17,-3 3-11,-3 1-6,-5 1-6,-3 1-5,-2 1-5,1-1-4,1 1-2,1-1-4,2-2-1,3-3 3,3-4 2,3-4 2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5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69238 49000 545,'-7'24'135,"2"1"-32,2 1-29,2 1-31,0 1-17,0 0-3,-2 2-4,0 1-4,-2 1-5,-2 1-4,-1 1-6,-3 0-4,-2 0-4,0-3-1,-1-3-3,-1-3-2,1-3-4,1-3-6,2-3-6,2-3-7,1-3-6,1-4-8,-1-4-7,0-4-9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69350 48513 474,'8'-9'1,"1"0"3,2-2 2,0 0 4,1 1 1,-1 3 0,1 2 1,0 4 0,-1 1 0,-1 0 0,0 0-1,-2 0-1,0 0 0,0 2 1,-1 0-1,1 2 2,0 1 0,0 3 3,0 4 2,-1 2 2,1 2 2,-2 1-1,-1 1-1,0 1 0,-2 2-1,-1 3 2,0 3 1,-1 3 1,-1 2-1,0 3-1,0 1-1,0 2-3,0 1 0,0-2-2,0 0-2,0-1 0,-1-2-3,-1-2-3,0-1-4,-1-3-2,-1-2-4,2-3-2,0-3-3,2-3-2,-1-3-5,-4-1-9,-2-2-8,-3-2-9,-3-4-2,0-4 5,-1-6 5,-1-4 5,-1-5 4,1-3 2,-1-5 4,0-3 2,2-5 1,3-5-2,3-4-3,2-6-1,4-1 1,2 2 2,4 2 4,2 2 3,2 3 5,0 5 4,0 6 5,-1 4 5,1 4 3,0 4 1,0 4 1,0 5 2,0 1 1,-1 2-1,1 0-1,0 2 0,-1 2 0,-1 6-1,0 4 1,-2 5-1,-1 4 0,-2 5-3,-2 3 0,-2 5-2,-2 0-2,-1 0-2,-3-1-1,-2-1-2,0-4-1,1-4 0,0-5-1,2-4-1,3-6-3,6-5-8,6-4-7,6-5-8,2-4-4,-1 0-1,-1-2 0,-1 0-1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3056" units="cm"/>
      <inkml:brushProperty name="height" value="0.03056" units="cm"/>
      <inkml:brushProperty name="color" value="#00BFF3"/>
    </inkml:brush>
  </inkml:definitions>
  <inkml:trace contextRef="#ctx0" brushRef="#br0">70570 48163 719,'-12'-1'8,"10"0"15,8-2 16,10 0 15,4 0 1,2 0-12,3 2-13,1 1-12,3 0-10,1 0-5,2 0-7,3 0-6,-2-1-3,-2 0-1,-3-2-1,-3 0-1,-3 0-5,-3 0-8,-3 2-7,-3 1-9,-4-1-1,-4-1 4,-6 0 5,-4-1 3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6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70836 47670 622,'-20'-11'57,"5"8"-2,6 9-3,6 10-3,3 4-5,-2 2-8,0 3-7,-1 1-8,-1 2-6,2-1-5,0 0-3,2 1-4,-1-2-5,0 0-4,-2-1-5,0 0-4,0-4-5,2-3-5,2-5-7,2-3-5,3-5-3,5-4-1,5-6-2,5-4-1,2-4 2,-3-1 6,-2-3 6,-1-1 6,-2-1 5,-1 2 2,-1 3 5,0 1 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7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70499 47820 630,'7'-8'0,"0"1"0,-2-1 0,0 0 0,-4 3 10,-6 6 20,-6 6 19,-6 6 20,-4 4 0,-3 7-21,-3 3-19,-2 6-21,-2 2-14,1 1-5,1-1-7,1 0-5,2-2-5,1-3-2,3-5-1,1-3-2,4-5 0,3-1 2,4-4 2,5-3 1,1-3 4,3-6 3,2-4 5,3-5 4,0-2 6,1 2 8,2 2 8,0 2 7,0 1 7,-1 0 4,0 0 5,-2 1 5,0 1 0,0 6-2,0 4-3,0 5-3,-1 5-4,0 3-4,-2 5-4,0 3-4,-2 1-5,0-2-4,-2-1-3,0-2-4,0-4-2,0-2 1,2-3 0,0-2 1,4-8-7,4-8-17,5-11-15,5-9-17,4-7-1,3-3 12,3-3 12,3-2 13,0-1 10,-1 5 6,-3 4 7,-1 3 7,-4 5 4,-3 5 5,-5 5 3,-3 5 3,-5 6 3,-8 8 0,-6 7 1,-7 9 0,-5 4-4,-1 4-9,-3 3-11,-1 3-9,0-2-5,3-4 1,3-5-1,3-5 1,2-4-1,2-3 0,3-3-1,1-2 0,3-4 1,6-1 4,4-2 2,6-2 4,3-1 1,3 0 0,3 0 0,3 0-1,0 0 0,-3 0-2,-3 0-3,-2 0-1,-4 1-3,-3 2-2,-3 2-2,-2 2-3,-5 2 0,-8 3 1,-6 4 0,-7 2 1,-4 1 1,-1-1 2,0-1 1,-2-1 2,-1-1 2,-1-3 2,-1-1 3,0-2 1,-1-1 4,3 0 5,2 0 4,2-1 5,2 1 3,3-2 2,3-1 2,3 0 2,4-2 4,6-1 4,6 0 5,6-1 5,6-3-2,5-2-5,7-4-7,5-2-6,5-2-5,2 1-4,4-1-4,3 0-4,1 1-3,2 1-3,0 0-5,2 2-3,-2 0-3,-2 1-5,-4-1-5,-2 0-3,-4 0-5,-3 2-4,-5 1-4,-3 0-4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7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70674 49750 683,'-15'0'6,"4"2"12,3 0 11,3 2 12,0 1 3,0 3-5,-2 4-4,0 2-6,-2 3-5,-2 3-4,-1 3-5,-3 3-4,-2 2-5,-3 2-7,-3 3-4,-3 1-7,-1 0-3,0-2-2,-1-1-2,1-3-2,2-3 1,5-5 4,4-5 3,6-5 4,3-2-5,1 0-14,0 0-15,2 0-14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8"/>
    </inkml:context>
    <inkml:brush xml:id="br0">
      <inkml:brushProperty name="width" value="0.03977" units="cm"/>
      <inkml:brushProperty name="height" value="0.03977" units="cm"/>
      <inkml:brushProperty name="color" value="#00BFF3"/>
    </inkml:brush>
  </inkml:definitions>
  <inkml:trace contextRef="#ctx0" brushRef="#br0">71600 50850 553,'28'14'36,"-5"-3"-4,-7-3-3,-5-2-5,-2-2 1,4 2 5,2 0 5,3 1 4,0 1 0,-1 0-4,-2 0-4,-2 0-5,-2-1-4,-1 1-4,-1 0-4,0 0-2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9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75374 49102 510,'-11'-2'95,"10"0"-13,10-3-13,10-2-12,6-1-10,4 1-7,5-1-8,3 0-7,0 1-6,-2 0-6,-3 2-5,-3 1-6,-1 0-5,3 0-8,1 0-7,2 0-7,-2 1-3,-5 2-1,-7 2 0,-5 2-1,-4 1-5,-2 2-9,-3 0-9,-1 1-10,-2 1 2,-4-2 11,-2-1 11,-3 0 11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4"/>
    </inkml:context>
    <inkml:brush xml:id="br0">
      <inkml:brushProperty name="width" value="0.03368" units="cm"/>
      <inkml:brushProperty name="height" value="0.03368" units="cm"/>
      <inkml:brushProperty name="color" value="#00BFF3"/>
    </inkml:brush>
  </inkml:definitions>
  <inkml:trace contextRef="#ctx0" brushRef="#br0">57950 27400 653,'-2'-68'1,"-3"17"3,-3 15 3,-2 16 3,-6 16 6,-6 20 8,-6 18 10,-6 20 10,-4 13 1,1 9-7,-1 10-6,1 10-7,-3 4-4,-2 0-5,-3 0-3,-3 0-3,-1-2-5,4-3-3,3-3-5,3-2-4,3-6-5,3-6-3,3-6-4,4-6-4,4-9-1,6-8 1,7-10 3,6-9 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29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76075 48583 508,'-14'-6'23,"4"4"11,4 4 12,5 4 11,1 4 3,0 3-8,0 5-8,0 3-7,-2 4-6,-1 3-4,-2 3-4,-1 3-4,-2 3-3,0 2-5,1 4-3,-1 2-5,0 2-8,0-2-14,0-1-15,1 0-14,0-4-4,2-7 4,2-7 4,2-7 5,1-5 1,2-1-4,0-2-3,2-2-4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4466" units="cm"/>
      <inkml:brushProperty name="height" value="0.04466" units="cm"/>
      <inkml:brushProperty name="color" value="#00BFF3"/>
    </inkml:brush>
  </inkml:definitions>
  <inkml:trace contextRef="#ctx0" brushRef="#br0">78114 48975 492,'-8'16'132,"2"-1"-31,1 1-28,1-1-30,0 1-17,2 2-1,0 0-3,2 1-2,0-1-2,0-1-2,0-3-2,0-1-2,2-2-6,5-2-11,6-2-8,4-2-11,1-3-5,0-3-1,0-2 0,-2-3-1,-1-4 1,-1-4 4,-1-4 4,-1-3 4,-2-3 2,-2-1 3,-4-1 1,-2 0 3,-3-1 4,0 1 4,-2 1 5,0 1 5,-2 3 1,-2 3 0,-2 4-2,-1 5 0,-3 2-2,0 2 0,-1 2-2,-1 2 0,0 2-6,-1 4-13,1 2-11,-1 3-11,2 2-7,2 0 1,4-1 0,3 1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79050 49950 585,'22'8'66,"-1"1"-2,-3 2-3,-1 0-2,-3 0-6,-1 1-9,-3-1-10,-1 1-9,-1 0-16,-2-1-25,-1 1-24,0 0-24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0"/>
    </inkml:context>
    <inkml:brush xml:id="br0">
      <inkml:brushProperty name="width" value="0.04539" units="cm"/>
      <inkml:brushProperty name="height" value="0.04539" units="cm"/>
      <inkml:brushProperty name="color" value="#00BFF3"/>
    </inkml:brush>
  </inkml:definitions>
  <inkml:trace contextRef="#ctx0" brushRef="#br0">79694 48531 484,'50'-13'101,"-8"3"-22,-9 4-24,-9 4-22,-5 3-13,1 4-2,-1 2-2,1 3-3,-2 3-1,-3 2-3,-3 1-1,-2 3-3,-5 2-1,-2 3-1,-6 3-1,-2 3-1,-6 1-2,-4 2 1,-5 1-1,-5 0-1,-3 0 0,-1-1 0,0-3-1,-2-2-2,1-2 2,1-5 2,3-3 2,2-4 3,2-4 3,3-1 7,3-2 5,2-2 7,7-2 0,9 0-4,8-2-4,9 0-5,6-1-6,5 0-12,3 0-10,4 0-10,1 0-8,0 0-6,-2 0-5,0 0-6,-2-1 0,-1 0 6,-3-2 5,-2 0 5,-3-1 2,-5 2-1,-5 0-3,-4 2-2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81750 48450 457,'6'17'153,"-1"1"-34,-2 3-34,-2 1-34,-1 3-19,0 3-6,0 3-4,0 2-6,0 2-3,0-1-2,0-2-3,0 0-1,0-1-8,0-1-12,0-2-12,0 1-12,-1-4-6,0-4 1,-2-3-1,0-4 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81750 49156 618,'1'-22'0,"4"5"2,2 3 1,3 4 2,2 2 5,0-1 12,-1-2 10,1 0 10,1 1 6,2 1-2,1 2 0,3 2-2,0 1-7,-1 1-11,-1-1-11,-1 0-12,0 0-8,0 2-9,-1 0-6,1 2-7,-2 0-6,-1 0-3,-2 0-5,-2 0-3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82647 48115 395,'-1'-16'1,"0"2"1,-2 1 2,0 1 2,-1 5 14,2 10 28,0 10 29,2 9 28,0 8 2,0 5-22,0 4-21,0 6-23,0 7-17,0 11-9,0 11-10,0 11-9,-1 6-12,0 2-11,-2 2-11,0 2-11,-1-1-7,1-1-1,-1-2-1,0-2-1,0-9 1,2-19 5,0-17 3,2-17 5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1"/>
    </inkml:context>
    <inkml:brush xml:id="br0">
      <inkml:brushProperty name="width" value="0.03595" units="cm"/>
      <inkml:brushProperty name="height" value="0.03595" units="cm"/>
      <inkml:brushProperty name="color" value="#00BFF3"/>
    </inkml:brush>
  </inkml:definitions>
  <inkml:trace contextRef="#ctx0" brushRef="#br0">83300 47846 611,'9'-14'91,"3"3"-16,3 3-15,4 3-17,1 1-10,2 2-4,3 0-3,1 2-5,1 0-11,-1 0-18,-1 0-20,-1 0-20,-3 0-7,-2 2 0,-3 0 3,-2 2 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4:32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83829 47240 530,'-27'-5'126,"10"7"-23,7 8-22,10 6-24,4 6-17,0 7-9,-1 5-11,1 6-9,-1 4-11,-2 2-8,-2 1-11,-2 3-9,-1-2-13,1-8-15,-1-6-16,0-7-15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77412 52566 543,'-7'-12'10,"2"8"22,3 8 20,1 8 21,1 4 4,0 3-14,0 1-14,0 3-14,0 1-10,0 2-6,0 3-6,0 1-6,-1-1-5,0-3-5,-2-5-4,0-3-4,-1-2-3,0 1-4,0 1-3,0 1-3,0-1-1,1-1 1,-1-2 1,0-2 2,0-6-6,2-9-13,0-8-12,2-9-13,0-3 1,0 1 14,0 3 14,0 1 15,0 2 9,0 1 3,0 1 4,0 0 4,0 2 5,0 1 3,0 0 6,0 2 3,1 1 7,4 1 6,2 0 7,3 2 7,2 0 0,0 2-5,-1 0-6,1 2-5,-1 0-5,-1 2-1,0 0-2,-2 2-3,0-1-1,1-1-4,2 0-2,0-1-3,0-1-9,1 0-15,0 0-14,0 0-14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1:05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57200 27250 661,'-41'-21'31,"19"10"3,19 10 4,19 9 4,10 12-1,4 16-7,3 15-6,3 17-7,3 10-4,3 6-1,3 7-2,4 6 0,2 3-5,4 0-10,3 0-8,3 0-8,-2-8-13,-6-16-16,-6-15-16,-6-15-16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4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78380 52005 509,'0'-13'53,"0"6"-9,0 6-9,0 6-9,0 4-3,0 3 0,0 4 0,0 2 1,0 2 1,0 1-1,0 1-1,0 1 0,0 0-1,0 1-1,0-1 0,0 1-1,0 0-3,0 4-3,0 3-3,0 3-5,0 1-1,0 1-2,0-1 0,0 0-2,-1 2-3,0 2-6,-2 4-8,0 2-6,-1 3-7,1 2-5,-1 2-7,0 2-6,1-2-3,1-5-2,0-4-1,2-5-1,0-7 3,0-6 10,0-7 8,0-6 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5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78500 53253 496,'7'-8'0,"-1"1"0,0-1 0,-2 0 0,2 0 0,2-2 2,3 0 2,4-1 0,0 0 3,1 0 3,0 2 4,-1 1 3,1 0 0,1 2 0,2 1-2,0 0-2,-1 2-1,-3 2-2,-3 2-2,-2 2-2,-4 3-2,-1 2 0,-2 3-3,-2 3 0,-2 3-1,-4 1-1,-2 3-1,-3 2 0,-2-1-1,0-2 1,0-1 0,1-2 1,-1-3 0,2-3 2,1-3 2,1-2 1,3-3 0,6-2-2,5-2-1,7-2-2,4-3 0,1-2-2,3-3 0,2-3 0,-1-2-3,0 2-2,-1 1-4,0 1-2,-3 0-2,-1 1 1,-2-1 1,-3 0 1,-1 1 0,-2 1 1,-2 0 0,-2 2 2,-2 1 2,2 0 4,-2 2 5,1 1 4,0 2 10,0 5 17,0 6 17,0 4 16,-1 3 2,0-1-10,-2 1-12,0 0-11,-1 0-6,0 3-2,0 1-2,0 3-2,0-1-4,2-3-7,0-3-5,2-3-8,2-4-3,5-6-4,5-6-1,5-6-4,2-4-1,-1-1 0,-1-3-1,0-1 0,-4-1 0,-1 0 0,-4 2 0,-3 1 0,-1 1 2,-2 1 4,-1 1 3,0 1 5,-2-1 3,-2-2 3,-2-2 3,-2-1 3,-2-1 0,-2 3-3,-2 1-5,-1 2-4,-4 3-4,-2 3-5,-3 2-5,-3 4-5,-2 2-4,-1 2-4,-1 2-4,-1 2-3,0 2-1,1 3 4,1 3 3,2 3 4,1 0 1,4-3 2,5-2-1,3-4 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6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81427 53370 445,'-10'-1'11,"10"0"23,12-2 23,10 0 23,4 0 4,-2 0-15,-1 2-15,-2 0-15,-1 1-10,1-2-3,1 0-5,1-1-3,0-1-5,-2 0-3,0 0-3,0 0-4,-1 0-4,1 0-3,1 0-4,1 1-3,-1-1-3,-3 0-6,-3 0-5,-3 0-5,-4 0-5,-6-2-8,-6 0-7,-6-1-7,-3 1 0,1 2 8,-1 4 8,0 2 8,1 2 4,1 0 2,0 0 0,2 0 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83783 52518 466,'-6'-9'3,"4"0"7,4-1 7,4-1 6,3-1 4,3 2 1,3 1 3,4 1 1,1 1-1,1 2-3,1 2-5,1 2-4,-1 2-2,-1 4-3,-3 2 0,-1 3-3,-3 4-1,-2 1-2,-4 5-3,-3 2-2,-3 2 0,-2 1-2,-3 1 0,-4 1 0,-2-1-2,-3 0-4,-4-1-4,-1-1-3,-3-1-2,0-1 2,1-1 1,-1-1 0,1-2 2,1-3 0,1-2 0,1-4 0,7-4 6,16-4 10,14-6 9,15-4 10,7-4 3,2-1-6,0-3-5,2-1-5,-2-1-4,-4 2-1,-4 3-2,-4 1-2,-3 2-2,-5 2-3,-3 2-2,-5 3-3,-2-1-4,0-2-5,-2-2-4,-1-2-5,-1 0-2,-2 1 3,-2 0 3,-2 2 2,-3-1 2,-1-1 2,-2-3 2,-1-2 3,-3-1 0,-2-1 0,-2-1-1,-2-1 0,-1 0 2,-1 3 4,-2 1 4,0 2 4,0 2 2,-1 3-1,0 1 0,1 2-1,-1 2 2,2 2 5,1 2 4,1 2 4,1 2 3,2 2 1,2 1 1,3 3 1,0 2 0,2 2 0,0 1-1,2 3-1,0 0-1,0 1-2,0-1-4,0 1-1,0-1-3,2-1 0,0-1-2,2 0-1,1-2-2,5-1-3,4-1-5,4-1-3,1-1-4,1 0-6,-1-2-6,1 0-6,-1-3-3,1-1-4,-1-2-2,1-2-3,-1-1-1,-1 0 2,-1 0 0,0 0 2,-3 0 2,-1 0 5,-2 0 4,-2 0 3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08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85750 51312 624,'1'-21'4,"2"5"10,2 5 9,2 5 8,1 2 5,3 2 0,2 0-2,1 2 0,2 0-2,1 2-4,2 0-4,0 2-3,0 0-4,1 1-1,-1 1-3,1 2-2,-2 0-9,0-1-17,-1 1-14,0 0-17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87896 52565 999,'-15'-7'-85,"3"3"22,2 1 23,1 2 22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87400 52465 546,'31'0'115,"-2"0"-24,0 0-26,-1 0-23,0 0-15,1 0-3,1 0-3,1 0-3,-2 0-3,-2-2-3,-3 0-1,-3-1-4,-2-1-2,-3 2-5,-1 0-2,-2 2-4,-5 2-15,-8 4-26,-8 3-27,-8 5-25,-2-1-2,3-2 23,3-3 22,2-2 22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4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86982 53415 562,'-19'0'8,"9"0"18,8 0 17,10 0 17,5 0 4,3-2-11,3 0-10,3-1-9,1-1-8,-1 2-3,-1 0-4,-1 2-2,0 0-5,3 0-5,1 0-4,3 0-6,0 0-4,-1 2-6,-1 0-5,-1 2-5,-2-1-5,-1-1-3,-3 0-3,-1-2-3,-2 0-1,-1 2 3,-1 0 2,0 2 2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5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90247 51775 445,'0'-12'42,"0"8"5,0 8 3,0 8 3,-1 3-3,-2 1-10,-2 0-10,-2-1-11,0 2-6,2 3-1,3 3-3,1 3-1,0 1-2,-1-1-2,0-1-1,-1-1-2,-1-2 0,2-3-2,0-3 1,2-2-1,4-6-2,8-5-4,7-6-2,9-5-5,2-5 0,0 0 3,-1-1 1,-1-1 2,-2-1 1,-5 0-2,-3 1-1,-4-1-1,-4 1 0,-3 1 1,-3 1 0,-2 0 2,-4 1 0,-2-1 1,-3-1 0,-3-1 1,-3-1 1,0 0 0,-1 1 1,-1-1 0,-1 1 1,0 4 2,1 3 0,-1 3 2,1 1 1,2 0 1,3 0 0,1 0 2,5-1 0,8 0 1,8-1-1,7-1 0,6-1 0,1 2-1,3 0 0,1 2-1,1 1 0,1 0 3,-1 2 1,0 0 2,-1 3-1,-3 4 0,-3 4-2,-3 4-1,-3 3-1,-4 3 1,-5 3 1,-3 3 0,-4 1 0,-2 1 0,-3-1 0,-4 0 0,-2 0-1,-3-1-1,-4-1-1,-1-1-1,-3-1 0,2-1 0,1-1 1,1-1 0,3-2 1,6-3 0,6-2 0,6-4 1,4-2-2,4-2-3,2-3-3,3 0-4,3-4-4,1-2-5,3-4-5,1-2-6,1-2-2,1-1-3,-1-2-1,1 0-2,-2-2 0,-3-1 5,-3-3 2,-3-1 5,-1-3 3,-1-1 2,1-2 3,0-3 3,-1 0 2,-1 0 4,-1 0 2,0-1 2,-2 1 4,1 1 3,0 2 3,0 0 3,-1 2 1,1 3 2,0 3 1,0 3 1,-2 2 2,-1 2 3,-2 2 2,-2 3 3,-2 3 6,-1 8 9,0 6 8,-1 7 8,-2 5 1,-1 5-11,0 3-9,-1 5-10,-2 3-7,0 4-3,-1 4-3,-2 4-4,1 2-4,1 2-4,0 0-4,2 1-4,-1 2-3,0 0-2,-1 1-2,-2 1-1,1 0-3,-1-2-4,0-2-4,0-2-4,1-4-3,2-5-2,2-4-1,2-5-2,1-5 1,0-3 1,0-5 3,0-3 1,-1-6 1,-4-8-3,-2-8-2,-3-8-3,-1-7 3,0-7 6,2-7 7,1-6 7,1-2 5,2 7 1,2 6 3,2 5 1,0 5 2,0 1 1,-2 2 0,0 3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5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92604 51237 557,'8'-10'-1,"0"-3"0,0-5-1,0-3-2,-1 0 6,-1 5 10,-1 4 11,0 6 12,-2 4 7,-2 4 6,-2 4 5,-2 4 5,-3 2-2,-2 3-12,-3 1-11,-3 3-12,-2 1-8,-1 1-5,-2 1-5,1 1-6,-1-1-6,1-1-7,0-3-7,3-1-6,-1-2-3,2-1 2,1-1 1,1 0 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38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41200 43500 562,'21'71'63,"-5"-5"-15,-7-7-14,-5-5-15,-4-4-8,0 0-2,0 0-1,0 0-1,-2 1-1,-3 4 0,-3 3 1,-2 3-1,-3-1-1,1-2-1,-1-3 0,1-3-3,-3-1 0,-2 4-1,-3 3-1,-3 3 0,-2-1-2,0-2-1,0-3-1,0-3-1,1-4-1,4-3 2,3-3 1,3-2 1,-1-3 1,-2 1 0,-3-1 1,-3 1-1,-1-3 0,4-2-2,3-3-2,3-3-1,9-17-7,16-27-11,15-28-11,17-28-12,5-15-1,-3 1 10,-3-1 9,-2 1 9,-1-6 7,3-8 2,3-10 4,4-9 4,-4 5 1,-9 23 0,-10 22 2,-8 22 0,-6 10 1,1 1 1,-1-1 1,1 1 2,-1 1 0,1 3-1,-1 3 0,1 4-1,-3 8 8,-2 17 14,-3 15 16,-3 16 14,-1 9 4,4 3-11,3 3-9,3 4-10,1 1-6,1 0-3,-1 0-2,1 0-2,-1 0-3,1 0-2,-1 0-3,1 0-2,1 0-1,3 0 0,3 0-1,4 0 0,-1 0-1,-3 0 0,-3 0-1,-2 0 0,-1-2 0,3-3 0,3-3 2,4-2 0,-1-5 0,-3-2-2,-3-3-2,-2-3-2,-1-2 0,3 0-1,3 0 1,4 0 0,1-5 1,0-9 4,0-10 2,0-8 3,0-8 1,0-2 1,0-3 0,0-3 0,3-9 0,6-11-1,7-14-2,6-11-1,4-12 0,4-9 0,3-10-1,3-8 1,1-8-1,1-2 0,-1-3 0,1-3-1,-4 4 1,-6 13-2,-6 12 1,-6 13-2,-6 9 1,-2 6 1,-3 7 1,-3 6 0,-7 15-10,-9 26-25,-10 24-23,-8 26-24,-6 8-6,1-5 11,-1-7 12,1-5 10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93050 51450 533,'9'7'17,"1"-1"-5,3 0-5,2-2-5,0 1 6,1 2 16,0 2 17,-1 1 17,1 3 4,-1 0-8,1 1-7,0 1-9,-1 0-7,-1-1-5,-1-1-5,-1-1-6,-2 0-12,-2 1-15,-4 1-17,-2 2-17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6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94350 52662 522,'18'-15'114,"3"3"-23,4 1-22,5 2-23,2 3-12,2 1-4,2 2-3,3 2-3,-1 1-4,0 0-6,-2 0-7,0 0-6,-2 0-7,-1 2-8,-3 0-9,-2 2-9,-2-1-6,-5 1-2,-3 0-4,-4 0-3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7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95146 51437 514,'-8'-8'0,"2"2"1,1 1 0,1 0 0,0 0 7,0 0 11,0-1 12,1-1 11,-1 2 7,2 8 1,0 6 1,2 7 0,0 6-3,0 7-7,0 5-10,0 6-7,0 3-6,0 0-7,0 0-4,0 0-6,0-1-7,0 0-12,0-1-11,0-2-11,0-1-7,0-3-6,0-4-5,0-2-6,0-4 3,0-5 7,0-5 9,0-4 8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96980 51650 549,'37'0'103,"-5"2"-23,-6 0-22,-3 2-23,-5 0-12,-1 2-4,-3 0-3,-1 1-3,-2 1-3,-2 2-2,-3 0-2,-1 1-3,-1 1-1,0 2-2,0 0-1,0 1-1,-2 1-2,-4 1 0,-4 1-1,-4 1 0,-2 1 0,-3-1 0,-2 1 3,-1-1 0,-2 0 0,-1-1-3,-1-1-1,-1 0-2,-1-2-1,1-1 0,0-1 1,-1-1 0,2-1 1,3 0 1,3-2 0,3-1 1,2 0 1,0-2 2,2-1 2,1 0 1,3-2 5,7 0 8,8-2 7,6 0 8,5-2 1,5 0-4,3-2-5,5 0-5,0-1-4,-2 2-2,-2 0-4,-1 2-3,-3 0-6,0 0-7,-1 0-7,-1 0-7,-1-1-6,-1 0-4,-1-2-3,-1 0-4,-1 0-2,-3 0 0,-1 2 2,-2 0 0,-3 0 2,-1-2 5,-2-2 4,-2-1 3,-1-2 5,0 2 4,0 1 4,0 0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98959 51380 476,'0'-15'2,"1"2"5,2 3 4,0 1 5,1 3 8,0 4 9,0 4 10,0 4 10,-1 4 2,0 3-8,-2 5-8,0 3-8,-2 5-4,0 5-2,-2 5-2,0 4-1,-1 3-4,0-2-2,0 0-3,0-1-3,0-3-3,1-2-6,-2-3-3,2-3-5,-1-4-5,0-2-7,0-3-6,0-2-6,0-8-10,0-11-14,0-10-14,1-11-14,0-5 3,3-1 20,4 1 20,2 0 19,1 2 13,0 5 2,-2 4 4,0 6 3,-1 2 3,3 1 4,2-1 4,2 0 3,1 0 4,1 2 4,1 1 4,2 1 4,-1-1 1,3 0 0,0-2 0,1 0-2,0 0-3,-1 2-5,-1 2-7,-1 2-5,-1 1-3,-1 0 2,-1 0 0,0 0 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19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99675 50911 439,'0'-28'2,"0"5"5,0 6 5,0 7 5,0 4 8,2 4 12,0 4 11,2 4 12,-1 4 1,-1 5-9,0 5-11,-1 5-8,-2 5-6,-1 5-1,0 4-1,-1 6-1,-1 4-3,0 4-4,0 4-4,0 3-4,0 3-6,-2 2-4,0 0-5,-1 1-5,-2 0-5,-2 1-4,-2-1-5,-1 1-3,0-2-6,2-1-7,4-2-7,3-2-6,1-5-3,2-7 3,0-6 4,2-7 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0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100700 50696 781,'8'-8'0,"2"2"0,0 1 0,1 1 0,2 0 4,1 0 8,3 0 7,2 1 8,1-1 1,3 2-4,1 0-5,3 2-4,-1 0-2,0 2 2,-1 0 1,-1 2 2,-1-1-9,-1 1-21,-1 0-20,-1 0-21,-2-1-6,-2-1 6,-4 0 6,-3-2 6,-2 1 8,0 0 7,-2 2 7,0 0 8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0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101411 49886 683,'-8'-8'0,"2"2"0,1 1 0,0 0 0,1 1-4,1-2-8,-2 0-9,2-1-8,0 2 11,2 6 31,2 6 31,2 6 30,0 4 8,-1 5-16,0 3-15,-1 5-17,-1 2-12,0 4-10,0 3-10,0 2-9,-2 3-9,-1 2-4,-2 2-5,-1 2-6,-2-4-2,2-8-1,1-9-2,1-9 0,0-5 0,0-1 0,0-1 1,0 0 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88850 52870 638,'31'-14'96,"-2"3"-20,0 3-20,-1 2-20,-1 2-11,-2 1-2,0-1-2,-1 0-2,-2 1-9,-3 2-16,-3 2-15,-2 2-16,-4 1-8,-1 2-1,-2 0-2,-2 1-2,-2 1 2,0-1 4,-2 1 5,0 0 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88900 53450 658,'29'0'59,"-3"0"-11,-5 0-12,-3 0-11,-3 1-7,-1 2-1,-1 2-2,-1 2-1,-1 1-2,-2 3-1,-3 2-2,-1 1-2,-2 2-3,-2 0-4,-2-1-3,-2 1-4,-2 0-1,-1-1 1,-3 1 0,-2-1 1,-1 1 1,-1 2 0,-1 0 0,-1 1 1,-1-1 0,0-1 0,1-3 1,-1-1 0,5-3 6,10-2 9,10-4 10,10-2 11,4-4-1,1 0-10,-1-3-10,0-2-11,0 0-7,-3 0-6,-1 2-6,-3 1-6,-1 0-4,-2 0-3,-3 0-2,-1 0-3,-2-1-2,0 0-2,-2-1-2,0-1-2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0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44150 44350 456,'-22'-25'-10,"6"0"12,7 0 12,6 0 12,3 0 4,0 0-4,0 0-4,0 0-4,0 0-3,0 0-2,0 0-1,0 0-3,-4 0-1,-5 0-1,-7 0-2,-5 0-1,-3 0-1,4 0-1,3 0 0,3 0-2,-4 3 0,-8 6 0,-10 7-2,-9 6 0,-2 7 0,6 10 1,7 10 0,6 9 1,-1 12 1,-5 16 0,-7 15-1,-5 17 1,-3 3 0,4-5 0,3-7 1,3-5-1,4-6 0,7-3 1,6-3 0,7-2 1,2-5 0,1-2 0,-1-3 0,1-3 0,-1-4-1,1-3 0,-1-3 0,1-2-1,2-5 0,7-2-1,6-3 0,7-3-1,4-7 0,3-9 0,3-10 0,4-8 0,5-11-2,10-8-2,10-10-2,9-9-4,4-9 0,1-5-2,-1-7 0,1-5 0,-1-4 0,1 0 1,-1 0 2,1 0 2,-4 3 1,-6 6 1,-6 7 1,-6 6 1,-9 13 6,-8 23 11,-10 22 11,-9 22 12,-5 12 1,0 3-6,0 3-6,0 4-7,1-1-5,4-3-1,3-3-3,3-2-2,-1-3-2,-2 1-1,-3-1 0,-3 1-1,2-3-2,10-2-3,10-3-3,9-3-3,6-4-3,3-3-2,3-3-3,4-2-2,2-5-3,4-2-1,3-3-2,3-3-1,6-6 0,9-5 2,10-7 2,10-5 2,5-14 0,4-18 0,3-19-2,3-18-1,-7-7 1,-15 6 5,-15 7 2,-16 6 5,-10-1 2,-3-5 2,-3-7 2,-2-5 2,-8 0 4,-8 10 7,-10 10 7,-9 9 7,-5 9 3,0 9 1,0 10-1,0 10 1,-4 5 0,-5 4 4,-7 3 3,-5 3 2,-4 9 0,0 16-7,0 15-5,0 17-5,0 10-4,0 6-2,0 7-1,0 6-1,0 3-1,0 0-1,0 0 0,0 0 0,1 0-1,4 0-1,3 0-1,3 0-1,1-2 0,1-3-1,-1-3-1,1-2-1,1-6-1,3-6-2,3-6-1,4-6-1,7-6-4,13-2-6,12-3-7,13-3-5,6-7-1,0-9 2,0-10 3,0-8 2,4-14 2,10-15 1,10-15 0,9-16 0,6-16 1,3-16 0,3-15 0,4-15 1,-1-11 1,-3-2-1,-3-3 1,-2-3 0,-9 4 1,-12 13 4,-13 12 1,-12 13 3,-10 10 3,-6 10 3,-6 10 3,-6 9 2,-6 7 3,-2 7-1,-3 6 1,-3 7 1,-6 8 4,-5 14 11,-7 11 10,-5 14 10,-3 10 0,4 9-9,3 10-9,3 10-10,1 5-4,1 4-2,-1 3-1,1 3-1,-1 3-1,1 3-3,-1 3-2,1 4-2,1 4 0,3 6-1,3 7 0,4 6 1,1 6-2,0 6-4,0 7-3,0 6-3,1 4-2,4 4 1,3 3-1,3 3 0,3-1-1,3-2-5,3-3-4,4-3-4,-1-7-1,-3-9 0,-3-10-1,-2-8 2,-3-12-7,1-12-11,-1-13-12,1-12-12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24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89614 50475 550,'-1'-17'-1,"0"-3"1,-2-4 0,0-1 0,0-1 3,0 5 7,2 3 6,0 5 8,2 6 9,0 11 15,2 12 13,0 10 13,0 7-1,0 4-19,-2 4-19,0 4-17,-2 5-17,0 6-11,-2 5-13,0 7-12,-1-4-3,0-11 6,0-12 7,0-11 5,0-8-3,1 0-14,-1-1-15,0 0-15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0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72131 57368 567,'-14'-8'7,"5"0"11,3 1 13,4-1 11,4 2 7,4 6-2,3 4-1,5 6-1,2 1-4,-1 1-6,1 0-6,0-1-7,-1 0-7,-1 0-10,-1-2-7,-1-1-10,-1 0-7,0 2-7,-2 0-5,-1 1-6,0 0-3,0-1 3,0 0 2,0-2 2,-1 0 0,-1 0-2,-1 0-1,0-1-1,-2 0 1,-2 0 7,-2-2 4,-2 0 7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1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71430 57816 544,'-40'14'25,"15"-3"5,15-3 4,14-2 6,11-4 0,4-1-5,4-2-6,7-1-4,0-3-6,0 0-4,-1-2-4,-1 0-5,-2 0-5,-3 0-4,-3 2-6,-3 1-4,-7 4-2,-12 9 3,-12 10 2,-11 7 2,-8 6 0,-1 1 0,-2 1-1,-2 0-1,1 0 0,3-5 1,5-4-1,4-3 1,3-4-1,4-1 0,5-2-3,3-3 0,5-3-3,6-6-2,6-6-3,6-6-3,4-3 0,5-3 4,3-2 3,5-1 4,0 0 2,-2 2 3,-2 4 2,-1 3 2,-3 2 3,-3 0 6,-3 2 4,-2 1 6,-4 1 3,-1 2 1,-2 2 2,-2 2 0,-2 1 1,0 3 0,-2 2 1,0 2-1,-1 1 0,0 1-2,0 1-1,0 2-1,0-2-5,2-1-7,0-3-6,2 0-7,0-5-4,3-5-4,2-4-2,2-5-3,2-6-2,5-4 0,3-5 0,5-4 1,0-4-1,-1-1 1,-3-1 0,-1 0 1,-2-1 2,-3-1 6,-1 1 4,-2 0 6,-2 1 3,-1 3-1,-1 4-1,0 2 0,-2 4 6,-1 5 11,0 4 10,-2 6 12,1 4 6,0 4 2,1 4 2,2 4 0,0 2-2,-1 3-9,1 2-7,0 1-9,0 2-4,0 1 0,0 1 1,-1 1-1,1 1-3,-2-1-4,-1 1-4,0-1-6,-2-1-1,0-1 1,-2-3 0,0-1 1,-2-1-1,0 1-5,-2 2-3,0 0-5,-2 0-2,-2 1 0,-2-1 0,-1 1-1,-3-1 0,-2-1-1,-2-1-3,-1-1 0,-2-1-3,1-3-2,-1-1-2,1-2-2,0-2-1,2-2 0,3-3 0,1 0 1,2-5 1,0-4 4,2-6 2,1-3 4,1-4 1,2 1 1,2-1 1,2 0 1,1 2 4,0 3 9,0 3 8,0 3 9,2 3 7,6 4 6,4 4 7,5 4 6,3 2-1,0 1-7,-1 2-8,1 0-9,-2 1-6,1 1-8,-2 1-6,-1 2-8,0-2-6,-1-1-8,1-3-7,0-1-7,-2-1-2,-1-2 6,-2-1 6,-2 0 4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74644 58276 666,'-15'-21'5,"4"5"10,3 5 10,3 5 9,2 4 5,2 5-1,2 6-2,2 4-2,0 4-3,1 1-5,0 3-6,0 1-5,0 1-5,0-1-5,0-1-5,0-1-4,-2 0-5,-2-1-3,-4 1-4,-2-1-3,-2 1-5,-2-1-5,0 1-5,-1 0-4,0-4-4,0-3-1,2-6-1,1-4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2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74834 58344 646,'29'-22'1,"-4"5"3,-3 3 2,-4 4 2,-3 3 5,1 1 5,-1 0 5,1 2 7,-1 0 1,-1 2-1,-1 0-1,0 2-3,-3 1 0,-1 2-3,-2 2-2,-2 2-1,-2 1-4,0 3-3,-2 2-5,0 2-3,-3 0-3,-2 1-1,-4-1-2,-2 1-1,-3 0-4,-1-1-5,-3 1-5,-1 0-6,-1-2-2,1-3-2,0-3-1,3-2-2,-1-3 2,2-1 2,1 0 2,1-2 2,1-1 2,2-2 0,2-2 2,3-1 1,2-3 1,7-2 3,6-2 2,6-1 3,2-1 2,1 1 3,-1 0 3,1 2 2,-1 1 3,-1 3 4,-1 1 4,-1 2 4,-2 4 2,-4 6 3,-5 5 2,-3 7 2,-5 3-1,-5-1-5,-7 1-5,-5-1-5,-4 1-3,1-1-3,-1 1-2,1-1-2,0 0 0,3-1 0,1 0 1,3-2 1,1-2-1,2-3-3,3-3-4,1-2-3,3-3-2,6-1-1,4 0-1,6-1-2,3-3 0,3 0 1,3-3-1,3-2 1,0-1-1,-3-2-2,-3 0 0,-3-1-2,-2-1-2,0 1-2,-2-1-2,-1 0-3,-1 1 2,-2 1 4,-2 0 4,-2 2 5,-1 0 4,0 0 1,0 1 2,0-1 2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2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75152 57190 480,'-8'-19'37,"2"10"3,1 10 1,0 10 2,0 10-2,-1 10-7,-3 12-4,-2 11-7,0 3-2,1 1 4,0-2 3,2-1 3,1-2 0,1-4-5,0-4-4,2-4-4,0-1-4,0 2-5,0 2-4,0 2-5,2 0-5,2-4-7,4-2-7,2-4-7,4-2-5,4-5-4,3-4-3,5-3-4,-1-5 2,-4-3 5,-3-4 4,-4-4 6,-2-3 0,1-1-8,1 0-7,2-1-7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4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79756 58105 503,'-1'-20'55,"-2"5"-11,-2 6-9,-2 7-10,-2 2-6,-1 3-2,-3 2-1,-2 2-2,-1 2 0,-1 3-1,-1 4 0,-1 2 0,-1 2-1,1 1 1,-1 1-1,1 1-1,-1 0 0,1 1-1,-1-1-1,0 0-1,3-1-2,3-3 0,4-3-2,5-2 0,2-3-3,3-1-2,4-1-3,2 0-3,4-3-3,4-2 1,3-4-2,5-2-1,2-3-1,1-2-1,1-2-1,1-2-2,1-1 1,0-1 1,2-1 1,1-1 3,0-2-1,-1 0-2,-2-1-2,0-1-1,-2 1-1,-3 1 4,-3 2 3,-2 3 4,-5 4 10,-5 10 19,-5 8 19,-4 9 18,-3 4 4,0-1-13,0-1-12,0-1-13,0-1-6,1-1-2,-1-1-1,0 0-1,1-2-3,4-1-5,2-1-4,4-1-5,1-3-4,3-4-2,2-6-2,2-4-3,1-4-4,3-3-2,1-4-4,3-2-4,0-2 0,-1-1 2,-1-1 2,-1-1 2,-3 0 3,-3 0 2,-4-1 4,-4 1 3,-3-1 2,-1 1 2,0-1 3,-1 1 2,-3 1 1,0 3 3,-3 3 0,-2 3 2,-1 2 0,-2 2 0,0 2 0,-1 2-1,-2 3-2,0 2-5,-1 4-4,-1 2-5,0 3-5,3 2-6,1 1-7,2 3-6,2 0-3,0-3 1,2-1 1,1-2 1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82211 58530 607,'4'-15'5,"9"2"11,9 3 11,9 1 10,2 3 5,-5 4-2,-5 4-3,-5 4-3,-4 2-3,-1-1-6,-2 1-6,-2 0-5,-3 0-5,-2 2-5,-4 0-4,-2 1-4,-5 1-3,-6 2 0,-6 0 0,-5 1 1,-3 1-1,-1-1 1,1 1-1,-1 0 2,3-2 0,1-1 3,4-3 3,3-1 2,8-1 3,12-2 6,13-1 5,14 0 4,5-2 0,0-2-6,0-2-5,0-2-6,-1-1-4,-3 0 2,-3 0-1,-3 0 1,-2 0-8,-1 0-19,-1 0-18,-1 1-18,-2-1-7,-3 2 4,-3 0 5,-2 2 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83495 58228 681,'-7'-8'0,"0"0"0,2 0 0,1 1 0,2-1-1,5 0-3,6 0-2,4 1-3,4 0 10,3 2 20,3 2 21,3 2 20,2 1 3,1 2-15,1 0-15,1 2-15,-1 0-8,-2 1-1,-2 2-1,-1 0-1,-3 0-9,-3-1-13,-3 0-14,-2-2-14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5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84142 57546 516,'-8'-15'0,"2"-1"0,1 1 0,0-1 0,1 1 1,1 2 4,-1 3 2,0 1 4,0 3 7,2 6 15,0 4 14,2 6 15,0 4 1,2 5-9,0 5-10,2 5-8,-1 3-9,-2 4-7,-2 3-5,-2 2-8,-2 3-1,0 0 1,-1 2 1,-2 0 2,1-1-8,-1-4-17,0-4-18,0-3-18,1-6-11,1-4-4,0-5-5,2-4-5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9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59400 42850 477,'-25'-18'75,"0"17"-13,0 15-14,0 16-14,0 7-6,0 1-1,0-1 1,0 1-1,-2-1 1,-3 1-3,-3-1 0,-2 1-1,-6 7-2,-6 16-2,-6 15-2,-6 17-3,-2 7-4,3 0-6,3 0-6,4 0-6,4-5-7,6-9-9,7-10-6,6-8-9,4-9-4,4-6-3,3-6-2,3-6-2,3-6-2,3-2 2,3-3 0,4-3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6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85664 57347 466,'1'-21'4,"2"7"8,2 5 8,2 6 8,1 3 4,1 0-2,2 0 0,0 0 0,1 2-3,1 4-3,2 4-2,0 3-3,-1 3-3,-1 1-4,-2 2-3,-2 0-3,-3 0-3,-1 1-2,-2-1-1,-2 1-2,-4 0-1,-7 3-3,-8 1-1,-5 3-2,-4-1 0,1 0 0,1-1 0,1-1 1,1-1 1,1-1 2,1-1 2,1-1 3,2-1 3,2-2 2,4-3 3,3-1 3,4-2 0,6-3-2,6-1-1,6-2-2,4-2 0,3-4-1,3-2 0,3-3 0,2-4-3,2 0-6,3-3-6,1-1-5,0-2-5,-2 2-2,-1 1-2,-3 1-3,-2 1-1,-3 0-1,-3 2-1,-3 1 0,-2-1 0,-2 0 3,-3-1 2,-1-1 2,-1-1 3,-2 0 3,-1 0 2,0 1 2,-2-2 2,-1 0 3,0-1 2,-1-1 2,-1-1 2,0 1 0,0-1 1,0 0 1,0 1-1,0-1 1,0 0 0,0 1-1,0-1 1,0 1 0,0-1 0,0 0 0,0 2 10,0 1 21,0 2 20,0 2 20,0 3 5,2 4-12,0 4-13,2 4-11,-1 3-7,-1 2-1,0 2-1,-2 1 0,0 3-3,0 3-3,0 3-3,0 3-4,0 1-3,0 1-5,0-1-4,0 1-4,0 0-5,0 0-1,0 2-3,0 1-2,-1-1-5,-2-1-6,-2-3-7,-1-1-6,-2-4-9,2-1-10,1-4-10,0-3-11,2-5 1,0-6 12,2-8 12,0-6 13,1-5 10,0-3 4,0-3 7,0-3 5,1 0 4,0 1 1,2 3 1,0 1 2,2 2 2,0 1 6,1 1 6,2 1 5,0 1 6,1 2 3,2 3 5,0 1 3,1 1 1,3 2-4,2 1-5,1 0-3,1 2-5,-1 1-4,0 0-4,-2 2-4,-1 0-2,-1 0 0,-1 0 1,0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6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87962 57081 460,'-1'-16'2,"0"2"3,-2 1 2,0 1 4,0 1 4,0 0 6,2 2 6,0 1 6,2 2 5,0 6 2,2 4 2,0 6 3,0 4-1,0 5-4,-2 5-4,0 5-4,-1 4-4,0 4-5,0 4-3,0 4-4,-1 3-6,0 2-5,-2 2-8,0 2-5,-2-1-8,0-1-7,-1-2-6,-1-2-9,-1-4-3,2-8-1,1-6-2,1-7 0,0-4-2,2-3-2,0-1-3,2-2-3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88316 57156 676,'-7'-16'0,"2"2"0,2 1 0,2 1 0,3 0 7,4-1 15,3-1 15,5-1 14,3 0 3,1 4-8,3 3-9,1 3-7,2 1-9,1 2-8,1 0-8,1 2-7,-1 1-9,-2 2-5,-1 2-8,-3 2-5,-1 0-7,-3-1-6,-1-1-5,-2 0-7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88992 56531 578,'-8'-16'2,"0"2"3,0 1 4,1 1 4,-1 1 4,2 0 5,1 2 7,0 1 5,2 2 4,0 6 0,2 4 0,0 6 2,1 4-3,0 5-5,0 5-5,0 5-4,-1 4-9,-2 6-10,-2 4-12,-1 5-11,-2-1-8,2-10-4,1-8-5,1-9-5,0-5-5,0-1-5,0-1-4,0 0-5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7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88841 58596 634,'-4'-8'7,"8"0"15,8 1 15,7-1 14,4 2 4,-1 1-5,-1 2-6,-1 2-6,1 1-8,1 0-10,3 0-9,1 0-10,0 0-8,-1 2-6,-3 0-5,-1 2-5,-3 0-4,-3 1-4,-3 1-4,-2 1-2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8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89494 58195 548,'-8'-7'0,"0"0"0,0 2 0,0 1 0,2 2 11,1 5 20,2 6 20,2 4 21,1 3 3,0 1-15,0 1-15,0 1-16,-1 1-8,0 1-2,-2 1-2,0 1-3,-1 1-7,0 1-15,0 1-12,0 1-14,0-2-7,1-5-1,-1-5 1,0-5-1,0-2-2,2 0-2,0 0-4,2 0-3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8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90677 58181 538,'7'-7'0,"-1"1"0,0 0 0,-2 2 0,2 0 3,2 2 6,3 0 7,3 2 6,1 0 2,0 0-1,-2 0-1,-1 0-1,-1 1-1,-1 2-2,0 2-2,-2 2-2,-1 2-1,-2 3-2,-2 3-1,-2 3-2,-4 2 1,-4 1 0,-5 1 1,-5 1 0,-3-1-1,1-1-6,-1-2-4,1-3-6,0-1-1,0-1 1,2 0 3,1-2 2,2-1 1,3-1 3,3 0 3,2-2 1,5-1 1,6-2-2,6-2-2,6-2-2,3-2-1,2 0-2,3-2-1,1 0-1,1-2-3,1-2-2,-1-2-2,1-1-4,-2-2-1,-2 2-1,-1 1-2,-3 1-1,-1-1-1,-1-2 1,-1-2 0,0-1 0,-3-2 1,-1 2 2,-2 1 2,-2 1 1,-2 1 3,-1 1 3,-1 0 4,0 2 4,-3 0 4,-2 0 5,-3 1 4,-4-1 5,-1 1 2,-2 2 2,0 2 1,-1 2 0,-1 1 1,-1 0 0,-2 0 0,0 0 0,0 1-2,1 2-1,1 2-3,1 2-2,1 2 0,2 5 2,2 4 2,3 3 2,0 1-1,3-1-3,2-2-5,3-3-4,1-1-3,3-1-2,3 0-2,4-2-1,0 0-6,1 0-5,-1-1-7,1 1-6,-1-1-7,-1-1-6,-1 0-7,0-2-6,-2-1 1,1-2 6,0-3 7,0 0 7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92750 57193 654,'1'-22'0,"2"5"0,2 3 0,2 5 0,1 1 6,3 2 14,2 1 12,1 1 13,3 0 4,1 2-7,3 0-6,1 2-6,1 0-5,-1 2-2,-1 0-3,-1 2-3,-2 0-17,-3 1-30,-3 1-31,-2 2-30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94250 57962 698,'70'-27'98,"-17"7"-20,-17 9-21,-15 7-21,-8 4-15,5 0-10,3 0-10,5 0-11,-1 1-5,-2 2 3,-3 2 0,-2 1 3,-4 2-7,-3 0-15,-3 0-13,-2-1-14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94111 58650 675,'-13'0'7,"8"0"13,7 0 15,6 0 13,8 0 3,7 0-5,8 0-6,8 0-7,3 0-8,-2 0-10,-2 0-11,-1 0-9,-4 0-13,-4 0-13,-3 0-13,-5 0-14,-2 0-3,-3 2 6,-1 0 5,-2 1 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2:49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58600 43150 454,'-43'-43'12,"17"17"25,15 15 24,16 16 24,10 12 4,7 9-16,6 10-17,7 10-16,2 7-13,1 6-5,-1 7-8,1 6-6,-3 6-4,-2 6 1,-3 7 1,-3 6 1,-1 4-9,4 4-15,3 3-16,3 3-17,-4-8-11,-8-19-7,-10-18-9,-9-19-7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96427 57539 530,'-13'-5'40,"5"6"13,4 6 11,6 6 13,1 4-3,1 5-15,0 3-17,0 4-16,-1 3-10,0-1-5,-2 0-5,0 1-4,-2-2-3,0 0-1,-2-1 0,0-1-1,-2-3-10,-2-1-20,-1-4-20,-3-3-19,0-3-5,1-1 9,1-2 9,1-2 11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5:59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96450 58274 667,'30'-22'45,"-3"5"-3,-4 3-1,-1 5-3,-1 1-2,2 0-3,4 1-4,3-1-4,-1 1-4,-3 0-7,-5 2-7,-3 1-5,-3 0-12,-1 2-16,-1 0-16,0 2-16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0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97342 57196 486,'-8'-8'1,"2"2"5,1 1 2,0 0 5,2 4 7,0 6 12,2 6 12,1 5 12,0 6 2,0 5-6,0 5-6,0 5-8,-1 2-5,-1 2-4,0 0-6,-1 2-5,-2-2-5,-2-2-2,-2-4-3,-1-2-4,-1-3-8,2-2-14,2-1-15,3-3-14,0-2-7,0-3-1,0-3-1,0-2-1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1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98401 57468 420,'-3'-25'55,"-6"13"-2,-6 12-4,-5 14-2,-3 7-5,1 5-6,1 3-8,1 4-7,0 0-4,2-3-4,1-5-3,1-3-4,2-3-1,2-1-4,4-1-1,3-1-2,1-1-4,2-1-4,0 0-4,2-2-4,4-2-6,10-4-10,8-4-9,9-4-9,2-3-2,-2 0 8,-3-2 8,-3 0 7,-2-2 6,-1-2 5,-1-1 5,-1-3 5,-1 0 5,-3 1 6,-1 1 6,-2 1 5,-2 1 2,-3 2-1,-1 2-3,-2 2-1,-3 4 7,-4 6 19,-4 6 17,-3 6 18,-2 1 2,2 0-14,2 0-14,2-2-13,2-1-9,0-1-5,2-1-4,0 0-5,3-3-8,2-1-11,4-2-13,2-2-11,3-3-5,5-2 2,4-4 4,3-2 2,2-3 2,-3-3 3,-1-4 1,-3-2 2,-2-1 2,-2 1 3,-4 1 3,-3 1 3,-2 1 4,-4 1 3,-3 0 4,-2 2 3,-3 1 4,-2 1 0,-2 0 0,-1 2 2,-3 1 2,0 2 3,-1 2 4,-1 2 3,0 1 1,2 0-1,3 0-3,1 0 0,2 1-6,4 2-9,3 2-9,2 2-9,4 0-6,4-2-3,3-3-3,5 0-3,2-2 1,3 0 3,1 0 4,3 0 3,0-1 5,-1 0 4,-1-2 4,-1 0 5,-1-1 2,-1 2 0,-1 0 0,-1 2 0,-1 0 2,-3 0 5,-1 0 4,-2 0 5,-4 0 10,-5 2 14,-4 0 16,-5 2 15,-3 1 2,0 1-11,0 3-11,0 2-11,1 1-6,-1 2-3,0 0-3,0 1-2,1 1-3,2-1-4,2 1-4,2 0-3,2 0-2,2 1 0,2 1 1,2 1 1,2-1-5,1-5-9,3-3-11,2-4-10,2-3-9,3-2-6,3-2-7,3-2-8,1-2 1,-1-2 6,-1-2 6,-1-1 6,-3-3 6,-3 0 2,-4-1 4,-4-1 3,-4-1 3,-1-2 4,-2 0 4,-1-1 3,-5 0 3,-2-1 5,-5 1 4,-4-1 4,-1 2 1,-1 3-1,0 3-1,1 2-1,4 3 0,11 1 1,12 0 0,10 2 2,5 1-2,-1 0-5,-1 1-4,-1 2-5,-2 0-1,-1 0 2,-3 0 2,-1 0 3,-2 0 3,-1 0 4,0 0 5,-2 0 4,-3 3 5,-4 6 5,-6 5 6,-4 7 5,-3 2-1,-2-1-8,0-1-7,-1-1-7,-1-1-5,0-1 0,0-1-1,1 0 0,2-3-5,6-1-10,6-3-9,6 0-10,4-4-3,3-3 3,3-2 3,3-4 2,2-1 2,-1-2 0,1 0 0,-1-1 0,0-1 0,-3 0-1,-1 0-2,-2 1-1,-2-1 1,-1 0 0,-1 0 1,0 0 2,-3 0-1,-1-2-2,-2 0-3,-2-1-1,-2 0 1,-2 2 5,-2 3 6,-2 1 5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01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102809 56975 443,'0'-42'41,"2"8"-2,0 9-2,2 9-3,0 8 1,1 8 5,2 8 4,0 7 5,0 7-2,-2 5-7,-3 5-7,0 5-7,-4 4-6,-2 6-1,-4 4-3,-2 6-1,-1 0-4,1 1-3,1-2-5,0 0-5,2-1-3,-1 1-6,0 1-4,0 2-4,1 0-9,1 1-11,0 1-12,2 1-10,0-4-2,0-10 11,0-10 10,0-10 9,0-5 5,-2-3-4,0-1-2,-1-2-2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3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65500 50866 456,'9'-7'8,"1"2"16,3 2 16,2 2 15,-1 2 4,-1 2-9,-2 2-10,-2 2-8,-1 2-7,1 3-2,1 3-1,2 3-3,-1 3-1,-1 3-1,-1 3-1,0 3-1,-1 1-1,1 1-2,1-1-2,2 0-2,-1 1-2,1 1-1,0 1-1,-1 0-2,0 1 0,0 1 1,-2-1 2,-1 0 1,0-1-3,-2-1-4,-1-3-7,0-2-5,-2-1-3,0-1 0,-2-1 0,0-1-1,-1-2 1,0-1 0,0-2 0,0-3 1,-1 1-3,0 2-6,-2 1-4,0 3-6,-1-1-2,0-1 1,0-3 3,0-1 1,0-1 1,-2-1 0,0 1 1,-1 0 1,-1-2 1,2-3 4,1-3 3,0-2 3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4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65490 53424 468,'-8'-8'1,"2"2"2,0 1 1,2 0 2,1 3 9,2 4 19,2 4 18,2 4 19,1 2 2,2 3-12,0 2-14,2 2-12,0 1-8,1 1-4,1 0-4,2 3-3,-1 0-4,-1 2-1,-1 3-4,0 1-1,-1 0-2,0-1-2,-1-3 0,1-1-2,-1-3 0,0-1-1,-2-3-1,0-1-1,0-5 1,3-6 0,3-8 2,4-6 0,2-9 1,3-9 0,3-11 0,3-8 0,0-3 0,-1 7 1,-3 8-1,-1 6 1,-1 3-4,1-1-9,1-1-8,1-1-9,0 0-8,-1-1-10,-1 1-8,-1 0-10,-2 2 1,-2 5 11,-4 4 13,-3 6 10,-2 2 6,0-2-3,-2 0-2,0-1-2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5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61547 51479 492,'-2'-9'19,"0"12"20,-3 13 20,-2 14 20,-1 4 2,-2 0-16,0-1-16,-1-1-15,-2 1-11,-3 6-4,-3 4-4,-3 6-4,-1 0-3,1-2-4,1-4-2,1-2-2,1-4-3,3-2-3,1-3-3,2-3-2,3-4-6,3-3-6,2-5-7,4-3-7,2-6-7,4-6-10,2-8-8,3-6-9,1-3 3,0 1 13,-2 1 13,-1 0 13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15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61208 51900 441,'-34'0'33,"13"2"12,11 0 14,12 2 12,7 1 1,2 3-11,1 4-12,3 2-12,1 3-7,1 3-7,1 3-4,2 3-6,1 2-3,5 1 0,3 0 1,4 2-1,2 0-4,1-1-12,-1-1-9,0-1-11,-1-1-9,-2 0-8,-1 1-9,-3-1-8,-3-2-3,-5-5 0,-5-5 1,-4-4 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5"/>
    </inkml:context>
    <inkml:brush xml:id="br0">
      <inkml:brushProperty name="width" value="0.06943" units="cm"/>
      <inkml:brushProperty name="height" value="0.06943" units="cm"/>
      <inkml:brushProperty name="color" value="#FED406"/>
    </inkml:brush>
  </inkml:definitions>
  <inkml:trace contextRef="#ctx0" brushRef="#br0">77187 51022 316,'7'-23'1,"-2"1"2,-2 1 0,-2 1 3,-2 1 5,0 1 10,-2 1 10,0 1 10,-2 0 2,-2 2-3,-2 1-4,-1 1-5,-3-1-3,-2 0-3,-1-1-4,-3-1-3,-2-1-2,-3 1-1,-3-1-2,-3 0-1,-1 2 0,0 1 0,-1 2 1,1 2 0,-2 2 0,-1 1 0,-2 0-2,-2 2 0,-2 1-2,-1 0 0,0 1-1,-2 2 0,-1 1-1,0 4-1,-2 2 0,0 4 0,0 1 0,4 1 0,2 1-1,4 1 2,1 2-2,3 3 1,1 4-2,3 2 0,1 4 0,1 6 0,1 6-1,1 6 1,2 4-1,1 2 1,3 1-1,1 3 0,1 0 1,1-2-1,-1-3 0,0-1 0,2-1 0,3 0 0,2 0-1,4 0 1,2-1-1,2-1-1,2 0 1,2-2-1,2-1 1,4-4 0,2-2 0,3-3 0,2-4 0,1-2-2,2-3 0,0-3-3,2-1 0,3 1-1,3 1-1,3 1 0,2-2-1,2-3-1,2-5-1,3-3 0,0-4-2,2-2-1,1-4-2,0-2-1,3-5-1,2-2 2,3-5 0,4-4 1,0-3 1,-2-3 0,-2-3 2,-2-3-1,-1-2 2,0-1 1,0 0 1,0-2 1,0-1-1,2-1-1,0-1-1,2 0-2,-2-2 0,-4 1 1,-4 0 0,-4 0 1,-3 0 1,-1 1 1,-3 2 0,-2 0 2,-1 2 1,-1 1 0,-1 3 0,-1 1 1,-1 1 1,-3-1-1,-1-1-1,-2 0 1,-3-3-1,-3-1 0,-3-2 1,-2-3 0,-3-2 0,-1-2 1,0-4-1,-1-2 1,-4-3-1,-4 0 0,-6-2-1,-3 0 0,-5 0-1,0 2-1,-1 2 1,-1 3-1,-1 1 1,-3 3 0,-1 3 0,-2 4 1,-2 2 0,-1 3 0,-1 3 0,-1 3-1,-2 3 0,-2 3 2,-4 2 2,-2 4 1,-3 3-1,-2 2-3,-2 4-5,-2 3-2,0 3-3,0 5 0,2 5-2,1 5 0,5 1 0,9-5-1,11-3 0,9-4 0,5-2-2,1 0-6,-1-1-5,0 1-6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6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89400 16200 452,'-47'0'-22,"6"0"5,7 0 5,6 0 5,4-2 4,4-3 0,3-3 1,3-2 2,1-5-1,1-2 1,-1-3 0,1-3-1,-1-2 0,1 0 0,-1 0-1,1 0 1,-1 0-1,1 0 1,-1 0 2,1 0-1,5 4 13,14 10 23,11 10 22,14 9 24,5 6 2,1 3-15,-1 3-17,1 4-16,1 1-10,3 0-4,3 0-4,4 0-3,-1 0-4,-3 0-1,-3 0-2,-2 0-2,-3-2-3,1-3-1,-1-3-3,1-2-2,-4 3-1,-6 14 0,-6 11 2,-6 14 0,-10 8-1,-12 7-1,-13 6-1,-12 7-1,-12 4-1,-8 3-1,-10 3 0,-9 4 0,-7-3 0,-3-5 0,-3-7 2,-2-5 0,0-8 1,7-5 0,6-7 0,7-5 1,4-9 0,3-9 1,3-10 1,4-8 2,2-6 1,4 1 3,3-1 3,3 1 2,10-4 4,20-6 3,18-6 2,20-6 4,13-6 0,9-2-2,10-3-3,10-3-2,2-2-3,-3 0-3,-3 0-3,-2 0-4,-1 3-5,3 6-4,3 7-5,4 6-6,2 3-6,4 0-9,3 0-9,3 0-9,-5 1-7,-12 4-3,-13 3-5,-12 3-3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6"/>
    </inkml:context>
    <inkml:brush xml:id="br0">
      <inkml:brushProperty name="width" value="0.05877" units="cm"/>
      <inkml:brushProperty name="height" value="0.05877" units="cm"/>
      <inkml:brushProperty name="color" value="#FED406"/>
    </inkml:brush>
  </inkml:definitions>
  <inkml:trace contextRef="#ctx0" brushRef="#br0">97155 55591 374,'6'-15'5,"-3"0"11,-2 2 10,-4 1 11,-1 1 2,-2 2-6,0 3-6,-1 1-6,-3 0-3,-6 0-2,-4-1 0,-5-2 0,-4 1-2,-4 1 0,-5 0-2,-3 2-1,-4 1 0,-4 2-1,-4 2 0,-3 2-1,-2 2 0,2 1 0,2 3 1,2 2 0,2 2-1,0 1 0,2 3 0,0 2-2,2 1 1,0 1 0,2 1 0,0 1 0,1 2 1,2 2-1,0 5-1,1 1 1,2 1-1,0-1-1,1-3 1,2-1-1,1-2 0,5 0 1,3 1 0,5-1 0,3-1 0,5-1-1,2-3 1,6-1-1,1-1 0,2 3 1,0 1-1,2 3 1,1 2 0,2 2-2,2 4-1,2 3 0,1-1-2,3-3-1,2-5-1,2-4-2,2-1 1,3-1 0,3 1 1,3-1 2,1 1 0,1 1-2,-1 1 0,1 1 0,-1 1-1,2 1-2,1 1 1,1 1-2,-1-2 0,-1-2-1,-3-3 0,-1-3 0,0-2-1,3-1 1,3 0 0,2-2 0,5-2 1,7-3 0,4-3 2,7-2 0,4-3 1,2-2 0,1-2 1,3-2-1,2-2 0,3-2 1,3-2 1,3-1 0,1-2 1,-1 0-1,-1 0 0,-1 1 1,-2-1-2,1 0-2,-2 0-2,-1 1-2,-1-2-2,1-2-2,-1-1-1,1-3-1,-4-1-1,-7 1 0,-7-1 1,-6 1 1,-6 0 0,-6 2 3,-4 3 0,-5 1 2,-3 1 2,-3 1 1,-1-1 2,-2 0 1,-2-1 1,-1-3 3,-1-3 0,0-3 3,-3-4-1,-1-3-2,-2-5-2,-2-3-2,-2-4-1,-2-6 1,-2-4 0,-2-5 1,-2-1-1,-2 4-1,-2 4-2,-1 4-1,-3 4 0,-2 4 1,-2 3 2,-1 5 1,-2 2 1,1-1 0,-1 1-1,1 0 0,-2 0 1,-2 1-1,-1 1 1,-3 1 0,-2 0-1,-2 1-5,-4-1-5,-3 1-3,-2 1-2,0 3 2,-2 3 2,0 2 1,-3 4 1,-4 3 0,-4 2 1,-4 4 1,-3 2 0,0 2 0,-1 2 1,-1 2 0,1 0 0,2 1-2,4 0-1,3 0-3,3-1-1,6-1-3,4 0-1,5-2-3,5 1 1,3 0 1,5 1 2,3 2 2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9"/>
    </inkml:context>
    <inkml:brush xml:id="br0">
      <inkml:brushProperty name="width" value="0.0581" units="cm"/>
      <inkml:brushProperty name="height" value="0.0581" units="cm"/>
      <inkml:brushProperty name="color" value="#FED406"/>
    </inkml:brush>
  </inkml:definitions>
  <inkml:trace contextRef="#ctx0" brushRef="#br0">65579 50658 378,'0'-16'0,"-2"2"0,0 1 0,-1 1 0,1 4 0,5 6 0,6 7 0,4 8 0,2 3 0,-1 1 0,-1 1 0,0 1 0,-2 0 8,-1-1 14,-1-1 15,0 0 15,-1-1 8,1 1 3,1 1 1,2 1 2,-1 2-4,1 5-13,0 3-13,-1 5-11,0 2-8,0 2-4,-2 2-3,-1 2-4,0 0-1,-2-2-2,-1-2 0,0-1-2,-2-3 1,-1-2 0,0-2 0,-1-1 2,-1-3-1,0 0 0,0-1-1,0 0-1,-1-2-1,-1 0-1,0 1-2,-1-1-1,-2 1-4,0-1-2,-1 1-3,-2-1-3,1 0-3,-1-3-3,0-1-3,0-2-2,0-3-10,-2-3-19,0-3-18,-1-2-19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29"/>
    </inkml:context>
    <inkml:brush xml:id="br0">
      <inkml:brushProperty name="width" value="0.05866" units="cm"/>
      <inkml:brushProperty name="height" value="0.05866" units="cm"/>
      <inkml:brushProperty name="color" value="#FED406"/>
    </inkml:brush>
  </inkml:definitions>
  <inkml:trace contextRef="#ctx0" brushRef="#br0">64811 53292 375,'-13'0'30,"8"0"10,7 0 9,6 0 8,4 2 2,0 2-8,-1 4-7,1 2-8,0 3-4,1 3-5,2 3-3,0 3-4,-1 1-3,-1-1-2,-2-1-1,-2-1-3,-1 1-1,0 1 0,-1 3-1,1 1-1,-1 2-1,0 3-3,-2 1-3,0 3-2,-2-2-2,-1-2 0,0-3-1,-1-3 0,-1-3 0,1-1 0,2-3 1,0-1 0,3-5 2,2-6 3,3-8 4,4-6 3,1-7 2,5-7 0,2-7 0,3-7-1,2-3-1,2 0-3,3 0-2,1 0-3,2 0-3,1 1-2,0 2-2,2 0-3,-1 2-4,-4 3-5,-2 3-7,-3 4-5,-4 1 0,-5 4 4,-5 3 6,-4 3 5,-3 0-2,3-1-7,2-3-9,2-1-7,-1-1-7,-1 2-5,-2 3-4,-2 1-5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3"/>
    </inkml:context>
    <inkml:brush xml:id="br0">
      <inkml:brushProperty name="width" value="0.05012" units="cm"/>
      <inkml:brushProperty name="height" value="0.05012" units="cm"/>
      <inkml:brushProperty name="color" value="#FED406"/>
    </inkml:brush>
  </inkml:definitions>
  <inkml:trace contextRef="#ctx0" brushRef="#br0">92840 47600 438,'0'30'114,"0"-1"-23,0-3-24,0-1-22,0-1-13,0 2-1,0 3-3,0 1-2,0 2-2,-2 1-4,0 0-4,-2 2-2,1 1-3,0 0-1,2 2-2,1 1-1,0-1-1,0 0-1,0-2-2,0 0 0,0-1-2,0-1-5,0-1-4,0-2-4,0 0-2,0-3 3,0-2 1,0-1 2,-4-6-4,-4-9-9,-7-8-10,-5-10-8,-4-5-3,3-5 7,0-3 6,0-5 6,2-2 4,-1-1 2,1 0 3,-1-2 2,0 0 2,1 1 2,-1 1 4,1 1 2,1 2 3,5 1 3,3 3 4,4 2 3,2 1 3,0 2-1,0 3 1,0 1 1,2 1-1,2 1-1,4-1-1,2 0 0,3 0-2,3-2 0,4 0-2,2-1 0,1 1-2,-1 1-3,-1 2-2,-1 2-3,-1 3-2,-2 5 1,-3 2-1,-1 5 1,-3 4 0,-4 4 1,-4 3 1,-4 5 1,-4 3 1,-3 3 0,-5 3 0,-3 2 0,-3 2 0,1-1 0,-1-2 1,1 0 0,0-2-1,3-1 1,1-3 0,2-1-1,2-3 1,1-3 1,1-3 1,1-3 2,6-6-3,14-10-6,12-10-7,12-9-7,9-6-2,1-3 1,2-1 1,2-2 0,1-2 0,2 1 0,0 0-1,1 0 0,0 1 1,-4 5 2,-2 4 3,-3 3 2,-4 4 4,-2 1 4,-3 2 4,-3 3 3,-5 1 3,-4 2 0,-4 2 1,-6 3 0,-4 1 2,-2 3 5,-4 4 5,-2 2 4,-4 3 0,-2 2-3,-3 2-3,-3 1-4,-2 2-3,0 0-1,1-1-2,-1 1-1,1-2-2,3-1 0,1-2-1,2-2 0,2-1 1,2 1 1,2 2 1,3 0 2,0 1-1,3 1-2,2 1-2,2 2-3,2-1-2,3-1-3,4-1-4,2-1-2,2-1-5,1-2-5,1-2-6,1-2-5,1-1-5,-1 0-5,1-1-3,-1 1-4,-2-1 0,-3-2 3,-4-2 3,-4-2 3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4"/>
    </inkml:context>
    <inkml:brush xml:id="br0">
      <inkml:brushProperty name="width" value="0.04683" units="cm"/>
      <inkml:brushProperty name="height" value="0.04683" units="cm"/>
      <inkml:brushProperty name="color" value="#FED406"/>
    </inkml:brush>
  </inkml:definitions>
  <inkml:trace contextRef="#ctx0" brushRef="#br0">95724 47300 469,'-1'15'131,"0"-1"-30,-2-1-29,0 0-29,0 1-16,0 5-3,2 5-4,0 5-3,1 1-2,0 0-2,0-1 0,0-1-2,0-1-2,0-1 0,0-1-2,0-1 0,0-1-2,0 1-2,0-1 0,0 1-2,0-3-5,0-2-7,0-3-7,0-2-7,-2-6-7,-6-8-3,-4-8-3,-5-8-5,-1-4 1,3-1 6,3-1 7,3-1 5,-1-2 3,0-3 1,-3-3 2,-1-2 0,-1 1 2,4 7 6,3 7 5,2 7 5,1 5 5,-3 6 8,-4 4 6,-2 6 8,-1 3 2,-1 3-1,0 3-2,1 3 0,-1 2-4,0-1-4,1 0-5,-1 1-3,2-2-4,2-3 0,4-3-1,3-3 0,6-5-8,10-6-12,9-7-13,11-7-12,5-6-4,4-2 4,2-3 6,4-3 5,0 1 4,0 1 3,-2 4 2,0 3 4,-2 2 3,-2 1 6,-2 1 5,-2 1 6,-2 1 4,-3 2 7,-3 2 6,-3 2 5,-3 2 3,-3 1-1,-3 0 0,-3 2 0,-3 1-6,-2 3-9,-4 4-11,-2 2-9,-5 2-10,-4 0-11,-6-1-10,-3 1-11,-3-1-1,2-1 9,2 0 8,3-2 10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4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96116 48400 523,'-1'22'19,"0"-3"3,-2-3 2,0-3 3,-1 0 0,0 0 1,0 1-2,0 1 0,-1 2 1,-2 3 1,-1 3 3,-3 3 2,-2 2 0,0 3-4,-1 1-3,-1 3-3,-2 1-5,-1 4-4,-3 2-4,-1 4-6,-3 1-3,-1 0-2,-2 0-3,-2 0-2,-1-1-6,-1-1-8,1 0-8,0-1-9,1-4-6,5-4-4,4-5-4,3-5-3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35"/>
    </inkml:context>
    <inkml:brush xml:id="br0">
      <inkml:brushProperty name="width" value="0.05392" units="cm"/>
      <inkml:brushProperty name="height" value="0.05392" units="cm"/>
      <inkml:brushProperty name="color" value="#FED406"/>
    </inkml:brush>
  </inkml:definitions>
  <inkml:trace contextRef="#ctx0" brushRef="#br0">97922 48050 407,'36'0'110,"-5"0"-24,-7 0-23,-5 0-24,-2 0-14,3 2-3,3 0-3,3 2-3,-1 0-2,-5 2-4,-5 0-1,-5 1-3,-3 1-1,-2 2-1,-2 0-1,-2 1 1,-3 3-2,-4 1 1,-4 5-2,-3 2 1,-4 1-1,-2 1 0,-1-1-1,-3 1 1,1-1 1,1 1 4,3-1 3,1 0 4,2 0 2,3-1-2,1-1 1,2 0-1,3-3-1,2 0-2,4 0-1,2-2-2,4-2-2,4-1 0,3-2 0,5-2-1,3-2-1,1-1-2,3 0 0,1-2-3,1 0 0,-3 0 0,-2 0 0,-1 0-1,-3 1 1,-3 2 1,-2 1 0,-4 3 0,-5 1 1,-8 2-2,-8 0-1,-7 1 0,-7 1-4,-5-1-4,-5 1-4,-4 0-4,-4 0-5,1 1-8,0 1-6,0 1-7,4-2-1,6-3 4,7-4 5,7-4 5,4-3 0,2-1-7,3 0-4,1-1-6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1"/>
    </inkml:context>
    <inkml:brush xml:id="br0">
      <inkml:brushProperty name="width" value="0.03799" units="cm"/>
      <inkml:brushProperty name="height" value="0.03799" units="cm"/>
      <inkml:brushProperty name="color" value="#FED406"/>
    </inkml:brush>
  </inkml:definitions>
  <inkml:trace contextRef="#ctx0" brushRef="#br0">93800 23728 579,'3'-15'7,"6"2"15,5 3 14,7 1 16,1 2 2,-3 2-10,-3 3-8,-3 1-10,1 0-4,2-1 0,3 0-1,3-1 0,1-1-2,1 2-4,-1 0-4,1 2-5,-2 0-2,-1 2-2,-3 0-1,-1 2-3,-3 0-6,-1 3-15,-2 2-13,-2 2-13,-4 1-6,-6 1 3,-6 1 3,-6 1 3,-5 0 3,-3-1 4,-4 0 3,-5-2 4,2-1 4,5-3 7,7-1 6,5-2 6,3-1 3,0 0 2,1 0 1,-1 0 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2"/>
    </inkml:context>
    <inkml:brush xml:id="br0">
      <inkml:brushProperty name="width" value="0.05315" units="cm"/>
      <inkml:brushProperty name="height" value="0.05315" units="cm"/>
      <inkml:brushProperty name="color" value="#FED406"/>
    </inkml:brush>
  </inkml:definitions>
  <inkml:trace contextRef="#ctx0" brushRef="#br0">93330 23984 413,'-13'9'13,"8"1"6,6 3 8,8 2 8,1 1 0,-1-1-5,-2 1-6,-2 0-5,-1 0-3,0 3-2,0 1 0,0 3-2,-1 0-1,-1-1-2,0-1-2,-1-1-1,-2-1-2,-1-1-3,0-1-2,-1-1-2,1-7-8,6-14-13,4-13-12,5-15-13,3-6-1,0 0 10,-1 0 10,1 0 10,0 3 6,-1 5 0,1 7 1,0 5 2,-2 5 2,-1 3 6,-2 2 6,-2 4 5,-2 2 5,-1 2 2,-1 2 2,0 2 2,-2 2 0,0 4 0,-2 2-3,0 3 0,-3 2-2,-2 1 0,-4 2 0,-2 0 0,-1 0-1,1-1-2,0-1-1,2-1-1,3-3-5,6-5-6,6-4-8,6-5-7,-2-2-4,-10 3-1,-10 4-1,-10 3-1,-4 0 2,-1 1 6,1 0 5,-1 0 5,1-1 4,-1-1 3,1 0 2,-1-2 3,2 1 1,1 0-1,2 1-1,3 2-1,1 0 1,2-1 3,3 1 4,1 0 2,0 1 2,0 2-1,-1 1 0,-1 3-2,-1 1 2,2-1 0,1 1 1,1 0 2,0-1-1,2-1-2,0-1-2,2 0-2,-1-2-2,0-1-1,-1-1 0,-1 0-1,4-3-4,11-3-5,11-2-7,11-3-5,7-5-4,3-6 2,2-6 1,4-5 0,0-3 2,-2 3 1,-2 1 2,-2 3 1,-3 2 1,-3 2 0,-5 4 1,-3 3 0,-5 3 3,-3 2 5,-5 4 6,-3 2 5,-5 5 4,-6 6-1,-6 5 2,-5 7-1,-5 1-1,-2-1-4,-1-3-3,-3-1-4,0-3-2,1-1-1,1-2-1,1-2 0,1-3-3,3-1-5,1-2-5,2-2-6,4-6-2,7-8-2,4-9-2,7-9-1,3-2 1,0 5 3,0 5 3,-1 5 2,-1 5 8,-6 8 14,-4 6 12,-6 8 14,-2 2 3,1-1-4,-1-1-5,0 0-5,3-4-5,6-3-7,6-4-7,6-4-6,4-4-5,3-3-4,3-5-2,3-4-4,0-1-1,0-1-2,-1 0 0,0 1 0,-3 1 1,-1 2 5,-3 4 5,-1 3 5,-3 2 3,-1 2 3,-2 2 3,-2 2 3,-2 2 4,-1 2 3,0 2 5,-2 2 5,0 1 1,-2 2 1,0 0-1,-2 1 1,0 1-2,0 0-4,0-1-2,0 1-4,0 0-2,0 0-1,0-1-1,0 1-1,1-5-7,2-8-13,2-9-13,2-9-13,1-7-6,0-3 3,-1-5 1,1-3 4,0-2 3,0-2 6,0-1 6,0 0 7,-1 0 4,1 4 3,0 2 4,0 3 3,0 4 3,0 3 0,-1 5 1,1 3 1,0 4 2,-2 1 5,-1 2 5,0 2 5,-1 3 9,2 2 14,0 4 14,1 3 14,1 3 2,-2 7-13,-1 5-11,0 7-11,-2 5-8,-1 7-4,0 5-4,-1 6-3,-2 5-3,-1 5-1,0 5-1,-1 5-2,-2 4-3,0 1-7,-1 3-5,-2 1-5,0 4-9,-2 4-10,0 6-10,-1 4-10,0-2-6,2-11-2,3-12-3,1-9-2,1-11 1,0-10 5,0-10 4,0-9 4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4"/>
    </inkml:context>
    <inkml:brush xml:id="br0">
      <inkml:brushProperty name="width" value="0.04387" units="cm"/>
      <inkml:brushProperty name="height" value="0.04387" units="cm"/>
      <inkml:brushProperty name="color" value="#FED406"/>
    </inkml:brush>
  </inkml:definitions>
  <inkml:trace contextRef="#ctx0" brushRef="#br0">93150 32300 501,'21'7'95,"-3"-1"-22,-4 0-20,-4-2-21,-2 0-9,1 0 3,1 0 3,2 0 3,-1 0 0,1 0-6,0-1-5,-1 1-5,1 0-4,0 0-1,-1 0-2,1 0-1,0 0-9,0 1-19,-1 2-18,1 0-17,-2 2-12,-2 1-1,-4 3-3,-2 2-3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0"/>
    </inkml:context>
    <inkml:brush xml:id="br0">
      <inkml:brushProperty name="width" value="0.04175" units="cm"/>
      <inkml:brushProperty name="height" value="0.04175" units="cm"/>
      <inkml:brushProperty name="color" value="#00BFF2"/>
    </inkml:brush>
  </inkml:definitions>
  <inkml:trace contextRef="#ctx0" brushRef="#br0">97365 27322 526,'0'-19'27,"0"7"14,0 8 14,0 8 12,0 4 2,0 2-14,0 0-12,0 1-14,0 2-6,0 1-4,0 3-2,0 1-2,-1 3-5,0 1-7,-2 2-6,0 3-8,0-1-6,1-3-6,0-3-7,2-3-6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90850 15650 453,'26'-44'65,"4"13"-3,3 12-4,3 13-3,-1 9-5,-2 6-9,-3 7-9,-3 6-7,-2 3-8,0 0-4,0 0-6,0 0-4,-2 4-6,-3 10-7,-3 10-7,-2 9-7,-8 9-6,-8 9-4,-10 10-5,-9 10-4,-9 5-1,-5 4 1,-7 3 1,-5 3 2,-3-5 4,4-12 6,3-13 6,3-12 6,3-10 6,3-6 4,3-6 4,4-6 6,1-7 4,0-6 3,0-6 5,0-6 4,4-9 7,10-8 14,10-10 12,9-9 13,9-12 0,9-11-13,10-14-13,10-11-13,10-17-9,13-18-4,12-19-3,13-18-5,10-10-2,10 0-2,10 0-2,9 0-1,-4 9-3,-15 19-4,-15 19-2,-16 19-4,-8 7 0,0-3-1,0-3 2,0-2 0,-5 5 3,-9 16 4,-10 15 6,-8 17 5,-15 19 7,-19 26 12,-18 24 9,-19 26 12,-7 8 0,7-5-7,6-7-7,7-5-9,4-4-5,3 0-1,3 0-3,4 0-2,5-2-2,10-3-4,10-3-2,9-2-3,4-5-3,1-2-2,-1-3-3,1-3-3,-1-2-1,1 0-1,-1 0-2,1 0 0,-4 3 0,-6 6 4,-6 7 3,-6 6 4,-7 3 2,-6 0 4,-6 0 3,-6 0 3,-9 3 1,-8 6-1,-10 7 0,-9 6-1,-9 3 0,-5 0 0,-7 0-1,-5 0-1,-4-4 0,0-5-2,0-7-1,0-5-3,1-9-2,4-9-6,3-10-4,3-8-5,7-15-4,14-19-3,11-18-2,14-19-2,10-19-1,9-19 1,10-18 2,10-19 1,8-7 0,10 7-1,10 6-1,9 7-2,2 10 1,-2 16 6,-3 15 6,-3 17 4,-9 19 14,-11 26 21,-14 24 22,-11 26 22,-15 19 8,-16 17-6,-15 15-6,-15 16-5,-12 12-7,-6 9-6,-6 10-7,-6 10-6,-4 0-6,1-5-5,-1-7-5,1-5-5,1-11-4,3-11-7,3-14-4,4-11-6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6:55"/>
    </inkml:context>
    <inkml:brush xml:id="br0">
      <inkml:brushProperty name="width" value="0.05053" units="cm"/>
      <inkml:brushProperty name="height" value="0.05053" units="cm"/>
      <inkml:brushProperty name="color" value="#FED406"/>
    </inkml:brush>
  </inkml:definitions>
  <inkml:trace contextRef="#ctx0" brushRef="#br0">92698 33593 435,'51'-8'89,"-5"2"-21,-6 1-20,-5 0-20,-5 3-12,-4 2-2,-2 4-2,-2 2-3,-5 3 0,-1 2 0,-4 1 1,-3 3 0,-2 1 0,-2 1-3,-2 1-3,-2 1-3,-3 1-3,-2-1-3,-4 1-2,-2-1-4,-2 0 0,-3-1 0,-2-1 0,-1 0 1,-2-2 1,1-1 0,-1-1 2,1-1 0,0-2 1,0-2 0,2-4 0,1-2 0,1-3 1,3 0 0,1-2 0,2 0 0,2-3 1,0-2-2,2-3 1,1-3-1,2-2 1,4 1 1,3-1 1,5 0 2,4 2 0,2 3-1,3 3 0,3 2-2,2 2 3,3 1 4,1-1 4,2 0 5,0 0 3,-3 2 0,-3 0 1,-3 2 1,-2 1 0,-3 2-2,-1 2-2,-2 2-1,-3 1-3,-3 1-3,-2 1-2,-4 2-4,-3 0-1,-4 1-1,-4 1 0,-3 1 0,-4 0-1,-1-1-1,-3-1-1,-1 0-1,-2-1 0,1-1 1,-1 1 1,1 0 2,-1-1 0,-1-1 1,-1-1-1,-1 0 0,0-1 1,3 1 3,1 2 2,3 0 2,1 0 3,3-1 3,1-1 2,3 0 4,4-3 1,10-4-1,8-4 0,9-4 0,5-2-1,3 2-1,1 1-3,3 0 0,1 1-2,4 1-2,3-1 0,2 0-1,1 0 0,0 2 0,-1 0 0,-1 2 1,-1 0-1,2 0 0,0 0-2,2 0-2,-2-1 0,-4 0-4,-4-2-1,-3 0-2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79800 20000 472,'9'7'132,"1"-2"-29,3-3-28,2 0-29,0-2-16,-1 1-5,-1 2-5,0 0-4,-2 0-3,1 0-2,0-2-1,0 0-3,0-1 0,3 0 1,1 0-1,3 0 1,0 0-2,-1 0-2,-1 0-5,-1 0-2,-1 0-9,-1 0-11,0 0-13,-2 0-12,-3 2-8,-6 6-4,-6 4-5,-6 5-5,-3 2 5,-2-1 10,0-1 13,-1-1 11,1-2 8,1-3 5,2-3 6,2-2 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79503 20800 459,'-13'1'9,"3"4"17,4 2 18,4 3 17,1 3 4,0 2-11,-2 1-11,0 3-10,-2 2-8,-2 5-3,-1 3-2,-3 4-4,-2 5-2,0 5 0,-1 4 0,-1 5 0,0 2-1,1 0-2,1-2-2,0-1 0,3-3-3,3-8 0,2-6-2,4-7-2,3-4 0,6 1-1,4-1 1,5 1-1,2-4 0,1-5-4,0-6-3,-1-6-3,1-5-2,1 0-3,1-3-4,1-2-1,0-1-2,-1-2 1,-1 0 2,-1-1 1,-1 0-2,-3 0-7,-1 2-5,-2 1-6,-2 0-3,-1 0 0,0 0 0,-2 1 1,-1-2 1,-2 0 3,-3-2 3,0 0 3,-3 0 4,-1 1 5,0 1 5,-1 0 5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2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79781 21606 535,'-13'-9'1,"3"0"3,4-1 2,4-1 2,4 0 8,4 0 13,4 2 14,3 1 13,4 0 3,3 0-8,3 0-6,3 1-7,2-1-7,1 2-5,0 1-6,2 0-4,-1 1-6,-1 1-5,-3-1-5,-1 0-4,-3 0-10,-2 2-16,-1 0-16,-2 2-14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4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80885 21979 438,'20'-30'86,"-5"4"-20,-7 2-20,-4 3-20,-4 2-11,1 1-1,2 1-2,0 1-1,0 0-3,-2 2-4,-2 1-5,-2 1-3,-3 4 0,-5 6 4,-5 7 3,-5 8 4,-3 6 3,3 6 2,0 8 3,1 7 1,1 2 1,0 0-2,2-2-2,1 0-3,1-3-1,1-4-1,1-4-1,0-3 0,3-4-2,3-1 1,2-3-1,4-1 0,1-2-1,0-1 0,0-1 0,0-1-1,1-2-1,4-2-3,2-4-1,3-2-3,3-3 0,0-2-2,1-2 0,1-2-1,2-2-1,1-3-4,3-4-2,1-1-3,1-4-1,-1-1-2,-1-3 0,-1-1-1,-2-2 0,-2 1 1,-4 0 2,-3 0 2,-2 1 3,0 3 5,-2 3 4,0 3 6,-2 6 8,-1 8 12,0 9 12,-2 10 13,0 3 2,0 1-8,0-1-6,0 1-8,1-2-5,0 0-3,2 0-2,0-2-2,1 0-3,0 1 0,0 1-1,0 1-2,0 0-2,2-1-4,0-1-3,1-1-5,1 0-6,0 2-10,0 0-8,0 1-10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4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82075 21390 393,'-12'0'7,"8"0"13,8 0 15,8 0 13,5 0 2,1 0-7,3 0-9,1 0-8,2-1-5,1-2-4,1-2-3,1-1-3,-1-2-4,-1 2-2,-3 1-3,-1 0-3,-2 1-4,1 0-4,-1 0-5,1 1-4,-4-3-8,-7-2-10,-6-4-11,-8-2-10,-4-1-1,-1-1 12,-3 0 10,-2 1 11,-1-1 8,-1 1 4,-1-1 3,-1 0 4,0 1 3,3-1 2,1 0 0,3 1 3,0 0 3,2 4 8,1 3 6,0 3 7,3 2 9,1 3 12,2 4 13,2 2 12,1 4 0,0 4-11,0 3-12,0 5-11,0 2-8,0 3-2,0 1-2,0 2-3,0 3-4,0 3-3,0 2-4,0 4-4,-2 0-2,-2 0 1,-4-1 1,-2-2 1,-2-1-4,-3-3-12,-2-4-9,-1-2-11,-2-2-6,1-3-3,-1-1-2,1-3-3,0-2-2,2-3-3,3-2-4,1-4-2,2-2 0,1-2 3,0-3 3,2 0 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7:15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83300 23000 445,'22'8'6,"-1"1"12,-3 2 12,-1 0 12,-1 0 6,1 1 0,1 0-1,1 0 0,0-1-1,-1 1-4,-1 0-3,-1-1-3,-1 1-4,-2 0-4,-3-1-5,-1 1-4,-4-2-15,-8-4-27,-6-4-25,-7-4-26,-3-3-11,3 0 5,1-1 4,2-2 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8:57"/>
    </inkml:context>
    <inkml:brush xml:id="br0">
      <inkml:brushProperty name="width" value="0.06258" units="cm"/>
      <inkml:brushProperty name="height" value="0.06258" units="cm"/>
      <inkml:brushProperty name="color" value="#00BFF3"/>
    </inkml:brush>
  </inkml:definitions>
  <inkml:trace contextRef="#ctx0" brushRef="#br0">6450 44634 351,'8'-5'107,"2"4"-21,0 6-20,1 4-21,2 5-11,1 7-4,3 5-2,2 7-5,0 4-2,1 4-4,-1 4-4,1 4-4,0 2-1,-1 2-2,1 0 1,0 1-2,-1-1 1,1-6-1,-1-5-1,1-4 0,-1-4-1,1-3 0,0-3-2,-1-3-1,1-4 0,0-3 1,-1-5 0,1-3 1,2-5-1,5-8 0,4-6-2,6-7 0,6-10-1,6-11 1,8-12 1,6-11 0,4-10 1,1-5-1,1-6 0,1-6 0,-6 4 0,-13 17 1,-12 15 2,-13 16 1,5-3 2,22-22 4,23-21 3,23-22 5,4-2 0,-14 17-3,-14 16-2,-13 17-3,-9 10-5,-4 5-9,-4 6-7,-4 4-8,-5 5-4,-5 7 2,-7 5 1,-5 6 1,-6 6-11,-5 6-25,-4 6-24,-6 6-25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8:58"/>
    </inkml:context>
    <inkml:brush xml:id="br0">
      <inkml:brushProperty name="width" value="0.06314" units="cm"/>
      <inkml:brushProperty name="height" value="0.06314" units="cm"/>
      <inkml:brushProperty name="color" value="#00BFF3"/>
    </inkml:brush>
  </inkml:definitions>
  <inkml:trace contextRef="#ctx0" brushRef="#br0">6729 52203 348,'-28'-14'0,"7"2"0,7 4 0,7 3 0,1-1 4,-2-2 7,-3-3 8,-3-3 7,3 1 10,8 6 13,9 6 13,10 6 12,3 5 0,1 6-12,-1 4-12,1 5-12,0 3-10,1 2-4,1 2-5,1 3-5,1 1-3,-1 0 0,1 2-1,-1 1 0,-1-2-2,-1-2-2,-2-3-2,-2-3-2,-2-3-3,-1-2-1,-1-1-1,-1-2-2,2-4-1,4-3 0,3-4 0,5-4-1,3-9 0,4-14 1,4-13 1,5-14 0,4-12 2,6-10 3,5-9 2,7-10 2,5-5-1,5 0-3,5 0-4,5 0-3,-1 4-6,-8 9-8,-6 9-6,-6 9-8,-7 8-3,-7 8 2,-4 8 2,-7 7 1,-6 6-4,-4 3-11,-4 3-11,-6 3-10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22:32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13753 15012 0,'0'0'16,"0"0"-16,0 0 0,0 0 0,0 0 16,0 0-16,-16 13 0,16-13 15,0 0-15,0 0 16,-10 18-16,10-18 0,0 0 0,4 22 16,-4-22-16,11 18 15,-3-10-15,4 1 0,3 1 0,3 0 16,1 2-16,4 0 0,3 0 15,10 4-15,-1 1 0,1 0 16,3 0-16,6 0 0,-1-3 0,1-4 16,1-4-16,-3-4 0,-1-3 0,10-8 15,5-7-15,-7 0 16,-2-2-16,7-8 0,-1-6 0,-1 3 16,-1 2-16,-1 5 0,0 4 15,8 3-15,-2 3 0,0 8 16,1 5-16,-5 5 0,-4 5 0,3 12 31,1 8-31,-7-2 16,-4-2-16,17 16 0,-8-2 0,-7-13 15,-5-8-15,-3-9 0,1-5 16,-12-6-16,5-2 0,4-5 16,5-3-16,-2-2 0,4-1 0,10-3 15,7-1-15,-2 2 16,-1 1-16,34-5 0,-4 1 0,-5 2 0,-1 2 15,-5 1-15,-4 0 0,-5 3 16,-2 3-16,-2 1 0,0 0 16,-8 8-16,-7 4 0,6 0 0,3 1 15,-4-7-15,-3-2 0,2-9 16,1-5-16,0-2 0,2-1 16,7-4-1,4-2-15,-4-3 0,-2-1 16,16 2-16,12 0 15,-11 6-15,-9 4 0,8 8 0,5 3 16,-25 2-16,-16 1 0,-13 1 16</inkml:trace>
  <inkml:trace contextRef="#ctx0" brushRef="#br0" timeOffset="10386.3169">13904 6837 0,'0'0'0,"0"0"16,0 0-16,0 0 0,0 0 0,-24-2 15,24 2 1,0 0-16,-23-7 0,23 7 16,0 0-16,-24-7 0,16 6 15,0-1-15,0-1 0,2 2 16,-1 1-16,2 0 0,-1 0 15,1 0-15,-1 0 0,1 0 16,-1 1-16,2-1 0,-1 1 0,1 0 16,1 0-16,-1-1 0</inkml:trace>
  <inkml:trace contextRef="#ctx0" brushRef="#br0" timeOffset="14986.1088">24975 17836 0,'0'0'0,"0"0"15,0 0-15,0 0 0,0 0 0,0 0 16,0 0-16,0 0 0,0 0 0,0 0 15,0 0-15,0 0 0,26 4 0,-26-4 16,25-6-16,-25 6 0,29-5 16,-29 5-16,36-5 15,-17 3-15,-2 1 0,1 0 0,-2 0 16,5 1-16,0 0 0,0 0 16,0 1-16,-1-1 0,-1 0 15,-2 0-15,0 0 16,-4 1-16,-2 0 0,-1-1 15</inkml:trace>
  <inkml:trace contextRef="#ctx0" brushRef="#br0" timeOffset="15233.6525">25207 17520 0,'0'0'0,"0"0"15,0 0-15,0 0 0,0 0 0,-21 8 16,21-8-16,0 0 0,-17 17 16,11-8-16,-1 3 15,0 0-15,2 1 16,0 2-16,1 4 0,1 0 16,-1 2-16,1 6 0,2 3 15,0-3-15,1-2 0,2 2 16,2 1-16,2-3 0,1-4 15,-1 1-15,0-4 0,-2-4 16</inkml:trace>
  <inkml:trace contextRef="#ctx0" brushRef="#br0" timeOffset="15779.7124">25579 17484 0,'0'0'0,"0"0"0,0 0 16,0 0-16,0 0 0,-18 13 15,18-13-15,0 0 0,-24 19 16,24-19-16,-16 25 0,8-11 16,2 0-16,0 3 0,2 2 15,-1 2-15,2 2 16,-2 5-16,3-2 0,2-2 16,2-2-16,3-3 0,0-1 15,3-4-15,2-2 0,0-4 16,1-2-16,1-2 0,0-3 0,3-4 15,1-3-15,3-1 0,2-1 16,0-5-16,-1-5 0,-3-1 16,0-2-16,0 0 15,-2 3-15,-4 4 16</inkml:trace>
  <inkml:trace contextRef="#ctx0" brushRef="#br0" timeOffset="15958.113">25738 17340 0,'0'0'0,"0"0"0,0 0 0,0 0 32,0 0-32,0 0 0,-22 2 15,22-2-15,0 0 0,-18 27 16,10-6-16,0 3 0,0 3 0,3 6 0,0 5 0,1 16 31,0 4-31,1 1 0,1-12 16,0-8-16</inkml:trace>
  <inkml:trace contextRef="#ctx0" brushRef="#br0" timeOffset="18428.4025">14153 6761 0,'0'0'0,"-10"-2"0,-5-3 0,-2 2 16,-1-1-16,-13-1 15,-6-1-15,-4 1 0,0 1 16,-4-2-16,-5-2 0,-3 0 16,6 2-16,-5 2 0,-4 3 15,4 0-15,3 1 0,-8 3 16,1 3-16,4 1 0,2 1 15,-5 2-15,-4 2 0,2 0 16,5 1-16,-11 5 0,-1 3 0,7 3 0,6 2 16,-28 18-16,4 1 15,10-5-15,8-1 0,-2 6 0,-2 4 16,9-1-16,7 1 0,3 2 16,3 3-16,4-7 0,3-4 15,3 8-15,3 8 0,8-10 16,7-7-16,5 4 0,2 4 0,4-11 15,3-5-15,2 3 0,4 3 16,8-2-16,5-2 0,5-2 0,4 0 16,0-5-16,-1-4 0,14 4 15,10 4-15,-1-3 0,1-2 16,9-2 0,5-1-16,0-3 0,-1-1 15,13-10-15,7-3 0,-5-7 0,-6-2 16,10-10-16,5-5 0,-5 2 15,-2 0-15,12-6 0,9-6 16,-10 2-16,-3 0 0,-1-5 16,3-4-16,-8-4 0,-5-3 15,0 2-15,2 1 0,-9 7 0,-6 4 16,-1-5-16,0-6 0,-9-1 0,-4-2 16,2-6-16,0-2 0,-6 1 15,-5 1-15,-2-7 16,-1-7-16,-8 5 15,-4 1-15,0-6 0,1-4 0,-6 2 16,-4 2-16,-8-6 16,-5-2-16,-8 8 0,-4 4 0,-14 0 15,-7-1-15,-4 9 0,-2 6 16,-6-4-16,-6-3 0,-4 7 16,-1 2-16,-12 3 0,-7 2 15,9 8-15,3 3 0,-8 8 16,-8 4-16,5 5 0,4 5 0,-10 6 15,-5 3-15,8 4 0,5 1 16,4 5-16,4 4 0,16-2 0,12 2 16,15-2-16,10-2 0,15-5 15,8-3-15,-5-4 0,-5 0 16,-4-2-16</inkml:trace>
  <inkml:trace contextRef="#ctx0" brushRef="#br0" timeOffset="22957.8042">7272 10615 0,'0'0'0,"0"0"0,0 0 0,0 0 0,0 0 16,-19-5-16,19 5 16,0 0-16,0 0 0,-22-7 0,22 7 15,0 0-15,0 0 0,-22-2 16,22 2-16,0 0 0,-13 0 0,11 1 16,2-1-16,0 0 15,2 2-15,2-2 16,5 2-16,-1-2 0,2 0 15,2-1-15,3-1 0,2-1 16,0 0-16,3 1 0,2 1 16,2-1-16,-1 0 0,10 1 15,3 1-15,-1 0 0,-1 3 0,12-1 16,3 0-16,-5-1 16,-1 1-16,12-2 0,3 0 0,-4 0 0,-1 1 15,13-1-15,3-2 16,-7-1-16,-6 1 0,8 1 0,6 3 15,0 0-15,-6 2 0,11 0 16,2 2-16,-12-1 0,-7 3 0,24-1 16,0-1-16,-13-1 15,-8-1-15,2-2 16,1-2-16,-13-1 0,-10-1 16,7 0-16,3-3 15,-11 5-15,-7 2 0,1-2 0,-1 0 16,-4-2-16,-1 2 0,-5-2 15,-3-1-15,-5 2 0,-3 1 0,-5-1 16,1 0-16,-3 0 16,0-1-16,-2 2 0,-3 0 0,1-2 0,-1 2 15,1-2-15,-1 2 16,0 0-16,0 0 0,2-1 0,1-1 16,-2-7-16,-2-9 0,0 2 15,-1 5-15,2 1 0</inkml:trace>
  <inkml:trace contextRef="#ctx0" brushRef="#br0" timeOffset="24114.6289">7670 10492 0,'0'0'0,"0"0"0,0 0 0,0 0 15,0 0-15,0 0 16,0 0-16,30-12 0,-30 12 0,23-4 16,-23 4-16,33-3 0,-14 2 0,0 0 15,4 1-15,4 1 0,2 2 16,10 0-16,4 0 0,-1 1 15,0 1-15,13 2 0,3 0 16,-4-1-16,-4 1 0,15 1 16,3-1-16,-4-1 15,-5-2-15,11 4 0,-2 2 0,-5 1 16,-6 0-16,12 0 0,3-1 16,-8-1-16,-5 0 0,1-3 15,2 1-15,-4-4 0,-3 0 16,26 0-16,-8-2 0,-13-1 15,-8-1-15,3-1 16,5 0-16,-9 0 16,-5 1-16,-1-1 0,-1-3 0,-6 4 15,-5 0-15,0-2 16,1 0-16,-8-5 0,-4-1 0,-13 8 16,1 2-16,-1 1 0,0-1 15,-4-1-15,-1 1 0,-4-1 16,0-3-16,-1 0 0,-2-1 0,-2-2 0,-3-3 15,3 2-15,0 3 0,2 0 16</inkml:trace>
  <inkml:trace contextRef="#ctx0" brushRef="#br0" timeOffset="24547.1075">9331 10177 0,'0'0'0,"0"0"15,0 0 1,23 8-16,-23-8 0,29 4 0,-6 0 16,4 0-16,2 1 0,17 1 15,4 1-15,2 2 0,0 3 16,15 5-16,3 1 0,9 3 15,-4 1-15,10 2 0,-2-1 16,-12 1-16,-8 2 0,4 4 16,-5 0-16,-12-4 0,-8-4 0,4 6 0,-13-6 15,-18-11-15,-4-1 0,-5-1 16,-3-1-16,-4 0 0,-3 1 16,-10 1-16,-6 0 0,-7 6 15,-4 3-15,-15 5 0,-11 3 16,-5 3-16,-2 2 15,-20 17-15,-6 11 0,4-3 16,3 0-16,-40 37 0,7-1 16,22-10-16,17-6 0,15 1 15,10 1-15,20-14 0,13-11 0,5-16 16,5-13-16,3-8 16</inkml:trace>
  <inkml:trace contextRef="#ctx0" brushRef="#br0" timeOffset="24768.0412">10078 11253 0,'0'0'16,"0"2"-16,3 0 0,3 1 0,4 1 15,7 0-15,5 2 0,-2-1 32,-3 0-32,-1-1 0</inkml:trace>
  <inkml:trace contextRef="#ctx0" brushRef="#br0" timeOffset="28875.903">24790 16016 0,'0'0'15,"0"0"-15,0 0 0,0 0 0,29 5 16,-29-5-16,22 4 16,-22-4-16,22 3 0,-8-2 0,1 0 15,2 1-15,1 0 0,0-2 0,2-1 16,0-1-16,0 2 0,6-2 16,3-2-16,-1 0 0,-1 0 0,2 1 15,1 1-15,-2 1 16,1-1-16,5-1 0,0-1 15,-2 3-15,0 0 0,1 1 0,3 0 16,-6 1-16,-2-1 0,2 1 0,2 1 16,-1 0-16,-1 1 0,2 0 15,0 0-15,0 0 0,-1 0 0,7-1 16,-2 0-16,-1-1 0,-2-1 16,3 0-16,0-1 15,-2-1-15,-1 1 0,2 0 0,0 0 16,-3-1-1,-4 0-15,2-1 0,0 0 16,0-1-16,-2-1 0,0 2 16,-2 2-16,-1-1 0,-2 2 15,0-1-15,1 0 0,-1-2 0,1 0 16,-2 0-16,-1 2 16,-2-2-16,0-2 0,-2 2 0,-1 1 15,2 0-15,1 0 0,-2 1 0,0 0 16,-2 0-16,-2 1 0,3-2 15,-1-1-15,0-1 0,-3 1 0,1 0 16,0 2-16,-3-1 16,-1 1-16,0-1 0,0 0 0,-2 0 15,0-1-15,0 1 0,-2 0 16,-1 1 0,1 0-16,-2 0 0,-1 0 15,-2 1-15,3-4 0,-2-1 16,0 0-16,0-1 0,1-1 0,0-3 15,1-1-15,-2 1 0,0 2 16,0 1-16</inkml:trace>
  <inkml:trace contextRef="#ctx0" brushRef="#br0" timeOffset="30292.9448">23286 14619 0,'0'0'0,"0"0"0,0 0 16,0 0-16,0 0 0,0 0 0,0 0 15,0 0-15,0 0 0,0 0 16,0 0-16,0 0 0,0 0 0,27 1 15,-27-1-15,26 3 0,-26-3 16,33 4-16,-13-2 0,1 0 16,0 0-16,3 0 0,3 0 15,2 1-15,3 0 0,9 1 16,-1 0 0,-3-1-16,-1 0 0,8 1 0,-1-1 15,-3-1-15,0 0 0,1-1 16,1 0-16,-5 0 0,-2-1 15,5 1-15,1 2 0,-2-3 16,-3-2-16,-1 1 0,0-2 0,-1 1 16,0 0-16,0 1 15,-1-1-15,-4 0 0,-3 1 16,2 1-16,0 1 0,-2-3 0,-3 1 0,0-2 16,-1-1-16,-1 1 0,-1 0 0,1 0 15,0 2-15,-6-2 0,-1 1 16,-2-1-16,-1 0 0,-2 1 15,-1 1-15,0 0 0,-1 0 0,-1-1 16,1 0-16,-2 1 0,2-3 16,2-2-16,1-1 0,-1 2 15,-3 0-15,0 0 0</inkml:trace>
  <inkml:trace contextRef="#ctx0" brushRef="#br0" timeOffset="35278.1969">17960 13080 0,'0'0'0,"-10"0"0,-5 0 15,-2-1-15,1 1 0,-12-1 16,-5 0-16,-4-1 0,1 0 0,-4 4 16,-6 0-16,3 2 15,4 1-15,-13 5 0,-2 1 0,2 0 0,4 0 16,-13 6-16,-2 2 0,7 0 16,3 0-16,-8 4 0,1 2 15,8-4-15,5-2 0,0 2 16,-1 3-16,5-3 0,4-3 15,-22 15-15,3 1 16,26-14-16,2 1 0,-24 25 16,-1 5-16,10-5 0,7-6 15,-2 8-15,-3 3 0,6 1 16,5 0-16,4 10 0,1 5 16,3-14-16,2-10 0,0 6 15,1 3-15,4-2 0,4-2 0,2 7 16,1 6-16,3-8 0,3-6 15,0 7-15,0 3 0,1-8 0,1-4 16,3 6-16,2 5 0,4-8 16,1-4-16,5-1 0,2-2 15,5-4-15,2-2 0,3-3 16,2 1-16,-4-9 0,-2-6 0,14 2 16,11 2-16,-6 0 0,-3-1 15,9-1-15,7-1 0,-5-3 0,-1-2 16,8-1-16,7 1 15,-3-4-15,-2-1 0,10 1 16,5 0-16,-9 0 0,-7-1 0,13-5 16,7-5-16,-13-4 15,-10 0-15,8-8 0,7-5 16,-8 1-16,-4 1 0,12-5 16,7-3-16,-6-1 0,-5-2 15,10-11-15,6-7 16,-11 4-16,-9 4 0,7-16 0,4-11 15,-6 10-15,-3 3 0,7-8 16,6-7-16,-11 0 0,-9 0 0,2-10 16,0-6-16,-5 10 0,-4 9 15,2-8-15,1-3 0,-9 12 0,-6 9 16,-3-12-16,-2-9 0,-6 11 16,-4 8-16,-3-6 0,-3-7 15,2 2-15,0 2 0,-7-4 16,-5-1-16,-4 15 0,-3 12 0,-10-7 15,-7-4-15,1 4 0,2 2 16,-6-1 0,-5 1-16,1 8 0,-1 6 0,-10-2 15,-8 0 1,4 4-16,3 4 0,-8-2 0,-6 0 16,1 8-16,3 6 0,-6 1 15,-3 2-15,5-2 0,3-1 0,-10 1 16,-7 1-16,8 3 0,8 3 15,-10 4-15,-6-1 0,4 4 0,3 3 16,-12 5-16,-7 8 16,6-7-16,5-3 0,-8 11 0,-7 7 15,14-2-15,7-2 0,-16 5 16,-10 4-16,10-2 0,7-2 0,-6 11 16,-4 7-16,7-4 0,5-2 15,-4 12-15,-2 5 0,8-6 0,5-4 0,-7 14 16,-6 8-16,8-4 15,5-4-15,-3 16 0,-3 9 16,10-6-16,7-4 0,-2 16 16,-3 9-16,18-31 0,12-20 0,7-15 15</inkml:trace>
  <inkml:trace contextRef="#ctx0" brushRef="#br0" timeOffset="40663.7365">3373 10248 0,'0'0'0,"-16"-5"15,-2-2-15,4 3 0,0 0 0,-10-4 16,-6 0-16,-5 0 0,2 0 16,-3 3-1,-3 3 1,4 0-16,0 2 0,-11 6 0,-3 4 16,8 1-16,4 1 0,-4 8 0,-1 4 15,1 2-15,3 0 0,-10 12 16,1 3-16,7-1 0,6 0 0,-6 9 0,0 4 15,4-4-15,5-1 0,-9 26 16,4 0-16,11-10 0,6-5 0,4 2 16,2 1-1,3-6-15,4-6 0,6 7 16,6 3-16,0-10 0,-1-7 0,3-6 16,1-3-16,6 0 0,2-1 0,5 2 15,4-1-15,6-10 16,2-8-16,3 3 0,5 1 15,-4-4-15,-3-3 0,7-6 0,5-4 32,-19 1-32,-1 3 0,28 0 15,3-3-15,-25-5 0,-1-2 0,25-6 16,3-3-16,-25 5 0,4 2 16,22-16-16,-7-7 15,-15 8-15,3-2 0,20-12 0,-5-1 16,-9 5-16,-7 2 0,9-13 15,3-8-15,-5 7 0,-4 4 0,0-13 0,1-8 16,-4 3-16,-1 2 0,-5-3 16,-5-2-16,-6 4 0,-7 4 0,1-2 15,0-3-15,-8 9 16,-9 5-16,-8-2 0,-5-1 16,2 5-16,1 4 0,-1 1 15,-6 3-15,1-2 0,0 1 0,-5 3 0,-6 3 16,-1 1-16,0 0 0,-1 4 15,-3 2-15,0 0 0,1 0 16,-7 2-16,-6 3 0,17 9 16,0 0-16,-9 1 0,-8-1 15,1 2-15,1 0 0,-7 7 16,-6 2 0,2 4-16,0 2 0,-33 14 0,2 5 15,8 2-15,9 5 0,-5 14 16,-3 10-16,1-4 0,4-2 15,-1 12-15,-6 6 0,10 6 16,5 4-16,1 15 0,0 12 16,12-12-16,11-7 0,-1 12 15,3 8-15,10-35 0,6-24 0,7-16 0</inkml:trace>
  <inkml:trace contextRef="#ctx0" brushRef="#br0" timeOffset="46766.5251">3130 11276 0,'0'0'0,"0"0"0,0 0 0,0 0 16,0 0-16,0 0 0,0 0 16,0 0-16,0 0 0,0 0 0,20 7 15,-20-7-15</inkml:trace>
  <inkml:trace contextRef="#ctx0" brushRef="#br0" timeOffset="46951.0549">3238 11318 0,'0'0'0,"0"0"0,0 0 16,0 0-16,0 0 0,0 0 16,24 0-16,-24 0 15,23-3-15,-23 3 0</inkml:trace>
  <inkml:trace contextRef="#ctx0" brushRef="#br0" timeOffset="47098.375">3332 11245 0,'0'0'0,"0"0"0,0 0 16,0 0-16,0 0 0,16 15 0,-16-15 15,0 0-15</inkml:trace>
  <inkml:trace contextRef="#ctx0" brushRef="#br0" timeOffset="51532.8041">10341 13855 0,'0'0'0,"-10"-1"0,-5-2 0,-2-1 0,1 0 15,-12 0-15,-3 1 0,-7-2 16,-1-1-16,-2 3 0,-2 2 16,1-1-16,2 4 0,-11-2 15,-1 0-15,3 5 0,4 4 16,-8 3-16,0 2 0,9-2 16,0 1-16,-5 3 0,1 0 0,5 1 0,2 2 15,-4 7-15,-4 5 16,2-1-16,4 1 0,-4 4 15,3-1-15,1-2 0,1-1 0,3 6 16,3 6-16,1-5 0,1-2 16,-3 8-16,3 4 0,-4 9 15,9-5-15,0 3 16,1 1-16,9-4 0,3-4 16,4 4-16,3 0 15,3-6-15,0-3 0,4 3 16,1 2-16,1-4 0,2-1 0,7 0 15,2 0-15,4-4 0,4-1 16,1-1-16,1-1 0,3-3 16,1-1-16,10-7 0,4-3 0,-13-9 0,5 2 15,6 2-15,5 1 16,1 1-16,0 0 0,26 3 0,-2-6 16,-5-10-16,-1-6 0,3-1 15,3-1-15,-1 2 0,-1 3 16,6-4-16,4-2 0,-1-6 15,-1-4-15,-3-1 16,0 0-16,-5-6 0,-4-3 16,2-3-16,1-1 15,-3-7-15,-3-4 0,-5-7 0,-3-5 16,-4-4-16,-2-1 0,-3-4 16,-4-2-16,-4 4 0,-3 2 15,0-3-15,-1-1 0,-7 2 0,-6 2 16,-4-2-16,-2-2 0,-3 6 15,-4 4-15,-4 0 0,-2 2 16,-3 0-16,0 1 0,-5 3 0,-3 3 16,-4 2-16,-4 3 0,-7 5 15,-3 2-15,-1 9 0,0 6 16,-6 6-16,-3 3 0,4 1 16,3 3-16,-7 1 15,-5 2-15,7 6 0,2 4 0,-5 10 16,-4 4-16,21-4 0,0 5 15,7 0-15,7-1 0,9 2 16,5 2-16,4-7 0,4-4 16,-3-5-1,-1-5-15,-3-2 0</inkml:trace>
  <inkml:trace contextRef="#ctx0" brushRef="#br0" timeOffset="52051.0014">12208 13961 0,'0'0'0,"13"-1"16,2 0-16,2 0 0,-1-1 0,11 0 15,4 0-15,1 1 16,0 0-16,9 0 0,2 0 16,-1 1-16,-2 0 0,12-1 15,3 0-15,-1-1 0,-2 1 0,5-3 0,4-3 0,8-4 16,-2-3-16,5-2 16,3 0-16,1-2 0,-8 3 0,13-3 15,-1 0-15,15-1 16,-10 5-16,0-3 0,-1-2 15,-10 2-15,-8 2 0,5 4 16,6 3-16,-10 2 0,-4 2 0,6-2 16,5 0-16,-2 0 0,-2 1 15,1-2-15,2-3 0,-6 1 16,-3 1-16,4-2 0,4-3 16,-5 0-1,-2-1-15,2 3 0,2 2 16,-9 2-16,-4 2 0,5-2 15,3 0-15,-7 4 0,-4 4 0,2 1 16,2 2-16,-4 1 0,-4 1 16,4 0-16,2 2 0,-5-1 15,-3 1-15,9-4 0,7-2 16,-20 0-16,-13-1 0,-10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4:37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92000 16950 397,'70'48'30,"-9"-3"0,-10-3 1,-8-2 2,-3 0 0,7 7 3,6 6 0,7 7 2,4 4-1,3 3-1,3 3-3,4 4-3,1 1-1,0 0-3,0 0-2,0 0-1,0 0-3,0 0-2,0 0-1,0 0-2,-7-5-3,-11-9-3,-14-10-4,-11-8-3,-14-17-11,-11-21-16,-14-22-16,-11-22-16,-9-11-4,-3 0 8,-3 0 7,-2 0 9,-1 3 0,3 6-7,3 7-6,4 6-7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38:0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59747 12031 999,'-9'-8'-3,"-2"0"-9,-2 1-7,-1-1-9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38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63465 15727 999,'-7'-15'-53,"3"3"12,1 1 10,2 3 11,1 0 6,0 0 0,0 1 1,0-1-1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5"/>
    </inkml:context>
    <inkml:brush xml:id="br0">
      <inkml:brushProperty name="width" value="0.03953" units="cm"/>
      <inkml:brushProperty name="height" value="0.03953" units="cm"/>
      <inkml:brushProperty name="color" value="#FED406"/>
    </inkml:brush>
  </inkml:definitions>
  <inkml:trace contextRef="#ctx0" brushRef="#br0">2477 3594 556,'-17'-9'0,"-2"0"0,-1-1 0,-3-1 0,6 0 8,11 0 17,12 2 17,11 1 16,7 1 2,-1 2-10,1 2-12,-1 2-11,1 1-7,1 0-5,1 0-3,1 0-4,-1 1-4,-5 2-2,-3 2-3,-4 2-3,-4 1-1,-1 1 0,-2 2 0,-2 0 1,-2 2 1,-1 5 3,0 3 4,-1 5 3,-4 3 2,-6 5 1,-6 3 1,-5 4 1,-4 4 0,1 2-1,-1 3-1,1 4 0,0 2-4,1 3-7,1 3-6,1 3-7,2-2-6,4-8-8,4-8-6,5-8-8,2-9-6,6-9-6,2-11-6,5-8-5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6"/>
    </inkml:context>
    <inkml:brush xml:id="br0">
      <inkml:brushProperty name="width" value="0.03932" units="cm"/>
      <inkml:brushProperty name="height" value="0.03932" units="cm"/>
      <inkml:brushProperty name="color" value="#FED406"/>
    </inkml:brush>
  </inkml:definitions>
  <inkml:trace contextRef="#ctx0" brushRef="#br0">3883 2994 559,'0'-29'-12,"0"5"8,0 5 6,0 5 7,0 0 6,1-3 4,2-5 4,0-3 4,0-2 1,-2 3-3,-2 1-2,-2 3-4,-2 1-1,-3 3-1,-4 1 0,-2 2-2,-2 3 1,-1 3-1,-1 2-1,-1 4 0,-1 3 0,-1 6-2,-1 4-2,-1 5-1,1 3 0,1 3 0,3 1 2,1 3 0,3 0-1,5-1-1,3-1-2,4-1-1,3-2-2,2-2 0,2-1 1,1-2-1,4-2 0,4-1-2,3-1-2,5 0 0,1-2-3,1-1-1,-1-1-2,1 0-1,-2-1-1,-3 3 1,-3 2 2,-3 2 1,-2 1 2,-3 1 0,-1 1 2,-2 1 2,-3 1 0,-2 3 0,-3 1-1,-4 3 0,-3-1 1,-3 0 0,-5-1 0,-3-1 2,-3-2-2,1-4-2,0-5-2,-1-3-2,1-3-1,-1-2 2,1-3 1,-1 0 3,3-5 0,3-4-1,5-6 1,3-3-2,5-7 0,6-5 0,6-7-2,6-5-1,5-3-2,8-2-3,7 0-4,7-1-4,1 1-4,-2 5-7,-4 6-6,-2 4-5,-4 5-3,-3 7 1,-5 5 2,-3 6 2,-4 3 1,-1 1 4,-2-1 2,-2 0 4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6"/>
    </inkml:context>
    <inkml:brush xml:id="br0">
      <inkml:brushProperty name="width" value="0.04325" units="cm"/>
      <inkml:brushProperty name="height" value="0.04325" units="cm"/>
      <inkml:brushProperty name="color" value="#FED406"/>
    </inkml:brush>
  </inkml:definitions>
  <inkml:trace contextRef="#ctx0" brushRef="#br0">5889 4187 508,'-5'-6'57,"6"6"0,6 4 0,6 6 1,2 1-5,1 1-7,0 0-9,-1 0-7,0-1-6,-1-1-3,-1-1-2,0 0-2,-3-1-5,-1 1-9,-2 2-7,-2 0-8,-1 0-13,0 1-17,0 0-18,0 0-18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7"/>
    </inkml:context>
    <inkml:brush xml:id="br0">
      <inkml:brushProperty name="width" value="0.04359" units="cm"/>
      <inkml:brushProperty name="height" value="0.04359" units="cm"/>
      <inkml:brushProperty name="color" value="#FED406"/>
    </inkml:brush>
  </inkml:definitions>
  <inkml:trace contextRef="#ctx0" brushRef="#br0">7066 2824 504,'-7'-11'40,"2"10"7,2 10 9,2 9 8,1 7-2,2 3-11,0 3-12,2 3-11,0 0-7,1-2-3,2-2-3,0-1-3,1-3-2,0 0-1,0-1-1,-1-1-2,1-2-1,0-1-2,0-3-1,0-1-3,-1-2-2,1-2-1,0-3-1,0-1-1,-2-1-3,-3 2-4,-2 0-4,-3 1-5,-3-2-7,0-4-12,-2-6-11,0-4-11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8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6214 2700 432,'-8'7'2,"0"-2"3,1-3 4,-1 0 2,2-2 8,4 0 9,4 0 10,4 0 9,4 0 2,3 2-6,5 0-7,3 1-7,2 1-5,-1 0-3,-1 0-3,-1 0-4,0-1-2,1 0-1,1-2-3,1 0-1,0-1-4,-3 2-3,-1 0-4,-2 2-4,-2 0-4,-1 0-1,-1-1-3,-1 1-2,-2 2 2,-2 2 7,-4 3 6,-2 4 7,-2 1 3,0 4 0,0 4-1,0 2 0,0 0 2,0 0 7,0-1 6,0-1 7,0 1 0,0 1-4,0 2-5,0 3-5,-1 0-3,0 2 0,-2 1-1,0 1-1,-1 0-4,0 2-10,0 1-7,0 0-9,1-1-7,0-5-5,2-6-5,0-3-6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9"/>
    </inkml:context>
    <inkml:brush xml:id="br0">
      <inkml:brushProperty name="width" value="0.04849" units="cm"/>
      <inkml:brushProperty name="height" value="0.04849" units="cm"/>
      <inkml:brushProperty name="color" value="#FED406"/>
    </inkml:brush>
  </inkml:definitions>
  <inkml:trace contextRef="#ctx0" brushRef="#br0">8350 2224 453,'6'-11'12,"-1"10"25,-2 10 25,-2 10 24,-1 6 4,0 4-17,0 4-16,0 5-18,1 3-10,0 4-6,2 3-5,0 5-6,0 3-5,0 2-5,-2 1-7,0 3-5,-1-3-7,2-5-10,0-6-9,2-6-9,0-6-2,1-5 6,1-7 6,2-5 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09"/>
    </inkml:context>
    <inkml:brush xml:id="br0">
      <inkml:brushProperty name="width" value="0.04864" units="cm"/>
      <inkml:brushProperty name="height" value="0.04864" units="cm"/>
      <inkml:brushProperty name="color" value="#FED406"/>
    </inkml:brush>
  </inkml:definitions>
  <inkml:trace contextRef="#ctx0" brushRef="#br0">7929 1437 452,'-21'-22'3,"5"5"8,5 3 7,4 4 7,3 6 5,0 8 3,0 8 4,1 8 3,-1 3-2,2-2-6,0 0-6,2 0-7,2-3-8,5-3-8,6-3-9,4-2-10,2-6-4,1-5 0,-1-6-1,1-5 0,-1-4-1,-3-2-2,-1 0-2,-2-1-3,-3 1 3,-3 1 8,-2 2 6,-4 3 8,-1 0 6,-2 0 4,0 0 6,-1 1 3,-2 0 5,0 4 2,-2 3 3,0 2 2,-1 2 0,-2 0 0,0 0-3,-1 0 0,3 0-6,10 0-8,8 0-9,9 0-8,4 0-6,-3-2-3,-1 0-3,-2-1-4,-3 0 2,-1 3 9,-2 4 8,-2 2 7,-3 3 8,-3 2 8,-2 2 6,-4 1 8,-2 4 3,-3 5-2,-4 5-1,-2 5-1,-1 3-4,-1 2-4,0 2-6,1 3-4,-3 5-4,-3 9-2,-5 11-1,-3 9-2,-6 9-4,-5 6-3,-6 7-6,-6 8-5,-3 6-4,-1 7-5,-2 7-5,0 6-5,1-1-3,5-9-1,3-11-1,4-9-2,4-8 1,7-6 5,6-6 2,5-5 4,6-9 2,3-11-1,4-11-1,5-10 0,2-10 0,3-7 3,4-8 1,2-8 2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0"/>
    </inkml:context>
    <inkml:brush xml:id="br0">
      <inkml:brushProperty name="width" value="0.04058" units="cm"/>
      <inkml:brushProperty name="height" value="0.04058" units="cm"/>
      <inkml:brushProperty name="color" value="#FED406"/>
    </inkml:brush>
  </inkml:definitions>
  <inkml:trace contextRef="#ctx0" brushRef="#br0">9875 4302 542,'-19'-5'59,"9"8"3,8 6 3,9 7 3,6 2-5,0-1-14,1-2-14,1-3-13,1-2-9,-1-2-3,1-4-4,0-2-4,-1-4-1,3-4 0,0-4-1,1-3 1,-1-4-1,-1 0-5,-3-1-5,-1-1-3,-3 1 0,-2 1 5,-4 3 4,-2 1 5,-4 2 3,-2 3 1,-4 1 2,-2 2 1,-3 2 0,-3 2-2,-3 2-2,-3 2-2,-4 4-8,-5 7-13,-4 7-13,-6 7-14,2 0-1,8-5 7,8-7 9,7-5 8,5-3-1,0 1-11,2 2-9,1 0-11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4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43700 28450 403,'-18'-24'15,"17"4"10,15 3 10,16 3 9,7 1 2,1 1-8,-1-1-8,1 1-8,2 1-4,7 3-2,6 3-2,7 4-1,2-1-1,1-3-1,-1-3-1,1-2 0,1-3 0,3 1-2,3-1-1,4 1 0,1-1-2,0 1 0,0-1 0,0 1-2,0 1 1,0 3-2,0 3 0,0 4-1,0 4 0,0 6 0,0 7 0,0 6 0,0 1 1,0-3-1,0-3 0,0-2 0,-4-5 1,-5-2 0,-7-3 1,-5-3 0,-3-2 1,4 0 0,3 0-1,3 0 0,1 0 1,1 0-1,-1 0 1,1 0-1,-1-2 1,1-3-1,-1-3 1,1-2-1,-1-1 1,1 3-1,-1 3 1,1 4-1,1 1 0,3 0 1,3 0-1,4 0 0,-1 0-1,-3 0 1,-3 0 0,-2 0 0,-1 0 0,3 0 0,3 0 1,4 0-1,-1-2-1,-3-3 0,-3-3-2,-2-2-1,-1-3-1,3 1 0,3-1 0,4 1-1,-1 1 0,-3 3 1,-3 3 0,-2 4 0,-1 1 1,3 0 0,3 0 1,4 0 0,1 0 1,0 0-1,0 0 0,0 0-1,1 0 0,4 0-1,3 0-2,3 0-2,3-2-1,3-3 0,3-3 0,4-2-2,2-3 0,4 1-2,3-1-2,3 1-2,3-1-1,3 1 0,3-1 0,4 1-1,1-3 1,0-2 3,0-3 2,0-3 2,1-1 2,4 4 0,3 3 0,3 3 1,1 1 1,1 1 2,-1-1 2,1 1 2,1 1 1,3 3 1,3 3 0,4 4 0,-3 1 0,-5 0-1,-7 0-1,-5 0-1,-8 0 0,-5 0 2,-7 0 1,-5 0 2,-4 0 2,0 0-1,0 0 1,0 0 0,0 0 0,0 0 0,0 0 0,0 0 0,3 0 0,6 0 1,7 0-1,6 0 1,3-2 0,0-3-1,0-3 1,0-2-1,-5-1-1,-9 3 1,-10 3-2,-8 4 1,-3 1-1,7 0-1,6 0-1,7 0 0,5 0-1,7 0-1,6 0-2,7 0-1,-1 0 0,-6 0 0,-6 0 1,-6 0 1,-6 0 1,-2 0 0,-3 0 2,-3 0-1,-4 0 2,-3 0 0,-3 0 0,-2 0 1,-3 1 0,1 4-1,-1 3 0,1 3 0,-1-1-1,1-2-1,-1-3 0,1-3-1,1-2 0,3 0 0,3 0 0,4 0 0,2 0-1,4 0 1,3 0-2,3 0 0,-1 1-1,-2 4 0,-3 3 1,-3 3-1,7-1 1,19-2 0,19-3 0,19-3 0,5-1 1,-5 4-1,-7 3 1,-5 3 0,-3-1 0,4-2 1,3-3-1,3-3 1,1-4-1,1-3 1,-1-3 0,1-2-1,-1-1 1,1 3-1,-1 3 1,1 4-1,-6 1 1,-8 0-2,-10 0 1,-9 0-1,-7 0 0,-3 0 0,-3 0 1,-2 0 0,-3 1 0,1 4 0,-1 3 0,1 3 0,1-1 2,3-2 0,3-3 1,4-3 2,2-2 0,4 0 0,3 0-1,3 0 0,-4-2-2,-8-3 0,-10-3-1,-9-2-2,-9-1-1,-5 3-2,-7 3 0,-5 4-2,-3 1-1,4 0 1,3 0 0,3 0 0,1 0 1,1 0 2,-1 0 0,1 0 2,8 0 2,20 0 4,18 0 3,20 0 4,8-2 1,1-3-1,-1-3 0,1-2-1,-1-3-1,1 1 0,-1-1-2,1 1 0,-7 1-1,-12 3-3,-13 3-2,-12 4-1,-13 1-4,-12 0-2,-13 0-2,-12 0-4,-1 3 0,14 6 0,11 7 2,14 6 1,5-2 1,1-9 0,-1-10 1,1-8 0,5-6 0,14 1 1,11-1 1,14 1 1,3 1 0,-2 3 3,-3 3 2,-3 4 2,-2 1 2,0 0 5,0 0 4,0 0 4,-4 0 0,-5 0-8,-7 0-6,-5 0-6,-6 1-5,-3 4-3,-3 3-2,-2 3-4,-6 1 0,-6 1 3,-6-1 3,-6 1 3,-6-3 2,-2-2 1,-3-3 0,-3-3 1,-1-2 1,4 0 1,3 0 2,3 0 0,3 0 2,3 0-2,3 0 0,4 0-1,7 0 1,13 0 0,12 0 1,13 0 1,10 0-1,10 0 0,10 0-1,9 0-2,7 0 1,7 0-1,6 0 0,7 0 0,0 0-1,-2 0-1,-3 0-1,-3 0-1,-6 3-1,-5 6-1,-7 7 0,-5 6-1,-8 1 1,-5-3 1,-7-3 1,-5-2 1,-4-3 1,0 1 1,0-1 1,0 1 1,-2-1 0,-3 1 1,-3-1-1,-2 1 1,-3-3 0,1-2 0,-1-3-1,1-3 1,-1-1-1,1 4 3,-1 3 1,1 3 2,4-1 0,9-2-1,10-3 0,10-3-1,4-2-1,0 0-2,0 0-1,0 0-2,4 0 0,10 0-1,10 0 0,9 0-1,6 0 0,3 0 0,3 0 0,4 0-1,5 0 1,10 0 0,10 0 0,9 0 0,2 0 0,-2 0 0,-3 0-1,-3 0-1,-4 1 0,-3 4 0,-3 3 1,-2 3 0,-5 1 0,-2 1 1,-3-1-1,-3 1 1,2 1-1,10 3 2,10 3 0,9 4 1,7-1 1,7-3 0,6-3 1,7-2 1,4-1 1,3 3-1,3 3 1,4 4-1,1 1 1,0 0-1,0 0 0,0 0-1,-4 0 0,-5 0 0,-7 0-1,-5 0 1,0-2-3,10-3-2,10-3-5,9-2-2,4-3-5,1 1-4,-1-1-5,1 1-4,-13-3-4,-25-2-4,-25-3-4,-25-3-4,-33-2 0,-41 0 1,-40 0 4,-40 0 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03"/>
    </inkml:context>
    <inkml:brush xml:id="br0">
      <inkml:brushProperty name="width" value="0.05655" units="cm"/>
      <inkml:brushProperty name="height" value="0.05655" units="cm"/>
      <inkml:brushProperty name="color" value="#00BFF3"/>
    </inkml:brush>
  </inkml:definitions>
  <inkml:trace contextRef="#ctx0" brushRef="#br0">50140 28195 389,'-28'-7'2,"7"1"4,7 0 4,7 2 5,4 3 8,3 7 12,4 8 13,2 6 12,2 4 1,2 3-10,0 1-10,2 3-10,-2 0-7,1 2-2,-2 1-2,0 1-4,-1-4-2,1-6-2,2-7-2,0-6-3,0-4 0,1-1 0,0 1 2,0 0-1,1-1 1,3-2-3,3-3-2,3 0-3,2-4 0,-1 0 0,1-3 0,-1-2 1,0-2 0,-1-2 0,-1-2 2,0-1 0,-1-3 0,1-3 1,1-3 0,1-3-1,1-3 1,3-3-1,1-3-1,2-2-1,2-2 0,-1 2-2,0 0 1,1 1-2,-3 4-1,-6 7 0,-3 7-1,-6 7-1,4-3-2,13-13-1,12-13-2,14-12-2,5-8-4,1-1-5,0-3-5,-1-1-5,-2 0-7,-8 6-5,-7 5-7,-6 5-5,-7 6-4,-9 11 1,-7 10 2,-8 9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0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68681 31763 508,'7'-8'23,"1"2"-3,0 1-2,0 0-2,0 1-3,1 0 1,2 0-1,0 0 0,2 0 1,3 1 4,3-1 3,4 0 3,-1 0 3,0 2 1,-1 0 0,0 2 2,-3 1-2,-1 2-4,-2 2-6,-3 2-4,-1 1-3,0 1-2,-2 2-1,0 0-2,-3 1-1,-1 3 1,-2 2 0,-2 1 1,-2 2-2,-4 1-3,-2 1-4,-3 2-4,-4-1-1,-4 2 0,-3 1 0,-5 1 0,-1 0 0,0-1 1,-1-1 1,1-1 1,-1 0 1,1-1 0,-1 1 0,1-1 1,0-1-1,1-1 1,1-3 0,1-1 1,2-2-1,1-1 1,3 0 1,1-2 1,6-2 2,10-4 5,10-4 4,10-4 4,4-3 1,2 0-5,1-1-3,1-2-4,2 0-2,1-2 1,2 0 0,3-1 0,-2 0-1,-2 2-2,-3 3-1,-3 1-3,-2 1-7,-1 2-12,-1 0-13,-1 2-12,-1 0-5,-3 0 0,-1 0 0,-2 0 2,-1-1 2,0 0 4,-1-2 5,1 0 4,-1-1 5,-1-2 5,0 0 5,-2-1 6,-1-1 3,0 0 3,-2 0 2,0 0 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70813 31981 421,'6'-29'2,"-1"5"2,-2 5 3,-2 5 2,0 2 3,0 2 3,2 1 2,0 1 1,0 2 7,-2 4 7,-2 4 8,-2 4 8,-2 3 1,0 3-6,-1 3-6,-1 3-6,-1 3-5,0 1-2,0 3-4,0 1-2,1 3-2,1 1-1,0 2-1,2 3-2,0-1-1,2-2-1,0-2-1,2-1-2,0-3-2,0-1-2,0-3-4,0-1-4,2-4-2,6-3-4,4-4-3,5-4-4,2-5-1,-1-6 3,-1-6 1,0-6 3,-2-4 1,1-5 2,-1-3 1,1-4 1,-1-3 1,-1 1 2,-1 0 0,0 0 1,-2 0 0,-1 1 0,0 1 0,-2 2 0,-1 0 0,-2 3 1,-3 2 1,0 1 1,-4 3 1,-2 3-1,-4 3-2,-2 3 0,-2 2-1,-1 2 0,-2 2-1,0 3 1,-1 1-2,-1 3-3,-1 4-2,-1 2-3,0 2-3,1 0-4,1 0-3,1 0-3,0 1-4,2 3-3,1 3-4,1 3-4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72416 31900 507,'-12'1'59,"8"4"5,8 2 3,8 3 4,3 1-4,-1-1-13,-1 0-13,-1-2-13,0 0-9,0 0-6,-1 0-5,1-1-7,-1 2-9,-1 2-16,-1 1-15,0 3-15,-3-1-9,-4-1-3,-4-2-3,-4-2-3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1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72030 33050 523,'-15'7'22,"2"-2"-2,3-3 0,1 0-2,3-1 6,4 3 10,4 4 12,4 2 10,3 1 1,1 1-9,3 0-11,2 0-9,0-2-8,1 1-2,-1-2-4,1-1-4,-1 0-6,-1 0-7,-1 0-9,0 0-8,-2-1-8,1-1-5,-1-1-7,1 0-6,-1-2-3,0 0 0,-2-2-2,-1 0 0,-1-2 3,0 0 7,-2-2 7,0 0 7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2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73959 31098 453,'-1'-17'13,"-2"11"24,-2 12 24,-2 11 26,-1 7 3,-1 1-20,-2 1-17,0 1-20,-1 0-11,-3 1-3,-2-1-5,-1 1-3,-1-1-3,1 0-2,1 0-2,1 1-1,0-1-2,0-1 1,1-1-1,-1-1-1,2-3 1,3-1 0,3-4 0,2-3 1,4-2 0,4-1-1,4 0 0,4-2-1,3-1 0,3-2 1,3-3-1,3 0 1,3-2-1,3 0-4,2 0-3,4 0-4,0 0-3,-3 0-3,-4 0-2,-2 0-4,-2 0-1,-1 0-1,-1 0-2,-1 0-1,-1 0-3,-3 0-5,-1 0-4,-2 0-5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2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74726 31155 482,'-14'-39'48,"4"17"10,5 17 11,3 16 11,2 11-3,0 5-15,0 5-15,0 5-15,-1 4-11,0 6-7,-2 4-6,0 5-6,-1 6-9,0 7-7,0 7-9,0 7-8,0 0-8,1-4-6,-1-5-6,0-5-6,0-7 1,0-9 8,0-8 9,0-9 9,0-7 3,1-3 0,-1-5 0,0-3-1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3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60400 29555 441,'2'-12'36,"4"7"5,4 6 4,3 8 4,3 4-1,0 5-6,-1 3-6,1 5-6,0 1-5,-1 1-3,1-1-3,0 0-2,-1 0-3,-1-3-2,-1-1-2,0-3-3,-2 0 0,1 0-1,0-1-1,0 1 1,-1-3 0,1-3 0,0-4 1,0-4 0,1-5 1,3-6 0,3-6-1,3-6 0,4-6-1,3-8 0,4-9-1,5-7 0,2-5-2,4-5-3,2-4 0,4-3-3,5-8-1,9-7 2,9-10 2,9-8 1,3-2-8,-4 6-17,-2 6-17,-3 6-18,-8 9-4,-13 16 7,-12 14 7,-13 16 8,-8 8 2,-3 2-3,-3 4-2,-2 3-3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7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58763 37700 421,'-17'1'163,"0"4"-38,-1 2-37,-1 3-38,-1 3-21,-1 2-4,-1 1-4,-1 3-4,-1 2-3,-1 3-2,-1 3-1,-1 3-2,-2 3-2,-2 6-2,-4 4-3,-3 6-2,0 1-1,0-1 0,1 0-2,2-2 1,1-3-2,5-8-3,3-6-2,5-7-3,5-7-10,7-8-18,6-8-17,8-8-18,5-7-4,5-7 12,5-7 11,5-7 11,0 0 7,-7 6 4,-5 5 4,-6 7 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17"/>
    </inkml:context>
    <inkml:brush xml:id="br0">
      <inkml:brushProperty name="width" value="0.05889" units="cm"/>
      <inkml:brushProperty name="height" value="0.05889" units="cm"/>
      <inkml:brushProperty name="color" value="#00BFF3"/>
    </inkml:brush>
  </inkml:definitions>
  <inkml:trace contextRef="#ctx0" brushRef="#br0">58295 37700 373,'-21'7'2,"3"-2"2,5-3 3,3 0 3,4-1 10,4 3 19,4 4 17,4 2 18,3 3 3,1 1-14,3 3-13,2 2-13,1 1-8,1 3-2,1 1-3,1 3-3,1 1-2,3 2-4,1 2-3,3 3-3,1-1-2,1-2 0,0-2 0,2-1 1,0-3-6,1 0-10,-1-1-10,0-1-11,-1 1-8,-3 1-4,-3 3-3,-3 1-5,-4-1-2,-3-3 1,-4-5 1,-4-3 0,-3-4 1,-1-1 4,0-2 1,-1-2 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6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34050 36900 478,'23'-49'24,"-3"4"-1,-3 3-1,-2 3 0,-5 3-1,-2 3-1,-3 3-1,-3 4 0,-2-3 1,0-5 4,0-7 4,0-5 3,-4-1 1,-5 6-6,-7 7-5,-5 6-4,-8 4-3,-5 4 1,-7 3 0,-5 3 1,-8 6-1,-5 9-6,-7 10-4,-5 10-4,-3 7-2,4 6 0,3 7 1,3 6 0,-1 7 1,-2 10-1,-3 10 0,-3 9 0,-1 1 1,4-6 0,3-6 0,3-6 1,4-4 1,7 1-1,6-1 0,7 1 0,5-1 0,7 1 1,6-1-1,7 1 0,2-3 0,1-2 0,-1-3 0,1-3 0,1-2 1,3 0 0,3 0 0,4 0 1,7 1 0,13 4 0,12 3 0,13 3 1,7-5-2,4-12-4,3-13-4,3-12-3,3-9-2,3-2-2,3-3-1,4-3-2,2-4-6,4-3-13,3-3-12,3-2-12,-7-3-2,-15 1 11,-15-1 9,-16 1 11,-8-3 2,0-2-2,0-3-4,0-3-2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45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81612 40776 432,'1'-16'-1,"2"-2"-1,2 0-3,2-1-2,1-2 2,1-3 6,2-3 4,0-2 6,1-3 4,0 1 1,-1 0 1,1-1 2,0 2 0,-1 2-2,1 1-1,0 3-1,0 1 0,-1 3 0,1 1 0,0 3 0,-1 0 1,-1 2 0,0 1 0,-2 1 0,-3 2 4,-4 4 6,-6 4 7,-4 4 5,-4 5 1,-1 7-7,-3 7-5,-1 8-7,-3 4-4,-2 4-3,-1 4-3,-2 4-2,-3 4-2,-1 6-1,-2 4 0,-2 5-2,-1 1 1,1-5-2,1-3 0,1-4 0,2-3-1,2-3-1,1-1 0,3-1 0,1-3 0,3 0 0,1-2-1,3 0 0,1-3 0,2-4-1,2-4 1,3-3-1,3-10-7,8-14-14,6-15-14,7-15-14,4-9-5,1-3 1,1-2 1,1-4 3,-1 3 3,-3 6 7,-3 7 7,-2 7 6,-3 4 3,-1 1 1,-1 1-2,0 1 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48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88248 40436 441,'-13'-58'30,"5"12"-4,4 10-2,6 11-3,2 6-3,2 1-1,0 1-3,1 1-2,1 1-1,0 2 1,0 2-1,0 3 0,-2 3 5,-3 6 8,-2 6 7,-4 5 9,-3 7 1,-5 5-7,-5 7-7,-5 5-6,-3 4-5,3 2-2,0 2-3,0 2-2,1 1-1,-1-2-1,-1-1 0,-1 0 0,-1 0 0,-1 0-2,-1 2 0,0 0-1,-1 1-1,1 0 0,1 0-1,1 0-1,2-2 0,2-4 1,4-4 0,3-3 0,2-5-1,1-3 0,0-5-3,2-3-1,1-3-2,0 1 0,2 0-2,1-1-1,3-8-3,7-20-7,7-18-6,8-18-6,4-9-2,2 1 3,4 0 3,3 2 2,1 0 3,-1 1 1,-2-1 1,0 0 2,0-1 2,-1-4 2,0-2 2,1-3 2,-3 1 2,-2 3 2,-3 4 2,-3 4 3,-2 6 2,-2 6 2,-3 7 1,-1 8 3,-2 4 1,-2 5 2,-3 3 0,-1 4 2,-3 6 3,-6 8 6,-4 8 6,-5 7 5,-2 5 1,1-1-6,0 1-6,2-1-6,-1 4-4,-1 7-1,-3 6-1,-2 8-2,1 0-1,3-6-1,3-6-1,3-5-1,0-4-2,0 0-1,-2 1-2,1-1 0,-4 4-3,-2 7 0,-3 6-2,-3 8-1,-1 2-1,-1-1-1,1-1-2,-1 0 0,2-4-4,5-6-5,3-6-5,4-5-5,4-6-6,1-3-3,2-5-5,2-3-4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1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41000 45250 408,'0'16'197,"0"1"-48,0 1-47,0 1-47,0 1-27,0 0-5,0-1-6,0 1-6,0 0-4,0 3-5,0 1-3,0 3-5,0-1-5,0 0-5,0-1-5,0-1-5,0-2-3,0-3 0,0-3-2,0-2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3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48578 39550 533,'-14'44'156,"1"-8"-38,2-6-37,2-7-38,2-4-22,1-1-4,0-1-5,2-1-4,0-1-3,2 0-2,0-2-1,2-1-2,1 0 0,2 0 0,2-1-1,2 1 0,2-2 0,5-4 1,4-4 1,3-4 0,3-3 1,-1-2-3,1-2 0,-1-1-2,0-1-1,-1 2-2,-1 2-2,-1 2-2,-1 1-3,-3 0-3,-1 0-5,-2 1-2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49163 39389 522,'-8'-5'39,"2"6"9,1 6 9,1 6 9,1 4-1,0 3-11,2 3-10,1 3-10,0 2-8,0 2-6,0 2-5,0 3-7,0 3-7,0 6-9,0 6-10,0 6-9,0-1-4,0-5 0,0-6 2,0-6 0,-1-5-5,-1-3-11,0-5-13,-1-3-11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48478 48111 495,'-7'-13'66,"2"8"-5,2 7-4,2 6-5,1 5-6,0 3-6,0 3-7,0 3-6,0 2-5,-2 1-2,-1 1-3,0 1-1,-1 2-3,1 3-1,-1 2-2,0 4-2,0 2-4,0 2-5,0 2-5,0 2-6,0-1-5,1-3-6,-1-6-4,0-2-5,0-5-4,2-5-1,0-5-2,2-5-1,0-3-2,2-1 1,0 0 0,2-2 0,0-1 2,0 0 6,-1-2 4,1 0 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49614 49300 574,'8'8'92,"1"0"-16,1-1-18,1 1-17,0 1-10,0 2-4,-2 1-4,-1 3-5,-1 1-2,-2-1-1,-3 1-2,0 0-1,-5 0-8,-4 4-15,-5 3-13,-5 3-15,-3 2-9,-3-1-3,-1 0-4,-2 1-3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6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50853 48200 603,'-1'15'141,"-2"-1"-36,-2-1-36,-2 0-36,-2 0-19,-1 3-6,-3 3-4,-2 3-5,1 0-3,1 0 1,2-1 0,3-1-1,0-2 1,2-3 0,1-2 1,0-4 0,3-1 2,4 0 1,4-1 3,4 1 1,2-1 1,3-2 1,2-3 0,1 0-1,1-2 0,-1 0-2,-1 0-3,0 0-1,-1 0-4,1 0-5,1 0-4,1 0-4,-1 0-4,-1 0 1,-2 0-2,-3 0 0,0 0 0,0 0 1,-1 0 0,1 0 0,-1 0 0,-1 0-2,0 0-3,-2 0-2,-1-2-1,0 0-2,-2-3-2,0-2-1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7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51310 48000 646,'-2'33'93,"0"6"-15,-3 5-16,-2 4-14,0 3-13,1 0-11,1 0-12,0 0-10,1 0-8,1 3-1,-2 2-2,2 2-3,-1-2-2,0-3-4,0-4-4,0-4-4,0-6-6,1-7-11,-1-9-10,0-7-10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7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53430 48131 497,'-18'-7'55,"10"1"-5,11 0-4,12 2-4,5 0-6,3 0-8,1 0-8,3 0-7,-1 1-4,0 0-1,-1 2 0,-1 0-1,-1 2-2,-1 2-3,-1 2-3,-1 2-4,-3 2 0,-3 2 1,-4 1 1,-4 3 2,-2 1 0,0 1 2,-1 1 1,1 1 1,-2 2 3,-6 1 2,-4 3 3,-5 1 3,-3 2 1,-1 1 1,-2 1 0,1 1 0,-3-1 0,1 0-1,-2-1 0,-1-1 0,-1-3-3,1-3-4,0-5-4,-1-3-4,2-5-4,3-4-4,3-6-5,3-4-4,3-7-5,6-7-5,4-9-5,6-7-4,4-6-3,3-4 1,5-4 0,4-4 1,1 1 0,0 3-2,1 4-2,-1 4-1,-1 3 3,-1 5 7,-3 4 7,-1 4 8,-2 2 5,-3 2 3,-1 3 2,-2 1 3,-2 3 2,0 3 0,-2 3 1,0 2 0,-3 4 10,-1 4 18,-2 4 19,-1 4 19,-3 3 4,-2 3-11,-2 3-10,-2 3-10,-1 2-7,-3-1-4,-2 1-4,-1-1-4,-2 2-3,-1 1-3,-1 2-3,-1 3-2,0-1-4,-1 0-6,1-1-6,-1-1-7,2-2-4,3-3-5,3-3-5,3-3-5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5461" units="cm"/>
      <inkml:brushProperty name="height" value="0.05461" units="cm"/>
      <inkml:brushProperty name="color" value="#00BFF3"/>
    </inkml:brush>
  </inkml:definitions>
  <inkml:trace contextRef="#ctx0" brushRef="#br0">34150 37450 402,'67'26'99,"-16"4"-21,-15 3-22,-15 3-21,-15 7-14,-12 14-8,-13 11-9,-12 14-7,-9 0-5,-2-8-1,-3-10 0,-3-9-1,-2-9 0,0-5 3,0-7 2,0-5 3,3-4 2,6 0 4,7 0 3,6 0 2,13-7 4,23-11 2,22-14 2,22-11 3,8-7-2,-2 0-6,-3 0-6,-3 0-6,-1 1-6,4 4-4,3 3-5,3 3-5,-1-1-3,-2-2-2,-3-3-3,-3-3-1,-1-4-1,4-3 0,3-3 1,3-2 0,-1-5 2,-2-2 1,-3-3 2,-3-3 1,-4-7 4,-3-9 2,-3-10 3,-2-8 4,-6-6 2,-6 1 1,-6-1 3,-6 1 1,-4 2 1,1 7 1,-1 6 0,1 7 1,-1 4 2,1 3 6,-1 3 5,1 4 5,-1 11 13,1 23 22,-1 22 20,1 22 22,-3 12 2,-2 3-19,-3 3-17,-3 4-18,-2 1-12,0 0-6,0 0-7,0 0-7,0 0-2,0 0-1,0 0 0,0 0 0,0 1-4,0 4-10,0 3-8,0 3-9,-2-2-10,-3-6-13,-3-6-12,-2-6-12,0-12 7,7-15 30,6-15 28,7-16 28,8-8 9,14 0-12,11 0-11,14 0-11,5 0-15,1 0-16,-1 0-16,1 0-17,-7 0-2,-12 0 13,-13 0 13,-12 0 13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8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55556 48550 563,'-15'8'20,"2"0"8,3-1 9,1 1 7,3 0 4,2 2-4,4 0-4,2 1-3,1 3-5,0 2-6,-2 3-7,0 3-6,-2 0-4,0-3-2,-2-3-2,0-3-2,-1 0 0,1 3 1,-2 3 3,2 4 1,-1-1-5,2-3-13,0-3-12,2-3-13,-1-4-8,0-6-6,-2-6-5,0-6-4,1-5 0,4-3 9,4-5 7,4-3 7,1-1 7,-1 3 5,-1 3 4,0 3 5,-2 2 4,-1 2 2,-1 3 2,0 1 2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8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55900 48731 617,'2'-14'11,"4"5"16,3 3 15,5 4 16,2 2 2,1 2-10,1 0-9,1 2-10,-1 0-8,-3 1-5,-3 2-5,-3 0-7,-2 2-3,-2 1-4,-3 3-3,0 2-3,-4 0-1,-2 1 2,-4-1 2,-2 1 1,0-2 2,1-1 2,2-2 1,2-2 2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9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57185 47106 464,'-13'1'47,"6"2"-4,6 2-6,6 2-4,4-1-5,2-1-5,2-2-5,1-2-4,2-1-4,1-2-3,2 0-2,0-2-2,2-1-3,3-1-3,2-3-3,5-2-3,-3 1-2,-4 2-1,-5 4 0,-4 3-1,-5 2 0,-1 1 1,-2 3 0,-2 2 2,-5 2 1,-6 2 6,-7 2 4,-7 1 4,-4 2 3,1 1 2,-1 2 2,1 0 2,-2 0 1,-1 1 0,-3-1 0,-1 1 0,0-1 1,3 1-1,3 0 0,4-1-1,1 0 0,4-3-2,3-1-1,3-2-2,4-4-4,8-7-10,6-4-7,7-7-9,4-4-4,1 0 3,1-1 1,1-1 2,0 1 2,-3 2 4,-1 4 3,-2 3 2,-3 1 4,-1 2 2,-3 0 3,0 2 2,-4 2 2,-3 4 1,-2 4 3,-4 3 1,-2 3 2,-3 2 3,-4 0 2,-2 1 2,-2 1 2,-1 1-2,-1 1-1,-1 1 0,-1 0-2,1-1-3,-1-1-2,1-1-2,0-2-2,2-1-1,2-2 0,3-2-2,3-8-6,6-13-16,6-12-14,6-12-16,3-8-2,1-1 7,1 0 8,2-2 7,-1 0 4,-1 0 1,-1 0-1,-1 0 1,-1 1-1,0 2-1,-2 2-2,0 2-1,-2 0 3,1-1 6,0 0 7,0-2 6,-1 2 4,-2 4 1,-3 3 0,0 5 1,-2 3 2,1 5 6,2 3 4,0 4 6,3 4 7,2 2 10,3 4 11,4 3 9,0 4 2,-1 7-10,-1 7-10,-1 7-8,1 4-5,0 0 3,1 2 2,1 1 2,1 2 0,1 2-4,1 4-4,2 2-3,-1 3-3,1 2-6,-1 2-3,1 2-6,-1 2-1,1 3 0,-1 3 0,1 3 0,-2 0-4,-3-4-9,-2-5-10,-4-3-8,-1-5-7,0-4-4,-1-5-4,1-6-3,-1-4-2,0-7 0,-2-5 2,0-6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39:5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58473 48205 538,'-9'-13'38,"0"6"0,-1 6-1,-1 6-1,-1 4 0,0 3 0,0 4 1,1 2 0,-1 3-1,0 3-5,0 2-4,1 4-4,-2 2-4,-2 1-5,-2 1-4,-1 0-5,-2 1-4,-1-1-3,-1-1-5,-1-2-3,0-2-6,3-7-7,1-5-8,3-6-7,1-5-5,2-3-2,2-2-3,3-3-3,1-3 0,2-1 6,2 0 4,2-1 4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58700 46133 520,'14'-6'90,"-1"4"-16,-2 4-14,-2 4-15,-1 3-9,3 3-5,2 3-3,1 3-3,2 1-4,0 1-1,-1-1-2,1 1-2,-2-1-5,-3 1-6,-3-1-8,-2 1-8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7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17338 53215 535,'7'-7'2,"-1"1"5,0 0 5,-2 2 5,0-1 4,-2 0 1,0-1 2,-2-1 1,-1-1-1,-2 2-3,-2 0-5,-1 2-4,-3 1-3,0 0-2,-2 2-3,0 0-2,0 2-2,1 0 2,0 2-1,2 0 1,0 1 1,-2 2-1,0 0 1,-1 2 0,0 0 0,1 3 0,0 2 0,2 1 1,0 1 0,2 0-1,1-2 1,0-1 0,2 0 0,1 0-1,0-1 1,2 1 0,-1 0 0,-1 1 1,0 2 1,-1 0 1,-1 1 0,2-1-1,0 1-1,2-1-1,0 0 0,0 0-2,0-2 1,0-1-1,1 0-1,2 0 0,2-1 0,2 1 0,2-1-2,5-2-2,4-3-2,3-1-2,2-2-2,-3-4-2,-1-2-1,-2-3-1,-2-3-1,-1 0 3,-1-2 1,-1 0 2,1-1-1,2-3-4,1-2-5,3-1-4,0-2-1,-3-1 2,-1-1 2,-2-1 2,-2-1 1,-1 1 0,-1-1 1,0 1 1,-2 1 1,-1 1 4,0 2 3,-2 3 4,0 1 4,0 2 5,0 3 3,0 1 4,-1 3 9,0 4 10,-2 4 12,0 4 10,-1 2 1,0 1-11,0 2-12,0 0-12,-1 2-6,0 1-2,-2 3-3,0 2-2,0 0-3,0 1-2,1-1-2,2 1-2,-1 0-2,-2 1-3,-2 1-2,-2 1-2,0-1-3,1-1-2,0-3-2,2-1-3,1-2-4,0-1-7,1-1-7,2 0-6,0-6-1,-2-9 3,-1-8 4,0-9 3,0-4 5,0 1 8,2 1 7,1 1 7,0 1 5,1 1 3,2 1 2,0 1 2,2 1 4,0 2 3,1 3 5,2 1 4,0 1 2,-1 0 0,1 0 0,0 1 0,0-1-1,2 2 0,0 1 0,1 0 0,1 2-2,0 0-1,-1 2-3,1 0-2,0 1-2,2 0 0,0 0-2,1 0 0,-1 0-9,-1-2-19,-2 0-19,-2-1-17,-2-3-6,-2-4 9,-3-4 7,0-3 9,-2-2 6,0 4 8,0 3 5,0 3 7,0 0 4,0 0 2,0-1 0,0-1 2,0-2 1,0-2 0,0-1 1,0-3-1,0 1 2,2 3 0,0 3 1,2 2 2,-1 1 1,1-1 3,0-3 3,0-1 3,0-2 2,0 2 3,0 1 2,0 1 3,-1 2 8,-1 6 12,0 4 13,-1 6 12,-1 4 0,0 3-13,0 5-13,0 4-12,0 2-9,0 4-4,0 3-5,0 3-3,0 4-7,0 6-5,0 6-7,0 6-6,-1 5-5,-1 6-3,0 7-2,-1 5-3,-1 0-5,0-7-4,0-7-5,0-7-5,0-8-2,0-10 2,0-10 2,1-9 1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8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19483 54194 643,'1'-29'34,"3"7"-2,4 5 1,2 7-2,1 3-1,-1 2-2,0 2-3,-2 2-3,0 2-2,0 2-1,-1 2-2,1 2-2,0 1-1,0 1-2,0 1-2,-1 2-1,0-1-4,-2 1-4,-2 0-5,-2-1-4,-2 3-3,-2 1-1,-2 5 0,-2 2-1,-2 0 0,-1-2 0,-3-1-1,-1-2 1,-1-3 1,2-1 1,3-3 2,1 0 1,1-3 2,0-1 1,1-1 3,-1 0 2,2-2 4,4-2 5,4-2 6,4-2 5,3-1 0,1 0-6,3 0-7,2 0-6,0 1-8,3 0-8,0 2-9,1 1-9,-1 0-2,0 0 3,-1 0 3,0 0 4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9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20733 53831 638,'-6'-7'40,"4"2"-1,4 2-3,4 2-1,4 1-3,3 0-3,5 0-3,4 0-4,1 0-2,2 0-4,1 0-3,1 0-3,1 0-1,1-2 0,1 0-1,1-1 1,-1-1-2,-3 2-6,-4 0-3,-1 2-6,-4 0-5,-1 2-8,-2 0-8,-3 2-8,-1 0-6,-2 1-5,-2 1-5,-2 2-5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09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20467 54489 623,'-28'7'-14,"5"-3"12,7-1 10,5-1 10,6-3 9,6-1 7,6 0 6,6-1 7,3-1-1,3 0-6,1 0-8,3 0-6,1 0-5,1 1-4,1-1-2,1 0-3,0 1-5,0 2-4,1 2-7,-1 2-5,0 1-5,-1 2-6,-1 0-6,-1 1-4,-1 1-8,-1 1-7,-1 2-8,-1 0-7,-2-2 1,-3-1 11,-3-4 12,-2-2 10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22813 53551 477,'-8'-14'21,"0"3"3,0 3 3,1 2 3,-2 3-2,0 0-3,-2 2-5,0 1-5,-1 1-2,-1 3-1,-1 4 0,-1 2 0,-2 3-1,0 1 1,-1 3 0,-1 2 0,1 0 1,1 1-1,2-1 0,3 1-1,0 0 0,2 1-1,1 0 0,1 3-2,1-2 0,2 0 0,2-1 0,2 0 0,1-3-1,2 0-3,0 0-2,2-2-2,1-2-2,3-3 0,4-3-1,2-2-1,3-3-1,1 0-1,3-2-2,1 0-2,2-3-1,1-4-2,1-4-2,1-4-3,-1-1 0,0-1-1,-1 1 0,0-1-1,-4 0-2,-1-1 0,-5-2-2,-1 1-2,-3-3 1,-1 0 3,0 0 3,-2-2 3,-1-1 2,-1 1 2,0-1 1,-2 1 2,0 0 2,0 3 2,0 1 3,0 3 2,-1 1 5,0 2 5,-2 3 7,0 1 6,-1 4 7,0 6 10,0 6 9,0 6 10,0 3 0,0 1-10,0 1-10,0 1-10,0 1-6,0 1-3,0 1-3,0 1-3,0 0-2,0-1-4,0-2-3,0 1-3,-1-1-1,0 1 0,-2 1 0,0 1 0,-2 0-7,0-2-10,-1 0-13,-1 0-11,-1-8-12,2-11-10,1-12-13,0-11-10,2-6 3,2 1 18,2 1 19,2 1 17,2 2 13,0 3 4,1 3 5,2 3 5,-1 2 5,1 1 5,0 0 4,0 2 6,0 0 1,0 0 1,-1 1-1,1-1 1,0 0 0,2 2 2,0 1 0,1 0 2,1 2-3,0 0-6,-1 2-5,1 1-6,-1-1-5,0-1-4,-2 0-5,-1-1-5,0-1-6,0 0-7,0 0-9,0 0-7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35500 36600 458,'-22'-91'6,"6"19"-1,7 19 2,6 19 0,3 9 5,0 0 12,0 0 11,0 0 10,-2 18 5,-3 39-3,-3 36-3,-2 39-3,-3 14-3,1-5-3,-1-7-4,1-5-2,1-4-6,3 0-5,3 0-6,4 0-6,-3 6-1,-5 13 0,-7 12 3,-5 13 0,-3 1-9,4-9-23,3-10-21,3-8-23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24714 53048 492,'0'-17'29,"0"11"16,0 12 16,0 11 17,0 8 0,0 1-14,0 3-15,0 1-14,0 4-10,0 4-5,0 6-6,0 4-5,-1 5-10,0 2-15,-2 3-16,0 3-15,-1-1-6,0-8 4,0-7 5,0-6 5,0-6 0,1-3-4,-1-5-5,0-3-5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0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25390 54066 579,'-5'-7'83,"8"2"-12,6 2-10,7 2-12,5 1-9,1 0-7,3 0-7,1 0-6,1 0-7,1 0-2,-1 0-4,1 0-3,-1 0-3,1 0 0,-1 0-1,0 0 0,1 0-6,-1 2-12,0 0-11,1 2-11,-2 0-4,-1 1 5,-3 2 5,-1 0 4,-2 0-1,-3-2-6,-1-3-6,-2 0-7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27835 53434 491,'-8'-14'28,"0"4"2,0 4 1,1 5 1,-1 1-1,0 1-5,0 2-6,0 0-4,-1 2-3,-2 0 0,-1 1 0,-3 2 0,0 0 0,1 1 0,1 2 0,0 0 0,2 1 0,1 1-1,0 1 0,2 2-1,1-1-1,1-1-3,0-1-2,2-1-2,0 0-2,2 0 0,0-1-2,2 1-1,2 0-1,4 0-1,4-1-1,3 1-1,3-1-2,0-1-1,-1 0-3,1-2 0,0-1-2,1-2-1,1-3-1,1 0-1,0-3-2,-1 0-1,0-2-1,-2 0-3,0-2 0,1-2 3,1-2 3,1-1 2,0-4 2,-3-2 0,-1-3 2,-2-3 0,-1-1 1,-1-1-1,1 1 0,0 0 0,-1-1 2,-3 3 6,-1 0 4,-2 1 6,-1 2 4,0 2 4,0 4 3,0 3 4,-1 3 8,0 6 14,-2 4 13,0 6 12,-1 2 1,0 1-13,0 1-13,0 1-13,-1 2-9,0 3-6,-2 3-5,0 3-6,-2 1-3,0-1 0,-1-1 0,-2-1-1,1-6-14,1-9-29,0-10-30,2-9-30,1-7-2,4 0 25,2-1 24,4-1 24,1 1 16,1 1 7,2 2 7,0 3 8,1 1 5,1 0 4,1 2 2,2 1 4,-1 0 1,-1 2 1,-1 1-1,-1 0 0,1 2 0,0 0-2,1 2-1,1 0-1,1 1-2,0 0-4,-1 0-3,1 0-4,-1 0-10,-1 0-17,-1 0-16,0 0-17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1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29810 52512 464,'0'-35'0,"0"8"2,0 7 2,0 8 3,-1 4 6,0 1 14,-2-1 13,0 0 13,0 2 3,0 6-10,2 4-9,0 6-8,1 3-6,-2 5 1,0 3-1,-1 5 1,-1 2-2,2 3-3,0 1-2,2 2-3,0 2-2,0 1 0,0 0 0,0 2 0,-1 2-4,0 6-10,-2 4-7,0 6-10,-1 3-4,-2 3-2,0 3-3,-1 3-2,0-3-3,2-7-7,3-8-5,1-8-6,1-7-1,0-8 7,0-6 5,0-6 5,-1-5 5,0-1 2,-2-1 3,0 0 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2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30100 53771 673,'8'-21'14,"-1"6"6,1 7 4,0 5 5,0 2 2,-1 0 0,1-2 0,0 0-1,0 0-2,-1 2-3,1 2-4,0 2-3,-1 1-4,-1 2-6,-1 0-5,0 1-6,-2 2-2,0 0-2,-2 1 0,0 1-1,-3 2-1,0 0-1,-3 1 0,-2 1-2,0 0 0,-1-1 0,0-1 0,0 0 0,1-2 1,1 1 1,0 0 3,2 0 3,1-2 0,0 1 0,2-2 0,0 0-1,2-2-1,2-1-6,2-1-4,2 0-6,1-2-4,-1-2-5,1-2-6,0-2-4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3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30040 53712 529,'-5'-7'64,"8"2"-4,6 2-3,7 2-4,4 1-5,-1 0-6,1 0-7,-1 0-6,3 0-5,3 0-5,4 0-3,5 0-5,1-1-3,0-2-4,0-2-3,1-1-4,-3-2-5,-2 2-4,-3 1-6,-3 1-5,-3 0-3,-3 2 2,-3 0 0,-3 2 1,-3 1-5,-2 4-13,-4 2-12,-2 3-12,-4 1 0,0-3 12,-3-1 13,-2-2 12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3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30084 54312 525,'-15'7'0,"2"-2"1,3-3 1,1 0 1,3-4 7,6 0 17,4-3 15,6-2 16,2 0 3,3 0-11,2 2-10,1 1-11,3 0-5,1 0-1,3 0 0,1 0-1,3 0-2,1 1-4,2-1-4,3 0-3,-1 0-7,0 2-6,-1 0-7,-1 2-7,-2 1-8,-4 2-8,-2 2-8,-2 2-8,-2-1-3,1-1 3,1-2 3,1-2 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32519 53149 437,'6'-21'19,"-4"5"3,-4 4 1,-4 6 3,-2 3-1,-1 0 0,-2 2-2,0 0-2,-1 2 0,-1 2-1,-2 2 0,0 2-1,0 1-1,1 2-1,1 0-1,1 1 0,0 1-1,2 1-1,0 2 0,2 0 0,1 1-1,1 1-1,0 1 0,2 1-2,0 1 0,2-1-1,0 1 0,2 0 0,2-2-1,4-1-4,4-3-3,3-1-3,3-2-2,2-2-4,0-3-3,1-1-2,1-2-2,3-4 2,1-2 1,3-3 2,-1-4-4,-1-2-8,-3-3-7,-1-3-9,-2-2-1,1-1 4,0-1 5,-1-1 4,0-1 3,-3-1 5,-1-1 2,-2-1 5,-2 0 2,-3 3 1,-1 2 3,-2 1 1,-1 2 1,0 3 2,0 1 1,0 3 0,-1 0 6,0 2 9,-2 1 9,0 0 9,-1 6 8,0 8 5,0 9 7,0 10 5,0 2-1,0 0-10,0-1-11,0-1-9,-1 0-8,0-1-4,-2 1-4,0-1-4,-2 1-5,0-1-7,-1 1-4,-1-1-7,-1-1-5,2-1-4,0-3-5,2-1-5,0-6-6,0-10-8,0-10-8,0-9-8,2-6 3,4 1 15,4-1 14,4 1 14,2 0 7,1 3 2,2 1 1,0 3 1,1 1 6,-1 2 9,1 2 10,0 3 10,-1 1 4,-1 2 0,-1 2-1,-1 2 0,0 1-4,0 0-6,0 0-6,-1 0-7,1 0-3,0 0-1,0 0 0,-1 0 0,0-1-10,0-2-19,-2-2-19,0-2-20,-3-1-3,-3 1 16,-2-1 15,-4 0 14,-1 0 10,1 0 2,-1 1 4,0-1 3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34411 52390 414,'0'-24'0,"0"-1"-1,0-1 1,0-1 0,0 1 1,0 1 3,0 3 3,0 1 4,0 3 1,0 3 3,0 3 1,0 3 1,0 4 8,0 8 13,0 6 14,0 7 13,0 6 1,0 5-10,0 5-11,0 5-12,0 3-6,0 2-3,0 2-3,0 2-2,-1 2-5,0 1-3,-2 3-5,0 2-5,-2 3-3,0 6-6,-1 4-4,-1 5-5,-1 0-3,0-4-3,0-3-2,0-4-1,1-6-5,1-7-5,0-6-5,2-7-6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35150 53659 543,'29'-15'45,"-5"4"-4,-5 3-6,-5 2-4,-3 4-3,-1 2 0,0 4 0,-2 2-1,-1 3-1,-2 2-5,-2 1-4,-2 3-4,-2 2-2,-2 3-3,-2 3-2,-2 3-2,-1 1-1,-2 1-1,0-1-1,-1 0-1,0-1 0,2-1 1,2-3 1,3-1 0,0-3 1,2-1 1,0-3 0,2-1 0,3-3 1,6-2 1,5-4 1,7-2 1,4-3 1,2 0-1,4-2 0,3 0 0,0-2-5,-1 0-11,-3-1-9,-1-2-10,-3 1-8,0 1-9,-1 0-7,-1 2-9,-2 0-1,-3 0 5,-3 0 5,-2 0 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7"/>
    </inkml:context>
    <inkml:brush xml:id="br0">
      <inkml:brushProperty name="width" value="0.03542" units="cm"/>
      <inkml:brushProperty name="height" value="0.03542" units="cm"/>
      <inkml:brushProperty name="color" value="#00BFF3"/>
    </inkml:brush>
  </inkml:definitions>
  <inkml:trace contextRef="#ctx0" brushRef="#br0">35350 37650 621,'25'-46'116,"0"10"-29,0 10-30,0 9-30,0 4-15,0 1 0,0-1 2,0 1 0,1 1-1,4 3-2,3 3-3,3 4-2,3 1-4,3 0-7,3 0-6,4 0-6,2-2-6,4-3-8,3-3-7,3-2-7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8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18298 50916 437,'-7'-12'77,"2"8"-5,2 8-5,3 8-4,0 3-7,0 1-10,0-1-9,0 1-10,0 0-6,0 1-3,0 1-2,0 1-2,0 1-2,0-1-3,0 1-1,0-1-2,0 2-2,0 1-1,0 2 0,0 3 0,-1-2-2,-1-1-2,0-4-1,-1-3-2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9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24000 51097 529,'29'-21'51,"-3"7"-4,-5 5-2,-3 6-3,-3 3-4,-1 0-3,-1 0-5,0 0-3,-3 3-4,-3 7-2,-2 8-3,-4 6-2,-2 1-4,-4-2-4,-2-3-6,-3-3-3,-2-1-4,2 0 1,1-1 0,1 1 0,2-2 3,6-3 5,4-3 6,5-2 5,4-4 2,2-4-4,1-4-3,3-4-4,2-3-8,5-3-11,3-3-11,4-3-12,3 0-7,1 3-3,0 3-3,2 3-3,-3 2 3,-7 2 8,-8 2 9,-5 3 9,-5-1 2,1 0-2,0-2-3,0 0-3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19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28600 50524 531,'22'-14'50,"-3"3"-7,-3 2-6,-3 4-6,0 1-5,0 0-2,1 0-2,1 0-3,-1 2-1,-1 2 0,-2 4-1,-2 2 0,-2 3-1,-1 4-5,0 2-2,-2 3-4,-1 1-1,-4 1 1,-2-1 2,-3 1 1,-3-2-1,0-1-6,-2-2-5,0-2-5,0-2-2,1 1 3,1-1 2,0 1 3,4-1 4,6-2 3,6-2 4,6-2 4,3-3 1,-1-1-1,1-2-3,0-1 0,-1-2-2,-1 2-1,-1 0-1,-1 2 0,-2 2 0,-2 5 0,-4 6 0,-2 4 1,-5 3-3,-4 1-6,-5 1-6,-5 1-6,-2 0-8,2 1-10,3-1-11,1 0-11,2-1-1,2-3 6,3-3 7,1-2 7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20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33521 50250 480,'-14'8'74,"4"0"-9,4-1-10,5 1-8,1 1-7,0 1-5,0 3-4,0 2-5,-1 1-3,-1 1-3,0 1-3,-1 1-3,-1 0-2,0-1 0,0-1 1,0-1-1,1 0-2,2-1-2,2 1-4,2 0-2,4-3-4,7-3-2,7-4-2,7-4-3,5-5-2,1-4 0,2-5-1,2-5 0,1-2-7,-2 1-11,0 0-10,-1 3-12,-4 0-4,-6 4 4,-5 3 4,-6 3 4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20"/>
    </inkml:context>
    <inkml:brush xml:id="br0">
      <inkml:brushProperty name="width" value="0.05233" units="cm"/>
      <inkml:brushProperty name="height" value="0.05233" units="cm"/>
      <inkml:brushProperty name="color" value="#00BFF3"/>
    </inkml:brush>
  </inkml:definitions>
  <inkml:trace contextRef="#ctx0" brushRef="#br0">34358 49863 420,'-2'-22'3,"0"6"5,-3 5 6,-2 5 5,-1 2 6,0 2 8,1 0 7,-1 2 6,0 2 3,2 4-2,1 4-3,0 3-3,2 4-3,1 3-4,0 3-4,2 3-4,-1 3-4,-1 1-2,0 2-3,-1 3-3,-1 1-5,0 4-9,0 2-7,0 4-9,0 3-3,0 4 2,0 4 2,1 3 2,-1-3-12,0-10-25,0-11-26,0-11-25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35"/>
    </inkml:context>
    <inkml:brush xml:id="br0">
      <inkml:brushProperty name="width" value="0.05518" units="cm"/>
      <inkml:brushProperty name="height" value="0.05518" units="cm"/>
      <inkml:brushProperty name="color" value="#00BFF3"/>
    </inkml:brush>
  </inkml:definitions>
  <inkml:trace contextRef="#ctx0" brushRef="#br0">81476 40000 398,'-23'15'174,"2"-1"-40,3-1-42,1 0-41,2-1-23,1 3-5,1 2-5,1 1-6,-1 2-2,0 1-2,-1 1-1,-1 2-1,-1-1 0,1 0 1,-1 1-1,0-1 2,1 2-2,-1 3-2,0 3-2,1 3-3,-2 1-1,0 0 1,-1 0 0,-1 1 1,0-2 0,-1-2-2,0-1-2,1-3-2,-1-1 0,1-1-1,-1-1-1,1-1 0,-1 0 0,1 3 1,-1 1 1,0 2 2,0 2 1,-1-1 1,-1 0 1,-1 1 2,1-2 1,1 0 1,3-1 0,1-1 1,2-1 0,-1-1 0,0-1-1,1-1-1,-1-1 0,2-1 1,1-1-1,1-1 0,0-2 0,0-1-4,0-2-1,1-2-2,0-1-2,0 1-1,2 1 0,1 1-1,3-2-13,8-6-29,6-6-27,7-6-28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0:36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88311 39875 388,'14'-21'1,"-3"5"2,-3 4 2,-2 6 1,-3 4 10,-2 4 16,-2 4 16,-2 4 17,-2 1 2,0-1-10,-1-1-11,-2 0-10,0 0-8,-1 1-2,-2 3-3,0 2-4,-1 1-1,-1 1-2,-1 1-1,-2 1-2,1 2-1,1 1-1,1 3-1,1 1-2,-1 2 0,0 1-1,-1 1-1,-1 0-1,0 3-2,0 1-2,2 2-1,1 2-2,-1 1-3,-2 1-2,-1-1-3,-3 0-2,0-1-3,-1 0-5,0-2-3,1 0-5,0-2-2,1-1 0,1-3 0,1-1 1,0-4 0,2-2 2,1-3 2,1-2 1,1-2 2,0 1 0,2 1-1,1 1-1,0-1 0,0-5-3,0-3-1,0-4-3,0-3 1,1-2 3,-1-2 3,0-2 4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25:59.2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13507 13371 0,'0'0'0,"0"0"0,0 0 16,0 0-16,0 0 0,0 0 16,0 0-16,0 0 0,0 0 0,0 0 15,0 0-15,0 0 0,0 0 0,0 0 16,0 0-16,0 0 0,0 0 15,0 0-15,32 1 0,-32-1 16,0 0-16,22-4 16,-22 4-16,0 0 0,28-10 15,-28 10-15,20-10 16,-10 6-16,-2-1 0,4 2 16,0 0-1,-1 0-15,0 2 0,-2 1 0,-2 1 16,0 1-16,-1 0 0,0 3 15,-2 3-15,-1 2 0,-2 1 16,-1 1-16,-1 0 0,-2 0 16,-1-1-16,0 0 0,0 2 0,0-1 0,-1 0 15,1 0-15,0-2 0,0-1 16,1-1-16,0 0 0,0-2 16,1-1-16,0 0 0,1-2 15,0 0-15,1-3 0,-1 2 16,1-2-16,2 2 0,1-2 15,2 0-15,-1-2 16,2 0-16,0-1 0,2-3 16,-1 2-16,-1-1 0,2 0 15,0-1-15,0 1 0,2-2 16,4 0-16,1 0 0,0-1 16,1-3-16,-3 1 0,-1 3 15,-2-1-15</inkml:trace>
  <inkml:trace contextRef="#ctx0" brushRef="#br0" timeOffset="628.3653">14238 13258 0,'0'0'15,"0"0"-15,0 0 0,0 0 16,0 0-16,0 0 0,0 0 16,15-19-16,-15 19 0,0 0 0,16-17 15,-9 11-15,0 1 0,2 0 0,1 1 0,-1-1 16,0 2 0,-1 0-16,-1 2 0,0 1 15,-1 0-15,0 5 0,-2 3 0,1 0 16,-2 0-16,-2 3 15,-2 2-15,-1-1 0,0 2 0,-2 0 16,-1 2-16,-1 0 16,1-2-16,-1 1 0,2-1 0,0-3 0,0-1 0,2-2 15,2-1-15,1-3 16,1-1-16,3 0 16,1-2-16,1-1 15,1-1-15,-1-2 0,2 0 0,1 1 16,0-1-16,1-1 0,1-1 31,-1 1-31,0 1 0,0 1 0,0 0 16,-1 0-16,-2 0 0,0 2 0,-2 2 0,0 0 15,-2-1-15,0 5 0,-2 3 16,-1 2-16,-1 1 0,-2 2 0,-2 3 0,0 3 16,0 4-16,-4 12 15,-1 4-15,1-6 0,2-6 0,0-4 16</inkml:trace>
  <inkml:trace contextRef="#ctx0" brushRef="#br0" timeOffset="2854.1299">7563 4627 0,'0'0'0,"0"0"0,0 0 15,0 0-15,0 0 0,-18-13 0,18 13 16,0 0-16,0 0 0,0 0 15,-24-5-15,24 5 0,-13-3 16,6 2-16,-1 1 0,0 0 16,-1 1-16,-3 2 15,-3-1-15,1 1 0,1 0 0,-2 2 16,1 1-16,0 0 0,0-1 0,1 1 16,0-1-16,0 1 15,-2 1-15,2 1 0,0 0 16,1 1-16,1-1 0,0 2 0,0 0 0,-2 3 15,0 1-15,5 1 0,-1 1 16,0-1-16,1 0 0,1 2 16,-1 0-16,1 2 0,2 1 15,-1-4-15,1 1 0,0-2 16,4 1-16,-2-1 0,2-2 16,0 2-16,1-1 0,1-2 15,1-2-15,3-1 0,0 0 16,3-3-16,2-1 0,2-2 15,2-2-15,4-1 0,-1-3 16,4-1-16,1-1 0,5-2 16,2 1-16,1-3 15,0-1-15,9-2 0,-3 0 16,-3 2-16,-4 1 0,-1 1 16,1-1-16,-6 3 0,-4 1 0,-4 1 15</inkml:trace>
  <inkml:trace contextRef="#ctx0" brushRef="#br0" timeOffset="3307.2152">7158 3839 0,'0'0'0,"0"0"15,0 0-15,0 0 0,0 0 0,0 0 16,0 0-16,0 0 0,0 0 16,0 27-16,0-27 15,0 0-15,1 34 0,-1-34 0,-1 32 16,2-15-16,2 1 0,-2 3 0,1-1 16,0 1-16,0 0 0,0 6 15,2-1-15,1-1 0,3 0 0,-1-3 16,-2 1-16,2-3 0,-1-2 15,2-1-15,2-2 0,-3-3 16,-1-2-16,0-1 0</inkml:trace>
  <inkml:trace contextRef="#ctx0" brushRef="#br0" timeOffset="3561.2598">7474 3902 0,'0'0'0,"0"0"0,0 0 16,0 0-16,0 0 0,0 0 15,0 0-15,0 0 0,5 21 0,-5-21 16,0 0-16,2 34 0,-2-34 16,0 33-16,0-13 15,0 0-15,-1 0 0,-1 1 0,0 3 16,-2-2-1,1 2-15,-1 5 16,-2 1-16,2-5 0,-1-1 0,1 2 0,-4-2 0,4-9 16,-2-4-16,2-2 0,1-1 15,-1-2-15</inkml:trace>
  <inkml:trace contextRef="#ctx0" brushRef="#br0" timeOffset="4140.5614">7070 3384 0,'0'0'0,"0"0"16,0 0-16,0 0 0,0 0 16,-12 23-1,12-23-15,-7 20 0,7-20 0,-6 26 0,2-11 16,2 2 0,0-1-16,0 2 0,1 2 0,0-1 15,-1 0-15,2 6 0,2 0 16,0 0-16,1-1 0,1-2 0,2-3 15,1-2-15,1-1 0,0-4 16,2-1-16,1-2 0,-2-1 0,5-5 16,4-3-16,1-3 15,0-5-15,4-1 0,0-2 0,-1-2 16,1-2-16,6-7 0,-1-3 16,-2 1-16,-3-2 0,-3 1 15,-3-3-15,-1 1 0,-5 1 0,0-3 31,-4 2-31,-2 2 0,-3 2 0,-2 1 16,-2 2-16,-2 6 0,0 2 16,-6 3-16,-3 1 15,-4 3-15,0 0 0,-4 5 0,-2 3 16,-2 2-16,-1 2 0,-1 4 16,0 4-16,3-1 0,3 1 15,-1 9-15,3 7 0,6 2 0,4 2 0,1-8 16,3-5-16,0-5 0</inkml:trace>
  <inkml:trace contextRef="#ctx0" brushRef="#br0" timeOffset="4689.2625">7529 4789 0,'0'0'0,"0"0"0,0 0 15,0 0-15,0 0 0,0 0 16,0 0-16,0 0 0,15 17 0,-15-17 16,0 0-16,28 12 15,-28-12-15,23 6 0,-23-6 16,30 8-16,-12-7 15,2 0-15,1 0 0,1 0 16,0 1-16,8-2 0,1-2 16,-3 1-16,-1 0 0,-1 0 15,2 0-15,-2-1 0,1-1 16,-2 1-16,0 0 0,-3 0 16,-1-1-16,4 1 0,-1 2 15,-5-1-15,-2 1 0,0 0 0,-2 0 0,0 1 16,-5 0-16,1-1 0,-1 0 15,-2 0-15,1 1 0,0-1 16,-1 2-16,0-4 0,-1 1 0,0 0 16,-2 0-16,1 1 0</inkml:trace>
  <inkml:trace contextRef="#ctx0" brushRef="#br0" timeOffset="5027.7244">8487 4407 0,'0'0'0,"0"0"16,0 0-16,0 0 0,0 0 0,0 0 15,0 0-15,0 0 0,-7 28 16,7-28-16,-4 27 0,4-27 15,-5 34-15,2-13 0,0 3 16,-1-2-16,1 0 0,-1 9 0,-1 4 0,2-4 16,0 0-16,-1 8 0,3 0 15,-2-4-15,2-2 0,-1 1 16,-1 3-16,1-4 0,0-1 0,0 4 16,0-2-16,-1-3 15,1-2-15,2-1 0,-2 0 16,1-9-16,1-3 0,-3-1 15,1-3-15,1-2 16</inkml:trace>
  <inkml:trace contextRef="#ctx0" brushRef="#br0" timeOffset="5259.8661">8512 4874 0,'0'0'15,"0"0"-15,0 0 0,0 0 0,0 0 0,0 0 16,0 0-16,28-14 16,-28 14-16,19-6 0,-19 6 15,27-5-15,-11 2 0,0 2 0,2 1 16,-2-1-16,-1 1 16,1-1-16,-1-1 0,1 0 0,-1 0 0,1-2 15,-1-3-15,-1-1 0,1-2 16,0 0-1,-2 1-15,-2 1 0</inkml:trace>
  <inkml:trace contextRef="#ctx0" brushRef="#br0" timeOffset="5660.2561">9022 4055 0,'0'0'0,"0"0"16,0 0-16,0 0 0,0 0 0,0 0 15,0 0-15,0 0 0,0 0 16,0 0-16,0 0 0,-4 22 16,4-22-16,-4 22 0,4-22 15,-9 29-15,9-29 0,-11 29 16,5-9-1,1-3-15,-1 1 0,1 3 16,-2 3-16,-1 5 0,2 0 0,0 2 16,1 4-16,-1-3 0,2 0 15,-3 14-15,0 5 0,0-4 16,0 0-16,0 16 0,0 4 16,0-2-16,1-4 0,-4 22 15,-1 6-15,0-1 0,1-1 0,-6 59 16,-2 22-16,3-29 0,3-19 0,5-37 15,1-26-15,2-18 0</inkml:trace>
  <inkml:trace contextRef="#ctx0" brushRef="#br0" timeOffset="9354.6639">14161 4376 0,'0'0'0,"0"0"0,0 0 15,0 0-15,0 0 0,-19-12 16,19 12-16,-11-5 0,5 2 0,-2 1 16,-1 0-16,-1-1 0,0 0 15,-1 2-15,-1 1 16,-1 1-16,-1 1 0,-2 3 0,0 2 15,-1 3-15,-1-2 0,-7 8 0,-2 1 16,2 1-16,3-2 0,-3 5 16,-3 3-16,-4 3 0,3-2 0,0 3 15,1 1-15,4 0 0,1 3 16,-6 4-16,0 2 16,4-6-16,7-1 0,-1 3 0,0 0 15,4-1 1,2-2-16,1 9 0,1 5 15,2-9-15,3-4 0,0 2 16,2 2-16,0-2 0,0-3 0,4 2 16,2 0-16,1-3 0,-1-3 15,3 2-15,4 1 16,-2-4-16,-1-4 0,2 1 0,2 3 16,-1-4-16,0 0 0,4 2 0,2 2 15,-4-6-15,-1-1 0,0 4 16,0 1-16,1-1 0,1-3 0,0 0 15,2 1-15,-2-4 0,-2-1 16,3 1-16,3 0 16,-1-2-16,-1 1 0,0-4 15,2-1-15,-4-3 16,0 1-16,-1-4 0,0 0 16,0-2-16,0 0 0,4 0 15,1 2-15,0-3 0,-1-2 0,-1 0 16,1 0-16,-3-2 0,-2 0 15,0-1-15,1 0 0,1-1 16,1-1-16,1-1 0,1-1 16,-1-1-16,-1-1 0,-1-2 0,-1-1 15,-1-1-15,-1-1 0,1-1 16,0-3-16,1 0 0,0-1 0,-2-1 16,-1-1-16,1-2 0,1 0 15,3-6-15,-2 1 0,0 2 16,0 1-16,-1-1 0,-2 1 15,0-3 1,0-1-16,0 1 0,-2 0 16,1 2-16,-2-1 0,1 0 15,-1-1-15,1 0 0,-1 2 0,2-1 16,1 0-16,-2 0 0,1 3 16,-3-2-16,0 2 0,-1 0 15,0 0-15,0 0 0,1 2 16,-2-1-16,-1 2 0,-1-2 0,-2 0 0,-1 2 0,-2 2 31,1-1-31,-1 0 0,2 1 16,1 1-16,-3 1 0,0-1 15,-1 4-15,2-1 0,0 2 16,-1-2-16,1 2 0,-1 0 0,0 1 16,-2 0-16,2 2 0,-2 0 0,1 1 0,-2 0 15,-1-1-15,-1-1 0,0 1 16,1-1-16,-1 2 0,0 1 0,1 1 15,-1 1-15,0 3 0,0-1 16,-2 1-16,-2 1 0,0 1 16,-1 1-16,-1 1 0,1 3 15,-1 2 1,2 1-16,-1 4 0,-1 1 16,3-2-16,2-1 0,1-2 0</inkml:trace>
  <inkml:trace contextRef="#ctx0" brushRef="#br0" timeOffset="12649.5389">19491 4037 0,'0'0'0,"0"0"16,0 0-16,0 0 0,-7-21 0,7 21 15,0 0-15,-15-24 0,11 17 0,-3 0 16,1-3-16,-2 3 0,0 1 0,0-1 15,-2-1-15,1 0 0,1-1 16,0 2-16,1 0 16,-1 1-16,0-1 0,1 3 15,-2 0-15,0 2 0,0 0 0,0 4 16,0 0-16,-1 2 0,1-2 0,-5 6 31,-1 2-31,-1 1 0,0 0 0,-5 7 16,0 2-16,1-2 0,1-1 15,-2 3-15,-2 2 16,1 2-16,0-2 0,-4 8 16,2-1-16,-1-3 0,2-3 0,-6 6 15,1 0-15,8-5 0,2 0 16,-3 5-16,0 3 0,4-4 0,1-2 0,0 2 16,-2 2-16,3-4 0,2-4 15,0 4-15,2 3 16,4-2-16,1-1 0,1 0 0,-1 1 15,2-1-15,0-2 0,0 2 16,0 1-16,-1-3 0,0 0 0,0 1 31,1 1-31,1-1 0,1-3 0,0 3 16,1 2-16,0-2 16,0 1-16,3-1 0,4 3 15,-1-3-15,1-4 0,-1-1 0,2 0 16,2 0-16,1-1 0,3 2 15,1-2-15,-1 1 0,-1-3 16,-3-1-16,1 2 0,1 1 0,1 0 16,0-1-16,1-3 0,1 3 15,1 1-15,1-1 0,-1 0 16,-2-1-16,0-3 0,-1-1 0,0-4 16,1 1-16,1 1 0,2-4 15,1-1-15,1-1 0,1 0 16,-2-1-1,0-2-15,1-1 0,0-2 0,3 0 16,1-2-16,-1 1 0,1-1 16,-1-3-16,-1-2 15,2 0-15,0-4 0,1-1 0,2-1 16,-3-1-16,0-1 0,0-3 16,0-3-16,0-1 0,-1 0 15,0-1-15,0-3 0,-1-1 0,-2 0 0,3-7 16,-2 0-16,-1 2 0,-3 3 15,1-1-15,-1-1 0,-1 3 16,1 1-16,-1-3 0,0 1 16,-2-1-16,-1-1 0,0-3 15,-1-2-15,-1 0 0,-1-1 16,1 1-16,1-3 0,1-2 0,-2 3 0,0 0 16,1 0-16,-2 1 0,-1 3 15,-2 1-15,0 2 0,0 2 16,0 0-16,-1 0 0,0-2 15,0 0-15,-2 1 0,-1-1 16,-2 1-16,0 0 0,0 1 16,-2 0-1,1 0-15,-1 2 0,-1 2 0,-2 3 16,-1 0-16,1 4 0,-1-1 16,-1 0-16,0 1 0,-1 1 15,1 0-15,-2 2 0,-1 1 16,-1 1-16,-1 0 0,-2 0 15,1-1-15,2 5 0,-1-1 0,0 1 16,0 0-16,2 1 0,0-2 0,0 2 16,0 1-16,0 2 0,-1 1 15,-1 0-15,-1 2 0,2 2 16,-1 0-16,-1 1 0,-1 1 16,-1 3-16,0 2 0,-3 3 15,-2 1-15,-1 2 0,-1 2 0,0-1 16,4-2-1,3-1-15</inkml:trace>
  <inkml:trace contextRef="#ctx0" brushRef="#br0" timeOffset="18145.7312">21460 3931 0,'0'0'16,"0"0"-16,0 0 0,0 0 0,0 0 15,0 0-15,-19-8 16,19 8-16,0 0 0,0 0 0,0 0 15,-21 10-15,21-10 0,0 0 16,-22 17-16,12-10 0,-2 3 0,-2 2 16,0 4-16,0 0 0,-1 3 0,-4 8 15,-2 2-15,1 1 0,0 0 16,-7 12-16,0 0 16,4-1-16,2-2 0,-1 11 15,3 2-15,1-3 0,3-1 16,1 9-16,-1 7 0,4-10 15,2-3-15,-1 6 16,2 0-16,1 7 0,4 0 16,-1-3-16,2-1 0,3-6 15,2-4-15,0 3 0,2 2 16,5-8-16,5-3 0,10 13 16,0-10-16,-6-19 0,2-1 0,4-5 15,4 0-15,-1-5 16,1-2-16,4-3 0,4-2 0,-2-5 0,-1-4 15,6-2-15,3-4 0,0-5 16,-1-3-16,1 0 0,1 1 16,-1-3-16,0-2 0,0-7 15,0-2-15,0-2 0,-1-2 0,-1-5 16,-2-4-16,-2-1 0,-2-2 16,16-23-1,-5 2-15,-10 1 0,-7 0 16,-1-3-16,-2-2 0,0 0 15,1 0-15,-7 3 0,-5 0 16,-6 5-16,-5 2 0,-1-2 16,-3 2-16,-3 4 0,0 2 15,-1 1-15,-2-1 0,1-2 16,-2 1-16,-1-1 0,1-1 0,-3 7 0,1 5 16,-2-2-16,-1-1 0,-1 9 15,-2 2-15,1 6 0,0 3 16,0 2-16,3 0 0,-5 5 15,-5 3-15,-2 2 0,-2 0 0,10 7 16,-4 1-16,-2 1 0,-2 2 16,-7 2-16,-5 2 0,2 3 0,-2 5 15,-7 5-15,-4 4 0,-3 2 16,-2 2-16,-8 9 0,-1 5 16,4 3-16,3 6 0,3-7 15,4-3-15,-6 5 0,17-13 0,11-9 16</inkml:trace>
  <inkml:trace contextRef="#ctx0" brushRef="#br0" timeOffset="18299.5472">22036 3777 0,'0'0'15,"0"0"-15,0 0 0,-22 3 0,10 6 16,1-2-16,1-1 0,2-1 16</inkml:trace>
  <inkml:trace contextRef="#ctx0" brushRef="#br0" timeOffset="45411.5146">8514 4257 0,'0'0'0,"0"0"0,0 0 0,0 0 15,0 0-15,0 0 0,0 0 16,0 0-16,0 0 0,0 0 16,0 0-16,0 0 0,0 0 15,0 0-15,0 0 0,0 0 0,-13 20 0,13-20 16,0 0-16,-2 27 0,2-27 15,1 22-15,1-7 0,0-1 16,2 2-16,-4-1 0,0 4 16,0-1-16,1 1 0,1 2 15,-2 1-15,0 6 0,0 0 16,0-1 0,0 1-16,0-1 0,0-1 0,-2-1 0,1 2 15,1 0-15,1 0 0,-1 5 0,-1-1 16,1-1-16,-3-3 0,3 3 15,3-1-15,-6 0 0,2-2 16,-1 1-16,-2 2 0,0-2 16,2-2-16,-2 2 15,-2 2-15,1-4 0,-2-3 0,3-1 16,2 0-16,-2-4 0,-1-4 16,1 0-16,2-3 0,0-3 15,0-1-15,1-2 0,0-1 16,1-4-16,4 2 0,0-6 15,2-6-15,-2 2 0,1 3 0,-2-1 16</inkml:trace>
  <inkml:trace contextRef="#ctx0" brushRef="#br0" timeOffset="45774.4983">8435 4941 0,'0'0'0,"0"0"0,0 0 16,0 0-16,0 0 0,0 0 15,0 0-15,0 0 0,0 0 0,0 0 16,29-12-16,-29 12 0,0 0 16,34-4-16,-34 4 15,27 0-15,-13 2 0,2-2 16,1 0-16,0 0 0,1 0 0,0 0 15,-1-2 1,-1 1-16,-2 0 0,6-2 0,0-1 16,-2 0-16,1 1 0,0-4 15,-2-2-15,0 2 0,-2 1 0,0 0 16,-2 3-16,-1-2 16,-1 0-16,-1-2 0,-1 1 0,0-1 15,0 0-15,0-1 0,2-2 16,-1 2-16,-2 2 0,-1-1 15</inkml:trace>
  <inkml:trace contextRef="#ctx0" brushRef="#br0" timeOffset="46460.4508">9081 4008 0,'0'0'0,"0"0"0,0 0 15,0 0-15,0 0 0,0 0 16,0 0-16,0 0 0,0 0 0,0 0 15,0 0-15,0 0 0,-17 21 0,17-21 16,0 0-16,-6 26 0,6-26 0,-8 21 16,3-8-16,-1 2 15,1-1-15,0 1 0,-3 1 16,2 1-16,-1 0 0,1 0 16,0 0-16,1 0 0,-1 1 0,0 5 15,2 0-15,1-1 0,1 0 0,-1 1 16,0 1-16,1 0 0,1-1 0,-1 0 15,-2 0-15,1 1 16,-1-1-16,-1 3 0,1 2 16,-1 6-16,1-1 0,-1-1 15,1 0-15,0 0 0,-1-1 0,0 2 16,-1 1 0,1-3-16,-1 0 0,-2 6 15,0-1-15,0-4 0,0-1 0,2-1 16,0 1-16,1-3 15,0-2-15,1 1 0,-1 2 16,2-1-16,1-2 0,0 3 0,-1 0 16,3-1-16,-2-2 0,2 2 15,2 1-15,-2-4 0,0 0 0,0-1 16,0 0-16,0 1 0,0-2 0,0 1 16,-2-1-16,0-3 15,0 0-15,-1-2 0,-1 0 16,1-7-16,1-2 0,1 0 0,-1-1 15,1-3-15,0-2 0,1-3 16,-2 3 0,0-3-16,0 0 0,-1 1 15,2 2-15,0 1 0,0-2 0,0 1 16</inkml:trace>
  <inkml:trace contextRef="#ctx0" brushRef="#br0" timeOffset="46961.6774">8534 4470 0,'0'0'0,"0"0"0,0 0 16,0 0-16,0 0 0,0 0 0,0 0 0,0 0 0,-1 25 15,1-25-15,0 0 16,0 34-16,0-34 0,-7 32 15,5-12-15,0 1 0,-1 0 0,-1 2 16,0 2-16,1 0 0,-2 2 16,1 7-16,-1 0 0,1-1 15,1-1-15,-2 8 0,1 0 0,-1-2 16,2-3-16,0-1 16,1-2-16,-2-1 0,1-3 0,0-3 15,1 0-15,-2-5 0,2-1 16,0-4-16,1 0 0,0-3 15,-1-2-15,2-2 0,0-2 16,0-2-16,0-4 0,-2 1 16,2-1-16,-1-3 15,-1-2-15,1 2 0,0 1 0,1-1 16</inkml:trace>
  <inkml:trace contextRef="#ctx0" brushRef="#br0" timeOffset="47236.2717">8491 4984 0,'0'0'0,"0"0"16,0 0-16,0 0 0,0 0 15,0 0-15,0 0 0,32-9 16,-32 9-16,24-10 0,-24 10 16,36-12-16,-17 7 0,1-1 15,0 0 1,0 0-16,1 0 0,0 1 15,0 0-15,3-1 0,-2-1 0,-1 2 16,-4 1-16,-2 1 0,-2 2 16,-2-1-16,-1 1 0,-1 0 15,-1 0-15,-3 0 0,0 0 16,-1-1-16,1 1 0,-1-4 16,0-2-16,1 1 0,-2 1 0,0 0 0</inkml:trace>
  <inkml:trace contextRef="#ctx0" brushRef="#br0" timeOffset="47616.6315">9052 4098 0,'0'0'0,"0"0"0,0 0 15,0 0-15,0 0 0,0 0 16,0 0-16,-3 29 16,3-29-16,-4 27 0,4-27 15,-4 37-15,1-17 0,0 4 16,-1 4-16,0 2 0,-1 1 16,2 11-16,1 2 0,0-2 15,0-1-15,-1 12 0,0-1 16,1-4-16,0-3 0,-1 6 15,1-1-15,0-7 0,-1-1 0,-1 3 16,1 6-16,-1 1 0,0-5 0,0-1 16,-2 2-16,2-6 0,0-2 15,-1 3-15,2 1 0,1-5 16,1-3-16,1 1 0,1 2 16,2-7-16,1-4 0,0-7 0,-1-6 15,-1-3 1</inkml:trace>
  <inkml:trace contextRef="#ctx0" brushRef="#br0" timeOffset="47817.4395">9149 5102 0,'0'0'16,"0"0"-16,0 0 0,0 0 16,0 0-16,-4 30 0,-1-11 0,5-19 15,-7 31-15,3-18 16</inkml:trace>
  <inkml:trace contextRef="#ctx0" brushRef="#br0" timeOffset="50587.8568">19850 5478 0,'0'0'0,"0"0"0,0 0 16,0 0-16,0 0 0,-8-25 0,8 25 15,0 0 1,-5-21-16,5 21 0,0 0 16,-8-21-16,6 14 0,-1-1 15,1 2-15,0-1 0,0 2 0,0-1 16,-1 0-16,1 0 0,1 2 16,0 0-16,-1 1 15,0-3-15,-1 1 0,1 1 0,0 1 16,-1 1-16,-1 1 0,1 2 0,0 0 15,-1 1-15,1-2 0,0 2 16,0 0-16,-1 2 0,1-1 0,0 0 16,-1 1-16,1-1 0,0 1 15,0 0-15,1-1 16,0 1-16,0-2 0,0 1 0,-1 1 16,1-1-1,0-1-15,1 1 0,0 2 16,0-2-16,0 2 0,0 0 15,-1 0-15,2 1 0,0 0 0,0 1 16,0 1-16,0-2 0,0 0 16,0 0-16,0 1 0,0 0 15,0 0-15,0 0 0,2 1 16,-1 0-16,0-1 0,0-1 0,0 0 16,0 0-16,-1-1 0,0 1 15,1 0-15,0-1 0,0 0 0,0-2 16,1-1-16,-1 1 0,-1 0 15,0-3-15,1 3 16,-1-3-16,0-3 0,1-2 0,0-1 16,1-1-16,0-1 0,2-1 0,-1 0 15,0 0-15,2 1 0,0-2 16,3-1-16,-1 0 0,-1 0 0,2 0 16,1-2-16,0 1 0,-2 2 15,0 1-15,-1 0 0,0 1 16,-1 1-16,0 0 0,-1 4 15,0-1-15,-2 1 16,0 3-16,0 1 16,-1 1-16,0 2 0,1 0 15,-1 4-15,0-1 0,0 0 0,-1 3 16,-1 0-16,0 1 0,0 0 0,-2 0 16,0 0-16,0 0 15,-2-1-15,1 3 0,-1-1 16,0-1-16,-1-1 0,1 0 0,-1-2 15,1-1-15,1-2 0,-1 2 16,2-2-16,-1 0 0,1-3 0,0-1 16,1 0-16,-1-3 0,1-3 0,3-2 15,3-2-15,1-1 16,2-3-16,3 0 0,2-1 16,0-1-16,0 1 15,5-9-15,0 1 16,1 3-16,0 2 0,-2 0 0,1 3 15,-3 1-15,-1 0 0,-2 3 16,-2 2-16,-2 2 0,-2 1 16,0 2-16,-1 0 0,-1 2 15,-1 1-15,-4 1 0,-2 5 16,-2-1-16,1 1 0,-3 2 0,-2 3 0,-1 1 16,0-1-16,-8 3 15,-2 1-15,1-2 0,-1 0 0,1 0 16,1 1-16,2-2 0,4-1 15,1-2-15,2-1 0,1-2 16,2 0-16,1-1 0,2-1 16,-1-1-16,2-2 0,1-1 0,1-2 15,1 0-15,1-2 0,1 0 0,2-2 16,3-1-16,2 1 0,3-3 16,2-3-16,1 1 0,-2-2 0,3-1 15,1 0-15,-3 1 16,0-1-16,-3 2 0,-3 2 15,-1 3-15,-2 1 16,0 0-16,-1 0 0,-3 5 16,-1 1-16,-2 2 0,-2 5 15,-5 3-15,-4 1 0,-2 1 16,3-1-16,2-2 0</inkml:trace>
  <inkml:trace contextRef="#ctx0" brushRef="#br0" timeOffset="52450.1422">13234 5294 0,'0'0'0,"0"0"0,0 0 16,0 0-16,0 0 0,0 0 16,0 0-16,-16 18 0,16-18 0,0 0 15,-13 17-15,13-17 16,-11 19-16,5-9 0,-2 2 0,0 1 0,2 0 15,-2 2-15,-1 2 16,0 1-16,-1-1 0,0 1 0,-1 3 16,-2 3-16,1 0 0,-1 1 15,-2 1-15,3 1 0,1-1 0,-1 4 16,1 1 0,-2 3-16,0-1 0,-2 2 15,0 1-15,-1-1 0,2-3 16,-4 8-16,1 0 15,0-4-15,1-4 0,0-2 0,2 0 16,2-5-16,1-2 0,0 0 16,-1 2-16,0-5 0,1-2 0,4-3 0,4-4 15,-2-5-15,1 0 0,-1-3 16,1 0-16,1-3 0,-1 0 16,4 0-16,-1-4 15,1-1-15,0-1 0,1-4 0,2-1 16,1 0-16,1 1 0,2-5 15,2-3-15,0-2 0,0 1 0,2-5 0,1-3 16,0-2-16,0 0 0,6-9 16,3 0-1,-2 1-15,0 1 0,3-8 16,0-1-16,-2 3 0,-2-1 0,2 4 16,2 2-16,-1 0 15,-2 1-15,2-6 0,-3 2 16,0 3-16,-1 2 0,1 3 0,0 1 15,-2 3-15,0 4 0,-3 1 16,0-2-16,-3 5 0,-1 3 16,-2 1-16,0 4 15,-4 1-15,1 0 0,-2 5 0,0 1 16,-1 1-16,0-2 0,0 4 16,-1 2-16,0 0 0,0 0 15,0 0-15,0 2 0,0 1 16,0 2-16,-1 1 0,0-1 0,0 1 15,-1 0-15,0 1 0,-2 1 16,2-1-16,0-1 0,-1 1 0,-1-1 16,1 0-16,0 0 0,-1-2 15,1 1-15,0-2 0,-1 2 16,2-1-16,0 1 0,1-2 16,1 1-16,0-1 15,0-3-15,0 2 0,0 0 16,0-2-16,-2 4 0,2-4 15,-2 3-15,2-3 0,0-3 16,0 3-16,0 0 0,3 0 16,-1-1-16,0-1 0,0 1 15,2-1-15,-1-2 0,0 1 0,1 1 16,-2 0-16</inkml:trace>
  <inkml:trace contextRef="#ctx0" brushRef="#br0" timeOffset="53151.6339">13213 5481 0,'0'0'15,"0"0"-15,0 0 0,0 0 0,0 0 16,0 0-16,0 0 0,-21 19 15,21-19-15,0 0 0,-13 24 0,13-24 16,-11 21-16,5-9 0,1 2 16,-1 0-16,0 2 0,-2 1 15,-1 1-15,0 2 0,-1 0 16,-1 3-16,-2 3 0,-2 5 0,0 1 16,-3 7-1,-2 0-15,1-5 0,1-1 16,1-1-16,1 0 0,1-4 15,-1-4-15,-1 1 0,1-3 16,4-8-16,1-3 0,2-1 0,2-2 0,0-2 0,2-2 31,0-4-31,2-2 0,3-2 16,1-2-16,1-5 0,1-3 0,2-1 0,0 0 0,4-3 16,2-4-16,0 0 15,0-3-15,5-7 0,1-4 16,-2 2-16,-2 0 0,2-2 15,3-1-15,2-4 0,0 3 0,-1-1 16,1-1-16,-2 4 0,-2 6 16,-1-1-16,-2-4 0,-1 4 0,0 2 0,3 0 15,-2 3-15,-4 7 16,-2 2-16,1 3 0,-1 3 16,-3 3-16,-1 3 0,1 1 15,0 0-15,-2 1 0,-2 3 0,4 3 16,-1 3-16,-4-1 0,-5-2 15,2 0 1,1 1-16,-1-2 0</inkml:trace>
  <inkml:trace contextRef="#ctx0" brushRef="#br0" timeOffset="53931.6586">10282 5663 0,'0'0'0,"0"0"0,0 0 15,0 0-15,0 0 0,0 0 0,0 0 16,0 0-16,0 0 16,0 0-16,2 22 0,-2-22 0</inkml:trace>
  <inkml:trace contextRef="#ctx0" brushRef="#br0" timeOffset="54092.5372">10348 5556 0,'0'0'0,"0"0"0,0 0 0,0 0 16,0 0-16,0 0 15,0 0-15,0 0 16,0 0-16,0 0 0,0 0 16,0 0-16</inkml:trace>
  <inkml:trace contextRef="#ctx0" brushRef="#br0" timeOffset="54232.0783">10351 5532 0,'0'0'0,"0"0"15,0 0-15,0 0 0,0 0 16,0 0-16,0 0 0,0 0 16,0 0-16,0 0 0</inkml:trace>
  <inkml:trace contextRef="#ctx0" brushRef="#br0" timeOffset="54401.3586">10481 5545 0,'0'0'0,"0"0"16,0 0-1,0 0-15,0 0 0,0 0 0,0 0 16,24 4-16,-24-4 0,0 0 15,30 2-15,-30-2 0</inkml:trace>
  <inkml:trace contextRef="#ctx0" brushRef="#br0" timeOffset="54702.4664">11071 6057 0,'0'0'0,"0"0"0,0 0 0,0 0 16,0 0-16,0 0 0,0 0 0,-7-22 15,7 22-15,0 0 0,-4-21 16,4 21-16</inkml:trace>
  <inkml:trace contextRef="#ctx0" brushRef="#br0" timeOffset="56908.3386">20359 5782 0,'0'0'0,"0"0"0,0 0 0,0 0 16,2-22-16,-2 22 0,4-18 16,-2 7-16,0-2 0,0 1 0,-1-2 15,0 1-15,-1 2 0,-1 1 16,-1 2-16,-3-1 0,-4 0 16,-3 1-16,-4 2 0,-2 2 15,-5 2-15,-7 0 0,-3 2 0,-4 2 16,-3 3-16,-10 3 0,-1 3 0,1 2 15,1 1-15,-11 4 0,2 3 16,5 2-16,6 1 0,-9 8 16,3 0-16,4-2 0,1 0 15,2 3-15,1 3 0,4-1 16,5 0-16,-3 7 16,5 1-16,2-2 0,3-2 15,6 1-15,4 2 16,5-4-16,3 1 0,5-1 15,2 2-15,6-5 0,4-1 0,3-2 16,3 1-16,3-2 0,4-1 16,3-3-16,3-4 0,5-3 15,3-2-15,4-2 0,2-4 0,1-3 16,3 0-16,10-3 0,2-4 16,1-3-16,3-2 0,4 0 15,4-1-15,-2-4 0,-1-1 0,30-7 16,-8-1-16,-11-3 0,-6-3 15,-7 1-15,-5-3 0,-3 0 16,-3 0-16,-7-5 16,-4-2-16,-2-1 15,1 0-15,-7 2 0,-4 0 16,-2-1-16,-3-2 0,-1 0 0,-1-2 16,-5-1-16,-2-2 0,-7 1 15,-2 1-15,-6-1 0,-4-1 16,-4 2-16,-2 2 0,0 14 15,-3-2-15,-4-4 0,-1-3 0,-1 4 0,1 3 16,-6-3-16,-4-1 16,-1 5-16,0 3 0,-5-1 0,-3 0 15,-1 3-15,1 4 0,-5 2 16,-2 0-16,0 5 0,1 5 16,-5 4-16,-1 3 0,1 3 15,3 3-15,-1 7 0,-2 5 0,-3 4 0,-1 1 16,5 7-16,1 7 0,-5 5 15,15-16-15,13-10 0</inkml:trace>
  <inkml:trace contextRef="#ctx0" brushRef="#br0" timeOffset="57109.0778">20199 5870 0,'0'0'0,"0"0"0,0 0 0,0 0 0,0 0 16,0 0-16,0 0 0,0 0 16,-3 25-16,3-25 0,-3 19 15,3-19-15</inkml:trace>
  <inkml:trace contextRef="#ctx0" brushRef="#br0" timeOffset="57894.9111">15400 6779 0,'0'0'16,"0"0"-16,0 0 0,20-6 15,-20 6-15,27-4 0,-8 2 16,5-1-16,2 2 0,5 2 0,4 2 16,10-1-16,1 1 0,15 3 15,4 0-15,-2 1 0,0 1 16,14 1-16,3-3 0,3-1 15,-8-3-15,1-1 0,2-2 0,0 1 16,-8-1-16,11-3 0,-1-1 16,15 0-16,-10 1 0,-11-1 15,-8-2-15,-7 1 0,-7 0 0,0 2 16,0 1-16,-10 3 16,-8 1-16,3 2 15,0 1-15,-1-4 0,-1-1 16,-5 2-16,-1 2 0,-9 0 0,-7-1 15,-4-1-15</inkml:trace>
  <inkml:trace contextRef="#ctx0" brushRef="#br0" timeOffset="58057.8631">17477 6617 0,'0'0'0,"0"0"16,0 0-16,0 0 0,0 0 0,9 26 16,-9-26-16,0 0 0</inkml:trace>
  <inkml:trace contextRef="#ctx0" brushRef="#br0" timeOffset="63998.7992">8197 4866 0,'0'0'0,"0"0"0,0 0 15,0 0-15,0 0 0,0 0 16,-13-22-16,13 22 0,0 0 0,0 0 16,-7-24-16,7 24 0,0 0 15,-3-18-15,1 9 16,2 2-16,0 1 0,4 0 0,-1 0 16,-1 2-16,3 0 0,-2 1 15,0-1-15,1 1 0</inkml:trace>
  <inkml:trace contextRef="#ctx0" brushRef="#br0" timeOffset="64130.3216">8201 4611 0,'0'0'0,"0"0"15,0 0-15,0 0 0,0 0 0,19-17 16,-19 17-16,0 0 0,20-18 15,-20 18-15</inkml:trace>
  <inkml:trace contextRef="#ctx0" brushRef="#br0" timeOffset="64299.9019">8557 4277 0,'0'0'0,"0"0"16,0 0-16,0 0 0,0 0 0,0 0 15,0 0-15,0 0 16,0 0-16,0 0 0,0 0 0,0 0 0</inkml:trace>
  <inkml:trace contextRef="#ctx0" brushRef="#br0" timeOffset="64500.6353">8373 4572 0,'0'0'0,"0"0"0,0 0 15,0 0-15,0 0 0,0 0 16,0 0-16,0 0 0,0 0 16,23 3-16,-23-3 0,20-11 0,-20 11 15,22-12-15,-22 12 0,0 0 0</inkml:trace>
  <inkml:trace contextRef="#ctx0" brushRef="#br0" timeOffset="64663.5149">9147 4082 0,'0'0'0,"8"-4"0,4 0 15,1-3-15,1 0 0,12-3 16,5-1-16,-2 0 0,2-4 15,0 2-15,-5 2 0,-7 1 0</inkml:trace>
  <inkml:trace contextRef="#ctx0" brushRef="#br0" timeOffset="64917.6251">10401 4032 0,'0'0'0,"0"0"16,0 0-16,25 13 16,-14-8-16,2 3 0,3 2 15,-1 0-15,0 0 0,9 6 16,1 1-16,-1 0 0,1 1 0,-1 0 16,-1 0-16,4 3 15,-1-1-15,-1 0 0,1 2 16,-3 0-16,-2-1 0,1 3 15,1 0-15,-3 0 0,-2 2 0,6 2 0,0-2 16,-8-8-16,-2-4 0,-3-3 16</inkml:trace>
  <inkml:trace contextRef="#ctx0" brushRef="#br0" timeOffset="65334.4189">11191 5978 0,'0'0'16,"0"0"0,0 0-16,0 0 0,0 0 0,0 0 15,0 0-15,0 0 16,0 0-16,0 0 0,0 0 0,-3-22 16</inkml:trace>
  <inkml:trace contextRef="#ctx0" brushRef="#br0" timeOffset="70102.9155">8294 3323 0,'0'0'0,"0"0"0,0 0 16,0 0-16,0 0 0,0 0 15,0 0-15,0 0 0,-12 24 0,12-24 16,-11 29-16,11-29 0,-17 37 0,8-13 15,0 5-15,0 1 16,-1 3-16,-4 16 0,1 5 0,-1 14 16,-2-1-16,-2 22 0,-3 6 0,-2-3 15,-3-3-15,-9 27 16,-11 22-16,-15 43 0,8-22 0,-2 10 16,-4 6-16,5-13 15,3-6-15,-9 17 0,-5 13 0,8-8 16,5-6-16,-2 24 0,-2 21 0,4-9 15,2-2-15,5 31 0,3 23 16,4 0-16,2 1 0,10 30 16,6 22-16,17-1 15,11-3-15,-2-96 0,-3-67 16,1-45-16</inkml:trace>
  <inkml:trace contextRef="#ctx0" brushRef="#br0" timeOffset="73344.2181">13815 2168 0,'0'0'0,"0"0"15,0 0-15,0 0 0,0 0 0,0 0 16,0 0-16,0 0 16,0 0-16,3 31 15,-3-31-15,-3 36 0,3-36 0,-7 39 16,5-15-16,0 4 0,0 2 16,-3 15-16,0 3 0,-1-1 0,0 0 0,-3 11 0,-1 0 15,-1 9-15,0-4 0,-1-7 16,0-5-16,1 1 0,2-5 0,3-3 15,3-3-15,2-5 16,1-5-16,2-4 0,2-4 16,4-4-16,3-4 0,0-11 15,1-4-15,-2 0 0,-2 0 0,-3 0 16</inkml:trace>
  <inkml:trace contextRef="#ctx0" brushRef="#br0" timeOffset="73560.5231">13872 2761 0,'0'0'0,"0"0"15,0 0-15,0 0 0,23-4 16,-23 4-16,25-3 0,-25 3 16,33-4-16,-16 2 0,2-1 15,0 1-15,1-2 0,0 1 16,0 1-16,0-1 0,0-2 0,4-1 15,0 2-15,-3 0 0,-3-3 0,1-2 16,0-3-16,-4 2 0,-2 0 16,-2 3-16</inkml:trace>
  <inkml:trace contextRef="#ctx0" brushRef="#br0" timeOffset="73813.813">14351 2207 0,'0'0'15,"0"0"-15,0 0 0,0 0 0,0 0 16,0 0-16,-8 19 0,8-19 16,-10 28-16,5-8 0,-1 4 15,1 1-15,-1 4 0,0 4 16,1 3-16,-2 11 0,2 1 0,-1 14 16,1 2-16,0 0 0,2 0 0,0 14 15,0 1-15,0 7 0,2-7 16,1 9-16,1-5 0,2-11 15,0-10-15,7 7 0,4-22 16,-4-14-16,-2-10 0,-4-7 16</inkml:trace>
  <inkml:trace contextRef="#ctx0" brushRef="#br0" timeOffset="74060.8317">14557 2860 0,'0'0'0,"0"0"0,0 0 0,27-3 15,-27 3-15,32-4 0,-5 1 16,2-1-16,2 0 0,16 0 16,4 0-16,6-1 0,-4-1 0,11 2 15,1 2-15,-7 2 0,-4 2 0,8 1 16,-1 0-16,-4 4 0,-2 2 15,-2-5-15,-1-1 16,-14-1-16,-8-1 0,-8-1 0</inkml:trace>
  <inkml:trace contextRef="#ctx0" brushRef="#br0" timeOffset="74346.1556">16191 2215 0,'0'0'0,"0"0"0,0 0 0,0 0 16,0 0-16,-29 24 0,17-6 16,-2 3-16,-1 0 0,-3 7 0,-6 6 15,-4 14-15,-1 5 0,-11 15 0,-2 4 16,-5 11-16,4-3 0,-4 14 15,1 1-15,2-3 0,7-12 16,-5 18-16,11-20 0,12-20 16,8-15-16,7-12 0,3-9 15,6-11-15,4-7 0,7-15 0,3-11 0,-11 14 16,-2 2-16,-2 2 0</inkml:trace>
  <inkml:trace contextRef="#ctx0" brushRef="#br0" timeOffset="74677.9722">16241 2021 0,'0'0'0,"0"0"16,0 0-16,0 0 0,0 0 0,0 0 15,4 26-15,-4-26 0,4 31 16,-2-8-16,2 4 0,-1 3 15,0 3-15,2 14 0,-1 4 0,-1 1 16,1 1-16,1 15 0,1 1 16,-1 10-16,1-4 0,3 15 15,0 2-15,0-10 0,-1-6 16,2 12-16,0-1 0,4 20 16,2-18-16,-2-9 0,0-4 0,-3-11 15,-3-7 1,2-5-16,1-2 0,-3-11 15,-3-7-15,-8-8 0,-8-4 16,-6-13-16,-2-9 0,4 0 16,5 1-16,4 0 0</inkml:trace>
  <inkml:trace contextRef="#ctx0" brushRef="#br0" timeOffset="74906.9932">15785 2823 0,'0'0'0,"0"0"16,0 0-16,0 0 0,0 0 0,0 0 15,28 5 1,-28-5-16,36 3 0,-10-3 16,6 0-16,4-1 0,2-1 0,18-2 0,6 0 0,13-3 15,-3 1-15,17-1 0,0 0 16,-5 2-16,-4 0 0,-10 0 15,-10 2-15,-17 1 0</inkml:trace>
  <inkml:trace contextRef="#ctx0" brushRef="#br0" timeOffset="75063.8067">17947 2374 0,'0'0'0,"0"0"16,0 0-16,0 0 0,13 22 0,-13-22 16,0 0-16,12 23 0</inkml:trace>
  <inkml:trace contextRef="#ctx0" brushRef="#br0" timeOffset="89082.3944">11036 5791 0,'0'0'0,"0"0"0,0 0 16,0 0-16,26-18 0,-26 18 0,29-19 16,-11 7-16,5-3 0,1-1 15,2-3-15,4 0 0,-5 2 16,-4 2-16</inkml:trace>
  <inkml:trace contextRef="#ctx0" brushRef="#br0" timeOffset="89684.5553">11807 4861 0,'0'0'16,"0"0"-16,0 0 0,0 0 0,0 0 15,1 23-15,-1-23 0,3 22 16,-3-22-16,2 28 16,-2-28-16,0 40 15,0-17-15,-5 8 16,-2 8-16,-2 0 0,-1 2 0,-4 11 15,-4 10-15,1-3 0,2-4 16,0 1-16,1-9 0,6-5 16,2-5-16,2-8 0,0-6 0,1-5 15</inkml:trace>
  <inkml:trace contextRef="#ctx0" brushRef="#br0" timeOffset="89947.6636">11811 5350 0,'0'0'0,"0"0"15,0 0-15,0 0 0,24-12 0,-24 12 0,29-10 16,-12 9-16,1 1 0,1 0 16,-1 2-16,0-1 0,-2-1 15,2 0-15,-2 0 0,-3 0 16</inkml:trace>
  <inkml:trace contextRef="#ctx0" brushRef="#br0" timeOffset="90185.7977">11979 5117 0,'0'0'0,"0"0"0,-5 17 0,0-5 16,0 1-16,-3 7 0,-1 5 15,-2 10-15,1 2 0,0 16 16,2 7-16,2-1 0,2 2 0,0 16 16,3 7-16,0-10 15,1-18-15,0-14 0</inkml:trace>
  <inkml:trace contextRef="#ctx0" brushRef="#br0" timeOffset="91004.078">12349 4466 0,'0'0'0,"-8"-2"0,-3 2 0,-1-1 15,-1 0-15,-5 2 16,-3 3-16,-10 0 0,-2 2 15,-6 3-15,-4 5 0,-10 6 16,1 1-16,-4 5 0,-2 5 16,-10 10-16,0 2 0,-9 13 15,3 5-15,1 8 0,9-1 16,-3 14-16,7 2 0,-4 22 16,12-9-16,12-4 0,11-3 0,7-10 0,6-6 15,8 1-15,6-1 0,7-6 16,5-6-16,5 1 0,5-2 15,3-7-15,2-4 0,11-8 16,7-8-16,0-2 0,0-3 16,5-5-16,5-3 0,4-5 15,4-5-15,6-2 0,5-1 0,-5-5 0,-3-2 16,9-5-16,6-5 0,-1-8 16,-1-4-16,0-11 0,1-5 15,-4-1-15,-2 0 0,0-9 16,2-7-16,-7-1 0,-3-1 0,-4-7 15,-4-5-15,-10-4 16,-7 0-16,-5-6 16,-3-4-16,-5 1 0,0 0 15,-7-2-15,-5-4 16,-9 6-16,-6 3 0,-9 8 0,-5 2 16,-5 9-16,-3 4 0,-5-3 15,-2-2-15,-6 8 0,-1 4 0,-3 1 16,-1 4-16,1 3 0,0 4 15,-2 5-15,-2 6 0,-4 4 0,0 5 16,-4 6-16,-2 4 0,-1 9 16,-1 3-16,-10 13 0,-7 9 15,-4 9-15,-3 5 16,-28 31-16,-19 21 0,19-7 0,14-2 16,-2 9-16,0 9 0,0 15 15,0 10-15,31-40 16,20-27-16,14-20 0</inkml:trace>
  <inkml:trace contextRef="#ctx0" brushRef="#br0" timeOffset="115816.9089">18798 7593 0,'0'0'0,"0"0"15,0 0-15,0 0 16,0 0-16,0 0 0,0 0 15,33 0-15,-33 0 0,34 3 16,-9-3-16,1 0 0,3-1 0,5-1 16,7-1-1,12 0-15,1-1 0,16-2 0,4-1 16,-3 1-16,-3-1 0,17 2 16,14-2-16,-9 1 0,-5-2 0,12 1 0,0 0 15,-13-1-15,-9 1 0,38-3 16,-5 0-16,-15 3 0,-8 2 15,7 2-15,5-1 0,-8 8 16,-5 2-16,6 4 0,5 4 0,-30-5 16,-21-4-16,-13-1 0</inkml:trace>
  <inkml:trace contextRef="#ctx0" brushRef="#br0" timeOffset="116334.1905">24935 7617 0,'0'0'0,"24"-2"0,2 0 0,3 0 0,1 2 15,19-1-15,10 1 0,11 0 16,0 1-16,18-1 0,3-1 16,3 3-16,-9 4 0,44-1 15,-6-5-15,-17-1 0,-12 1 0,2-1 16,2 0-16,-11 1 0,-7 2 16,9-1-16,3-1 0,-6 1 0,-3 0 0,5 1 15,5-1-15,-6 1 16,-4 0-16,8 4 0,7 1 15,-9 0-15,-6-2 0,1 3 16,1 0-16,-9 1 0,-7 2 0,5 0 16,1 2-16,-13-5 0,-10 0 15,-17-2 1,-11-2-16,-7-1 0</inkml:trace>
  <inkml:trace contextRef="#ctx0" brushRef="#br0" timeOffset="116550.553">28449 7428 0,'0'0'0,"0"0"0,0 0 16,0 0-16,20-6 0,-20 6 15</inkml:trace>
  <inkml:trace contextRef="#ctx0" brushRef="#br0" timeOffset="118872.8419">27460 5909 0,'0'0'0,"0"0"0,0 0 15,0 0-15,-15-16 0,15 16 0,0 0 16,-22-17-16,22 17 0,-17-13 16,7 6-16,0-2 0,0 2 0,-3-2 15,-2 0-15,-2 0 16,1 1-16,-8-1 0,0 2 16,-1-1-1,-1 0-15,-3 2 0,-5 2 16,-1 2-16,2-2 0,-10 4 0,-2 3 15,0 1-15,-1 3 0,-12 1 16,0 2-16,-1 1 0,2 1 16,-1 4-16,0 2 15,-5 4-15,4-1 0,-1 4 0,0 2 16,-4 4-16,5 0 0,3 1 0,2 2 16,5 1-16,2 1 0,-19 21 0,7 0 15,9-1-15,7-1 0,1 2 16,1 1-16,8 1 0,4-1 15,9 4-15,4 3 0,5-3 16,3-3-16,6 2 0,3 2 16,3-3-16,-1-2 15,9-1-15,7 0 0,2-6 16,3-4-16,8-4 0,5-6 16,4-5-16,1-7 0,10-3 15,5-1-15,-1-3 0,0-2 0,5-5 16,5-6-16,-2-5 0,0-2 15,7-5-15,4-2 16,-5 0-16,-2-1 0,2-3 0,3-3 0,-2-5 16,-1-3-16,4-5 0,2-4 15,-2-2-15,-2-3 0,0-6 16,1-6-16,-8-3 0,-4-1 16,1-3-16,0-3 0,-3 5 0,-3 2 15,-1-6-15,0-5 0,-8 5 16,-7 4-16,-2 0 0,-2 2 0,-7 1 15,-5 1-15,-4 0 0,-2-3 16,-7 3-16,-5 2 0,-5-2 16,-3 0-16,-2 2 0,-2 3 15,-3-1-15,-2 0 0,-6 4 16,-6 5-16,-12 0 0,-5-2 16,-1 2-1,1 3-15,-6 4 0,-6 5 16,-2 3-16,-3 2 0,-6 5 0,-4 3 15,-1 6-15,1 4 0,-9 5 16,-6 5-16,0 5 0,-2 5 16,-6 11-16,-5 7 0,-2 7 15,-2 3-15,-15 15 0,-8 11 16,5 15-16,4 10 0,-1 19 0,-2 13 0,10 0 16,9-1-16,30-40 0,20-28 15,17-17-15</inkml:trace>
  <inkml:trace contextRef="#ctx0" brushRef="#br0" timeOffset="134159.6455">17231 5917 0,'0'0'16,"0"0"-16,-17-18 0,10 10 0,1 1 15,-3-3-15,-1 2 0,-6-6 16,0-2-16,-4 3 15,-2 1-15,-1 1 0,0 1 16,-4 1-16,-3-2 0,-7 0 16,-1 2-16,-1 4 0,-2 1 15,-2 1-15,-1 4 0,-11 4 16,0 3-16,-2 3 0,0 2 16,-4 4-16,-2 3 0,-7 7 15,5 3-15,3 4 0,3 3 0,-5 4 0,4-1 16,5 1-16,3 0 0,-15 15 15,10-6-15,8 1 0,7-1 16,5-5-16,3-5 0,5 5 16,4 0-16,2 4 0,3 2 0,-3 1 15,-3 2-15,5-2 16,5 1-16,2 4 16,5 4-16,4-4 0,4-2 15,4-4-15,5-2 0,5-1 16,4-1-16,6-3 0,5-2 15,0-5-15,1-4 0,7 0 16,6-3-16,1-2 0,1-4 16,4 0-16,1-2 0,4-4 15,3-4-15,5-2 0,3-1 0,0-8 0,1-4 16,4-3-16,4-1 0,-1 1 16,-1-1-16,1-8 0,1-6 15,-3-9-15,1-5 0,-8 4 16,-5 4-16,1 0 0,-2 0 15,1-7-15,1-4 0,-7-3 0,-6-2 16,-3-2-16,-2-2 0,-3-4 0,1-1 16,1-6-16,-1-3 0,-1 3 15,-4 2-15,4-2 0,1-2 16,-5 0-16,-4 0 0,-1-1 16,-1-1-16,-3 8 0,-3 6 15,-7-6-15,-3-2 0,-6 4 16,-4 4-16,-3 1 15,-1 0-15,-4 3 0,0 3 16,-4 1-16,-2 0 0,-7-1 16,-3-1-16,-5 5 0,-1 3 15,-1 4-15,0 3 0,-8-1 16,-7 0-16,-3 2 0,1 4 0,-3 3 16,-3 4-16,-2 1 0,0 2 15,-4 0-15,-1 2 0,1 4 0,1 4 16,-2 3-16,-3 1 0,5 5 15,4 3-15,-1 0 0,-2 0 16,-2 10-16,-4 7 0,-7 9 16,-5 6-16,-2 1 0,-2 2 15,-2 10-15,-1 7 0,9-1 0,7-1 16,4 4 0,4 1-16,6-4 0,5-3 15,13-6-15,9-4 0,10-7 16,9-7-16,7-1 0,6-1 15,5-4-15,4-1 16,-6-9-16,-4-7 0,-1-4 0</inkml:trace>
  <inkml:trace contextRef="#ctx0" brushRef="#br0" timeOffset="135485.6115">20916 5785 0,'0'0'15,"0"0"-15,0 0 0,-14-15 16,14 15-16,-11-11 0,3 3 16,-2 0-16,-1 0 0,-2-1 0,-2 0 15,0 2-15,-1 0 0,-8-3 0,-3 1 16,-2 0-16,0 2 0,-4 0 16,-2 4-16,-1 1 0,-1-1 15,-12 3-15,-5 0 0,3 4 16,2 0-16,-10 6 0,-1 3 15,4-2-15,2 0 0,-9 4 16,1 2-16,6-2 16,4-2-16,-9 7 0,-2 5 15,10-1-15,7 0 0,-5 4 16,-3 1-16,6 0 0,5 0 0,-19 15 16,4-1-16,25-13 15,3 4-15,-10 11 0,2-2 16,11-6-16,6-4 0,3 4 15,3 3-15,4-2 0,2-3 0,5 3 0,4 2 16,2-18-16,-1 3 0,2 5 16,2 6-16,2-4 0,3-2 0,4 5 15,5 1-15,1-3 16,1-1-16,1 0 0,1 2 16,5-5-16,1-3 0,6 2 15,1 2-15,-1-7 16,0-2-16,6-1 0,4 1 15,0-7-15,-1-1 0,7-6 16,8-5-16,-6-3 0,-2-3 0,33-9 16,2-6-16,-6-1 0,-4 3 15,-1-6-15,0-2 16,-9 0-16,-5 2 0,4-7 0,4-5 16,-6 8-16,-5 6 0,5-4 0,3-1 15,-12 1-15,-6 1 0,-1-3 16,1-2-16,-8 2 0,-3 2 0,1-4 15,2-3-15,-8 4 0,-4 3 16,2-4-16,4-4 16,-6 0-16,-1 3 0,-5-5 0,-4-3 15,-3 1-15,-4 2 0,1-1 0,0 1 16,1 2-16,2 3 0,-7-4 16,-2-4-16,-5 3 0,-3 2 0,-4-1 15,-1 0-15,-1 17 0,-2 0 16,-4-5-16,-3-3 15,1 2-15,-1 0 0,-9 1 0,-9-1 16,2 1 0,1 2-16,-8 0 0,-7 2 15,5 3-15,4 4 0,-7 1 16,-6 1-16,5 4 0,1 2 0,-4 1 16,-5-1-16,0 3 0,0 0 15,-2 4-15,-3 0 16,5 5-16,5 2 0,-30 9 0,2 0 15,8-2-15,4-2 0,0 6 0,2 5 16,5-2-16,5-2 0,-6 5 16,-6 4-16,11 0 0,6 0 0,-3 10 15,-3 5-15,-2 3 0,1 3 16,-6 16-16,-6 12 16,8-1-16,4 1 0,17-25 0,12-18 15,8-12-15</inkml:trace>
  <inkml:trace contextRef="#ctx0" brushRef="#br0" timeOffset="170841.4103">26112 12707 0,'0'0'0,"0"0"0,0 0 0,-10 18 15,10-18-15,0 0 0,-13 30 16,6-16-16,0-1 0,-3 3 15,-2 3 1,0 1-16,1-1 0,-5 8 0,-2 2 16,-1 2-16,1 2 0,-8 9 15,-1 1-15,-1 2 0,1 0 16,-4 11-16,2 0 0,0-4 16,2-3-16,-6 6 0,0-1 15,4-4-15,4-2 0,-2-2 16,0 0-16,0 0 0,6-5 0,1-3 0,2-2 15,1-5-15,3-3 0,4-3 16,2-1-16,3-9 0,-1-5 16,1 0-16,-1 1 0,2-2 15,0-3-15,4-6 16,0 0-16,4-2 0,-1 1 16,0-2-16,1-5 0,1-5 0,2-2 0,1-6 15,3-5-15,3 1 0,0 1 16,3-8-16,0-6 0,0 1 15,-1 0-15,4-8 0,1-1 16,1 2-16,0 1 0,4-10 16,-2 0-16,-1 3 0,-1 2 0,1-3 15,1-3 1,1 5-16,-1 2 0,5-5 16,-2-1-16,0 5 0,-2 3 0,4-2 15,3-2-15,-6 6 0,-3 4 16,10-20-16,-3 2 15,-8 24-15,2 4 0,7-12 0,-3 2 16,-14 14-16,-1 1 0,-2 3 16,0 1-16,-1 2 0,0 3 0,-1 4 15,-1 1-15,-3 4 0,0 2 0,-3 1 16,-1 1-16,-1 2 0,0 0 16,-1 2-16,-2 4 15,-3 2-15,-2 2 0,1 4 16,-1 2-16,-2 4 0,-1 2 0,-3 5 15,-3 2 1,-1 0-16,0 0 0,-2 4 16,0 3-16,-4 7 0,0 3 0,-4 1 15,-2-1-15,3-3 16,1-2-16,-2 5 0,0 1 0,-1-1 16,0-1-16,-3 6 0,4-2 15,4-4-15,1-2 0,0-1 16,-1-1-16,3-3 0,2-2 0,0 0 15,0 0-15,4-2 16,1-3-16,5-2 0,2-3 0,3 1 0,-1 0 16,3-1-16,1 0 0,3-10 15,1-2-15,1-4 16,-2-3-16,-1-1 0</inkml:trace>
  <inkml:trace contextRef="#ctx0" brushRef="#br0" timeOffset="174183.5272">26355 12445 0,'0'0'0,"-7"8"15,-4 3-15,0 1 0,1 3 0,-6 6 0,-1 3 16,-8 7-16,0 1 16,0 4-16,-2 4 0,2 0 15,1 0-15,-12 13 16,-3 3-16,-1 2 0,0 2 0,-7 9 15,-6 9-15,10-6 0,9-5 0,-14 16 16,6-14-16,15-14 0,8-9 0,7-13 16,3-12-16,4-6 0</inkml:trace>
  <inkml:trace contextRef="#ctx0" brushRef="#br0" timeOffset="174685.0605">25964 11900 0,'0'0'0,"0"0"0,0 0 0,0 0 0,0 0 0,1 20 32,-1-20-32,2 19 0,-2-19 0,1 24 15,-2-5-15,1-2 0,0 2 0,-2 3 16,-1 2-16,0 1 0,-1 1 0,-1 10 15,-2 0-15,0 0 0,1-4 16,-1 18 0,2 6-16,-2-14 0,1-13 0,0-1 15,2-8-15,0-3 0</inkml:trace>
  <inkml:trace contextRef="#ctx0" brushRef="#br0" timeOffset="174754.0777">25770 12929 0,'0'0'0,"-3"8"16,-4 6-16,2-2 0,-1-3 0,2 0 15</inkml:trace>
  <inkml:trace contextRef="#ctx0" brushRef="#br0" timeOffset="176859.8901">26266 11671 0,'0'0'0,"0"0"16,0 0-16,0 0 0,-19 18 0,13-9 15,-2 3-15,0 1 0,1 1 0,-2 3 32,-1 3-32,-1 7 0,1 2 0,-1 2 15,-1 4-15,2-2 0,2 0 16,-3 10-16,0 0 0,1-1 16,1-2-16,-1 9 0,1 1 15,1-4-15,1-5 0,-3 5 16,-2 2-16,1-3 0,1-2 0,-4 7 15,-3-1-15,2 1 0,2 0 16,-3 5-16,2-5 0,0-1 16,-1 0-16,-4 3 0,-1 1 0,-3-1 15,0-1-15,0 0 0,0 2 16,0 0-16,0 1 0,-16 23 16,1-8-16,11-20 0,9-16 15,6-11 1</inkml:trace>
  <inkml:trace contextRef="#ctx0" brushRef="#br0" timeOffset="177684.3708">25067 14179 0,'0'0'0,"-16"11"0,-3 0 0,5-2 16,0 1-16,-9 7 0,-9 9 16,-1 1-16,-2 0 0,-6 6 15,-2-2-15,2 0 0,1-1 16,-5-3-16,-4-3 0,0 1 15,6-1-15,-6 4 0,-4 3 16,3-4-16,0-2 0,-4-1 16,3-4-16,2 1 0,-1-2 0,-1 0 15,1-1-15,-2-3 16,0-2-16,-1-1 0,0-2 16,4-2-16,1-2 0,-24-1 0,5-4 15,8 0-15,5 0 0,2-5 16,1-4-16,4-1 0,3-2 15,0-4-15,-1-2 0,16 4 16,-6-2-16,-12-7 0,3 1 16,20 3-16,-2-4 0,-8-7 0,-3-3 15,9 8-15,4 1 0,-6-10 16,-1-6-16,5 8 0,0 0 0,2-10 16,4-4-16,4 9 0,0 4 0,-1-7 15,-2-3-15,2 0 0,4 1 16,1-3-16,1-2 0,3 0 15,4-3-15,1-1 0,2-3 0,1-3 16,1 2-16,3-20 16,2 1-16,7 11 0,6 9 0,1-2 15,4 0-15,-2 1 0,0 0 16,6-2-16,7-2 0,-1 3 16,-1-1-16,8 2 0,5 3 15,2 1 1,2 0-16,2-4 0,2-2 0,-1 3 15,0 2-15,6-2 16,4 1-16,-3 4 0,-3 3 0,5 0 16,2-3-16,-6 10 0,-4 5 15,6-6-15,4-3 0,-4 6 16,-1 5-16,5 0 0,4 2 16,-4 0-16,-2 0 0,0 1 0,2 0 15,-1 2-15,-1 0 0,1 1 0,1 0 16,-4 6-16,-1 3 15,0-2-15,1-2 0,-4 4 0,-3 1 16,4 0-16,4-1 16,-6 9-16,-2 5 0,-6 0 0,0 0 15,-4 2-15,-2 2 16,-5 2-16,-1 3 16,-7 1-16,-5 0 0,-7 4 0,-2 3 15,-6 1-15,0 1 0,-7-3 16,-3-1-16,1-8 0,0-1 15,0 2-15,1 0 16,3 3-16,3 2 0,6-3 0,4-3 16,2-4-16,1-2 0,-4-1 15,-3 1-15,-3 1 0</inkml:trace>
  <inkml:trace contextRef="#ctx0" brushRef="#br0" timeOffset="179438.5443">29105 11784 0,'0'0'0,"0"0"0,0 0 0,0 0 16,0 0-16,0 0 0,-24-9 15,24 9-15,0 0 0,-21-6 16,21 6-16,0 0 0,-23-2 0,14 4 15,-1 1-15,0-1 0,0 2 16,-1-1-16,-2 1 0,1 1 16,0 2-16,1-1 0,2-2 0,1 0 15</inkml:trace>
  <inkml:trace contextRef="#ctx0" brushRef="#br0" timeOffset="182103.8665">26144 13472 0,'0'0'0,"0"0"16,0 0-16,0 0 0,0 0 0,0 0 15,0 0 1,0 0-16,0 0 0,0 0 15,0 0-15,0 0 0,0 0 16,0 0-16,0 0 0,0 0 16,0 0-16,0 0 0,0 0 15,0 0-15,0 0 0,-15 22 16,15-22-16,0 0 0,0 0 0,4 24 16,-4-24-16,0 0 0,0 0 0,0 25 15,0-19-15,0 0 0,-1 0 16,0 0-16,1 1 0,0-1 15,0 0-15,0-1 0,0 1 16,-2-2-16,1 1 0,0 0 16,1-2-16,-1 1 0,0 0 0,1-2 15,0-2-15,0 3 0,0-3 0,3 2 16,1-3-16,-1-1 0,0 0 16,1 0-16,-2-1 0,0 2 15</inkml:trace>
  <inkml:trace contextRef="#ctx0" brushRef="#br0" timeOffset="183138.2911">26455 13171 0,'0'0'0,"0"0"0,0 0 15,0 0-15,0 0 0,0 0 0,0 0 16,0 0-16,0 0 0,0 0 16,17-20-16,-17 20 0,0 0 15,0 0 1,25-7-16,-25 7 0,0 0 0,0 0 15,24-7-15,-24 7 16,0 0-16,0 0 0,22 4 16,-18-1-16,0 0 0,-1-1 0,-1 0 15,0 1-15,0 1 0,1 0 16,-2 2-16,0 0 16,-1 0-16,0 1 0,-1 1 0,0 0 0,0 0 15,-2 1-15,1 1 0,0-1 0,0 0 16,0 1-16,-1-3 15,1-1-15,0 0 0,1-1 16,0 0-16,1-1 16,1-1-16,0 0 0,-1-3 0,3 3 31,1-3-31,1-1 0,2-1 0,3-1 16,2-2-16,0 0 0,0 0 15,1-3-15,0-2 16,0 1-16,-3 1 0,-2 2 0</inkml:trace>
  <inkml:trace contextRef="#ctx0" brushRef="#br0" timeOffset="184425.0426">27046 13293 0,'0'0'16,"0"0"-16,0 0 0,0 0 0,0 0 15,0 0 1,0 0-16,0 0 0,0 0 16,0 0-16,0 0 0,0 0 15,0 0-15,0 0 0,22-11 16,-22 11-16,0 0 0,0 0 0,0 0 15,26 6-15,-26-6 0,0 0 16,0 0-16,0 0 0,16 17 16,-16-17-16,0 0 0,0 0 0,-4 24 0,4-24 15,0 0-15,-8 22 16,8-22-16,-9 15 0,3-8 16,2-3-16,-1 1 0,2-1 0,0-1 15,0 0-15,1 0 0,1-1 16,1-2-16,-1 4 0,1-4 15,3 2 1,1-2-16,0-1 0,2 1 0,-1 0 0,2 0 16,-2 0-16,1-1 0,-1 1 15,1-1-15,-1 1 16,1 1-16,-1-1 0,0 0 0,-1 0 16,0 1-16,0-1 15,-2 1-15,0 1 0,0 0 16,-2 2-16,-1 0 0,0 2 15,0 2-15,0-2 16,-1 1-16,1 0 0,0 1 16,1-3-16,0 1 0,0-2 15,0 0-15,0 0 0</inkml:trace>
  <inkml:trace contextRef="#ctx0" brushRef="#br0" timeOffset="184964.5739">27694 12647 0,'0'0'0,"0"0"0,0 0 16,0 0-16,0 0 0,0 0 0,0 0 15,0 0 1,0 0-16,0 0 0,0 0 16,0 0-16,0 0 0,0 0 15,-11 26-15,11-26 0,0 0 0,-5 22 16,5-22-16,-2 22 0,0-9 16,1 1-16,0-1 0,0 0 15,1-1-15,0-1 0,1 0 16,0-1-16,1-1 0,0 0 0,0-1 0,1 0 15,0-1-15,3-1 16,0-1-16,1-2 0,0-1 0,3-1 16,1-1-16,0 0 0,0 0 15,2-2-15,-1-1 0,0 0 16,1-2-16,-2 2 0,-1 0 16,-1 0-16</inkml:trace>
  <inkml:trace contextRef="#ctx0" brushRef="#br0" timeOffset="185265.3253">27824 12621 0,'0'0'0,"0"0"0,0 0 0,0 0 16,0 0-16,0 0 0,0 0 16,0 0-16,0 0 0,-11 18 0,11-18 0,0 0 15,-9 26-15,9-26 0,-5 25 16,1-9-16,1 3 0,0 1 16,-2 0-16,2 1 0,0 2 0,-2 7 15,1 3-15,-1-5 0,2-4 16,0-4-16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5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2322 6690 573,'-19'-1'3,"7"0"8,8-2 6,8 0 8,7-2 6,5-2 9,7-2 7,5-1 7,2-1-1,-3 2-9,-4 2-11,-1 3-9,-3 1-6,1 3-6,-1 4-3,1 2-5,-3 4-2,-3 6-4,-4 4-1,-4 5-2,-5 3-2,-2 0-1,-5 2 0,-4 1 0,-4 0-1,-3 1 2,-5-1 1,-3 0 1,-3 0 0,1-1 2,0-2 1,0 1 0,1-3 3,3-2 1,3-1 3,3-3 3,7-5 1,12-8 0,11-10 0,13-8 0,5-5-3,2-1-4,1-1-4,1-1-5,-1 0-6,-2 2-6,-2 3-6,-1 1-6,-4 2-4,-4 3 0,-3 1-1,-4 2 0,-3 1 1,-1 0 5,-1 0 3,0 0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6"/>
    </inkml:context>
    <inkml:brush xml:id="br0">
      <inkml:brushProperty name="width" value="0.03623" units="cm"/>
      <inkml:brushProperty name="height" value="0.03623" units="cm"/>
      <inkml:brushProperty name="color" value="#FED406"/>
    </inkml:brush>
  </inkml:definitions>
  <inkml:trace contextRef="#ctx0" brushRef="#br0">4512 5550 607,'-14'9'85,"1"3"-18,2 4-20,2 2-19,0 4-11,-1 5-2,-3 4-2,-1 6-2,-2 1-2,2-4-3,1-2-1,1-3-3,-1-1 1,0 1 1,-1 0 2,-1 2 1,1-2 2,3-5 1,2-5-1,4-5 1,3-4-1,4-2-1,4-4-2,4-2-2,3-4-2,5-4-1,3-4-2,5-4-2,2-2 0,0-1-1,2-1-1,1-1 1,-1 1-1,-1 5-1,-3 3 1,-2 4 0,-1 2-1,-3 0-3,-1 0-1,-2 0-4,-2 2-5,-1 2-9,-1 4-11,-1 2-9,-3 2-4,-4-2 2,-6-1 2,-4 0 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5219" units="cm"/>
      <inkml:brushProperty name="height" value="0.05219" units="cm"/>
      <inkml:brushProperty name="color" value="#00BFF3"/>
    </inkml:brush>
  </inkml:definitions>
  <inkml:trace contextRef="#ctx0" brushRef="#br0">36450 35900 421,'0'-113'12,"0"26"6,0 24 5,0 26 6,-2 26 6,-3 28 6,-3 28 7,-2 29 6,-3 18 1,1 9-8,-1 10-6,1 10-6,-3 7-6,-2 6-5,-3 7-3,-3 6-5,-4 9-3,-3 13-1,-3 12-1,-2 13-1,-3 21-6,1 32-7,-1 31-8,1 32-9,2 13-8,7-3-9,6-3-8,7-2-9,4-26 0,3-47 8,3-47 8,4-46 7,1-32 2,0-16-8,0-15-5,0-15-7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6"/>
    </inkml:context>
    <inkml:brush xml:id="br0">
      <inkml:brushProperty name="width" value="0.04014" units="cm"/>
      <inkml:brushProperty name="height" value="0.04014" units="cm"/>
      <inkml:brushProperty name="color" value="#FED406"/>
    </inkml:brush>
  </inkml:definitions>
  <inkml:trace contextRef="#ctx0" brushRef="#br0">4972 5650 548,'-14'1'26,"4"2"6,4 2 6,4 2 6,2 2 0,0 5-7,0 4-6,0 3-8,-1 4-3,-2 3-1,-2 3-1,-1 3-1,-2 2-1,0 2-2,0 2-2,1 2-2,-2 1-1,0 0-1,-1 0 0,-1 0-1,-1 0 0,2 1-2,1-2-1,1 2-1,1-3-10,2-2-16,2-3-17,2-4-16,1-3-6,0-7 4,0-5 6,0-6 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7"/>
    </inkml:context>
    <inkml:brush xml:id="br0">
      <inkml:brushProperty name="width" value="0.04003" units="cm"/>
      <inkml:brushProperty name="height" value="0.04003" units="cm"/>
      <inkml:brushProperty name="color" value="#FED406"/>
    </inkml:brush>
  </inkml:definitions>
  <inkml:trace contextRef="#ctx0" brushRef="#br0">5987 7627 549,'-6'-6'55,"6"2"4,4 4 4,6 2 3,1 3-3,-1 0-14,-1 1-12,0 2-12,0 1-10,1 1-4,3 3-5,2 2-4,-1-1-7,-1-1-7,-3-3-7,-1-1-8,-1-1-11,0 0-16,0 0-14,0 0-17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6969 5705 565,'-22'-13'10,"5"6"18,3 6 19,4 6 18,2 6 3,-2 5-13,0 7-14,-1 5-14,-1 5-8,-1 2-5,-1 4-4,-1 3-4,0-1-3,2-4 0,2-4 0,3-4-1,1-3 1,2-3 0,2-3 0,2-3-1,4-2 2,7-3 0,8-1 0,6-2 1,4-4-1,0-6-2,2-6-4,1-6-3,-1-2-4,-2 1-4,-1 1-5,-3 1-4,-2 1-4,-3 2-5,-3 2-4,-2 2-5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4044" units="cm"/>
      <inkml:brushProperty name="height" value="0.04044" units="cm"/>
      <inkml:brushProperty name="color" value="#FED406"/>
    </inkml:brush>
  </inkml:definitions>
  <inkml:trace contextRef="#ctx0" brushRef="#br0">7528 6203 544,'-28'-18'43,"7"14"11,7 12 10,7 13 11,3 8-2,2 1-16,0 2-14,2 3-15,0 0-13,0 2-11,0 1-12,0 0-10,0 0-6,0-3 0,0-4 0,0-2-1,1-3-4,2-5-6,2-3-8,2-4-6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8"/>
    </inkml:context>
    <inkml:brush xml:id="br0">
      <inkml:brushProperty name="width" value="0.03939" units="cm"/>
      <inkml:brushProperty name="height" value="0.03939" units="cm"/>
      <inkml:brushProperty name="color" value="#FED406"/>
    </inkml:brush>
  </inkml:definitions>
  <inkml:trace contextRef="#ctx0" brushRef="#br0">8050 5387 558,'8'-42'50,"2"9"1,0 11 1,1 9 0,1 7-3,0 2-7,-1 4-7,1 3-7,-2 3-6,-2 5-2,-4 5-4,-2 5-2,-4 4-5,-1 3-8,-2 3-7,-1 3-7,-2-2-4,2-4 0,1-5 1,0-4 0,3-5 0,4-1 0,4-3-1,4 0 0,3-4 3,1-3 4,3-2 4,2-4 6,-1 0 3,-1 0 3,-3 2 2,-1 1 3,-3 2 1,-2 5-1,-4 5 0,-2 6-1,-4 4-1,-2 5 1,-4 4-1,-2 6 1,-3 2-1,-1 0 0,-3 1-2,-1-1 1,-1-2-5,0-4-6,2-4-7,1-3-7,2-7-13,3-9-18,2-8-18,4-10-19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9"/>
    </inkml:context>
    <inkml:brush xml:id="br0">
      <inkml:brushProperty name="width" value="0.0511" units="cm"/>
      <inkml:brushProperty name="height" value="0.0511" units="cm"/>
      <inkml:brushProperty name="color" value="#FED406"/>
    </inkml:brush>
  </inkml:definitions>
  <inkml:trace contextRef="#ctx0" brushRef="#br0">8079 4384 430,'-14'-29'55,"5"7"0,3 5 1,4 6 0,2 6-4,0 6-10,0 6-9,0 6-9,0 4-8,0 1-3,0 3-5,0 1-4,0 0-1,2-3-1,0-3 1,2-2 0,1-4-3,3-3-4,3-2-5,4-4-4,2-4-7,3-6-6,3-5-8,3-7-7,-1-2-1,-5 1 4,-5 1 3,-5 1 5,-3 2 4,-2 3 3,-2 2 3,-2 4 4,-2 2 3,-4 2 2,-2 3 3,-3 1 3,-3 2 8,0 1 14,-1 3 13,-1 2 13,0 1 6,4 0-4,3 0-2,3 0-4,4-2-5,7-3-8,7-2-8,8-4-8,1-1-5,-1-2-1,-3 0 0,-1-1-1,-1-1-6,1 0-12,1 1-12,2-1-11,-4 3 5,-3 8 23,-6 6 23,-4 7 23,-5 4 8,-2 1-7,-4 1-5,-2 1-7,-3 5-3,-1 7-3,-3 8-2,-1 8-2,-5 9-2,-4 13-1,-4 11-1,-6 12-2,-4 9-4,-6 5-4,-4 7-4,-6 5-6,0 6-3,5 6-3,3 6-3,4 6-3,3-1-2,3-6-1,4-8-3,2-6-1,4-10-2,3-13-2,5-12-2,3-13-2,5-13-2,3-11 0,4-12-2,4-11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19"/>
    </inkml:context>
    <inkml:brush xml:id="br0">
      <inkml:brushProperty name="width" value="0.04324" units="cm"/>
      <inkml:brushProperty name="height" value="0.04324" units="cm"/>
      <inkml:brushProperty name="color" value="#FED406"/>
    </inkml:brush>
  </inkml:definitions>
  <inkml:trace contextRef="#ctx0" brushRef="#br0">9840 7466 508,'-22'1'77,"5"5"-14,3 4-14,4 4-12,4 2-7,2 3-1,4 1 0,2 3 0,4 0-1,2-2-2,3 0-2,3 0-1,3-4-3,1-3-6,3-4-5,1-4-5,1-4-4,-1-3-2,-1-2-4,-1-3-2,-1-4-3,-3-4-2,-1-3-3,-2-5-2,-3-1 0,-1-1 2,-2 1 3,-2 0 1,-3 0 3,-4 4 3,-4 4 3,-4 1 3,-3 4-2,-3 3-5,-3 2-5,-3 4-7,-1 3-1,-1 6 2,1 4 2,-1 5 1,3 1-5,3-3-13,5-3-13,3-2-13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31:50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26666 2067 0,'0'0'0,"0"0"0,0 0 0,20 3 16,-20-3-16,0 0 0,35 0 0,-17-1 15,2-1-15,2 2 0,2 0 16,5 0-16,3 0 0,12-1 15,1-1-15,3-1 0,1 2 16,12 0-16,-1-1 0,12-1 0,-1-4 0,0 3 16,3 0-16,9 1 0,-5-2 15,-1 1-15,-1 2 0,7 1 16,-5 1-16,3-3 0,2 1 16,31 0-16,-9 1 0,-9 0 15,-6 0-15,-4 1 0,-1 1 16,-1-1-16,-1 0 0,-2 0 0,0-1 0,1-1 15,2 0-15,-6 1 0,-4 2 16,2 4-16,2 0 0,-4 0 16,1-2-16,-2-1 0,-1-1 15,-4 0-15,-2 2 0,4 5 16,1 3-16,-4-3 0,-5-4 16,4-1-1,2-3-15,-4 3 0,-5 1 0,2-2 16,1-2-16,-4 4 0,-3 2 15,-2-1-15,-1 1 0,-2-3 16,-2-1-16,2 0 0,-2 1 16,-3-2-16,-3 1 0,0 2 15,-1 3-15,-7-2 0,-4-3 0,-5 1 16,-3 1-16,-2 0 0,-1 0 0,-1-3 16,-2-1-16,-11 2 0,-5-2 15,-3 3-15,-3-1 0,-6-2 16,-6-2-16,7 1 0,2 1 15,1-1-15</inkml:trace>
  <inkml:trace contextRef="#ctx0" brushRef="#br0" timeOffset="638.9183">26577 1966 0,'0'0'0,"0"0"15,0 0-15,0 0 0,26-8 16,-26 8-16,36-6 16,-13 2-16,4-2 15,9 3-15,7-1 0,10 0 16,-2 0-16,23-3 0,8 0 15,9 0-15,-5 1 0,20-2 16,2 0-16,5 0 0,-11 1 0,58-3 16,-2 0-16,-28 3 0,-17-1 15,5 1-15,4 1 16,-13 1-16,-8 3 0,15 3 0,11 1 0,-17 1 16,-11-3-16,17-4 0,11-2 15,-17 8-15,-12 3 16,6 1-16,4-1 15,-13 0-15,-9 0 0,18 1 0,13 1 16,-18 2-16,-13 1 0,7 1 16,4-2-16,-10-5 0,-6-4 15,6 4-15,4 1 0,-15 1 16,-11-2-16,2 3 0,0 1 16,-14-1-16,-9 2 0,-1-2 15,0 1-15,-8-3 0,-6 0 0,-9 1 16,-7-1-16,-5 1 0,-5-2 15,-8 2-15,-5 0 16,-7-4-16,-5-2 0,7 0 0,6 0 0,1 0 0</inkml:trace>
  <inkml:trace contextRef="#ctx0" brushRef="#br0" timeOffset="1240.2115">26713 2066 0,'0'0'0,"0"0"16,0 0-16,0 0 0,0 0 0,0 0 15,0 0-15,0 0 0,0 0 0,0 0 16,38-1-16,-38 1 0,37 2 0,-13-2 0,6 2 16,2-1-16,2-1 0,16 0 15,7-1-15,2-3 0,4 0 16,21-2-16,4-2 0,15-1 15,-5 2-15,17-4 0,-1 1 16,10-1-16,-8 2 0,49-3 31,-14 2-31,-15 2 0,-10 3 0,1 1 0,0 3 0,-11 0 32,-5 1-32,2 2 0,3 0 0,-9 1 0,-6-2 0,10 0 15,7 0-15,-7 3 0,-3 2 0,2 0 16,4-1-16,-8 4 15,-6 1-15,-3-3 0,-2-4 16,-7 2-16,-3 0 0,0 4 16,0 5-16,-8-7 0,-4-3 0,-5 2 15,-4 1-15,-7 1 0,-5 1 16,-3-1-16,-3 0 0,-10-1 16,-7 0-1,-4 4-15,0 2 0,-13-4 0,-8-2 16,-1-2-16,0-1 15,-2-2-15</inkml:trace>
  <inkml:trace contextRef="#ctx0" brushRef="#br0" timeOffset="1440.6982">30426 1912 0,'0'0'15,"0"0"-15,0 0 0,0 0 0,-25 23 16,25-23-16,0 0 0,-23 18 0</inkml:trace>
  <inkml:trace contextRef="#ctx0" brushRef="#br0" timeOffset="7911.3369">23856 1878 0,'0'0'0,"0"0"16,0 0-16,0 0 0,0 0 0,23-6 15,-23 6-15,28-1 16,-28 1-16,35-2 0,-11 0 16,2 0-16,-1 0 0,11-1 0,3 1 0,-3-2 15,-1 0-15,9 0 0,1 0 16,-4 1-16,-5 1 0,3 0 16,0 2-16,-3-1 0,-3 1 0,5 1 15,1 2 1,-5 1-1,-3 0-15,2 1 0,3 2 0,1-2 0,-1 3 16,12-5-16,8-1 0,-12-1 16,-10 0-16,-7-1 0</inkml:trace>
  <inkml:trace contextRef="#ctx0" brushRef="#br0" timeOffset="8296.9374">26035 1808 0,'0'0'0,"0"0"0,0 0 16,0 0-16,0 0 0,0 0 15,33 11-15,-33-11 0,32 6 0,-8-4 16,8 1-16,0-2 0,1-1 16,13 0-16,4-3 15,-2 2-15,0 1 16,9-1-16,-2 1 0,3-1 16,-9-2-16,-3 0 0,0-1 15,-9 3-15,-6 2 0,3 1 16,-1 0-16,-7-1 0,-3 1 0,0-3 15,-1 0-15,-4 1 16,-3 0-16,-4-1 0,-2-1 16,-4 0-16,1 1 0,-3 2 0,-2 4 0,-3-3 15,-3-1-15,1 0 0,1-1 16,1 1-16</inkml:trace>
  <inkml:trace contextRef="#ctx0" brushRef="#br0" timeOffset="8914.7283">24801 635 0,'0'0'0,"0"0"0,0 0 16,0 0-16,0 0 0,0 0 0,0 0 15,0 0-15,0 0 0,32-10 16,-32 10-16,33-4 0,-33 4 0,43-3 16,-18 2-16,0-1 0,-1 1 15,7-1-15,-1 0 0,-2 2 16,0 0-16,-4 0 0,-2 0 15,-2 0 1,-4 0-16,0 0 0,-2 2 16,-3-2-16,-2 1 0,-2-1 0,-2 0 15,-2-1-15,-3 1 0,0 0 16,0 0-16,0 0 0</inkml:trace>
  <inkml:trace contextRef="#ctx0" brushRef="#br0" timeOffset="9199.9654">25103 397 0,'0'0'0,"0"0"0,0 0 15,0 0-15,0 0 0,0 0 16,0 0-16,0 0 0,-1 27 16,1-27-16,-1 24 15,1-24-15,-3 33 16,0-15-16,1 2 0,-1 1 0,-1 4 15,1-2-15,0 2 0,0 7 16,-1 0-16,1 0 0,0-1 16,0-1-16,1 2 0,1 3 15,1-3-15,1-3 0,1-2 16,2-3-16,0-4 0,4-5 0,2-4 16,-1-1-16,-3-3 0,0-1 0</inkml:trace>
  <inkml:trace contextRef="#ctx0" brushRef="#br0" timeOffset="9733.0063">25445 227 0,'22'1'0,"7"2"16,-2 3-16,-2-2 0,0-2 0,-2 3 15,-1 0-15,-3 1 0,-3-2 16,-2 5-16,-1 3 16,-2 1-16,-3-1 0,-3 1 15,-5 1-15,-2 1 0,-3-1 0,-9 8 16,-7 4-16,0-2 15,0-3-15,-6 2 0,-5 1 16,4-3-16,4-5 0,-1 1 16,6-2-16,4-2 0,4-3 0,6-2 15,4-3-15,3-1 0,2-3 16,13-1-16,9-1 0,1 0 16,-1-2-16,7 0 0,6 1 15,-5-1-15,-3 3 0,4 0 16,-2 3-16,-5 0 0,-5-1 0,-4 7 15,-3 3-15,-4-1 0,-3 0 16,-7 3-16,-4 2 16,-2 0-16,-4 0 0,-10 4 15,-7 8-15,-1-6 0,-2-1 0,-8 1 16,-6 3-16,2-3 0,4-2 0,-8 6 16,0 3-16,5-5 0,6-2 0,-6 6 15,3 3-15,9-7 0,8-2 16,4-7-16,5-4 15,3-3-15</inkml:trace>
  <inkml:trace contextRef="#ctx0" brushRef="#br0" timeOffset="9933.7194">26368 674 0,'0'0'0,"0"0"16,0 0-16,0 0 0,0 0 0,0 0 15,0 0-15,-18 31 0,18-31 16,-19 29-16,11-18 0,2 0 16</inkml:trace>
  <inkml:trace contextRef="#ctx0" brushRef="#br0" timeOffset="20275.7866">8174 4223 0,'0'0'0,"0"0"0,-13-5 16,7 1-16,-1 1 15,-3-3-15,-3-1 0,-1-1 16,-2 1-16,-7-3 0,-1 0 16,-1 1-16,-3 0 0,-2-1 15,-2 0-15,-1 2 0,-1 1 0,-10-1 16,-2-1-16,-2 2 0,1 2 15,-15 0-15,-3 2 16,4-2-16,1 2 0,-12 0 0,0 0 0,4 1 16,2 0-16,-12 3 0,-2 2 15,8 1-15,5-1 0,-31 6 16,8 2-16,14-4 0,12 0 0,-3 0 16,-3 3-16,7 1 0,4 3 15,-2 6-15,-1 6 0,11-3 16,6-2-16,-1 0 0,2-1 0,0-1 15,2 2-15,1 3 0,3 5 16,2-1-16,0-2 0,3 0 16,-2 3-16,4 1 0,0-1 0,-1 0 15,0-1-15,1 1 0,4 1 16,0 4-16,1 5 0,-1-3 16,2-1-16,3 2 15,2-2-15,2-1 0,4-2 16,-4 3-16,0 2 15,8-14-15,0 3 0,0 17 16,1 2-16,6-20 0,-1-1 0,3 5 16,3 5-16,4-4 0,3 0 15,3 2-15,4 2 0,4-4 16,2-1-16,5-3 0,3-4 0,4 1 16,1 1-16,6-3 0,4-1 15,-2-2-15,-1-3 0,9 1 16,5 2-1,-4-1-15,-3-1 0,8-2 0,0 0 0,2-2 0,-1-1 16,34 0-16,-1-1 16,-14-2-16,-9-1 15,5 0-15,5 1 0,-8-9 16,-6-8-16,10-2 0,6-3 16,-4 1-16,-2 1 0,9-1 0,6-1 15,-9 0-15,-5-3 0,6-3 16,4-2-16,-8-1 0,-7 3 15,11-8-15,5-6 0,-9 4 16,-5-1-16,1-2 0,0-5 0,-5 5 0,-5 3 16,-3-4-16,0-5 15,-10 2-15,-4 0 0,-2-4 0,-1-3 16,-5 3-16,-2 1 0,-7-6 16,-2-4-16,-6 5 0,-5 3 0,-1-7 15,-2-3-15,-7 7 0,-3 4 16,-10-4-1,-6-2-15,-3 1 16,0 1-16,-4 1 0,-2 2 16,-5 2-16,-2 3 0,-9 0 0,-5 0 15,-1 6-15,0 3 0,-2-1 16,-3 1-16,2 6 0,1 5 16,-10 4-16,-8 0 0,7 2 15,2 2-15,-16 3 0,-7 2 0,-1 4 0,3 5 16,-15 0-16,-10 1 15,7 4-15,6 4 0,-13 10 0,-9 8 16,11 4-16,9 4 0,28-12 16,20-9-16,12-6 0</inkml:trace>
  <inkml:trace contextRef="#ctx0" brushRef="#br0" timeOffset="20398.2141">7146 4347 0,'0'0'16,"0"0"-16,19 20 0,-11-13 16,-2 0-16,2-2 15</inkml:trace>
  <inkml:trace contextRef="#ctx0" brushRef="#br0" timeOffset="21030.8218">10840 5579 0,'0'0'0,"0"0"16,0 0-16,0 0 0,0 0 0,0 0 16,0 0-1,36-15-15,-36 15 0,42-5 16,-16 2-16,2 0 16,0 1-16,3 0 0,2-2 0,6 2 15,-4 1-15,-3-1 0,-3 0 16,1 0-16,-5 1 0,-4 1 15,-4 2-15,-6-1 0,-1-1 16,-2-1-16,-1-1 0,-3 1 0,-1 1 0,0 0 16,-1 0-16,-2 0 0</inkml:trace>
  <inkml:trace contextRef="#ctx0" brushRef="#br0" timeOffset="21247.1607">11163 5370 0,'0'0'0,"0"0"16,0 0-16,0 0 0,0 0 0,0 0 16,0 0-16,3 23 0,-3-23 15,2 24-15,-2-24 16,2 32-16,-1-14 0,-1 4 16,0 3-16,0 0 0,0 1 0,0 7 15,1-3-15,0 0 0,2-1 0,1-1 16,3-1-16,3-3 0,2-2 15,0 0-15,-2-4 0,-3-4 0</inkml:trace>
  <inkml:trace contextRef="#ctx0" brushRef="#br0" timeOffset="21601.5522">11510 5229 0,'0'0'0,"0"0"0,0 0 16,0 0-16,0 0 0,33-1 16,-11 0-16,3 0 0,3 1 15,1 1-15,3 1 0,-1 3 16,0 0-16,6 4 0,-4 2 16,-6 2-16,-4 1 0,-3 9 15,-8 3-15,-7 1 0,-9 0 0,-6 2 16,-5 2-16,-3-1 0,-1-2 15,-6 4-15,1-1 0,4-5 16,4-4-16,2-4 0,3-2 0,5-3 16,3-2-16,4-2 0,3-1 15,4-3-15,3-3 0,10-4 0,7-4 16,5-4-16,4-1 0,9-3 16,8-3-16,10-1 0,-1 3 15,-7 1-15,-13 5 0,-11 2 16</inkml:trace>
  <inkml:trace contextRef="#ctx0" brushRef="#br0" timeOffset="21764.3889">12626 5220 0,'0'0'0,"0"0"16,0 0-16,0 0 0,0 0 0,13 33 15,-13-33-15,12 38 0,-7-24 16,0-1-16</inkml:trace>
  <inkml:trace contextRef="#ctx0" brushRef="#br0" timeOffset="22249.3994">10664 6859 0,'0'0'0,"0"0"15,0 0-15,0 0 0,0 0 0,25-7 16,-25 7-1,32-6-15,-13 3 0,3 1 16,4 0-16,0 1 16,0 0-16,9 0 0,-2-1 15,-2 0-15,-1 1 0,-1 1 0,0 0 16,-4-1-16,-3-1 0,5 0 0,-2-3 16,-6 3-16,-2-2 0,0 2 15,-2-3-15,1 0 0,-2-1 0,-1-1 0,-2-2 16,-2 3-16,-2 1 15,-2 2-15,0-1 0,-1 1 0</inkml:trace>
  <inkml:trace contextRef="#ctx0" brushRef="#br0" timeOffset="22465.2584">10913 6649 0,'0'0'0,"0"0"0,0 0 0,0 0 16,0 0-16,0 0 0,-1 24 16,1-24-16,2 24 0,-2-24 15,0 39-15,-1-13 0,-1 1 0,-1 5 0,-2 6 16,0 10-16,-1 0 0,2 15 16,2 2-16,4-6 15,3-6-15,1-1 0,-2-13 16,0-8-16</inkml:trace>
  <inkml:trace contextRef="#ctx0" brushRef="#br0" timeOffset="22619.0966">11501 6909 0,'0'0'0,"0"0"15,0 0-15,0 0 0,27 19 0,-27-19 0,0 0 16,25 17-16</inkml:trace>
  <inkml:trace contextRef="#ctx0" brushRef="#br0" timeOffset="23484.0929">11385 6608 0,'0'0'0,"0"0"16,0 0-16,0 0 0,0 0 0,28-6 16,-28 6-16,22 4 0,-22-4 15,24 12-15,-10-1 0,1 4 16,-1 1 0,-4 5-16,-4 2 0,0 11 15,-2-1-15,-5 3 0,-4 2 16,-4 5-16,-2-4 0,-3-4 15,-3-5-15,4-4 0,2-5 16,1-1-16,2-4 0,4-5 0,0-1 16,7-4-16,3-4 0,5-2 15,4-4-15,9-3 0,8-4 0,2-3 16,2-1-16,9-1 0,5 0 16,11-1-16,-2 4 0,13 12 15,0 11-15,-18-2 0,-13-2 0,-11-1 16</inkml:trace>
  <inkml:trace contextRef="#ctx0" brushRef="#br0" timeOffset="23684.3574">12349 6489 0,'0'0'0,"0"0"0,0 0 16,5 23-16,-5-23 0,5 30 0,-5-30 16,2 23-16</inkml:trace>
  <inkml:trace contextRef="#ctx0" brushRef="#br0" timeOffset="28252.5572">7131 3913 0,'0'0'0,"-16"2"0,-3 0 16,4-1-16,-3 2 15,-11 0-15,-8 1 0,-6 3 16,2 3-16,-14 2 0,-3 1 15,3-1-15,4 1 0,-15 2 16,-1 2-16,7-2 0,7 1 0,-14 11 16,-6 5-16,7 1 15,7 0-15,-37 19 0,3-1 16,19-7-16,14-7 0,-3 2 0,0 3 0,10 0 16,8 2-16,0 5 0,0 6 15,11-9-15,2-3 0,4 4 16,0 2-16,8-8 0,6-4 0,4 3 15,3 4-15,4-4 16,-2-4-16,7 6 0,1 5 16,3-6-16,0-5 15,4 4-15,6 3 0,-5-1 16,1-2-16,9 6 0,7 4 16,-6-9-16,-4-6 0,7 5 15,5 2-15,-1-9 0,-4-4 0,3-1 16,3 1-16,-2-5 15,1-1-15,16-4 0,12 0 16,-5-5-16,-6-2 0,2-3 0,0-3 0,5-2 16,5-4-16,6 0 0,5-3 15,3 1-15,2 0 0,7-6 16,0-4-16,6-3 0,4-2 16,2-2-16,2-2 0,-5 0 15,-2 1-15,5-6 0,1-3 16,-7 4-16,-3 0 0,-5 0 0,-1-1 0,-5-1 15,-2-2-15,-3 0 0,-8 0 16,-1 0-16,-3 2 0,3-2 16,3-1-16,-8-1 0,-6-1 15,2-3-15,1-2 0,1 0 16,0 0-16,-1-1 0,-3-2 16,-3 2-16,-3 0 15,-2 1-15,-2-1 0,-4 2 16,-2 2-16,-5-1 0,-5 1 15,-4 2-15,-4 3 0,-2-3 16,-1-2-16,-3 3 0,-1 2 0,-3-1 16,0 0-16,-4 1 15,-2 1-15,-1-1 0,-6 0 16,-1-1-16,-2 1 0,2 11 0,-2-4 0,-2 1 16,-2-2-16,-7 1 0,-5-3 15,1 2-15,-2-1 0,-3 1 16,-2 0-16,-1 2 0,0 4 0,0-2 15,-1-5-15,-1 3 16,0-1-16,0 4 0,2 1 16,-4 1-16,-1 3 15,3 1-15,2 2 0,-5-3 16,-2 0-16,0 1 0,3 1 16,-4 2-16,1 2 0,-1-2 0,-1 0 0,1 2 15,0 1-15,0 3 0,2 1 16,-2-1-16,0-1 0,-1 2 15,0 1-15,0 0 0,-1 1 16,0 3-16,0 2 0,-3-1 16,0 1-16,-7 1 0,-7 2 15,-4 5-15,-3 4 0,-6 5 16,-5 1-16,-40 17 0,7 1 16,0 11-16,-2 7 0,2 6 15,0 3-15,4 9 0,1 9 16,15-1-16,10 1 15,20 1-15,17 1 16,14-28-16,9-19 0,8-12 0</inkml:trace>
  <inkml:trace contextRef="#ctx0" brushRef="#br0" timeOffset="29117.9534">6564 5544 0,'0'0'0,"0"0"0,0 0 16,0 0-16,0 0 0,19 9 16,-19-9-16,0 0 0,26 6 0,-26-6 15,31 4-15,-12-3 0,2 1 0,5 0 16,6 2-1,-1-2-15,0-1 0,15 3 0,7-2 16,10 3-16,1 0 0,4 0 16,4-1-16,7-1 0,-6-3 0,16 3 15,3 0-15,4 1 16,-7-1-16,40-2 0,-9-2 0,-19-2 0,-15 1 16,15-2-16,10-1 0,-20 4 0,-15 2 15,-6-1-15,-1-1 0,-1-1 16,2 1-16,-2-1 0,-2 4 15,-6-2-15,-6 0 0,-8-2 16,-4 1-16,-9 4 0,-6 0 0,-5 0 16,-3-1-1,-4-1-15,-4 1 0,-4 0 16,0 0-16,-5-1 0,-2-1 16,-2 3-16,2-3 0,-1 3 15,-1-2-15,-2 1 0,0 2 16,3-2-16,-3 0 0,2-1 0</inkml:trace>
  <inkml:trace contextRef="#ctx0" brushRef="#br0" timeOffset="34330.9979">9094 4318 0,'0'0'16,"0"0"-16,0 0 0,-9 19 0,9-19 16,-13 24-16,1-3 15,0 0-15,0 4 0,-5 13 16,2 5-16,0-3 0,1-1 0,0 8 15,3-2-15,1 4 0,4-3 0,2-4 16,3 0-16,6-6 0,2-2 16,4-4-16,2-3 0,4-7 0,3-5 15,3-7-15,3-5 0,3-7 16,1-4-16,-7 2 16,-5 0-16,-3 2 0</inkml:trace>
  <inkml:trace contextRef="#ctx0" brushRef="#br0" timeOffset="35497.0022">9492 4059 0,'0'0'16,"0"0"-16,0 0 0,0 0 16,0 0-16,0 0 0,0 0 0,0 0 15,25-10-15,-25 10 0,24 3 0,-24-3 16,24 13-16,-24-13 0,15 23 15,-15-23-15,1 34 0,-8-12 16,-7 2-16,-5 7 0,-3 0 16,1-2-16,2-1 0,-2 1 15,3-3-15,5-7 0,4-3 0,3-4 16,2-3-16,5-1 0,4 2 16,1-5-16,4-1 0,5 1 0,1-1 15,1 2-15,-3-1 0,-1 3 16,-2 1-16,-2 2 0,-2 4 15,-6 5-15,-5 2 0,-5 4 16,-5 2-16,-5 6 16,-5 2-16,1-4 0,1-2 15,-1 1-15,4-4 0,6-8 16,3-6-16,6-3 0,4-5 16,3-3-16,4 0 0,4-3 15,4-2-15,2-3 0,0-3 16,2 5-16,1 2 0,-2 4 15,-3 0-15,-3 1 0,-2 3 0,-3 3 0,-2 2 16,-7 5-16,-7 3 0,-2 5 16,-2 3-16,-4 5 0,-1 4 15,0-6-15,0-3 0,0 1 16,0-5-16,5-5 0,2-6 0,2-3 16,2-2-16,4-5 15,3-2-15,4-8 16,6-6-16,4-8 15,2-5-15,6-8 0,6-7 0,1-4 0,5-2 0,9-14 16,3 0-16,3-6 0,-2 5 16,5 1-16,-4 7 0,-8 11 15,-7 8-15,11-3 0,-5 12 16,-16 17-16,0 8 0,-3-1 16,-4 2-16,0 5 0,-1 3 15,-5 3-15,-3 4 0,-5 2 16,-4 4-16,-4 4 15,-3 5-15,-3-2 0,-3 3 0,-6 5 16,-5 5-16,-1 7 0,0 2 0,-1-1 16,-2 0-16,1-7 15,2-6-15,1-2 0,5-4 0,2-11 0,0-8 16,1-5-16,3-5 0,5-9 16,1-7-16,2-4 0,2-5 15,3 0-15,2-2 0,2-6 16,2-6-16,2-4 0,0-1 0,2-8 15,-1 3-15,-2 2 16,1 4-16,-3 7 16,-1 6-16,1 4 0,0 4 15,-1 6-15,-1 5 0,1 5 16,1 3-16,2 7 0,3 5 16,-2 7-16,0 3 0,-2 7 15,0 4-15,-4 5 0,-4 4 0,1 5 16,-1 5-16,-1 0 15,2-1-15,-3 8 0,0 0 0,1-4 0,3-3 16,1-4-16,1-3 0,2-7 16,3-7-16,1-2 0,3-4 15,0-8-15,2-4 0,5-10 16,5-8-16,-2-7 0,1-5 0,6-6 16,5-7-16,-2-3 0,0-1 15,-1 1 1,-3 4-16,-9 9 0,-4 6 15,0 8-15,-1 6 0,-1 2 16,-1 3-16,-1 6 0,-2 6 16,0 3-16,-2 3 0,3 4 15,1 1-15,-1 2 0,0 0 0,1-3 16,2-4-16,0-3 0,0-4 16,-2-1-16,1-1 0,0-4 0,1-3 15,2-8-15,2-7 0,5-8 16,2-7-16,-3 5 0,-4 4 15,-3 4-15</inkml:trace>
  <inkml:trace contextRef="#ctx0" brushRef="#br0" timeOffset="36183.021">10407 4027 0,'0'0'0,"0"0"0,0 0 0,0 0 15,0 0-15,0 0 0,0 0 16,0 0-16,0 0 0,-12 28 15,12-28-15,3 38 0,1-18 0,2-2 16,3-1-16,5 2 0,4-3 16,2-3-16,3-3 0,2-3 0,3-2 15,-2-2-15,0-1 0,1 0 16,-2 1-16,-6-1 0,-3 1 16,-5 3-16,-3 1 0,-9 5 15,-6 6-15,-7 4 0,-7 3 16,-12 8-16,-5 4 0,3-3 15,2-4-15,0-2 0,6-7 0,7-6 0,6-1 16,5-7-16,6-2 0,6-8 16,5-5-16,8-4 0,10-4 15,2-1-15,4 0 0,5-1 16,-2 2-16,-4 4 0,-3 4 0,-6 2 16,-4 5-16,-4 4 0,-7 2 15,-7 10 1,-7 8-16,-7-1 0,-3 5 0,-13 7 15,-6 2-15,-3 0 16,-1 2-16,-10 7 0,-4 0 16,3-3-16,1-4 0,-4 3 15,2-3-15,13-11 0,8-7 0,10-7 16,7-4-16,5-3 0,3-2 16,10-3-16,3-2 0,9-6 0,6-6 0,6-4 15,10-5-15,4-6 16,2-3-16,15-10 0,6-3 0,0 2 15,2 2-15,9-3 0,-2 5 16,15-9-16,-20 11 0,-12 7 16,-11 5-16,-14 9 0,-10 5 15,-11 9 1,-9 6-16,-4 6 0,-4 5 0,1-2 16,-3 4-16,-2 5 0,-3 5 0,-1 5 15,-2 6-15,3 0 0,2 1 0,4-1 16,3 0-16,2-3 0,2-4 15,3-3-15,3-2 0,0-2 16,2-3-16,0-4 16,-2-4-16,-1-3 0,-2-4 0,-4-5 15,-2-3-15,-5-3 0,-3-5 16,3 4-16,1 1 0,3 0 16</inkml:trace>
  <inkml:trace contextRef="#ctx0" brushRef="#br0" timeOffset="36953.2831">10693 4788 0,'0'0'0,"0"0"16,0 0-16,-22-13 0,13 7 15,2 2 1,2 0-16,-1 1 0,2 2 0,4 1 16,0 0-16,1 4 0,1 2 15,1 1-15,1-1 0,-1 1 16,0 0-16,1-2 0,-2 1 16,-1 2-16,-1 2 0,-3 1 15,-3 3-15,-2-1 0,-3 1 16,0 3-16,-1 2 0,-3 4 0,0 1 0,3-4 15,2-2-15,3-4 0,0-1 16,4-7-16,2-1 16,5-7-16,4-4 0,6-4 0,7-3 15,1 1-15,1-1 0,2 3 16,-1 0-16,3 0 0,-2 4 0,-6 3 16,-3 2-16,-6 5 0,-5 3 0,-7 5 15,-7 3-15,-4 4 0,-3 2 16,-5 4-16,-3 0 0,3-5 15,3-2-15,3-5 0,4-2 16,3-4-16,1-1 0,4-2 16,3 0-16,3-4 0,2-3 0,4 0 31,2-1-31,3-2 0,-1 0 0,1 0 0,0 1 0,-1 1 16,-2 1-16,0 0 0,0 2 15,-3 0-15,-1 2 0,-5 3 16,-3 1-16,-3 3 0,-4 2 0,-4 4 15,-5 4-15,-1 3 16,-4 2-16,-5 3 16,-3 3-16,-3 2 0,2-3 0,-1 0 15,6-7-15,5-3 0,5-6 16,4-2-16,6-3 0,5-4 16,3 0-16,6-6 0,5-2 15,3-7-15,4-3 0,5-4 16,2-1-16,1-3 0,-1-4 0,0 1 31,-2-2-31,4-4 0,-2 0 0,-5 2 16,-3 1-16,-7 0 0,-5 2 15,-5 2-15,-3 0 0,-5 6 16,-2 3-16,-5 5 16,-1 3-16,0 6 0,1 5 0,-2 6 15,0 3-15,0 2 0,1 4 16,1 8-16,1 4 0,-1 8 0,2 0 0,0 8 15,1 4-15,1 4 0,1 0 16,0 19-16,3 5 0,0 0 16,3 1-16,1 15 15,2 0-15,7 21 0,4-23 0,3-23 16,4-13-16,-7-20 0,-3-10 16,-3-8-16</inkml:trace>
  <inkml:trace contextRef="#ctx0" brushRef="#br0" timeOffset="37670.2588">11322 4497 0,'0'0'0,"0"0"15,-16 23-15,16-23 0,-20 30 0,6-3 16,-4 8-16,-7 12 0,-2 0 15,-3 10-15,3-2 0,1-1 16,8-13-16,6-7 0,8-12 16,5-12-16,4-4 0,7-12 0,5-9 15,2 1-15,2-1 0,1 1 0,1 1 16,-2 4-16,-1 2 0,-2 7 16,-3 4-16,-4 6 0,-2 4 0,-6 5 15,-4 3-15,-1-2 16,-2 1-16,-7 5 0,-5 2 15,3-3-15,2-4 16,3-6-16,3-3 0,0-5 16,2-1-16,3-6 0,0 0 15,8-7-15,3-1 0,4-7 16,5-2-16,0-1 0,1-2 16,3 2-16,4 2 0,-4-1 15,-3 2-15,-5 2 0,-2 1 16,-4 1-16,-3 1 0,-3-3 0,-3-1 0,-4 1 15,-2 1-15,-5-1 0,-2-4 16,0 3-16,0-1 0,0 1 16,0 0-16,3 3 0,0 2 0,2 1 15,2 4-15,0 1 16,1 3-16,0 7 0,1 7 0,1 3 16,0 4-16,0 1 0,-1 4 0,1 2 15,0 0-15,0 8 0,0 0 16,2-4-16,2-4 0,2-3 15,4-4-15,2-5 0,2-4 16,7-11-16,6-9 0,1-8 0,2-7 16,10-14-16,2-5 15,-6 1 1,-4 2-16,0-1 0,-6 5 0,-6 8 0,-5 7 0,-4 5 31,-4 5-31,0 7 0,-2 4 0,-3 10 0,-1 9 16,-3 5-16,-3 3 0,-3 7 15,-1 3-15,-1 0 0,0-3 16,0-4-16,1-4 0,2-6 16,1-6-16,6-9 0,4-6 0,0 0 15,1 0-15,-3 0 0</inkml:trace>
  <inkml:trace contextRef="#ctx0" brushRef="#br0" timeOffset="37871.0623">11819 4491 0,'0'0'0,"0"0"0,0 0 0,0 0 16,4 34-16,-4-34 0,0 42 15,0-14-15,-1 3 0,-2 5 16,0 3-16,-2 12 0,-1 0 0,-3 12 16,-1 0-16,-1 1 0,1-10 15,0-8-15,2-8 0,2-7 16,2-7-16,0-6 15,2-3-15,0-3 0</inkml:trace>
  <inkml:trace contextRef="#ctx0" brushRef="#br0" timeOffset="38271.103">11915 4786 0,'0'0'15,"0"0"-15,0 0 0,19-12 0,-11 6 16,4 1-16,3-2 0,4-1 16,3-2-16,7-4 0,2-1 0,-3 1 15,0 0-15,2-3 0,-5 1 16,-6 0-16,-6 1 0,-5 4 15,-6 0-15,-3 4 0,-1 2 0,-4 5 16,-3 3-16,-1 3 0,0 2 16,-3 6-16,-2 7 15,-1 1-15,2 3 16,-1 9-16,2 0 0,7-2 16,3-4-16,6-2 0,6-2 0,1-7 15,1-6-15,7-7 0,8-5 16,-1-4-16,2-3 0,6-6 15,1-2-15,-6 3 0,-2 4 0,-7 1 16,-5 4-16,-3 1 0,-2 3 16,-7 5-16,-4 5 0,-5 3 15,-3 4-15,-3 7 0,-2 5 16,-1 3-16,0 3 0,-2 4 16,2-2-16,4-8 0,4-5 0,4-5 15,6-3-15,3-5 16,1-3-16,7-11 0,2-10 15,3-3-15,4-6 16,-1 2-16,-5 3 0,-3 5 0</inkml:trace>
  <inkml:trace contextRef="#ctx0" brushRef="#br0" timeOffset="38488.446">12661 4099 0,'0'0'0,"0"0"15,0 0-15,24 6 0,-24-6 0,36 11 16,-9 0-16,-1 1 16,1 3-16,7 8 0,-1 2 15,-2 1-15,-3-1 0,2 11 16,-4 5-16,-7-1 0,-3-1 0,-10 11 16,-9 4-1,-7 1-15,-4 2 0,-18 14 16,-12 4-16,11-19 0,8-15 0,7-9 15</inkml:trace>
  <inkml:trace contextRef="#ctx0" brushRef="#br0" timeOffset="38640.2359">12618 4517 0,'0'0'15,"0"0"-15,-13 22 0,0-1 0,-4 6 16,1-3-16,3-3 0,1-3 16</inkml:trace>
  <inkml:trace contextRef="#ctx0" brushRef="#br0" timeOffset="39257.0219">5560 8778 0,'0'0'0,"0"0"16,0 0-16,0 0 0,0 0 0,0 0 16,26 22-16,-26-22 0,33 6 0,-11-4 15,7-2-15,0-1 16,4-2-16,15-2 0,7-2 0,1 0 15,0 1-15,19-1 0,3-1 16,10 0-16,-6 1 0,16-3 16,0-1-16,4 2 0,-8 3 0,35-3 15,-9 1-15,-17 2 0,-13 2 0,0 1 16,-2 5-16,-12-1 0,-9 0 16,1-1-16,2 0 0,-12 0 15,-5 1-15,0 2 0,1 1 16,-2-1-16,-2 0 0,-3 10 15,-2 6 1,-3-5-16,0 0 0,-16-4 16,-7-5-16,-6 0 0</inkml:trace>
  <inkml:trace contextRef="#ctx0" brushRef="#br0" timeOffset="39419.9139">8343 8100 0,'0'0'0,"-8"4"0,2 2 15,4 0-15,2 3 0,0 1 0,0-1 16,0-2-16</inkml:trace>
  <inkml:trace contextRef="#ctx0" brushRef="#br0" timeOffset="42244.0739">12106 6140 0,'0'0'0,"0"0"15,0 0-15,0 0 0,6 21 0,-6-21 16,11 20-16,-11-20 0,14 19 0,-7-10 15,-2-2-15,1-1 0</inkml:trace>
  <inkml:trace contextRef="#ctx0" brushRef="#br0" timeOffset="42612.3815">11904 7855 0,'0'0'0,"0"0"0,0 0 0,0 0 0,-20-5 15,16 4 1,1-1-16,3 2 0,1-3 0,1 0 0,-2 3 15,2-3-15</inkml:trace>
  <inkml:trace contextRef="#ctx0" brushRef="#br0" timeOffset="46919.2166">5598 7712 0,'0'0'0,"0"0"16,0 0-16,0 0 0,0 0 0,0 0 15,0 0-15,0 0 0,24 14 16,-24-14 0,0 0-16,34 3 0,-34-3 0,33-1 15,-11 1 1,2-1-16,2-2 0,4 1 0,3 0 0,9 0 16,-1-1-16,1 2 15,2 0-15,4 1 0,-3 0 16,-4 1-16,-1 0 0,-6 2 15,-4-2-15,3-1 0,-2-2 0,-9 2 0,-2 3 0,-1 1 16,-4 0-16,-2-2 0,-2-1 16,-5-2-16,-6 1 15,2-3-15,-2 3 0,1-2 0</inkml:trace>
  <inkml:trace contextRef="#ctx0" brushRef="#br0" timeOffset="47155.6462">6008 7509 0,'0'0'0,"0"0"0,0 0 16,0 0-16,0 0 0,0 0 0,-6 30 16,6-30-16,0 26 0,0-26 0,0 37 15,0-14-15,0 2 0,0 0 16,0 3-16,0 9 0,3 0 0,-3-1 15,0 1-15,3 3 0,-2-5 16,6-4-16,4-6 0,5-4 16,4-7-16,-3-2 0,-4-2 15,-2-2-15</inkml:trace>
  <inkml:trace contextRef="#ctx0" brushRef="#br0" timeOffset="47449.6082">6606 7375 0,'0'0'0,"0"0"16,0 0-16,0 0 0,0 0 0,-21 15 15,21-15-15,-14 27 16,5-8-16,0 5 0,-1 2 16,0 3-16,0 1 0,-1 11 0,1 1 15,3-1-15,1-1 0,5 3 16,4-3-16,4-9 0,-1-4 0,7-3 15,4-6-15,1-8 0,1-6 16,7-4-16,9-6 0,2-4 0,1-3 16,12-8-16,4-3 15,-3-1-15,-1 2 0,8-4 0,-3 0 16,-10 1-16,-9 1 0,-3 4 16,-10 6-16,-7 4 0</inkml:trace>
  <inkml:trace contextRef="#ctx0" brushRef="#br0" timeOffset="47656.851">6985 7259 0,'0'0'0,"0"0"16,0 0-16,0 0 0,0 0 0,-21 13 16,21-13-16,-20 28 0,7-7 0,-3 12 15,-4 9-15,-9 21 0,-3 6 16,-13 37-16,-5 15 0,-7 31 15,-4 27-15,-26 100 0,-1 32 16,27-31-16,21-23 0,16 1 16,15-3-16,2-78 15,3-56-15,0-38 0</inkml:trace>
  <inkml:trace contextRef="#ctx0" brushRef="#br0" timeOffset="55695.3266">4540 7265 0,'0'0'15,"0"0"-15,0 0 0,0 0 16,0 0-16,0 0 0,0 0 16,0 0-16,-3 31 0,3-31 15,-5 25-15,1-9 0,-1 1 0,-1 4 0,-3 5 16,1 2-16,0 0 0,-5 13 16,-3 4-16,1-1 0,2-1 0,-3 12 15,-3 1-15,-2-1 0,3-9 16,3-8-1,-1-5-15,3-5 0,4-6 16,7-8 0,4-6-16,4-6 0,4-3 0,0-9 15,2-7-15,-4 3 0,-1 2 16,0 3-16</inkml:trace>
  <inkml:trace contextRef="#ctx0" brushRef="#br0" timeOffset="56107.8747">4640 7253 0,'0'0'0,"0"0"0,0 0 0,0 0 0,0 0 15,-10 22-15,10-22 0,-3 28 16,3-28-16,0 36 0,0-13 16,0 0-16,0 2 0,0 1 15,0 1 1,0 6-16,1-3 0,1-3 15,2-3-15,-1-5 0,0-4 16,3-3-16,0-3 0,4-6 0,-1-3 16,4-9-16,3-6 15,-1-6-15,5-3 0,2-11 0,1-1 0,-2-2 16,-2 1-16,0-6 0,-1 1 16,-3 6-16,-3 2 0,-3 8 15,-5 5-15,0 5 0,1 5 0,-2 4 16,1 2-16,-2 5 0,1 5 15,-3 7-15,0 5 0,0 3 16,-3 4-16,-4 2 0,-1 6 16,1-1-16,0 2 0,-1 4 15,1 3 1,-3 4-16,1-3 0,0-3 16,5-2-16,-2-4 0,4-2 0,3-5 0,3 0 0,5-5 15,0-6-15,2-7 0,1-8 16,-2 0-16,-1 0 0,-5 1 15</inkml:trace>
  <inkml:trace contextRef="#ctx0" brushRef="#br0" timeOffset="56496.0365">5041 7403 0,'0'0'0,"0"0"0,0 0 16,0 0-16,-2 26 15,2-26-15,-3 32 0,2-12 0,-2 2 0,0 4 0,2 2 16,-3 7-16,1-4 16,0-1-16,1-2 0,2-3 0,0-3 15,0-4-15,0-5 16,1-5-16,4-3 0,5-9 0,-1-9 16,7-6-16,3-6 0,1-4 15,0-3 1,6-8-16,-3-2 0,3-2 0,-1 5 15,-4 6-15,-3 6 0,-3 6 0,-4 4 16,-1 5-16,-3 5 0,0 6 16,-2 5-16,-1 2 15,-2 5-15,1 4 0,-3 5 16,0 3-16,-3 3 0,-4 4 0,0 3 16,2-3-16,3-1 0,1 2 15,-1 0-15,2-6 0,0-3 16,3-6-16,4-5 0,1-8 15,5-3-15,-5 0 0,0 0 0,-1 0 16</inkml:trace>
  <inkml:trace contextRef="#ctx0" brushRef="#br0" timeOffset="56881.5624">5324 6847 0,'0'0'0,"0"0"0,0 0 0,0 0 16,0 0-16,0 0 0,14 21 16,-14-21-16,0 0 0,27 24 15,-27-24-15,24 26 0,-13-11 16,0 1-16,-2 0 0,-3 2 15,-2 1-15,-4 1 0,-3 3 0,-2 6 0,-3-1 0,-2-1 16,-1 1-16,0-3 16,1-4-16,1-2 0,2-4 15,1-2-15,2-2 0,4-3 0,2-2 16,0-1-16,0-2 0,6-4 16,5-2-16,3 0 0,3 1 15,-3-3 1,3-1-16,0-1 0,-1 0 0,-1-3 15,-1-2-15,-1 2 16,-4 1-16,0 2 0</inkml:trace>
  <inkml:trace contextRef="#ctx0" brushRef="#br0" timeOffset="57066.5781">5491 7069 0,'0'0'0,"0"0"0,0 0 0,0 0 0,0 0 0,0 0 15,19-14-15,-19 14 16,22-6-16,-22 6 0,34-8 15,-15 4-15,-4-1 0,4 3 0,2 2 16,-1-1-16,0 0 0,2-1 16,-2 0-16,-3-1 0,-3 1 15,-2 0 1,-2 0-16,-3 0 0,-1 0 0,-3 1 16,0 0-16,1 0 0</inkml:trace>
  <inkml:trace contextRef="#ctx0" brushRef="#br0" timeOffset="57251.8234">5636 6779 0,'0'0'0,"0"0"0,0 0 15,0 0-15,0 0 0,0 0 16,-4 32-16,4-32 0,2 36 0,-1-13 16,0 6-16,0 3 0,0 1 15,1 17-15,0 4 0,2 0 16,-1 1-16,2 0 0,-2-2 15,0-12-15</inkml:trace>
  <inkml:trace contextRef="#ctx0" brushRef="#br0" timeOffset="57398.9993">6046 7086 0,'0'0'0,"0"0"16,0 0-16,0 0 0,-2 28 0,2-28 16,0 19-16,0-19 0</inkml:trace>
  <inkml:trace contextRef="#ctx0" brushRef="#br0" timeOffset="62670.1531">25767 1667 0,'0'0'0,"0"0"15,0 0-15,0 0 0</inkml:trace>
  <inkml:trace contextRef="#ctx0" brushRef="#br0" timeOffset="62848.6419">25963 1785 0,'0'0'0,"0"0"0,0 0 0,0 0 16,0 0-16,18 16 0,-18-16 15,0 0-15,35-12 0,-35 12 0,19-20 16,-12 13-16</inkml:trace>
  <inkml:trace contextRef="#ctx0" brushRef="#br0" timeOffset="63002.4003">26017 1824 0,'0'0'0,"0"0"15,0 0 1,0 0-16,0 0 0,0 0 15,0 0-15,0 0 0,31-10 0,-31 10 16,0 0-16,26-11 0</inkml:trace>
  <inkml:trace contextRef="#ctx0" brushRef="#br0" timeOffset="63155.2836">25768 1813 0,'0'0'0,"0"0"0,0 0 16,0 0-16,0 0 0,0 0 16,0 0-16,22-11 0,-22 11 0,20-9 15,-20 9-15,0 0 0</inkml:trace>
  <inkml:trace contextRef="#ctx0" brushRef="#br0" timeOffset="63318.2583">25480 1833 0,'0'0'15,"0"0"-15,0 0 0,0 0 16,0 0-16,22 11 0,-22-11 16,24 7-16,-24-7 0,30 4 15,-30-4-15,23 4 0</inkml:trace>
  <inkml:trace contextRef="#ctx0" brushRef="#br0" timeOffset="63434.2042">25566 1792 0,'0'0'0,"0"0"0,0 0 16,-24-4-16,15 3 0,-1003 3 16,2001 4-16,-1000 0 0,0 1 0,0 4 15,-1 3-15,-2 2 0,3-3 16,1-2-16</inkml:trace>
  <inkml:trace contextRef="#ctx0" brushRef="#br0" timeOffset="74810.5636">6895 8820 0,'0'0'16,"0"0"-16,0 0 0,0 0 0,0 0 15,0 0-15,0 0 0,0 0 16,0 0-16,0 0 0,0 0 0,0-19 0</inkml:trace>
  <inkml:trace contextRef="#ctx0" brushRef="#br0" timeOffset="74995.7136">6717 8839 0,'0'0'0,"0"0"0,0 0 16,0 0-16,0 0 0,0 0 0,0 0 15,0 0-15,0 0 0,0 0 16,0 0-16,0 0 0</inkml:trace>
  <inkml:trace contextRef="#ctx0" brushRef="#br0" timeOffset="75174.2294">6549 8945 0,'0'0'0,"0"0"15,0 0-15,0 0 0,0 0 0,0 0 16,0 0-16,0 0 0</inkml:trace>
  <inkml:trace contextRef="#ctx0" brushRef="#br0" timeOffset="75328.1216">6493 9109 0,'0'0'0,"0"0"0,0 0 0,0 0 0,0 0 16,0 0-16,0 0 0,24 11 15</inkml:trace>
  <inkml:trace contextRef="#ctx0" brushRef="#br0" timeOffset="76762.5738">12833 5666 0,'0'0'0,"0"0"15,0 0-15,11-20 0,-7 12 16,-1-1 0,2-2-16,-4 0 0,-2 0 0,-4 0 15,-1 0-15,-2 1 0,0-1 16,-7-4-16,-5 0 0,-2 2 15,-1 1-15,-5 0 0,-3-1 16,-2 0-16,-1 1 0,-14 0 16,-4 1-16,-2 3 0,-1-1 15,-15 3-15,0 2 0,-2 2 0,0 2 0,-11 1 16,-1 2-16,-6 7 0,7 5 16,1-4-16,3-4 15,-28 10-15,13 0 0,7 0 0,3-2 16,8 1-16,4 0 0,0 5 15,-2 5-15,2 3 0,2 3 16,1 8-16,2 6 0,-2-3 0,-3 0 0,1 3 16,1 1-16,4 0 0,3 3 15,5 1-15,7 0 0,5 0 16,7 0-16,-6 3 16,-4 3-16,7-2 0,5-1 0,6 2 15,5 1-15,2-2 0,1-2 16,5 0-1,5-3-15,5-2 0,5-1 16,1 2-16,1 0 0,5-4 0,4-1 16,6 3-16,5 3 0,1-3 15,1-2-15,2 0 0,2 2 16,1-2-16,0-4 0,6 5 16,5 1-16,-2-2 0,0-3 15,6 1-15,3-1 0,2-2 0,3-3 0,4-1 16,2-4-16,0 1 0,-1-1 15,7-11-15,4-5 0,0-2 16,0 0-16,6-2 0,5-1 16,-1-3-16,0-4 0,0-2 15,1-4-15,2 0 0,-1-2 0,4-1 32,3 0-32,-4-6 0,-4-6 0,4-1 15,4-2-15,-1-4 0,-1-3 16,0-2-16,-1-4 0,0-1 15,-1-1-15,3-3 0,1-1 0,-3-3 0,0-2 16,-1-6-16,1-5 0,-6-1 16,-4 0-16,2 2 15,0 0-15,-6 0 0,-4 0 0,-4-4 16,-4-3-16,-6 6 0,-4 3 16,-2-4-16,-1-4 0,-4 3 15,-4 4-15,-2-4 0,-2-1 16,0 4-16,0 2 0,-5-1 15,-6-1-15,-4 2 0,-4 3 16,0 0-16,0-1 0,-2 3 0,-2 2 0,-4-4 16,-4-1-16,-6 3 0,-2 5 15,-4-3-15,-3 0 0,-3 1 16,-5 3-16,-9 2 0,-6 2 16,0-2-16,0-1 0,-7 2 15,-6 3-15,-2 3 0,-2 2 0,-6 3 16,-2 4-1,-4 0-15,-2 3 0,-11 1 16,-7 1-16,-4 6 0,-2 5 16,-10 5-16,-6 2 0,-2 5 15,0 0-15,-5 5 0,-3 1 16,2 4-16,2 2 0,-3 6 16,-3 5-16,6 2 0,5 4 0,-6 4 15,-3 3-15,5 5 0,4 3 0,-3 16 16,-2 10-16,5 4 0,2 3 15,7-3-15,6-1 0,30-25 16,21-16-16,14-13 0</inkml:trace>
  <inkml:trace contextRef="#ctx0" brushRef="#br0" timeOffset="90753.9639">5358 7860 0,'0'0'0,"0"0"15,0 0-15,0 0 0,0 0 0,0 0 16,0 0-16,13-24 0,-13 24 15,31-34-15,-3 6 0,-6 3 16,-1 4-16,-4 3 16</inkml:trace>
  <inkml:trace contextRef="#ctx0" brushRef="#br0" timeOffset="91116.7471">12166 6692 0,'0'0'0,"0"0"0,0 0 0,0 0 16</inkml:trace>
  <inkml:trace contextRef="#ctx0" brushRef="#br0" timeOffset="93323.2359">5721 4444 0,'0'0'0,"-11"-4"16,-6-1-16,1 0 0,-2-1 0,-10-2 16,-1-1-16,-10-3 0,0-3 15,-1 1-15,-3 1 0,2-1 16,1 2-16,-7-2 0,-3-1 16,6 3-16,2 2 0,-2-2 0,-6 0 15,-1-4-15,1 1 0,1 5 16,-2 4-16,0 1 0,2 1 0,-4 0 15,2 2-15,-4 2 0,1 2 16,-8 5-16,-1 4 16,5-1-16,2 1 0,-4-1 0,-2 0 15,1 1 1,4 2-16,-30 11 0,10 5 16,11-3-16,12-2 0,-3 0 15,3-1-15,1 2 0,5 0 0,-2 7 16,5 4-16,-2 1 0,0-3 15,9 5-15,0 1 0,4 1 16,2 0-16,2 0 0,2-1 16,2-4-16,4-4 0,7-3 0,3-2 15,9-1-15,3 0 0,5 5 16,5 1-16,3 1 0,6-2 0,-9-11 16,3 2-16,1 2 0,2 1 15,9 6-15,4 2 0,3 1 16,-1-2-16,7 0 0,3 1 15,6-3 1,4-2-16,4 2 0,5 1 16,-1-3-16,-1-2 0,35 9 15,-3-3-15,-9-15 0,-8-10 0,1 6 16,-1 3-16,-1-2 0,0-3 16,6-3-16,3-4 0,-1-2 15,0-2-15,0-5 0,5-4 16,-3-3-16,-5-2 0,4-7 0,2-4 15,-5-6-15,-3-2 0,1-4 0,-1 0 16,-7 0-16,-11-1 0,3 1 16,-3-1-16,-8-1 0,-3-2 15,-1-3-15,0 1 0,-6 2 16,-7 2-16,2-5 0,-2-3 16,-2 1-16,-3 2 0,-2-2 0,0 1 15,-10-1-15,-5 1 0,-6-6 0,-1-2 16,-3 4-16,-3 4 0,-3-3 15,-4-2-15,-2 1 0,0 0 16,-7 3-16,-5 1 0,-5 3 16,-1 0-16,-2-1 0,0-4 15,-5 5-15,-2 3 16,-8-1-16,-3 0 16,0 5-16,-1 1 0,-3 4 0,-4 1 15,-1 5-15,-2 6 0,-10 3 16,-5 1-16,-6 3 0,-4 3 15,-10 5-15,-8 6 0,3 4 16,2 5-16,-9 11 0,-7 5 16,5 11-16,3 6 0,0 7 0,-1 5 0,15-4 15,11-1-15,1 8 0,4 7 16,8-7-16,7-4 0,19-17 16,13-13-16,10-8 0</inkml:trace>
  <inkml:trace contextRef="#ctx0" brushRef="#br0" timeOffset="103746.7554">27616 1643 0,'0'0'0,"0"0"0,0 0 16,0 0-16,0 0 0,0 0 15,0 0-15,20 12 0,-20-12 0,0 0 16,24 8-16,-24-8 0</inkml:trace>
  <inkml:trace contextRef="#ctx0" brushRef="#br0" timeOffset="104003.8054">28744 1864 0,'0'0'0,"0"0"16,0 0-16,25 5 0,-25-5 0,0 0 16</inkml:trace>
  <inkml:trace contextRef="#ctx0" brushRef="#br0" timeOffset="106463.9001">26964 1719 0,'0'0'0,"0"0"0,0 0 16,0 0-16,34-2 15,-34 2-15,45 0 16,-16 0-16,1-1 0,16-3 16,6 0-16,-2 1 0,-2-2 0,12 0 15,-1 0-15,2-1 0,-9 1 16,3 2-16,-5 1 16,-14 2-16,-8 2 0,-2 1 15,-9 3-15,-10 1 0,-7 2 0,0-2 16,0-2-16,0-1 0</inkml:trace>
  <inkml:trace contextRef="#ctx0" brushRef="#br0" timeOffset="106826.907">27202 1949 0,'0'0'0,"0"0"0,0 0 16,0 0-16,34-5 15,-34 5-15,40-6 0,-17 5 16,1 1-16,0 1 0,-1 1 15,1 4-15,-3 0 0,-8 5 16,-6 4-16,-8 2 0,-8 2 0,-6 1 16,-3 2-16,-1-1 0,-1-3 15,-1 3-15,5-4 0,2-1 16,3-4-16,5 0 0,3 0 0,4-1 16,2-1-16,5 1 0,2 0 15,-1-1-15,2 1 0,2 2 16,1 1-16,0 3 0,1 0 0,-2 7 15,-3 3-15,-5 1 0,-3 1 16,-6 5-16,-5 3 0,-6 1 16,-5 0-16,-8 4 0,-1-4 0,0-5 15,0-3-15,1-6 0,-2-6 16,3-4-16,4-5 0,6-1 16,3-2-16,3-1 0</inkml:trace>
  <inkml:trace contextRef="#ctx0" brushRef="#br0" timeOffset="107096.389">27503 1012 0,'0'0'0,"0"0"0,0 0 0,0 0 16,0 0-16,-18 28 0,9-10 16,-1 1-16,-1 2 0,-3 8 15,-1 7-15,-3 11 0,2-1 0,-3 22 16,1 7-16,4 10 16,5-6-16,11 9 15,11-4-15,-2-13 0,-4-19 16,-1-16-16</inkml:trace>
  <inkml:trace contextRef="#ctx0" brushRef="#br0" timeOffset="107312.6974">28241 1842 0,'0'0'0,"0"0"16,0 0-16,25-1 0,-25 1 0,36-3 15,-3 2-15,7-1 0,6 0 16,19 1-16,4 0 0,9 3 16,-5 3-1,2 3-15,-10 5 0,-13 0 16,-9 3-16,-11 4 0,-15 1 16,-3-4-16,-5-5 0,-2-3 0</inkml:trace>
  <inkml:trace contextRef="#ctx0" brushRef="#br0" timeOffset="107628.9967">28424 2195 0,'0'0'0,"0"0"0,0 0 15,0 0-15,24-3 0,-24 3 16,38 2-16,-13 0 0,1 1 0,0 4 16,-2 1-16,-3 3 0,-2 1 15,-4 8-15,-6 3 0,-7 0 16,-6 1-16,-6 0 0,-5-1 0,-1 3 15,0-6-15,5-3 0,4-3 0,0-3 16,1-4-16,3 1 16,2-1-16,3 0 0,3-1 0,3 3 15,6 2-15,0 0 0,0-1 16,1 3-16,-1 1 0,-3 3 16,-2 2-16,-5 3 15,-4 3-15,-4 5 0,-5-1 16,-6 0-16,-6-2 15,-4-1-15,0-3 0,0-4 16,-2-5-16,6-2 0,4-2 0,2-3 16</inkml:trace>
  <inkml:trace contextRef="#ctx0" brushRef="#br0" timeOffset="107898.797">28746 1116 0,'0'0'0,"0"0"0,0 0 15,0 0-15,0 0 0,-20 22 0,20-22 16,-19 34-16,9-16 0,0 10 15,0 6-15,0 1 0,0 1 16,-3 18-16,1 8 0,2 9 0,5-3 0,-1-3 16,2-14-16,0-11 15</inkml:trace>
  <inkml:trace contextRef="#ctx0" brushRef="#br0" timeOffset="108168.3442">29454 1717 0,'0'0'0,"13"-3"15,6 1-15,5-2 0,1 1 0,19 0 16,21 2-16,-2 0 15,-1 1-15,6 5 0,-3 1 16,-5 4-16,-15 3 0,-12 0 0,-9 2 16,-8 0-16,-9 1 0,-1-4 15,-2-2-15,0-3 0</inkml:trace>
  <inkml:trace contextRef="#ctx0" brushRef="#br0" timeOffset="108500.6541">29623 1996 0,'0'0'0,"0"0"0,0 0 0,22-4 16,-22 4-16,32 0 0,-9 2 16,0 2-1,1 3-15,3 4 0,-1 3 16,-7 0-16,-3 2 0,-11 6 16,-7 2-16,-4 3 0,-6 2 0,-6 5 15,-5-1-15,2-5 0,3-2 16,1-2-16,5-4 0,4-6 15,1-3-15,5-3 0,3-1 16,5-2-16,5 0 0,8 0 0,5 3 16,2 0-16,0 1 0,-1 3 15,-2 3-15,-5 2 0,-2 1 0,-7 4 16,-6 4-16,-6 0 0,-6 1 16,-11 6-16,-6 3 0,-6-4 15,-4-1-15,-2 0 0,-3 1 16,2-9-16,3-9 15,4 1-15,8-5 0,5-3 16</inkml:trace>
  <inkml:trace contextRef="#ctx0" brushRef="#br0" timeOffset="108785.5202">29748 1049 0,'0'0'0,"0"0"0,0 0 16,0 0-16,-4 27 0,4-27 0,-8 33 15,1-14-15,-1 2 0,-1 7 16,0 5-16,-4 9 0,2 0 0,-4 16 15,-3 6-15,1-1 16,-1-3-16,-3 18 0,-1 5 16,3-9-16,5-18 15,3-15-15</inkml:trace>
  <inkml:trace contextRef="#ctx0" brushRef="#br0" timeOffset="108948.4122">30312 1601 0,'0'0'0,"0"0"0,-12 20 16,12-20-16,-14 19 0,8-10 0</inkml:trace>
  <inkml:trace contextRef="#ctx0" brushRef="#br0" timeOffset="109434.5473">24519 1691 0,'0'0'0,"0"0"0,0 0 0,0 0 0,0 0 16,34 3-16,-34-3 0,35-2 15,-11 1-15,6 0 0,4 0 16,-4 0-16,-3 0 0,-4-1 16</inkml:trace>
  <inkml:trace contextRef="#ctx0" brushRef="#br0" timeOffset="109588.066">26445 1238 0,'0'0'0,"0"0"0,0 0 0,0 0 16,0 0-16,32 14 0,-32-14 15,24 16-15,-24-16 0,19 12 0</inkml:trace>
  <inkml:trace contextRef="#ctx0" brushRef="#br0" timeOffset="114179.6433">16265 738 0,'0'0'0,"0"0"0,0 0 16,0 0-16,0 0 0,21-11 0,-21 11 0,37-12 0,-14 8 15,6-2-15,5-1 16,8 0-16,-4 3 0,10 1 15,-1 1-15,-6 0 0,-5-1 0,1 4 16,-5 6-16,-6-1 16,-3-3-16,-4-2 0,-3-4 15,-6 2-15,-2 0 0,-1-1 16</inkml:trace>
  <inkml:trace contextRef="#ctx0" brushRef="#br0" timeOffset="114364.731">16620 568 0,'0'0'0,"0"0"0,0 0 15,0 0-15,0 0 16,1 30-16,-1-30 0,-1 28 0,-1-7 16,0 1-16,0 0 0,-1 4 15,-2 3-15,1 6 0,1-3 0,6 7 16,6-1-16,1-12 0,0-5 0,-2-6 15,-1-2-15,-1-2 0</inkml:trace>
  <inkml:trace contextRef="#ctx0" brushRef="#br0" timeOffset="114681.351">17069 367 0,'0'0'0,"6"0"0,1 0 16,4 1-16,3 0 0,0 0 15,-1-2-15,3 4 0,-3 2 16,-3 2-16,-3 0 0,-10 6 16,-5 6-16,-8 1 0,-5 2 0,-12 9 31,-5 3-31,4-5 0,7-3 0,3 1 16,6-3-16,7-5 0,3-2 0,9-2 15,7 2 1,5-5-16,4-1 0,12-1 0,9 1 15,-5-1-15,-3-1 0,1 4 16,0 3-16,-6 0 0,-3-2 0,-9 15 16,-8 9-16,-4-10 0,-2-5 0,-6 13 15,-4 7-15,1-15 0,0-4 16,1-3-16,3-5 16,0-5-16</inkml:trace>
  <inkml:trace contextRef="#ctx0" brushRef="#br0" timeOffset="114913.2445">17869 566 0,'0'0'0,"0"0"0,0 0 0,25-4 16,-25 4-16,39-4 0,-10 2 0,1-1 15,0 1-15,6 0 16,0-1-16,-6 3 0,-2 3 0,-2-2 16,-5-1-16,-5 0 0,-5 1 0,-2 0 15,-3-1-15,0 1 16</inkml:trace>
  <inkml:trace contextRef="#ctx0" brushRef="#br0" timeOffset="115098.2504">18017 436 0,'0'0'0,"0"0"0,0 0 0,0 0 16,0 0-16,3 28 0,-3-28 16,3 20-16,-3-20 15,7 31-15,-4-15 16,1 5-16,2 5 16,-1-1-16,0 2 0,1 10 0,1 4 15,0-5-15,-1-1 0,1-1 16,-2-5-16,0-6 0</inkml:trace>
  <inkml:trace contextRef="#ctx0" brushRef="#br0" timeOffset="115437.1084">18518 245 0,'0'0'0,"7"-1"0,0 0 0,11-1 16,6-1-16,-2 2 15,-3 1-15,0 3 16,-4 2-16,-5 2 0,-3 1 16,-14 9-16,-11 7 15,-1-2-15,-2 1 0,-10 10 16,-4 7-16,5-7 0,4-7 0,5 2 16,8-4-16,4-6 15,5-4-15,12-2 0,7-2 16,1-4-16,2-1 0,8 1 0,3 1 0,-2 0 15,-3 2-15,-3 3 0,-1 5 16,-6 1-16,-4-1 0,-12 11 16,-9 6-16,-4 0 0,-4 0 0,-12 11 15,-7 3-15,5-8 0,3-4 16,3-6-16,8-9 16,6-6-16</inkml:trace>
  <inkml:trace contextRef="#ctx0" brushRef="#br0" timeOffset="115653.4124">18982 522 0,'0'0'0,"0"0"0,0 0 16,0 0-16,24-7 15,-24 7-15,32-6 0,-4 2 16,7-1-16,0 1 0,2 1 0,8 0 15,8-2-15,-9 4 0,-6 0 16,-8 1-16,-9-1 0,-4 0 16,-4 1-16,-3-1 0</inkml:trace>
  <inkml:trace contextRef="#ctx0" brushRef="#br0" timeOffset="115851.4612">19111 360 0,'0'0'0,"0"0"0,0 0 16,0 0-16,-3 26 0,3-26 16,-1 27-16,1-27 0,-1 40 15,1-19-15,0 3 0,-3 9 16,1 5-16,0-1 0,0 0 0,1 10 16,2-2-1,0 0-15,0-1 0,-1-2 0,0-10 16,0-6-16</inkml:trace>
  <inkml:trace contextRef="#ctx0" brushRef="#br0" timeOffset="116153.6435">19706 244 0,'40'23'0,"-19"2"16,-15 2-16,-14 3 0,-10 2 16,-5-1-16,-6-2 0,-1 4 15,2-2-15,6-5 0,4-2 16,6 1-16,6 0 0,9-10 0,7 0 16,13-4-16,10-2 0,8 0 0,4-1 15,0 2-15,0 1 0,2 6 16,-6 3-16,-12 5 0,-6 3 0,-14 2 15,-10 3-15,-14 7 0,-12 7 16,-12 11-16,-11 7 0,-18 17 16,-6 3-16,-11 11 0,26-31 15,20-19-15</inkml:trace>
  <inkml:trace contextRef="#ctx0" brushRef="#br0" timeOffset="116365.67">21377 937 0,'0'0'0,"0"0"0,-20 15 16,20-15-16,-34 21 0,34-21 0,-31 17 15,18-9-15</inkml:trace>
  <inkml:trace contextRef="#ctx0" brushRef="#br0" timeOffset="119668.1786">4464 6129 0,'0'0'0,"-7"5"0,-3 2 0,1 2 15,2 1-15,-2 0 0,2-1 0,0-1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1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79640 1624 488,'-27'-21'29,"11"5"11,9 5 11,10 5 10,5 2 0,2 0-13,0 0-12,1 0-11,1 1-8,2 0-1,0 2-1,1 0-1,4 1-2,7-2 0,7 0-1,6-1-2,4-2 1,-2 0 0,0-1 1,-1-2 0,-3 2-2,-4 1-6,-4 2-5,-3 2-6,-4 1-5,-1 0-4,-3 0-5,-1 0-4,-6 0-9,-8 0-14,-10 0-15,-8 0-14,-4 0-1,1 0 15,1 0 14,1 0 14,2 0 10,2 2 6,4 0 6,3 2 5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2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80059 1084 483,'-15'-15'0,"4"2"1,3 3 1,3 1 0,1 3 11,0 6 20,0 4 20,0 6 21,1 2 4,0 3-12,2 1-13,1 3-12,0 1-9,0-1-7,0 1-6,0-1-6,-1 2-5,-1 1-5,0 3-3,-1 1-3,-1 1-6,0 1-5,0-1-7,0 0-5,0 1-6,1-1-3,-1 0-4,0 1-5,0-3 0,2-1 2,0-4 2,2-3 3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4716" units="cm"/>
      <inkml:brushProperty name="height" value="0.04716" units="cm"/>
      <inkml:brushProperty name="color" value="#00BFF3"/>
    </inkml:brush>
  </inkml:definitions>
  <inkml:trace contextRef="#ctx0" brushRef="#br0">37000 37100 466,'-24'-16'9,"4"19"19,3 19 18,3 19 19,3 10 4,3 4-12,3 3-12,4 3-11,1 3-8,0 3-2,0 3-4,0 4-2,1-3-2,4-5 0,3-7-1,3-5-1,1-4-2,1 0-3,-1 0-2,1 0-4,-1 0-3,1 0-6,-1 0-5,1 0-6,-10-5-1,-19-9 2,-18-10 1,-19-8 3,-10-8 2,1-2 2,-1-3 1,1-3 1,1-2-1,3 0-4,3 0-6,4 0-4,4-8-7,6-16-7,7-15-7,6-15-8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2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80972 597 488,'2'-14'30,"6"2"6,4 4 4,5 3 4,2 1-1,-1 2-7,-1 0-6,0 2-8,-2 1-4,1 2-2,0 2-2,-1 2-3,0 0-2,-2 1-2,-3 0-2,-1 0-3,-2 0 0,-2 1 1,-2 2 1,-2 0 1,-3 2-2,-4 3-5,-4 3-4,-3 3-4,-3 1-2,0-3 1,1-1 0,-1-2 0,0-2 2,1-1 1,-1-1 3,0-1 1,2-1 2,1 0 2,2-2 1,2 0 1,4-2 2,5 1 2,4 0 1,5 0 2,4-1 0,2-1-2,1 0 0,3-2-2,0 0-1,1 0 0,-1 0-1,1 0-1,-1 0 1,-3 2 2,-1 0 1,-2 1 2,-2 1 1,-1 0 0,-1 0 0,0 0 0,-3 1 1,-4 5 1,-4 4 2,-4 3 0,-3 2 1,-2-1-3,-2-1-1,-1-1-2,-4 1-3,-3 1-7,-5 3-5,-3 1-6,-4 2-4,-1 1-1,-2 0-1,-2 2-2,1-1-3,6-1-6,4-3-6,5-1-7,4-4-4,2-5-4,4-5-5,3-4-4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3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79291 1627 600,'-4'-8'53,"8"0"-3,8 1 0,7-1-3,6 1-4,1 1-6,2 0-7,3 2-6,0 0-4,2 0-3,1 0-3,1 1-2,-1-1-9,-2 2-17,-2 0-16,-1 2-15,-3 1-9,-1 2-1,-3 2-1,-1 1 0,-4 1 3,-3 0 8,-4-2 9,-4-1 7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2:53"/>
    </inkml:context>
    <inkml:brush xml:id="br0">
      <inkml:brushProperty name="width" value="0.02689" units="cm"/>
      <inkml:brushProperty name="height" value="0.02689" units="cm"/>
      <inkml:brushProperty name="color" value="#00BFF3"/>
    </inkml:brush>
  </inkml:definitions>
  <inkml:trace contextRef="#ctx0" brushRef="#br0">79998 566 818,'-7'-12'-18,"2"8"20,2 8 18,3 8 18,0 4 6,0 3-8,0 1-8,0 3-8,0 3-9,0 8-10,0 7-11,0 6-10,-1-1-10,-1-8-8,0-10-9,-1-7-9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6"/>
    </inkml:context>
    <inkml:brush xml:id="br0">
      <inkml:brushProperty name="width" value="0.0343" units="cm"/>
      <inkml:brushProperty name="height" value="0.0343" units="cm"/>
      <inkml:brushProperty name="color" value="#00BFF3"/>
    </inkml:brush>
  </inkml:definitions>
  <inkml:trace contextRef="#ctx0" brushRef="#br0">52509 2130 641,'-14'-1'4,"3"-1"9,3 0 9,2-1 9,4-1 3,4 2-4,4 0-2,4 2-4,2 0-2,1 2-1,1 0-2,2 2-2,0-1 0,1 2-1,1-2-1,1 1-2,0 0 0,-3 0-4,-1 0-3,-2 0-2,0-1-3,5 0-3,3-2-3,5 0-2,0-1-4,-1 0-5,-3 0-5,-1 0-5,-3-1-2,-1 0-1,-2-2-1,-2 0 0,-3-2-2,-1 0-4,-2-1-3,-2-1-3,-3-1 1,-4 2 8,-4 1 8,-4 0 7,-2 1 5,-2 0 3,0 0 2,-1 1 4,1-1 1,1 0 1,2 0 1,2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6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53194 1767 632,'-22'-14'-8,"7"1"3,3 2 3,6 2 5,2 1 5,0 1 7,0-1 8,0 0 8,1 3 3,0 6 0,2 6-1,1 6 1,0 2-3,0 1-4,0 0-3,0-1-4,0 1-4,0 1-1,0 2-3,0 0-3,-1 1-2,-1 1-2,0 1-4,-1 1-1,-1 1-4,2 1-4,0 1-3,2 1-5,0-1-6,0-2-8,0-1-10,0-3-9,0-2-2,2-2 4,0-4 4,2-3 4,0-2 4,0 0 5,-1-2 5,1 0 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8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54230 1533 579,'14'-6'84,"-1"4"-20,-2 4-20,-2 4-19,-2 2-11,-1-1-2,-1 1-2,0 0-2,-2 1-2,0 1 0,-2 3-2,0 2 0,-2 0-2,0-1 0,-2-1-2,0 0 0,-2-2-1,0-1-1,-1-1-2,-1 0-2,-2-1 1,0-1 0,-2 1 0,1 0 2,-2-1 0,2-1 0,1 0 0,0-2 1,4 0 3,4 0 5,6 0 6,4 0 5,4-1 1,1 0-3,3-2-4,2 0-3,-1-1-2,-3 2 0,-3 0-1,-3 2 0,-1 1 0,0 3 1,0 3-1,0 4 1,-2 1 0,-3 3 0,-2 1 0,-3 3 1,-3-1-1,-2-3-1,-2-3-1,-2-3-1,-1 0-1,1 1-2,-1 3-1,0 2-1,0-1-2,-1 1-2,-1-2-2,-1-1-2,-1-1-2,2-1-2,1-1-2,1 0-3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9"/>
    </inkml:context>
    <inkml:brush xml:id="br0">
      <inkml:brushProperty name="width" value="0.03647" units="cm"/>
      <inkml:brushProperty name="height" value="0.03647" units="cm"/>
      <inkml:brushProperty name="color" value="#00BFF3"/>
    </inkml:brush>
  </inkml:definitions>
  <inkml:trace contextRef="#ctx0" brushRef="#br0">56700 1923 603,'23'0'106,"-1"0"-22,-1 0-21,-1 0-22,-1 0-12,1 0-6,0 0-4,-1 0-5,2 0-4,1-2-4,2 0-5,3-1-3,-2 0-10,-3 2-14,-5 2-14,-3 2-14,-5 1-7,-4 1 2,-6 1 0,-4 1 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09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57296 1716 656,'-14'-12'8,"3"8"17,3 8 15,3 8 17,1 3 2,2-1-12,0-1-10,2-1-12,0 0-7,0 1-5,0 1-4,0 2-3,0-1-7,0 1-8,0-1-6,0 1-9,0-2-6,2-1-6,0-2-6,2-2-5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58033 1347 687,'8'-8'4,"1"0"9,1 0 9,2 1 8,-1 0 5,1 2 1,-1 2 0,1 2 1,-1 2-3,-2 2-7,-3 2-8,-1 2-7,-2 1-6,0 3-5,-1 2-3,-2 2-4,-1 0-2,-4-1 0,-2-1 1,-3-1 0,-1-1 0,0-2-2,2-3 0,1-1-2,1 0 1,2 2 4,2 2 4,2 2 4,2 0 2,0-1-1,2-1 0,0 0-1,2-1 1,2-1 0,1 1 0,3 0 0,0 0 0,-1 0 0,0 0 0,-2-1-1,-1 1 1,-2 0-1,-3 0 1,0 0 0,-4 1-3,0 3-3,-3 3-6,-2 3-3,-2 2-5,-1-1-3,-3 1-4,-1-1-3,-2 0-2,2-1-2,1 0 0,1-2-1,1-2 0,2-1 1,3-2 2,1-2 1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59950 2098 666,'37'-7'124,"-4"2"-31,-4 2-30,-3 3-29,-3 0-20,-1 0-8,-1 0-9,-1 0-7,0 0-5,3 0-3,1 0-3,3 0-3,-2-1 0,-4-1 1,-3 0 2,-4-1 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8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36850 37350 591,'68'-44'90,"-11"13"-13,-14 12-12,-11 13-12,-3 6-11,10 0-8,10 0-8,9 0-10,4 0-10,1 0-16,-1 0-14,1 0-14,-6 1-12,-8 4-8,-10 3-7,-9 3-9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0"/>
    </inkml:context>
    <inkml:brush xml:id="br0">
      <inkml:brushProperty name="width" value="0.03416" units="cm"/>
      <inkml:brushProperty name="height" value="0.03416" units="cm"/>
      <inkml:brushProperty name="color" value="#00BFF3"/>
    </inkml:brush>
  </inkml:definitions>
  <inkml:trace contextRef="#ctx0" brushRef="#br0">60497 1690 643,'-21'-5'6,"7"7"19,5 8 19,6 6 20,3 3 4,0-1-15,0-1-13,0-1-13,0 0-11,0 1-6,0 2-7,0 0-6,0-1-8,0 0-11,0 0-10,0-2-10,0-2-5,0-1 1,0-2 1,0-2 1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11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61361 1231 654,'8'-13'45,"0"3"-2,-1 4-4,1 4-2,0 2-2,0 2-3,0 0-2,-1 2-3,1 1-3,-2 1-7,-1 3-6,0 2-6,-2 1-5,-1 1-3,0 2-3,-1 0-4,-2 0-1,-1-1 2,0-1 1,-1 0 1,-1-2 0,0-1-4,0-1-3,0 0-4,1-1 1,0-1 2,2 1 4,0 0 3,3-1 3,4-1 2,4 0 4,4-1 2,1-2 1,1 1-1,-1 0 0,1 0 0,-1 1 0,-1 0 1,-1 1 1,0 2 1,-3 0 1,-1 1 1,-2 1 1,-2 2 0,-2 1 1,-2 3 0,-2 3-1,-2 3 1,-3 3-1,-4 1 1,-3 2-1,-5 3-1,-3 1-5,-5 4-13,-3 3-11,-4 2-13,-1 0-4,5-6 3,4-4 3,3-5 4,4-4-1,1-3-6,2-3-4,3-2-6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27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12366 13462 545,'0'-22'1,"0"3"2,0 3 1,0 3 3,0 0 2,0 0 4,0-1 3,0-1 4,0 0 2,0 1-2,0 0-1,0 2-1,-1 0-1,-2 1 1,-2-1 0,-2 0 0,-2 1 0,-2 1-2,-1 0-2,-3 2-2,-2 0-1,-3 0-2,-3 1-2,-3-1-1,-2 0-1,-1 2 0,-1 1 1,-1 0 0,-1 2 0,-2 2-1,-3 2-2,0 2-2,-3 3 0,1 2 0,0 3 1,0 3 0,0 2 0,0 2 0,-1 0 0,1 1 0,0 1 0,0 1 0,0 1-1,0 1 1,1 1 0,3-1-1,3 0 1,3 1 0,4-2-1,5-3 1,5-3-1,5-3 0,0 1 0,-6 4 0,-4 3 2,-5 5 0,-1 2 1,3 0 0,3 2-1,3 1 1,2 0-1,1 1 1,1-1 0,0 0-1,3 1 1,3 1 1,2 1-1,4 0 2,1 1-2,2-3 0,0-2-2,2-1 0,1-3-2,5 0 0,4-1 1,4 0-2,2-2 1,1 0 0,1 1 0,1-1 0,1 0 0,1-1 0,1-1 0,1 0-1,2-2 0,4 1 0,4-1 0,5 1-1,0-2 1,0-3-1,-2-3 1,0-2 1,0-4 0,0-3 0,2-2 1,1-4 1,0-2-1,2-1 1,0-3-1,2-2-1,0-2 0,0-1-1,0-3 0,0-1-2,0-3 0,0-2 0,0-1 0,0-2 0,-1-1-1,-2 1 1,-2 1 0,-2 1 0,-2 1-1,-2 1 0,-2 1-2,-1 1 0,-4 2 0,-3 2 1,-5 4 1,-3 3 2,-2 0 0,-1-2-1,1-2 1,0-1-1,-1-3 0,1-3 2,0-3 2,-1-3 1,0-2 0,0-1 2,-2-1 1,-1-1 0,-2-1 0,-2-2 0,-4-3-1,-2-1-1,-4-2-1,0-4-1,-3-2-2,-2-4-2,-3 0-1,-3 1 0,-5 0-2,-4 2 1,-2 2-2,-3 4 2,-1 3-1,-2 5 0,-3 4 2,-3 3 0,-3 5 1,-2 3 1,-4 4 1,-2 3-2,-4 2 0,-2 4-1,-2 2-1,-2 2 0,0 2-2,-1 2-1,0 3-1,0 4 2,2 3-1,1 5 2,0 4-4,2 5-7,1 5-7,0 4-7,4 4-4,4 1-2,5 0-1,6 2-2,4-4 1,7-6 6,5-7 5,7-7 5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6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35274 17846 462,'-11'-8'14,"10"2"25,10 1 27,9 1 26,6 1 4,-1 0-19,1 2-18,-1 0-19,1 1-14,1-2-8,1 0-8,1-1-10,-2-1-6,-1 2-8,-4 0-7,-3 2-8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6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35662 17159 497,'-8'-15'2,"2"4"5,1 3 5,1 3 5,0 2 6,2 3 11,0 4 8,2 2 11,0 4 0,0 6-7,0 4-8,0 5-8,-1 2-5,0 0-2,-2 0-3,0 1-2,0 0-3,0 0-1,2 2-2,0 1-1,1-1-5,-2-2-4,0-1-7,-1-3-5,-1-2-10,2-3-14,0-3-14,2-2-14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36750 16781 525,'21'-13'74,"-3"3"-13,-4 4-14,-4 4-12,-2 2-7,3 2-1,2 0 0,2 2-1,-1 1 0,-1 5-2,-3 4 0,-1 4-2,-1 2-3,-2 3-4,-1 1-6,0 3-5,-3 1-4,-2 2-1,-4 2-2,-2 3-2,-3-2-2,-2-2-1,-1-3-2,-3-3-2,0-3 0,3-1 4,1-3 3,2-1 3,5-3 5,8-1 3,8-2 6,8-2 3,5-4 1,6-6-4,5-6-5,5-6-4,1-2-2,2-1 1,-2 0-1,2 1 0,-4 0-5,-4 4-12,-5 3-12,-5 3-13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34782 21428 520,'-19'-14'104,"9"4"-23,8 4-23,10 5-23,5-1-11,3 0 2,3-3 1,3-2 2,2 0-2,1 0-4,1 2-4,1 1-4,-1 0-6,0 2-6,-1 0-8,-1 2-7,-2 0-7,-3 0-8,-3 0-8,-2 0-8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35312 20950 552,'-14'2'21,"2"6"17,4 4 18,3 5 18,2 2 1,0 1-14,2-1-15,0 1-15,1 0-10,0-1-6,0 1-7,0-1-6,0 2-8,-2 3-8,0 3-9,-1 3-8,-1-1-7,2-6-7,0-4-7,2-4-6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38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35950 20736 507,'29'-28'8,"-6"7"15,-3 7 15,-6 7 15,-2 4 4,1 2-6,1 2-7,1 2-6,0 2-5,-4 4-5,-3 2-3,-2 3-5,-3 3-4,-1 1-6,0 3-5,-2 1-7,-1 1-3,-2-1-2,-2-1-2,-1-1-2,-3 0 0,0-1-1,-1 1 2,-1-1-1,3-1 6,10-3 8,8-2 8,9-4 10,5-4 2,1-4-1,1-6-3,1-4-2,-1-2-6,-2 1-13,-1 0-12,-3 2-11,-1 1-9,-3 2-6,-1 2-5,-2 3-5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5277 19343 597,'-10'-2'77,"10"-2"-7,12-4-7,10-1-6,6-3-9,4 2-10,3 1-12,2 1-10,1 0-9,-2 2-7,-1 1-6,-3 1-8,-3 0-3,-3 2 1,-5 0 2,-3 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0"/>
    </inkml:context>
    <inkml:brush xml:id="br0">
      <inkml:brushProperty name="width" value="0.04611" units="cm"/>
      <inkml:brushProperty name="height" value="0.04611" units="cm"/>
      <inkml:brushProperty name="color" value="#00BFF2"/>
    </inkml:brush>
  </inkml:definitions>
  <inkml:trace contextRef="#ctx0" brushRef="#br0">97525 26763 477,'14'-22'13,"-1"6"-1,-2 5 0,-2 5-1,-1 2 1,1 2 2,2 0 2,0 2 2,0 1-1,-1 2-1,0 2-2,-2 2-2,-1 1 0,0 1-1,-2 2 0,0 0 1,-2 2 2,-1 3 5,0 3 6,-2 3 6,0 0 1,0-1-3,0-2-3,0-2-3,0-1-2,0 3-2,0 1-1,0 3-2,1 0-3,0 1-3,2-1-3,0 1-3,0-1-2,0-1-2,-2-1 0,0-1-1,-1-2-2,0-1-5,0-2-3,0-2-4,-1-3-6,-2 1-7,-2-2-7,-2 0-7,-2-3-2,-1-3 6,-3-2 4,-2-4 6,-1-2 2,-1-3 0,-1-4 2,-1-2-1,0-1 3,3-1 3,1 0 4,2 1 3,3-2 4,1 0 2,2-1 4,2-1 4,3-1 2,4-1 1,4-1 2,4-1 2,2 2 1,1 3 2,1 4 3,2 5 0,-1 2 2,1 3 1,0 4 0,-1 3 0,-1 2 0,-3 5-4,-2 4-2,-4 4-2,-3 3-2,-4 2 0,-4 4 1,-3 3 0,-5 0 0,-2-1-1,-3-3 0,-3-1-1,0-4-3,3-3-6,3-4-5,3-4-5,7-7-2,14-6 5,12-9 3,13-8 4,8-2-2,5 1-9,6 3-10,4 1-8,-3 2-7,-10 3-1,-12 1-3,-9 2-1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9"/>
    </inkml:context>
    <inkml:brush xml:id="br0">
      <inkml:brushProperty name="width" value="0.05226" units="cm"/>
      <inkml:brushProperty name="height" value="0.05226" units="cm"/>
      <inkml:brushProperty name="color" value="#00BFF3"/>
    </inkml:brush>
  </inkml:definitions>
  <inkml:trace contextRef="#ctx0" brushRef="#br0">38500 36650 421,'-46'25'30,"10"0"-2,10 0-3,9 0-3,2 4 3,-2 10 8,-3 10 7,-3 9 8,-2 4 1,0 1-7,0-1-6,0 1-8,-2 1-3,-3 3-4,-3 3-2,-2 4-2,0 1-3,7 0 0,6 0-1,7 0-1,8-5-1,14-9-2,11-10-1,14-8-1,8-15-4,7-19-7,6-18-5,7-19-6,2-12-5,1-2-5,-1-3-5,1-3-4,-3-2-2,-2 0 4,-3 0 2,-3 0 3,-6 0 2,-5 0 4,-7 0 3,-5 0 3,-8 0 3,-5 0 4,-7 0 3,-5 0 4,-6 0 3,-3 0 3,-3 0 2,-2 0 2,-6 3 1,-6 6 0,-6 7 0,-6 6 0,-6 4-1,-2 4 1,-3 3 1,-3 3 0,-1 4-2,4 7-4,3 6-5,3 7-3,1 5-10,1 7-13,-1 6-15,1 7-13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5897 18740 546,'-15'-5'22,"4"8"13,3 6 12,3 7 12,1 5 2,2 3-10,0 3-10,2 3-10,0 1-6,0 2-2,0 1-3,0 1-2,0-1-5,2-2-6,0-2-6,2-1-8,0-3 0,0-1 2,-1-3 4,1-1 3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40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6500 18136 502,'29'-28'23,"-3"7"7,-5 7 7,-3 7 8,-3 4 0,1 2-5,0 2-6,-1 2-7,-1 3-5,-2 4-5,-4 3-6,-2 5-5,-4 2-4,-1 3-4,-2 1-4,-1 3-3,-3-1-2,-2-1 1,-2-3 0,-2-1 0,-1-2 0,1-1 0,-1-1 0,0-1-1,2-1 3,5-3 6,2-1 7,6-2 7,3-3 2,5-2 1,5-4-1,5-2 0,2-3-1,-1 0-2,-1-1-1,-1-2-3,0 1 0,1 1 1,1 0 0,1 2 2,-1 2-1,-4 4 1,-5 4 1,-3 4 0,-3 3-1,-2 5 0,-3 3-1,0 5 0,-5 4-1,-4 4 1,-6 6 0,-3 4 0,-5 3-3,0-2-8,-1 0-7,0-2-7,-3 1-8,0 0-10,-1 2-9,0 0-10,1-3-6,5-10-1,5-8-2,4-8-2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3"/>
    </inkml:context>
    <inkml:brush xml:id="br0">
      <inkml:brushProperty name="width" value="0.02776" units="cm"/>
      <inkml:brushProperty name="height" value="0.02776" units="cm"/>
      <inkml:brushProperty name="color" value="#F2395B"/>
    </inkml:brush>
  </inkml:definitions>
  <inkml:trace contextRef="#ctx0" brushRef="#br0">69573 16054 792,'-74'-81'64,"25"24"-11,24 24-9,25 25-11,11 12-19,-1 0-30,-1-1-29,0 2-29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5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45277 39430 444,'-33'0'17,"15"-2"15,13 0 16,14-1 15,7 0 3,-1 2-11,1 2-11,0 2-11,2 1-7,7-1-3,5 1-2,6 0-4,3-1-1,-2 0-1,0-2-1,-1 0 0,0-1-2,2 0-2,2 0-1,3 0-3,2-1 0,7 0-2,6-2-2,6 0 0,-2 0-2,-9 0 0,-8 2 0,-9 0 0,-4 1-1,4 0-2,3 0 0,2 0-3,1 0-1,-3-2-1,-4 0-2,-2-1-2,-3-1-1,-3 0-1,-3 0 0,-3 1-1,-2-1 0,-3 2-1,-1 0-2,-2 2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51549 36511 493,'45'-2'108,"-6"0"-24,-4-3-23,-5-2-24,-5 0-15,-3 0-5,-5 2-5,-3 1-5,-4 2-3,-2 5-2,-4 6 0,-3 4-2,-4 5 0,-5 3 3,-7 4 2,-5 5 1,-4 0 2,1-3-1,-1-4-1,1-1-1,0-4 0,4 1 0,3-2 0,3-1 0,1-1-1,-1-1-2,-2-1-4,0 0-2,4-3-6,7-3-11,8-2-10,7-4-11,5-2-1,2-2 6,0-2 7,1-1 6,-1-2 5,-3 2 5,-3 1 3,-2 0 3,-3 4 5,-1 4 3,-1 5 4,0 6 3,-3 1 2,-2 1 0,-3 0-1,-4-1 0,-1 0-1,-2-1 0,0-1-1,-1 0-2,2-3-3,6-3-5,6-2-7,6-4-6,3-2-1,0-2 3,-1-2 3,1-1 5,0-2 0,0 2 0,-1 1-1,1 0-1,-1 2 3,-1 0 6,0 2 6,-2 0 6,-1 2 3,0 2 1,-2 2 0,0 2 1,-2 1-2,-1 0-6,0 0-6,-2-1-6,-1 0-6,-3-2-7,-4-2-7,-2-2-7,-3-2-2,0 0 3,-1-2 3,-1 0 4,-2-1 1,-1-2 3,-3 0 2,-1-1 1,-1-1 3,1 0 2,1 0 4,1 0 1,1 1 5,1 1 3,0 0 4,2 2 4,2 1 3,1 0 5,2 1 3,3 2 3,0 2 8,2 6 9,0 4 11,2 5 10,1 3 0,2 1-11,2 1-11,2 1-10,2 1-6,2 1-4,1 1-2,3 1-3,2-1-2,2-1-3,1-3-2,3-1-2,0-4-2,-1-3 0,-1-4-1,-1-4-1,0-3-3,0 0-5,-1-2-5,1 0-5,4-5-6,9-6-6,8-7-4,10-7-6,3-6-2,0-5-1,-2-4-1,0-6 1,-3-2 0,-1 0 1,-2 0 1,-1 1 2,-6 3 2,-8 9 5,-7 9 3,-8 9 5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6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53710 35744 507,'-7'-22'13,"4"5"3,2 3 2,4 4 3,1 3 1,3 1 0,2 0 0,2 2 1,2 0-2,1 2-2,3 0-1,2 2-2,-1 0-3,1 2-2,-2 0-2,-1 2-2,-2 0-2,-1 2-2,-2 0-1,-2 1-2,-2 1-6,-1 0-9,0 0-9,-2 0-9,-1 0-5,-4 1 0,-2 1 0,-3 2 0,-3-1 3,-2 1 4,-2 0 6,-1 0 4,-3-1 5,0-1 5,-1-1 4,-1 0 5,1-1 1,1 0-1,2-1-2,3 1 0,0 0 4,0 0 11,0 0 11,1-1 10,-1 2 7,2 2 2,1 2 3,1 1 1,0 3 0,2 3-3,1 4-4,0 2-3,1 2-2,0 2-3,0 2-1,0 3-3,0 3-2,1 6-4,-1 6-2,0 6-4,0 5-4,2 7-8,0 5-6,2 6-8,0 3-6,0-1-5,0-2-5,0 0-6,0-5-1,2-9 2,0-9 2,2-8 2,0-10 1,0-8 0,-1-9 0,1-8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7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54088 36432 432,'8'-16'0,"2"2"0,0 1 0,1 1 0,0 1 3,-2 2 4,-3 2 6,-1 2 5,0 2 3,2 2 0,2 2 1,2 2 0,-1 3-1,-3 2-3,-2 3-3,-4 4-3,-1 1-4,-2 3-5,-1 1-5,0 3-4,-2 0-4,-3-1-1,-4-1-2,-2-1-1,-1-1-2,-1-1 1,0-1 1,1-1 0,-1-2 1,2-2 4,1-4 3,1-3 3,3-2 3,6-2 3,6-2 3,6-2 3,3-1 0,3-2-2,2 0-3,1-1-3,2-1-1,0 2 0,-1 1 0,1 1-1,-2 0 0,-3 3-1,-3 2 0,-3 3-1,-2 1-1,-4 5 1,-3 4 0,-2 3 1,-3 4 0,-3 1 2,-4 3 1,-2 1 0,-1 1 2,-1-1 2,0-1 1,1-1 2,-1-3 0,2-3-1,1-4-2,1-4-2,3-4-1,6-1 0,6-2 0,6-2 1,2-1 0,1 0 2,0 0 3,0 0 1,0 2 2,1 2 2,1 4 1,2 2 2,-1 1-1,-1-1 0,-1 0-1,-1-2-1,0-1-1,0-1-3,-1 0-3,1-2-3,1-4-3,3-7-6,3-9-6,4-7-5,-1-6-3,0-1 0,-1-3 0,0-1 0,-3 0 0,-3 2 1,-3 1 1,-3 3 1,-2 2 1,-2 5 2,-2 3 1,-2 5 3,-2 2 3,0 0 7,-2 2 7,0 1 7,-1 2 9,0 6 10,0 4 12,1 6 11,0 2 0,2 1-11,2 1-10,2 1-12,0 1-7,-1 1-6,0 2-4,-2 0-5,0-1-3,0-1 1,0-3-1,0-1 1,1-5-7,0-6-16,2-7-14,0-7-16,2-6-4,2-4 7,2-3 4,2-4 7,-1-3 5,-1-1 4,-2-1 3,-2 0 4,-1-2 4,0 1 3,-1 0 5,2 0 3,-2 1 5,1 3 6,0 3 5,0 3 5,0 3 5,0 3 3,0 3 2,0 3 4,0 3 7,2 4 11,0 4 12,1 4 11,0 6 0,0 8-8,-2 7-10,0 8-9,-2 7-8,-1 6-5,0 6-4,-1 6-6,-1 7-4,1 7-2,2 9-3,0 7-4,1 3-5,0-1-9,0 0-9,0-1-9,-1-7-10,0-10-8,-2-10-10,0-12-9,-1-9 0,2-7 8,0-9 9,2-7 8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55639 37133 671,'-5'-49'51,"6"14"-1,6 12-1,6 13-1,3 7-6,1 2-8,1 2-8,1 2-9,0 2-8,-1 3-7,-1 4-5,-1 2-8,0 1-1,-2-1 0,-1-1 3,-1-1 1,-1-2-5,0-2-11,-2-4-12,-1-2-11,0-4-5,0-2 3,0-4 3,0-2 3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56539 36349 437,'9'-13'33,"2"6"9,2 6 7,1 6 8,2 3-2,0 0-11,-1 0-13,1 0-11,0-1-6,-1-1-1,1-1 0,0 0-1,-1-2-5,-1 0-7,-1-2-8,0 0-9,-2-3-7,-1-2-9,-1-4-8,0-2-8,-3-2 0,-1-3 9,-2-2 8,-2-1 9,-1-1 6,-2 1 6,0 0 4,-1 2 6,-1 2 4,0 1 4,0 2 4,0 2 3,0 6 9,0 8 13,0 9 13,0 10 12,0 3 2,0 0-11,0 1-11,1-1-11,-1 1-8,2 1-4,0 0-5,2 2-3,-1 1-6,0-1-2,-2 0-5,0 1-3,-1-3-4,0-2-2,0-3-3,0-3-3,-1-3-4,-4-4-9,-2-5-7,-3-3-7,-1-4-1,1-6 8,0-4 7,2-5 9,1-2 5,3 0 3,1 2 4,2 1 4,2 0 3,2 1 4,2-1 4,2 0 4,2 1 3,3 2 4,4 3 4,2 1 3,2 1 1,1 0-2,1 0-3,2 0-3,-1 1-1,1 0-2,-1 2-3,1 0-1,-2 2-2,-1 2 0,-2 2-1,-2 2-1,-3 2 0,-3 3-1,-3 4-1,-2 2-1,-4 0 0,-6-1 1,-4-2 0,-5-3 0,-3-1-1,-1 0-2,-1-2-4,-1-1-2,-2 1-1,-1 0 3,-3 1 1,-1 2 2,-1-1 2,1-1 0,1-1 1,2 0 1,3-1 6,10-1 8,9 1 9,8 0 10,8-1 0,6-2-7,5-3-6,7 0-8,2-2-6,0 0-4,1 0-6,-1 0-4,1 0-3,3 0-4,1 0-3,2 0-2,1 0-4,0 0-4,1 0-4,-1 0-3,-1 0-2,-2 0 0,-2 0 1,-1 0-1,-4 0 0,-3 0-2,-5 0-1,-3 0-2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3:58"/>
    </inkml:context>
    <inkml:brush xml:id="br0">
      <inkml:brushProperty name="width" value="0.0266" units="cm"/>
      <inkml:brushProperty name="height" value="0.0266" units="cm"/>
      <inkml:brushProperty name="color" value="#F2395B"/>
    </inkml:brush>
  </inkml:definitions>
  <inkml:trace contextRef="#ctx0" brushRef="#br0">59850 37697 827,'7'-7'10,"-1"1"23,-1 1 21,0 1 21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19"/>
    </inkml:context>
    <inkml:brush xml:id="br0">
      <inkml:brushProperty name="width" value="0.05328" units="cm"/>
      <inkml:brushProperty name="height" value="0.05328" units="cm"/>
      <inkml:brushProperty name="color" value="#00BFF3"/>
    </inkml:brush>
  </inkml:definitions>
  <inkml:trace contextRef="#ctx0" brushRef="#br0">39850 36350 412,'-27'142'186,"-3"-16"-45,-3-15-46,-2-15-45,-5-9-25,-2 1-4,-3-1-5,-3 1-5,-4 1-1,-3 3-1,-3 3 1,-2 4 0,0-6-6,7-11-16,6-14-14,7-11-15,7-18-10,9-22-8,10-22-8,10-21-7,7-14 1,6-2 9,7-3 10,6-3 9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2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18600 17631 467,'8'-7'116,"2"0"-26,0 2-27,1 1-27,1 0-14,2 2-3,0 0-3,1 2-2,1 0-2,-1 0 0,1 0-1,0 0-1,0 1 0,3 2-2,2 2-1,1 2-2,2-1 0,1-1-2,1-2 0,1-2-1,0-1-1,1 0 0,-1 0 1,1 0-1,-1 0 0,1 0 0,-1 0 1,0 0-1,1 0 1,-1 2-1,0 0 0,1 2-1,-2 0 0,-1 0 0,-3-1-1,-1 1 0,-1 1 0,1 0 1,1 1 0,1 2 1,1-1 0,1-1 0,1-1 0,1 0 0,0-2 0,1 0 0,-1-2 0,1 0 0,0-1-1,1 0-1,0 0-2,2 0-2,1-1 0,-1 0 0,0-2 2,1 0 0,-1-1 1,-2 0 0,0 0 0,-1 0 0,0 1 1,-1 1 2,0 0 1,1 2 1,-1 0 1,1 0-1,-1 0-1,1 0-1,-2-1 1,0-1 0,-1 0 1,0-1 0,-2-1 1,1 2-1,-1 0 0,1 2 0,-1 0-1,1 0 1,-1 0 0,1 0 0,0 0 1,1 0-1,1 0 0,1 0-1,0 0 1,0 0-1,1 0-1,-1 0 1,1 0-1,1 0 0,1 0 1,1 0 1,-1-1-1,-2 0 0,-1-2-1,-2 0-1,-3-1 0,0 1 0,-1-1-1,0 0-1,-2 0 1,-1 2 0,-1 0 0,-1 2 1,-1-1-3,-1 0-3,0-2-5,-2 0-5,-3 0-6,-6 0-9,-6 2-9,-6 1-9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3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27793 14700 591,'-21'8'71,"5"2"-15,5 0-14,5 1-15,2 2-6,0 1-1,0 3 1,0 2-1,0 1 0,1 3-2,-2 1-2,2 3-1,-1 0-2,2 0-1,0 1-1,2-1-1,0 0-2,2 1-3,0-1-3,2 1-2,0-1-5,3 0-5,2 1-5,2-1-6,1-2-6,1-5-6,1-5-7,1-4-6,-1-5-1,-1-3 3,-2-2 3,-2-4 4,-2-1 3,1-2 4,0 0 2,0-1 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4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28485 13300 471,'-15'1'30,"4"2"2,3 2 3,3 2 2,2 1-1,2 1-5,2 1-5,2 2-5,1-2-5,3-1-5,2-2-5,2-2-6,1-2-3,3-2-4,2-2-3,2-2-4,-1 0-1,-1 0 1,-3 2 1,-1 0 0,-2 1 2,-1-2 1,0 0 2,-2-2 2,-2 4 1,-6 6 3,-5 7 3,-4 7 2,-3 4 1,-1-1 0,-1 1-1,-1-1 0,-1 1 0,0-1-1,1 1 0,-1-1 0,1-1 0,1-3 3,1-3 1,0-2 3,4-5 1,6-3-1,6-4 0,6-4 1,5-4-2,4-3-2,3-5-2,5-4-2,0-1-1,-2 3-3,-1 1-2,-3 3-3,-1 0 0,-3 2 1,-1 1 0,-2 1 0,-4 3 1,-5 6-1,-4 5-1,-5 7 1,-5 3-1,-2 1 0,-3 2 1,-3 0 0,-2 0 1,1 1 0,-1-1 1,1 1 0,-2-1 1,1-1 2,-2-1 0,-1-1 2,-2 0 2,-1-1 0,-3 1 2,-1 0 2,1-2 0,4-1 3,3-2 1,4-2 1,10-4 5,14-3 6,15-4 6,15-3 7,6-5-1,0-4-10,-1-4-10,-2-3-9,1-2-4,1-1 0,0 1 1,2-1 0,-2 2-6,-4 1-11,-4 3-12,-4 1-11,-4 3-4,-5 2 6,-4 4 6,-6 3 5,-3 2 10,-1 4 13,0 2 15,-2 4 13,-1 2 6,-4 3 0,-2 3-1,-4 4-1,0-1-2,1 0-3,0 0-3,2-2-4,1 1-2,2 3-2,2 3-2,2 3-1,1 0-2,2-1-3,0-3-1,1-1-3,1-2-3,0-1-4,0-1-6,0-1-5,0-1-2,-1-3-2,1-1-2,0-2 0,-3-2-10,-4-2-18,-6-3-17,-4 0-18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5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28787 14808 578,'-21'-15'0,"6"0"1,7 2 0,5 1 0,3 1 5,2 1 10,0 0 10,2 2 9,0 0 3,3 0-5,2 1-5,2-1-4,0 2-5,-1 4-3,-1 4-3,0 4-4,-4 3-2,-5 3-4,-4 3-3,-5 4-3,-3-1-1,-2 0-1,0 0-1,-1-2 1,0-1 0,-1-1 1,1-1 2,-1 0 1,4-3 2,8-3 1,8-3 2,8-2 2,4-3-1,1-2 0,1-2-2,1-2-1,0 1-1,-3 1-2,-1 2-1,-2 2-1,-5 2 0,-5 3 1,-6 4 1,-5 2 1,-5 2 1,0 0-1,-1-1 0,-1 1 0,0 0 1,1 0 4,1-1 5,0 1 3,4-2 4,7-2 2,4-4 2,7-3 3,4-2-2,2-3-6,1-4-6,3-2-6,0-1-4,-1 2-5,-1 2-4,-1 3-4,-4 3-3,-8 6-5,-8 5-4,-8 7-4,-5 2 1,-1-1 5,-3-1 5,-1-1 5,-1 0 4,-1 0 2,1-1 3,-1 1 2,1-2 3,1-1 1,2-2 3,0-2 2,1-1 1,4-1-2,3 1-2,3 0-1,3-1 3,6-2 8,4-3 8,6 0 8,3-4 0,5 0-7,3-3-8,5-2-8,1 0-5,0 0-4,1 2-4,-1 1-4,0-1-5,-2 0-6,0-2-7,-1 0-6,-2 0-5,-3 0 0,-3 2-3,-2 1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5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29174 15466 557,'-15'-7'3,"3"2"14,1 2 16,2 2 14,3 3 7,2 4-6,4 4-4,2 3-5,3 5-5,0 3-4,1 5-4,2 3-5,0 5-3,-1 5-5,1 4-3,0 6-5,0 5-9,0 7-19,-1 7-17,1 7-17,-1-2-7,-2-11 7,-2-11 5,-2-10 6,-1-8 4,2-3 4,0-5 4,2-3 3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6"/>
    </inkml:context>
    <inkml:brush xml:id="br0">
      <inkml:brushProperty name="width" value="0.05032" units="cm"/>
      <inkml:brushProperty name="height" value="0.05032" units="cm"/>
      <inkml:brushProperty name="color" value="#F2395B"/>
    </inkml:brush>
  </inkml:definitions>
  <inkml:trace contextRef="#ctx0" brushRef="#br0">30695 14138 437,'-7'-15'24,"2"2"2,3 3 2,1 1 2,-1 5 1,-4 8 2,-4 8 1,-4 7 0,-1 6-3,-1 1-8,1 2-9,-1 3-9,1-2-5,2-2-3,3-3-4,1-3-2,4-3-6,6-4-7,6-5-8,6-3-7,2-1 0,-1 0 10,-1 1 9,-1 2 10,-1 0 6,-2 3 5,-2 2 4,-2 2 5,-3 1 3,-1 1 0,-2 1 1,-1 1 1,-2 0-1,0-1-1,0-1-1,0-1-2,-1-1 0,0-3-1,-1-1-1,-1-2 0,1-2-4,6 0-7,4-2-7,5 0-8,4-3-1,0-3 2,1-2 4,1-3 3,2-3 2,3 0 0,3-1-1,3-1 1,0-1-1,-3 0 0,-3 0-1,-3 1-1,-3 0 0,-1 2 0,-2 2-2,-2 3 1,-2-1-1,-2 0 0,-3-2 1,0 0 0,-3-1 0,-1 0 0,0 1 0,-1-1 0,-2 0 0,-2 0 2,-2 0 0,-1 1 2,-2-1 2,2 0 4,1 0 3,0 0 5,2 1 2,-1 1 3,0 0 3,0 2 1,1 3 10,0 6 16,2 5 15,1 7 15,0 3 1,2-1-13,0 1-15,2-1-14,0 1-8,0 1-5,0 1-4,0 1-4,1-1-3,2-3-4,2-3-4,2-2-2,1-3-7,3-1-8,2-1-8,1 0-9,3-3-4,3-3-1,3-2-1,3-3-1,0-3 1,-5 2 2,-3-1 4,-4 0 2,-3-1 0,-1 0-4,-1-1-2,0-2-4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7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32450 14100 575,'18'1'7,"3"4"12,4 2 14,5 3 13,-1 2 1,-6 0-8,-3 0-10,-6-1-8,-2 3-4,1 2 2,1 3 3,2 3 2,-2 1 1,-3 1-3,-3-1-2,-2 1-3,-3 0-4,-1 3-8,0 1-9,-1 2-9,-5 3-5,-6 3-4,-7 2-4,-7 4-5,-2-3 1,5-7 5,3-9 4,5-7 5,1-5-4,0 1-13,0 0-14,1 0-12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0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31884 13106 440,'28'14'15,"-5"-3"9,-7-3 7,-5-2 8,-4-2 1,0 1-7,-2 2-6,0 0-6,-1 1-6,1 0-4,2 0-3,0-1-3,0 2-6,-2 2-4,-2 2-7,-2 1-4,-2 2-5,-2 2-3,-2 0-4,-2 1-2,-2-1 0,-2-1 1,-1-2 2,-3-3 2,0-1 3,-1-2 1,0-2 4,1-2 1,-1-1 5,2 0 6,1-1 7,1 1 5,2-1 6,6-2 6,4-2 6,6-2 6,4-2 3,5-3-4,5-4-2,5-2-2,2-1-4,-1 1-4,-1 1-4,-1 1-4,-1 1-3,-1 2 0,-1 2-1,-1 2-1,-1 3 2,-3 4 1,-1 4 3,-2 4 2,-4 2 0,-5 3-1,-4 2-1,-5 1-1,-5 3-2,-2 1-2,-3 3-1,-3 1-3,-3 1-2,1-3-2,-2-1-1,-1-3-2,0-1-2,1-1-4,1-1-2,1 0-4,1-3-2,2-3 2,3-3-1,1-2 1,3-4-2,4-4-4,4-4-5,4-4-4,4-3-1,4-1 6,4-3 5,3-1 5,3-1 3,0 2 4,-1 2 3,1 3 3,-2 0 3,-1 0 4,-3 1 5,-1-1 4,-2 2 3,0 2 2,-2 4 2,-1 3 2,-1 3 1,-2 7 0,-2 6 1,-2 5 1,-3 4-3,-6-1-6,-4 1-7,-5-1-6,-3 1-5,1-1-1,-1 1-1,1-1-2,0 0-1,0-3 0,2-1 1,1-2-1,4-5 2,9-5 2,6-6 3,9-6 2,4-4-1,1-2-4,2-1-4,0-3-5,-1 1-1,1 1 4,-2 2 3,-1 2 3,-2 3 6,-1 2 7,-2 4 7,-2 2 6,-2 3 4,-2 0 1,-3 1 0,0 2 1,0-3-9,5-6-17,6-6-18,4-6-17,1-1-6,-3 1 8,-3 2 7,-2 2 6,-3 2 7,1 1 5,0 0 6,0 2 5,0 0 3,0 2-2,-1 0 0,1 2-2,-1 1 6,0 2 11,-2 2 11,0 2 11,-1 1 5,1 3-3,2 2-1,0 2-2,0 0-12,0-1-22,-2-1-23,0-1-22,-1-3-9,1-6 4,2-6 3,0-6 5,1-5 1,2-5 0,0-5 0,1-5-1,0-4 2,0-4 2,-2-4 2,-1-4 2,0-2 4,0 0 4,0 0 5,0 0 4,-1 2 3,-1 4 1,-1 4 2,0 4 1,-2 3 2,0 5 4,-2 3 2,0 5 4,-1 2 4,2 4 5,0 3 6,2 3 5,-1 2 9,-1 3 12,0 4 12,-1 2 11,-1 5 2,1 7-12,2 7-11,0 7-11,1 9-9,0 10-7,0 11-8,0 11-7,0 9-7,0 6-4,0 8-4,0 6-5,0 5-10,1 3-16,2 3-15,0 3-16,0-10-8,0-22 3,-2-23 1,0-22 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0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19550 24696 521,'9'-8'71,"3"2"-7,4 1-8,2 1-6,2 1-6,3 0-4,1 2-3,3 0-3,-1 1-5,0 0-6,-1 0-6,-1 0-7,-1 0-6,-1-2-8,-1 0-7,-1-1-8,-1-1-6,-3 2-5,-1 0-7,-2 2-6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0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20362 24359 550,'-15'-14'0,"3"3"3,1 2 2,2 4 1,3 3 11,1 4 19,2 4 19,2 4 19,1 3 3,0 5-15,0 3-13,0 5-14,0 3-13,0 6-13,0 4-14,0 6-12,0-3-12,2-8-10,0-10-10,2-7-10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0"/>
    </inkml:context>
    <inkml:brush xml:id="br0">
      <inkml:brushProperty name="width" value="0.05681" units="cm"/>
      <inkml:brushProperty name="height" value="0.05681" units="cm"/>
      <inkml:brushProperty name="color" value="#00BFF3"/>
    </inkml:brush>
  </inkml:definitions>
  <inkml:trace contextRef="#ctx0" brushRef="#br0">39600 36900 387,'68'-111'17,"-11"28"6,-14 28 6,-11 29 4,-7 22 8,0 20 9,0 18 8,0 20 10,-4 10-2,-5 3-11,-7 3-11,-5 4-11,-4 1-8,0 0-4,0 0-4,0 0-5,0-4-3,0-5-3,0-7-2,0-5-3,9-15-3,19-22-7,19-22-6,19-21-6,7-17-1,-3-8 4,-3-10 5,-2-9 5,-5-7 2,-2-3 1,-3-3 0,-3-2 1,-1-6-1,4-6 1,3-6 0,3-6 0,-4-4-1,-8 1-2,-10-1-3,-9 1-2,-7 5-3,-3 14-3,-3 11-3,-2 14-4,-9 16-5,-12 22-10,-13 22-7,-12 23-10,-4 10 0,7 0 8,6 0 7,7 0 7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1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21100 23800 518,'0'36'138,"0"-6"-29,0-5-29,0-7-29,0-2-17,0 1-8,0 2-6,0 0-7,2-1-6,4-1-3,3-3-5,5-1-4,2-2-8,1-1-11,1 0-12,1-2-11,0-1-6,1-2-1,-1-3-1,1 0-1,-3-4 4,-3 0 5,-4-3 7,-4-2 7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21470 23900 535,'-15'0'10,"2"2"22,3 0 22,1 2 21,1 2 3,0 5-14,1 5-15,-1 5-14,-1 6-11,0 5-4,-1 6-6,-1 6-5,-1 5-8,1 4-11,-1 3-9,0 5-10,1-4-13,3-9-14,1-10-16,2-9-14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5"/>
    </inkml:context>
    <inkml:brush xml:id="br0">
      <inkml:brushProperty name="width" value="0.02245" units="cm"/>
      <inkml:brushProperty name="height" value="0.02245" units="cm"/>
      <inkml:brushProperty name="color" value="#00BFF3"/>
    </inkml:brush>
  </inkml:definitions>
  <inkml:trace contextRef="#ctx0" brushRef="#br0">59774 10129 979,'-40'-21'20,"15"5"-22,12 5-24,14 5-23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8"/>
    </inkml:context>
    <inkml:brush xml:id="br0">
      <inkml:brushProperty name="width" value="0.03923" units="cm"/>
      <inkml:brushProperty name="height" value="0.03923" units="cm"/>
      <inkml:brushProperty name="color" value="#00BFF3"/>
    </inkml:brush>
  </inkml:definitions>
  <inkml:trace contextRef="#ctx0" brushRef="#br0">21496 28339 560,'-7'-5'80,"2"6"-13,2 6-11,2 6-13,1 4-9,-2 3-5,0 3-7,-1 3-5,-1-1-4,2-3 0,0-5-1,2-3-1,3-3-2,5-3-6,7-1-4,6-2-6,2-2-2,-2-2-1,0-2-1,0-2-2,-2-1 2,-1-2 1,-1 0 2,-1-1 3,-4 2 0,-6 8-3,-8 6-1,-6 7-2,-5 3-2,-3-1 1,-4-1 1,-1 0 0,-3-2 0,1 1 2,-1 0 1,1-1 2,-1 1 1,-1 1 0,-1 1 2,-1 2 1,1-2 2,3-1 2,3-3 3,3-1 1,6-3 6,10-4 9,10-4 7,10-4 10,4-3 0,2-2-6,1-2-6,1-1-6,2-3-8,3 0-8,2-1-7,4-1-7,-1 0-5,-3 2-2,-5 3-2,-4 1 0,-3 1-3,-3 2-2,-3 1-2,-2 0-2,-6 0-6,-8-2-9,-8-1-9,-8-3-10,-2 0 1,5 2 15,3 2 12,4 3 14,2-1 8,-2 0 3,0-1 2,-1-2 3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22131 28503 520,'0'-18'25,"0"14"9,0 12 9,0 13 9,0 6 1,-2-1-6,0-1-6,-2-1-7,0 0-4,1 1-4,-1 1-3,0 1-4,0-1-4,2 0-2,0-1-3,2-1-3,0 0-3,0 1-1,0 1-3,0 1-1,2-2-4,4-3-4,3-5-5,5-3-5,2-4-4,-1-2-3,1-4-3,0-2-4,-1-4-1,-1 0-1,-1-3-1,-1-2 1,-1-1 0,-2-2 2,-2 0 2,-2-1 2,-3 0 2,-3 0 0,-2 2 2,-3 1 0,-2 0 2,2 2 6,1 1 5,0 0 4,1 1 4,-2 1 0,0-1 2,-1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21069 29450 474,'-56'7'19,"12"-1"3,13 0 4,14-2 5,5 1 0,2 0-1,0 1-2,2 2-2,1 2-1,1 3-1,0 5-1,2 4-1,0 2-1,2 4 0,0 3 0,2 3 1,2 1-2,4 0-1,4 0-3,3 1-1,4-4-1,3-4 0,3-5-1,4-5 0,1-4-5,4-4-7,3-5-7,3-2-8,1-6-11,0-4-14,0-6-14,0-3-14,-2-5-3,-5-2 9,-5-1 8,-5-2 9,-4 1 6,-3 5 3,-3 4 4,-2 6 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19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22846 28902 501,'23'-8'101,"2"2"-23,1 0-24,1 2-24,0 0-13,-1 0-4,-1 0-4,-1 0-2,-2 0-6,-1 1-4,-3-1-6,-1 0-5,-6-2-9,-9-2-10,-8-3-11,-9-3-12,-4-2 2,1 2 12,1 1 13,1 1 12,0 1 11,0 2 5,1 2 6,-1 3 7,2 2 10,3 5 17,3 6 17,2 4 15,3 5 2,0 3-12,2 5-13,0 3-14,2 3-8,2 0-5,2 2-4,2 1-6,0 2-3,-2 2-1,-3 4-2,0 2-2,-2 1-3,0-2-6,0-2-6,0-2-6,0-4-4,0-7-3,0-7-2,0-7-3,-3-6-3,-6-6-3,-6-6-4,-5-6-3,-2-4 3,3-3 8,3-3 10,2-3 8,4-2 6,1-1 4,2-1 2,2-1 4,4-1 2,6 1 1,6 0 1,5-1 2,5 2 0,1 0-4,3 0-2,1 3-4,1-1-3,-1 1-4,-1-1-6,-1 1-4,-2 0-3,-1 3 1,-3 1-1,-1 3 0,-3 1 1,-1 2 2,-2 2 3,-2 3 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0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23925 28244 482,'7'-15'2,"0"2"5,-2 3 5,0 1 4,-1 1 4,1 0 1,2 0 3,0 1 1,1 0 1,2 2-2,0 2 0,1 2-1,0 3-1,-2 4-3,-2 4-3,-2 3-2,-2 4-1,-1 1-3,0 3-2,-2 2-1,-1 0-3,-2 2-2,-2 1-3,-1 1-2,-3 0-1,-2-1 2,-2-1 0,-1-1 1,-2-3-3,2-3-8,1-4-9,1-4-8,1-4-4,0-1-1,2-2 0,1-2-2,1-2 2,2-2 3,2-2 2,2-1 4,3-4 4,2-2 4,3-3 6,4-3 4,1-1 3,3 1 2,2 0 2,1 2 1,1 2 4,-1 1 5,-1 2 5,0 2 6,-3 3 2,-1 1 1,-2 2 0,-2 2 1,-3 3-1,-1 4 0,-2 3-2,-2 5 0,-3 3-1,-3 1-2,-5 3-1,-4 1-3,-3 2 0,-1-1-1,-3 1 0,-1-1-2,-1 1 0,1-1 0,1 1 0,1-1-1,1-1 1,2-1-1,3-2-1,1-3 1,6-3-2,10-6-1,10-6-2,9-6-2,7-5-2,3-6-2,3-4-2,2-4-3,1-3-2,-1 1 0,-3 1-2,-2 1-1,-3 3 0,-3 5 0,-5 4-1,-3 6-1,-7 6 0,-8 6 0,-10 7-1,-8 7-1,-5 4 1,-3 1 2,-1 1 1,-3 1 2,0 0 3,0 1 4,-1-1 5,1 1 4,-1-1 1,-1 0-1,-1 1-2,0-1-1,0-1-1,5-3 2,3-3 1,5-3 1,5-4 2,8-6 3,8-6 3,8-6 3,5-5 1,7-4-2,4-4-1,4-3 0,4-2-2,1-1-1,0 1-1,2-1 0,-1 2-3,-2 3-3,-2 3-5,-1 3-2,-3 1-7,-2 0-10,-1 1-10,-3-1-9,-5-1-9,-10 0-12,-10-1-9,-10-1-11,-7-1 2,-3-1 14,-5-1 14,-3-1 14,-1 0 11,3 2 6,3 3 6,3 1 6,3 3 7,1 2 6,2 4 6,3 3 6,2 4 12,2 7 18,4 7 17,2 7 18,3 6 1,2 5-16,2 4-16,2 6-16,1 5-12,2 7-9,0 8-8,1 6-9,1 4-9,0 4-10,-1 3-11,1 3-10,-2-7-4,-2-16 3,-4-15 3,-2-15 3,-2-10-2,1 0-9,2-1-6,0 0-8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25950 28972 492,'0'-19'63,"0"7"-11,0 8-10,0 8-10,0 6-4,0 3 6,0 5 5,0 4 6,0 1-1,0 2-6,0 1-5,0 1-6,0-1-8,0-1-8,0-3-11,0-1-8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511" units="cm"/>
      <inkml:brushProperty name="height" value="0.0511" units="cm"/>
      <inkml:brushProperty name="color" value="#00BFF3"/>
    </inkml:brush>
  </inkml:definitions>
  <inkml:trace contextRef="#ctx0" brushRef="#br0">26150 28277 430,'0'-10'12,"2"10"26,0 12 24,2 10 25,0 6 4,1 2-16,2 3-17,0 1-17,0 3-10,-1 2-6,0 4-4,-2 2-6,0 5-5,0 4-6,0 5-8,0 6-6,-1-2-6,0-3-7,-2-6-7,0-4-6,-1-8-3,0-8 3,0-9 3,0-9 2,-1-8-2,0-6-4,-2-8-5,0-6-6,-1-3 1,0 3 8,0 1 6,0 2 8,0 1 4,-2-2 2,0 0 2,-1-1 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0"/>
    </inkml:context>
    <inkml:brush xml:id="br0">
      <inkml:brushProperty name="width" value="0.06212" units="cm"/>
      <inkml:brushProperty name="height" value="0.06212" units="cm"/>
      <inkml:brushProperty name="color" value="#00BFF3"/>
    </inkml:brush>
  </inkml:definitions>
  <inkml:trace contextRef="#ctx0" brushRef="#br0">41500 37000 354,'23'-71'31,"-3"10"-2,-3 10-2,-2 9-2,-3 4-3,1 1-1,-1-1-2,1 1-2,-3-1-1,-2 1-3,-3-1 0,-3 1-3,-7 2-1,-9 7 1,-10 6 0,-8 7 0,-6 7 0,1 9-1,-1 10-2,1 10-1,-1 7 1,1 6 0,-1 7 1,1 6 2,-3 6 0,-2 6 1,-3 7 0,-3 6 2,-1 1-1,4-3-1,3-3-1,3-2-1,1 0-1,1 7 2,-1 6-1,1 7 1,12-9-5,25-21-12,25-22-10,25-22-12,14-21-6,3-18-1,3-19-1,4-18 0,-4-6 1,-9 10 3,-10 10 3,-8 9 2,-9 6 6,-6 3 5,-6 3 7,-6 4 5,-2 7 14,3 13 22,3 12 23,4 13 21,1 13 6,0 17-11,0 15-11,0 16-11,0 2-9,0-8-7,0-10-7,0-9-7,6-4-9,13 4-13,12 3-11,13 3-12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1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25747 28956 434,'-21'-57'11,"7"12"3,5 12 4,6 12 3,3 5 3,2 0 2,0 1 3,2-1 2,1 1 0,3 3-4,4 1-3,2 2-5,2 2-2,1 2-4,1 2-2,1 3-3,0 0-3,-1 0-3,-1 0-4,0 0-4,-1 0-4,1 1-4,1 2-6,1 0-5,0 0-3,-3 0-2,-1-1-3,-2-2-1,-2 0 0,1-2 3,0-1 2,0 0 2,-1-3 4,-1-3 3,-1-5 5,0-4 3,-3-1 3,-1-1 4,-2 1 4,-2-1 2,-1 2 6,0 1 5,0 2 6,0 3 6,-1 2 10,-2 6 13,-2 4 13,-1 6 14,-1 3 2,2 1-11,2 3-11,2 2-11,1 0-8,2 1-7,0 0-8,2-1-6,2 0-13,4-2-19,3-3-19,5-1-19,0-1-8,-1 0 6,-2 0 3,-3 0 6,-2-1 6,-2 1 8,-4 0 9,-2 0 8,-3 0 7,-2 1 6,-2 2 6,-2 0 6,-2 2 2,-1 3-2,-3 3-3,-2 3-1,-1 2 5,-1 1 13,-1 1 13,-1 1 13,1-1 5,2-1-3,4-3-3,3-1-3,2-3-3,0-1-5,2-3-3,1-1-5,3-3-5,7-4-9,7-4-8,8-4-9,3-5-6,1-4-1,1-5-2,0-5-2,1-2-7,-3-1-11,-1 1-13,-3-1-11,-1 0-2,-1-1 5,-1-1 7,0 0 6,-3 0 3,-1 5 0,-2 3 1,-2 5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3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27869 27098 447,'7'-16'3,"0"-1"3,-2-2 5,0 1 4,-1 2 12,0 10 18,-1 9 19,1 8 19,0 4 1,0 1-17,0 0-17,0-1-16,1 0-12,2-2-5,1-3-6,3-1-5,2-2-6,0-2-7,1-2-7,1-2-6,0-2-2,-1 0 3,-1-2 3,0 0 2,-3 2-4,-5 4-12,-3 5-12,-4 6-13,-3 2 2,-3 1 12,-4 1 13,-2 1 12,-3 1 9,-3 3 4,-3 1 3,-3 3 4,0-1 3,3-3 5,3-3 3,3-3 4,5-3 4,9-4 5,6-5 3,9-3 5,6-4-1,3-3-5,5-5-5,3-4-6,1-1-5,-1 1-8,-3 1-6,-1 0-7,-5 4-9,-7 6-11,-7 6-11,-6 6-11,-5 2-1,0 0 10,-1-2 10,-2-1 9,0 1 7,-2 0 4,0 1 4,-1 2 4,-2 0 2,-3 1 2,-3 1 3,-3 1 1,-2 1 2,-1 2 3,-1 0 3,-1 1 3,1-1 1,5-1 0,3-2-1,5-3 1,4-1 2,6 0 3,6-2 4,6 0 3,5-5-2,7-5-9,5-6-9,7-5-8,1-4-6,0 1-2,-1-1-2,-1 0-2,-2 1-1,-2 1-1,-1 1-1,-3 1 0,-2 1 1,-3 2 2,-3 2 3,-2 2 3,-3 3 5,-1 4 9,-1 4 8,0 4 8,-2 2 4,-1 3-1,0 2-3,-2 2-1,1 0-3,2 1-5,2-1-3,2 1-4,0-1-4,1-1-4,0-1-5,-1-1-3,0-1-5,-2-1-6,-2-1-7,-2 0-5,-4-2-9,-6-1-11,-6 0-10,-6-2-12,-3-3 0,-3-4 13,-1-6 13,-2-4 12,-2-3 8,1-1 5,-1-1 4,1-1 4,1-1 5,5 0 6,3 1 6,5-1 6,3 1 6,2 0 9,4 2 6,2 1 9,3 0 1,2 1-5,2-1-4,2 0-4,2 2-3,1 2-3,3 4-2,2 3-2,-2 3-4,-5 5-4,-4 6-4,-6 4-4,-3 2-3,-3 1-1,-4-1-1,-2 1-1,-1 0 0,-1 1 1,0 1 1,1 1 0,-1-1 2,2-3 1,1-3 1,1-2 1,5-6 0,10-5 1,10-6 0,9-5 0,5-4 0,-3 0-3,-2 0-2,-1 1-1,-2 0-2,-3 2-2,-1 2 0,-2 2-1,-4 4 0,-5 6-1,-4 6 0,-5 6-1,-5 3 2,-4 1 2,-4 1 2,-3 1 2,-2-1 1,3-1 2,1-3 1,3-1 1,1-3 1,2-1-1,3-2 0,1-2 0,4-4-2,8-6-2,6-6-3,7-6-3,4-2-2,-1-1-3,1 0-1,-1 1-3,0 0-3,-2 4-3,-3 3-4,-1 3-3,-4 3 0,-6 5 5,-6 6 4,-6 4 6,-4 3 3,-1 1 4,-3 1 4,-2 2 3,0-2 2,1 0-1,1 0-1,1-2 0,0 0 1,1-1 2,-1 1 3,1 0 1,0-2 5,4-1 6,3-3 7,2 0 5,5-4 1,4-1-6,5-2-6,6-2-6,3-2-4,3-4-3,3-2-4,3-3-3,1-3-4,1-2-6,-1-1-7,0-3-6,0 0-5,-1 1-2,-1 1-4,-1 1-2,-2 0 0,-3 2 2,-3 1 4,-2 1 2,-4 0 3,-3 0 2,-3 0 1,-2 1 1,-3 0 2,-2 0 2,-2 2 1,-2 1 2,-2-1 1,-1 0 3,-3-1 3,-2-1 2,0-1 2,1 2 0,1 1 1,1 0 0,0 2 2,0 1 1,0 0 3,1 2 2,-1 2 11,2 2 22,1 3 20,1 4 23,1 3 3,2 3-13,2 5-13,2 3-14,2 5-9,2 5-7,2 5-6,2 5-7,0 3-5,1 5-6,0 4-5,0 4-6,0 3-1,0 1 1,-1 3 2,1 1 1,-1 0-4,0-2-14,-2-4-11,0-3-13,-2-5-9,1-8-7,0-8-7,0-7-8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24"/>
    </inkml:context>
    <inkml:brush xml:id="br0">
      <inkml:brushProperty name="width" value="0.06822" units="cm"/>
      <inkml:brushProperty name="height" value="0.06822" units="cm"/>
      <inkml:brushProperty name="color" value="#00BFF3"/>
    </inkml:brush>
  </inkml:definitions>
  <inkml:trace contextRef="#ctx0" brushRef="#br0">30102 28759 322,'-1'-14'4,"0"3"9,-2 3 7,0 2 9,-2 4 3,-2 4-4,-2 4-4,-1 4-3,-3 3-4,0 3-3,-1 3-4,-1 3-3,-1 1-5,2-1-4,1-1-3,1-1-5,4-4-6,6-6-5,7-8-8,8-6-6,2-3 2,-1 2 10,-1 2 11,0 2 10,-2 2 8,-1 2 4,-1 2 5,0 2 6,-3 2 1,-1 5 1,-2 4 1,-2 3 0,-1 4-2,0 1-1,0 2-3,0 3-3,0-1-1,-2-2-3,0-2-1,-1-1-3,-1-3-2,2-3-1,0-3-2,2-2-1,2-6-2,4-7-1,3-6 0,5-7-1,3-5-1,3 0 1,3-1 1,3-1-1,2 0 1,1-1 1,1 1 1,1-1 1,-1 1 1,-2 3 0,-2 1-2,-1 3 1,-3 1-1,-3 2 1,-3 2 0,-2 2 0,-6 1-4,-7-2-9,-6 0-8,-7-1-9,-4-1-1,0 0 5,1 0 5,-1 1 5,1-1 3,1 0 3,1 0 2,0 0 2,2 0 2,3 1 5,1-1 3,2 0 3,2 2 10,0 6 15,2 4 14,0 6 16,1 3 2,0 5-12,0 3-12,0 5-11,0 3-7,0 2-1,0 4-2,0 3 0,0-1-2,0-4-2,0-4-4,0-3-1,2-2-2,4-1-1,4 0-1,4 1-1,2-2 0,1-3 1,1-3 0,1-3 0,4-4-1,9-4-3,7-6-3,8-4-3,3-5-2,-2-6-2,-2-4-2,-2-4 0,2-6-6,7-3-9,7-4-9,8-4-8,-3 1-2,-11 7 8,-10 7 8,-12 8 6,-6 3-5,-5 4-18,-3 3-18,-4 3-19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1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55150 17165 571,'17'-1'101,"3"0"-23,3-2-22,3 0-23,3 0-11,5 1-1,3 0-1,4 2-2,5 0 0,4 0-3,5 0-2,6 0-2,3 0-2,3 0-3,3 0-1,3 0-3,1 0-1,1 0-3,-1 0 0,0 0-3,-1 0-3,-5 0-4,-3 0-6,-4 0-5,-5 0-7,-3 2-8,-4 0-8,-4 1-10,-5 0 1,-5 0 9,-7-2 9,-5 0 9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4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58817 12700 548,'-35'23'80,"9"-1"-13,9-1-13,9-1-13,5 0-7,4 1-4,2 1-2,4 1-3,2-2-4,5-7-4,4-5-4,3-6-5,4-4-6,1-2-5,2-2-6,3-1-7,-1-3-3,-2 0-3,-1-2-2,-3 0-2,-2 0-2,-3 3 2,-3 1-1,-2 2 1,-5 2 2,-7 2 2,-4 2 2,-7 2 3,-5 2 3,-3 4 4,-5 2 5,-3 3 4,-2 2 2,1 1 2,1 2 1,1 0 2,2-1 1,2-3 0,4-3 1,3-2 0,4-3 2,6-1 3,6-1 2,6 0 4,4-2-1,0 0-2,1-2-4,1 0-2,0-1-6,-1 0-11,-1 0-9,0 0-9,-3 1-5,-4 2 3,-5 2 2,-2 1 2,-5 4 2,-4 2 4,-4 3 1,-3 3 3,-4 2 3,0-1 1,-1 1 2,0 0 1,-2-2 4,1 1 4,-1-2 5,1-1 4,-2 0 4,0 1 0,-1 1 2,0 1 1,0-1 1,5-2-3,3-4 0,5-3-3,5-3 3,10-4 5,8-4 4,9-4 6,6-3-2,3-1-8,3-3-9,2-2-7,2 0-6,1-1-3,-1 0-2,0 1-2,-1 0-2,-5 4 0,-4 3-1,-3 3-1,-3 0 1,-1 2 2,-1-1 2,-1 0 2,-1 4 6,0 8 11,-2 7 12,-1 9 10,0 4 4,2 1-3,0 0-3,1 2-4,0-1-5,-1-1-9,-1-3-7,0-1-7,-2-4-11,-1-3-11,-1-4-13,0-4-11,-5-4-8,-8-1-2,-8-2-2,-7-2-2,-6-2 4,0-4 9,-1-2 9,0-3 9,-2-3 7,-1 0 6,-1-1 3,-1-1 6,1 0 3,3 4 2,4 3 1,2 3 2,3 0 2,4-2 2,4-2 1,5-2 1,2-1 5,3-1 4,4-1 6,3-1 5,2-1 2,3 2-1,3 1-1,3 1-2,0 1-1,-3 2-3,-2 2-3,-4 3-2,-2 2-3,0 5-5,-2 6-4,0 4-4,-5 5-1,-8 3 1,-8 5 3,-7 3 2,-4 1 0,1-1-1,1-3 0,1-1 0,2-4-2,3-3 1,3-5 0,2-3 0,6-4 0,6-4 1,8-4-1,6-4 0,6-3 1,3-2-2,5-1 1,3-3-1,1 0-1,-1 1-1,-3 1 0,-1 0-1,-4 4-2,-5 5-1,-5 4-2,-4 6-2,-6 2-1,-7 3 2,-4 2 0,-7 2 1,-2 0 2,1-1 4,1-1 4,1-1 4,1-1 1,2-2 0,3-2-1,1-2-1,4-3-1,8-1-1,6-2 0,7-1-2,4-2-2,1 0-3,1 0-4,1 0-2,0 0-3,-3 0-2,-1 0 0,-2 0-2,-7 4-2,-11 6-2,-10 7-1,-11 8-3,-5 1 2,-1-2 6,1-1 5,0-2 6,-1-2 5,1 1 5,-1 0 3,1-1 5,0 0 2,3 0 3,1-2 1,3-1 3,6-3-1,12-6-2,12-6-3,12-6-2,4-3-5,0 1-5,-1-1-7,0 0-5,-2 1-4,2 1-2,1 0-1,1 2-2,0 0 0,-3-2 0,-1 0-1,-3-1 0,-2 0-2,-3 2-4,-2 2-4,-4 3-5,-3-1 1,-2 0 3,-4-2 4,-2 0 3,-4-1 5,-2-2 3,-3 0 3,-3-1 5,-3 0 2,0 0 0,-1 2 1,-1 1 1,0 1 3,3 2 5,1 2 5,3 2 6,0 1 6,2 0 9,1 0 9,0 0 8,3 1 2,1 2-5,2 2-5,2 2-6,1 3-3,0 5-2,0 5-2,0 5-3,1 6-2,3 7-2,4 6-3,2 8-2,3 7-6,0 11-7,1 9-8,1 10-8,-1 5-2,-3-2 2,-2-1 4,-4 0 2,-2-8-4,0-15-10,-2-15-10,0-14-9,-1-9-9,2-3-5,0-4-7,2-1-4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4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60887 14105 477,'-1'-13'9,"-2"6"17,-2 6 18,-2 6 17,-2 8 0,-3 9-18,-4 10-18,-2 11-17,1 0-10,3-6-1,4-7-1,5-7-1,4-8-6,7-7-7,7-8-10,8-8-9,0-3-1,-3 3 7,-5 1 6,-3 2 6,-3 3 5,0 2 4,-2 3 3,0 4 3,-3 2 3,-2 3 5,-4 4 3,-2 2 3,-3 2 3,-2 3 1,-2 1 0,-1 3 1,-1-1 1,2-2-1,3-1 0,1-2 0,1-4 0,2-1 1,1-4 0,1-3 0,1-1 0,3-2-1,4-1-1,2 0-1,3-3-2,4-2-5,2-4-4,3-2-4,2-2-5,-1 0-5,1 1-6,-1-1-6,0 0 0,-2 0 3,-3 0 2,-1 0 4,-2 0 2,-1-1 3,0-2 3,-2 0 1,0-2 2,0-1 0,0-3 0,0-1-1,-2-1 0,-1 2-1,-2 3-1,-2 1-1,-1 2 0,0 0 0,0 2 2,0 1 0,-1 0 4,-2 2 6,-2 1 6,-1 0 6,-3 1 3,0 1-1,-2-2 0,0 2-2,-1-1 1,1 2 0,-1 0 0,0 2 2,1 3 1,3 5 5,1 7 5,2 6 3,2 2 0,0 1-4,2-1-5,0 1-5,2 0-3,2 1-2,2 1-1,2 1-2,2 0-2,3 0 0,4 1 0,2-1-1,2-2-5,3-7-10,1-5-10,3-6-9,2-5-8,6-4-7,5-4-8,4-4-6,-1-2-4,-7 1 0,-9-1 1,-7 0-1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36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61855 13362 472,'29'-8'22,"-3"1"2,-5-1 0,-3 0 3,-2 1-1,-1 0-2,1 2-1,0 1-2,-1 0-4,-1 2-6,-1 0-6,-1 2-6,-1 2-8,-2 5-7,-2 6-8,-2 4-8,-4 2-3,-6 1 1,-6-1 1,-6 1 1,-2-1 3,1-1 5,1-1 5,1 0 5,1-3 5,1-3 4,0-3 4,2-2 4,4-3 6,8-1 7,8 0 6,8-1 8,2-1-1,-3 0-5,-3 0-7,-2 0-6,-5 4-4,-3 11-3,-4 9-3,-3 11-2,-5 1-2,-2-4 0,-3-5 1,-3-5 0,-1-3-1,1-3 0,0-1 0,2-2-1,1-3 0,1-1-1,1-2 1,1-2 0,0-2 0,2 0-1,1-2-1,0 0 0,6-4-1,8-4-1,9-5-1,10-5-2,2-2 2,-2 2 3,-1 3 3,-2 1 4,-3 3 1,-1 2 2,-3 4 0,-1 3 2,-3 4 2,-4 5 4,-4 7 5,-4 6 5,-4 1-1,-2-3-3,-3-3-6,-3-3-3,-1-1-4,2 0-1,2-1-2,3 1 0,-1-1-2,0-1-1,-1 0 0,-1-2-1,2-3-3,8-4-3,6-6-4,7-4-4,4-3-2,0 1-1,-1-1 1,1 0-1,-1 2 3,-1 3 4,-1 2 5,0 4 5,-3 1 5,-1 2 5,-2 0 6,-2 2 4,-2 0 4,0 3 2,-2 2 1,0 2 1,-1 0 0,0-1-2,0 0-2,0-2-2,1-3-6,4-4-12,2-6-10,3-4-12,3-3-6,0-1-4,1-1-4,1-1-2,0 0 0,-1 2 6,0 2 5,-2 3 6,-1 2 13,-3 4 20,-1 4 21,-2 4 20,-2 1 5,0 1-10,-1 0-11,-2 0-10,1-1-11,2-1-8,2 0-9,2-2-9,0-1-7,-1-4-5,0-2-3,-2-3-5,0-4-3,0-4 0,0-4 0,0-3-1,0-5 1,2-3 5,0-4 5,1-4 3,1-2 4,-2-1 3,-1 1 3,0 0 4,-1 0 1,2 2 2,0 0 2,1 1 1,1 4 2,0 6 5,0 5 3,0 7 4,-1 7 13,-1 11 19,0 12 21,-2 10 20,0 10 2,0 12-19,0 10-17,0 11-17,0 8-11,0 4-3,-1 6-2,2 5-3,-1 4-9,1 7-17,2 6-15,0 5-17,0-8-7,-2-22 3,-3-23 1,0-22 2,-2-13-2,0-2-6,0-1-8,0-2-6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0"/>
    </inkml:context>
    <inkml:brush xml:id="br0">
      <inkml:brushProperty name="width" value="0.04544" units="cm"/>
      <inkml:brushProperty name="height" value="0.04544" units="cm"/>
      <inkml:brushProperty name="color" value="#00BFF3"/>
    </inkml:brush>
  </inkml:definitions>
  <inkml:trace contextRef="#ctx0" brushRef="#br0">50527 24509 484,'-6'-8'8,"2"0"16,4 0 16,3 1 17,3-1 5,7 0-6,5 0-7,7 1-5,3-1-5,2 0-3,3 0-3,1 1-3,0 0-7,0 2-10,-1 2-12,-1 2-10,-3 1-4,-3 0 1,-5 0 1,-3 0 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0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51280 23705 513,'0'-13'38,"-2"6"6,0 6 5,-1 6 4,-1 4 1,2 1-8,0 3-5,2 2-6,-1 2-5,0 5-4,-1 3-3,-1 5-4,-1 0-4,2 0-5,0-1-7,2-1-4,0 2-9,2 5-10,0 4-12,2 6-11,-1-2-5,1-8-1,0-8-1,0-7 0,-1-6 0,1-1 3,0-2 3,0-2 1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1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52179 23681 495,'8'-7'7,"1"1"14,1 0 14,2 2 14,0 0 6,1 2-3,1 0-2,1 2-4,1 1-3,0 2-6,-1 2-5,1 2-6,-2 1-5,-1 3-6,-2 2-5,-2 2-5,-3 1-5,-2 5-1,-4 2-2,-2 3-3,-4 1-1,-2 2-4,-3 1-1,-3 1-3,-3-1 0,0-2 0,-1-1 1,-1-2 0,0-3 2,-1-2 2,0-1 2,1-2 2,1-3 2,3-1 4,2-2 2,4-2 3,8-3 6,14-3 8,13-2 7,14-4 9,7-1-7,-2-2-18,0 0-18,-2-1-19,-1 0-10,-2 0 0,-1 2-1,-3 1 0,-4-1-4,-6 2-8,-5-1-8,-6 0-7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3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42900 37250 583,'-16'-22'68,"19"6"-9,19 7-8,19 6-9,12 3-6,6 0-3,7 0-4,6 0-2,-1 1-5,-5 4-4,-7 3-5,-5 3-5,-3-1-4,4-2-1,3-3-1,3-3-3,6-2 1,9 0 0,10 0 1,10 0 0,4 0 0,0 0-5,0 0-3,0 0-3,1 1-1,4 4 1,3 3 1,3 3 2,3 1 1,3 1 1,3-1 2,4 1 0,-1-3 2,-3-2-1,-3-3-1,-2-3 0,-3-2 0,1 0-2,-1 0 0,1 0-1,-3-2-1,-2-3 1,-3-3-1,-3-2 0,-4-3 1,-3 1 1,-3-1 0,-2 1 2,-3-1-1,1 1 1,-1-1-2,1 1 0,-1 1 0,1 3 1,-1 3 1,1 4 0,2 1 0,7 0 2,6 0 2,7 0 0,0 0 0,-2 0-2,-3 0-1,-3 0-2,-1 0-1,4 0 2,3 0 0,3 0 1,-2 0-1,-6 0 0,-6 0-1,-6 0-1,-4 0-1,1 0-1,-1 0 0,1 0 0,-4 0 0,-6 0 1,-6 0 0,-6 0 2,-7 0-1,-6 0 1,-6 0-1,-6 0 1,-6 0-3,-2 0-3,-3 0-4,-3 0-3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72016 17600 473,'-12'0'11,"8"0"23,8 0 21,8 0 23,4 0 4,1 2-14,1 0-14,1 2-14,1-1-9,1 1-5,1 0-5,1 0-4,1-1-8,1 0-8,1-2-10,1 0-9,-1-1-4,-1 0 0,-2 0 0,-3 0-1,-1 0-6,-1 2-15,-1 0-13,0 2-15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3"/>
    </inkml:context>
    <inkml:brush xml:id="br0">
      <inkml:brushProperty name="width" value="0.04689" units="cm"/>
      <inkml:brushProperty name="height" value="0.04689" units="cm"/>
      <inkml:brushProperty name="color" value="#00BFF3"/>
    </inkml:brush>
  </inkml:definitions>
  <inkml:trace contextRef="#ctx0" brushRef="#br0">72628 17283 469,'-21'-6'47,"5"4"7,5 4 6,4 4 7,4 3-2,0 3-8,2 3-10,1 4-8,0 1-8,0 1-7,0 1-5,0 1-7,-1 0-5,-1 3-6,0 0-4,-1 0-6,-1 2-6,2-1-6,0 0-7,2 1-6,0-2-6,0-1-3,0-3-4,0-1-3,0-3 1,0-3 6,0-3 7,0-2 6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4:44"/>
    </inkml:context>
    <inkml:brush xml:id="br0">
      <inkml:brushProperty name="width" value="0.05072" units="cm"/>
      <inkml:brushProperty name="height" value="0.05072" units="cm"/>
      <inkml:brushProperty name="color" value="#00BFF3"/>
    </inkml:brush>
  </inkml:definitions>
  <inkml:trace contextRef="#ctx0" brushRef="#br0">73303 16594 433,'9'-15'0,"0"0"0,1 2 0,2 1 0,0 1 7,1 2 14,1 3 14,1 1 14,1 1 4,0 2-7,-1 0-5,1 2-7,-2 1-5,-1 4-4,-2 2-5,-2 3-5,-3 4-3,-1 4-3,-2 3-2,-2 5-4,-3 0-2,-3 0-4,-5-1-2,-4-1-4,-2-1-2,-1-1 1,-1-1 1,-1-1 0,0-1 1,1-1 0,0 0 2,2-2 1,4-2 4,5-1 4,6-2 6,6-2 5,4-3 2,3-1-3,3-2-2,3-2-3,2 0-1,0 0 0,-1 2 0,1 0 0,-2 1 0,1 0 2,-2 0 1,-1 0 2,-1 1 1,-3 5 2,-1 4 1,-2 4 2,-4 2-2,-4 1-3,-6 1-5,-4 1-4,-5 1-4,-3 2-6,-5 3-6,-3 1-5,-4 3-5,-5 5-6,-3 3-6,-4 4-4,-1 2-3,0 0 0,1-1 0,2 1-1,4-4 0,7-10-4,9-8-3,7-8-2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74592 33217 999,'-132'-115'-21,"47"37"-4,49 35-4,47 37-5,21 17 2,-6-3 5,-5-1 6,-6-2 5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6"/>
    </inkml:context>
    <inkml:brush xml:id="br0">
      <inkml:brushProperty name="width" value="0.04925" units="cm"/>
      <inkml:brushProperty name="height" value="0.04925" units="cm"/>
      <inkml:brushProperty name="color" value="#FED406"/>
    </inkml:brush>
  </inkml:definitions>
  <inkml:trace contextRef="#ctx0" brushRef="#br0">64144 38671 446,'-18'-2'7,"10"0"15,11-3 14,12-2 14,5-2 3,3-1-8,1-3-10,3-1-9,0-2-5,1 1-2,-1-1-3,0 1-2,-1 0-1,-3 4-2,-3 3 0,-2 3 0,-3 1-3,-1 2-1,-1 0-4,-1 2-1,1 1 0,0 2 4,1 2 3,1 2 4,1 0 1,-1 1 0,1 0 0,0 0 0,-1 0-1,1 1 0,0 1-1,-1 1-1,0 0-3,-1-1-7,0 0-8,-2-2-5,0-1-5,2-1 2,0 0 0,1-2 0,1 0-4,-1-2-9,1 0-9,0-2-10,-1-1-4,-1-4-1,-1-2-1,-1-3 0,-1-1 3,-2 0 7,-2 2 6,-2 1 7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7"/>
    </inkml:context>
    <inkml:brush xml:id="br0">
      <inkml:brushProperty name="width" value="0.04827" units="cm"/>
      <inkml:brushProperty name="height" value="0.04827" units="cm"/>
      <inkml:brushProperty name="color" value="#FED406"/>
    </inkml:brush>
  </inkml:definitions>
  <inkml:trace contextRef="#ctx0" brushRef="#br0">66650 37743 455,'15'-22'37,"-1"6"-2,-1 5-2,0 5 0,-1 2-3,3 2-2,2 0-4,2 2-1,-1 0-3,0 2 0,0 0-1,-2 2 0,-2 1-2,-1 1-3,-2 3-2,-2 2-3,-2 2-1,-2 3-2,-3 3 0,0 3-2,-5 3-1,-2 3 0,-5 3-1,-4 3-1,-1-1-1,1-4 0,1-3 0,0-5 0,2-2 1,1-3 1,0-1 1,2-2 1,1-1 1,2 1-2,3 1-1,1 1-1,3-1 0,5-4 1,6-5 0,4-2 1,3-3 1,1 0 1,1 0-1,1 0 1,1-2-1,1-2-3,1-4-2,1-2-4,-2-2-2,-3 1-2,-5-1-4,-3 0-1,-1-1-3,1-3 1,3-3-1,2-3 0,-1-3 0,-3-3 1,-3-3 0,-2-2 1,-3-2-1,-1 3 2,-1 2 0,0 2 0,-2 2 2,0 5 2,-2 3 2,0 5 3,-2 2 4,-2 2 7,-2 2 6,-2 2 7,-2 4 3,-1 6 2,-3 6 0,-2 6 2,1 2-1,1 1-2,2-1-2,2 1-1,2-1-3,-1 1 0,0-1-2,0 1-1,0-1-2,2-1 1,1-1-1,1-1 0,1 1-2,3 1-2,4 3-3,2 1-2,2 0-3,2-3-2,0-3-3,2-2-4,0-4-1,3-1-2,1-2-2,3-2-1,1-1-5,1 0-5,1 0-5,1 0-7,0-2-3,-1-1 1,-1-2 0,0-1 1,-4-2 2,-1 0 4,-4 0 5,-3 0 5,-1 0 0,0 0-3,0 0-3,0 0-3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07"/>
    </inkml:context>
    <inkml:brush xml:id="br0">
      <inkml:brushProperty name="width" value="0.04489" units="cm"/>
      <inkml:brushProperty name="height" value="0.04489" units="cm"/>
      <inkml:brushProperty name="color" value="#FED406"/>
    </inkml:brush>
  </inkml:definitions>
  <inkml:trace contextRef="#ctx0" brushRef="#br0">69100 36606 490,'0'-21'0,"2"5"0,0 4 0,2 6 0,1 1 2,3-2 7,4-1 6,2-3 5,2 0 9,-1 2 10,1 3 10,-1 1 11,2 1 1,3 0-9,3 0-10,3 0-8,2 0-7,1 1-3,1-1-4,1 0-3,-2 0-7,-4 2-12,-3 0-12,-5 2-11,-3 1-9,-2 4-5,-4 2-7,-2 3-6,-4 2-4,-3 0-1,-2-1-2,-3 1-2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93842 40200 999,'-22'7'0,"3"-1"0,3-1 0,3 0 0,1-2-6,0 1-12,1 0-12,-1 0-12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14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94800 41610 386,'51'8'141,"-8"-2"-31,-8-1-31,-7 0-33,-5-1-16,1 2-4,-1 0-3,1 1-3,-1 2-2,-2 2-3,0 2-1,0 1-2,-2 2-2,1 1-1,-1 2-1,1 0-2,-1-1-1,-3 1-1,-1-2-1,-2-1-1,-2-1-1,1-1 0,0-1-1,0 0-1,2-5 1,7-8 2,5-8 1,7-8 2,3-6 0,0-7 0,2-5-1,1-6 0,3-5-2,6-2-1,5-3-1,7-4-3,4 0 0,1 1 0,3 0 1,2 2-1,-2 2-1,-3 2-4,-5 4-4,-3 2-5,-4 4-5,-6 4-7,-4 3-7,-6 5-8,-8 4-8,-13 7-10,-12 5-9,-13 6-9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1"/>
    </inkml:context>
    <inkml:brush xml:id="br0">
      <inkml:brushProperty name="width" value="0.05708" units="cm"/>
      <inkml:brushProperty name="height" value="0.05708" units="cm"/>
      <inkml:brushProperty name="color" value="#F2395B"/>
    </inkml:brush>
  </inkml:definitions>
  <inkml:trace contextRef="#ctx0" brushRef="#br0">80414 49329 385,'-1'-14'7,"0"3"15,-2 3 14,0 2 15,-2 6 2,-4 6-11,-2 7-9,-3 7-11,-3 4-6,-1-1-2,-3 1-2,-1-1-3,-2 1-1,-1 1-1,-1 1-3,-1 1-1,-1 0-2,1-3-1,-1-2-2,1-1-1,2-2-1,3-1-1,4-1-1,5 0 0,4-6-6,6-9-10,6-8-10,6-9-10,3-4-1,3 1 9,2 0 7,2 2 8,-1 1 5,1 1 2,-2 1 3,-1 1 1,-1 0 3,-1 2 2,-1 1 2,0 0 2,-2 2 3,1 1 3,0 0 3,0 2 3,-1 0 2,1 2 1,0 0 1,0 2 1,-1 1 0,-1 4 1,0 2 1,-2 4 1,0 1 0,0 3-1,0 1 0,-1 3 0,1 0-2,-2-3-2,-1-1-3,0-2-2,-1-2-2,2-1-1,0-1-1,1 0-1,2-2-2,2-2-4,2-3-3,1 0-3,2-5-2,2-4 2,0-6 0,1-4 2,0-4-3,1-3-6,-1-3-5,1-2-6,-1-1-1,-3 3 4,-1 3 4,-2 3 4,-2 2 4,-3 3 4,-1 1 3,-2 2 5,0 6 6,0 8 10,1 10 9,2 8 10,-2 4 2,-1 1-9,-2-1-8,-2 1-8,-1-1-6,-2-2-2,0 0-5,-1 0-2,-2-2-4,0-1-1,-2-1-3,0-1-2,-1-1-3,0-2-6,1-3-5,-1-1-5,1-4-1,4-8 2,2-6 2,4-7 4,1-4 2,2 1 5,0-1 3,1 0 4,2 2 3,0 1 3,1 2 3,2 3 3,-1 1 0,1 2 0,0 2 0,0 3-1,0 0-1,1 2 1,1 0 0,1 2-1,0 0 3,-1 0 3,0 0 3,-2 0 4,0 0-1,0 2-7,-1 0-5,1 2-6,0-3-9,0-2-9,-1-5-9,1-4-10,-1-3-2,-2-2 8,-2-1 6,-2-3 8,-1-2 4,1-3 2,2-3 2,0-3 2,0-1 2,-1-2 2,0-1 2,-1-1 2,-1 2 2,1 2 3,1 3 3,2 3 3,-1 3 2,-2 3 4,-3 3 3,0 3 3,-2 5 13,0 10 20,0 8 21,0 9 20,-1 6 2,-1 3-19,0 3-17,-1 2-19,-1 3-12,2 1-5,0 0-7,2 2-6,-1 1-4,0 2-3,-2 2-2,0 2-3,-2 2-1,0 2 3,-1 2 1,-1 2 2,-1 2-3,0 3-10,0 3-7,0 4-10,1 0-10,-1 1-14,0-1-12,0 1-14,0-8 0,2-15 15,1-14 13,1-14 14,-1-8 7,2 1-2,-1 1-1,0 2-2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3"/>
    </inkml:context>
    <inkml:brush xml:id="br0">
      <inkml:brushProperty name="width" value="0.03079" units="cm"/>
      <inkml:brushProperty name="height" value="0.03079" units="cm"/>
      <inkml:brushProperty name="color" value="#00BFF3"/>
    </inkml:brush>
  </inkml:definitions>
  <inkml:trace contextRef="#ctx0" brushRef="#br0">46050 34700 714,'23'139'106,"-3"-22"-25,-3-22-27,-2-21-26,-5-3-17,-2 20-5,-3 18-8,-3 20-6,-7 3-4,-9-8-1,-10-10 0,-8-9-2,-1-12-2,9-11-6,10-14-5,10-11-6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2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83763 50561 560,'3'-14'8,"7"3"16,7 3 17,7 2 15,1 5 4,-7 6-11,-5 6-11,-6 6-10,-5 1-9,-2-1-8,-4-3-8,-2-1-8,-3-1-4,-2 2-1,-1 0 0,-3 1-2,0-1 2,1-1 2,1-2 3,0-2 2,4-3 3,6-1 5,6-2 3,6-1 4,3-2 1,0 0 1,-1 0 0,1 0-1,0 0 1,0 3 0,-1 2 2,1 2 0,-2 1-1,-2 2-4,-4 0-5,-2 1-3,-4 2-2,-2 0-3,-4 1-1,-2 1-2,-2 1-2,-1-1-1,-2 1-3,0 0-1,0-1-1,-1 1 1,1 0 0,-1-1 2,1-2-9,2-6-16,3-6-18,1-6-16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2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85050 50765 568,'8'-6'70,"0"1"-12,-1 2-14,1 2-14,0 1-5,2 0-2,0 0 1,1 0-2,0 1 0,-1 2-4,0 2-1,-2 1-3,0 2-2,0 0 1,-1 0 1,1-1-1,-1 2-3,-2 2-7,-3 1-8,0 3-7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3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86231 50005 483,'8'-13'69,"0"6"-3,0 6-2,-1 6-2,1 4-6,-2 3-9,-1 4-9,0 2-9,-2 2-6,0 3-4,-2 1-3,0 3-4,-3 0-3,-2 0-4,-4 0-4,-2 1-2,-1-2-4,1 0-3,0-1-4,2 0-2,1-4-2,0-2 1,2-3 1,1-2 0,0-6-11,2-8-21,0-8-23,2-8-21,0-3-1,2-1 20,0 0 20,2 1 20,0 0 15,1 1 8,2 1 8,0 1 8,1 1 7,2 2 6,0 3 4,1 1 7,0 1 2,0 0 1,-2 0 0,-1 1 1,1-1-1,2 2-3,2 1-3,1 0-3,1 2-4,-1 0-5,-1 2-4,0 0-5,-2 1-9,1 0-12,0 0-12,0 0-13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3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87181 49315 419,'0'-28'2,"0"5"5,0 7 4,0 5 5,0 5 7,2 6 12,0 4 11,2 6 10,-1 2 2,-1 3-11,0 2-11,-1 1-9,-1 2-5,0 1 3,0 1 1,0 1 4,0 2-2,0 1-5,0 2-3,0 3-6,-1-1-3,-1-2-2,0-1-3,-1-3-3,-2 1-4,0 3-5,-1 3-5,-1 3-4,0-2-5,2-4-3,2-5-4,2-5-3,2-7-7,2-8-7,2-10-9,2-8-9,1-4 2,3-1 10,1 1 12,3-1 11,-1 1 6,-1 3 3,-2 1 2,-2 3 2,-2 1 3,-1 2 3,-1 2 4,0 2 3,-2 3 6,0 4 8,-2 4 8,0 4 8,-3 1 1,0-1-4,-3 0-5,-2-2-5,0 0-6,1 0-11,0 0-9,2-1-9,-1 1-7,0-2-3,-1-1-2,-1 0-3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4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87550 50437 436,'8'-7'4,"0"1"5,-1 0 8,1 2 6,1-1 2,4 0 1,2-1-2,3-1 0,1 0-3,-1 2-5,-1 2-6,-1 2-4,-2 3-3,-2 4 0,-4 3 0,-2 5 1,-5 2-1,-5 1 1,-4 1 0,-5 1 0,-2 0 1,3-3 0,1-1 0,2-2 0,5-4-3,8-7-8,8-4-6,7-7-7,4-4-4,-1 0 2,-1-1 2,-1-1 0,-1 0 3,-3 1 2,-1 1 2,-2 1 2,-2 3 11,-3 6 18,-1 6 18,-2 6 18,-2 2 5,0 1-9,-2 0-10,0-1-8,-1 1-4,0 0-2,0-1-1,0 1-1,0 0-2,2 0-4,0-1-3,2 1-4,3-3-7,7-6-7,7-6-10,7-6-8,1-3-3,-3-1 2,-5-2 3,-3 0 2,-3-2 2,-3-3 2,-1-3 1,-2-2 1,-2-2 3,-1 3 2,0 1 4,-2 3 4,-1 1 1,-4 3 0,-2 1 2,-3 2-1,-4 3-2,-4 3-5,-4 2-6,-3 4-5,-2 3-5,-1 4-2,1 3-3,-1 5-3,3 1 1,3-3 3,4-1 4,5-2 3,1-1-4,2 0-12,1 0-12,0-1-12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4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90800 50190 598,'3'-15'6,"7"2"12,8 3 13,6 1 11,7 1 7,6 1-1,8-1 1,6 0-1,4 0-5,-2 1-12,-1-1-11,0 0-12,-4 1-6,-4 0 0,-6 2 0,-4 1 0,-5 0-3,-3 2-7,-5 0-7,-3 2-8,-4 1-8,-2 2-12,-4 2-12,-3 2-12,-2 0 0,-4-1 10,-2-1 10,-3 0 10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92500 49308 595,'7'-14'4,"-1"3"7,0 3 7,-2 2 8,2 4 6,4 2 5,3 4 7,5 2 4,2 2 0,1 0-8,1 0-8,1-1-6,0 2-8,-1 0-5,-1 1-6,-1 1-7,-1 0-5,-3-2-6,-1-2-6,-2-3-7,-3 1-2,-1 0 2,-2 1 1,-2 2 2,-2 0-4,0 1-6,-2 2-7,0 0-8,-3 0 0,0-1 3,-3-1 5,-2 0 4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91145 50662 591,'-16'0'1,"-2"0"2,0 0 2,-1 0 3,1 0 4,1 0 5,2 0 6,3 0 7,6-1 4,12 0 6,11-2 5,13 0 5,7-2-2,4 0-11,4-1-10,4-1-10,2-1-8,-1 2-7,1 1-5,0 1-7,-3 0-4,-6 2-3,-6 0-2,-6 2-2,-4 0-5,-5 0-10,-3 0-8,-4 0-8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5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91452 50850 626,'-16'0'0,"-1"0"0,-2 0 0,1 0 0,3 0 10,10 2 20,10 0 19,10 2 20,6 0 3,5 1-16,3 2-15,4 0-15,2 1-12,-2 0-7,0-1-9,-1 1-7,-2 0-10,-3 0-10,-3 0-10,-3-1-11,-3 1-5,-3-2 0,-3-1 1,-2 0 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94548 49544 488,'6'-18'10,"-6"10"20,-5 11 21,-4 12 20,-5 7 3,-5 5-15,-5 4-15,-5 6-15,-2 1-9,0-2-4,-1-2-4,1-1-5,0-3-2,1 0-4,1-1-2,2-1-2,1-3-4,6-3-3,5-5-3,5-3-3,6-6-7,8-6-11,8-8-10,7-6-11,5-5-1,1-1 10,1-3 8,1-1 10,1-1 7,3-1 4,1 1 5,2-1 5,-1 3 4,-7 3 2,-5 4 2,-7 5 3,-3 3 10,-2 4 16,-2 4 16,-2 4 17,-2 3 4,-1 3-9,0 3-9,-1 3-8,-2 2-7,-1 0-5,0-1-6,-1 1-4,-1-2-5,2 0-3,0 0-4,2-2-3,3-5-9,5-6-12,7-10-14,6-6-12,3-8-4,3-5 7,1-7 7,3-4 5,-2-3 5,-2 3-1,-3 3 1,-3 4 0,-2 2 4,-3 3 6,-1 3 6,-2 3 5,-3 4 12,-3 8 16,-2 7 15,-4 6 15,-1 4 3,0 1-11,0 1-11,0 2-11,-1 1-7,-4 3-2,-2 3-2,-3 3-4,-1-1-2,0-2-3,2-3-5,1-2-2,0-3-5,2-1-4,1-1-3,0-1-5,5-4-6,6-8-10,7-8-8,7-7-10,4-4 0,-1 2 12,1 3 10,-1 1 11,0 2 7,-3 2 2,-1 3 4,-2 1 2,-3 1-2,-1 2-7,-2 0-6,-2 2-6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4"/>
    </inkml:context>
    <inkml:brush xml:id="br0">
      <inkml:brushProperty name="width" value="0.02992" units="cm"/>
      <inkml:brushProperty name="height" value="0.02992" units="cm"/>
      <inkml:brushProperty name="color" value="#00BFF3"/>
    </inkml:brush>
  </inkml:definitions>
  <inkml:trace contextRef="#ctx0" brushRef="#br0">46200 35500 735,'26'-71'10,"4"10"10,3 10 8,3 9 9,1 7 2,1 7-5,-1 6-6,1 7-4,1 4-6,3 3-4,3 3-6,4 4-4,-3 1-5,-5 0-6,-7 0-6,-5 0-6,-6 3-9,-3 6-10,-3 7-13,-2 6-10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5476" units="cm"/>
      <inkml:brushProperty name="height" value="0.05476" units="cm"/>
      <inkml:brushProperty name="color" value="#F2395B"/>
    </inkml:brush>
  </inkml:definitions>
  <inkml:trace contextRef="#ctx0" brushRef="#br0">96766 48898 401,'-14'-17'82,"4"11"-5,4 12-4,4 11-6,1 10-6,-4 5-10,-2 6-10,-3 6-9,-2 5-7,1 2-4,-1 3-5,0 4-5,-1 1-1,-1 3-1,-3 1 1,-1 3 0,-1 1-8,2 3-14,3 1-17,1 3-14,2-3-12,2-6-5,2-5-6,3-6-7,0-9 4,2-10 12,0-11 12,2-11 12,0-5 7,2 0 2,0 0 1,2 0 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6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97897 50309 543,'-15'-14'4,"4"3"7,3 2 8,3 4 8,1 3 7,2 4 9,0 4 8,2 4 8,0 2 0,2 3-11,0 1-11,2 3-10,1 1-9,3 1-5,3 1-7,4 1-5,0-1-5,1-2-2,0-1-2,-1-2-3,0-4-5,-1-3-10,-1-4-9,0-4-10,-1-3-5,-1 0 0,1-2 0,0 0-1,-2-1 3,-1 0 9,-2 0 7,-2 0 8,-1 0 5,0 1 3,0-2 1,0 2 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98117 50281 513,'-23'-7'13,"3"1"6,1 0 6,3 2 5,0 0 5,2 2 1,1 0 2,1 2 2,1 2-1,1 6-1,0 4-2,2 5-2,1 3-4,0 1-5,2 1-5,1 1-5,0 1-5,2 1-6,0 1-7,2 1-5,-1 0-4,-2 2-1,-2 1-3,-2 1-1,0-2-11,1-3-21,0-5-22,2-3-19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98350 48359 704,'0'-22'3,"2"3"6,0 3 6,2 3 6,2 2 5,7 2 4,6 2 3,5 3 4,4 0-2,1 2-7,1 0-6,1 2-7,0 0-6,0 0-2,1 0-3,-1 0-2,-2 0-8,-3 0-12,-5 0-10,-3 0-12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7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99270 47639 550,'-14'-7'-5,"3"1"0,3 0 1,2 2 0,2 1 12,1 2 22,-1 2 22,0 2 22,1 3 4,2 6-15,2 3-14,2 7-15,1 2-10,0 4-4,-1 3-3,1 3-5,-1 1-6,0 0-6,-2 0-7,0 0-8,-1-3-6,0-5-8,0-7-7,0-5-8,0-3-1,0-1 3,0 1 4,0 0 3,-1-1 2,0 1-3,-2 0-2,0 0-2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97433 49920 543,'-3'-12'54,"-2"10"0,-5 8-1,-4 10-1,-2 2-5,-1 0-9,-1 0-9,-1-2-8,-2 0-5,-1 1-2,-3 1-2,-1 1-2,-2 0-1,1-1 2,-1-1 0,1 0 2,2-3-4,3-1-5,4-3-8,5-1-6,4-1-2,6-2 2,6-1 1,6 0 3,3-2 1,1-2 2,1-2 1,2-2 2,2-1 1,7 0 3,5 0 3,6 0 1,2 1 1,-1 0-2,-3 2-2,-2 0-3,-1 2 1,-1 0 0,-1 2 2,-1 0 1,-1 1-9,1 0-18,-1 0-19,0 0-18,-1-1-7,-5-1 3,-3 0 3,-4-1 4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99705 49965 619,'-13'-7'20,"6"3"8,6 1 10,6 2 8,6 1 3,7 0-2,7 0-3,7 0-2,2 0-7,0 0-13,-1 0-13,-1 0-12,-2 0-9,0 2-8,-1 0-6,-1 1-7,-3 0-4,-4 0-2,-3-2-2,-4 0-1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8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100383 49297 544,'-22'-21'43,"5"7"-1,3 5-1,4 6-1,3 7 0,1 8 3,1 7 2,0 8 2,1 5-4,0 1-10,0 1-10,1 0-11,-1 2-8,2 0-9,0 2-8,2 1-7,-1-1-7,0 0-4,-2-2-4,0 0-4,0-4-6,2-6-6,2-5-7,2-6-5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9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102231 49213 443,'-1'-14'0,"-1"3"0,0 2 0,-1 4 0,-1 1 3,0 0 7,0 0 7,0 0 6,-1 1 7,-4 0 4,-2 2 4,-3 1 6,-2 2-1,1 5-4,-1 5-4,0 6-5,1 2-3,1 1-3,1 1-2,1 1-2,0 1-2,0 1-1,0 1-1,1 0-2,0 0 0,2-3-3,2-3 0,2-3-1,4-2-4,6 0-6,6-2-5,6-1-6,3-3-5,1-4-7,1-6-5,1-4-6,0-5-2,-2-3 1,0-5 3,0-4 2,-2-2 3,-1-3 4,-1-1 4,-1-2 5,-2-1 3,-2-1 3,-4 1 2,-3 0 3,-1 0 3,0 3 6,0 2 4,0 1 6,1 3 5,2 3 5,2 3 4,1 3 6,3 4 1,0 6-6,1 6-3,1 6-5,-1 3-3,-2 3-5,-4 2-2,-3 1-5,-1 2-2,-2 0-2,0-1-2,-2 1-1,-1-1-2,-2 1-2,-2-1-1,-1 1-1,-3-1-3,0-1-1,-2-1-2,0-1-2,0-1-2,1-2 0,0-3-2,2-1 1,3-2-3,6 0-1,6-2-2,6 0-3,3-2 2,1-3 2,1 0 5,1-3 2,0-2 2,-1 0 0,0-2-2,-2 0 0,0-1-2,-1 1-2,1-1-2,0 0-1,-2 0-1,-1-2 1,-3 0 1,0-1 1,-3-2-1,-1-2 0,-1-1-1,0-3 0,-1 1 0,0 3 6,0 3 3,0 3 6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39"/>
    </inkml:context>
    <inkml:brush xml:id="br0">
      <inkml:brushProperty name="width" value="0.05745" units="cm"/>
      <inkml:brushProperty name="height" value="0.05745" units="cm"/>
      <inkml:brushProperty name="color" value="#F2395B"/>
    </inkml:brush>
  </inkml:definitions>
  <inkml:trace contextRef="#ctx0" brushRef="#br0">103959 48986 382,'0'-35'2,"0"8"1,0 7 4,0 8 1,0 9 15,0 8 26,0 9 26,0 10 25,-2 6 3,0 6-20,-3 6-22,-2 6-21,-1 3-13,1 0-8,-1 0-7,0 0-7,0-1-7,1 1-9,-1 0-7,0 0-9,1-1-7,0 0-6,2-2-5,1 0-7,0-3-2,2-2 1,0-4 0,2-2 2,0-5 4,0-7 8,0-7 7,0-7 8,0-4 5,2 0 0,0-2 0,2 0 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46900 34550 524,'-2'-47'-14,"-3"6"10,-3 7 8,-2 6 10,-1 15 10,3 26 15,3 24 13,4 26 14,1 10 0,0-3-12,0-3-12,0-2-12,-2 3-9,-3 14-3,-3 11-5,-2 14-4,-5 8-2,-2 7-2,-3 6-1,-3 7-1,-4 2-3,-3 1-7,-3-1-6,-2 1-7,2-13-1,9-25 3,10-25 2,10-25 3,7-21-3,6-15-7,7-15-8,6-16-6,7-18-3,10-18 5,10-19 4,9-18 5,6-10 2,3 0 3,3 0 2,4 0 2,-3 7 4,-5 17 5,-7 15 5,-5 16 6,-9 15 7,-9 16 9,-10 15 9,-8 17 8,-8 13 3,-2 13-4,-3 12-5,-3 13-5,-4 4-1,-3-3-1,-3-3 1,-2-2-1,3-9-8,14-12-18,11-13-17,14-12-16,10-18-7,9-21 7,10-22 6,10-22 6,0-7 4,-5 10-1,-7 10 1,-5 9-1,-11 18 13,-11 29 25,-14 28 25,-11 28 26,-7 10 6,0-5-12,0-7-13,0-5-12,1-4-9,4 0-7,3 0-7,3 0-6,4-5-5,7-9-6,6-10-5,7-8-5,5-11-4,7-8-4,6-10-4,7-9-3,-1-9 0,-6-5 3,-6-7 4,-6-5 2,-7-9 4,-6-9 2,-6-10 2,-6-8 3,-4-8 2,1-2 5,-1-3 4,1-3 3,-7 7 3,-12 19-1,-13 19-1,-12 19 1,-12 12-1,-8 6-1,-10 7-1,-9 6-1,-4 9-3,4 13-7,3 12-6,3 13-7,7 4-5,14-3-4,11-3-4,14-2-3,5-3-2,1 1 0,-1-1 2,1 1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0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105050 48812 614,'32'-21'11,"0"5"22,2 5 22,1 5 22,-1 2 2,0 2-17,-1 0-19,-1 2-18,-4 0-25,-4 0-32,-5 0-33,-4 0-32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4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87334 54547 540,'-38'0'5,"3"1"11,4 2 10,2 0 11,7 1 3,10 0-2,12 0-2,10 0-3,9-1-3,5-1-3,7 0-4,5-1-3,4-1-3,4 0-3,3 0-1,2 0-3,3 0-1,2 0-1,2 0 0,2 0 0,1-1-1,1-1 0,1 0-1,2-1 0,1-1-1,7 0-1,4 0-1,5 0-1,2 0-1,2-2-1,1 0 1,0-1-2,0 0 0,-3 0 0,-3 2-1,-3 1-1,-3 0 1,0 2 0,0 0 1,-2 2 2,-3 1-2,-5 4-2,-5 2-3,-4 3-2,-5 2-1,-1 0 0,-2-1 1,-1 1 0,-3-1 1,0-1 0,-2-1 1,0 0 0,0-2-2,0-1-4,2-1-5,1 0-5,-2-2-3,-2 0 1,-3-2-1,-3 0-1,-4-1-1,-3 0-3,-5 0-3,-3 0-2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45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86855 53561 565,'16'-8'0,"1"-2"0,1 0 0,1-1 0,1 0 1,-1 0 2,1 2 2,0 1 2,-3 2 4,-3 4 6,-4 4 6,-4 4 7,-4 2 1,-3 1-3,-2 2-2,-3 0-2,-5 1-4,-4 3-2,-5 2-3,-5 2-2,-4 0-3,-2 1 1,-4-1-2,-3 1 0,-2 1-1,-2 2-2,-2 4-1,-2 3-2,0 1-2,2-1 0,2-1-2,2-1-1,3-3 0,5-1 0,6-4 0,4-3 1,6-2 1,10 1 5,9 0 3,8-1 4,5 0 2,3-1-2,1 0-2,3-2-1,3 0 0,5 1-1,4 2 1,6 0 0,3 1-4,2 1-9,2 1-9,2 1-8,0 1-7,-1 1-7,0 1-6,-2 1-7,-1 0-1,-4-3 1,-2-1 3,-3-2 3,-5-3 2,-6-3 6,-5-3 4,-6-2 4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66850 44800 999,'35'14'-6,"-6"-4"-12,-7-2-12,-7-2-12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2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71250 45887 444,'21'22'133,"-3"-3"-32,-4-3-31,-4-3-33,-3-1-18,1-1-4,0 1-4,0 0-4,0 0-1,1 1 1,2 1 2,0 2 2,1-2 1,1-1 1,1-2 2,2-2 2,0-3-1,3-3-1,2-2-3,1-3-2,3-6-2,3-6-3,3-7-3,2-7-2,5-7-1,5-8 1,4-8 2,5-8 1,3-2-4,-2 1-12,-1 2-11,0 3-12,-7 5-6,-8 9 0,-11 11-2,-9 10 0,-5 4-3,1 2-6,1 1-4,2 1-6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3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6141 41194 424,'-15'-22'0,"2"3"0,2 3 0,3 3 0,0 0 1,2 0 5,1-1 3,0-1 4,3 1 9,4 6 14,4 5 14,4 4 15,2 7 2,3 6-10,2 7-10,1 7-11,2 3-6,0 2-5,-1 1-4,1 1-5,-1-1-2,-1 0-1,-1-1-1,-1-1-1,0-3-2,1-4-2,2-3-2,0-5-2,1-3-3,1-2 0,1-4-1,1-3-2,1-3 0,3-6 0,1-4 1,2-5 1,4-9-1,3-11 1,4-12 0,4-11 1,2-8-1,2-3-1,0-3-1,2-3-1,-4 6-5,-8 13-8,-8 14-10,-7 13-9,-7 12-11,-3 7-15,-4 8-13,-4 8-14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5:53"/>
    </inkml:context>
    <inkml:brush xml:id="br0">
      <inkml:brushProperty name="width" value="0.0543" units="cm"/>
      <inkml:brushProperty name="height" value="0.0543" units="cm"/>
      <inkml:brushProperty name="color" value="#F2395B"/>
    </inkml:brush>
  </inkml:definitions>
  <inkml:trace contextRef="#ctx0" brushRef="#br0">6316 43369 405,'-7'-8'6,"2"0"12,2 1 13,2-1 11,2 1 6,4 2-5,2 2-3,4 2-4,1 3-3,3 4-4,1 4-4,3 3-4,1 5-2,-1 5 0,1 5 0,0 5 0,-2 4-1,1 2-1,-2 4-2,-1 3-1,-1 1-2,-1 0-1,-1 0-1,0-1-1,-1-2 0,1-7-2,1-8 0,2-5 0,0-8-2,3-3-1,2-6-3,1-4 0,4-12-3,7-16-2,5-16-1,6-17-2,8-17-2,10-15-1,9-16 0,11-15-2,7-10 1,7-4 0,8-4 1,6-4 1,-4 10-2,-14 24-4,-15 23-4,-15 23-4,-10 16-12,-8 8-16,-6 7-18,-7 9-17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0"/>
    </inkml:context>
    <inkml:brush xml:id="br0">
      <inkml:brushProperty name="width" value="0.05149" units="cm"/>
      <inkml:brushProperty name="height" value="0.05149" units="cm"/>
      <inkml:brushProperty name="color" value="#FED406"/>
    </inkml:brush>
  </inkml:definitions>
  <inkml:trace contextRef="#ctx0" brushRef="#br0">64704 14221 427,'29'-23'30,"-5"-1"5,-5 1 4,-5-1 5,-5 2 1,-4 1-5,-6 3-5,-4 1-3,-4 1-5,0 1-3,-1-1-5,-1 0-3,-3 2-3,-2 1-2,-3 2-1,-3 3-1,-2 0-1,-1 2 0,-1 0 0,-1 2 0,-2 1 0,-3 2-2,-2 2-1,-4 2-2,-2 3-1,-2 4-1,-3 3 0,0 5-2,-2 3 0,2 3 0,0 3 0,1 3-1,1 0 0,0 0 1,0-1 0,0-1 1,0-1 1,2 1-1,0-1 0,1 1-1,2-1 2,2 0 2,2 1 1,1-1 3,3-1 0,1-3-1,3-3 0,2-3-2,2-2 0,6-1-2,5-1-2,5 0-1,2 2 0,2 7 1,0 7 2,2 7 1,0 2 2,0 0-2,0-2 1,0 0-1,0-2 0,0-5 1,0-4 0,0-3 0,0-2 1,2 1-1,0 1 0,2 1 0,0-1-2,2-1-4,0-3-4,1-1-3,2-2-2,2-3 2,2-1 2,1-2 2,3-1 1,3 0 1,4 0 1,2-1 1,2 1 1,4-2 2,3-1 1,3 0 1,1-2 1,2-2-1,1-2-1,0-2-1,1-1-1,-2 0-1,0 0-2,-1 0-1,-2 0-1,0 0 0,-1 0 1,-1 1 0,-3-1-1,-3 2-3,-5 0-2,-3 2-3,-3-1-1,1 0 0,-1-2 0,1 0 1,-1-2 2,-1 0 5,-1-1 5,-1-1 5,1-3 2,2-2 0,1-3-1,3-3-1,2-6 0,5-7-1,3-8 1,4-8-1,1-3-1,-2 0 0,-1 2-1,-3 0 0,-2 3-2,-1 2-1,-3 4-2,-1 2-1,-3 3-2,-3 1-1,-3 3-1,-3 2-1,-2 0 0,0-1 0,-2-1 1,0-1 0,-3 1 1,-3 2 1,-2 1 1,-4 3 1,-2 1 1,-5 1 3,-4 1 3,-4 1 2,-2 1 2,-3 2 3,-1 3 2,-3 1 2,-1 1 0,-2 1-3,-3-1-4,-1 0-3,-1 2-2,0 2-1,-1 4 0,1 3 0,-2 1-4,-2 0-4,-4 0-6,-3 0-4,0 3-6,0 5-8,2 7-7,0 6-7,4 1 0,7-3 7,7-3 8,8-3 6,3-2 1,2-1-7,2 0-5,3-2-7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1"/>
    </inkml:context>
    <inkml:brush xml:id="br0">
      <inkml:brushProperty name="width" value="0.04001" units="cm"/>
      <inkml:brushProperty name="height" value="0.04001" units="cm"/>
      <inkml:brushProperty name="color" value="#FED406"/>
    </inkml:brush>
  </inkml:definitions>
  <inkml:trace contextRef="#ctx0" brushRef="#br0">69874 14212 549,'-1'-15'0,"-1"1"0,0 1 0,-1 1 0,0 4 9,2 8 18,2 8 18,2 7 19,0 6 2,-1 3-11,0 3-12,-1 3-12,-1 1-7,0 0-5,0 0-5,0 1-4,0-2-2,0-2 0,0-2 2,0-1 0,0-3-3,0-1-6,0-3-8,0-1-5,0-8-15,3-14-20,2-14-22,2-13-20,0-4-1,-1 8 18,-1 6 18,0 7 18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2"/>
    </inkml:context>
    <inkml:brush xml:id="br0">
      <inkml:brushProperty name="width" value="0.04647" units="cm"/>
      <inkml:brushProperty name="height" value="0.04647" units="cm"/>
      <inkml:brushProperty name="color" value="#FED406"/>
    </inkml:brush>
  </inkml:definitions>
  <inkml:trace contextRef="#ctx0" brushRef="#br0">70350 13172 473,'15'-21'3,"-1"3"5,-1 4 7,0 5 4,-1 1 3,3 2-1,2 0-2,1 2-2,2-1-1,1-2-3,1-2-3,1-1-1,1-1-4,-1 0-3,1 2-4,-1 1-3,0 1-1,-1 2 0,-1 2 0,-1 2 0,-2 1 1,-3 0 1,-3 0 0,-2 0 1,-3 1 0,-1 4 1,0 2 0,-2 3-1,-1 3 5,0 0 8,-1 1 7,-2 1 9,0 2 4,0 3 2,0 3 1,0 3 2,0 2-2,0-1-3,0 0-3,0 1-5,0 0-2,0 2-3,0 3-2,0 1-3,0 1-1,0 0-2,0 0-1,0 1-1,1 0-2,2 0-2,2 2-2,2 1-3,0-2-1,-1 0-2,0-3-1,-2-2-2,0-3-1,0-3 1,0-5-1,0-3 1,-1-3-2,0-1-6,-2-1-4,0 0-4,-3-5-4,-4-6 0,-4-8-2,-4-6 0,-2-5 0,-3-3-1,-2-3-1,-1-3 0,-3-4-1,-3-7-1,-3-4 1,-2-7-1,-1-2 2,5 6 7,4 2 7,3 5 6,4 3 3,1 2 3,2 1 2,3 3 2,2 2 2,2 3 4,4 3 3,2 3 3,2 3 3,0 1 4,0 2 2,0 2 4,0 5 1,-2 6 2,0 8 0,-1 6 1,-2 3-3,0-1-5,-2-1-6,0-1-6,1-1-5,2-3-5,4-1-4,2-2-5,3-1-1,2 0 1,2 0 2,2-1 1,0 1 1,-1 0 1,-1 0 1,0 0 0,-2 0 1,-1 3 0,0 2-1,-2 2 1,-1 0 0,-2 1 3,-2 0 3,-2-1 1,-1 0 2,-2-1 2,0 0 0,-1-2 3,-1-3-5,2-6-9,1-6-10,0-6-9,3-3-3,2-2 1,4 0 3,2-1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50650 36500 479,'-40'1'-13,"23"4"32,22 3 32,22 3 32,10 3 7,1 3-17,-1 3-17,1 4-18,2 2-9,7 4-4,6 3-4,7 3-3,-1-1-5,-6-2-4,-6-3-4,-6-3-5,-4-2-1,1 0 1,-1 0 1,1 0 2,-1-2-2,1-3-8,-1-3-6,1-2-6,-7 0 0,-12 7 9,-13 6 8,-12 7 8,-15 2 0,-15 1-7,-15-1-9,-16 1-8,-21 7-8,-24 16-7,-26 15-8,-24 17-7,5-3-5,39-18-1,36-19-3,39-18-2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4"/>
    </inkml:context>
    <inkml:brush xml:id="br0">
      <inkml:brushProperty name="width" value="0.04462" units="cm"/>
      <inkml:brushProperty name="height" value="0.04462" units="cm"/>
      <inkml:brushProperty name="color" value="#FED406"/>
    </inkml:brush>
  </inkml:definitions>
  <inkml:trace contextRef="#ctx0" brushRef="#br0">72041 12981 493,'9'-7'2,"3"1"5,4 0 5,2 2 5,0 0 4,-1 2 0,-2 0 2,-2 2 2,-2 0-1,1 2-1,0 0-3,0 2-2,-1 0-3,1 2-3,0 0-4,0 1-3,-2 2-3,-3 2-2,-2 2-3,-4 1-2,-2 2-3,-2 1-2,-2 2-4,-2 0-3,-2-1-1,-1 1 2,-3-2 0,-2-1 2,0-2-1,-1-4 0,0-5-2,1-3-1,-1-2 1,2 0 3,1 0 3,1 0 4,2-1 2,2-2 1,4-2 3,2-1 2,4-3 0,4 0 0,4-1 0,4-1-1,1-1 0,1 2 0,0 1 0,-1 1-1,1 1 2,-2 2 5,-1 2 3,-1 2 6,-1 1 1,0 2 0,-2 0 0,-1 2 0,-1 1 0,-2 3-2,-2 3 0,-2 4-2,-3 1 0,-4 1-2,-4 1 0,-3 1-1,-3 0-2,2-1-2,1-1-3,1 0-2,-1-3-2,0-1 1,-1-2 1,-1-2-1,0-3 0,1-1-2,1-2-1,0-2-2,6-3-1,10-3-4,10-6-3,10-2-3,3-2 0,-2 2 3,-1 3 4,-2 1 3,-3 2 3,-1 2 2,-3 2 2,-1 2 1,-3 2 1,-2 2 1,-4 2 0,-2 2 1,-4 1-1,-2 2 0,-4 0-2,-2 1-2,-2 1 0,-1 0-2,-1-1-1,-2 1-2,1 0 0,-1 0-1,0-1-1,1 1 0,-1 0 0,0 0 0,1-1 0,-1 1 0,1 0 0,1 0 0,1-1 1,0 1 0,2-1 1,1-1 1,0 0 0,2-2 2,1-1 2,0 0 0,2-2 1,1 0 2,0-1 3,2 3 7,0 2 7,2 2 7,-1 0 1,0-1-4,-2 0-4,0-2-4,-1 0-3,0 2-3,0 0-2,0 1-4,0 1-1,0 0-1,0-1-1,1 1-1,2-4-4,7-8-10,7-8-9,8-7-9,3-6-3,3 0 6,1-1 6,2-1 4,2 0 5,1-1 4,1 1 4,1 0 3,0 1 5,2 4 8,1 5 5,0 3 8,-1 2 3,-3 2-2,-5 1 0,-3 0-1,-3 2 0,-1 2 0,-1 2 0,-1 2-1,-2 2 1,-3 2-1,-3 2 1,-2 2-1,-4 0-1,-2 1-3,-4 0-3,-2 0-4,-3 0-2,-2 1 0,-2 1-2,-2 1 0,-1 1-2,-1 0-1,-1-1-2,-2 1-2,0 0-3,-1-1-3,-1 1-4,-1 0-3,-1-2-3,-1-3 0,-1-3-1,-1-2 0,0-3-1,1-1 0,1 0-1,1-1 0,1-5-1,4-6-1,3-7-1,3-7-1,2-5 2,4-1 3,2-2 3,4-2 4,1-1 3,2 3 2,0 2 2,1 1 4,1 4 0,-2 5 2,-1 5 1,0 5 1,-2 4 7,-2 4 14,-2 4 14,-2 4 14,-3 4 2,-4 5-9,-3 5-8,-5 5-8,-1 2-6,1-3-3,0-1-2,2-3-4,2-1-2,3-3-2,3-1-3,2-2-2,5-2-7,4-3-12,5-1-11,6-2-11,4-4-4,7-8 3,5-6 3,6-7 2,4-5 4,-1-1 2,0-2 2,0-2 3,-1 0 1,-3 3 1,-4 3 1,-2 3 0,-2 3 4,-3 2 6,-1 4 6,-3 3 5,-2 2 4,-2 2 1,-4 2-1,-3 2 2,-1 2 0,0 0 5,0 2 2,-1 0 3,1 2 5,-2 0 4,-1 1 6,0 2 5,0 0 1,2-1-4,1 1-4,3 0-3,1 0-4,0 2-3,-1 0-3,1 1-4,0 1-1,0 1-2,-1 2-2,1 0-1,-1 1-1,-2 1 1,-2 1 1,-2 1 1,-2 1-2,-3-1-5,0 1-5,-3 0-5,-3-2-2,-2 1 1,-3-2 0,-3-1 1,-3-2 0,0-1-1,-1-2-2,-1-2-1,-1-2-1,1-2-1,-1-3 0,1 0 0,0-5 0,4-2 0,3-5 2,3-4 0,3-3 0,6-5-2,4-3 0,6-5-1,4-1-1,5-2-2,5-1 0,5-1-1,2 0-2,2 0-1,1 0-3,1 0-2,-1 1 0,-2 5 2,-1 3 2,-3 5 1,-2 3 0,-5 2-2,-3 4-3,-4 3-3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5"/>
    </inkml:context>
    <inkml:brush xml:id="br0">
      <inkml:brushProperty name="width" value="0.04344" units="cm"/>
      <inkml:brushProperty name="height" value="0.04344" units="cm"/>
      <inkml:brushProperty name="color" value="#FED406"/>
    </inkml:brush>
  </inkml:definitions>
  <inkml:trace contextRef="#ctx0" brushRef="#br0">75703 12400 506,'29'7'75,"-4"-1"-10,-3 0-11,-4-2-11,-3 1-8,-1 0-6,-1 1-5,-1 2-6,-1 0-7,-2 1-7,-2 2-9,-2 0-8,-3 2-6,-2 1-8,-4 3-7,-2 2-6,-3 0-2,-2 1 4,-2-1 5,-1 1 3,-3-1 5,-1-1 5,-3-1 4,-1-1 4,-1-1 3,4-2 0,3-3-1,3-1 1,2-1 4,1-2 11,0-1 11,2 0 10,3-3 6,8-4 0,6-4 1,7-4 0,5-2-2,0 1-6,0-1-6,3 0-7,-2 1-3,0 2-2,-1 3-1,0 1-2,-2 2 1,-1 4 5,-1 2 3,-1 4 5,-1 1 2,-3 3 1,-1 2-1,-2 2 0,-1 0 1,0-1-2,0-1-1,0-1 0,0 0-7,1 0-13,1 0-11,2-1-12,-4 0-10,-5-2-8,-6-2-9,-5-2-7,-4-2 0,0-3 11,0 0 9,1-3 10,-2-2 7,-2 0 3,-1-2 2,-3 0 4,0-1 3,3 1 6,1-1 4,2 0 4,2 1 7,-1 4 6,0 3 7,0 2 6,1 4 2,1 4-4,0 3-3,2 5-3,0 1-4,1 1-4,-1 0-3,0-1-5,0-1-4,2-3-4,1-2-5,0-4-3,6-4-5,10-4-7,10-6-6,9-4-7,4-2-1,-3 1 7,-3 0 6,-3 2 6,-4 1 5,-1 2 6,-4 2 4,-3 2 6,-3 3 4,-2 2 3,-4 4 4,-2 2 4,-5 3 2,-2 3 0,-5 3-1,-4 3 1,-2 2 0,-1 1-1,-1 1-1,-1 1-1,-2-1-3,0-1-7,-1-3-7,0-1-6,-2-3-5,1-1-3,-1-2-4,1-2-3,0-3-3,2-1 0,3-2-2,1-2 0,3-2-1,1-2 0,2-2 1,2-2-1,3-2 3,2-2 4,4-2 3,3-1 4,2-2 6,5 0 5,4 0 6,3 1 6,4 0 4,0 4 1,0 2 1,3 4 1,-2 2 2,0 0 4,-1 2 3,0 0 4,-2 1 0,1 0-3,-1 0-3,1 0-3,-1-1-3,-3 2-6,-1-2-4,-2 1-4,-2-1-4,1 0-1,0-1-1,0-2-1,0-2-7,1-6-11,1-4-12,2-5-11,0-5-5,3-3 2,1-4 3,3-5 3,0-3 2,-1-4 5,-1-4 4,-1-4 3,-1 0 5,-1 2 6,-1 4 5,-1 2 5,-1 5 5,-4 6 5,-3 5 4,-2 7 5,-4 4 9,-3 4 15,-2 4 14,-3 4 15,-2 5 1,0 4-13,0 5-12,0 6-12,1 1-9,1 1-4,0-1-4,2 1-4,1-1-4,2-1-4,2-1-5,2-1-4,2-1-2,2-2-1,1-3 0,3-1 0,2-2-2,2 0-1,1-2-3,3 0-2,-1-2-1,-1 2 0,-2-2 1,-2 1 1,-2 2 0,-1 2 3,-1 3 2,0 3 2,-4 3 5,-2 2 7,-6 1 7,-2 3 7,-3-1 3,0-3-1,0-3-1,0-3-2,-2 1-3,-5 3-6,-5 5-7,-5 3-7,-4 2-4,-1-3-1,-2-1-2,-2-3-2,0-2-4,5-4-4,3-5-6,5-3-5,2-4-2,3-4 1,1-4 1,2-3 1,3-4 3,2-2 7,4-2 6,3-1 6,2 0 5,2 3 5,2 2 5,2 4 3,1 2 4,1 0 1,1 2 2,2 1 2,-1 0 2,1 2 6,0 0 5,0 2 5,0 0 2,1 0 1,1 0-1,1 0 0,2 0-3,3 2-8,4 0-6,2 2-8,1 0-9,2 3-8,1 2-9,1 2-9,-1 0-3,-3-3 1,-3-1 1,-3-2 2,-3-1-1,-3 0-5,-3 0-4,-2 0-4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6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78824 12547 556,'8'-14'44,"1"2"1,2 4 0,0 3 1,2 1-3,1 2-6,3 0-6,2 2-6,-1 0-5,-1 2-2,-3 0-3,-1 2-3,-3 2-7,-2 5-13,-4 5-12,-2 6-13,-5 0-6,-4 0 1,-6-1 0,-4 0 1,-2-2 0,-1-1 1,1-1 1,-1-1 1,0 0 2,-3 1 4,-1 2 3,-3 0 3,2-2 5,3-1 3,5-4 4,3-3 4,6-3 7,6-6 8,8-4 9,6-5 8,5-4 6,3 0 3,3-1 2,3-1 2,1-1-1,-1 2-6,-1 1-4,-1 1-5,-2 1-4,-1 0-3,-3 2-4,-1 1-2,-3 0-1,-1 2-2,-2 1 0,-2 0-1,-4 4 2,-2 4 5,-6 5 4,-2 6 5,-4 3 1,0 3-4,-1 3-4,-1 3-3,-2 3-3,-2 5-1,-1 3-1,-3 4-1,-1 5-3,-3 6-3,-1 5-3,-3 7-3,-2 7-3,-2 7 1,-4 8 0,-3 8-1,0 2-4,0-2-12,1-4-10,2-2-12,2-8-4,5-10 0,5-10 2,5-12-1,4-9 5,2-7 6,4-9 6,3-7 6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6"/>
    </inkml:context>
    <inkml:brush xml:id="br0">
      <inkml:brushProperty name="width" value="0.04061" units="cm"/>
      <inkml:brushProperty name="height" value="0.04061" units="cm"/>
      <inkml:brushProperty name="color" value="#FED406"/>
    </inkml:brush>
  </inkml:definitions>
  <inkml:trace contextRef="#ctx0" brushRef="#br0">79450 14144 541,'36'21'154,"-6"-3"-43,-5-5-45,-6-3-43,-3-3-26,1-2-9,1-2-8,1-2-9,0-2-5,-1-2-4,-1-2-2,-1-2-3,-1-2 2,0-1 4,-2-3 6,-1-2 6,-1 1 6,-2 3 7,-2 3 8,-2 2 7,-2 4 12,-1 4 13,0 4 15,-2 4 15,0 1 2,0 1-9,0 0-10,0 0-8,2-2-12,2-3-11,3-2-11,4-4-12,0-3-8,1-4-7,0-4-7,0-3-5,0-3-2,3 1 4,2-1 3,1 0 4,1 2 5,-1 1 6,0 2 7,-2 3 6,-2 1 9,-1 2 14,-2 2 11,-2 2 13,-4 2 7,-2 2 0,-6 2 0,-2 2 0,-4 2-2,-2 3-5,-2 3-5,-1 3-5,-4 3-6,-3 1-6,-5 2-8,-3 3-5,-3 0-7,-1 1-2,-1-1-4,0 0-3,-2 0-2,1-1-1,0-1-1,0-1 1,2-2 0,5-3 2,5-3 2,5-3 3,10-4 3,14-6 3,15-6 3,15-6 4,5-3 2,-2 1-2,-3-1 0,-3 0 0,-1 1-2,2 3 1,2 1-2,3 2 1,-2 2-5,0 0-8,-3 2-7,-2 0-7,-3 1-5,-5 0-1,-5 0-1,-4 0-1,-4 1-4,-1 0-6,-1 2-6,0 0-6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7"/>
    </inkml:context>
    <inkml:brush xml:id="br0">
      <inkml:brushProperty name="width" value="0.02535" units="cm"/>
      <inkml:brushProperty name="height" value="0.02535" units="cm"/>
      <inkml:brushProperty name="color" value="#FED406"/>
    </inkml:brush>
  </inkml:definitions>
  <inkml:trace contextRef="#ctx0" brushRef="#br0">83182 14676 867,'-5'-6'92,"3"3"-52,4 3-51,3 2-52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8"/>
    </inkml:context>
    <inkml:brush xml:id="br0">
      <inkml:brushProperty name="width" value="0.0361" units="cm"/>
      <inkml:brushProperty name="height" value="0.0361" units="cm"/>
      <inkml:brushProperty name="color" value="#FED406"/>
    </inkml:brush>
  </inkml:definitions>
  <inkml:trace contextRef="#ctx0" brushRef="#br0">84040 12237 609,'6'-6'8,"-4"6"14,-4 4 16,-4 6 15,-3 3 2,-2 5-11,-2 3-10,-1 5-11,-2 1-9,1 1-3,-1-1-6,1 0-5,-1 1-4,2-1-7,1 0-6,1 1-6,1-2-3,0-1-1,2-3 0,1-1-1,2-6-1,6-7-3,4-8-3,6-8-3,2-4 2,1-1 6,1-1 6,1-1 5,0 0 6,-1 2 6,0 3 8,-2 1 6,-1 2 5,-3 4 6,-1 2 6,-2 4 4,-1 2 5,0 3 1,0 4 2,0 2 2,0 2 0,0 1-5,-1 1-2,1 1-4,0 2-2,-2 3 0,0 3-1,-2 3 0,0 1-3,0-2-6,0 0-4,0-1-6,0 0-7,-2-1-6,0 0-7,-2 1-6,1-3-5,1-3 1,0-5-1,2-3 0,0-5-4,0-6-8,0-6-9,0-6-7,0-3 1,2 1 9,0-1 9,1 0 9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19"/>
    </inkml:context>
    <inkml:brush xml:id="br0">
      <inkml:brushProperty name="width" value="0.03619" units="cm"/>
      <inkml:brushProperty name="height" value="0.03619" units="cm"/>
      <inkml:brushProperty name="color" value="#FED406"/>
    </inkml:brush>
  </inkml:definitions>
  <inkml:trace contextRef="#ctx0" brushRef="#br0">84688 12064 607,'6'23'84,"-1"-1"-20,-2-1-18,-2-1-19,-1-1-12,0-1-6,0-1-5,0 0-7,0-3-2,-2-1-1,0-3 0,-2 0-1,2-7-8,4-9-14,4-8-15,4-9-14,3-5-1,1-1 11,3 0 12,2-2 11,-1 1 10,0 1 4,0 3 6,-2 2 4,-2 2 6,-1 4 3,-2 5 5,-2 3 3,-3 5 6,-1 6 10,-2 6 9,-2 6 8,-3 4 1,-3 3-7,-5 3-9,-4 3-7,-2 1-7,-1 0-6,-1 1-8,-1-1-6,0-1-5,3-3-5,1-3-4,2-3-5,4-3-4,5-4-6,4-5-6,5-2-5,3-4 0,0-1 8,0 0 6,0-1 8,0-1 5,-1 2 2,1 0 4,0 2 2,-2 0 5,-2 2 7,-4 0 6,-2 2 7,-2 1 6,2 3 4,0 3 5,2 4 4,0 0-1,2 1-4,0 0-5,2-1-5,-1 2-3,-1 1-2,0 3-2,-1 2-1,-1-1-3,2 0-1,0-1-2,1 0-3,1-3-2,0-1-3,0-3-4,0-1-4,1-3-3,2-4-3,1-4-3,3-4-4,1-5-2,0-4-5,-1-5-2,1-5-4,0-2-1,0 1 2,-1 1 2,1 1 1,-1 1 5,-2 3 5,-3 1 7,-1 2 6,-3 3 9,-4 1 13,-4 2 12,-3 2 13,-4 3 3,-2 2-9,-1 3-7,-3 4-8,-1 1-5,-1 2-4,-1 0-3,-1 1-3,-1 2-2,-3 1-1,-1 3 0,-2 2 0,-1 0-1,1 1-2,1-1-1,2 1-2,1-2 2,5-1 3,3-2 4,4-2 4,4-2 2,3 1 1,2 0 0,4-1 2,4 0-1,7 0-2,8-2-2,6 0-2,4-2-5,4 1-4,3 0-5,3 0-6,1 0-5,0 1-5,0 2-4,0 0-6,-1 0-1,-2-1 2,-2 0 1,-1-2 3,-5-1 2,-4-2 2,-5-3 2,-4 0 2,-4-2-2,-1 0-3,-1 0-5,0 0-5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169" units="cm"/>
      <inkml:brushProperty name="height" value="0.04169" units="cm"/>
      <inkml:brushProperty name="color" value="#FED406"/>
    </inkml:brush>
  </inkml:definitions>
  <inkml:trace contextRef="#ctx0" brushRef="#br0">86224 12334 527,'7'-21'0,"-1"5"0,0 5 0,-2 5 0,3 0 3,4-2 4,5-3 5,5-4 6,1 1 5,-1 3 7,-3 3 8,-1 2 6,-1 2 2,-1 1-7,1-1-5,0 0-6,-2 3-11,-3 6-18,-3 5-17,-2 7-17,-5 3-7,-6 1 1,-6 1 3,-6 1 2,-3 0 2,-3-1 1,-1-1 3,-2-1 2,-2-2 4,-1-1 6,-1-2 5,0-3 6,-1 0 6,3 0 5,2-1 7,1 1 5,3-1 2,3-2-1,3-3 0,3-1-2,6-2 7,10-2 11,10-2 12,9-2 12,6-2 0,3-1-10,1-3-11,2-2-11,0-1-8,0 1-4,-1-1-5,-1 0-4,-3 1-5,-3 1-4,-5 0-4,-3 2-4,-6-1-10,-7-3-16,-6-4-15,-8-1-18,-3-3 0,-1 1 13,-1-1 12,-1 1 14,-1-1 9,-2 2 6,0 1 6,0 1 6,-1 2 6,2 3 7,3 2 7,1 4 7,3 3 10,2 4 11,4 4 11,3 4 12,1 3 1,1 5-12,2 3-10,0 5-10,1 1-8,0 1-2,0-1-2,0 0-4,-1 0-3,0-1-4,-2-1-4,0-1-4,-1-1-2,0 1-4,0-1-1,0 1-3,1-6-15,2-9-26,2-10-26,1-10-27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078" units="cm"/>
      <inkml:brushProperty name="height" value="0.04078" units="cm"/>
      <inkml:brushProperty name="color" value="#FED406"/>
    </inkml:brush>
  </inkml:definitions>
  <inkml:trace contextRef="#ctx0" brushRef="#br0">86755 11963 539,'7'-15'3,"-1"2"7,0 2 7,-2 3 7,1 1 4,0 2 2,1 2 2,2 2 3,-1 2-1,-1 4 0,0 2-2,-2 3-1,0 3-2,0 2-4,0 1-3,0 3-3,-1 2-5,-2 5-3,-2 3-5,-2 5-5,-3 1 0,-2 0 2,-3 0 2,-3 0 3,-2 0-2,-2-1-6,0-2-5,-1 0-6,-1-2-12,-1-1-19,-1-3-19,-1-1-19,1-4-3,3-5 12,3-5 14,3-4 13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0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85489 13616 523,'-14'-7'3,"1"2"7,2 2 6,2 2 6,6 3 7,8 6 9,9 4 7,10 5 7,4 2 2,4 1-7,3-1-7,3 1-6,2 0-5,4 3-6,2 1-6,4 3-5,0-1-7,-2-2-7,-2-1-9,-2-3-7,-2-2-9,-2-5-7,-2-3-8,-1-4-9,0-3-3,4-2-2,4-2 0,4-2-1,-4-2 5,-10 0 10,-11-1 11,-11-1 9,-5-1 8,0 0 3,0 0 3,0 0 3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8"/>
    </inkml:context>
    <inkml:brush xml:id="br0">
      <inkml:brushProperty name="width" value="0.05409" units="cm"/>
      <inkml:brushProperty name="height" value="0.05409" units="cm"/>
      <inkml:brushProperty name="color" value="#00BFF3"/>
    </inkml:brush>
  </inkml:definitions>
  <inkml:trace contextRef="#ctx0" brushRef="#br0">54050 36100 406,'21'-113'61,"-5"26"-12,-7 24-13,-5 26-12,-3 10-6,4-3 1,3-3 1,3-2 0,-1-6 1,-2-6-3,-3-6 0,-3-6-3,-6-1-1,-5 7-3,-7 6-2,-5 7-4,-9 11-1,-9 20-1,-10 18-2,-8 20-1,-6 13-1,1 9 2,-1 10 0,1 10 2,1 7 0,3 6 2,3 7 1,4 6 1,4-2 0,6-9 0,7-10-1,6-8 0,3-4-1,0 3-1,0 3 0,0 4-1,0-1 0,0-3 1,0-3 0,0-2 0,1-3 0,4 1-1,3-1 0,3 1 0,3 1 0,3 3 2,3 3 2,4 4 1,1-3 1,0-5-1,0-7 0,0-5-1,0-1 0,0 6 1,0 7 2,0 6 0,0-1 1,0-5-2,0-7-2,0-5-1,4-6-2,10-3-1,10-3-2,9-2 0,6-11-1,3-15 0,3-15 0,4-16 1,2-10-2,4-3-3,3-3-1,3-2-3,-1-1-2,-2 3-1,-3 3 0,-3 4-1,-4 1-5,-3 0-7,-3 0-8,-2 0-8,-5 0-10,-2 0-9,-3 0-11,-3 0-11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1"/>
    </inkml:context>
    <inkml:brush xml:id="br0">
      <inkml:brushProperty name="width" value="0.04057" units="cm"/>
      <inkml:brushProperty name="height" value="0.04057" units="cm"/>
      <inkml:brushProperty name="color" value="#FED406"/>
    </inkml:brush>
  </inkml:definitions>
  <inkml:trace contextRef="#ctx0" brushRef="#br0">88181 11270 542,'-8'-23'3,"2"-1"7,0 1 7,2-1 7,1 4 5,4 5 2,2 6 3,4 6 2,0 6 0,-1 6-3,0 6-4,-2 5-3,-1 4-3,0-1-1,-1 1-3,-2-1-2,0-1 0,0-1-2,0-2 0,0-3-1,1-2-7,4-4-11,2-4-13,4-4-12,2-5-8,3-6 0,3-6-3,3-5 0,2-4 0,-1-1 2,1-1 3,-1-1 3,-1 1 4,-3 3 5,-3 3 4,-2 3 5,-5 4 11,-3 4 14,-4 6 16,-4 5 16,-4 4 5,-3 5-4,-5 5-5,-4 5-3,-1 3-4,-1 1-5,0 1-3,1 1-4,-1-1-6,1-1-6,-1-3-8,1-1-7,0-2-8,0-1-10,2-1-11,1-1-9,1 0-4,-1 0 4,0-1 3,1 1 3,-1 0 4,2-1 4,1 1 5,1 0 4,-1-1 4,0-1 2,-1-1 2,-1-1 4,-1 1 1,2 0 1,1 1 0,1 1 2,0 0 1,1-3 5,-1-1 5,0-2 3,1-2 4,0 0 0,2-2 1,1 0 2,2-2 1,4-1 4,4 0 4,4-2 4,4-1-2,3-4-3,5-2-6,4-3-4,1-3-2,2 0-1,1-1 0,1-1-1,0 0-2,-1 3-5,-1 1-5,-1 2-6,-2 3 1,-3 2 2,-3 4 5,-2 2 3,-4 3 5,-3 2 6,-2 2 5,-4 2 6,-1 1 3,0 1 1,0 1 1,0 1 1,0 0-1,-2 0-3,-1-2-3,0-1-2,3-3-9,8-4-13,8-6-13,7-4-14,4-4-8,-1-2 1,-1-2 0,-1-1-1,-2-1 1,-3 3 1,-3 1 0,-2 2 2,-4 4 15,-1 4 30,-2 6 30,-2 4 31,-1 3 6,0-1-17,0 1-16,0 0-18,1-2-15,5-3-18,4-2-16,4-4-16,0-2-12,-3-4-8,-3-2-7,-2-3-9,-3-2 3,-1 0 12,-1 1 12,0-1 12,-1 0 9,0 1 5,0-1 6,0 0 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5461" units="cm"/>
      <inkml:brushProperty name="height" value="0.05461" units="cm"/>
      <inkml:brushProperty name="color" value="#FED406"/>
    </inkml:brush>
  </inkml:definitions>
  <inkml:trace contextRef="#ctx0" brushRef="#br0">90728 10198 402,'14'-28'28,"-1"5"-3,-2 6-4,-2 7-3,-3 7 4,-2 10 9,-4 9 11,-2 11 10,-4 5 0,-4 2-10,-4 3-10,-3 1-10,-4 1-8,0 0-6,-1 0-6,0 0-5,0-3-6,4-5-7,5-7-5,3-5-6,4-6-8,6-5-7,4-4-10,6-5-7,2-4 2,1 2 14,1-1 14,2 0 13,-1 1 11,-1 4 8,-1 2 6,-1 4 7,-1 2 7,-2 3 4,-2 3 5,-2 4 5,-2 0 1,-1 1-3,0-1-3,-1 1-3,-2 0-3,-1 1-1,0 1-3,-1 1-3,-2-1-3,0-1-5,-2-3-4,0-1-6,0-2-4,0-1-5,2 0-5,1-2-4,0-3-6,0-6-5,0-6-6,0-6-6,2-5-3,2-5 0,3-5-2,4-5 0,1-2 3,1-1 8,2 1 9,0 0 7,1 0 6,1 3 2,2 1 3,0 3 3,1 1 1,1 3 2,1 1-1,1 3 2,1 0 2,-1 2 4,1 1 6,0 1 4,0 0 6,3 0 8,1 0 6,3 1 7,-1 0-1,-2 0-7,-1 2-10,-2 1-7,-3 0-8,1 0-3,-2 0-6,-1 0-4,-2 1-2,-1-1 1,-2 0 0,-2 0 0,-2 0-3,-2-2-8,-3 0-8,0-1-6,-4-2-4,-2 0 4,-4-1 3,-2-1 3,-2-2 2,-1-1 5,-2-3 2,0-1 4,0-1 2,-1 3 1,0 1 2,1 2 1,0 2 4,2 1 6,3 1 5,1 1 6,1 0 3,2 2 0,1 1 0,0 1 1,2 5 5,0 11 12,2 11 12,0 11 11,1 4 1,0-5-13,0-4-13,0-3-12,1-1-6,0 3 1,2 3 1,0 3 0,1 7 1,0 12 0,0 11 0,0 13 0,0 7-1,0 2-5,0 4-3,0 3-4,-1 2-8,1 2-8,0 2-11,0 2-10,1-2-6,0-6-3,1-6-4,2-6-3,-1-7-2,-1-9-4,0-8-2,-2-10-4,-1-8 5,0-7 9,-2-9 11,0-7 10,-1-4 4,0 0 1,0 0 0,0 0-1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047" units="cm"/>
      <inkml:brushProperty name="height" value="0.04047" units="cm"/>
      <inkml:brushProperty name="color" value="#FED406"/>
    </inkml:brush>
  </inkml:definitions>
  <inkml:trace contextRef="#ctx0" brushRef="#br0">91360 11500 543,'-31'59'115,"3"-5"-20,2-6-20,1-6-18,1-3-16,-1-2-11,-1 0-10,0-1-11,-1-3-5,3-2 0,1-3-1,3-3 0,2-4-15,2-3-30,4-4-31,3-4-31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043" units="cm"/>
      <inkml:brushProperty name="height" value="0.04043" units="cm"/>
      <inkml:brushProperty name="color" value="#FED406"/>
    </inkml:brush>
  </inkml:definitions>
  <inkml:trace contextRef="#ctx0" brushRef="#br0">92500 11766 544,'21'-1'0,"-5"-1"0,-5 0 0,-4-1 0,-1-1 8,5 2 18,5 0 18,5 2 17,1 0 4,-3 0-12,-3 0-10,-2 0-11,-2 0-5,1 2-2,1 0 0,2 2-1,-1 0-7,-1 1-11,-1 2-13,-1 0-11,-3 2-10,-4 3-7,-6 4-9,-4 2-7,-3 0 0,-2-2 8,0-1 8,-1-2 8,0-2 1,0-1-3,2-1-5,1 0-5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2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91066 13029 478,'-12'13'8,"8"-5"17,8-4 18,8-6 16,3-2 4,1 1-9,0-1-9,-1 0-9,1 0-6,1 0-3,2 0-2,0 0-3,3 0-2,6 1-1,7-1 0,5 0-2,1 0-7,-2 0-17,-3 0-16,-3 0-15,-5 0-14,-4 1-13,-5-1-12,-4 0-13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3"/>
    </inkml:context>
    <inkml:brush xml:id="br0">
      <inkml:brushProperty name="width" value="0.05198" units="cm"/>
      <inkml:brushProperty name="height" value="0.05198" units="cm"/>
      <inkml:brushProperty name="color" value="#FED406"/>
    </inkml:brush>
  </inkml:definitions>
  <inkml:trace contextRef="#ctx0" brushRef="#br0">93500 10591 423,'5'-15'9,"9"1"18,11 0 17,9 2 19,6 0 2,0 1-12,2-1-14,0 0-13,-1 0-13,-3 1-11,-5-1-13,-4 0-11,-3 1-5,-5 1 0,-3 0 3,-4 2 0,-4 1 0,-1-1-1,-2 0-3,-2 0-2,-3 0 1,-4-2 3,-4 0 4,-4-1 4,-2-2 3,-1 0 3,-2-1 3,0-1 4,-1 0 2,-1 1-2,-1 1 0,-1 0-1,1 3 4,3 3 11,2 2 10,4 4 11,1 1 5,1 0 4,-1 0 2,0 0 3,1 1 1,2 4-4,2 2-3,2 3-3,1 5-2,0 4-1,0 4-2,0 6-2,1 5-1,0 5-2,2 4-3,0 6-2,0 2-3,0 1-5,-2 1-3,0 2-5,-1-2-7,0-3-9,0-2-8,0-4-9,0-3-7,2-6-4,0-4-6,2-5-3,-1-4-5,-1-3-4,0-3-4,-1-2-5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3"/>
    </inkml:context>
    <inkml:brush xml:id="br0">
      <inkml:brushProperty name="width" value="0.04701" units="cm"/>
      <inkml:brushProperty name="height" value="0.04701" units="cm"/>
      <inkml:brushProperty name="color" value="#FED406"/>
    </inkml:brush>
  </inkml:definitions>
  <inkml:trace contextRef="#ctx0" brushRef="#br0">94065 11331 468,'-2'-13'6,"0"3"15,-3 4 12,-2 4 15,-1 3 4,-2 4-4,0 2-3,-1 3-4,-2 4-4,-3 4-5,-3 3-4,-3 5-4,-2 1-4,1 0-2,-1 1-4,1-1-2,-1 0-3,1-1 0,-1-1-2,1-1-1,1-2-1,1-1 1,2-3-1,3-1 1,5-4-12,10-5-20,10-4-22,10-6-21,5-5-7,2-7 7,3-7 7,1-7 7,-1-1 7,-6 5 5,-3 5 8,-6 5 5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4"/>
    </inkml:context>
    <inkml:brush xml:id="br0">
      <inkml:brushProperty name="width" value="0.04522" units="cm"/>
      <inkml:brushProperty name="height" value="0.04522" units="cm"/>
      <inkml:brushProperty name="color" value="#FED406"/>
    </inkml:brush>
  </inkml:definitions>
  <inkml:trace contextRef="#ctx0" brushRef="#br0">94877 10601 486,'8'-16'0,"-1"0"0,1 1 0,0-1 0,0 1 4,0 2 9,-1 3 7,1 1 9,-3 5 9,-8 8 9,-6 8 10,-7 7 9,-5 7-4,-1 3-20,-3 4-20,-1 4-20,0 0-12,3-5-7,3-6-7,3-3-6,2-6-3,2-1 0,3-4 0,1-3 0,4-3 1,6-6 3,6-4 2,6-5 3,2-2 5,1 2 10,0 2 8,-1 2 8,0 2 8,-1 0 6,-1 2 7,0 0 5,-2 3 3,-3 4-1,-1 4-1,-2 4 0,-2 2-2,0 3-1,-2 1-2,0 3-1,-3 1-2,-2 1-2,-3 1-4,-3 1-3,-2-1-6,0-2-7,0-1-7,1-3-8,-1-1-5,2-3-2,1-1-2,1-2-2,2-5-7,4-8-12,4-8-13,4-8-12,3-6-1,5-5 11,4-4 12,3-6 10,4-2 9,1 2 2,2 0 5,3 1 3,0 3 7,0 2 12,0 3 12,1 3 10,-2 3 8,0 1 1,-1 3 3,-1 1 3,-3 3-4,-3 5-9,-5 3-8,-3 4-10,-4 4-10,-2 5-15,-4 6-14,-2 4-14,-4 1-6,-2-1 6,-4-2 4,-2-3 4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4"/>
    </inkml:context>
    <inkml:brush xml:id="br0">
      <inkml:brushProperty name="width" value="0.05072" units="cm"/>
      <inkml:brushProperty name="height" value="0.05072" units="cm"/>
      <inkml:brushProperty name="color" value="#FED406"/>
    </inkml:brush>
  </inkml:definitions>
  <inkml:trace contextRef="#ctx0" brushRef="#br0">95777 11550 433,'-14'1'52,"5"4"-3,3 2-4,4 3-3,2 4-1,0 2-2,0 3 0,0 3-1,0 4-2,2 6-2,0 7-4,2 5-2,-2 5-3,-1 5-3,-2 6-2,-1 4-3,-3 5-8,0 4-12,-1 6-13,-1 5-13,-1-2-11,2-8-11,1-7-9,1-8-11,0-10-2,2-10 7,0-12 6,2-9 7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25"/>
    </inkml:context>
    <inkml:brush xml:id="br0">
      <inkml:brushProperty name="width" value="0.06483" units="cm"/>
      <inkml:brushProperty name="height" value="0.06483" units="cm"/>
      <inkml:brushProperty name="color" value="#FED406"/>
    </inkml:brush>
  </inkml:definitions>
  <inkml:trace contextRef="#ctx0" brushRef="#br0">96597 10027 339,'15'-19'38,"-1"7"3,-1 8 3,0 8 4,-3 6-3,-3 4-8,-3 3-9,-2 5-9,-3 2-5,0 2-2,-2 3 0,0 1-2,-1 0-4,0-3-8,0-3-6,1-3-9,-2-3-3,2-1 0,-1-2 0,0-2 0,5-5 0,9-5-1,11-6 0,9-5-1,4-6 2,-3-2 4,-3-3 3,-3-3 5,-2-1 1,-1 1-1,-1 1 0,-1 1-1,-1 1 1,-3 1 0,-1 1 1,-2 1 2,-3 0-1,-1 2 0,-2 1 0,-2 1-1,-1 1 3,0 0 6,0 2 6,0 1 7,-1 0 3,-1 0-1,0 0 0,-2 0-1,0 3 7,0 5 14,0 4 14,0 5 14,0 5 2,0 5-11,0 5-10,0 5-11,1 3-7,0-1-7,2 0-5,0 1-5,1-3-4,0-4 0,0-3 0,0-5 0,-1-1-6,0 0-8,-2-1-11,0 1-8,-3-4-13,-2-7-13,-4-6-14,-2-7-14,-2-8 0,1-5 13,-1-8 12,0-7 14,0-3 9,1 0 6,-1 0 4,0 0 7,1 1 4,1 3 4,0 3 6,2 4 4,1 2 6,0 3 4,2 3 5,1 3 6,0 2 2,0 2-2,0 2-1,0 3-1,1 3 6,0 8 12,2 6 13,0 7 13,2 5 1,0 3-13,2 3-12,0 3-12,1 2-8,0 2-4,0 2-3,0 3-3,-1 1-3,2 2-2,-2 2-2,1 2-2,0-1-1,-2 0 1,0-4-1,-2 0 2,0-4-4,0-2-4,0-3-5,0-3-5,-1-4-9,-4-3-13,-2-5-13,-3-3-12,-2-7-1,2-8 10,1-10 12,1-7 9,0-7 8,2-1 2,0-3 3,2-1 3,1 1 3,0 3 5,2 5 4,0 3 4,0 5 9,-4 6 12,-2 7 12,-3 5 12,-3 5 2,-2 5-8,-1 5-9,-3 5-8,-1 2-6,-1 1-1,-1-1-3,-1 0-1,0 0-1,-1-1-1,1-1-1,-1-1 0,1-1 0,1-1-1,1-1-1,1-1-1,2-1-1,2-3-3,4-1-2,3-2-2,6-4-2,10-3-3,9-4-2,11-4-3,7-4-2,4-3-3,6-5-2,5-4-4,0 0-1,-1 1-1,-2 2 0,-2 3-1,-2 1 2,-2 2 2,-1 2 3,-3 3 2,-2 0 2,-3 0 0,-4 0 0,-2 0 0,-3 0 0,-4 0 1,-5 0 2,-3 0 0,-3 0 1,-2-2 1,-2 0 1,-2-1 1,-1-1 1,0 0 0,0 0 1,0 1 1,0-1 1,0 0 4,0 0 2,0 0 2,0 0 6,0 1 6,0-1 6,0 0 8,1 3 6,3 6 9,4 6 9,2 6 8,1 3 0,-2 3-8,-2 1-7,-2 3-8,-1 1-6,1 1-4,2 1-4,0 1-3,0 0-5,0 0-6,-2 1-5,0-1-5,-1-1-8,1-3-7,2-3-8,0-3-8,0-1-8,-2-1-8,-3 1-9,0 0-8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4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68504 12496 861,'-13'-20'96,"7"5"-54,5 7-52,6 5-54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54150 37150 457,'48'-22'123,"-3"6"-25,-3 7-24,-2 6-25,-3 3-14,1 0-7,-1 0-4,1 0-6,-1 0-4,1 0-1,-1 0 0,1 0-2,-4 4-1,-6 10-1,-6 10-1,-6 9-2,-6 6-1,-2 3-1,-3 3-4,-3 4-1,-7 4-1,-9 6 0,-10 7 0,-8 6 0,-6-1-2,1-5-2,-1-7-4,1-5-3,-3-6-1,-2-3 0,-3-3 1,-3-2 0,-1-5 1,4-2 4,3-3 3,3-3 3,14-7 6,25-9 9,25-10 9,25-8 9,10-4-1,-2 3-12,-3 3-12,-3 4-13,-2-1-5,0-3-1,0-3 0,0-2-1,4-5-5,10-2-8,10-3-9,9-3-9,-1-6-5,-8-5-1,-10-7 0,-9-5-2,-9-1 3,-5 6 5,-7 7 6,-5 6 5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0"/>
    </inkml:context>
    <inkml:brush xml:id="br0">
      <inkml:brushProperty name="width" value="0.05123" units="cm"/>
      <inkml:brushProperty name="height" value="0.05123" units="cm"/>
      <inkml:brushProperty name="color" value="#FED406"/>
    </inkml:brush>
  </inkml:definitions>
  <inkml:trace contextRef="#ctx0" brushRef="#br0">49718 34145 429,'-17'-2'71,"0"12"-4,-1 11-3,-1 13-5,-1 7-5,-3 4-6,-1 4-5,-3 4-6,-1 2-5,0 1-4,-2 1-5,-1 1-5,1-1-4,1-2-5,3-4-5,2-2-6,1-4-3,4-3-6,3-2-4,3-3-4,2-5-2,3-6 3,1-5 1,2-6 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0"/>
    </inkml:context>
    <inkml:brush xml:id="br0">
      <inkml:brushProperty name="width" value="0.05912" units="cm"/>
      <inkml:brushProperty name="height" value="0.05912" units="cm"/>
      <inkml:brushProperty name="color" value="#FED406"/>
    </inkml:brush>
  </inkml:definitions>
  <inkml:trace contextRef="#ctx0" brushRef="#br0">49047 34469 372,'-8'-8'2,"0"-2"4,0 0 4,1-1 5,0 0 6,2 1 8,2 0 9,2 2 9,2 4 5,4 8-1,2 8 2,3 7-1,3 6-2,2 3-5,1 3-6,3 3-6,1 3-5,3 4-5,1 4-6,3 4-6,2 2-6,2 3-7,4 2-7,3 2-8,1-1-9,2-1-10,1-2-10,0-2-10,-3-6-2,-7-8 9,-9-9 7,-7-9 9,-5-5 0,1-1-7,0-1-7,0 0-6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2"/>
    </inkml:context>
    <inkml:brush xml:id="br0">
      <inkml:brushProperty name="width" value="0.05362" units="cm"/>
      <inkml:brushProperty name="height" value="0.05362" units="cm"/>
      <inkml:brushProperty name="color" value="#FED406"/>
    </inkml:brush>
  </inkml:definitions>
  <inkml:trace contextRef="#ctx0" brushRef="#br0">72260 50000 410,'-8'7'3,"2"-1"8,1 0 8,0-2 6,0 2 7,0 2 4,-1 3 4,-1 4 4,-2 1 2,-2 3-2,-2 1-3,-1 3-1,-7 5-4,-9 10-3,-11 10-4,-8 10-5,-6 5-3,0 1-2,0 2-3,0 0-3,3-2-4,4-5-3,6-5-4,4-4-3,6-7-3,7-6 2,7-7 0,7-7 0,6-6-8,6-3-18,6-4-18,6-4-18,2-3-10,-1-2 0,-1-2-1,0-2-2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33"/>
    </inkml:context>
    <inkml:brush xml:id="br0">
      <inkml:brushProperty name="width" value="0.05605" units="cm"/>
      <inkml:brushProperty name="height" value="0.05605" units="cm"/>
      <inkml:brushProperty name="color" value="#FED406"/>
    </inkml:brush>
  </inkml:definitions>
  <inkml:trace contextRef="#ctx0" brushRef="#br0">71930 50481 392,'-15'-7'3,"2"1"7,3 0 6,1 2 7,3 0 9,4 2 14,4 0 11,4 2 14,3 1-1,1 4-13,3 2-12,2 3-13,1 4-8,3 4-2,2 3-1,1 5-2,3 3-3,1 4-1,2 4-3,3 4-1,1 4-6,4 2-7,3 3-9,2 4-7,2 1-9,-2-1-10,0 1-8,-1 0-9,-4-5-8,-8-10-4,-6-10-4,-6-9-6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46318 31171 999,'-25'-49'-53,"13"10"8,12 12 7,14 10 9,3 6 6,-2 0 5,-3 2 5,-2 1 5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5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12760 24950 554,'-15'8'115,"4"2"-27,3 0-25,3 1-28,0 2-14,0 1-3,-2 3-5,0 2-2,-1 2-1,-2 5 1,0 3 2,-1 4 1,-1 2-1,0 1-3,1-1-3,-1 0-4,0 0-3,1 1 0,-1-1-3,0 0-1,0 1-1,1 1 0,-1 0-2,0 2-1,1-2 0,2-6 0,3-4-1,1-5 1,1-3 0,0-3 0,0-1 0,0-2 0,2-8-7,4-14-17,4-14-16,4-13-16,0-3-2,-1 8 13,-2 7 14,-2 9 12,-1 2 8,0 0-1,0-1 0,0-1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5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13250 25151 426,'0'37'125,"0"0"-30,0-3-28,0-2-30,0 0-15,0-1-1,0 0-1,0 1-2,0-3-2,2-2-4,0-3-2,2-3-4,1-3-6,1-3-7,3-2-8,2-4-8,2-5-2,1-8 3,3-8 3,2-7 3,2-9 2,2-7-2,4-8-1,3-8 0,-1-1-1,-3 4 2,-5 6 1,-3 4 0,-3 5 3,-3 4 3,-1 3 4,-2 5 2,-2 3 4,-2 2 3,-3 4 3,0 3 3,-3 5 8,0 8 11,-2 8 12,0 7 12,-1 4 1,0-1-10,0-1-9,0-1-9,0 2-7,0 5-3,0 5-2,1 5-4,-2 1-1,0-2-2,-2-2-1,0-1-2,0-2-2,2 0-5,2 0-5,2 1-3,1-2-5,-2-2-3,0-1-4,-1-3-3,0-4-12,6-7-18,2-6-19,5-8-18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5226" units="cm"/>
      <inkml:brushProperty name="height" value="0.05226" units="cm"/>
      <inkml:brushProperty name="color" value="#F2395B"/>
    </inkml:brush>
  </inkml:definitions>
  <inkml:trace contextRef="#ctx0" brushRef="#br0">14681 25840 420,'1'-19'42,"0"10"1,2 10 2,0 10 1,0 6-2,0 5-7,-2 3-7,0 5-7,-2 0-4,0 0-3,-2-1-2,0-1-3,-2-1 0,0 1-3,-1-1 0,-1 1-2,0-3-1,2-3-2,2-5-2,2-3-2,3-7-3,4-8-5,4-10-5,3-8-4,3-5-4,0-3-3,-1-1-4,1-2-2,0-1-1,-1 1 2,1 1 4,-1 2 2,0 1 4,-2 5 6,-3 3 6,-1 4 5,-1 6 12,-2 8 20,-1 8 19,0 8 19,-2 3 4,-1 1-13,0-1-13,-1 1-12,-1 0-9,0 1-3,0 1-5,0 1-5,-1 1-1,-1 1 0,0 1 0,-1 1 1,-1 0-7,2-1-11,0-1-12,2-1-12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15483 24300 517,'-12'0'72,"9"2"-10,6 0-10,9 2-9,4 0-8,0 1-4,-1 2-6,1 0-4,-2 2-5,-3 2-2,-3 1-5,-2 3-2,-3 1-1,0-1 1,-2 1 2,0 0 1,-3 0-2,-2 2-6,-4 3-7,-2 2-5,-2-1-4,-1-2 2,-1-1 1,-1-2 1,-1-3 0,2-1 1,1-3 0,1-1 0,5-3 6,10-4 11,10-4 12,9-4 12,4 0 1,-1 1-6,-3 2-8,-1 2-7,-2 2-7,1 2-10,-1 2-8,1 1-10,-2 2-7,-3 0-10,-3 0-7,-2 0-10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6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16200 24381 657,'10'-8'121,"3"2"-29,5 1-27,4 1-29,0 0-19,0 2-7,-1 0-9,0 2-7,-3 0-3,0 0 2,0 0 3,-2 0 2,-1 0-4,-1 0-12,-1 0-12,0 0-11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5147" units="cm"/>
      <inkml:brushProperty name="height" value="0.05147" units="cm"/>
      <inkml:brushProperty name="color" value="#00BFF3"/>
    </inkml:brush>
  </inkml:definitions>
  <inkml:trace contextRef="#ctx0" brushRef="#br0">55650 35350 427,'0'98'169,"0"-3"-39,0-3-41,0-2-39,0 0-22,0 7-3,0 6-3,0 7-4,0 0-3,0-2-4,0-3-2,0-3-3,0-4-6,0-3-6,0-3-8,0-2-7,-2-8-6,-3-8-5,-3-10-5,-2-9-4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16612 23778 549,'-21'-1'7,"5"0"14,5-2 14,5 0 15,2 1 4,2 4-2,0 4-4,2 4-3,0 3-5,0 3-7,0 3-6,0 3-7,0 4-7,2 6-8,0 6-6,2 7-7,-1 1-6,-1 1-5,0 0-4,-2 0-4,0-4-9,0-8-15,0-8-14,0-7-15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7"/>
    </inkml:context>
    <inkml:brush xml:id="br0">
      <inkml:brushProperty name="width" value="0.05253" units="cm"/>
      <inkml:brushProperty name="height" value="0.05253" units="cm"/>
      <inkml:brushProperty name="color" value="#F2395B"/>
    </inkml:brush>
  </inkml:definitions>
  <inkml:trace contextRef="#ctx0" brushRef="#br0">16517 26350 418,'-28'0'4,"5"0"5,7 0 8,5 0 6,6 0 10,6 0 11,6 0 12,6 0 12,2 0-1,1 0-12,0 0-14,-1 0-13,2 0-7,3 0-2,3 0-2,3 0-1,2 0-1,1 0-2,1 0 0,1 0-2,-1 0-2,0 0-6,-1 0-6,-1 0-6,-1 0-3,-1 0-4,-1 0-3,-1 0-3,-1 0 0,-1 2 3,-1 0 3,-1 1 3,-2 0-1,-1 0-2,-2-2-3,-2 0-3,-2-1-3,1 0-4,0 0-3,0 0-4,-1 0-1,-1 0 4,-1 0 1,0 0 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18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18280 25650 433,'22'1'120,"-3"4"-23,-3 2-24,-3 3-25,-1 2-13,0 0-4,-1 0-3,1-1-3,0 0-4,0 0-4,-1-2-3,1 0-4,0-2-2,2 1 0,0 0 0,1 0-1,1 0-1,-1-1-1,1 1-2,0 0-1,-1 0-1,-1 2-2,-1 0 0,-1 1-2,-4 2-2,-10 3-3,-8 3-3,-9 4-4,-4-1 0,-1-3 0,1-3 1,-1-3 2,1-1 0,1 1 1,1 1-1,1 2 1,-1 1-6,-3 5-11,-3 3-13,-3 5-11,1-2-6,5-4 1,5-5 1,5-4 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3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22172 55471 482,'-1'-14'69,"-2"3"-11,-2 2-10,-1 4-11,-3 3-5,0 2 0,-2 3 0,0 4-1,0 1-2,1 1-5,0 2-5,2 0-6,0 1-2,1-1-2,-1 1 0,0 0-2,0 0-1,2 3-3,1 2-3,0 2-2,1-1 0,1-1 1,-1-3 1,0-1 2,0 0 2,2 1 1,0 3 1,2 2 1,1-1 1,2-1-1,2-3-2,2-1 0,2-3-2,5-2-2,4-4-1,3-2-2,1-3-1,-3 0 0,-3-2 1,-2 0 0,-2-1 1,3 0-2,2 0 1,1 0-2,1 0 1,-3-2 0,-1 0 0,-2-1 1,-1-1 0,-1 0 0,1 0 1,0 0 0,-1-1 0,-1-1 0,0-3-1,-2-1 1,-1-2 0,-2 0 1,-3 1 0,0-1 0,-2 0 2,0 1 1,0-1 2,0 0 1,-1 1 1,-1-1-1,0 0-1,-1 1 0,-2-1-2,0 1-1,-1-1-1,-2 0-1,-1 2-2,-3 1 1,-4 2-2,-1 2-1,-3 3-1,2 2-4,1 4-3,1 3-4,0 2-5,1 3-4,-1 3-7,1 4-5,0 1-2,4 3 4,3 1 3,2 3 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23700 55994 469,'-26'-1'22,"10"0"13,12-2 13,11 0 14,4 0 1,1 0-10,0 2-12,0 0-11,2 1-5,5-2-1,4 0-1,7-1 0,0-1-1,0 0-3,-1 0-2,-1 1-2,-2-1-7,0 0-9,-1 0-11,0 0-11,-3 1-4,-2 0 1,-1 2 1,-2 1 0,-2 0 0,-1 0-4,-1 0-2,0 0-3,-1 0-4,3 0-8,1 0-7,3 0-7,0-1 4,-3-1 11,-1 0 14,-2-1 12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25975 55369 428,'0'-22'1,"0"5"5,0 3 2,0 4 5,0 2 4,-2 1 7,-1-1 7,0 0 6,-2 2 4,-2 4 5,-1 4 3,-3 4 4,0 3-3,0 3-8,2 4-10,1 2-8,0 0-5,2 1-3,1-2-1,0-1-3,1 0-1,1 1-3,-1 1-1,0 1-2,0 0-2,2-1-1,0 0-3,2-2-1,1-1-2,2 1-2,2 0-1,2-1-2,2-1-1,5-4 0,4-5 0,3-2-1,1-5 1,-1 0 3,-2-3 1,-3-2 3,0-2 0,-2-2 0,-1-1 1,-1-3-1,-1-1 1,0-1 0,-2-1 2,-1-1 1,0-1 0,-2 1-1,-1-1 0,0 1-1,-2-1 0,-1 0-1,0 1-1,-1-1 0,-2 1 0,-1 1-1,0 1 0,-1 1-1,-2 2 0,-2 2-1,-2 4-1,-1 3-1,-2 1-2,0 0-2,0 0-3,1 0-2,-1 2-2,0 4-1,0 4 0,1 4-1,-1 2-3,2 1-6,1 1-6,1 2-5,0-2-2,2-1 4,0-3 2,2 0 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4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27750 55800 492,'1'13'60,"2"-3"-9,2-5-10,2-3-8,1-1-6,3 0-2,2 2-1,2 0-1,1 0-1,1 0 1,1-2 0,1 0 0,2-1 0,5 0-2,3 0-2,5 0-2,0 0-2,0 0-4,-1 0-2,-1 0-4,0-1-1,0 0-1,2-2 0,1 0 0,1 0-5,0 0-8,2 2-7,1 0-9,-2 1-5,-4 0-5,-3 0-4,-5 0-4,-3 1-3,-3 0 0,-3 2-1,-2 0-1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5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19134 55927 566,'-15'-8'1,"1"2"3,0 1 3,2 1 2,0 0 4,1 2 3,-1 0 4,0 2 4,1 0 1,1 0 0,0 0 0,2 0 0,5 0 2,10 0 4,9 0 5,11 0 4,6-1-2,2-2-9,4-2-8,3-1-8,4-2-9,6 2-8,5 1-10,7 1-9,3 0-8,3 2-5,1 0-7,3 2-6,-6 0-3,-13 0 0,-12 0-1,-13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5:59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30891 54909 481,'7'-35'36,"-2"8"-3,-3 7-4,0 9-2,-4 4-3,0 2 0,-3 2-1,-2 2 0,-3 2-2,-6 2 0,-4 2 0,-4 2-2,-3 1 0,3 1-3,1 1-3,3 2-1,1-1-2,2-1 0,3-1-1,1 0 0,2-1-1,3 1 1,1 2 0,2 0-1,1 0 0,0 1-1,0 0-1,0 0-2,1 0 1,2 1 0,2 1 0,2 1 1,3 0-1,2-1 1,3 0-1,3-2 0,2-1 0,2-1-2,0 0 0,1-2-1,0 0 0,1 0-1,-1 0 1,1-1-2,-2 1 0,-1-2-2,-2-1-1,-2 0-3,-3 0 0,-3 3 1,-3 3 0,-2 4 0,-4 0 1,-4-1 1,-4-1 0,-3 0 1,-4-3-1,-2 1 1,-1-2 0,-2 0 0,-3-2 0,0 1-2,-1 0-1,0 0-1,-1 0-3,3-1-1,1 1-3,3 0-2,1-1 0,3-2 1,1-3 2,2 0 2,3-4-4,3-2-10,2-4-9,4-2-9,1-1-5,0 1-2,0 0-1,0 2-1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31015 53066 702,'1'-12'7,"0"8"12,2 8 12,0 8 13,0 4 4,0 1-7,-2 1-5,0 1-7,-2 2-7,0 3-8,-2 3-8,0 3-7,-1-1-5,0-2 0,0-3 0,1-3 0,-1-3-1,2-3-1,0-3-2,2-2-2,1-4-8,2-4-16,2-4-17,1-4-15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29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55550 36800 514,'1'-47'4,"4"6"8,3 7 9,3 6 7,3 4 6,3 4 3,3 3 1,4 3 3,2 1 0,4 1-5,3-1-3,3 1-5,4-3-2,7-2-2,6-3-3,7-3-2,2-1-3,1 4-4,-1 3-3,1 3-4,-3 3-5,-2 3-7,-3 3-8,-3 4-8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31650 52998 639,'6'-17'-43,"-1"11"39,-2 12 38,-2 11 39,-1 6 11,0-1-17,0-1-16,0-1-17,0-1-10,0-1-6,0-1-4,0 0-6,0-2-8,0-1-10,0-1-11,0-1-11,1-1-10,2-2-9,2-2-11,2-2-9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31147 51253 621,'-8'-16'-4,"0"1"-7,0-1-8,1 0-8,0 5 13,2 9 30,2 8 31,2 9 30,1 6 8,0 3-17,0 3-17,0 3-16,1-1-12,4-2-3,2-3-5,3-3-5,3-3-4,0-1-6,1-3-4,1-1-4,1-3-6,1-4-2,1-4-5,2-4-3,-1-4-2,1-4 1,-1-3 1,1-5 1,-2-3 2,-1-3 1,-3-3 4,-1-2 2,-3-2 1,-2 1 3,-4 1 1,-2 2 1,-4 1 1,-2 5-1,-4 3 0,-2 5-1,-3 3-1,-3 4-3,-3 4-2,-3 4-3,-3 5-1,-1 6-1,-3 5 0,-1 7-1,1 0 1,6-4 5,4-3 4,4-4 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31000 57182 533,'1'-19'96,"2"9"-10,2 8-12,1 9-11,1 7-12,-2 4-10,-2 3-12,-2 4-11,-1 2-10,0-3-7,0-2-9,0-1-8,0-2-3,0-1 1,0-1 1,0-1 1,2-3-9,4-5-20,3-4-20,5-6-19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31648 57153 554,'0'-21'8,"0"3"15,0 5 16,0 3 16,0 6 6,0 8-2,0 8-3,0 7-3,0 5-8,0-1-15,0 0-14,0 1-16,0 0-11,0 4-10,0 3-10,0 3-10,-1-2-6,0-4-2,-2-5-3,0-5-2,-1-3 2,1-1 5,-1-1 6,0 0 6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31047 58930 508,'-21'-6'48,"7"4"-1,5 4-1,6 4 0,3 2-3,0 3-6,0 2-6,0 1-5,0 2-4,0 1 0,0 1-1,0 1-1,0 0-2,2-1-2,0-1-3,2 0-2,1-4-3,3-3-2,4-4-2,2-4-3,3-4 0,3-2 0,3-4 1,3-2 0,1-3-5,1-3-9,-1-3-8,0-3-11,-2 0-1,-7 3 3,-5 3 5,-6 3 4,-4 1 5,0 1 3,-2-1 6,0 0 3,-3 1 0,-4 1-4,-4 0-5,-4 2-5,-1 1 0,-1 1 3,1 0 3,-1 2 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32600 55850 548,'43'0'121,"-6"0"-25,-7 0-24,-7 0-25,-3 0-15,1 0-6,1 0-4,1 0-6,-1 0-4,0 0-6,-1 0-4,0 0-6,-3 0-6,-1 0-8,-3 0-8,-1 0-8,-1 0-8,1 2-6,1 0-7,2 1-7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34386 55555 453,'0'-13'31,"-2"6"10,0 6 9,-2 6 10,0 3 1,-2 1-9,0 2-8,-1 0-8,0 1-7,0 1-2,2 1-4,1 1-3,0 1-2,0 0-4,0-1-1,0 1-4,1 0-1,2 1-3,2 1-1,2 1-2,2-2-4,3-5-3,4-5-4,2-4-4,2-3-3,1 0 0,1 0-2,1 0-1,0-2 1,-3 0 0,-1-3 3,-2-2 0,-2-1 1,1 1 2,-1-1 0,1 0 0,-2-1 2,-2-4 2,-4-2 2,-2-3 2,-4 0 0,0 1-1,-3 3-2,-2 1-1,-1 2-2,-2 3-2,0 1-4,-1 2-1,-1 2-5,1 0-3,-1 2-5,0 0-4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3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36150 55450 598,'17'0'49,"1"0"2,3 0 2,1 0 3,2 0-4,1 0-9,1 0-8,1 0-9,-1 0-7,0 0-7,-1 0-7,-1 0-5,-2 0-8,-3 0-8,-3 0-8,-2 0-8,-3 0-8,-1 2-12,-1 0-11,0 1-11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17733 55171 474,'-17'-21'26,"0"5"4,-1 4 4,-1 6 3,-1 3-1,1 2-6,-1 2-4,1 2-6,0 2-3,1 2-2,0 1 0,2 3-2,1 2 0,-1 0-1,0 1 1,1 1-1,0 0 0,4-1-1,3-1-1,3 0 0,1-2-1,2 1 0,0 0-1,2 0 0,1 0-1,3 1 0,4 1 0,2 2-1,2-1 0,0-1-1,-1-1 1,1-1-1,0 0 0,0 0 1,-1-1 0,1 1 0,0-1 0,0 0 0,-1-2-1,1-1 0,0 1-2,0 2-1,-1 2-1,1 1-3,-2 2-2,-4 2-3,-4 0-3,-4 1-3,-4-1-1,-2-1 0,-3-2 0,-3-3 1,-4 1-2,-6 2-4,-4 1-3,-4 3-4,-3 0-1,1-1-1,1-1 1,2-1 0,1-2-1,3-4-3,3-5-2,3-2-4,3-5 1,2 0 1,4-3 1,3-2 2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17850 53338 563,'0'-15'3,"0"2"3,0 3 5,0 1 4,0 5 9,2 8 13,0 8 13,1 7 13,0 4 1,0-1-15,-2-1-13,0-1-14,-1-1-8,0 1 0,0-1-2,0 1 0,0-2-8,0 0-12,0 0-15,0-2-12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56600 34900 405,'0'-33'13,"0"34"26,0 35 26,0 35 26,0 21 5,0 9-18,0 10-16,0 10-18,0 8-11,0 10-7,0 10-6,0 9-7,-4 9-5,-5 9-3,-7 10-4,-5 10-2,-3 7-1,4 6 1,3 7 1,3 6 2,3 6-8,3 6-15,3 7-15,4 6-16,1-5-6,0-16 2,0-15 2,0-15 3,0-21 2,0-25 3,0-25 4,0-25 3,0-21 3,0-15 5,0-15 4,0-16 4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5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18414 53361 551,'-14'-13'74,"4"8"-6,5 7-5,3 6-6,2 4-7,0 3-8,0 2-9,0 1-8,0 1-7,0-1-6,0-1-6,0 0-6,0-2-7,0 1-11,0-1-10,0 1-10,-1-1-10,0-1-10,-2-1-8,0 0-10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4124" units="cm"/>
      <inkml:brushProperty name="height" value="0.04124" units="cm"/>
      <inkml:brushProperty name="color" value="#F2395B"/>
    </inkml:brush>
  </inkml:definitions>
  <inkml:trace contextRef="#ctx0" brushRef="#br0">17590 51492 533,'-8'-15'5,"2"2"9,0 3 9,2 1 11,1 4 3,2 6 1,2 6 0,2 6-1,1 4 0,0 5-4,0 3-3,0 4-2,0 1-3,1-1-3,2-3-3,0-1-4,1-3-3,0-3-3,0-3-3,-1-3-3,2-3-2,2-2-1,2-4 0,1-2-1,3-4-2,1-2-2,3-4-3,2-2-3,-1-4-4,0-5-5,-1-5-7,0-5-6,-5-2-1,-3 2 6,-6 0 5,-4 1 6,-5 2 3,-2 3 3,-4 3 3,-2 3 4,-3 4-1,-3 4-1,-3 6-1,-3 5-3,-2 5-2,-1 9-6,-1 7-5,-1 9-4,2 0-4,3-4 0,4-5-1,5-5-1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17831 58239 523,'-7'-14'7,"2"1"14,2 2 15,2 2 14,1 6 6,-2 8-2,0 9-1,-1 9-1,-1 3-5,2-3-9,0-3-9,2-3-8,0-1-9,0-1-12,0 1-9,0 0-11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6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18462 58011 568,'-21'-13'11,"7"8"21,5 7 22,6 6 21,3 4 2,0 3-17,0 2-18,0 1-17,0 2-10,0 1-1,0 1-1,0 1-2,0 0-8,-2-1-18,0-1-16,-1-1-17,-1-2-10,2-3-5,0-3-3,2-2-5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17995 59645 540,'-13'3'11,"4"6"22,6 6 22,5 5 22,1 2 3,-1-1-14,0-3-14,-2-1-15,1-2-12,2-3-9,2-1-9,2-2-8,1-2-6,1-2-1,2-3-1,0 0-2,1-5 0,1-2 1,1-5-1,2-4 1,-1-2 1,-1-1 0,-1-1 1,-1-1 1,-2 0 0,-2 1 0,-4 1 0,-2 1 0,-4 1-3,0 2-4,-3 3-4,-2 1-5,-2 2-2,-2 0-2,-1 2 0,-3 1-2,1 0-2,1 0-4,2 0-3,2 0-4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16111 56281 527,'-16'-7'67,"14"2"-3,15 2-3,15 2-3,7 1-6,-1 0-10,-2 0-9,0 0-10,-1 0-5,-1-2-1,-1 0-1,-1-1-1,-2-1-8,-2 2-15,-1 0-13,-2 2-14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7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14594 56000 548,'-16'0'2,"2"0"2,1 0 4,1 0 4,1 2 5,2 4 8,3 3 10,1 5 8,1 2 2,2 1-4,0 1-5,2 1-4,1 0-3,2-1-5,2-1-2,2-1-5,1-1-2,1-1-2,1-1-2,2 0-2,0-3-3,1-1-2,1-2-3,1-2-2,1-3-3,2-4-3,0-4-3,1-4-2,0-3-2,1-1 3,-1-3 0,1-1 3,-2-1-2,-3 1-2,-3 1-2,-2 1-4,-4 1 1,-3 1 3,-2 1 2,-3 0 4,-4 2 0,-2 1-3,-4 1-1,-2 1-3,-3 1-3,-3 2-3,-3 2-4,-3 2-3,1 2 0,4 2 3,3 2 4,4 2 4,2 0 0,1-1-3,-1-1-4,0 0-2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09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12655 55186 493,'-13'-14'66,"6"5"-11,6 3-12,6 4-11,4 2-5,1 0 1,3 0 1,2 0 2,1-2-1,1-2-3,1-3-3,1-3-2,1-1-3,-1 1-1,1 0-2,-1 2-1,1 1-3,0 1-3,-1 0-6,1 2-3,-2 2-7,-1 4-10,-3 4-11,-1 4-9,-3 1-12,-2 1-12,-4-1-11,-2 1-12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3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21508 53915 482,'-34'-6'39,"13"1"5,11 2 4,12 2 3,7 1 2,3 0-3,4 0-1,2 0-3,0 0-4,-1 0-8,-2 0-8,-3 0-7,1 0-7,0 0-8,1 0-6,1 0-7,0 1-11,-1 2-14,-1 2-13,0 1-15,-2 2-6,-1-1 1,-1 1 1,0 0 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22624 52900 415,'-8'-8'0,"2"2"0,1 0 0,0 2 0,1-1 5,-1-2 8,-2-2 10,0-1 9,1 0 8,2 6 7,4 4 7,2 6 7,2 3-1,-2 1-7,0 3-8,-2 2-8,0 2-6,0 3-5,0 3-4,0 3-4,0 2-6,0 2-6,0 3-7,0 1-6,0 1-5,0 1-4,0-1-5,0 0-4,0 0-6,0 0-11,0 0-10,0 1-10,1-4-3,0-6 2,2-5 3,0-6 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57050 36700 501,'21'48'93,"-5"-3"-19,-7-3-19,-5-2-19,-3-1-10,4 3 1,3 3-1,3 4 1,1 1-3,1 0-3,-1 0-4,1 0-3,-1-2-2,1-3-1,-1-3-1,1-2 0,1-5-3,3-2-1,3-3-4,4-3-1,-1-1-3,-3 4-1,-3 3 0,-2 3-1,-14-1 0,-21-2 3,-22-3 4,-22-3 1,-8-4 1,6-3-2,7-3-2,6-2-2,3-3-12,0 1-24,0-1-22,0 1-23,6-6-6,13-8 12,12-10 11,13-9 11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25159 53478 526,'-15'-8'6,"4"2"13,3 1 12,3 0 13,2 2 5,3 0-3,4 2-3,2 1-2,4 0-5,6 0-4,4 0-6,5 0-5,2-1-4,1-1-3,-1 0-3,0-1-4,0-1-1,-3 0 1,-2 0 0,-1 0 2,-2 0-8,-3 1-13,-1-1-14,-2 0-14,-2 0-13,1 2-8,0 0-10,0 2-10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4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27015 52350 460,'0'-15'0,"-2"4"0,0 3 0,-1 2 0,-1 2 4,2-2 9,0 0 8,2-1 8,0 1 9,2 6 8,0 4 9,2 6 9,-1 3-1,-1 3-8,0 3-8,-2 3-8,0 3-9,0 5-9,0 3-9,0 4-9,0 4-8,0 2-4,0 4-6,0 2-4,0-3-1,0-8 4,0-9 3,0-9 4,0-4-10,2-1-25,0 1-25,2 0-25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6:17"/>
    </inkml:context>
    <inkml:brush xml:id="br0">
      <inkml:brushProperty name="width" value="0.03007" units="cm"/>
      <inkml:brushProperty name="height" value="0.03007" units="cm"/>
      <inkml:brushProperty name="color" value="#00BFF3"/>
    </inkml:brush>
  </inkml:definitions>
  <inkml:trace contextRef="#ctx0" brushRef="#br0">21337 57122 731,'-6'6'61,"6"-1"-12,4-2-9,6-2-11,1-1-7,1 0-2,0 0-3,0 0-2,-1 0-4,1 0-7,0 0-5,0 0-7,-1 1-1,1 0 2,0 2 2,0 0 4,0 1-1,1 0 1,1 0-2,2 0-1,0-1 1,1-1-1,1 0 1,1-1 0,0-1 0,-1 0 0,0 0 1,-2 0 0,0 0 0,3 0 1,2 0 0,1 0 0,2-2 0,1-2 0,1-4-1,1-2 0,0-1-1,-1 1 1,-1 0 0,-1 2 1,-1 1-2,-1 2 1,-1 3-2,-1 1 0,-1 1-1,-1 0 1,-1 0 0,0 0 0,-2 0 1,1 1-2,0 2 0,-1 0 0,1 1-1,0 0 0,-1 0 1,1 0 0,0-1 1,1 0-1,2-2 0,0 0-1,0-2 1,1 0 0,-1-2 1,1 0 0,-1-1 1,1 0 0,0 0 0,-1 0 1,1 1 0,0 0-2,-1 2-1,1 1-1,-1 0 0,1 0 1,-1 0-1,1 0 2,0 0-1,1 0-1,1 0-1,1 0-1,1-2-1,-1 0 1,1-3 1,-1-2 1,1-1 1,-1 0 2,1 1 0,-1-1 3,0 1 0,-3 2 2,-1 2 2,-2 2 1,-2 1 2,-1 0 0,-1 0 1,0 0 2,-1 0-1,1 0-2,1 0-2,2 0-1,-1 0-1,-1 0 0,-1 0-1,-1 0-1,0 0 0,0 0 1,0 0 1,-1 0 0,0 0 0,0 0-1,-2 0 1,0 0-1,-2 0 0,1 2 2,0 0 0,0 2 3,0-1-1,2 0 0,0-2-1,1 0-1,0-1 0,-1 0-1,0 0 0,-2 0-1,0-2 2,-2 0 6,-1-3 4,0-2 4,-2-1-3,-1-2-12,0 0-13,-1-1-13,-1 0-8,0 0-7,0 2-5,0 1-5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35:32.4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21532 11171 0,'0'0'0,"0"0"16,0 0-16,-13-18 0,5 10 0,-4-1 15,-4-1-15,-3 1 0,-1 0 0,-12-3 16,-4 1-16,-5 1 0,-4 3 0,-14 0 16,-1 4-16,-1 1 0,0 2 15,-11 1-15,1 3 0,-8 6 16,4 2-16,-1 6 0,-2 3 16,-5 5-16,4 2 0,1 2 15,1 3 1,-29 19-16,12-1 0,7 1 0,3 2 15,11-2-15,6-2 0,5 2 16,1 1-16,7 1 0,5 0 16,2 3-16,1 2 0,3-2 15,2-2-15,2 5 0,2-1 16,6-4-16,5-4 0,-4 5 16,-2 5-16,6-3 0,7 1 0,4-2 15,5-1-15,3-3 0,-1-3 0,3 2 16,2 3-16,1 1 0,0 1 15,2 0-15,2 0 0,0 0 16,0 2-16,4-1 16,2-1-16,0-7 0,3-4 0,6-2 15,3-3 1,7-4-16,5-2 0,-2 1 16,-1 0-16,4-3 0,2-3 15,5 3-15,2 2 0,-3-1 0,-1-1 16,3-6-16,2-3 0,4-5 15,3-3-15,-1 2 0,1 1 0,1 0 16,0-3-16,5-2 0,1-3 16,-6 3-16,-4 1 0,7 7 15,4 4-15,1-3 0,0 0 16,-2-7-16,-4-4 0,2-4 0,2-2 16,11-4-16,10-5 15,-6-4-15,-1-3 0,2-7 0,1-4 16,-4-6-16,0-4 0,0 3 15,2 1 1,-5-9-16,-2-7 0,8-5 16,6-4-16,-4 1 0,-1 0 0,2-9 15,2-6-15,-3 1 16,-1 4-16,1-6 0,0-2 16,-2 2-16,-4 3 0,1-5 15,-1-4-15,-9 1 0,-7 1 0,0 0 16,-2-2-16,0 4 0,-1 3 0,-6-5 15,-3-2-15,-2 5 0,1 3 16,-4-5-16,0-6 0,-5 2 0,-4 3 16,4 1-16,1 1 15,-6 7-15,-4 3 0,-2-3 0,0-3 16,-1 4-16,0 2 0,-3-3 16,0-2-16,-5 0 0,-3 3 0,-4 0 15,-4 1-15,-5 5 0,-1 5 0,-10-3 16,-6-1-16,-2 7 15,-2 5-15,-12-1 0,-6 2 16,-5 3-16,-2 3 0,-10 2 0,-5 1 16,-5 5-16,-3 2 0,-3-2 15,-3-1 1,0 9-16,2 6 0,-2 1 16,-3 1-16,2 3 0,2-2 0,-10 4 15,-7 3-15,-3 4 0,-3 3 16,-8 5-16,-8 2 0,3 11 15,2 6-15,-6 5 0,-3 4 16,5 3-16,1 0 0,-3 6 16,-4 2-16,5 4 0,5 2 0,-4 16 15,-1 13-15,4 1 0,4-2 16,-6 11-16,-2 7 0,8 9 16,5 6-16,-1 17 0,-3 11 0,9 4 15,5 3 1,30-47-16,20-31 15,14-24-15</inkml:trace>
  <inkml:trace contextRef="#ctx0" brushRef="#br0" timeOffset="8678.7045">6643 15761 0,'0'0'16,"0"0"-16,0 0 0,-11 21 0,11-21 15,-8 20-15,0-4 0,-1 2 16,-1 0-16,-4 10 0,-2 5 0,4 3 16,2 0-16,-5 11 0,-1 2 15,3-1-15,1 0 0,-1 9 16,2-1-16,1-4 0,1-2 0,1 7 15,3-1-15,-2-8 0,1-5 16,3 8-16,4 6 0,1-3 16,-1-3-1,-4 8-15,-1-2 0,5 2 16,2 1-16,1 5 0,-3 1 16,2 4-16,0-6 0,2 31 15,2 3-15,-3-12 0,-1-8 0,1 3 16,-2 2-16,1-3 0,-2-3 15,2 10-15,1 8 0,-1-6 16,1-2-16,3-3 0,-1 0 0,-1-8 16,1-3-16,6-3 0,7-2 15,-8-21-15,-4-15 0,11 39 16</inkml:trace>
  <inkml:trace contextRef="#ctx0" brushRef="#br0" timeOffset="9434.1955">9214 15873 0,'0'0'16,"-1"16"-16,-1 3 15,0-2-15,0 1 0,-1 14 16,1 6-16,-1 9 0,0 0 16,0 7-16,3 4 0,-3 13 15,-1 1-15,-2 15 0,2 1 16,-3-3-16,1-4 0,-6 49 16,1 17-16,3-18 0,0-11 15,-2 7-15,-2 6 0,2-9 0,1-7 0,3 8 16,1 6-16,2-16 15,2-10-15,3 4 0,2 1 0,3-17 0,2-11 16,2-5-16,3-2 16,-1-22-16,1-14 0,-6-11 0,-1-8 15,7 21-15</inkml:trace>
  <inkml:trace contextRef="#ctx0" brushRef="#br0" timeOffset="17704.3475">6596 16634 0,'0'0'0,"-10"16"16,0 2-16,5 5 0,-1 6 16,2 0-16,-1-6 0,2-4 15</inkml:trace>
  <inkml:trace contextRef="#ctx0" brushRef="#br0" timeOffset="19282.3394">8531 15730 0,'0'0'0,"0"0"0,0 0 16,-4 20-16,4-20 0,2 20 0,2-6 16,0 3-16,2 0 0,2 2 15,2 2-15,1 5 0,-1-1 16,-1 3-16,2 3 0,-2 0 15,2 1-15,4 13 0,-1 3 16,-2-9-16,-2-8 16,-2-5-16</inkml:trace>
  <inkml:trace contextRef="#ctx0" brushRef="#br0" timeOffset="19567.3035">8637 15918 0,'0'0'0,"0"0"0,0 0 16,0 0-16,0 0 0,0 0 16,0 0-16,23-7 0,-23 7 0,20-8 15,-20 8-15,26-19 0,-13 8 0,3 0 16,2-1-16,1-2 0,1-2 15,3-6-15,3-6 0,-2 3 16,-2 2-16,4-12 0,3-3 16,-4 4-16,-1 1 0,-6 7 15,-2 4-15,-4 6 0</inkml:trace>
  <inkml:trace contextRef="#ctx0" brushRef="#br0" timeOffset="19730.136">9065 15317 0,'0'0'0,"0"0"16,0 0-16,0 0 0,-26 18 0,26-18 15,-19 24-15,9-7 0,-1 1 16,1 6-16,3 4 0,-1 9 16,4 0-16,0 2 0,3 2 15,2 9-15,3 1 0,2-1 0,3-1 0,4 5 16,0-3-16,2-4 0,0-2 16,2-2-16,2 0 0,-4-4 15,-3-11-15,-3-6 0</inkml:trace>
  <inkml:trace contextRef="#ctx0" brushRef="#br0" timeOffset="20200.2349">6504 16405 0,'0'0'0,"0"0"16,0 0-16,0 0 0,0 0 15,-6 26-15,6-26 0,0 24 0,0-10 16,0 3-16,3 2 0,0 3 16,2 1-16,3 10 15,2 0-15,-1 3 0,4-1 0,-2 1 16,-3-7-16,0-5 0</inkml:trace>
  <inkml:trace contextRef="#ctx0" brushRef="#br0" timeOffset="20432.33">6721 16620 0,'0'0'0,"0"0"16,0 0-16,0 0 0,0 0 0,0 0 15,14-19-15,-14 19 0,19-18 0,-19 18 16,28-28-16,-13 10 0,-1 0 0,-1 1 16,-2 3-16,-1 2 0</inkml:trace>
  <inkml:trace contextRef="#ctx0" brushRef="#br0" timeOffset="20617.4125">7016 16113 0,'0'0'0,"0"0"16,0 0-16,-7 21 0,7-21 0,-7 25 15,2-8 1,-1 5-16,0 4 0,2 13 0,0 6 16,3 1-16,1 1 0,5 10 0,2 0 0,7 6 15,3-5-15,-3-13 0,-2-9 16,-6-9-16</inkml:trace>
  <inkml:trace contextRef="#ctx0" brushRef="#br0" timeOffset="22792.92">9383 17066 0,'0'0'0,"0"0"0,0 0 0,-10 17 16,10-17-16,-10 16 0,10-16 0,-11 22 0,5-11 15,1 1-15,2 2 16,1 0-16,-2 0 0,2-1 0,-1 3 16,1-1-16,0-1 0,4-1 15,1 0-15,0-1 16,2-1-16,-2-1 0,2-1 0,1-3 16,-1 0-16,0-2 15,-1-1-15,1-1 0,-1-1 16,2-2-16,-1-1 0,1-1 15,0-2-15,1-1 0,1-1 16,-2-1-16,1 1 0,-1-1 16,-1-1-16,-2 0 0,-1-2 15,-1 1-15,1 1 0,-1 0 16,0 1-16,0 0 0,-1 0 16,0 1-16,-1-1 0,-1 1 0,-2 0 15,1 0-15,0-1 0,0 0 0,3-1 16,-3-2-16,0 0 0,3-6 15,2-4 1,2-1-16,2-1 0,-1 2 0,0 3 16,-1 3-16</inkml:trace>
  <inkml:trace contextRef="#ctx0" brushRef="#br0" timeOffset="23040.4908">9413 16521 0,'0'0'15,"0"0"-15,0 0 0,0 0 16,0 0-16,0 0 0,0 0 0,0 0 16,0 0-16,0 0 15,0 0-15,9 29 16,-9-29-16,10 27 0,-6-7 0,1 3 15,3 3-15,0 1 0,0 0 16,0 5-16,1-2 0,-1-5 16,-1-4-16,-2-4 0</inkml:trace>
  <inkml:trace contextRef="#ctx0" brushRef="#br0" timeOffset="23225.7266">9586 16576 0,'0'0'0,"0"0"0,0 0 15,0 0-15,14-18 0,-14 18 16,13-18-16,-13 18 0,17-27 0,-6 9 16,1-3-16,1-1 0,1-1 0,0-3 15,-2 4-15,-2 4 0</inkml:trace>
  <inkml:trace contextRef="#ctx0" brushRef="#br0" timeOffset="23410.8356">9773 16089 0,'0'0'0,"0"0"0,0 0 16,-7 27-16,0-13 0,0 4 15,1 3-15,-1 10 0,0 2 16,4 0-16,3 2 0,1 3 15,3 2-15,8 14 16,8 6-16,-5-12 16,-2-8-16,-3-8 0</inkml:trace>
  <inkml:trace contextRef="#ctx0" brushRef="#br0" timeOffset="39307.2523">19294 13531 0,'0'0'0,"0"0"16,0 0-16,0 0 0,0 0 0,0 0 0,0 0 15,17 15-15,-17-15 0,0 0 16,18 10-16,-18-10 0,16 11 0,-7-7 16,0 0-16,0-2 0,1 1 15,2-1-15,2-1 0,0 0 16,1-1-16,3 0 16,1 0-16,2-1 15,1 1-15,1-1 0,2-2 16,6 0-16,-1-1 0,2 1 15,2 1-15,0-1 0,0 0 16,11-1-16,0 2 0,-2-1 16,-2 2-16,-1-1 0,1 0 0,0 2 0,0 0 15,9 1-15,1 1 0,-5 0 16,-1 0-16,1 1 0,2 0 16,0 0-16,-1 0 0,7 1 15,-1 2-15,-3-2 0,-2-2 0,0-1 16,-1-1-16,0 0 0,0 0 15,-1 0-15,-1 1 0,0-2 16,2 0-16,2-2 0,-2 0 16,-2 1-16,0 0 0,-2 2 0,-1 3 15,-3-1-15,-3-1 0,1-2 16,1 0-16,-6 0 0,0-1 0,0 4 16,0 1-16,-5-2 0,-1 0 15,-1-2-15,0-1 0,0 1 16,-2 1-16,-1 0 0,-2 0 15,-6-1 1,-2 1-16,-1 0 0,-1 0 16,-2-1-16,-2 0 0,-1 0 15,-1 1-15,0 0 0,-2-1 0,-2 1 16,0 0-16,0 0 0,0-2 16,0 2-16,-3 0 0,0 0 15,1-1-15,0 1 0,0-1 16,-2 0-16,1-1 0,0 0 0,-1-1 15,1 2-15,0-1 0,0 0 16,0-1-16,2 0 0,1-2 0,1-2 16,2-2-16,-1 1 0,-1 0 15,0 2-15</inkml:trace>
  <inkml:trace contextRef="#ctx0" brushRef="#br0" timeOffset="45726.2209">23534 13390 0,'0'0'0,"5"10"0,0 4 16,2 2-16,2 1 0,4 8 16,2 4-16,8 7 0,5-1 0,1-2 15,1-1-15,6-1 0,-3-4 0,8-1 16,5-2-1,0-3-15,1-3 0,5-1 0,-1-4 16,-1-2-16,-2-1 0,2-4 0,1-1 16,-3-3-16,1 0 0,9-9 15,3-7 1,0-4-16,1-4 0,1-14 16,0-10-16,4-7 0,4-5 0,47-44 15,1-3-15,-6-2 16,-2 0-16,6-15 0,7-9 0,-1-1 0,2 1 15,15-9-15,11-7 16,-4 14-16,-3 9 0,21-6 16,16-5-16,-7 11 0,-5 8 0,6 2 15,5 2-15,-20 18 0,-13 15 16,-5 8-16,-2 5 0,-21 10 16,-13 8-16,-7-1 0,-4 1 15,-30 15-15,-21 10 0,-13 7 0</inkml:trace>
  <inkml:trace contextRef="#ctx0" brushRef="#br0" timeOffset="45948.9206">28640 10861 0,'0'0'0,"0"0"0,31 5 16,-31-5-16,24 3 0,-24-3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51"/>
    </inkml:context>
    <inkml:brush xml:id="br0">
      <inkml:brushProperty name="width" value="0.05033" units="cm"/>
      <inkml:brushProperty name="height" value="0.05033" units="cm"/>
      <inkml:brushProperty name="color" value="#FED406"/>
    </inkml:brush>
  </inkml:definitions>
  <inkml:trace contextRef="#ctx0" brushRef="#br0">86296 29397 437,'-34'-8'8,"10"2"18,12 1 17,11 0 16,6 2 4,2 0-11,1 2-10,3 1-12,2 0-6,0 0-3,1 0-3,1 0-2,1 0-2,1 0-1,2 0-1,0 0-1,0 0-1,1 1-1,-1 2-1,1 0 0,0 1-2,1 0 1,1 0-1,1 0 0,1-1-1,1 0-1,1-2-2,1 0-1,1-1-1,1 2 0,1 0-1,1 2 0,1-2 0,4-3-1,3-2 1,3-3 0,0-2 0,-2 0-1,-2 0 1,-1 1-1,-4 0 0,-2 2 2,-3 2 1,-3 2 0,-2 1 2,-1 2 0,-1 0 0,-1 2 1,-1 0 0,-1 0 0,0-1 0,-2 1 1,1-1-1,3 0-1,3-1 0,3-2-1,0 0 0,-3 0-1,-3 0 0,-3 0 0,-1 0 0,2 0 0,0 0 0,1 0 0,0 0 0,-1 2-2,-1 1 0,-1 0 0,0 0-1,2 0 0,0-2 0,1 0 1,0-1-1,1 0 1,0 0 0,-1 0 0,1-1 0,-1 0 0,1-2-1,0 0 0,-2-1 0,1 0 0,-2 0 0,-1 0 0,-5 0-13,-8 1-29,-10-1-26,-8 0-29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7:54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95216 26984 478,'8'-12'3,"1"-6"6,2-7 7,0-6 5,-2-1 6,-5 9 5,-4 7 5,-5 9 5,-5 4-2,-2 3-7,-3 4-8,-3 2-7,-4 5-5,-3 7 0,-4 7-1,-5 7-2,-3 6 0,-4 6-1,-4 6-1,-4 6-2,0 2 0,2-3 1,4-1 1,2-2 1,4-3-1,4-4 0,3-4-3,5-4 0,4-3-2,5-3-1,4-4-2,6-2-1,3-2-1,2-3 0,2-1 0,2-2 0,3-4 0,6-3 0,4-4 1,5-4-1,5-4-1,6-4-2,7-4-2,5-3-3,4-5-2,3-2-2,4-3-1,2-2-3,0-2 0,-2 3 0,-4 1 0,-2 3 1,-6 1 1,-6 2 2,-8 3 1,-5 1 2,-9 4 8,-7 4 15,-8 6 14,-8 4 15,-4 5 3,-1 4-7,-1 3-8,-1 5-7,0 1-5,2 1 0,2-1-2,3 1-1,0-1-2,2 1-3,0-1-3,2 1-3,1-2-3,0-2 0,2-1-3,0-2-1,3-3-1,4-3-1,4-3-1,4-2 0,2-3-1,1-2 0,1-2 0,1-2 0,1-3-1,3-4-1,1-3-2,3-5 0,-1-2-1,-1-1 3,-3-1 1,-1-1 2,-3 0 2,-1-1 1,-2 1 1,-2-1 2,-3 1 0,-1 1 0,-2 1 0,-2 1 0,-2 1 1,0 1 1,-2 1 0,0 1 2,-3 1 0,-2 2-2,-4 3 0,-2 1-2,-3 1-2,-3 2-5,-3 1-3,-3 0-4,-2 3-1,1 2 1,-1 4 4,1 2 1,0 2-5,1 2-12,1 0-12,1 1-12,2 0-2,4 0 6,4-2 7,5-1 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2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99058 27066 552,'-1'-13'4,"-2"4"10,-2 6 9,-1 5 9,-3 5 2,0 7-1,-1 7-4,-1 7-2,0 1-3,2-3-4,2-5-5,2-3-3,0-1-3,-1 5 1,-3 3-1,-2 5 1,-1 1 0,1 0-1,-1 1 0,0-1 0,0 0-1,1 1 0,-1-1 0,0 0 0,1 0 0,3-1-1,1-2 2,2 1-1,2-4-1,2-2-3,2-2-2,2-4-4,2-3 0,2-3 0,1-3 0,3-2 0,2-3 1,3 0 0,3-2 1,4 0 0,0-4 0,1-4 0,-1-6-1,1-3 0,-1-5 0,0 0 0,1-1 1,-1-1 0,2-2 0,3-4-3,3-5-3,3-3-2,-1-1 0,-2 2 2,-3 2 3,-3 1 1,-4 2 2,-3 0 0,-5-1 0,-3 1 1,-2-1-1,-2-1 0,-1 0 1,0-2-1,-2 0 2,-1 2 3,0 0 2,-1 1 2,-2 2 2,-1 3-3,0 3-1,-1 3-1,-2 2-1,-2 1-1,-2 1 0,-1 1-1,-3 2 0,0 2-1,-1 4-1,-1 3 0,-1 1-1,-2 2 0,0 0 0,0 2 0,-5 4-7,-5 8-16,-7 7-15,-5 9-16,1 2-5,6-2 4,7-2 5,7-1 5,5-3 6,3-3 6,2-3 7,4-2 8,1-3 2,0-1-2,0-1 0,0 0-2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2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101000 28797 537,'8'-21'8,"0"7"10,-1 5 8,1 6 10,2 3 3,6 0 0,4 0-3,5 0-1,1 2-2,-2 4-4,-1 3-4,-3 5-4,-1 2-2,-1 1-2,-1 1-2,0 1-2,-2 1-1,-1 0-2,-1-1-1,-1 1-2,-1-1-1,0 1-2,-2-1-1,-1 1-1,0 0-2,-2 1 0,-1 0-1,0 3-2,-2-2-2,-1 0-3,0-1-4,-1-1-4,-3-1-5,0-3-6,-3-1-6,-2-2-6,-1-2-2,0-1 2,1-1 0,-1 0 2,0-3 0,0-4-1,0-4-1,1-4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3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101303 28213 491,'-2'-21'34,"0"8"12,-3 7 12,-2 7 12,-3 5 0,-3 5-13,-5 5-12,-4 5-14,-3 5-6,-4 3-4,-5 4-2,-3 5-2,-4 2-6,-4 6-6,-4 2-8,-4 5-8,0 3-8,3 1-12,2 3-11,4 2-12,5-6-2,9-10 4,9-13 5,9-12 6,4-5 1,-2 1 2,0 2-1,-1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8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103831 28383 653,'-23'-6'12,"15"4"16,16 4 14,15 4 17,10 0 0,1-1-13,2-2-12,2-2-14,-1-1-6,-4 0-3,-3 0-1,-5 0-2,-3 0-4,-1 0-8,-2 0-7,-3 0-8,-2 1-7,-4 2-10,-5 2-9,-2 2-9,-6 1-1,-6-1 5,-6 1 6,-5 0 6,-2-1 6,2-1 6,5 0 6,1-2 6,2 0 5,1 0 1,-1 0 3,0 0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57050 36950 499,'70'-2'135,"-9"-3"-30,-10-3-28,-8-2-29,-6-1-16,1 3-4,-1 3-3,1 4-4,-1 1-5,1 0-6,-1 0-6,1 0-7,-3 3-18,-2 6-28,-3 7-29,-3 6-29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8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103056 29150 664,'-35'7'-19,"10"-1"10,7-1 9,10 0 9,6-2 7,4 0 9,4-2 7,4 0 8,4-1 1,5 0-5,5 0-4,5 0-6,2 0-2,0 0-2,1 0-1,-1 0-2,0 0-4,-2 0-10,0 0-7,-1 0-9,-1 0-6,-3 2-5,-2 0-4,-1 1-5,-2 1-4,-3 0-4,-1 0-5,-2 0-4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09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104867 28154 592,'8'-8'0,"0"0"0,0 0 0,0 0 0,-1 0 0,1 1 0,0-1 1,0 0 0,0 0 1,1-2 2,2 0 3,0-1 2,1-2 2,-1 0 2,1-1 0,0-1 3,-1 0-1,-1-1 0,0 0-1,-2 1-2,-1-1 0,0 0-3,-2 1-1,0-1-3,-2 0 0,-1 1 1,0-1 0,-2 0 2,-1 1-2,-2 1 0,-2 1-2,-1 1-2,-2 0 0,0 2 0,0 1 1,0 1-1,0 1 1,-1 2 0,-2 2 0,0 2 1,-1 1-1,-1 2-1,-1 0 1,-1 2-2,-1 1 1,2 1 0,1 3 0,1 2 0,1 2 1,2 1-1,2 3-1,2 2 0,2 0 1,2 1-1,2-1 0,2 1 0,2-1 1,0 1-1,1-1 0,2 1 0,0 0 0,1 1 0,2 1-1,0 1 1,0 0-1,-1-1 1,0-1 1,-2-1 0,-1-1 0,0 1 1,-2 0-1,0-1 0,-2 1 1,-1-1-1,0 1 0,-2-1 0,-1 1 0,-3 0 0,-4-1 0,-2 1 1,-3-2-1,-2-1 0,-1-3-1,-3-1 0,0-3 0,-1-2 0,1-4 0,-1-2-1,1-3 1,1-1-1,1 0 1,1-1 1,0-3-1,2-2 0,1-3 0,1-3 0,1-3-1,2-2 0,2-1-1,3-2-1,2-2-1,5 3-1,6 0-2,4 1 0,5 0 0,5 0 0,5 1 2,5-1 0,2 2-1,2 1-4,1 2-5,1 3-4,-1 0-3,0 0 0,-2 0-2,0 1-1,-3 0 0,-3 2 0,-5 2-1,-3 3 2,-4 0 1,-3 0 3,-3 0 5,-2 0 3,-3 0 3,-1 0 3,-1 0 1,0 0 2,-2 2 10,-2 2 18,-2 4 17,-2 2 19,-1 2 2,0 2-13,0 0-12,0 1-12,0 2-7,-2 3-3,0 3-2,-1 4-1,0-1-3,2 0-2,2-1-1,2 0-3,1-2 0,0 1 0,0-1 2,0 1 0,2-1-2,4-1-7,4-1-6,4-1-7,2-2-1,1-4 3,1-5 4,1-3 2,1-4 3,3-3 1,1-5 1,3-4 1,-1-2 0,-3-1 1,-3-1 0,-3-1 0,-3-1 0,-1 1 0,-2-1 0,-2 1-1,-2-1 0,-2 1 0,-3-1 0,0 0 1,-4 2-2,-2 1-2,-4 2-2,-2 3-2,-3 1-3,-3 0-3,-3 2-4,-3 1-3,-3 1-4,-1 4-4,-3 2-4,-1 4-5,1 1 1,5 0 4,5 0 4,5 0 4,2 0 3,-2 1 2,0 2 0,-1 0 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0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91183 36782 576,'6'-19'26,"-1"9"9,-2 8 8,-2 10 9,-1 4-1,-2 3-10,0 1-10,-1 3-11,-1 2-5,2 3-2,0 3 0,2 3-1,0 0-1,0-1 0,0-3-1,0-1 0,0-3-1,0 0-2,0-1-1,0 0-2,1-3-2,2 1-1,2-2-1,1-1-1,2-1-2,-2-1 0,-1-1-1,0 0-1,-2-1 1,-2 1 0,-2 1 0,-2 2 1,-4-1-1,-4 1 1,-5 0-2,-5-1 1,-5 1-3,-5 2-4,-5 0-5,-4 1-3,-3-1-4,2-3-2,0-3-2,1-2-3,2-4 0,4-3 0,2-2 1,3-4 1,4-3 0,5-7-1,5-6 0,5-5-1,3-4 2,2 1 5,2-1 3,2 1 5,2 1 4,2 1 1,2 3 4,2 1 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1"/>
    </inkml:context>
    <inkml:brush xml:id="br0">
      <inkml:brushProperty name="width" value="0.02751" units="cm"/>
      <inkml:brushProperty name="height" value="0.02751" units="cm"/>
      <inkml:brushProperty name="color" value="#F2395B"/>
    </inkml:brush>
  </inkml:definitions>
  <inkml:trace contextRef="#ctx0" brushRef="#br0">92300 36931 799,'22'-8'10,"-3"2"-1,-3 1-2,-3 1 0,1 0 3,2 2 9,3 0 8,3 2 8,2 0-1,1 0-9,1 0-11,1 0-11,0 1-9,0 2-11,1 2-10,-1 1-10,-2 1-6,-3 0 0,-4-2-1,-5-1 0,-2 0 4,-2 0 9,-2 0 9,-2 0 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1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93473 36738 522,'1'-15'0,"0"2"0,2 3 0,0 1 0,0 0 3,0 0 7,-2-1 7,0-1 6,-1-1 2,2 2-2,0 1-3,2 1-2,-1 0-2,0 0-3,-2 0-3,0 0-3,-3 1 0,0 1 1,-3 0 2,-2 2 0,-1 0 0,-2 2 0,0 0-1,-1 2-1,-1 0 0,-2 0 0,0 0 2,-1 0 0,1 1 1,1 2-3,2 2 0,2 2-2,0 2-1,-1 3 0,-3 3-1,-1 3-1,-1 2 1,2 1 2,2 1 1,3 2 2,1-3-1,4-1-5,2-4-3,4-3-3,2-3-4,5-2-3,4-4-3,4-3-2,0-1-3,1 0-3,-2 0-2,-1 0-3,-1 0 0,-1-2 2,-1 0 0,0-1 3,-3 0 11,-3 6 23,-2 2 22,-4 5 23,-1 2 4,-2 0-13,0-1-13,-2 1-14,-2 6-7,-5 13-1,-5 13-1,-5 12-2,-4 12-3,-3 13-6,-3 10-4,-3 13-6,1 0-8,4-12-13,3-12-11,5-11-12,3-7-5,3-1 0,3-1 2,2 0 0,4-7 5,1-9 7,2-10 7,2-9 8,0-6 5,0-3 6,-2-1 4,0-2 5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94650 37950 603,'24'0'115,"1"0"-28,1 0-26,1 0-28,1 0-13,1 0-1,0 0-2,2 0 0,1 0-3,-1 0-5,0 0-5,1 0-4,-2 0-6,-2 2-4,-1 0-4,-3 2-4,-2 0-3,-4 0-2,-5-1-3,-3 1-1,-5 1-5,-4 0-6,-6 1-8,-4 2-7,-3-2 0,1-3 9,-1-2 9,0-3 8,1-3 6,1 2 5,0-1 4,2 0 6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95122 37190 587,'0'-19'26,"0"10"6,0 10 6,0 10 7,-1 5 0,0 3-5,-2 2-5,0 1-5,-2 3-4,-2 5-2,-2 3-3,-1 4-2,-3 4-4,0 4-4,-1 4-6,-1 4-5,0 1-2,1-2 0,1-3 0,0 0 0,3-6-9,3-6-18,2-8-18,4-5-18,2-8-6,2-3 6,2-6 7,2-4 5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2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96767 37320 535,'-8'-12'65,"2"10"0,1 8-2,0 10 0,1 4-6,-1 2-11,-2 3-10,0 1-10,-1 3-8,1 3-5,-1 2-4,0 4-6,0 1-4,1 1-6,-1-1-5,0 0-7,1-2-4,1-4-6,0-4-6,2-3-4,0-4-3,0-3 4,0-3 3,0-3 2,2-3 4,2-2 4,4-4 4,2-2 4,1-4 1,0 0-6,-2-3-3,-1-2-5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97847 36627 488,'6'-33'8,"-2"15"16,-4 13 16,-2 14 16,-4 9 4,-4 3-8,-4 4-9,-3 5-9,-3 2-5,1 2-4,-1 2-4,1 3-2,-1 0-3,1 2-2,-1 0-1,1 2-1,1-1-2,4-2-2,4-2-1,5-2-3,2-3-1,2-3 1,2-5 0,2-3 0,2-5-3,5-3-5,4-5-7,4-3-6,2-4-5,1-6-4,0-4-4,3-5-4,-2-4-1,-2-3 2,-1-3 2,-2-3 2,-3-1 4,-1 1 5,-2 1 4,-2 1 4,-3 2 3,-3 3 1,-2 3 1,-3 3 0,-5 2 2,-4 2 2,-5 2 3,-5 3 1,-4 2-1,-1 4-3,-3 3-4,-1 5-4,0 3-4,3 0-4,4 1-3,2 1-5,3-1 0,2-3 3,4-2 2,3-4 4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99150 37181 666,'1'-13'-34,"2"3"4,2 4 6,2 4 4,2 2 7,3 0 10,3 0 10,3 0 10,1 1 6,-1 2 2,-1 2 2,0 2 1,-2 1 2,-1 1-1,-1 1 1,-1 2 0,1 1-1,0 5-1,1 3-3,1 5-1,0 1-2,-3 1-1,-1-1-1,-2 0-1,-2 0-4,-2-1-7,-3-1-7,0-1-8,-4 0-7,0 1-9,-3 1-9,-2 1-9,-1-2-5,-2-2-3,0-3-2,-1-2-3,0-4 5,2-3 10,2-3 9,3-2 11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1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58550 36250 487,'-46'3'21,"10"6"0,10 7 1,9 6 0,2 6 3,-2 6 3,-3 7 4,-3 6 4,-2 4 0,0 4-1,0 3-4,0 3-1,1-1-4,4-2-2,3-3-4,3-3-3,1-1-3,1 4-2,-1 3-2,1 3-3,1-1-2,3-2-2,3-3-1,4-3-2,10-7-5,19-9-10,19-10-8,19-8-10,9-17-5,0-21 0,0-22 0,0-22 0,-8-7 4,-16 10 6,-15 10 8,-15 9 7,-9-1 3,1-8 2,-1-10 0,1-9 1,-3-2 1,-2 6 2,-3 7 0,-3 6 2,-6 4 0,-5 4-2,-7 3-1,-5 3-1,-6 4 0,-3 7 1,-3 6 2,-2 7 2,-5 4 1,-2 3 1,-3 3 0,-3 4 2,2 4-4,10 6-5,10 7-7,9 6-5,10-2-3,14-9 3,11-10 1,14-8 3,10-9 0,9-6 1,10-6 0,10-6 1,2-2 0,-3 3 3,-3 3 3,-2 4 2,-5 1 2,-2 0 0,-3 0 1,-3 0 0,-6 3 2,-5 6 4,-7 7 2,-5 6 4,-8 7 8,-5 10 12,-7 10 11,-5 9 14,-4 6 3,0 3-4,0 3-4,0 4-4,0 4-5,0 6-3,0 7-6,0 6-3,0 4-4,0 4-4,0 3-2,0 3-4,-2-1-4,-3-2-6,-3-3-7,-2-3-6,-3-7-6,1-9-4,-1-10-6,1-8-4,1-15-10,3-19-13,3-18-14,4-19-14,2-12 1,4-2 14,3-3 16,3-3 13,4-1 12,7 4 7,6 3 6,7 3 7,2 3 6,1 3 5,-1 3 4,1 4 6,-1 2 2,1 4 1,-1 3 0,1 3 1,-3 3-1,-2 3-2,-3 3-1,-3 4-2,-2 1-5,0 0-10,0 0-10,0 0-9,-4-4-8,-5-5-4,-7-7-4,-5-5-5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99292 36847 627,'-3'-31'30,"-4"15"10,-6 16 10,-3 16 9,-5 7-1,0 2-11,-1 1-11,-1 1-13,-1 1-7,-3 1-7,-1 1-5,-2 1-5,-5 4-9,-6 10-11,-8 8-12,-6 9-11,0 0-6,10-9 1,8-8 1,10-9 1,5-8 4,4-4 4,5-5 6,3-4 4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4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100700 37296 649,'22'-20'72,"-3"5"-11,-3 7-13,-3 5-11,1 3-9,4 0-2,3 0-3,5 0-4,2 0-3,4 0-5,3 0-4,3 0-5,-1 0-2,-2 0-3,-4 0-2,-2 0-2,-3 0-6,-5 2-8,-3 0-8,-4 2-9,-4 0-6,-1 1 0,-2 2-2,-2 0-1,-2 0 2,-2-1 6,-2 0 7,-2-2 6,-2 0 5,0 0 5,-1 0 5,-2 0 4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4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100553 38016 607,'-18'-1'32,"14"-1"5,12 0 5,13-1 4,7-1 0,1 2-5,1 0-5,1 2-4,2 0-5,2 2-6,4 0-6,3 2-5,-1 0-5,-4 0-3,-4-1-2,-3 1-2,-3 1-11,1 0-16,-1 1-18,0 2-18,-1-1-4,-5 1 5,-3 0 7,-4 0 7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5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103261 36835 553,'-14'-36'13,"5"9"-1,3 7 0,4 9-1,1 2 0,-2 0 1,-2-1 0,-2-1 1,0-1 1,0 0 0,2 0-1,1 1 1,-1-1 0,-2 2-1,-2 1 0,-1 1-1,-2 1 0,0 2 2,0 2 0,1 2 0,-2 2 1,0 2-1,-1 2 0,-1 2-1,0 1-2,0 3 0,2 2-1,1 2-2,1 1 0,1 1-1,0 1-1,2 1 0,1 0 0,2-1 1,2-1 0,2-1 1,3 1-2,2 1-2,4 3-3,2 2-3,1-1 0,-1 0 1,-1-1 2,0 0 1,-2-1 2,-1 1-1,0 1 1,-2 1 1,0 0-1,-2 1 0,0-1-1,-2 1 0,0-2-4,-2-1-3,0-3-5,-2-1-5,-1-2-1,-2-1 0,-1-1 2,-3 0 1,-3-1 1,-3 1 2,-5 1 1,-3 1 1,-2-1 2,1-4 2,1-5 0,1-2 2,2-5 0,3 0-1,3-3-1,3-2 0,2-2 1,2-4 4,2-2 4,3-3 4,2-3 1,5-5-2,6-3-1,4-4-1,4-1-2,1 5-4,3 4-5,1 3-3,2 3-3,1 1-4,1 1-4,1 1-3,-1 1-1,-1 2 1,-3 3 3,-1 1 1,0 1-3,5 2-6,3 1-8,4 0-6,1 1-2,-3 1 5,-3-1 3,-3 0 4,-3 0 5,-2 0 5,-1 0 6,-2 0 6,-3 0 3,-1 0 1,-2 0 1,-2 0 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105109 37366 493,'13'0'-10,"-8"1"17,-7 2 18,-6 0 18,-3 2 5,1 0-9,0 1-8,2 2-8,0 1-3,-2 3 4,0 3 5,-1 3 3,0 2 0,2 1-5,3 1-5,1 1-5,1 1-3,2 1-2,0 1-3,2 1-1,1-1-1,4-2 1,2-1 1,3-3 0,3-2-1,0-2-1,1-4-3,1-3-1,1-2-6,-1-2-8,1-3-7,0 0-7,0-4-4,1-4 1,1-4 2,1-4 1,0-2 2,-3-1 3,-1-1 3,-2-1 3,-3-3 1,-1-5 3,-2-4 1,-2-6 2,-2 0 1,-1 4 1,0 4 0,-1 3 0,-4 4-2,-4 1-2,-6 3-4,-3 1-3,-7 3-2,-5 5-1,-6 3-3,-6 4 0,0 3-3,7 2-1,7 2-2,7 2-2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6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92690 43171 528,'-19'-21'24,"10"5"7,10 4 7,10 6 5,5 3 1,1 2-5,1 2-7,1 2-5,2 3-4,3 4 0,3 3-2,3 5 0,-1 2-2,-2 3-2,-3 1-2,-3 3-1,-3 1-2,-3 2-2,-2 3-2,-4 1-1,-2-1-4,-2-3-3,-3-5-3,0-4-5,-3-1-3,0 1-3,-2 1-2,0 1-3,-2-1-2,-2-4-3,-2-5-2,-1-3-4,-2-3-2,2-1-2,1 0-4,1-1-2,1-3 0,2-3 1,2-2 1,2-3 2,1-3 4,0 0 5,0-1 7,0-1 5,1-2 4,2 0 3,2-1 2,2-1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6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92786 42652 514,'8'-10'2,"0"-3"3,-1-5 4,1-3 3,-3 2 10,-8 10 16,-6 10 14,-7 10 16,-5 5 1,-1 3-11,-3 2-13,-1 1-12,-4 4-8,-5 5-6,-4 4-4,-6 6-6,-2 4-4,0 4-7,0 4-5,0 3-6,2 1-5,4-2-6,4-4-5,4-2-5,3-5-6,3-4-6,3-6-5,3-4-5,3-5 0,2-5 6,4-5 7,3-4 5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7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94950 43428 620,'23'-28'111,"-1"7"-25,-1 7-25,-1 7-24,1 3-15,5 2-2,3 0-4,5 2-2,0 0-5,-2 0-5,-1 0-6,-3 0-6,-2 0-4,-3 2-7,-3 0-5,-3 2-6,-3 0-2,-4 1 0,-5 2 1,-2 0 1,-6 1-1,-2 2-2,-5 0-1,-4 1-3,0 0 3,3-3 6,3-1 7,2-2 7,1 0 3,-2 0-1,-1 1 1,-3 2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7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94644 44415 635,'-18'-1'43,"10"0"1,11-2 2,12 0 2,6 0-3,5 1-8,3 0-9,4 2-8,2 0-5,1 0-2,-1 0-1,0 0-2,1 0-7,0 0-9,2 0-11,1 0-11,-2 0-8,-4 0-4,-4 0-4,-3 0-5,-4 0 0,-3 0 7,-3 0 7,-3 0 6,-2 0 5,-2 2 1,-2 0 2,-2 1 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97097 42731 475,'-8'-13'42,"0"3"-2,0 4-2,0 4-3,1 3 0,1 2-1,0 2 0,2 2 0,-1 2-1,0 3-3,-1 3-1,-1 3-3,-1 2-1,0 1-4,0 1-3,0 1-2,-1 3-3,-1 3-4,-3 4-2,-1 4-3,-2 3-3,2 0-1,1 2-1,1 0-1,-1 0-3,0-4-4,-1-2-4,-1-3-4,1-5-9,5-4-14,3-5-15,4-4-13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60000 35900 392,'21'-113'-2,"-5"26"-5,-7 24-5,-5 26-5,-4 18 16,0 13 33,0 12 36,0 13 33,0 15 8,0 19-19,0 19-21,0 19-20,0 13-14,0 10-6,0 10-9,0 9-6,0 6-5,0 3-1,0 3-2,0 4 0,0 2-4,0 4-6,0 3-4,0 3-5,-2 4-8,-3 7-11,-3 6-11,-2 7-11,-1-4-6,3-12 0,3-13-1,4-12 0,-1-19 5,-3-25 12,-3-25 10,-2-25 12,-3-13 5,1 1-1,-1-1 0,1 1-1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97750 44145 569,'15'-13'10,"-1"4"17,-1 6 20,-1 5 17,1 3 5,0 5-11,1 3-10,1 5-10,-1 1-9,-1-1-8,-3-1-7,-1-1-8,-1-1-7,-2-1-7,-1-1-5,0 0-7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1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98844 42576 560,'36'-21'7,"-7"5"14,-8 5 14,-5 5 14,-6 4 4,-1 5-5,-2 6-6,-2 4-6,-3 4-6,-2 1-6,-4 3-7,-2 1-6,-3 2-5,-3-1-3,-4 1-5,-2-1-3,1 0-1,3-1-1,4-1 0,5-1 0,5 0 1,7-1 2,9 1 2,7 0 2,3-3 2,-3-3 1,-3-4 1,-3-4 1,-1-2 0,-2 3 3,-1 2 1,-1 2 2,-2 1 0,-2 3 0,-4 2-1,-2 1 0,-5 3-2,-6 3-3,-6 3-4,-5 3-2,-6 2-3,-3 3-3,-4 1-4,-4 2-3,-4 1-5,-1 2-8,-2 1-7,-1 0-7,0-1-2,5-6 4,6-4 4,4-5 3,4-3 1,3-3-4,3-1-2,3-2-3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91482 50115 601,'-15'0'1,"-1"-2"-3,0 0-2,1-1-2,3-1 7,10 2 18,8 0 17,10 2 18,6 0 4,4 0-9,6 0-8,5 0-9,2 0-5,0 0-4,0 0-2,0 0-2,1 0-4,-1 0-5,0 0-5,0 0-6,-1 0-4,-4 0-7,-2 0-7,-3 0-6,-3 0-5,-3 2-3,-3 0-4,-3 2-2,-5 1-4,-8 3-2,-8 3-3,-8 3-3,-3-1 4,2-3 10,3-4 11,1-4 11,1-2 5,-2 2 3,0 0 2,-1 2 2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1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91177 50848 688,'-10'-1'7,"10"0"11,12-2 14,10 0 12,8 0 3,4 0-6,6 2-7,5 1-6,2 0-6,0 0-5,-1 0-4,1 0-5,0 0-7,0 0-10,0 0-8,0 0-9,-1 0-7,-2 0-4,-2 0-3,-1 0-5,-6 0 1,-6 0 6,-7 0 6,-7 0 5,-4-1 4,-2-1 2,-2 0 2,-2-1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2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93930 49287 545,'-17'-6'37,"12"6"2,13 4 3,14 6 3,6 1-2,2 1-7,2 0-6,3 0-7,0 0-4,0 1-2,0 1-3,1 1-3,-3 0-2,-2 0-3,-3-2-2,-3-1-2,-3 1-2,-3 1-1,-3 3-2,-3 2-1,-3-1 0,-2-1 0,-4-3 0,-2-1 1,-5 0 2,-6 2 6,-6 1 5,-5 3 5,-4 0 2,-1 1-3,-1-1-2,-1 1-2,-2 0-3,-3 1-1,-2 1-2,-4 1-3,0 1-6,2-1-12,2 0-12,1 1-13,4-1-7,5-1-1,5-1-1,5-1-2,3-2 1,3-3 5,1-3 4,2-2 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97182 48400 584,'-9'17'125,"-3"5"-31,-4 3-29,-1 5-30,-3 0-17,0-2-4,1-2-5,-1-1-3,-1-1-3,-3 3 0,-3 1 0,-2 2 1,-1 0-1,3-1 1,3-3 0,3-1-1,3-4 0,2-3 1,4-5 0,3-3 0,5-3 0,8-2-2,8-3-1,7 0-1,6-2-1,3 0-1,3 0 0,3 0 0,1 0-1,2 0-1,1 0-1,0 0-1,0 0-1,-1 0-3,-3 0-2,-2 0-3,-2 0-2,-1 0-4,-3 0-2,-1 0-4,-5-2-7,-5 0-9,-6-3-10,-6-2-11,-4-1 2,0 0 15,-2 1 12,0-1 15,-1 0 7,0 0 4,0 0 2,0 1 3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98051 48715 539,'-2'-39'19,"-4"19"18,-4 17 19,-3 18 18,-2 10 2,2 4-14,3 5-14,1 3-15,1 2-10,0 2-6,1 0-6,-1 2-6,-1-1-7,0 0-7,-1-1-6,-1-2-7,-1 0-7,0-2-8,1 0-7,-1-1-7,1-4-4,3-6 1,1-5-1,2-6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3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95311 51328 557,'-14'-1'1,"3"0"5,3-2 3,2 0 4,5-1 4,6 2 5,6 0 4,6 2 6,6 0 1,10 0 0,9 0 1,8 0-1,6 0-2,2-2-4,2-1-3,2 0-4,2-1-3,5 1-3,3-1-1,5 0-2,1-1-2,0 0-2,1-1-1,-1-1-1,-3 0-7,-5 2-10,-6 2-10,-6 2-11,-7 1-6,-6 0-1,-8 0-2,-6 0-2,-6 1 0,-7 2 1,-5 2 2,-6 2 2,-4 0 3,-2-1 7,-2-1 4,-2 0 7,-2-2 4,0-1 1,-1 0 2,-2-1 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24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96631 52047 522,'8'-8'1,"3"2"-1,2 1 2,2 0 0,-1 1-1,-1 1-1,-2-1-2,-2 0-2,0 0-2,3 2-1,3 0-2,4 2-2,-1 1 10,-1 4 22,-3 2 22,-1 3 21,-3 4 3,-2 2-16,-4 3-16,-2 3-15,-5 1-11,-4 1-2,-5-1-4,-5 1-4,-4-1-2,0-1 1,-1-1 0,-1-1 0,1-2 2,3-3 1,3-3 2,3-2 2,6-3 2,12-1 1,10 0 2,11-2 1,6 0 0,1 0 0,1 0-1,0 0 0,0 0-1,-1 2 0,-3 0-1,-1 2 1,-5 0-2,-5 3 0,-6 2-1,-7 1 0,-4 2-1,-6 2 1,-4 0 1,-5 1 1,-4 1-1,-3 3 0,-4 1-1,-1 3-1,-5 2-3,-3 5-3,-4 3-5,-4 4-4,-4 3-7,-1 4-7,-2 2-8,-1 4-8,-1-2-4,5-5 3,4-4 0,4-5 3,4-6-1,7-6-2,5-5-3,7-6-1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1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59020 29314 514,'38'14'114,"-2"-3"-25,-1-3-26,-3-2-26,0-2-14,1 0-2,1-1-4,0 1-2,2 0-3,1 0-2,1 0-3,0 0-2,3-1-2,1-2 0,2-2-1,2-2-1,1-3 0,0-6-2,0-4 0,0-5-2,-2-2-1,-2 1 0,-4 1-2,-2 1 0,-3 1 1,-5 3 0,-3 1 3,-5 3 0,-3 0 1,-3 0-2,-2 0-1,-4 1-2,-2-2 0,-2 0 3,-3-1 2,0-1 2,-2-1 0,0-2 0,0 0-1,0-1-1,-1 1 0,-1 1 1,0 2 0,-1 3 1,-2 0 0,-2 0 0,-2 0 0,-1 1 0,-3-1 1,0 2 0,-1 1 2,-1 1-1,-2 0 2,0 0-2,-1 0 1,-1 0 0,-2 1-1,-1 1 0,-3 0 0,-1 2 1,-2 0-1,1 0 0,0 0 1,-1 0-1,1-1 0,0 0 1,-1-1-1,1-1-1,-1 0 1,1 2-1,-1 2 1,1 2-1,-1 1 0,-1 0 0,-1 0-1,-1 0 0,0 0 0,2 2 0,0 0 0,1 2-1,0 0-1,1 2 0,-1 0-1,1 1 0,0 1-1,3-2 1,1-1 0,3 0 0,0-1 0,1 0-1,-1-1 1,1 1-1,-1 0 0,1 0 1,-1 0 0,0 0 1,1 0-1,1 0 1,1 0 0,1 0-1,0 0 1,-2 1 0,0 2 1,-1 0 0,0 2 1,-1 2 1,0 2 0,1 1 2,-1 1-1,1-1 1,-1-1-1,1 0 1,0 0-1,2 1 0,2 3 1,3 2 1,1 0-1,0 1 0,2-1 0,1 1 0,1-1 0,2-1-1,2-1 0,2-1-1,2 1-1,2 1-1,2 3-1,2 2-1,2 0 1,3 1 1,3-1 1,4 1 2,1-2 0,2-1 0,3-3-1,2-1-1,3-3 0,6-1-4,6-2-2,6-2-3,7-4-2,10-2-4,8-6-3,9-2-3,8-5-4,8-4-6,7-3-6,9-5-6,-4 1-2,-16 3 2,-16 4 2,-15 5 1,-11 1 2,-6 0 1,-6 0 2,-6 0 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61150 36850 437,'-41'-24'97,"19"4"-16,19 3-18,19 3-15,13 1-11,10 1-3,10-1-3,9 1-3,7-1-3,7 1-1,6-1-2,7 1-2,4-1-3,3 1-3,3-1-3,4 1-4,-3 1-4,-5 3-2,-7 3-5,-5 4-2,-8 1-4,-5 0-3,-7 0-3,-5 0-2,-15-2-14,-22-3-23,-22-3-23,-21-2-22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4918" units="cm"/>
      <inkml:brushProperty name="height" value="0.04918" units="cm"/>
      <inkml:brushProperty name="color" value="#F2395B"/>
    </inkml:brush>
  </inkml:definitions>
  <inkml:trace contextRef="#ctx0" brushRef="#br0">57122 38181 447,'-5'-7'5,"6"1"11,6 0 10,6 2 10,4 0 3,1 2-7,3 0-6,1 2-6,1 0-4,-1 0-1,-1 0-3,-1 0-2,-1 0 0,-3 2 0,-1 0 0,-2 2 1,-2 1-1,-3 3-3,-1 4-1,-2 2-3,-2 2-2,-2 1 0,-2 1-2,-2 1 0,-3 2-1,-6 3-2,-4 3-2,-5 3-1,-2 1-1,-1-2 1,1 0 0,0-1 1,-1-2 0,2-5 1,2-3 1,-1-4 0,3-3 1,1 1 2,2 0 1,3 0 1,3-1 4,6-1 2,6-1 4,6 0 3,3-3-1,3-1-4,2-2-3,1-2-5,1-2-4,-1-2-2,0-2-4,-2-1-3,1-3-2,3-2 0,3-2-2,3-1-1,1-3-2,1-3-2,-1-4-3,0-1-2,0-4-1,-1-1 3,-1-2 3,-1-2 2,-2 0 3,-3 3 2,-3 3 2,-2 3 3,-4 4 2,-1 3 5,-2 4 4,-2 5 4,-2 3 10,-1 4 16,0 4 15,-1 4 17,-2 6 3,-1 9-8,0 8-8,-1 10-8,-1 1-7,2-6-6,0-5-6,2-7-7,-1-2-4,0 0-2,-2-1-2,0 1-3,0 0-1,0 1 1,2 1 1,0 1 1,1-1-2,0-1-5,0-3-3,0-1-4,1-2-2,0-1 0,2-1 0,0 0-1,-2-1-1,-4 1-4,-5 1-4,-5 2-3,-3-2-1,2-1 2,1-3 2,1 0 1,-2-1 2,-5 3-1,-5 3-1,-5 3-1,0 0-1,3-3-3,5-2-3,3-4-2,3-2-4,3-2-3,1-3-4,2 0-3,2-3 1,0-1 6,2 0 7,1-1 6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58850 38093 619,'1'-22'29,"2"5"3,2 3 3,2 5 4,1 1 0,3 2-2,2 1-1,1 1-1,2 0-6,2 2-6,0 0-8,1 2-7,-1 0-4,1 0 2,-2 0 0,-1 0 1,-1 1-13,-1 4-31,-1 2-28,0 3-30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59558 38791 522,'-14'15'60,"2"-1"-5,4-1-7,3-1-5,1 1-6,0 3-3,0 3-5,0 4-4,0 0-3,1 0-2,-1 1-2,0-1-2,0 0-1,0-1 0,0-1-1,0-1-1,3-2-3,6-3-7,6-2-5,5-4-7,4-4-4,-1-6 0,1-6-1,-1-6-1,1-4-1,-1-3 0,0-3 0,1-3 0,-2-1 1,-3 0 2,-3-1 2,-2 1 2,-3 0 3,-1 1 1,-1 1 3,0 1 2,-2 2 2,-2 1-1,-2 3 0,-2 1 0,-2 3 0,-2 3-1,-2 3-1,-1 2-2,-3 4-2,-2 4-4,-1 4-6,-2 4-3,-1 2-6,2 3-4,3 2-6,1 1-4,2 1-1,1-3 1,0-1 2,2-2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7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60650 39700 576,'15'1'123,"-1"2"-26,-1 2-27,0 2-27,-3 1-15,-1 1-5,-2 1-6,-2 2-4,-1 0-6,1 1-4,2 1-6,0 1-5,0 0-15,-2-1-23,-3-1-25,0 0-23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8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61109 38100 473,'0'25'123,"-2"3"-27,0 3-28,-1 2-28,-1 2-15,0-1-3,0-2-2,0 0-2,0-1-3,0-1 0,0-1 0,0-1-2,1-2 0,0 0-1,2-1-2,1-1 0,0-1-3,3-1-3,2-1-3,2-1-4,1-1-1,0-1 0,0 0-1,-1-2 1,1-1-2,-2-1-1,-1-1-2,0 0-1,-2 0-1,0 3-1,-2 3 0,0 3 0,-3 0 0,-2-1 2,-4-3 1,-2-1 2,-3 0 0,-3 1-3,-3 3-3,-3 1-3,-3 2-4,-3 1-8,-3 1-6,-2 1-8,-1-1-1,3-5 4,3-3 3,4-5 5,2-2 2,4-2 1,5-2 1,3-2 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8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61700 38640 624,'9'-10'3,"1"-2"7,3-3 6,2-3 6,0 0 7,1 3 7,0 3 5,-1 3 7,1 2 0,1 0-10,2 2-7,0 1-8,-1 0-8,1 2-5,-2 0-5,-1 2-5,-1 1-8,-1 2-12,-1 2-11,0 2-11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9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63505 39105 509,'-9'-13'49,"0"6"4,-1 6 4,-1 6 5,-1 3-4,2 0-11,1-1-10,1 1-12,-1 1-6,-2 4-2,-2 2-2,-1 3-3,-3 2-2,-2 3 0,-1 1-2,-2 3-1,-2 1-2,-1 0-7,-1 2-4,-1 1-6,1-1-5,3-2-5,3-1-5,3-3-5,3-2-5,2-3-4,4-3-4,3-2-5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49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63500 39250 484,'16'17'168,"-1"5"-37,1 3-37,-1 5-36,1 0-25,-1 0-12,1-1-11,0-1-11,-2-2-5,-1 0 0,-3-1 0,-1-1 0,-2 1-9,0 1-17,-2 2-19,0 3-18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65426 38163 521,'1'-15'2,"2"2"3,2 2 3,2 3 4,1 1 6,1 2 11,2 2 10,0 2 10,1 2 1,-1 2-9,1 2-9,0 2-10,-2 2-5,-1 3-3,-2 3-3,-2 3-3,-3 3 0,-2 3 0,-4 3 2,-2 3 2,-3 1-3,-3 1-5,-4-1-5,-1 0-6,-2-2-2,0-3 0,2-5 0,1-3 1,2-3 1,3-1 2,3 0 2,2-2 2,4-1 1,4-3 0,4-1 0,4-2 1,2-1-1,3 0 2,2 0 0,1 0 2,1 0-1,-3 2 1,-1 0-2,-2 1 0,-3 2 1,-1 0 2,-2 1 3,-2 2 2,-2 0 0,-2 1 1,-2 1-1,-2 1 0,-4 2 0,-4 1-2,-5 3 0,-5 2-2,-2 0 0,1 1-3,2-1-2,0 1-1,1-3-4,2-1-8,3-4-7,1-3-6,2-5-13,3-6-17,1-8-16,2-6-18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67003 38413 558,'36'-21'61,"-7"8"-3,-7 7-2,-7 7-2,-5 4-7,-1 5-7,-2 4-9,-2 3-8,-3 4-6,-2 3-3,-3 3-3,-4 3-3,-2 1-2,-3-2-1,-4 0 0,-1-1-2,-2-1-1,1-1-2,0-1-3,2-1-3,1-2-1,1-1 0,1-3 0,1-1-1,3-3 1,6-3-1,6-3-1,6-2-1,3-3-1,1 0-3,1-2-4,1 0-2,2-3-6,1 0-7,3-3-8,1-2-6,2-1-2,-1-2 4,1 0 3,-1-1 4,-2 0 6,-5 0 6,-5 2 6,-4 1 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2"/>
    </inkml:context>
    <inkml:brush xml:id="br0">
      <inkml:brushProperty name="width" value="0.0521" units="cm"/>
      <inkml:brushProperty name="height" value="0.0521" units="cm"/>
      <inkml:brushProperty name="color" value="#00BFF3"/>
    </inkml:brush>
  </inkml:definitions>
  <inkml:trace contextRef="#ctx0" brushRef="#br0">62150 35850 422,'-2'-63'25,"-3"26"20,-3 24 19,-2 26 19,-3 21 2,1 19-16,-1 19-16,1 19-15,-1 10-9,1 4-4,-1 3-3,1 3-4,-1 4-4,1 7-7,-1 6-7,1 7-6,-3 0-7,-2-2-10,-3-3-8,-3-3-9,1-10-6,6-16-4,7-15-3,6-15-4,3-14-1,0-8 3,0-10 3,0-9 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0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66742 37527 426,'0'-33'34,"0"15"7,0 13 8,0 14 9,-1 8-1,0 1-8,-2 3-9,0 1-9,-1 1-7,0-3-5,0-1-6,0-2-6,3-4-5,6-3-8,6-4-7,6-4-6,1-4-6,-1-2-4,-3-3-3,-1-4-3,-2-1 0,-2-3 5,-2-2 4,-2-1 5,-2 0 4,-1 2 1,0 4 1,-2 3 2,-1 2 6,-2 0 11,-2 2 11,-1 1 11,2 0 1,8 2-9,7 0-8,9 2-8,2-1-6,-3 0-3,-3-2-2,-2 0-3,-3 0 2,-1 2 8,-1 2 7,0 2 8,-4 1 5,-2 2 5,-6 0 4,-2 1 3,-4 2 3,0 0-1,-1 1 0,-1 2 0,-1 1-2,0 3-4,0 3-4,1 3-4,-3 3-2,-2 5-1,-3 3-2,-3 4-2,-2 4-1,-1 4-1,-1 4-2,-1 4-2,-2 4-2,-4 4-3,-5 3-5,-3 5-4,-5 6-3,-6 12-5,-6 10-5,-5 12-3,-1 0-3,4-9-2,6-9-1,5-8-1,3-7-1,5-3-3,4-5-1,4-3-3,3-5 1,3-6 2,3-7 1,3-4 3,3-8 1,5-8 4,3-7 2,4-8 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68066 40997 592,'0'14'65,"0"-1"-11,0-2-11,0-2-13,0 0-5,0 3 0,0 3 0,0 4 1,0 1-3,0 0-2,0 2-2,0 2-4,1-3-3,1-3-2,3-5-3,2-3-3,1-3-2,2-2 0,0-3-3,1 0 0,1-5-2,0-4 0,-1-6-3,1-3-1,-1-5 0,0 0 0,-2-1-1,-1 0 1,0-2 1,-2 3 1,-1 0 3,0 1 2,-3 1 1,-4 2 1,-4 3 2,-4 1 0,-2 2-1,-1 2-6,-2 3-5,0 1-6,0 1-6,-1 2-8,1 0-9,-1 2-8,1 0-4,2 2 0,3 0-1,1 2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1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69600 39928 535,'3'-15'10,"6"2"18,5 3 19,7 1 19,4 2 5,2 0-11,4 2-10,3 1-11,1 0-7,-2 2-7,0 0-7,-1 2-5,-3 0-8,-3 0-5,-5 0-7,-3 0-6,-4 1-5,-1 2-3,-2 2-4,-2 2-4,-3 0 0,-3 1 1,-2 0 2,-3 0 2,-4 1-4,-4 3-7,-4 3-9,-3 3-9,-2-1 2,4-3 8,3-4 9,3-4 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2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69658 40800 601,'-34'6'-34,"13"-1"35,11-2 35,12-2 34,9-1 11,5 0-16,7 0-14,6 0-14,2 0-10,0 0-5,0 0-5,1 0-4,-2 1-5,0 0-4,-1 2-4,-1 0-3,-1 0-9,-1 0-14,-1-2-14,-1 0-13,-3-1-7,-3 2 0,-4 0 2,-4 2-1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8:53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72469 39257 426,'0'-16'0,"2"-1"0,0-2 0,2 1 0,-1-2 3,-1 0 7,0 1 5,-2-1 6,0 1 3,0-1 0,0 0-2,0 1 1,0 0-2,-2 1 0,0 1-2,-1 1 1,-2 0-2,-2 0-1,-2 1 0,-2-1-1,-1 2-1,1 2-1,-1 4 0,0 3-1,0 1 0,-1 2-1,-1 0 0,-1 2-1,-1 1 1,2 4 1,1 2 0,1 3 2,1 4-3,2 4-3,2 3-4,2 5-5,2 1-1,0 1 2,2-1 2,1 0 1,0 1 1,3-1 1,2 0-1,2 1 1,1-1-2,2 1-1,0-1-2,1 1-2,0-1-1,0 0-1,-2 1 0,0-1 0,-3 0 0,-1 1 0,-2-1 0,-2 1 1,-1-2-1,0-2 0,0-1-1,0-2-1,-1-2 0,-4 1-2,-2-1 0,-3 1-2,-3-2 0,-2-1 0,-1-2 0,-3-2 0,-1-3 0,-1 1 2,-1-2 0,-1 0 0,0-3 2,3-3 0,1-2 0,3-4 1,1-2 0,4-3 2,3-4 1,3-2 2,2-3 0,3-5 0,4-3-1,2-5 0,5-2 0,7-2 0,8-3 0,5 0-1,5-1-2,1 5-7,0 4-6,2 3-7,-1 4-2,-3 1 2,-4 3 1,-2 1 2,-2 2-3,-3 2-6,-1 3-6,-3 1-6,0 1-1,-1 0 7,1 1 6,0-1 6,-2 0 5,0 0 5,0 0 3,-2 0 4,-1 1 2,-1 1 1,-1 0 1,0 2 1,-3 0 2,-1 0 3,-2 0 2,-2 0 4,-3 3 10,-4 4 17,-4 5 17,-4 6 19,-1 1 1,1 1-13,0 0-12,2-1-14,0 2-6,1 1-1,-1 3-1,0 2 0,1 0-2,2 1-3,2-1-3,2 1-3,1-1-2,0 1-2,0-1-3,0 1-1,1-2-2,2-2-2,2-1-1,2-2-1,4-4-6,5-3-8,7-4-9,5-4-8,2-5-3,-3-8 4,-3-6 4,-3-7 3,-2-4 4,1-3 2,0-1 3,-1-2 3,0-1 2,-1 2-1,-1 0 1,0 1 0,-3 2 2,-3 3 4,-3 3 4,-2 3 5,-3 2 2,-2 3 1,-2 1 1,-2 3 1,-3 1-2,-2 2-3,-3 2-4,-3 2-4,-4 4-6,-6 4-7,-3 5-9,-6 6-8,-1 1-2,3 1 4,3 0 4,4-1 4,1 0-3,2 0-9,3-2-11,1-1-10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1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61198 48052 430,'0'-21'2,"0"3"3,0 4 4,0 5 2,-2 1 7,0 2 10,-4 0 8,0 2 10,-3 1 0,-4 2-7,-2 2-9,-3 2-7,-3 3-5,-5 4-1,-3 3-2,-4 5-1,-4 2-1,-1 3 0,-2 1-2,-2 3 0,0 2 0,2 2-1,1 4 1,3 3 0,2 2-1,2 2-3,1 2-3,3 2-1,2 0-2,5-4 0,3-2 1,5-3-1,2-3 1,2-2-2,2-2 0,3-1-2,1-3 0,3 0 0,4-1-1,2 0 0,3-3 0,2-2 0,2-1-1,1-2 1,3-3 0,3-1-1,3-2-1,3-2 0,4-4-1,3-2-1,4-6-1,4-2-1,2-5-2,0-4-1,0-4-2,1-3-1,-2-2-2,-1-1 1,0 1 0,-1-1 1,-3 2 1,-4 1 2,-3 3 3,-5 1 3,-3 3 2,-5 2 1,-3 4 2,-4 3 1,-4 4 7,-2 7 14,-4 8 15,-2 6 14,-3 3 2,0-1-10,-2-1-11,0-1-9,0 0-7,0 3-2,2 1-1,1 3-3,0 0-2,0-1-1,0-1-3,0-1-2,1-2 0,0-1-2,2-3-1,0-1 0,5-4-1,8-5-2,7-4-1,9-6-3,3-4-1,-2-7-3,0-6-4,-1-5-2,-1-4 0,-3-1 1,-1-1 3,-3-1 1,-2 0 3,-3 2 2,-2 0 2,-4 1 2,-2 1 3,-2 1 1,-3 1 2,0 1 2,-3 2 2,-1 1-1,0 3 2,-1 1 0,-3 2-1,-2 1-2,-3 0-2,-3 2-2,-3 2-1,0 2-1,-1 4-2,-1 3 0,-1 3-4,-3 4-4,-1 3-5,-3 5-5,1 3-1,1 1 3,3 3 1,1 1 2,3 0-4,3-3-13,3-3-12,3-2-12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2"/>
    </inkml:context>
    <inkml:brush xml:id="br0">
      <inkml:brushProperty name="width" value="0.04657" units="cm"/>
      <inkml:brushProperty name="height" value="0.04657" units="cm"/>
      <inkml:brushProperty name="color" value="#00BFF3"/>
    </inkml:brush>
  </inkml:definitions>
  <inkml:trace contextRef="#ctx0" brushRef="#br0">64724 50297 472,'22'-21'92,"-1"7"-17,-3 5-17,-1 6-18,-3 5-10,-3 4-4,-3 4-4,-2 3-4,-4 3-3,-1 0-4,-2-1-2,-1 1-4,-4 0-2,-4 3-5,-4 2-2,-3 1-5,-2 0-1,3-3 0,1-3-1,3-3 1,4-2 1,8-2 5,8-2 4,7-2 5,4-2 3,-1-1 2,-1 0 1,-1-1 2,-1 0 1,-1 3 0,-1 4 0,0 2-1,-3 2 0,-1-1 0,-2 1-2,-2 0 0,-2 0-1,-2 3-2,-2 2-1,-2 1 0,-3 3-3,-2 3 0,-3 3-2,-3 3-2,-2 0-1,1-1-5,-1-3-3,1-1-3,-1-3-2,2-3 1,1-3 1,1-3 0,1-5-8,3-6-16,1-8-16,2-6-16,2-3-5,2 3 7,2 1 9,2 2 6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3"/>
    </inkml:context>
    <inkml:brush xml:id="br0">
      <inkml:brushProperty name="width" value="0.05923" units="cm"/>
      <inkml:brushProperty name="height" value="0.05923" units="cm"/>
      <inkml:brushProperty name="color" value="#00BFF3"/>
    </inkml:brush>
  </inkml:definitions>
  <inkml:trace contextRef="#ctx0" brushRef="#br0">67025 48425 371,'-7'-8'3,"0"1"6,2-1 7,1 0 5,-1 5 11,0 10 15,-2 9 14,0 11 16,-1 6 0,1 4-12,-1 4-12,0 4-13,0 2-9,2 0-6,1 0-6,0 0-5,1-1-4,1-2-1,-1-2-1,0-2-2,0-2-2,2-4-3,0-2-2,2-3-3,1-4-2,4-3-2,2-5-2,3-3-1,5-5-4,4-4-4,4-6-4,6-4-6,1-6 0,-1-7 2,-3-7 3,-1-7 3,-2-4 2,1-2 2,-1-2 2,1-2 1,-3-3 3,-3-1 3,-5-1 2,-3-3 4,-3 0 0,-2 2 2,-3 2 0,0 2 0,-4 3 1,0 4-1,-3 3 0,-2 5-1,-2 3 3,-2 3 4,-1 3 6,-3 3 5,-1 4 0,-1 3-3,-1 4-4,-1 4-4,-1 2-4,1 0-6,-1 0-6,1 0-6,-1 2-4,1 4-2,-1 4-4,1 3-2,0 3-3,4 0 1,3-1-1,3 1-1,2-2 3,2-1 4,2-2 5,2-2 4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3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68442 49300 441,'-1'37'139,"-2"-6"-31,-2-4-31,-1-5-30,-4-1-18,-2 1-3,-3 2-4,-3 3-3,-2 0-3,1-1-2,-1-1-2,1-1-2,1-3-1,2-1-1,4-5 0,3-1-1,4-3-2,6 1-3,6 0-3,6 0-3,4-2-2,5-3-1,3-2 0,5-4-2,0-1 0,0 0-4,-1 0-2,-1 0-2,-2 0-4,0 0-1,-1 0-4,0 0-1,-3 1-2,-2 0 2,-1 2 1,-2 0 2,-3 1-2,-1 0-3,-2 0-5,-2 0-3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04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68956 49665 494,'-8'-16'4,"0"2"9,0 1 7,1 1 9,-1 5 10,2 10 10,1 10 11,0 9 10,2 7-1,0 3-14,2 2-13,0 4-15,1 3-10,0 6-8,0 4-6,0 6-9,-2 7-2,-3 10 1,-5 12 0,-4 10 1,0-3 2,3-18 0,3-17 0,2-18 2,2-9-14,-2-1-28,0-1-29,-1-1-27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8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29409 10016 460,'-8'8'66,"-2"3"-14,0 2-15,-1 2-13,0 0-9,0-1-2,2-1-1,1-1-2,-1 0-2,0 0 0,-2-1-1,1 1-1,0-3-2,8-4-2,4-6-4,8-4-3,2-3 0,1 0 0,1 1 1,1-1 2,0 3 0,-2 8 2,-3 6 0,-1 7 2,-4 6 2,-6 3 0,-6 4 2,-5 5 2,-5 1 0,0 2-1,-1 1 0,-1 0 0,0 0 0,1-3-1,1-4 0,1-2-1,1-3 1,2-3-1,2-3 0,3-3 0,3-5-2,8-8-5,6-8-5,7-8-5,4-3-1,-1 1 1,1 1 2,0 1 1,-3 2 2,-1 4 3,-4 4 2,-3 4 2,-2 4 3,-2 4 2,-2 3 2,-2 5 2,-2 2 1,0 1 0,-2 1-2,0 1 0,0 0 0,0 1 0,2-1 2,0 1 2,1-1-1,-2-1-2,0-1-1,-2-1-1,3-7-3,6-10-5,6-13-3,6-12-5,2-9-2,1-6 0,-1-8-2,1-6-1,1-9-1,5-11-4,3-11-2,5-10-3,0 1 0,-2 14 3,-1 13 4,-3 14 2,-3 11 4,-3 8 4,-4 7 4,-5 9 3,-3 7 8,-2 8 12,-4 8 12,-2 7 12,-3 7 3,0 3-7,-2 5-5,0 3-7,1 0-6,2-3-4,3-5-4,4-4-6,2-2-2,1-2-3,3-3-2,2-1-2,1-1-1,1 0 0,1-1 0,1 1 1,0-1-3,-1-3-4,0-1-4,-2-2-4,-1 0-2,-1 2 3,-1 2 3,0 2 2,-3 1 4,-1 1 5,-2 1 7,-2 1 6,-2 1 2,-2 2 0,-2 0-1,-2 1 0,-2 0-1,0-1 1,-1-1-1,-2-1 0,-1 1-1,-1 1-1,-3 3-3,-2 1-1,0 1-2,-1-1-1,0-1-1,1-1-2,-2 0 0,-2 0-2,-1-1 0,-3 1-2,-1-2 0,-1-1 1,-1-3 0,0-1 1,0-3-4,3-2-8,2-4-7,5-2-9,1-5-6,4-2-2,3-5-3,2-4-4,3-3 1,2-5 0,2-3 3,2-4 1,2 0 2,0 7 3,1 5 1,2 6 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3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64400 35750 401,'42'-63'33,"-16"26"14,-15 24 16,-15 26 15,-12 18 0,-6 13-14,-6 12-14,-6 13-14,-4 9-9,1 6-3,-1 7-5,1 6-3,-3 3-3,-2 0-1,-3 0-1,-3 0-1,-2-2-2,0-3-3,0-3-1,0-2-4,3-8-3,6-8-7,7-10-7,6-9-5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4"/>
    </inkml:context>
    <inkml:brush xml:id="br0">
      <inkml:brushProperty name="width" value="0.02218" units="cm"/>
      <inkml:brushProperty name="height" value="0.02218" units="cm"/>
    </inkml:brush>
  </inkml:definitions>
  <inkml:trace contextRef="#ctx0" brushRef="#br0">69215 8447 991,'6'-36'1,"-4"-6"0,-4-9 2,-4-8 1,-1 6-7,3 16-14,1 19-14,2 17-13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8696 2946 632,'-21'-7'0,"5"1"1,4 1-1,6 0 1,2 1 1,-2 0 3,0 0 1,-1 1 2,-1-1 4,0 2 4,1 0 4,-1 2 5,2 2 4,6 4 5,4 3 5,6 5 5,1 0-2,1-1-7,-1-3-8,1-1-7,0-2-19,0 0-27,-1-2-28,1 0-28,-1-3-6,-1-3 15,-1-2 16,0-3 16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10200 2550 635,'1'14'72,"2"-3"-13,2-3-13,2-2-14,1-2-7,1 2 1,1 0 0,2 1 0,-1 1-3,1 0-6,0 0-7,0 0-8,-2 0-6,-1 1-9,-2 1-8,-2 2-8,-2-1-5,-1-1-2,0-1-3,-1 0-1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7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9782 4450 682,'-19'0'26,"9"0"7,8 0 8,9 0 8,5 1-1,0 2-6,-1 2-8,1 1-7,-1 1-10,-1 0-17,-1-2-14,0-1-15,-2 0-12,1 0-9,0 0-10,0 0-8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8"/>
    </inkml:context>
    <inkml:brush xml:id="br0">
      <inkml:brushProperty name="width" value="0.03853" units="cm"/>
      <inkml:brushProperty name="height" value="0.03853" units="cm"/>
    </inkml:brush>
  </inkml:definitions>
  <inkml:trace contextRef="#ctx0" brushRef="#br0">11727 3009 571,'-6'-9'77,"2"-3"-17,4-4-18,2-1-17,3-4-9,2 0-4,2-1-3,2 0-3,1-1-1,1 3-2,1 1 0,1 3 0,0 0-1,-2 2 0,-3 1 1,-1 1 0,0 2 1,2 4 1,1 4 0,3 4 2,0 5 1,-1 6 1,-1 5 3,0 7 1,-2 3 1,-3 0-1,-1 2-2,-2 1-1,0 0-1,0-2 0,1 0 0,2-1 0,-1-1-2,1-1-3,0-1-5,0-1-4,-1-2-4,-1-3-1,0-3-4,-2-3-1,1-5-12,0-6-20,1-8-19,2-6-20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48"/>
    </inkml:context>
    <inkml:brush xml:id="br0">
      <inkml:brushProperty name="width" value="0.0365" units="cm"/>
      <inkml:brushProperty name="height" value="0.0365" units="cm"/>
    </inkml:brush>
  </inkml:definitions>
  <inkml:trace contextRef="#ctx0" brushRef="#br0">12288 2333 602,'-8'-6'99,"2"4"-20,1 4-19,0 4-20,0 4-12,-4 7-3,-2 6-5,-3 5-4,-3 5-3,-3 2-4,-3 4-3,-3 3-3,-2 1-4,-3 3-2,-1 2-2,-2 2-4,1-2-3,4-6-6,3-6-7,5-5-5,3-5-6,2-1-4,4-3-5,3-1-6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0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13666 3212 568,'-12'-14'24,"8"6"19,8 5 20,8 5 19,5 0 0,5-1-21,3-2-19,4-1-20,1-3-13,-1 0-5,-3-1-6,-1-2-5,-3 2-6,-2 1-5,-1 2-7,-2 2-5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1"/>
    </inkml:context>
    <inkml:brush xml:id="br0">
      <inkml:brushProperty name="width" value="0.04502" units="cm"/>
      <inkml:brushProperty name="height" value="0.04502" units="cm"/>
    </inkml:brush>
  </inkml:definitions>
  <inkml:trace contextRef="#ctx0" brushRef="#br0">14080 2455 488,'0'-13'11,"0"6"22,0 6 23,0 6 21,0 5 4,0 5-15,0 5-15,0 5-15,0 4-9,0 1-6,0 2-3,0 3-6,-1-1-2,0 0-4,-2-1-1,0-1-4,-1 0-4,1 2-7,-1 2-9,0 2-7,1 0-6,1-3-5,0-4-5,2-2-4,0-3 0,0-5 4,0-3 4,0-4 5,0-3 0,0-1-1,0-1-1,0 0-3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5005" units="cm"/>
      <inkml:brushProperty name="height" value="0.05005" units="cm"/>
    </inkml:brush>
  </inkml:definitions>
  <inkml:trace contextRef="#ctx0" brushRef="#br0">15446 2019 439,'-14'3'56,"4"6"-5,4 6-5,4 5-5,2 4-5,-2-1-7,0 1-6,-2-1-5,1 1-5,0-1-2,2 0-2,1 1-3,0-2-2,0-1-5,0-3-3,0-1-4,4-8-7,9-14-11,9-14-9,9-13-10,2-7-3,-3 2 7,-5 0 6,-3 2 6,-5 1 4,-1 3 5,-4 3 3,-3 3 3,-1 3 3,-2 3 4,-1 3 2,0 3 2,-2 4 14,-1 6 21,0 6 24,-1 6 21,-1 5 5,0 7-14,0 5-14,0 7-14,-1 3-9,-1 2-5,0 2-3,-1 2-5,-1 2-3,0 2-2,0 2-2,0 2-3,1 0-1,0-3 2,2-1 0,0-1 1,1-3-4,0 2-7,0-2-8,0 2-8,0-3-3,0-4 4,0-4 2,0-4 3,0-2-2,0-1-4,0-1-6,0-1-4,-1-2-2,-4-3 3,-2-3 3,-3-2 2,-4-4 3,-2-1 2,-3-2 2,-3-2 2,-2-3 1,-1-4 1,-1-4 0,0-4-1,-1-3 2,3-3 1,1-3 1,3-3 2,2-2 2,2 1 4,4-1 3,3 1 4,4-1 2,6-1 0,6-1 1,6-1-1,5-1 0,8-3-2,7-1-1,7-2-1,5-1-5,2 0-6,3-1-6,4 1-8,-4 2-4,-6 6-3,-9 3-3,-8 7-2,-5 2-2,-3 2 2,-3 2 1,-2 3 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17500 2931 626,'65'-8'160,"-9"2"-45,-10 1-44,-10 1-44,-5 0-27,-3 2-12,-2 0-11,-1 2-11,-4 0-8,-3 0-2,-4 0-3,-4 0-4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3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64200 36250 376,'21'-25'0,"-5"0"0,-7 0 0,-5 0 0,-1 7 12,6 17 26,7 15 25,6 16 25,3 13 4,0 14-13,0 11-16,0 14-14,-4 5-11,-5 1-7,-7-1-7,-5 1-8,-3-1-4,4 1-3,3-1-3,3 1-3,-1-6-2,-2-8-5,-3-10-2,-3-9-4,8-27-2,23-44-2,22-43 0,22-44-2,16-37 0,14-27 3,11-28 4,14-28 2,-4 1 0,-19 31-1,-18 32-2,-19 31-1,-13 21-2,-6 14-4,-6 11-3,-6 14-3,-13 18-9,-19 25-16,-18 25-16,-19 25-15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2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18143 2200 513,'-15'0'6,"3"0"10,1 0 12,2 0 12,3 3 6,1 7 5,2 8 3,2 6 3,0 5-2,0 4-10,-2 4-9,0 4-9,-1 3-10,0 2-8,0 2-10,1 2-9,-1-1-8,2-2-9,0-4-8,2-2-9,0-6 0,2-8 6,0-7 7,2-8 7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3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19359 1881 521,'-5'-7'64,"4"1"-8,6 0-7,4 2-8,5 0-6,3 2-3,5 0-4,3 2-5,2 1-3,-3 4-3,-1 2-5,-3 3-3,-2 3-3,-3 0-4,-2 1-2,-4 1-4,-4 3-2,-6 3-1,-6 5 0,-6 3-2,-4 2 1,-1-1 2,-3-2 2,-1 1 3,-1-2 2,1 0 2,1 1 3,1-1 1,1-1 2,3-3 3,1-3 3,2-3 2,3-2 1,1-1-4,2-1-1,2 0-4,3-1-2,4 1-3,4 1-2,4 2-4,2-2-4,3-3-8,2-3-7,1-2-8,3-3-6,3-1-1,3 0-4,3-1-2,0-3-1,-3 0 1,-4-3-1,-1-2 2,-5 0 1,-3 0 4,-4 2 5,-4 1 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3"/>
    </inkml:context>
    <inkml:brush xml:id="br0">
      <inkml:brushProperty name="width" value="0.03516" units="cm"/>
      <inkml:brushProperty name="height" value="0.03516" units="cm"/>
    </inkml:brush>
  </inkml:definitions>
  <inkml:trace contextRef="#ctx0" brushRef="#br0">19445 2628 625,'-28'-1'9,"7"0"16,7-2 18,7 0 17,8 1 4,10 4-8,9 4-9,11 4-7,4 2-15,2 3-20,0 1-19,2 3-20,-4-2-14,-8-2-9,-7-3-8,-8-2-9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3823" units="cm"/>
      <inkml:brushProperty name="height" value="0.03823" units="cm"/>
    </inkml:brush>
  </inkml:definitions>
  <inkml:trace contextRef="#ctx0" brushRef="#br0">21400 2331 575,'24'-7'137,"1"0"-30,1 2-29,1 1-31,-1 0-19,0 2-9,-1 0-11,-1 2-8,-2 0-8,-3 0-2,-3 0-3,-2 0-4,-4 1-3,-1 2-6,-2 2-4,-2 1-6,-2 2-3,-2 0-4,-2 0-2,-2-1-3,-2 1 1,0-2 6,-1-1 7,-2 0 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21220 3100 564,'-12'6'11,"10"-3"20,8-3 22,10-2 22,4-1 2,2 1-14,3 0-14,1 2-14,1 0-12,1 0-9,-1 0-9,1 0-10,-2 0-10,0 2-10,-1 0-10,-1 1-11,-3 0-5,-3 0 0,-4-2 0,-4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4"/>
    </inkml:context>
    <inkml:brush xml:id="br0">
      <inkml:brushProperty name="width" value="0.04604" units="cm"/>
      <inkml:brushProperty name="height" value="0.04604" units="cm"/>
    </inkml:brush>
  </inkml:definitions>
  <inkml:trace contextRef="#ctx0" brushRef="#br0">23465 1374 477,'-7'-11'39,"3"10"13,1 10 15,2 10 14,1 6-1,0 6-16,0 5-16,0 5-15,0 0-11,0-4-5,0-4-5,0-4-5,0 2-7,2 7-14,0 6-11,1 8-12,0 1-9,0-3-4,-2-3-3,0-2-5,-1-6-1,0-7 4,0-9 4,0-7 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6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6606 7194 576,'-12'-2'-9,"8"-2"21,8-4 23,8-2 20,5-1 7,1 1-10,3 0-9,1 2-9,2 1-7,-1 1-2,1 0-4,-1 2-2,-1 0-4,-3 2-1,-3 0-4,-2 2-1,-6 2-12,-7 6-17,-6 4-18,-7 5-18,-4 2-3,-2-1 11,0-1 12,-1-1 12,0 0 9,-1 0 7,1-1 6,-1 1 6,1 0 3,1 1-1,1 1-1,1 1 0,0 1 2,2 1 4,1 1 5,1 1 4,2 0 3,2-3 0,4-1-1,2-2-1,6-4-5,6-3-10,7-4-12,7-4-10,4-5-7,3-6-4,1-6-2,2-5-5,1-3 1,-3 1 2,-2 1 4,-1 1 1,-4 2 5,-3 5 4,-5 3 4,-3 4 6,-6 4 5,-6 2 9,-8 3 8,-6 4 8,-5 2 3,-1 3-4,-3 3-2,-1 4-5,-2 0-1,1 1-2,-1-1-2,1 1-1,-1 0-2,1 1-3,0 1-3,-1 1-2,0 0-2,-1-2 1,-1 0 1,-1 0 1,0-2-1,1-1 0,1-1-3,2-1 0,1-1 2,4-3 5,5-1 7,3-2 5,4-2 4,6-2 3,4-3 2,6 0 3,4-5-2,7-2-6,5-5-6,7-4-6,3-1-5,4 1-5,2 1-4,4 1-4,-1 1-4,-4 2-5,-4 2-5,-3 2-3,-5 2-2,-2 0 3,-3 2 2,-3 1 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6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7412 7882 568,'-27'-19'44,"7"9"6,9 8 7,7 10 5,4 8-1,2 10-11,0 11-10,2 9-11,-1 8-9,1 9-7,0 7-7,0 9-9,-1 4-6,-2 3-5,-2 4-6,-2 3-5,0-4-6,2-6-7,2-9-9,2-8-6,0-10 0,0-12 7,-2-13 7,0-13 8,-1-6 5,2 1 1,0 1 1,2 2 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7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8250 7693 481,'9'-35'4,"1"9"9,3 9 7,2 9 9,2 3 1,3 0-5,3-1-5,3-1-6,1-1-4,1 2-7,-1 1-6,1 0-6,-3 2-4,-4 0 0,-3 2-1,-4 0-1,-5 2-3,-7 0-5,-4 2-6,-7 0-6,-3 0 1,0-2 8,0-2 7,1-2 8,-1-3 5,0-3 3,0-5 4,1-4 2,0 0 4,2 3 4,2 3 4,3 3 4,-1 5 9,0 9 14,-2 10 14,0 8 14,-1 4 0,0 0-14,1 1-13,-1-1-13,0 2-9,2 2-3,1 4-4,0 3-3,2 0-2,0-4-1,2-2-1,1-3-2,0-4-3,3-5-8,2-5-6,2-5-7,3-7-4,6-8-3,4-9-2,5-9-3,2-6-1,2-4-1,1-5 0,1-3 0,-1-1 2,-3 2 2,-4 2 4,-1 2 3,-4 2 4,-1 3 5,-3 4 5,-1 2 4,-2 3 6,-2 5 4,-2 3 6,-2 4 5,-1 4 7,1 2 10,1 4 11,2 3 10,0 1 0,0 3-11,-1 2-9,1 2-11,1 1-7,2 1-3,2 1-2,1 1-4,2 1-1,0 0-1,-1-1 0,1 1 0,-1 0 0,-1 1-1,-1 1 0,0 1-1,-3 2 1,-1 3-1,-2 3 1,-2 3 0,-2 0 0,-1-2-1,0-1 1,-1-3-1,-3 0 0,-2-1-1,-4 1 0,-2-1 0,-2-1-1,-1-5-1,-2-3-3,0-4-1,-1-2-2,-3-1-2,-2 1-4,-1 0-2,-1-1-4,1-2-1,1-3-3,1 0-3,0-5-2,1-4-1,-1-6-1,1-3-2,1-5 0,5-2 2,3-1 1,4-2 2,3-1 1,0 1 1,1 1-1,2 1 2,1 2 1,2 1 5,2 3 4,2 1 4,1 2 4,-1 2 4,1 3 5,0 1 4,0 2 4,0 0 6,0 2 4,-1 1 6,2 0 1,0 2 0,1 0 0,2 2-2,-2 2-2,1 6-6,-2 4-7,0 5-5,-4 3-6,-3 1-5,-4 1-6,-3 1-5,-4 0-2,-2 1 0,-2-1 1,-1 1 1,-3-2-1,0-3-1,-1-3-2,-1-3-3,0-2 3,1-3 4,1-1 5,1-2 5,3-3 5,6-4 7,6-4 7,6-3 6,6-4 2,5 0-6,7-1-3,5-1-6,3-1-6,-1 1-8,-1-1-10,-1 0-7,-3 2-8,-5 3-4,-5 3-4,-5 2-5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3966" units="cm"/>
      <inkml:brushProperty name="height" value="0.03966" units="cm"/>
    </inkml:brush>
  </inkml:definitions>
  <inkml:trace contextRef="#ctx0" brushRef="#br0">11509 7083 554,'-8'-6'8,"0"4"14,0 4 16,1 4 15,-3 4 5,0 3-7,-3 5-5,-1 3-6,-3 4-6,-2 3-6,-1 3-5,-2 3-7,-1 1-5,1 0-4,1 0-5,1 1-4,2-4-5,5-4-5,3-5-5,4-5-4,4-5-8,4-5-8,4-4-9,4-5-8,1-4 1,-1 0 12,-1-2 12,0 0 12,-1 1 5,1 2 2,2 4 2,0 2 0,-1 4 9,-1 4 17,-2 3 17,-2 5 17,-2 3 6,0 3-6,-2 3-6,0 3-5,-1 1-6,0 1-7,0-1-7,0 0-6,-1-1-7,0-1-7,-2-3-5,0-1-8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5"/>
    </inkml:context>
    <inkml:brush xml:id="br0">
      <inkml:brushProperty name="width" value="0.07333" units="cm"/>
      <inkml:brushProperty name="height" value="0.07333" units="cm"/>
      <inkml:brushProperty name="color" value="#00BFF3"/>
    </inkml:brush>
  </inkml:definitions>
  <inkml:trace contextRef="#ctx0" brushRef="#br0">66050 36750 300,'45'-25'18,"-9"0"-2,-10 0-3,-8 0-4,-6 0 1,1 0 3,-1 0 3,1 0 3,-1-4 1,1-5-2,-1-7-1,1-5-1,-3-3-2,-2 4 0,-3 3-2,-3 3-1,-6 3 0,-5 3 1,-7 3 0,-5 4 1,-8 7-2,-5 13-1,-7 12-2,-5 13-2,-6 15-2,-3 19-2,-3 19-2,-2 19-2,-5 12 1,-2 6 3,-3 7 3,-3 6 4,4-7 1,13-18 0,12-19 1,13-18 1,7-9-1,4 4-5,3 3-2,3 3-5,17-16-5,31-34-10,32-35-8,31-33-10,10-17-1,-8 4 5,-10 3 5,-9 3 5,-9 4 3,-5 7 0,-7 6 1,-5 7 0,-12 11 9,-16 20 20,-15 18 18,-15 20 19,-7 11 4,3 7-10,3 6-10,4 7-11,4 2-7,6 1-6,7-1-5,6 1-4,6-10-6,6-19-5,7-18-4,6-19-5,4-13-4,4-6-4,3-6-3,3-6-3,-1-7-2,-2-6 0,-3-6 1,-3-6 1,-6-4 1,-5 1 3,-7-1 2,-5 1 3,-4-1 4,0 1 3,0-1 5,0 1 4,-4 4 4,-5 9 5,-7 10 4,-5 10 5,-4 4 7,0 0 7,0 0 9,0 0 8,-4 14 6,-5 28 6,-7 28 5,-5 29 6,-4 11-3,0-2-13,0-3-11,0-3-13,-2-1-7,-3 4-4,-3 3-3,-2 3-3,0-4-3,7-8-1,6-10-1,7-9 0,11-10-5,20-9-6,18-10-6,20-8-6,8-14-4,1-15 1,-1-15-1,1-16 0,1-7 0,3 4 2,3 3 0,4 3 1,-4-1 2,-9-2 1,-10-3 3,-8-3 0,-11-2 2,-8 0 0,-10 0 0,-9 0 0,-5 0 2,0 0 0,0 0 3,0 0 1,-5-4 1,-9-5 2,-10-7 1,-8-5 0,-3 2 3,7 13 3,6 12 3,7 13 3,8 1 7,14-9 7,11-10 8,14-8 8,7 0-1,3 14-8,3 11-9,4 14-9,-1 8-5,-3 7 0,-3 6-2,-2 7 0,-5 8 0,-2 14 4,-3 11 2,-3 14 3,-4 7 1,-3 3 0,-3 3 0,-2 4 0,-6 1 0,-6 0-1,-6 0 0,-6 0-1,-6-2 0,-2-3-3,-3-3-2,-3-2-2,-6 0-3,-5 7-2,-7 6-4,-5 7-2,6-15-8,23-34-12,22-35-12,22-33-12,12-18-1,3 0 11,3 0 9,4 0 10,1 3 8,0 6 6,0 7 6,0 6 6,0 6 4,0 6 0,0 7 0,0 6 1,-7-2-6,-11-9-15,-14-10-13,-11-8-15,-6-8-4,4-2 7,3-3 6,3-3 6,1-4 5,1-3 4,-1-3 2,1-2 4,-1-5 2,1-2 1,-1-3 2,1-3 1,-1-4 1,1-3 3,-1-3 1,1-2 3,-3 2 1,-2 9 2,-3 10 1,-3 10 2,-1 4 3,4 0 5,3 0 6,3 0 5,1 1 0,1 4-4,-1 3-4,1 3-4,-3 20 5,-2 38 17,-3 37 15,-3 38 17,-2 20 1,0 3-14,0 3-13,0 4-13,0 1-9,0 0-4,0 0-4,0 0-4,0 1-2,0 4-3,0 3-1,0 3-2,-2 7-6,-3 14-6,-3 11-7,-2 14-8,-3 8-2,1 7 4,-1 6 3,1 7 3,-1-3-5,1-8-13,-1-10-13,1-9-14,-1-23-1,1-33 9,-1-35 9,1-34 10,1-18 3,3 1-6,3-1-5,4 1-5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11600 8284 682,'30'-56'38,"-2"12"-3,-1 13-3,-3 14-2,0 5-2,1 0 0,1 0 0,1 1 1,0 0-4,-1 2-5,-1 2-6,-1 3-6,-2 0-6,-3 2-3,-3 0-6,-3 2-4,-3 1-9,-2 2-11,-4 2-12,-2 2-11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12436 7648 486,'-14'-17'27,"3"11"14,2 12 14,4 11 16,1 9 0,0 5-10,0 5-11,1 4-10,-1 4-10,2 0-6,0 1-7,2 2-6,-1-2-4,0-4-3,-2-4-1,0-4-1,0-4-6,2-5-6,2-5-8,2-5-7,2-4-3,3-4 3,4-4 3,2-4 2,2-7-5,1-8-12,1-9-12,1-8-12,-1-4-1,-3 3 9,-3 4 9,-2 2 10,-3 2 6,1 3 6,0 2 4,0 1 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12753 7491 516,'21'-50'10,"-5"11"5,-5 12 4,-4 10 4,-4 9 8,-2 8 10,-2 8 10,-2 7 11,-3 6-1,-2 3-12,-3 3-13,-3 3-11,-3 3-8,-3 4-2,-3 4-2,-3 4-3,0-1-4,3-4-8,3-6-7,3-4-8,2-5-10,2-5-16,3-5-14,1-4-15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8"/>
    </inkml:context>
    <inkml:brush xml:id="br0">
      <inkml:brushProperty name="width" value="0.04499" units="cm"/>
      <inkml:brushProperty name="height" value="0.04499" units="cm"/>
    </inkml:brush>
  </inkml:definitions>
  <inkml:trace contextRef="#ctx0" brushRef="#br0">13150 7333 489,'17'-6'38,"1"4"6,3 4 7,1 4 4,2 3 2,1 1-4,1 3-5,1 2-4,0 1-6,1 3-7,-1 1-8,1 3-7,-2-1-7,-2-2-6,-1-1-4,-2-2-7,-2-1-6,1 4-9,-1 3-9,1 3-9,-3 0-5,-3-5-2,-4-3-4,-4-5-1,-4-3-1,-4-2 5,-4-4 3,-4-2 4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5:59"/>
    </inkml:context>
    <inkml:brush xml:id="br0">
      <inkml:brushProperty name="width" value="0.03191" units="cm"/>
      <inkml:brushProperty name="height" value="0.03191" units="cm"/>
    </inkml:brush>
  </inkml:definitions>
  <inkml:trace contextRef="#ctx0" brushRef="#br0">13492 8300 689,'-19'2'50,"9"4"2,9 3 1,8 5 2,3 3-7,-4 3-15,-5 3-16,-2 3-14,-4 1-11,-2 1-5,-2-1-5,-2 0-5,1-1-2,1-3 2,2-3 1,2-3 2,4-4 2,6-3 2,6-4 2,5-4 1,3-3 4,-1 0 2,-1-2 4,0 0 2,-3 0 4,-1 2 2,-3 2 3,-1 2 2,-2 2 1,-2 2 1,-2 2-1,-2 2 1,0-4-7,2-9-14,2-8-15,2-9-14,0-3-5,1 1 3,0 3 3,0 1 3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0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15027 7062 490,'8'-8'5,"2"1"9,0-1 10,1 0 9,-3 4 6,-6 8 1,-7 7 2,-8 9 1,-2 4-2,1-1-6,1 1-7,1-1-6,1 0-7,2-1-9,2-1-8,2-1-8,4-3-13,6-6-15,6-6-15,6-6-16,0-3 1,-1 2 15,-4 0 17,-3 2 16,-2 1 12,-2 2 7,-2 2 8,-2 1 8,-2 4 6,-2 6 5,-2 4 5,-2 5 4,0 2 2,-1 1-4,0-1-2,0 1-3,1-2-4,0-2-2,2-1-2,1-2-3,0-3-4,2 0-3,0 0-4,2-2-4,1-4-7,2-5-12,2-6-11,1-5-12,3-9-4,2-8 5,2-9 3,1-8 4,3-7 1,2-2 1,1-4-2,3-2 1,0-1 2,-1 2 7,-1 2 6,-1 3 7,-2 2 8,-1 7 10,-2 6 8,-2 6 10,-3 4 4,-3 4 2,-3 5 0,-2 3 1,-3 4 2,0 6 5,-2 4 4,0 6 4,-1 2-2,0 3-8,0 2-8,1 1-8,-1 1-6,3-3 0,2-1-2,3-2-1,0-2-5,3-1-9,2 0-8,2-2-8,1-1-6,3-2-2,2-2-2,2-2-2,-1-1-4,-1 0-6,-3 0-8,-1 0-7,-4 0 2,-4 2 8,-6 0 10,-4 2 8,-4 0 7,-2 3 4,-2 2 5,-1 2 5,-2 1 3,1 1 3,-1 1 4,0 2 4,1 0 0,-1 3-1,0 2-2,1 1-2,0 2 4,2-1 5,3 1 8,1-1 5,1-1 1,2-3-6,1-3-8,0-2-6,5-7-11,8-9-18,8-8-18,7-9-16,2-3-3,-7 5 12,-5 3 11,-6 4 13,-3 3 7,0-1 3,-1 0 3,2 0 4,-2 0 3,1-2 1,0 0 2,0-1 1,-1 2 11,0 6 22,-2 6 20,0 6 21,-1 6 3,0 7-16,0 7-14,0 7-16,0 6-10,0 7-6,0 8-6,0 6-6,0 4-6,0 3-7,0 1-7,0 3-6,-1 2-8,0 5-5,-2 3-7,0 4-5,-1-5-1,0-12 7,0-12 7,1-14 7,-2-8 4,2-5 1,-1-6 2,0-3 2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1"/>
    </inkml:context>
    <inkml:brush xml:id="br0">
      <inkml:brushProperty name="width" value="0.03949" units="cm"/>
      <inkml:brushProperty name="height" value="0.03949" units="cm"/>
    </inkml:brush>
  </inkml:definitions>
  <inkml:trace contextRef="#ctx0" brushRef="#br0">17400 7777 557,'23'-14'115,"-1"3"-21,-1 3-22,-1 3-22,1 0-14,3 0-7,3-1-8,3-2-6,0 2-6,-2 1-7,-2 2-7,-1 2-5,-3 2-7,-3 2-8,-3 2-7,-3 1-7,-3 2-4,-2 2-2,-4 0 0,-2 1-2,-3 0 2,0-1 2,-2-1 3,0 0 3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1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17250 8650 540,'-16'7'0,"2"-1"0,1-1 0,1 0 0,2-2 10,6 0 20,4-2 19,6 0 20,5-1 3,7 0-13,7 0-13,7 0-12,4 0-9,0 0-3,2 0-3,1 0-3,-2 0-8,-2 0-12,-3 0-14,-3 0-12,-3 0-11,-1 0-8,-3 0-8,-1 0-8,-3-1 0,-3 0 7,-3-2 9,-2 0 8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19100 7812 554,'10'-8'126,"5"0"-24,5 1-25,5-1-24,3 0-17,1 2-9,1 1-10,1 1-9,-1 0-9,-2 2-6,-2 0-7,-1 2-6,-3 0-4,-3 0 0,-3 0 1,-3 0 0,-3 1-6,-4 4-11,-4 2-11,-4 3-11,-3 0-1,0-3 12,-1-2 9,-2-4 12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19428 7245 491,'-8'-7'3,"2"0"8,1 2 7,0 1 8,1 2 9,1 5 12,-1 6 13,0 4 13,0 5-1,2 3-15,0 5-13,2 3-15,0 3-10,0 2-8,0 3-7,0 1-8,-1 2-8,0 2-9,-2 2-10,0 2-8,-1-3-7,1-6-2,-2-7-3,2-7-3,-1-5 1,2-3 3,0-3 2,2-2 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71000 36750 548,'26'-22'106,"4"6"-23,3 7-23,3 6-24,4 1-12,7-3-4,6-3-3,7-2-3,4-1-1,3 3 0,3 3-1,4 4 1,5-1-1,10-3-4,10-3-4,9-2-3,7-5-2,7-2 1,6-3 0,7-3 2,2-2-1,1 0-1,-1 0 0,1 0-1,-6 3-2,-8 6 0,-10 7-2,-9 6-2,-9 3 0,-5 0 1,-7 0 0,-5 0 0,-4 0 0,0 0 1,0 0 0,0 0 0,3 0 1,6 0-1,7 0 0,6 0 1,-1 0 2,-5 0 4,-7 0 5,-5 0 4,-1 1 3,6 4-2,7 3 0,6 3 0,4-2-2,4-6-3,3-6-1,3-6-2,-1-2-3,-2 3-1,-3 3-2,-3 4-2,-2-1-1,0-3-1,0-3-2,0-2-1,-4-3 0,-5 1 0,-7-1 0,-5 1 0,-6 1 0,-3 3 1,-3 3 0,-2 4 0,-6 1 0,-6 0-1,-6 0 0,-6 0-1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2"/>
    </inkml:context>
    <inkml:brush xml:id="br0">
      <inkml:brushProperty name="width" value="0.04978" units="cm"/>
      <inkml:brushProperty name="height" value="0.04978" units="cm"/>
    </inkml:brush>
  </inkml:definitions>
  <inkml:trace contextRef="#ctx0" brushRef="#br0">20339 6731 441,'9'-7'5,"2"1"10,2 0 10,1 2 10,2 0 5,0 2-2,-1 0 0,1 2-1,-2 1-3,-1 4-4,-2 2-5,-2 3-4,-3 3-5,-1 2-8,-2 1-6,-2 3-6,-2 1-5,-2-1-3,-2 1-1,-1-1-2,-3 0-1,-2-1 2,-2 0 1,-1-2 1,-1-2 1,0-1 2,2-2 2,1-2 0,1-1 4,0-1 3,2 1 4,1 0 4,3 0 4,6 2 4,6 0 4,6 1 3,2-1 0,1-2-4,0-4-3,-1-2-5,1-2-3,-1 2-2,1 0-3,0 2-2,-2 0-1,-1 1 1,-2 2 0,-2 0 1,-1 1 2,-1 2 3,1 0 5,0 1 2,-1 1 3,-2 0-1,-3-1 0,0 1 0,-3 1 0,-1 1-3,0 3-1,-1 2-3,-3 1-2,-4 1-6,-4 1-3,-3 1-6,-5 2-6,-3 3-5,-4 3-8,-5 2-6,-2 2-4,0-1-1,-2-2-1,0 0-1,2-3-3,7-7-7,7-5-6,7-6-7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4"/>
    </inkml:context>
    <inkml:brush xml:id="br0">
      <inkml:brushProperty name="width" value="0.04088" units="cm"/>
      <inkml:brushProperty name="height" value="0.04088" units="cm"/>
    </inkml:brush>
  </inkml:definitions>
  <inkml:trace contextRef="#ctx0" brushRef="#br0">6734 13400 538,'-24'47'128,"1"2"-27,-1 0-29,1 2-29,-1 1-15,1 3-5,0 3-5,-1 3-4,1 1-4,-1-2-1,1-3-1,-1-1-2,1-2-4,1-1-7,1 0-6,1-2-7,3-4-6,3-10-4,4-8-5,5-9-5,2-7-3,3-6-1,4-6 0,2-6-1,3-6 3,2-6 6,2-5 7,1-6 7,1-2 2,-3 5-1,-1 3-2,-2 5-1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4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7400 13781 460,'14'-39'31,"-1"15"9,-2 16 11,-2 16 10,-3 10 1,-1 5-8,-2 5-8,-1 5-9,-2 1-6,1 0-6,2-1-6,0-1-5,2-2-4,2-2-3,2-1-3,2-3-3,2-2-5,3-3-7,3-3-6,3-2-8,0-6-3,-1-8-1,-3-8 0,-1-8-1,-1-5 0,0-3 2,-1-3 0,1-3 1,-1-2 1,-1 0 4,-1-2 3,0-1 3,-3 2 2,-3 2 3,-3 3 2,-2 3 3,-2 3 3,2 3 4,0 3 3,2 3 5,-1 3 9,-1 6 12,0 4 14,-1 6 13,-1 5 2,0 7-10,0 7-9,0 7-9,-2 5-7,0 2-5,-3 4-4,-2 2-4,-1 1-2,0 0 0,1-2 1,-1 0 1,0-1-3,2 0-7,1 0-8,0 0-5,1-2-11,0-2-14,0-3-13,1-3-13,-1-5-2,2-4 8,0-5 9,2-4 9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5"/>
    </inkml:context>
    <inkml:brush xml:id="br0">
      <inkml:brushProperty name="width" value="0.04523" units="cm"/>
      <inkml:brushProperty name="height" value="0.04523" units="cm"/>
    </inkml:brush>
  </inkml:definitions>
  <inkml:trace contextRef="#ctx0" brushRef="#br0">9213 15000 486,'0'38'129,"0"-2"-31,0-2-31,0-1-30,-2-3-18,0 0 0,-3-1-3,-2-1-1,0-3-3,0-3-4,2-5-5,1-3-4,3-6-8,7-8-11,7-8-12,8-8-10,2-5-4,0-3 6,1-3 5,-1-2 5,0 0 5,-3 5 3,-1 5 5,-3 5 3,-1 3 11,-2 4 20,-3 3 18,-1 2 19,-2 4 6,-2 4-8,-2 4-6,-2 4-7,-1 2-6,2 1-5,0 1-6,2 1-4,0 0-6,1-1-4,2-1-6,0-1-4,0-1-7,-2-1-10,-3-1-9,0 0-10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9976 13274 554,'2'-15'8,"4"3"17,4 1 16,4 2 17,1 3 4,-1 2-9,-1 4-9,-1 2-9,-1 3-7,-3 2-6,-1 2-5,-2 2-6,-2 2-2,-2 5-1,-2 3 1,-2 5 1,-2 0-4,-2 0-7,-1-1-7,-3-1-7,-1-2-4,-1-1 0,-1-3-2,-1-1 0,-1-3 1,2-1 2,1-2 3,1-2 2,4-3 6,6-4 10,7-4 8,8-4 9,3-2 2,1 2-7,1 1-7,1 0-6,1 1-6,1 1-7,1-1-7,1 0-5,-1 0-4,-2 0 2,-1 0 1,-2 0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25" units="cm"/>
      <inkml:brushProperty name="height" value="0.0325" units="cm"/>
    </inkml:brush>
  </inkml:definitions>
  <inkml:trace contextRef="#ctx0" brushRef="#br0">10950 13328 676,'31'-21'102,"-2"5"-21,0 5-19,-1 4-20,-1 3-17,-3 1-14,-2-2-13,-1 2-15,-2-1-11,-3 2-5,-1 0-7,-2 2-7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6"/>
    </inkml:context>
    <inkml:brush xml:id="br0">
      <inkml:brushProperty name="width" value="0.03726" units="cm"/>
      <inkml:brushProperty name="height" value="0.03726" units="cm"/>
    </inkml:brush>
  </inkml:definitions>
  <inkml:trace contextRef="#ctx0" brushRef="#br0">11295 12505 590,'-8'-13'45,"2"6"5,1 6 7,0 6 6,2 5-3,1 5-11,0 5-12,2 5-11,-1 4-10,0 5-9,-2 3-10,0 4-10,-1 4-9,0 4-12,0 3-12,0 5-12,0-4-3,1-10 2,-1-12 4,0-9 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12263 14734 491,'-21'-7'5,"8"-1"8,7 0 9,7 0 8,6-1 6,9-2-1,8-1 0,7-3 0,5-1-3,4-1-6,2-1-5,4-1-5,0 0-6,0 3-2,-2 1-4,0 2-3,-4 3-1,-6 3 0,-5 2 1,-7 4 1,-4 2-1,-3 2-2,-2 2-3,-4 2-1,-2 1 1,-2 3 2,-3 2 3,0 1 3,-4 2 2,0 2 3,-3 0 2,-2 1 2,-1 1 1,-2 1 0,0 1 0,-1 1 0,-2 0-1,0 1-2,-1-1 0,-1 0-2,-1 0 0,-1-1 0,-1-1 1,-1-1 1,-1-1-4,1-1-5,-1-1-8,1 0-5,0-3-3,2-1 2,2-3 1,3 0 2,2-8-8,4-10-17,4-11-16,4-11-18,2-3-2,0 5 11,0 5 13,0 5 11,0 3 6,2-1 2,0 0 0,1 1 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13206 13281 511,'5'-23'41,"-4"15"10,-6 16 12,-4 15 12,-5 12-2,-3 9-13,-5 6-13,-3 9-14,-3 2-10,1-2-8,0-4-7,-1-3-9,2-4-6,1-6-7,3-6-7,1-5-6,4-6-2,3-3 1,4-5 1,5-3 1,2-5-5,3-6-14,4-6-12,2-6-13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13350 14850 690,'22'2'70,"-1"4"-9,-3 3-9,-1 5-10,-1 2-9,-1-1-8,1 1-8,-1-1-8,0 0-9,-3-1-10,-1-1-11,-2 0-10,-2-2-10,-2-1-7,-3-1-9,0 0-7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38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77100 35400 455,'46'1'101,"-5"4"-22,-7 3-21,-5 3-21,-1 1-12,6 1-2,7-1-3,6 1-2,1 2-1,-3 7 0,-3 6 0,-2 7 0,-3 0 0,1-2-4,-1-3-2,1-3-3,4 1-1,9 6 0,10 7 0,10 6 1,4 3-1,0 0-1,0 0-1,0 0 0,-2-4-1,-3-5-2,-3-7 0,-2-5-3,-6-3 0,-6 4 0,-6 3-1,-6 3 0,-15 1 1,-21 1 2,-22-1 2,-22 1 2,-10-3 0,4-2-4,3-3-4,3-3-4,-11 5-2,-25 17-2,-25 15-2,-25 16-2,-15 9-4,-2 3-7,-3 3-8,-3 4-6,12-9-3,28-18 2,28-19 2,29-18 2,13-10-1,1 0-3,-1 0-3,1 0-4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7"/>
    </inkml:context>
    <inkml:brush xml:id="br0">
      <inkml:brushProperty name="width" value="0.03697" units="cm"/>
      <inkml:brushProperty name="height" value="0.03697" units="cm"/>
    </inkml:brush>
  </inkml:definitions>
  <inkml:trace contextRef="#ctx0" brushRef="#br0">12641 13520 595,'-4'-12'74,"8"10"-3,8 8-3,7 10-2,5 5-11,-1 4-15,0 4-17,1 5-16,-2 1-14,-1 0-12,-3 0-13,-1 0-13,-3-3-8,-1-6-4,-2-5-5,-2-6-5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15359 14174 519,'-14'-8'6,"3"2"12,3 1 13,2 1 11,4-1 7,4 0 0,4-2 0,4 0 1,4 0-4,7 1-6,5 0-7,7 2-7,2 1-6,2 0-6,0 2-7,2 0-6,-1 1-7,-4-2-6,-2 0-5,-3-1-7,-4-1-5,-3 0-5,-5 0-5,-3 0-6,-4 0-4,-2-2-4,-4 0-3,-2-1-3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16262 13339 478,'-21'-5'71,"5"6"-1,5 6-1,5 6-2,2 5-5,2 8-9,0 7-9,2 7-10,0 5-8,0 4-9,0 3-9,0 5-8,0 1-9,0 0-11,0-2-12,0-1-10,0-3-5,0-6 0,0-6 1,0-6 0,0-5-1,0-7 0,0-5-2,0-6-2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8"/>
    </inkml:context>
    <inkml:brush xml:id="br0">
      <inkml:brushProperty name="width" value="0.04512" units="cm"/>
      <inkml:brushProperty name="height" value="0.04512" units="cm"/>
    </inkml:brush>
  </inkml:definitions>
  <inkml:trace contextRef="#ctx0" brushRef="#br0">17438 13466 487,'30'-7'137,"0"2"-30,-1 2-30,-1 2-29,-2 3-19,-3 4-4,-3 4-6,-3 3-5,-3 4-2,-4 3-1,-5 3 0,-3 3 0,-5 3-3,-5 3-4,-7 3-6,-6 2-3,-3 1-5,-1-3-3,-1-4-4,0-2-2,-2-3-2,1-3 0,-1-3 2,1-3 0,1-2 3,3-2 3,3-3 4,3-1 5,7-1 3,12-2 7,12-1 4,11 0 6,8-2-3,1-1-10,2 0-11,2-1-10,1-1-5,-2 0 2,0 0 0,-1 0 2,-4-1-6,-4-1-12,-4 0-13,-6-1-12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19337 12877 553,'0'-21'10,"2"5"23,1 5 20,0 4 22,0 6 3,0 6-14,-2 6-14,0 6-15,-3 3-11,-4 4-8,-4 3-8,-3 3-7,-3 1-5,0 1 0,1-1 1,-1 0-1,2-2-4,3-5-12,2-5-10,4-5-10,3-5-7,4-6-1,4-6-1,4-6-2,1-1 7,-1 3 13,-1 2 13,0 4 15,-2 3 5,-1 6-2,-1 4-2,0 5-2,-2 5 6,-2 5 15,-2 4 12,-2 6 15,-2 1 6,0-3-3,-1-4-2,-1-2-2,0-3-5,2-5-9,2-3-7,2-5-8,3-6-14,6-12-20,4-10-20,5-11-20,3-8-8,3-6 5,1-6 5,3-6 5,-2 0 6,-3 5 9,-5 4 8,-3 5 8,-3 5 5,-1 4 5,-1 3 3,0 5 3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4634" units="cm"/>
      <inkml:brushProperty name="height" value="0.04634" units="cm"/>
    </inkml:brush>
  </inkml:definitions>
  <inkml:trace contextRef="#ctx0" brushRef="#br0">20248 12319 474,'15'-32'0,"-2"1"0,-3 0 0,-1-1 0,-1 2 0,0 3 0,0 4 0,-1 2 0,0 3 5,-2 2 10,-2 4 10,-2 3 10,-1 3 10,2 6 7,0 4 9,2 6 7,0 2-1,1 1-14,2 1-13,0 2-13,2-1-9,2-1-8,1-1-6,3-1-6,1-1-6,-1 0-6,1-2-5,-1-1-5,0 0-4,-1 0-5,0 0-3,-2 0-4,-4 1-4,-6 5-4,-8 4-3,-6 3-4,-5 1 2,-1-1 9,-3-2 9,-1-3 8,-1 0 7,1 0 3,1-1 4,1 1 4,1 0 10,1 1 15,1 1 15,1 1 15,2 2 6,1-1-5,2 2-5,2 2-4,2-2-5,1 0-6,0-1-6,2 0-5,4-5-10,8-3-12,7-6-13,9-4-12,1-6-7,-2-2-2,-3-5-2,-2-4-1,-4 0 2,-3 1 7,-3 2 6,-2 2 7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09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21029 13240 509,'-7'-5'64,"2"8"1,2 6 1,2 7 1,2 7-4,0 7-11,2 6-11,0 8-10,0 8-10,0 8-7,-2 9-8,0 9-6,-1 5-10,0 6-10,0 2-11,0 6-10,-2 4-3,-2 9 6,-3 7 5,-3 9 5,-1-10-2,2-25-10,3-26-9,1-24-10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2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6293 18800 604,'-8'18'98,"0"7"-21,1 5-22,-1 7-21,0 3-11,0 3-1,1 4 0,-1 2-1,0 2-3,2-2-5,1-1-4,1 0-6,0-3-9,2-4-17,0-4-16,2-3-16,1-7-5,2-6 4,2-7 4,1-6 5,2-5 6,-2-2 4,-1-2 6,0-2 5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7150 19652 560,'22'44'128,"-3"-6"-30,-3-6-31,-3-5-30,1-3-17,2 1-2,3 1-3,3 0-2,1 1-3,-1-1-2,-1-1-3,-1-1-2,-1-2-3,-3-3-3,-1-3-3,-2-3-2,-2-4-2,-1-4 0,-1-6-1,0-4 0,-3-6 1,-1-7 0,-2-7 0,-2-7 1,-1-4 0,0 0 1,0-2-1,0 0-1,0 0 3,0 3 3,0 4 4,0 2 4,1 1 3,0 1 3,2 0 4,0 0 2,2 2 3,2 5-2,2 4 0,2 6-1,1 4-1,3 2-4,1 4-2,3 3-4,0 2-3,-1 5-2,-1 4-2,0 3-3,-2 2-3,-1-1-4,-1-1-3,-1 0-3,-1-1-5,-2 1-4,-2 1-4,-2 1-5,-3-1-3,-4-1-1,-4-2-2,-4-3-2,-1-1 2,1-2 4,0-2 3,2-2 4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2767" units="cm"/>
      <inkml:brushProperty name="height" value="0.02767" units="cm"/>
    </inkml:brush>
  </inkml:definitions>
  <inkml:trace contextRef="#ctx0" brushRef="#br0">7111 18650 795,'-15'0'4,"4"2"8,3 0 9,3 2 9,3 1 2,5 3-3,6 3-2,4 4-3,3-1-6,1 0-10,1-1-11,1 0-10,-1-3-7,-3-1-8,-3-2-5,-2-2-7,-3-2-2,1 0 1,0-2 3,0 0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1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73750 34250 602,'0'-36'90,"0"28"-15,0 28-15,0 29-15,0 11-10,0-2-5,0-3-6,0-3-5,0-4-6,0-3-7,0-3-6,0-2-6,0 6-4,0 20 1,0 18 1,0 20 1,-2 6-1,-3-2-2,-3-3-2,-2-3-3,-1-10-6,3-16-11,3-15-9,4-15-10,1-17-4,0-15 5,0-15 4,0-16 4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3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7305 18450 605,'6'9'70,"-3"1"-11,-2 3-11,-3 2-10,-3 3-5,-2 5-2,-2 5-2,-2 5 0,-2 6-5,-5 8-6,-4 8-7,-3 7-7,-3 5-4,-3 1-2,-1 1-2,-2 1-3,-1-1-3,2-3-5,0-3-5,1-3-5,4-6-5,7-8-6,7-9-6,7-9-4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9387 18042 577,'-8'-3'60,"0"8"-3,0 9-4,0 10-4,0 3-7,-2 2-10,0 1-9,-1 1-11,0-1-7,2-3-6,3-3-7,1-3-5,4-5-8,6-7-9,5-6-8,7-8-9,3-4-1,-1-1 7,1-3 6,0-2 8,-3 1 7,-1 3 8,-4 3 9,-3 2 8,-2 4 8,-2 4 7,-2 4 7,-2 4 7,-3 4 4,-2 7 1,-3 5 0,-3 7 1,-3 3-3,-2 4-7,-2 2-8,-1 4-7,-2 0-3,1-4-1,-1-2 0,1-3 0,-1-5-1,2-6-4,1-5-2,1-6-4,1-6-7,2-5-12,3-4-13,1-6-13,2-5-3,4-9 2,3-7 3,2-9 3,4-3 3,6-2 4,4-1 3,5 0 3,2 1 5,-1 6 7,-1 4 6,-1 5 7,-2 4 6,-3 5 6,-2 3 6,-4 4 6,-3 6 8,-2 8 6,-4 8 7,-2 8 7,-3 3 0,-2 1-10,-2-1-9,-1 1-10,-1-2-6,2-3-6,2-3-4,2-3-6,3-4-7,4-4-9,4-6-10,4-4-9,3-4-2,5-2 4,3-2 5,5-1 4,1-1 5,-1 4 4,-1 3 5,-1 3 5,-2 2 3,-1 2 5,-3 2 3,-1 2 3,-3 1 3,-4 3-2,-5 2 1,-2 2-2,-5 1 2,0 1 2,-3 2 1,-2 0 3,-2 1 0,-4 3-2,-2 2-3,-3 1-2,-2 1-3,-1-1-3,-1-1-4,-1-1-4,-1 0-2,-1 1 0,-1 1 0,-1 1-1,-1 0 2,-1-3 2,-1-1 2,0-2 2,0-2 3,3-1 3,3-1 3,3 0 4,3-3 3,2-1 0,4-2 1,3-2 1,4-2 2,6-1 2,6 0 1,6-1 3,5-2-3,5-1-8,5 0-6,5-1-8,4-1-5,6 0-4,4 0-4,6 0-4,1 1-2,-1 0 0,-1 2 0,0 0 0,-3 1-3,-4-2-5,-4 0-5,-3-1-7,-7-1-3,-6 2-3,-7 0-3,-6 2-2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11295 18393 586,'-13'-8'6,"4"2"12,6 1 13,5 1 11,4 0 5,7 0-2,5 0-2,7 0-2,5 0-5,5 0-8,4 0-8,6 1-8,0-1-4,-3 0 2,-2 0 0,-3 0 1,-4 1-5,-4 0-14,-3 2-13,-5 0-13,-5 0-12,-8-2-10,-8-2-11,-8-1-10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4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11469 17778 524,'-9'-10'41,"0"12"11,-1 12 12,-1 11 12,-3 8-3,-4 3-14,-3 2-14,-5 4-16,-2 3-10,-1 4-7,0 3-7,-2 5-6,1 3-6,1 0-5,3 1-4,1 1-5,4-5-5,5-12-7,5-12-6,5-12-5,3-7-6,3-4-3,4-5-3,2-2-4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5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11712 19339 562,'14'-5'48,"-4"6"-1,-4 6-1,-4 6-2,-4 4-2,0 7-1,-3 4-3,-2 4-1,-1 3-4,0 1-7,1-1-7,-1 0-7,0-1-7,0-1-11,0-3-9,1-2-9,0-2-4,2-5 5,2-3 4,2-4 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5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12051 19028 489,'8'-8'0,"0"-2"3,0 0 1,0-1 2,0 0 2,1 2 3,1 3 2,2 1 2,-1 1 1,-1 2-3,-1 0-2,0 2-3,-2 1-1,-1 2 2,-1 2 2,0 2 0,-1 2 3,0 3 2,0 3 2,0 3 3,-1 4 0,-1 5-1,0 5-1,-1 5-2,-1 2 1,0 2 2,0 0 3,0 2 3,0-1-1,0 0-2,0-2-3,0 0-3,0-2-2,0-2-4,0-2-4,0-1-4,0-4-1,1-2 0,2-3 1,0-3 1,-2-5-12,-8-8-20,-6-8-21,-7-8-22,-3-7-4,1-5 13,1-7 12,1-5 12,2-3 9,1 2 2,3 0 3,1 1 3,3-1 4,2-4 3,4-4 5,3-4 4,2 1 5,5 7 5,4 8 5,4 6 5,1 5 3,1 2 2,0 4 3,-1 3 0,-1 3 0,-2 4-3,-4 4-3,-3 4-3,-2 5-2,-4 5-3,-2 7 0,-3 5-3,-4 4 0,-2-1 0,-3 0 1,-3 0-1,-1-1 1,1-3 0,1-3 1,1-3-1,3-2 0,6-3 1,6-1 0,6-2 0,5-6-7,5-9-15,5-8-15,5-9-16,1-3-6,-3 1 2,-3 3 2,-3 1 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3305" units="cm"/>
      <inkml:brushProperty name="height" value="0.03305" units="cm"/>
    </inkml:brush>
  </inkml:definitions>
  <inkml:trace contextRef="#ctx0" brushRef="#br0">13333 18131 665,'2'-13'65,"4"3"-7,4 4-9,4 4-8,2 2-7,1 0-6,1 0-6,1 0-7,-1 2-5,-3 6-5,-2 4-4,-4 5-4,-4 4-9,-6 3-11,-6 3-13,-6 3-11,-4 1-5,-3 2 3,-3 1 2,-3 1 4,-2 1 3,-3 0 7,-1 2 5,-2 1 7,0-2 6,3-4 7,3-4 7,3-3 7,4-4 6,3-3 6,5-3 6,3-3 5,4-3 5,4-4 1,4-4 3,4-4 3,5-4-1,7-4-2,7-4-3,7-3-1,3-4-6,0-1-6,1-3-6,-1-1-7,-2 1-4,-3 7-5,-5 5-2,-3 6-4,-6 7-1,-3 6 3,-6 7 1,-4 8 3,-6 2 1,-4 2 0,-6 1 1,-3 1 0,-4-1 0,2-3-4,1-3-2,1-3-3,0-1-6,1 2-9,-1 0-10,0 1-9,4-3-6,5-7-1,6-6-3,6-8-2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4183" units="cm"/>
      <inkml:brushProperty name="height" value="0.04183" units="cm"/>
    </inkml:brush>
  </inkml:definitions>
  <inkml:trace contextRef="#ctx0" brushRef="#br0">13850 20366 525,'28'-12'7,"-7"8"11,-7 8 11,-7 8 12,-4 4 3,0 1-2,-1 1-4,-2 1-3,0 0-3,2-1-2,1-1-1,0-1-3,1 0-3,2-1-1,0 1-3,1-1-2,2-1-4,2-2-5,2-4-6,1-3-6,4-3-6,3-6-5,5-4-7,3-5-5,3-5-7,0-3-5,2-5-5,1-3-6,-3 0-3,-6 4 1,-5 3 1,-6 5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6"/>
    </inkml:context>
    <inkml:brush xml:id="br0">
      <inkml:brushProperty name="width" value="0.03314" units="cm"/>
      <inkml:brushProperty name="height" value="0.03314" units="cm"/>
    </inkml:brush>
  </inkml:definitions>
  <inkml:trace contextRef="#ctx0" brushRef="#br0">15350 18062 663,'1'-14'38,"4"5"-8,2 3-8,3 4-7,3 1 0,3 0 9,3-2 9,4 0 8,0 0 0,0 0-8,1 2-9,-1 0-9,-1 1-10,-3 0-9,-3 0-10,-3 0-10,-3-1-12,-2-2-12,-4-2-12,-2-1-13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7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15558 17470 497,'-2'-11'38,"-4"8"5,-4 9 4,-3 10 5,-3 6 0,-2 4-5,0 6-6,-1 5-5,-1 2-5,-3 0-7,-1 0-6,-2 1-7,0-4-4,5-6-3,3-6-3,4-5-3,6-5-7,8-2-10,8-4-10,8-3-10,5-3-3,3-4 5,3-4 6,3-3 5,-1-2 4,-4 2 2,-3 2 2,-4 2 2,-7 4 6,-7 4 8,-8 5 10,-7 6 10,-7 2 3,-4 3 0,-3 2-1,-4 1-1,-1 1-1,3-1-4,3-1-2,3-1-3,3-2-2,2-3-1,4-2-1,3-4-1,7-3-1,12-4-2,11-4-2,13-4-2,4-2-1,-2 0 2,-2 1 0,-1-1 2,-4 0-1,-4 2-3,-3 1-2,-5 0-3,-5 4-4,-8 6-2,-8 6-5,-8 6-3,-3 1 1,-1 0 4,1 0 6,-1-2 5,1-1 4,0-1 5,2-1 4,1 0 5,1-2 3,2-1 4,3-1 2,1 0 4,1-1 2,2 1 2,0 2 2,2 0 1,1 0-1,4-1-6,2 0-4,3-2-6,2 1-3,0 2-2,0 1-2,-1 3-1,0 1-2,-2-1 0,-2 1 1,-2 0 0,-2-1-3,-1 1-2,0 0-5,-1-1-4,-2 0-1,-1 0 0,0-2 1,-1-1 0,-3-1 1,-2-1 0,-3 0 1,-3-2 1,-2 0 1,0-2 2,1-1 0,-1 0 1,1-3 4,1-4 5,0-4 7,2-4 6,5-4-1,8-5-8,10-5-9,8-5-7,5-3-9,4-1-9,3-1-8,3 0-10,-1 0-1,-6 5 6,-3 4 5,-6 3 6,-4 4-2,-1 1-10,-2 2-11,-2 3-9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1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74350 34300 510,'0'-91'1,"0"19"2,0 19 1,0 19 2,-2 21 11,-3 26 19,-3 24 19,-2 26 20,-3 13 1,1 4-15,-1 3-15,1 3-15,1 10-10,3 20-2,3 18-2,4 20-3,-1 21-7,-3 25-10,-3 25-12,-2 25-11,-1-4-9,3-30-6,3-32-7,4-30-7,2-28 2,4-21 8,3-22 9,3-22 9,-1-15 2,-2-5-3,-3-7-3,-3-5-4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7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17359 17881 524,'-2'-13'3,"0"3"4,-3 4 4,-2 4 6,-2 6 5,-4 8 9,-2 7 8,-3 9 8,-3 4-2,-3 4-10,-3 3-10,-2 2-12,-2 2-5,3-2-2,1 0-1,3-1-2,3-4-4,5-8-8,5-6-7,4-6-8,6-8-8,6-7-8,6-6-9,6-7-7,1-5 2,0-2 11,0-1 11,-2-2 12,-2 0 7,-1 4 4,-2 5 5,-2 3 3,-3 6 14,-2 10 22,-4 8 23,-2 9 22,-2 7 5,0 5-12,0 4-13,0 6-13,1 2-9,0 2-9,2 0-7,0 2-7,2 0-9,2 1-7,2 2-8,2 0-9,-1 3-8,-1 5-9,-2 5-8,-1 5-10,-4 2-1,-2-1 3,-4-1 4,-2-1 5,-1-8 3,2-14 2,2-15 5,3-15 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17450 18585 440,'8'-9'1,"0"-2"1,-1-1 2,1-3 1,0 0 0,2 1 1,0 1-1,1 0 1,4 1 2,4-1 5,5-1 6,5-2 5,2 1 1,0 1-2,1 1-4,-1 1-1,-1 1-6,-3 4-6,-4 2-7,-1 4-6,-5 2-8,-5 2-7,-5 2-8,-4 2-8,-5-1 0,-2-2 6,-4-4 6,-2-2 8,-1-4 3,1-2 2,0-3 2,2-3 1,1-2 3,0 0 4,2 1 4,1-1 3,0 1 5,0 0 5,0 2 4,0 1 6,1 1 7,0 0 11,2 2 9,0 1 10,1 4 1,-2 10-10,0 8-8,-2 9-10,0 7-6,1 5-2,-1 4-2,0 6-2,0 2-3,2 2-1,0 0-2,2 2-2,0-4-2,0-6-5,0-8-2,0-6-5,2-5-4,4-4-4,3-5-6,5-3-4,2-5-6,1-4-6,2-6-5,0-4-6,1-6-3,1-9 0,1-7-1,1-8-1,0-7 3,1-5 4,-1-4 4,1-5 4,-1-1 4,1 3 1,-1 2 3,1 4 2,-1 3 4,-1 2 8,-1 3 8,-1 4 8,-2 4 4,-3 5 3,-3 7 1,-2 5 2,-5 9 12,-2 10 20,-6 12 20,-2 10 20,-4 7 1,-2 2-18,-2 4-18,-1 3-18,-3 1-12,-2 2-3,-1 1-6,-2 0-3,-2 0-6,2-3-4,1-4-6,1-2-5,2-4-7,1-3-9,2-5-11,3-3-8,1-6-10,2-6-10,2-8-8,2-6-10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19700 17950 459,'31'2'111,"1"4"-19,-1 3-19,0 5-18,1 3-12,0 1-5,2 3-5,1 1-5,0 1-5,0-1-4,0-1-5,1-1-5,-2-2-6,-2-1-10,-2-2-7,-1-3-10,-4-1-7,-2-2-6,-3-2-7,-2-2-6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8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19561 19159 596,'-13'5'87,"8"-3"-15,7-4-16,6-3-14,6-3-11,7 0-5,5 0-6,7 0-5,0 2-7,-2 2-10,-3 4-9,-3 3-10,-4 3-4,-5 5-2,-5 5-1,-5 5-1,-5 4 1,-6 3 1,-5 3 1,-7 2 2,-3 1 2,-3-3 3,-1-3 4,-3-3 2,2-4 3,4-1 5,3-5 5,4-1 4,8-6 5,10-6 4,12-8 5,9-6 4,4-2 1,-3 5-3,-5 3-3,-3 4-4,-3 3 0,-1 3 1,-1 4 3,0 2 3,-3 2 0,-1 2-2,-2 0 0,-2 1-1,-2 1 0,-2-1 2,-2 1 1,-2-1 1,-2 0-3,0 0-10,-1-2-11,-1-1-9,0-5-12,2-10-16,2-10-14,2-9-16,1-4-1,0 3 12,0 3 13,0 3 12,0 2 8,2 1 3,0 0 2,2 2 4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9"/>
    </inkml:context>
    <inkml:brush xml:id="br0">
      <inkml:brushProperty name="width" value="0.05365" units="cm"/>
      <inkml:brushProperty name="height" value="0.05365" units="cm"/>
    </inkml:brush>
  </inkml:definitions>
  <inkml:trace contextRef="#ctx0" brushRef="#br0">21143 17410 410,'15'-8'0,"-1"0"0,-1 0 0,0 0 0,-1 0 3,1-2 7,1 0 6,2-1 7,-1 1 4,-1 2 4,-1 4 2,-1 3 3,-1 2-1,0 3-5,-2 4-5,-1 2-5,-2 6-3,-6 7 1,-4 9 1,-5 7-1,-5 4-1,-2 0-7,-3 0-5,-3 0-5,-1-1-5,1 0-4,1-2-4,1 0-4,2-4-1,3-6-1,2-5 1,4-6-1,3-7 0,2-5-2,4-6-2,3-6-2,4-7 0,7-7 2,7-9 3,7-7 1,2-3 2,-2 2-1,-1 2 0,-3 2 0,-2 2 1,-3 7 4,-3 4 3,-2 4 3,-3 5 5,-3 5 6,-1 3 7,-2 4 6,-3 3 6,-4 5 5,-4 4 5,-3 4 6,-3 2-1,2 1-4,1 1-5,0 1-5,2 2-3,1 2-4,0 4-2,2 3-4,1-2-2,0-5-4,1-7-3,2-5-4,3-9-5,8-12-9,6-12-8,7-11-8,2-9-5,0-4 1,0-6 1,-2-4 0,-1-3 1,1 1 3,-1-1 2,1 0 3,-2 1 4,0 2 5,-1 3 6,0 1 6,-3 2 6,1 3 9,-2 4 6,-1 2 9,-1 5 5,-1 6 5,-1 5 5,0 7 4,-2 7 5,-1 11 5,-1 12 6,0 10 6,-3 5-5,-1 2-12,-2 1-14,-1 1-13,-2-1-8,0-2-1,0-2-2,0-1-2,1-4-5,3-5-7,4-5-10,2-5-7,3-3-7,1-2-4,3-2-5,2-2-4,-1-1-2,1 0 1,-2 0-1,-1 0 2,-4 0-2,-8 2 0,-8 0-2,-8 2-2,-4 0 5,-1 3 11,-2 2 10,1 2 11,-2 1 9,0 1 6,1 1 6,-1 2 7,1 1 4,1 3 2,1 3 1,1 3 3,1 1 0,1 1-2,0-1-2,2 0-1,1 0-2,2-3-1,3-1-2,1-3-2,1-1-4,2-3-6,0-1-7,2-2-6,2-3-1,4-5 2,4-3 3,3-4 3,3-3-6,0-3-14,-1-4-13,1-2-15,-1 0-4,-1 1 3,-1 2 3,0 2 4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19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23883 18727 473,'0'-10'35,"2"10"17,0 12 17,1 10 18,1 10 0,-2 10-17,0 10-16,-2 10-17,1 5-14,0 1-11,2 1-12,0 1-10,0 3-11,0 6-8,-2 7-7,0 5-9,-3 0-3,0-6 0,-3-6 2,-2-5 1,0-11 0,1-11 0,0-13 0,2-13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0"/>
    </inkml:context>
    <inkml:brush xml:id="br0">
      <inkml:brushProperty name="width" value="0.05462" units="cm"/>
      <inkml:brushProperty name="height" value="0.05462" units="cm"/>
    </inkml:brush>
  </inkml:definitions>
  <inkml:trace contextRef="#ctx0" brushRef="#br0">25247 18127 402,'-13'0'10,"6"-2"21,6 0 20,6-1 20,5 0 4,4 3-13,3 4-13,5 2-14,2 3-7,3 2-1,1 2-1,2 1-1,2 1-2,1-1-4,1-1-2,0 0-4,0-1-4,-1-1-4,-3 1-5,-2 0-5,-2 0-2,-3-1 0,-3 1-1,-3 0 1,-2-1-1,-2 1 2,-3 0 2,-1 0 0,-4-1 3,-8 1 5,-6 0 3,-7 0 6,-4-1 0,1 1-1,-1 0-2,1 0-2,-4 2-2,-3 5-2,-6 5-2,-5 5-3,-2 2-3,-2 0-5,-1 1-5,0-1-6,1-1-4,4-2-6,3-1-6,5-3-4,4-2-4,5-3 1,5-3-1,5-2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3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28150 18477 581,'64'-27'87,"-15"8"-15,-12 7-15,-15 8-14,-3 4-9,5-2-3,6 0-3,7-1-2,-1-1-5,-6 2-8,-6 0-6,-5 2-8,-3 0-7,-1 0-6,1 0-6,0 0-6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3"/>
    </inkml:context>
    <inkml:brush xml:id="br0">
      <inkml:brushProperty name="width" value="0.04455" units="cm"/>
      <inkml:brushProperty name="height" value="0.04455" units="cm"/>
    </inkml:brush>
  </inkml:definitions>
  <inkml:trace contextRef="#ctx0" brushRef="#br0">29080 17614 493,'-7'-14'3,"1"2"5,1 4 5,0 3 5,2 5 12,1 8 17,0 7 18,2 9 18,0 5 0,0 5-18,0 2-18,0 6-18,0 2-15,0 2-13,0 1-11,0 3-12,0 2-11,0 0-8,0 1-10,0 2-9,0-6-3,0-10 2,0-12 1,0-9 3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24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30061 17552 499,'8'-15'5,"0"1"9,-1 1 10,1 0 9,1 2 6,4 3 2,2 1 2,3 2 3,1 2-1,1 2-7,0 2-5,-1 2-6,0 2-5,-1 4-4,-1 2-3,0 3-4,-3 2-2,-3 1 0,-3 1-2,-2 2-1,-4 0-1,-4 1-1,-4 0-2,-4 3 0,-4 0-3,-3 4-2,-5 3-3,-3 3-4,-3 0 0,-1 0-1,-1-1 1,0-1-1,0-2 1,3-3 2,3-4 1,3-1 1,3-4 3,5-1 2,3-3 2,4-1 2,7-4 3,11-4 4,12-6 3,9-4 4,8-3 0,4 0-3,4 1-4,4-1-2,0 1-8,-4 2-8,-5 2-10,-2 2-9,-4 2-8,-2 2-8,-2 2-6,-2 2-8,-3 0-2,-7-1 1,-5 0 3,-6-2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74500 35150 562,'29'-25'62,"10"0"-14,10 0-13,9 0-14,1 1-8,-6 4-1,-6 3-1,-6 3-2,-6 7-1,-2 14-2,-3 11-2,-3 14-1,-7 10-3,-9 9-1,-10 10-2,-8 10-2,-11 5 0,-8 4 0,-10 3 0,-9 3 1,-2-5 1,6-12 3,7-13 1,6-12 2,10-18 0,17-21-3,15-22-2,16-22-3,12-19-3,9-16-3,10-15-3,10-15-4,2-6-1,-3 7-2,-3 6 1,-2 7-1,-5 2 0,-2 1 1,-3-1 2,-3 1 1,-4-1 2,-3 1 4,-3-1 2,-2 1 3,-5 4 5,-2 9 3,-3 10 5,-3 10 5,-9 16 9,-11 26 17,-14 24 15,-11 26 16,-7 15 1,0 6-14,0 7-15,0 6-13,1 6-8,4 6-2,3 7-3,3 6-2,3-5-3,3-16-3,3-15-2,4-15-4,4-11-2,6-2-3,7-3-4,6-3-3,4-4 0,4-3 1,3-3 2,3-2 1,1 2-1,1 9-4,-1 10-6,1 10-4,-7 4-1,-12 0 5,-13 0 4,-12 0 4,-10 0 5,-6 0 2,-6 0 4,-6 0 3,-4 1 0,1 4-3,-1 3-3,1 3-3,-1-4-5,1-8-6,-1-10-6,1-9-6,1-9-4,3-5-3,3-7-1,4-5-3,4-8 2,6-5 6,7-7 5,6-5 6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8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9047 41230 617,'-8'-22'5,"2"7"8,1 3 10,0 6 10,0 6 4,-2 10-1,-1 8 1,-3 9-1,-2 5-2,0 2-4,-1 2-4,-1 3-4,-3 1-4,-3 2-4,-5 2-4,-3 2-4,-2 1-3,0 0-4,-1 0-1,1 0-4,1-3-2,3-2-3,3-5-2,3-4-3,4-5-1,3-5 1,4-7 2,5-5 0,2-6-3,3-8-9,4-6-7,2-7-9,3-6-3,4-3 2,2-5 2,3-3 1,0 1 4,-3 5 8,-3 7 8,-2 5 6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8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9700 41405 570,'8'-28'2,"0"5"5,-1 7 6,1 5 4,0 5 3,2 2 1,0 4 2,1 3 0,2 2 1,2 3 1,1 3 1,3 4 0,1 1 0,1 4-3,1 4-2,1 1-3,2 2-2,1-1-1,2-1-1,3-1-1,0-1-1,2-1 1,1-1 0,1-1 0,-1-1-7,-2-1-16,-2-1-16,-1-1-14,-4-1-9,-3-2 2,-5-3 0,-3-1 2,-3-1 0,-2 0 2,-3 0 2,-1-1 0,-2 1 6,-4 0 6,-2 0 7,-3 0 7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3775" units="cm"/>
      <inkml:brushProperty name="height" value="0.03775" units="cm"/>
    </inkml:brush>
  </inkml:definitions>
  <inkml:trace contextRef="#ctx0" brushRef="#br0">9303 42493 582,'-29'-1'1,"3"-2"-1,5-2 2,3-2 0,7 1 6,10 2 12,10 4 11,10 3 12,4 1 1,-1 3-10,-1 2-9,-1 2-9,-1 2-8,-3 3-4,-1 3-6,-2 3-4,-3 3-1,-3 1 1,-2 2 1,-4 3 3,-3 1-2,-4 2-4,-4 3-4,-3 1-4,-3-2-1,1-4 1,-1-5 2,0-5 0,0-4 3,-1-5 1,-1-3 2,-1-4 1,0-4 2,2-2 1,3-3 1,1-4 1,2-2 3,2-1 4,2-3 4,3-2 3,1 0 2,2-1 1,2 0 2,2 1 0,2 0 2,5 2-1,4 2 0,4 3 1,2 1 0,1 2-2,1 2-1,1 2-1,0 1-2,-1 2-4,-1 0-4,-1 2-5,-2 1-2,-3 1-1,-3 3-2,-2 2-1,-4 2-1,-1 3 0,-2 3 1,-1 4 0,-5 0 0,-2 2 0,-5 1 1,-4 1 0,-3 0 0,-1-3 2,-3-1 0,-1-3 1,-2 0 1,1-1 1,-1 1-1,1 0 1,-1-3 1,-1-1 1,-1-4 1,-1-3 1,1-1 2,5 0 1,3 0 1,5 0 2,6-2 3,10-3 5,10-2 4,9-4 6,6-1-1,1 1-9,1-1-8,1 0-8,3 0-5,6 0-4,6 0-3,6 0-4,0 1-3,-6 0-2,-6 2-2,-6 0-4,-5 1-1,-3 0-3,-5 0-3,-3 0-2,-6 1-1,-6 0-1,-8 2-2,-6 0 0,-6 0 1,-3 0 6,-5-2 4,-3 0 5,-4-3 5,-3-2 4,-3-3 3,-2-3 5,-4-3 1,-1 0 1,-2-1 1,-2-1 1,-1-1 1,0 2-1,0 1 1,0 1-1,2 2 5,2 2 8,4 4 7,2 2 8,4 2 4,7 0 0,5 0 1,7 0 0,7 0-1,10-2-2,10 0-4,9-1-1,8-1-7,7 2-7,5 0-8,6 2-9,1 0-7,-2 0-6,-4 0-7,-2 0-6,-5 0-2,-6 0 5,-5 0 3,-6 0 5,-4 0 2,-1 0 2,-1 0 2,-1 0 1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278" units="cm"/>
      <inkml:brushProperty name="height" value="0.0278" units="cm"/>
    </inkml:brush>
  </inkml:definitions>
  <inkml:trace contextRef="#ctx0" brushRef="#br0">10706 44240 791,'5'-5'4,"-4"7"8,-6 8 8,-4 6 8,-3 4 3,-1 1-4,-1 1-2,-1 1-2,-1-1-5,0-2-6,1-1-5,-1-3-6,2-3-12,5-6-19,3-6-20,4-6-20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39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11854 41244 589,'15'-16'5,"-1"1"11,-1-1 11,-1 0 11,-1 8 2,-2 14-4,-2 15-5,-2 15-5,-4 8-7,-6 0-10,-6 2-9,-6 0-9,-3 0-4,-1-4 2,-1-2 4,-1-3 2,0-4-3,-1-4-9,1-3-9,0-5-8,0-3-1,4-5 9,3-3 9,3-4 9,4-3 7,6 0 6,6-2 5,6 0 5,6-3 2,5-2-3,6-4-3,7-2-2,0-1-4,-6 3-3,-3 1-4,-6 2-3,-4 1-3,-1 0-5,-2 0-2,-2 0-5,-4 1-1,-3 1 0,-4 0 0,-3 2-1,-5-2 2,-4 0 1,-4-3 2,-3-2 2,-2-1 3,-1-2 2,1 0 3,-1-1 3,2-1 4,1 0 6,3 1 6,1-1 5,2 1 4,2 0 3,3 2 3,1 1 3,1 1 1,0 2 1,1 2 1,-1 2 0,0 4 1,0 8-1,0 6 0,0 7 0,1 6-1,-1 6-4,0 6-4,0 6-3,0 8-4,-2 11-5,0 11-4,-1 11-5,-1 6-3,-2 2-2,0 2-4,-1 1-1,2 0-7,3-4-8,4-4-8,4-4-9,2-8-6,0-14-2,0-11-4,0-13-3,0-11 2,2-6 8,0-7 8,2-6 7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0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11993 42845 537,'1'-28'0,"0"7"-1,2 7 0,0 7 0,-1 7 4,-2 10 8,-3 8 8,-4 9 7,-1 4 1,-2 0-9,0 1-8,-1-1-9,-1 0-5,-2-2-4,0 0-3,-1-1-4,-1-1 0,-3-3 1,-2-1 3,-1-3 2,-3 0 1,-3-1 1,-3 1 1,-2 0 0,-1-3 2,5-1 3,4-4 3,3-3 3,4-1 1,3-2 1,3-1 0,3 0 1,4-4 7,8-4 12,6-6 12,7-4 13,7-4 1,7-1-12,6-3-12,8-1-10,4-3-8,2-1 0,2-2-1,1-2-2,1 1-2,-4 6-3,-3 7-4,-2 5-4,-5 4-2,-4 2-1,-5 3 0,-5 1 0,-4 3 0,-3 5 2,-3 6 3,-3 4 3,-3 4 1,-2 2 4,-4 4 1,-2 3 3,-4 2 2,0 1-2,-3 1 1,-2 0-1,-2 2 0,-4-1 2,-2 0 1,-3 0 1,-1-1 1,-1-3-2,1-3-1,-1-3-1,0-3-3,1-3-3,-1-3-3,1-3-3,0-3-3,1-4-5,0-4-3,3-4-4,0-6-4,2-8-1,2-7-3,3-8-3,1-9-1,2-7-3,2-7-2,2-9-2,1-3 1,2 3 6,0 1 5,2 3 5,0 4 6,0 10 4,-1 8 6,1 9 4,-1 9 5,-4 7 4,-2 8 3,-3 8 5,-4 9 6,-4 11 10,-4 11 9,-3 10 10,-3 7-1,-1 2-9,-1 2-9,-1 2-11,2-3-7,3-7-4,5-6-6,3-7-5,6-9-9,8-8-13,8-8-14,8-10-13,5-7-4,3-7 6,2-7 7,4-7 6,1-2 4,-3 5 3,-2 3 2,-1 5 3,-3 3 2,-3 4 4,-3 5 1,-3 3 3,-2 3 7,-2 3 11,-2 4 11,-2 2 10,-2 1 5,1-1-2,0 0-1,0-2-2,1-1-5,0 0-8,1-2-8,2 0-8,1-5-6,3-6-3,3-7-3,3-7-3,1-3-6,-2 4-9,-3 3-9,-1 3-10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1"/>
    </inkml:context>
    <inkml:brush xml:id="br0">
      <inkml:brushProperty name="width" value="0.04209" units="cm"/>
      <inkml:brushProperty name="height" value="0.04209" units="cm"/>
    </inkml:brush>
  </inkml:definitions>
  <inkml:trace contextRef="#ctx0" brushRef="#br0">14559 42011 522,'7'-7'0,"0"1"0,-2 0 0,0 2 0,-1 0 3,1 0 7,2 0 5,0 0 6,1 3 7,2 6 5,0 6 5,1 6 5,-1 3-2,-2 4-12,-4 3-11,-2 3-12,-4 2-9,-2 1-9,-4 0-7,-2 2-9,-3 0-4,-3-2 1,-3 0-1,-3-1 0,-3-2 1,-1-1 5,-3-3 4,-1-1 4,0-4 3,1-1 5,3-4 5,2-3 3,2-2 3,5-1 0,3 0-1,4-2 1,7-3 8,10-6 17,9-6 16,11-6 16,5-3 2,2-1-12,3-1-13,1-1-12,0 0-8,-2 3-3,-2 1-4,-1 2-3,-4 3-3,-6 1-1,-3 2-1,-6 2-1,-5 6-1,-6 10 2,-6 9 1,-6 11 2,-5 4 0,-3 2 3,-5 1 1,-3 0 2,-3 1 0,-1-2 0,-1 0 0,-1-1-1,1-3-2,1-3-2,3-5-4,2-4-3,5-5-6,8-6-9,10-8-9,8-6-9,7-6-4,5-4 3,5-3 1,5-5 3,2 0 3,-1 3 7,-1 3 5,-1 3 7,-3 4 6,-1 4 7,-4 6 7,-3 4 7,-3 5 4,-3 4 5,-3 3 4,-2 5 3,-3 1 2,0 1-3,-2-1-2,0 1-2,-1-2 0,2 0-1,0-1 1,2 0 0,0-4-3,3-3-7,2-4-5,2-4-8,2-4-5,3-3-7,3-2-7,3-3-6,2-4-7,1-4-6,1-4-7,1-3-6,-2-1 0,-3 1 4,-4 2 6,-5 3 4,-2 0 2,-2 1-1,-2-1-3,-2 0-2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1"/>
    </inkml:context>
    <inkml:brush xml:id="br0">
      <inkml:brushProperty name="width" value="0.0329" units="cm"/>
      <inkml:brushProperty name="height" value="0.0329" units="cm"/>
    </inkml:brush>
  </inkml:definitions>
  <inkml:trace contextRef="#ctx0" brushRef="#br0">16350 42006 668,'1'-23'6,"2"3"11,2 1 12,2 3 12,3 1 4,7 1-4,5 1-3,7 0-3,1 3-5,0 3-7,-1 2-7,-1 4-7,-2 1-8,0 2-6,-1 0-7,-1 2-8,-2 0-4,-3 3 1,-3 2 1,-2 2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2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16865 40964 524,'0'-14'4,"-2"2"7,0 4 7,-1 3 7,-4 7 8,-6 14 8,-6 11 6,-5 14 9,-3 5-3,3-2-10,2-2-10,1-2-11,1 0-7,-1 2-3,-1 2-4,-1 3-2,2-5-4,3-6-4,4-9-4,5-7-4,6-7-4,13-5-8,12-5-5,11-4-7,5-4-2,-4-2 4,-2-1 3,-3-3 4,-4 1 4,-5 2 5,-5 4 4,-5 2 5,-3 4 4,-4 2 5,-2 4 4,-4 2 5,-4 2 2,-5 3 0,-7 2 0,-5 2 0,-3 0 0,1 1 0,1-1-1,1 1 0,2-2-2,1-1-2,2-2-2,3-3-2,5-2-2,8-4-1,9-4-1,10-4 0,6-4-1,4-2-1,6-3 1,5-3 1,1-1-1,-2 2-1,-2 3 1,-1 1 0,-4 2 0,-6 2 0,-4 2 0,-4 2 0,-6 2 0,-5 2-1,-4 2 0,-5 2-1,-6 3 1,-4 3 0,-5 5 0,-5 4 1,-3 1 1,-3 2 0,-1 1 0,-2 1 2,0-1-1,1-3 0,3-3-1,2-3 1,2-2 0,5-2 2,3-3 3,5-1 2,3-1 2,6-2 1,4-1 2,6 0 2,3-1 0,1 0-1,3-1-1,2 2 0,1-1-2,-1 1 0,1 2-3,-1 0 0,1 2-1,2 1-1,0 3 0,1 2-1,-1 2 0,-3 1-1,-3 3 1,-2 1-1,-4 2-1,-1-1 0,-2 1 0,-2-1-1,-2-1-1,-2-1-4,-2-2-4,-1-3-2,-4-1-3,0-2 0,-3-3-1,-1-1-1,-3-1 0,-2-2 1,-1-1 1,-3 0 1,1-2 2,1-2 4,3-2 5,1-2 3,3-3 3,5-2 0,3-3 1,4-3 0,4-3 1,6-2-1,4-1 2,5-2-1,5-3-3,5-2-8,4-1-6,6-2-8,3-1-6,2-1-2,2 1-5,2 0-3,0-1-3,-4 1-3,-2 0-3,-3-1-2,-6 3 0,-6 6 5,-7 3 4,-6 6 4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2"/>
    </inkml:context>
    <inkml:brush xml:id="br0">
      <inkml:brushProperty name="width" value="0.05026" units="cm"/>
      <inkml:brushProperty name="height" value="0.05026" units="cm"/>
    </inkml:brush>
  </inkml:definitions>
  <inkml:trace contextRef="#ctx0" brushRef="#br0">18606 41066 437,'1'-22'0,"0"3"0,2 3 0,0 2 0,3 1 5,2-3 10,3-3 9,3-3 10,2 1 2,2 5-3,0 4-4,1 6-3,0 4-6,1 4-4,-1 4-6,1 4-5,-2 4-5,-5 7-6,-3 5-5,-4 7-6,-3 1-3,-2 0-2,-2-1-2,-2-1-2,-3-2 0,-4-3 0,-3-4 1,-5-1 0,-2-5 3,1-1 3,-1-4 3,1-3 4,-1-1 3,1-2 4,-1-1 3,1 0 3,0-1 5,2 0 6,2-1 5,3 2 5,1-2 4,0 1 1,2 0 0,1 0 1,0 1 2,2 4 5,1 2 4,0 3 5,2 3-1,0 1-4,2 3-6,1 2-5,0-1-4,0 0-3,0-1-3,0 0-3,0 2-1,0 6-2,0 8 0,0 7-1,0 8-1,0 11-1,0 11-1,0 11-1,0 5-3,0 0-4,0 0-5,0 0-5,0-2 0,0-2 1,0-4 3,0-2 2,-1-6-7,-1-9-16,0-9-17,-1-8-17,-2-9-5,0-6 6,-2-7 6,0-7 6,-1-5 5,1-4 2,-1-5 4,0-2 3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76350 34450 578,'18'75'73,"-11"0"-13,-14 0-15,-11 0-15,-6 3-6,4 6-1,3 7 0,3 6-1,3-1 0,3-5-3,3-7-1,4-5-2,1-9-2,0-9-2,0-10-2,0-8-2,9-20-5,19-28-9,19-28-9,19-27-7,7-19-5,-3-5 0,-3-7-1,-2-5 1,-8-3 1,-8 4 1,-10 3 1,-9 3 2,-9-1 2,-5-2 1,-7-3 3,-5-3 1,-6 5 4,-3 17 7,-3 15 7,-2 16 7,-5 12 4,-2 9 4,-3 10 2,-3 10 4,-4 8 0,-3 10-3,-3 10-3,-2 9-2,-1 6-5,3 3-6,3 3-7,4 4-6,4-1-4,6-3-1,7-3-2,6-2-2,6-6-6,6-6-11,7-6-11,6-6-12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3"/>
    </inkml:context>
    <inkml:brush xml:id="br0">
      <inkml:brushProperty name="width" value="0.04199" units="cm"/>
      <inkml:brushProperty name="height" value="0.04199" units="cm"/>
    </inkml:brush>
  </inkml:definitions>
  <inkml:trace contextRef="#ctx0" brushRef="#br0">17900 42637 523,'7'-21'0,"-1"5"0,0 5 0,-2 4 0,2 2 2,2-3 3,3-4 4,4-2 3,1 0 3,1 1 2,1 2 2,1 2 2,2 2 1,3-1 0,3 0 0,3 0 1,1 1-3,2 0-2,1 2-3,1 1-2,-2 0-6,-4 2-6,-3 0-7,-5 2-7,-3 0-6,-2 2-7,-4 0-6,-3 2-8,-2-3-1,-2-6 1,-2-6 3,-2-6 3,-2-2 3,0-1 8,-2 0 6,0 1 7,0 1 6,0 3 7,2 2 7,0 4 7,0 3 11,-2 2 18,-2 4 17,-1 3 16,-4 4 2,-2 7-15,-3 7-15,-3 7-14,-3 4-12,-3 4-5,-3 3-6,-3 3-6,1-1-6,3-2-7,5-4-6,3-2-6,8-7-10,10-11-14,11-11-14,12-10-13,2-5-1,-2 1 11,-3 0 11,-2 2 12,-4 2 14,-1 2 13,-2 4 15,-2 2 15,-3 5 5,-1 4-1,-2 5-2,-2 5-2,-2 4 3,-2 3 7,-2 3 7,-1 2 8,-2 2-1,0-1-6,0-2-7,0 0-7,1-2-6,1-3-6,0-3-7,2-3-5,2-7-11,6-10-16,4-12-15,5-10-15,2-9-7,-1-7 4,0-6 2,-2-7 3,0-3 6,2 6 7,0 2 8,1 6 8,0 3 7,-1 5 9,-1 5 8,0 5 8,-1 3 8,1 2 9,1 3 8,2 1 8,-1 2 4,-1 2-1,-1 2-1,-1 2-2,-1 3-1,-2 6-1,-2 4-2,-2 5-1,-3 5-5,-1 5-4,-2 5-6,-1 5-5,-4 1-4,-2 0-5,-3-2-4,-4 0-3,-1-2-2,-1-3 0,-1-3 1,-1-3 0,0-4-7,3-5-15,1-5-14,2-5-15,2-5-6,1-6 2,0-5 2,2-7 1,2-5 5,2-3 4,4-4 6,2-4 4,3-1 7,2 3 5,2 3 7,2 3 6,0 4 5,-1 5 5,-1 5 5,0 5 5,-3 3 10,-1 6 16,-2 2 17,-1 5 16,-5 4 2,-2 5-13,-5 5-13,-4 5-14,-2 3-7,-1 1-4,-1 0-2,-1 2-3,-2-1-7,0-3-10,0-4-10,-2-2-10,0-3-8,4-4-6,3-5-7,3-3-7,5-5-2,8-4 2,8-6 2,8-4 2,3-2 6,1 3 11,-1 1 11,1 2 12,1 2 8,1 2 5,3 2 6,1 2 5,1 1 2,-1 2 0,-1 0-1,-1 1-1,0 1-2,1-2-3,1-1-3,1 0-3,-2-2-1,-2 0-1,-2-2-1,-4 0 0,-3-1-8,-1 0-13,-2 0-13,-2 0-15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3"/>
    </inkml:context>
    <inkml:brush xml:id="br0">
      <inkml:brushProperty name="width" value="0.03417" units="cm"/>
      <inkml:brushProperty name="height" value="0.03417" units="cm"/>
    </inkml:brush>
  </inkml:definitions>
  <inkml:trace contextRef="#ctx0" brushRef="#br0">20866 41573 643,'0'-15'0,"0"2"0,0 3 0,0 1 0,1 1 5,3 0 8,4 0 9,2 1 9,0 4 6,-1 11 2,-2 11 2,-2 11 3,-2 5-4,-2 1-7,-2-1-9,-2 0-7,-2 0-8,-2-2-7,-2 0-8,-1-1-6,-1-3-4,2-5-1,2-5 0,3-5 0,0-5-6,2-4-8,0-6-10,2-4-8,0-3-2,2 0 9,0 1 8,2-1 8,0-1 5,1 0 0,2-1 2,0-1 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4"/>
    </inkml:context>
    <inkml:brush xml:id="br0">
      <inkml:brushProperty name="width" value="0.04765" units="cm"/>
      <inkml:brushProperty name="height" value="0.04765" units="cm"/>
    </inkml:brush>
  </inkml:definitions>
  <inkml:trace contextRef="#ctx0" brushRef="#br0">20538 41068 461,'35'-62'40,"-8"17"0,-7 16-1,-8 17-1,-5 9 0,-1 3-1,-1 4-2,0 2-1,-2 5-3,0 7-5,-2 8-6,0 5-4,-3 5-5,-4 3-3,-4 1-3,-3 2-2,-3-1-5,0-2-7,1-3-7,-1-3-8,1-5-3,2-5-3,3-7-1,1-5-3,2-5 1,2-4 1,2-4 1,2-4 1,3-4 3,2-6 2,4-4 3,2-4 3,2-3 2,1 3 3,1 1 1,2 3 2,-1 2 4,-1 4 4,-1 4 6,0 5 4,-3 3 6,-3 7 6,-3 6 5,-2 6 7,-4 3 0,-6 1-5,-4 1-5,-5 1-6,-2-1-5,1-1-4,0-2-5,2-3-5,-3 1-3,-7 2-2,-7 1-2,-6 3-1,-3-1 0,1-1 3,3-3 1,2-1 3,3-2 4,5-1 5,5-1 6,5 0 6,8-3 6,10-3 5,12-2 7,10-4 6,7-2-1,2-4-8,4-2-7,3-3-9,4-4-6,6-2-6,6-3-6,6-3-6,-2 0-5,-9 3-8,-8 3-5,-9 3-7,-7 3-2,-3 2 2,-5 4 3,-3 2 2,-5 3 3,-4 2 3,-6 2 4,-4 2 3,-5 1 3,-3 2 2,-5 0 2,-4 1 1,-1 1 3,1 0 5,1-1 3,1 1 5,1 0 3,1 0 5,1-1 4,1 1 4,1 0 2,2 0 0,2-1 1,3 1 0,0-1 1,0-1 0,0 0 2,0-2 0,1 0-3,1 2-5,0 0-7,2 1-5,4-1-9,8-2-9,7-4-11,9-2-10,2-3-3,-1-2 5,-3-2 4,-1-2 5,-3 0 2,-3 2 2,-3 3 0,-2 1 0,-6 3 5,-5 7 8,-5 6 7,-7 6 9,-3 2 2,-2 1-2,0-1-3,0 1-3,-2-3-1,2-1 0,1-4 0,1-3-1,1-2 1,2-3-1,3-1 0,1-2 0,7-3-2,10-6-1,11-4-1,11-5-3,4-3-1,0 2-2,-1 1-1,-1 1-3,-2 1 0,-3 2-1,-3 2-1,-3 3-1,-3 1 1,-3 2 0,-3 2 1,-2 2 0,-6 1 2,-6 3 2,-8 2 3,-6 2 1,-4 2 2,-3 1 0,-2 3 0,-1 2 0,-2 0 1,-3 1 0,-1-1 0,-2 1 1,-2-1 1,1 1 3,0 0 4,0-1 2,1 0 3,3-3 2,3-1 2,3-2 1,4-2 1,3-1-1,4 0 1,5-2 0,3-1-2,6-2-3,4-3-4,6 0-2,4-3-3,7-1 0,5 0-1,7-1-1,3-2-3,6-2-3,3-2-3,4-1-4,2-1-2,2 2 2,0 2 2,1 2 1,1 2-7,-2 0-16,-1 2-16,0 0-17,-4 1-4,-4 0 8,-5 0 6,-6 0 8,-4 0 3,-7 0-1,-5 0 0,-6 0-1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5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23800 40545 601,'9'-13'93,"1"4"-16,3 6-16,2 5-15,0 3-11,-1 5-6,-1 4-4,-1 3-7,-1 4-6,-2 3-9,-2 3-10,-2 3-8,-3 1-8,-3 0-8,-2 0-9,-3 1-7,-3-3-4,0-2 1,-1-3 1,-1-3 1,0-3 4,0-3 7,2-3 8,1-2 8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5"/>
    </inkml:context>
    <inkml:brush xml:id="br0">
      <inkml:brushProperty name="width" value="0.04315" units="cm"/>
      <inkml:brushProperty name="height" value="0.04315" units="cm"/>
    </inkml:brush>
  </inkml:definitions>
  <inkml:trace contextRef="#ctx0" brushRef="#br0">22871 41966 509,'-29'-7'-2,"7"2"13,5 2 15,6 2 13,4 3 7,-1 6-4,0 4-1,0 5-4,0 3-2,0 1-5,1 1-4,-1 1-4,0 1-3,0-1-2,0 1-3,0-1-2,1-1-3,1-3 0,0-3-2,2-3-2,6-4-9,14-6-18,11-6-17,14-6-19,5-4-4,0-3 8,-2-3 9,0-3 7,-2 0 8,-2 1 5,-2 2 5,-1 3 7,-5 1 4,-4 4 5,-5 3 5,-5 3 5,-4 2 7,-6 4 11,-5 2 12,-4 4 10,-7 3 2,-6 5-7,-7 5-6,-6 5-8,-5 2-6,-1 1-7,-1-1-8,-1 0-6,1-1-5,0-5-4,1-3-1,1-4-4,2-3 3,3 1 7,4 0 8,2 0 7,9-2 6,16-3 6,15-2 4,17-4 6,7-3-2,2-4-8,0-4-8,2-3-9,-2-2-8,-2 2-9,-4 3-9,-2 1-9,-3 1-6,-3 2-1,-4 1-3,-2 0-1,-5 1-2,-6-2-2,-8 0-1,-6-1-2,-6-2 3,-4 0 10,-4-1 10,-3-1 9,-2 0 9,4 0 8,3 2 8,3 1 9,1 0 10,0 2 11,0 1 11,0 0 12,2 4 0,2 6-8,4 6-9,3 6-10,1 4-6,1 6-5,2 5-4,0 5-5,0 2-5,0 0-4,-2 0-4,0 0-5,-2-1-5,-1-3-4,0-4-4,-2-2-6,0-3-3,0-5-3,0-3-4,0-4-2,-2-4 1,-3-1 4,-5-2 5,-4-2 4,-2-2 2,-1-1 1,-2 0 0,1-1-1,-2-5 1,1-6 1,-1-7 0,0-7 1,3-4 7,5-1 12,4-1 13,6 0 12,4 0 6,4 7 1,4 4 0,4 5 0,2 2-3,3 0-5,1 0-5,3 1-7,1 0-5,1 2-7,1 2-8,1 2-6,0 0-8,0-2-9,1-1-10,-1-3-10,-2 0-5,-5 2-2,-5 2-3,-4 3-1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25731 42427 536,'-8'-6'8,"2"2"17,1 4 17,1 3 16,0 2 5,2 5-6,0 4-6,2 3-7,0 4-6,0 1-9,0 3-7,0 1-8,0 1-5,0 1-6,0-1-3,0 1-4,0-3-7,0-4-7,0-3-8,0-4-8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26274 40577 446,'-7'-10'86,"4"10"-8,3 12-8,2 10-9,1 9-8,0 6-10,-2 8-9,0 6-9,-1 6-6,0 4-1,0 3-2,0 5-1,0 3-2,0 2-3,0 4-3,0 3-3,-1 2-2,0 1-5,-2 0-3,0 2-4,0-3-6,2-6-7,2-5-8,2-6-7,1-7-4,2-5-1,0-6 0,1-6 0,0-4 0,-2-2-1,-3-1-2,0-3 0,-3-4 3,0-7 7,-2-7 7,0-6 7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25739 42416 572,'-5'-7'12,"6"2"24,6 2 24,6 2 23,3 3 2,2 6-18,3 4-20,1 5-19,1 2-18,-1-1-19,-1-1-16,-1-1-19,-2-2-11,-3-1-6,-3-2-7,-2-2-6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6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27200 40954 606,'23'-12'86,"1"5"-9,-1 6-10,1 6-9,-2 3-12,-1 1-13,-3 2-13,-1 0-13,-3 1-12,-3 3-11,-3 1-11,-2 3-10,-3-1-2,-2 0 8,-2 0 7,-2-2 8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7"/>
    </inkml:context>
    <inkml:brush xml:id="br0">
      <inkml:brushProperty name="width" value="0.05156" units="cm"/>
      <inkml:brushProperty name="height" value="0.05156" units="cm"/>
    </inkml:brush>
  </inkml:definitions>
  <inkml:trace contextRef="#ctx0" brushRef="#br0">27170 42050 426,'-14'8'9,"3"0"15,3-1 18,2 1 16,3 0 6,1 2-3,0 0-3,2 1-4,0 2-6,0 1-7,0 3-8,0 2-8,0 1-6,0 1-3,0 1-5,0 1-4,0-1-4,0-2-3,0-1-4,0-2-4,-1-2-7,0 1-9,-2 0-9,0-1-9,0-4-10,2-8-11,2-10-12,2-8-11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77150 34600 616,'-2'68'36,"-3"-11"-1,-3-14 1,-2-11 0,-1-4-1,3 6-2,3 7-2,4 6-3,1 3-2,0 0-2,0 0-4,0 0-2,3 0-4,6 0-5,7 0-7,6 0-4,6-2-4,6-3-1,7-3-1,6-2 0,4-9-3,4-12-6,3-13-5,3-12-5,-1-12-6,-2-8-7,-3-10-8,-3-9-6,-7-1 0,-9 10 11,-10 10 9,-8 9 10,-4 2 6,3-2 2,3-3 2,4-3 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47"/>
    </inkml:context>
    <inkml:brush xml:id="br0">
      <inkml:brushProperty name="width" value="0.05119" units="cm"/>
      <inkml:brushProperty name="height" value="0.05119" units="cm"/>
    </inkml:brush>
  </inkml:definitions>
  <inkml:trace contextRef="#ctx0" brushRef="#br0">27134 42194 429,'22'-22'6,"-3"3"10,-3 3 11,-3 2 10,-1 4 6,1 3-2,2 2-2,0 4-1,-1 2-1,-1 2-4,-2 2-1,-2 2-4,-2 2-2,-1 3-3,0 3-4,-2 3-4,-1 2-2,-4 0-3,-2-1-3,-3 1-2,-4 0-4,-2 1-4,-3 1-5,-3 1-5,-2-2-4,1-3-5,-1-5-4,0-3-5,2-3-1,1-2 3,2-2 2,3-2 4,1-3 1,2-4 1,2-4 2,2-3 1,4-4 2,4 0 3,5-1 3,6-1 2,3 0 4,1 3 3,3 1 2,1 3 4,0 1 2,-1 4 3,-2 2 1,-2 4 2,-3 2 2,-1 2 1,-3 2 0,0 2 1,-4 1 0,-1 1 0,-2 2 0,-2 0-1,-2 1 0,-2 1-2,-2 1-3,-1 2-2,-4-1-3,-2 1-2,-3 0-2,-3-1-3,-3 1-4,0 0-4,-1-1-4,0 1-5,-2 0-1,2-1 0,1 1 1,1-1 1,1 0 4,1 0 7,1-2 7,1-1 8,5-2 9,10-2 11,10-4 12,10-2 11,5-3 1,4-1-9,3 0-10,3-1-9,0-1-8,-2 0-7,-1 0-8,-3 0-6,0 1-5,1 0 0,1 2-1,1 0 0,0 1 0,-2 0 0,0 0 2,-1 0 1,-1 0 3,-3 0 6,-1 0 6,-3 0 5,-5 0-16,-8 0-36,-10 0-35,-8 0-38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2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9162 48159 581,'-1'-14'4,"0"3"9,-2 3 9,0 2 9,0 4 4,2 4 0,2 4 0,2 4-1,0 4-1,0 7-4,-2 5-3,0 7-4,-2 3-3,0 4-3,-2 2-4,0 4-3,-2 5-1,0 7 2,-1 9 0,-1 7 2,0 1-9,2-7-18,2-7-21,2-7-18,1-6-8,-2-4 2,0-5 3,-1-6 2,-1-4 6,2-7 7,0-5 8,2-6 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3"/>
    </inkml:context>
    <inkml:brush xml:id="br0">
      <inkml:brushProperty name="width" value="0.04223" units="cm"/>
      <inkml:brushProperty name="height" value="0.04223" units="cm"/>
    </inkml:brush>
  </inkml:definitions>
  <inkml:trace contextRef="#ctx0" brushRef="#br0">10205 48690 520,'7'-14'2,"1"3"1,0 2 2,0 4 3,-1 5 3,-2 6 4,-3 7 5,0 7 5,-3 4 1,-1-1-3,0 1-3,-1-1-3,-2 0-1,0-1-3,-1-1-1,-2-1-3,0-2 0,1-3-2,-1-3 0,0-2-1,3-6-6,6-4-13,6-7-11,6-6-13,4-4-2,3-3 7,3-3 6,3-3 8,0 0 4,-2 5 2,-1 3 3,-2 5 2,-4 4 6,-3 6 10,-4 6 9,-4 6 10,-4 4 2,-4 3-3,-4 3-5,-4 3-3,-1 0-4,0-3-1,2-3-3,1-2-1,4-6-5,8-5-5,7-6-7,9-5-7,4-4-2,-1 0 0,1 0 1,-1 1 0,-1 0 2,-1 4 1,-3 3 2,-1 2 2,-3 3 3,-2 2 3,-4 2 3,-2 2 4,-3 1 2,-1 0 1,0-1 2,-2 1 1,1-3-3,2-6-6,2-6-7,2-5-6,1-1 7,0 8 18,-1 6 19,1 8 19,1 2 3,4-1-17,2-1-15,3 0-15,1-3-10,-1-2-4,-1-4-4,0-2-4,-3-2-2,-1 0-2,-3 0-1,0 0-1,-5-1 1,-3-2 3,-4-2 2,-3-1 4,-5-2 2,0 0 2,-3 0 2,-1 1 2,-2 0 1,2 2 3,1 2 2,1 3 2,-1 0 1,0 2 0,-1 0 0,-1 2 1,0 0-1,2 2 0,3 0-1,1 2-1,6-3-3,10-5-7,9-4-8,11-5-6,5-4-4,0-1-3,2-3-2,1-1-3,-1-2 0,-2 1 1,-1 0 1,-3-1 1,-2 2 3,-5 1 5,-3 3 4,-4 1 5,-4 2 5,-3 1 6,-3 0 5,-2 2 5,-2 1 5,0 1 3,0 0 2,0 2 3,-1 5 11,-2 10 17,-2 9 18,-2 11 19,0 6-2,2 4-18,3 4-19,1 4-19,0 3-15,0 2-11,-2 2-9,0 2-12,0-2-3,2-5 4,2-4 3,2-5 5,1-6-4,0-6-8,-1-5-9,2-7-9,-2-3-3,1 0 3,0-2 3,0-1 3,1 0 0,0 0-4,1 0-3,2 0-3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15134 47589 465,'-8'-14'5,"2"1"8,1 2 9,0 2 9,-1 6 7,-5 8 4,-5 9 5,-5 10 4,-3 3-1,1 2-8,-1 1-9,1 1-7,-1 0-5,1 2-3,-1 1-2,1 1-3,1 0-2,2 2 1,5 1 0,1 0 0,3 1-2,3 1-3,1-1-5,2 0-2,2-1-4,2-2-2,2-2-3,2-1-1,3-5-3,4-4-1,3-5-3,5-4-2,2-4-1,1-1 0,1-1-1,1 0 0,2-3 0,1-3 0,2-2 0,3-4 1,0-3 0,2-5-1,1-5 0,1-5 0,-1-4 2,-2-1 2,-1-3 4,-3-1 2,-3 1 3,-3 5 0,-4 5 0,-5 5 0,-4 4 5,-6 2 9,-6 4 8,-6 3 10,-3 3 5,-1 5 1,-1 6 3,-2 4 0,1 2 0,1 1-4,1-1-3,1 1-5,1-1-3,4-1-3,2-1-3,4-1-3,3-1-5,6 0-8,4-2-7,5-1-7,3-2-4,-1-4 3,1-4 1,0-4 1,-2-4 1,1-4-1,-2-4 0,-1-3-1,-2-3 0,-1-1 1,-2-1 1,-2-1 1,-2 0 2,-2 1 5,-3 1 4,0 1 6,-5 2 0,-2 5 0,-5 3-2,-4 4-2,-1 3 2,-1 0 4,0 1 4,1 2 4,-1 2 0,2 4-4,1 4-4,1 3-3,2 2-10,2 0-17,4-2-15,2-1-17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17694 48500 560,'-18'0'11,"10"0"22,11 0 23,12 0 22,6 0 4,5 0-17,3 0-16,4 0-17,2 0-12,-2 0-9,0 0-9,-1 0-8,-3 1-11,-3 2-9,-5 2-10,-3 1-11,-4 2-2,-1-2 3,-2-1 4,-2 0 4,-3-1 1,-3 1-1,-2 1 0,-4 2-1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4"/>
    </inkml:context>
    <inkml:brush xml:id="br0">
      <inkml:brushProperty name="width" value="0.03799" units="cm"/>
      <inkml:brushProperty name="height" value="0.03799" units="cm"/>
    </inkml:brush>
  </inkml:definitions>
  <inkml:trace contextRef="#ctx0" brushRef="#br0">17538 49350 579,'-30'7'4,"3"-1"9,3 0 8,3-2 9,6-1 8,12 0 7,11-2 8,10 0 8,7-2-4,6 0-13,5-2-13,5 0-13,2 0-12,0 0-13,0 2-12,0 0-12,-2 2-7,-2 2-2,-3 2-1,-4 2-1,-3 0 2,-5-1 4,-5-1 6,-4 0 5,-4-2 1,-1 0-2,-1-2-4,0 0-2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5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19772 47950 454,'-20'1'89,"5"2"-15,6 2-16,6 2-15,3 2-8,0 3-4,0 3-3,0 3-2,0 2-4,0 1-1,0 1-2,0 1-3,1 1-1,2 1-1,2 1-2,2 1-1,1 0-2,0 1-1,0-1-1,-1 0-2,1 0-2,-2-1-4,-1-1-2,0-1-3,-1-2-3,0-1 0,-1-3 0,2-1-2,-3-2 0,-3-1 0,-2-1 1,-3 0-1,-4-2 1,-2-3-1,-3-1 1,-3-2 0,-3-1-1,-3 0-3,-3 0-4,-3 0-2,-2-1-3,-1-1-2,0 0-1,-2-1-2,2-3 0,4 0 0,3-3 0,5-2 0,3-1 2,4-2 4,4 0 2,5-1 4,1 0 0,2 0-3,0 2-4,2 1-2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5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20450 48330 631,'21'-7'72,"-3"1"-14,-5 1-14,-3 1-15,0 0-5,2 2 3,3 0 3,3 2 3,2 0-4,3 0-12,1 0-11,3 0-13,-1 1-11,-3 2-12,-3 1-10,-3 3-13,-3 0-4,-1-1 1,-2-1 2,-2 0 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6:56"/>
    </inkml:context>
    <inkml:brush xml:id="br0">
      <inkml:brushProperty name="width" value="0.04829" units="cm"/>
      <inkml:brushProperty name="height" value="0.04829" units="cm"/>
    </inkml:brush>
  </inkml:definitions>
  <inkml:trace contextRef="#ctx0" brushRef="#br0">21824 47147 455,'-2'-31'4,"0"-1"6,-3 1 7,-2 0 7,-1 2 3,0 5 0,1 5-2,-1 5 0,-1 4-1,0 4 0,-1 4-2,-1 4 0,-2 4-1,-2 6 1,-1 4 0,-3 5 1,0 3-1,1 3-1,1 1 0,1 2-2,2 1-1,2-1-2,4-1-1,3-1-1,2-3-4,2-3-4,2-5-4,2-3-5,2-4-4,3-2-3,4-4-4,2-2-4,3-2-1,1 0-2,3 0 0,1 0-1,0-2-1,-1-2-3,-3-4-4,-1-2-2,-2-1 0,-3 2 4,-1 2 6,-2 3 3,-2-1 5,-2 0 6,-3-2 6,0 0 5,-4 1 11,0 2 16,-3 4 16,-2 2 17,-1 5 1,0 4-11,1 5-12,-1 5-11,0 4-9,2 3-3,1 3-4,0 3-3,1 5-7,1 10-6,-1 8-7,0 9-8,-1 9-9,-2 10-11,-2 10-11,-1 10-10,-1-7-1,2-20 11,2-23 11,2-20 10,2-13 2,0 0-6,2-1-8,1 0-6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3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10906 52902 469,'-5'-15'5,"4"2"10,6 3 11,4 1 10,3 2 3,1 2-4,1 2-3,2 2-3,0 3-4,1 4-3,1 4-4,1 4-3,-1 2-2,-5 1-4,-3 1-2,-4 1-4,-4 2 0,-4 3 0,-4 3 0,-4 3 1,-3 1-1,-3 2-2,-3 1-2,-3 1-2,-1-1 0,-1 0-1,1-1 1,-1-1-1,2-2 1,1-4 1,3-2 1,1-2 1,7-9 1,12-11 5,12-12 2,11-11 5,7-7-3,-1 1-8,0 0-7,0-1-9,2 0-6,1-1-4,2 0-4,2-2-4,-1 1-1,-6 3 2,-4 3 2,-5 3 3,-4 2 2,-2-1 1,-4 0 3,-3 1 2,-1-1 3,0 1 4,0-1 6,-1 1 4,0 0 2,-2 1-1,-2 0-2,-2 2-2,-1 2 6,0 1 12,0 2 12,0 2 13,0 6 8,0 8 5,0 9 5,0 10 4,0 2-3,0 0-10,0-1-12,0-1-10,0 0-7,0 1-4,0 1-3,0 1-5,0 1-1,0 2-3,0 3 0,0 1-2,0-1 0,2-3-3,0-5-1,2-3-1,-1-3-1,0 1 0,-2-1 0,0 1-1,-1-1 1,0-1-1,0-1 0,0-1 1,-2-1-2,0-1 1,-3 0-2,-2-2 0,-1 0 0,-2 1 0,0 2 1,-1 0 0,-2 1-1,0-1-1,-1 1-2,-1-1-1,-1 0-2,-1 0-3,-1-2-3,-1-1-3,0-2-4,3-2-3,1-4-3,2-2-4,2-3 0,1-1 5,0 0 5,2-1 4,1-2 1,0 0-1,2-1-1,1-2-2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30809 11539 437,'-14'-5'33,"3"6"4,2 6 4,4 6 3,3 2 0,4 3-5,4 0-3,4 1-5,2-1-2,1 1 0,1-2 2,1-1-1,1 0 0,-1-1-4,1 1-3,-1-1-3,0 1-3,-1 0-5,-1-1-5,0 1-3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77950 34750 642,'-69'-22'21,"13"6"0,12 7-2,13 6 0,6 7 2,0 10 6,0 10 5,0 9 7,0 9-1,0 9-5,0 10-4,0 10-6,0 7-6,0 6-5,0 7-6,0 6-5,0 6-9,0 6-11,0 7-9,0 6-12,1-8-1,4-22 5,3-22 7,3-21 6,1-14 0,1-2-9,-1-3-6,1-3-9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3"/>
    </inkml:context>
    <inkml:brush xml:id="br0">
      <inkml:brushProperty name="width" value="0.031" units="cm"/>
      <inkml:brushProperty name="height" value="0.031" units="cm"/>
    </inkml:brush>
  </inkml:definitions>
  <inkml:trace contextRef="#ctx0" brushRef="#br0">12150 53109 709,'23'-22'73,"1"5"-13,-1 3-12,1 5-12,0 1-10,2 0-4,3 0-7,1 1-5,1 0-9,-2 2-15,0 2-13,-1 2-13,-3 1-9,-5 2-2,-5 0-2,-4 2-4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4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13378 53709 548,'-7'-6'7,"2"6"14,2 4 14,2 5 15,0 4 2,-2 3-8,-2 3-7,-1 4-9,-2 0-4,2 2-3,1 1-2,0 1-2,1 0-1,1 1-2,-1-1-1,0 0-2,0-2-1,2-3-2,0-5-2,2-3-1,1-4-1,4-4-1,2-4 0,3-4 0,4-6-4,1-6-9,5-7-10,2-6-8,0-5-3,-1-1 0,-3-1 3,-1 0 1,-3 0 2,-3 1 1,-3 3 3,-2 2 3,-3 3 1,-2 5 5,-2 5 2,-2 5 4,-3 2 2,-2 2 2,-3 1 1,-3 0 2,-1 3 2,1 2 1,0 4 1,2 2 2,0 3-2,1 2-7,-1 1-5,0 3-7,1 0-5,3-1-5,1-1-7,2 0-4,1-3-1,0-1 6,0-2 5,0-2 5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4"/>
    </inkml:context>
    <inkml:brush xml:id="br0">
      <inkml:brushProperty name="width" value="0.03269" units="cm"/>
      <inkml:brushProperty name="height" value="0.03269" units="cm"/>
    </inkml:brush>
  </inkml:definitions>
  <inkml:trace contextRef="#ctx0" brushRef="#br0">14300 54400 672,'15'21'116,"-1"-3"-30,-1-5-30,-1-3-29,-1-2-16,0 2 0,-2 0 0,-1 1-1,0 1-11,-2-1-21,-1 1-21,0 0-22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5"/>
    </inkml:context>
    <inkml:brush xml:id="br0">
      <inkml:brushProperty name="width" value="0.04567" units="cm"/>
      <inkml:brushProperty name="height" value="0.04567" units="cm"/>
    </inkml:brush>
  </inkml:definitions>
  <inkml:trace contextRef="#ctx0" brushRef="#br0">14584 53405 481,'0'-13'62,"0"6"-8,0 6-9,0 6-9,-1 5-4,-1 5 0,0 5 0,-1 5-1,-1 3-1,0-1-4,0 0-3,0 1-3,1-1-2,0 1-2,2-1-1,0 1-1,2-3-1,0-2-4,2-3-3,0-2-2,2-2-3,2 1-3,1 1-1,3 1-3,1-1-1,0-3 0,0-2 0,-1-4 0,0-1-1,0 1-1,-2 2-1,0 0-1,-3 2-1,-3 1 0,-2 3 0,-4 2 0,-2-1 2,-1-1 1,-3-3 1,-2-1 3,-2-1-1,-1 0-3,-3-1-2,-2 1-2,-1 0-2,-3 0-2,-1-1-2,-3 1 0,1-2-3,1-2-2,3-4-3,1-2-2,3-2-1,3 0 2,3 0 0,3 0 1,1-2 1,2 0 2,0-3 2,2-2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5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14900 53525 592,'8'-16'2,"2"1"5,0-1 5,1 0 4,0 2 5,-1 3 3,0 3 3,-2 2 3,1 2 3,4 1 0,2-1 1,3 0 1,1 0-2,-1 2-4,-1 0-5,0 2-3,-2 0-6,-1 0-6,-1 0-6,-1 0-7,-1 1-16,-2 4-24,-2 2-26,-2 3-24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17010 53583 496,'-8'-6'23,"0"4"12,0 4 11,0 4 12,1 2 0,1 1-10,0 2-11,2 0-10,-2 2-7,-2 5 0,-3 3-2,-3 5 0,-3 3-2,-1 3-3,-3 2-1,-1 4-3,-1 2-1,1 2 1,1 2 2,1 2 0,1-1-4,0-6-12,2-4-10,1-5-11,3-5-6,3-3-2,4-5-1,4-3-1,2-6-6,2-6-8,0-8-10,2-6-9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16900 54124 510,'1'-11'37,"2"10"13,2 10 14,2 10 14,1 4-1,3 2-14,2 1-15,1 1-15,3 1-11,1 1-9,3 0-9,2 2-8,0 0-5,0-1 1,1-2 0,-1 1 0,-2-4-8,-3-4-15,-4-3-16,-4-4-15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6"/>
    </inkml:context>
    <inkml:brush xml:id="br0">
      <inkml:brushProperty name="width" value="0.03904" units="cm"/>
      <inkml:brushProperty name="height" value="0.03904" units="cm"/>
    </inkml:brush>
  </inkml:definitions>
  <inkml:trace contextRef="#ctx0" brushRef="#br0">18800 53147 563,'1'-21'36,"2"7"-2,2 5-2,2 6-3,1 3-1,1 0 0,1 0 0,2 0 0,-1 1-3,1 4-4,0 2-5,0 3-4,-2 3-4,-3 2-2,-3 1-3,-2 3-3,-4 1 1,-2 1 3,-3 1 2,-3 1 2,-3-1-1,0-1-5,-1-2-6,-1-3-5,1-1-3,2-2 2,4-3 0,3-1 2,3-1 2,4-2 1,3-1 3,5 0 1,3-1 1,0 0 2,1 0 1,1 0 1,0 0 1,-3 1 1,-1 2 1,-2 0 1,-2 3 1,-2 4 2,-3 3 1,0 5 1,-5 2 0,-2 1-1,-5 1-1,-4 0 0,-1 1-3,-1-1-3,1-1-4,-1-1-2,1-2-6,2-3-11,3-3-9,1-2-10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19895 53397 562,'0'-14'4,"2"2"7,0 4 9,2 3 8,1 1 5,5 2 5,4 0 4,4 2 5,0 1-2,-1 2-6,-3 2-7,-1 2-5,-2 2-6,-2 3-5,-3 3-5,-1 3-4,-3 3-3,-4 1 0,-4 3-1,-3 1 1,-5 2-2,-2-1-5,-3 0-3,-3 1-5,0-2-1,1-3-1,3-3 0,1-3 0,8-4 1,12-5 2,13-4 1,13-6 3,5-3-2,-3-1-7,-3-3-6,-3-2-6,-3 0-2,-2 2 4,-1 3 2,-2 1 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4543" units="cm"/>
      <inkml:brushProperty name="height" value="0.04543" units="cm"/>
    </inkml:brush>
  </inkml:definitions>
  <inkml:trace contextRef="#ctx0" brushRef="#br0">20309 52247 484,'-8'-8'0,"0"0"0,1 0 0,-1 1 0,0 0 3,0 2 9,0 2 6,0 2 8,2 4 6,1 6 6,2 5 5,2 7 5,1 2-1,0-1-9,0-1-9,0-1-8,2-2-8,4-3-7,3-3-6,5-2-7,2-6-7,-1-6-7,1-8-8,0-6-8,-2-3-3,-1 1 1,-2 1 0,-2 1 1,-3 1 4,-1 0 6,-2 2 8,-2 1 6,-2 2 11,-4 2 15,-2 4 15,-3 3 14,1 1 6,6 0-3,6 0-4,6 0-2,3-1-11,3-1-19,2 0-16,2-1-19,-3 1-6,-3 4 6,-6 3 5,-4 5 6,-4 3 7,-1 0 10,0 1 10,-1 1 10,-2 2 2,-2 1-3,-2 3-3,-1 2-4,-4 2 3,-4 6 7,-3 5 8,-5 5 8,-3 3 0,-2 6-5,-4 2-7,-3 5-5,-2 4-7,-2 5-7,-2 5-5,-2 5-8,-1 2-6,2-2-6,0 0-6,2-1-7,2-5-4,5-9-4,5-9-5,6-8-3,4-7 2,5-5 4,4-6 7,6-3 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3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73650 35000 673,'78'-24'121,"6"4"-32,7 3-32,6 3-32,-1 1-16,-5 1 0,-7-1-1,-5 1 0,-9-1-13,-9 1-28,-10-1-27,-8 1-27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7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21566 54631 595,'-7'16'8,"2"1"16,2 1 17,2 1 16,2 0 3,2-1-9,2-1-9,2 0-9,2-4-7,3-3-5,3-4-5,3-4-4,0-4-4,-5-4-4,-3-4-2,-4-3-4,-2-3-2,0 0-2,-1 1 0,2-1-2,-3 1 0,-3 1 1,-2 1 0,-3 1 2,-3 0-3,0 2-5,-1 1-6,-1 1-5,-1 1-6,0 2-6,1 2-5,-1 2-6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8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22550 53496 542,'38'-20'142,"0"5"-32,-1 7-32,-1 5-34,-1 3-18,2 0-5,1 0-4,0 0-4,0 0-6,-3 0-8,-4 0-6,-2 0-7,-3 0-8,-3 2-9,-3 0-8,-3 2-9,-3 0-4,-4 3 1,-5 1 0,-2 3 0,-4 0 4,-1-3 7,0-1 6,-1-2 6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8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22457 54400 591,'-22'0'7,"5"2"14,3 0 14,5 1 13,6 0 5,11-2-3,11-2-5,11-2-3,7 0-6,2 1-7,4 0-6,3 2-7,0 0-13,-1 0-16,0 0-18,-2 0-17,-3 0-5,-7 0 5,-7 0 6,-7 0 6,-5 0 1,-1 2-2,-2 0-2,-2 1-2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9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25270 52815 616,'0'-23'1,"-2"3"2,0 1 1,-1 3 2,-1 1 2,2 2 0,0 3 0,2 1 2,-2 0-2,-2 0-2,-4-1-4,-2-1-2,-2 0 0,-3 2 1,-2 2 2,-1 3 2,-3 1 1,-1 3 2,-3 4 2,-1 2 2,0 2 2,3 2 2,3 0 3,3 1 2,3 1 2,2 0-1,4-1-1,3 1 0,3 1-1,2 0-4,3 1-3,4 1-3,2 1-2,1 1-1,3 1-1,2 1-2,0 2-1,1 1 0,0 3-1,-1 1 0,-1 2-1,-2 1 2,-4 1 0,-3 1 0,-2 0 1,0 2-1,-1 1 0,-2 1-1,-2-1-1,-4 0 0,-4-1-2,-3-1 0,-3-3-1,-2-4-2,0-3-2,0-5-1,-2-3-2,0-4-1,1-5-2,-1-2-1,2-5 0,1-2 2,2-4 2,3-2 3,1-4 1,0-3 2,2-5 1,1-3 2,2-3 0,4-1-1,4-1-1,4 0-1,4-1-2,7 1-1,6 1-1,5 1-2,4 1 0,2 2 1,2-1 2,3 3 2,-2 1-7,-2 2-13,-4 4-15,-2 3-14,-3 2-2,-5 3 10,-3 1 8,-4 2 10,-3 1 6,-1 0 5,-1 0 5,0 0 4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09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26924 53011 545,'0'-13'6,"0"6"8,0 6 9,0 6 9,0 4 3,0 2-1,0 2-2,0 1-2,0 3-1,0 1-2,0 3-1,0 1-1,-1 2-2,0 1-1,-2 1-2,0 1-2,0-1-1,2-1-3,2-3-3,2-1-2,1-3-4,2-3-3,0-3-3,1-2-4,2-4-1,2-3 0,1-2 2,3-4 0,1-3 0,-1-7-4,1-6-3,-1-5-3,0-4-5,-2 1-5,-3 0-7,-1-1-6,-2 1 0,-2 0 6,-3-1 6,0 1 7,-3 0 3,0 1 1,-2 1 1,0 1 1,-2 3 1,-2 3 1,-2 5 1,-1 3 1,-3 4-1,0 4-5,-1 4-3,-1 4-4,0 3-2,1 1 1,1 3 0,1 2 1,1-1 3,2-3 4,2-3 4,3-2 4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2947" units="cm"/>
      <inkml:brushProperty name="height" value="0.02947" units="cm"/>
    </inkml:brush>
  </inkml:definitions>
  <inkml:trace contextRef="#ctx0" brushRef="#br0">27800 53650 746,'8'8'3,"2"0"5,0-1 7,1 1 4,0-1 5,-1 0 1,0-2 1,-2 0 3,2-1-2,4 3-2,3 2-3,5 2-3,-1 0-8,-3 1-13,-4 0-15,-4 0-13,-4-1-11,-3-1-6,-2-1-5,-4 0-7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29177 52330 559,'-7'-15'4,"2"2"7,2 3 7,2 1 7,1 3 5,0 4 4,0 4 3,0 4 4,0 4 0,0 5-5,0 5-4,0 5-4,0 3-5,-2 1-4,0 1-4,-1 0-6,-2 2-1,0-1 1,-1 0 0,-1 1 0,-1-2-7,2 0-15,1-1-15,1-1-16,0-2-10,2-1-5,0-3-5,2-1-5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0"/>
    </inkml:context>
    <inkml:brush xml:id="br0">
      <inkml:brushProperty name="width" value="0.0445" units="cm"/>
      <inkml:brushProperty name="height" value="0.0445" units="cm"/>
    </inkml:brush>
  </inkml:definitions>
  <inkml:trace contextRef="#ctx0" brushRef="#br0">30017 51282 494,'7'-19'5,"-2"9"15,-3 8 14,0 10 13,-4 6 5,-2 7-6,-4 5-6,-2 6-6,-3 6-4,-1 4-4,-3 6-2,-1 4-3,-2 3-2,1 0 1,-1-1-1,1 1 0,1-3-2,2-4-3,4-6-4,3-4-4,2-5-4,2-4-4,2-3-6,2-5-5,3-3-4,2-3-5,4-2-5,2-4-4,2-4-2,1-4-2,1-6-1,2-4-1,-1-4 0,3-3 0,0-3-1,1-3 1,-1-1 2,-3 3 5,-3 1 6,-3 3 6,-2 0 3,-4 2 4,-3 1 4,-2 1 3,-3 2 3,-2 2 1,-1 4 2,-3 3 1,-4 2 0,-7 5-5,-7 4-5,-6 4-3,-1 0-2,7-1 1,7-2 2,7-2 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3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13048 56883 524,'1'-21'0,"1"3"0,3 5 0,2 3 0,1 2 6,0 0 11,0 1 12,0-1 11,-1 3 3,-1 8-4,-1 6-6,0 7-5,-2 6-4,-2 7-1,-2 5-3,-2 6-2,-3 5-1,-2 2-2,-3 3-1,-3 4-2,-2-1-1,-2-3-3,0-3-2,-1-2-3,0-4-3,1-2-1,1-3-3,1-4-2,1-3-2,2-7 0,3-5 0,1-6 0,5-9-2,8-10-4,8-11-3,7-11-3,6-7-1,3-2 0,3-4 0,3-2 1,1-2 2,0 2 2,0 0 3,1 2 2,-3 3 4,-4 7 4,-3 8 5,-5 6 4,-3 6 4,-3 6 1,-2 6 3,-4 6 2,-3 6 1,-2 5 2,-4 7 0,-2 5 2,-3 5-1,0 1-1,-1 2 0,-2 2-2,0 0-1,-2-4-3,0-2-2,-1-3-2,0-3-2,1-3-2,0-3 0,2-3-2,3-7-7,6-9-13,6-9-12,6-11-14,3-5-3,3-3 7,1-1 6,3-2 7,2-4 4,5-5 3,3-4 2,4-5 3,0 1 5,-6 10 7,-4 8 6,-4 9 6,-6 7 7,-3 6 5,-4 6 6,-4 6 5,-3 6 2,-1 7-1,0 7-2,-2 7-2,0 4-2,-2 0-3,0 2-5,-1 1-3,-2-1-3,2 0-5,-1-2-3,0 0-4,1-1-5,2-2-2,2 0-5,2-1-3,1-2-8,2-3-10,0-4-11,1-1-10,1-6-6,0-3-1,0-6-1,0-4-2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3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16606 57433 540,'-22'-6'60,"5"4"-4,3 4-4,4 4-4,3 3-5,-1 5-4,0 4-6,0 3-4,0 4-5,1 1-3,-1 2-4,0 3-4,1 0-3,0 2-3,2 1-2,1 1-2,0-1-6,2-2-8,0-2-8,2-2-8,1-2-8,4-3-6,2-3-8,3-3-7,1-3 0,0-4 10,-2-4 8,-1-4 8,0-2 5,0 0 0,0 0-1,-1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4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81400 35000 553,'-22'-40'111,"6"23"-25,7 22-23,6 22-25,-4 16-12,-11 14-3,-14 11-1,-11 14-2,-6 8-3,4 7-3,3 6-3,3 7-4,-1 2-2,-2 1-3,-3-1 0,-3 1-3,1-6-5,6-8-6,7-10-8,6-9-8,4-12-2,4-11 3,3-14 2,3-11 2,12-22-5,22-27-12,22-28-12,23-28-14,6-20 2,-5-8 13,-7-10 14,-5-9 14,-6 1 9,-3 13 2,-3 12 4,-2 13 3,-5 7 4,-2 4 1,-3 3 4,-3 3 3,-4 7 5,-3 14 7,-3 11 9,-2 14 7,-3 11 8,1 14 4,-1 11 6,1 14 5,-3 10-2,-2 9-8,-3 10-10,-3 10-9,-1 2-7,4-3-4,3-3-5,3-2-5,-1-6-2,-2-6-1,-3-6 0,-3-6-1,-2-4-2,0 1-4,0-1-4,0 1-3,7-18-2,17-34 2,15-35 2,16-33 2,10-25 1,7-11 1,6-14 1,7-11 1,2-6 0,1 4-2,-1 3 0,1 3-1,-15 23-11,-28 44-21,-28 44-22,-27 44-21,-14 19-2,4-2 15,3-3 16,3-3 16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4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17552 57983 495,'-15'-25'89,"1"13"-13,1 12-12,1 14-12,0 6-10,0 3-6,0 1-7,1 2-7,0 1-4,2-3-3,2-2-3,2-1-3,3-3-1,2-3-2,4-3 0,2-2-2,4-4 0,4-3 0,3-2 0,5-3 0,1-4-4,1-4-12,-1-4-11,0-3-10,0-3-3,-3 1 2,-1-1 3,-3 1 3,-2-2 2,-4 0 4,-4 0 2,-4-2 2,-4 0 3,-2 1 4,-4 1 2,-2 1 3,-3 2 2,-1 5 1,-3 3 1,-1 4 1,-1 3 0,1 2-2,1 2-1,1 2-3,1 1-3,2 2-6,2 0-6,3 1-5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4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18650 57147 523,'0'-14'0,"2"2"0,0 4 0,2 3 0,2 1 9,5 2 17,5 0 17,5 2 17,2 2 5,-1 4-8,-1 4-9,-1 3-9,-1 5-6,-1 5-6,-1 5-5,-1 5-5,-1 1-5,-4 0-2,-3-1-4,-2-1-4,-4-1-3,-3 0-5,-2 1-5,-3-1-4,-5 1-6,-4 4-8,-5 3-6,-5 3-7,0-3 0,1-6 9,4-7 8,4-7 8,0-5-1,2-1-13,1-2-11,1-2-12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20487 57309 573,'-6'-15'7,"6"-1"15,4 0 14,6 1 15,4 0 6,5 4-2,5 3-2,5 3-2,1 1-8,0 2-13,-2 0-13,1 2-12,-4 2-12,-2 4-10,-3 3-8,-3 5-11,-2 2-3,-3 1 0,-1 1 1,-2 1 1,-2 0 2,-2-3 4,-3-1 4,0-2 4,-4-2 0,0-1-3,-3-1-3,-2 0-3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20329 58280 565,'-9'-1'36,"12"-2"11,13-2 10,13-1 11,7-1-1,1 3-12,0 1-11,2 2-12,0 1-12,0 2-11,0 0-13,1 1-11,-4 1-12,-2 0-11,-5-1-10,-3 1-10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5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23226 56843 518,'7'-18'7,"-1"-3"15,-1-4 13,0-5 15,-1 1 1,0 4-10,0 3-12,0 5-10,-2 2-6,-2 2-1,-4 2-1,-2 3-1,-4 0-3,-2 2-6,-3 1-6,-3 0-5,-1 1-2,1 0 3,1 0 3,1 1 3,0 0 3,2 3 4,1 4 2,1 2 4,1 2 2,2 2-1,2 0 1,3 1 0,0 2 0,4 0-1,0 1-1,4 1 0,0 3 0,3 3-2,2 5 1,2 3-2,0 2 1,-1 1-1,0-1 0,-2 0 0,-1 1 0,-1 1 1,0 1-1,-2 0 1,-1 1-2,-2-2-1,-2 0-2,-2-1-1,-2-2-3,-5-1-1,-4-3-2,-3-1-1,-3-3-1,2-3 0,1-3 1,1-3 0,0-3 0,-1-2 0,-2-4 1,1-2 0,-1-4 0,0-2 2,2-4 0,1-2 1,3-4 1,3-3 0,4-5 0,4-3 0,5-3-1,7-3-1,8-1-1,6-2-1,4-1-1,2 3-1,3 2 0,1 2 0,1 2-4,0 2-5,0 4-6,1 4-6,-3 1-4,-2 4-3,-3 3-3,-3 2-4,-4 3-1,-3 1-1,-4 0 1,-4 2-1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454" units="cm"/>
      <inkml:brushProperty name="height" value="0.0454" units="cm"/>
    </inkml:brush>
  </inkml:definitions>
  <inkml:trace contextRef="#ctx0" brushRef="#br0">24897 57147 484,'-1'16'73,"0"1"-14,-2 1-16,0 1-14,-1 2-6,0 3 6,0 3 4,0 3 6,0 0-1,1-1-5,-1-3-6,0-1-5,0-3-3,2-3-3,0-3-2,2-3-2,2-2-5,4-3-8,4-1-7,3-2-8,3-4-3,0-8 1,-1-6-1,1-7 2,0-5-1,-1-3-1,1-3-1,0-2 0,-2-2-1,-1-1 2,-2 1 2,-2 0 1,-3 2 3,-3 5 2,-2 5 3,-4 5 2,-2 5 2,-3 3-1,-4 4-1,-2 4-1,-2 4-2,-1 4-3,-1 4-4,-1 3-3,1 4-3,2 1-4,4 3-4,3 2-3,1-2 0,2-6 5,1-3 4,0-6 4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25750 58000 618,'16'8'61,"1"0"-2,1-1 0,1 1-1,0 1-6,-1 1-12,-1 3-12,-1 2-11,0-1-10,0-1-6,-1-2-9,1-2-6,-2-2-8,-3 1-7,-3 0-8,-2 0-8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6"/>
    </inkml:context>
    <inkml:brush xml:id="br0">
      <inkml:brushProperty name="width" value="0.04495" units="cm"/>
      <inkml:brushProperty name="height" value="0.04495" units="cm"/>
    </inkml:brush>
  </inkml:definitions>
  <inkml:trace contextRef="#ctx0" brushRef="#br0">26663 57155 489,'-7'-13'11,"2"6"24,3 6 23,1 6 22,1 6 5,1 5-16,2 7-15,0 5-15,0 5-10,-2 2-7,-2 4-6,-2 3-7,-1-1-6,1-2-6,-1-4-7,0-2-7,0-4-8,1-3-13,-1-5-11,0-3-12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7"/>
    </inkml:context>
    <inkml:brush xml:id="br0">
      <inkml:brushProperty name="width" value="0.05187" units="cm"/>
      <inkml:brushProperty name="height" value="0.05187" units="cm"/>
    </inkml:brush>
  </inkml:definitions>
  <inkml:trace contextRef="#ctx0" brushRef="#br0">27537 56065 424,'1'-28'6,"0"5"15,2 7 13,0 5 14,0 5 4,0 6-6,-2 4-6,0 6-6,-2 5-4,-2 7-4,-2 6-3,-2 8-3,-2 4-2,-1 2 0,-3 2-1,-1 2 0,-1 2 0,2 0-1,2 1-1,3 2 0,0-2-2,2-3-2,1-2-3,0-3-3,2-5-1,2-6 2,2-6 1,2-5 2,4-7-10,6-8-18,5-8-20,7-8-19,-1-6-5,-4-3 10,-4-5 9,-6-3 9,-3-2 7,-2 2 6,-3 0 5,0 1 5,-4 3 4,0 5 3,-3 5 3,-2 5 2,-2 3 0,-3 4-1,-4 2-2,-2 4-1,-2 3-4,-1 7-5,-1 6-5,-1 5-5,2 2-3,3-5-1,5-3-1,3-4-2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7"/>
    </inkml:context>
    <inkml:brush xml:id="br0">
      <inkml:brushProperty name="width" value="0.04436" units="cm"/>
      <inkml:brushProperty name="height" value="0.04436" units="cm"/>
    </inkml:brush>
  </inkml:definitions>
  <inkml:trace contextRef="#ctx0" brushRef="#br0">28614 57362 495,'-14'-1'4,"2"0"6,4-2 7,3 0 7,5-1 8,10 0 10,8 0 9,9 1 11,2-1-1,-2 2-10,-3 0-10,-3 2-10,-2-1-8,-3 0-3,-1-2-5,-2 0-4,-1 0-4,3 0-4,2 2-4,1 0-4,4 1-4,5-2-4,5 0-4,5-1-4,0-1-2,-4 2 3,-4 0 1,-3 2 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5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83200 35550 464,'46'-94'8,"-5"13"2,-7 12 1,-5 13 2,-6 7 0,-3 4 0,-3 3-1,-2 3 1,-3 3-1,1 3 0,-1 3-1,1 4 1,-10 4 1,-19 6 2,-18 7 3,-19 6 3,-10 9-1,1 13-3,-1 12-3,1 13-3,-1 9-2,1 6 0,-1 7-2,1 6 0,1 3-1,3 0 1,3 0-1,4 0 0,5 0 0,10 0-2,10 0-2,9 0-1,6-5-2,3-9-2,3-10-1,4-8-2,11-15-4,23-19-6,22-18-6,22-19-6,7-13-1,-6-6 1,-6-6 1,-6-6 2,-7 1 4,-6 9 5,-6 10 5,-6 10 5,-7 16 6,-6 26 8,-6 24 7,-6 26 7,-6 8 3,-2-5 1,-3-7 1,-3-5 0,7-23-14,19-37-26,19-38-27,19-37-26,4-15-6,-9 10 19,-10 10 16,-8 9 18,-6 10 13,1 14 6,-1 11 7,1 14 7,-1 7 5,1 3 2,-1 3 4,1 4 2,-4 4 1,-6 6 1,-6 7 0,-6 6 0,-6 7-1,-2 10-5,-3 10-4,-3 9-3,-4 6-4,-3 3 0,-3 3-2,-2 4-2,-3-4 0,1-9-1,-1-10-1,1-8-1,13-25-6,29-36-13,28-39-13,28-36-13,12-23-4,-3-6 5,-3-6 6,-2-6 4,-3 2 4,1 14 3,-1 11 1,1 14 4,-6 11 1,-8 14 4,-10 11 2,-9 14 3,-16 14 15,-22 20 27,-22 18 26,-21 20 27,-9 10 4,7 3-18,6 3-18,7 4-18,2 2-12,1 4-5,-1 3-5,1 3-5,4 1-3,9 1 0,10-1 0,10 1-1,4-1-2,0 1-1,0-1-2,0 1-3,0-3-2,0-2-4,0-3-2,0-3-4,-5-2-3,-9 0-6,-10 0-4,-8 0-6,-12-2-1,-12-3-1,-13-3 2,-12-2 0,-5-8-1,3-8 1,3-10-1,4-9 0,4-9 0,6-5 2,7-7 1,6-5 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30474 56440 451,'-15'-5'9,"4"7"18,3 8 17,3 6 18,1 4 5,2 1-7,0 1-8,2 1-7,0 0-6,2 1-6,0-1-6,2 1-6,-1-1-4,1-2-3,0 0-2,0 0-3,-1-2-3,0 1-2,-2-1-4,0 1-1,-3-2-4,-4 1-2,-4-2-3,-3-1-2,-5 0-3,-5-1-1,-5 1-1,-5-1-2,-1 0-2,2-4-2,1-3-1,3-3-3,2-2-3,3-4-6,3-2-7,3-3-5,3-2 0,5 0 8,3 0 8,4 0 7,1 0 3,0-1 1,-2-2-2,0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348" units="cm"/>
      <inkml:brushProperty name="height" value="0.0348" units="cm"/>
    </inkml:brush>
  </inkml:definitions>
  <inkml:trace contextRef="#ctx0" brushRef="#br0">31100 56512 632,'30'-14'72,"-2"2"-9,-1 4-10,-3 3-9,0 1-7,-1 0-5,1 0-3,-1 1-5,1-1-10,-1 2-18,1 0-17,-1 2-18,-2 0-5,-3 2 6,-4 0 5,-4 2 7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8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32090 55688 469,'0'-29'1,"0"7"1,0 5 2,0 7 2,-2 1 1,0-2 2,-3-2 2,-2-1 3,-1-1 1,0 2 3,1 2 1,-1 3 3,-1 1 1,-2 2 0,-2 2 1,-1 2-1,-2 3 1,0 4 2,1 4 1,-1 3 3,1 3-1,-1 2 0,0 0-2,1 1-1,0 0-3,4 1-5,3-1-3,2 1-5,3-1-3,2-1 0,2-1-1,2 0-1,3-3-5,2-1-12,3-3-12,4 0-10,1-3-8,1-1 0,1-1-2,1 0-2,-1-2 2,-1-2 4,-2-2 5,-2-2 4,-5 2 13,-5 4 23,-6 5 22,-5 6 22,-4 2 9,2 5-8,1 2-6,0 3-7,0 7-7,-3 12-4,-3 12-6,-3 11-4,-4 9-7,-1 5-4,-4 4-7,-3 6-4,2-7-3,7-19 2,7-19 2,7-18 1,2-7-3,0 5-6,-2 5-8,0 5-7,0-1-3,0-6 2,2-6 1,1-5 2,0-3-5,0 1-10,0 2-11,0 0-11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316" units="cm"/>
      <inkml:brushProperty name="height" value="0.0316" units="cm"/>
    </inkml:brush>
  </inkml:definitions>
  <inkml:trace contextRef="#ctx0" brushRef="#br0">34150 56481 696,'24'-14'7,"1"5"17,1 3 14,0 4 16,0 2 3,-5 0-9,-3 0-10,-5 0-10,0 1-19,2 4-27,1 2-29,3 3-28,-2 0-7,-3-1 15,-4-2 14,-4-2 15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3304" units="cm"/>
      <inkml:brushProperty name="height" value="0.03304" units="cm"/>
    </inkml:brush>
  </inkml:definitions>
  <inkml:trace contextRef="#ctx0" brushRef="#br0">33991 57200 665,'-4'6'10,"8"-1"21,8-2 20,7-2 21,7-1 0,3 0-19,4 0-21,5 0-19,-1 1-15,0 0-11,-3 2-12,-2 0-12,-3 1-8,-7 0-6,-5 0-7,-6 0-6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35852 55940 527,'9'-8'5,"5"2"10,4 0 9,3 2 9,2 1 6,-1 2 1,-1 2 0,-1 2 1,-1 2-2,-2 2-3,-3 1-4,-1 3-4,-2 2-3,-3 2-4,-1 1-2,-2 3-4,-4 2-4,-6 3-4,-5 3-4,-7 3-6,-5 1-3,-3 0-3,-4 1-4,-5-1-2,1-1-1,4-3 2,3-3 2,5-3 2,3-3 3,2-3 4,4-3 4,3-2 4,4-4 2,6-3 0,6-2 1,6-3 0,5-3-2,5-1-3,5 0-4,4-1-3,4-1-2,-1 0 2,0 1 1,0-1 1,-1 0-7,-5 2-16,-4 1-16,-3 0-15,-3 1-6,-3 0 3,-1 0 3,-2 1 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19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37560 55563 468,'0'-16'0,"0"2"0,0 1 0,0 1 0,1 4 11,0 8 22,2 8 23,0 7 22,0 7 4,-2 3-14,-2 4-15,-2 5-14,-2 1-9,0 0-3,-1 0-4,-1 1-3,-1-1-8,0 2-16,0 0-13,1 2-15,-1-2-10,2-4-9,1-3-6,0-5-9,1-4-1,1-3 6,-1-4 5,0-4 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0"/>
    </inkml:context>
    <inkml:brush xml:id="br0">
      <inkml:brushProperty name="width" value="0.03705" units="cm"/>
      <inkml:brushProperty name="height" value="0.03705" units="cm"/>
    </inkml:brush>
  </inkml:definitions>
  <inkml:trace contextRef="#ctx0" brushRef="#br0">37900 56931 593,'8'-14'76,"1"5"-11,2 3-10,0 4-10,1 4-7,1 6-5,1 4-4,2 5-4,-2 2-5,-3 1-7,-3-1-6,-2 1-6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0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38464 55982 495,'-7'-19'12,"2"9"27,2 8 24,2 10 26,1 5 4,0 5-19,0 3-19,0 5-19,0 3-13,0 2-8,0 4-9,0 3-9,0 0-9,-2 0-8,0-2-8,-2 0-9,0-2-3,1-3 3,-1-3 1,0-3 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21"/>
    </inkml:context>
    <inkml:brush xml:id="br0">
      <inkml:brushProperty name="width" value="0.05115" units="cm"/>
      <inkml:brushProperty name="height" value="0.05115" units="cm"/>
    </inkml:brush>
  </inkml:definitions>
  <inkml:trace contextRef="#ctx0" brushRef="#br0">39319 54731 430,'-2'-13'5,"0"3"10,-3 4 11,-2 4 9,-2 6 6,-2 10-1,-1 7-2,-3 10 0,-1 5-2,-1 3-5,-1 1-3,-1 2-5,-1 1-1,-1 0-1,-1 0 1,-1 0 1,0 0-2,3 0-2,1 0-1,3 0-3,2-2-1,4-2-2,4-3-1,5-3-1,2-3-5,1-4-5,3-2-5,2-2-7,2-6-5,3-3-6,4-6-6,2-4-5,1-6-3,-1-2-2,-1-5 0,-1-4-2,-1-3 2,-1-3 3,-1-3 5,0-3 2,-3 0 5,-3 1 3,-2 3 5,-4 1 3,-2 3 2,-4 3 0,-2 3 0,-3 3 1,-4 2 4,-1 2 8,-5 2 9,-1 2 8,-6 4 1,-5 7-7,-6 8-7,-6 6-8,1 1-7,8-5-9,7-5-9,9-5-8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6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86100 34900 516,'-2'48'46,"-3"-3"1,-3-3-1,-2-2 0,-1 2-2,3 9-5,3 10-5,4 10-5,-1 5-3,-3 4-3,-3 3-3,-2 3-3,-1 1-2,3 1-3,3-1-3,4 1-2,8-15-8,17-28-11,15-28-14,16-27-11,7-30-4,1-27 4,-1-28 6,1-28 5,-7-6 3,-12 20 4,-13 18 3,-12 20 2,-7 10 3,1 3-1,-1 3 1,1 4-1,-3-4 0,-2-9 2,-3-10 1,-3-8 1,-6 2 2,-5 16 4,-7 15 5,-5 17 3,-4 10 4,0 6 3,0 7 3,0 6 4,-2 4 1,-3 4-2,-3 3-1,-2 3-2,0 4-1,7 7-4,6 6-2,7 7-3,4 2-4,3 1-8,3-1-6,4 1-7,8-6-4,17-8-3,15-10-2,16-9-2,9-5-1,3 0 2,3 0 1,4 0 0,-3 0 4,-5 0 3,-7 0 5,-5 0 4,-6 3 5,-3 6 5,-3 7 7,-2 6 6,-8 4 4,-8 4 5,-10 3 3,-9 3 5,-7 6 3,-3 9 3,-3 10 3,-2 10 4,-5 4 0,-2 0-2,-3 0-3,-3 0-1,1-2-3,6-3-4,7-3-3,6-2-3,6-6-4,6-6-3,7-6-5,6-6-3,7-9-3,10-8-5,10-10-3,9-9-4,4-5-3,1 0-2,-1 0-4,1 0-3,-1-5-6,1-9-8,-1-10-9,1-8-10,-4-9-2,-6-6 3,-6-6 2,-6-6 2,-9-4 6,-8 1 6,-10-1 9,-9 1 7,-9 1 5,-5 3 3,-7 3 4,-5 4 3,-4 5 2,0 10 1,0 10 0,0 9 1,0 6 7,0 3 11,0 3 11,0 4 13,0 4 6,0 6 1,0 7 1,0 6 2,-2 12-3,-3 19-6,-3 19-7,-2 19-6,-3 12-4,1 6-3,-1 7-1,1 6-2,1 3-6,3 0-9,3 0-10,4 0-9,4-4-11,6-5-14,7-7-13,6-5-14,1-12-2,-3-16 8,-3-15 10,-2-15 8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1"/>
    </inkml:context>
    <inkml:brush xml:id="br0">
      <inkml:brushProperty name="width" value="0.04816" units="cm"/>
      <inkml:brushProperty name="height" value="0.04816" units="cm"/>
    </inkml:brush>
  </inkml:definitions>
  <inkml:trace contextRef="#ctx0" brushRef="#br0">41030 47224 456,'0'-24'0,"1"3"0,2 0 0,0 1 0,1 1 5,0 4 11,0 3 10,0 3 10,1 3 4,2 4-2,1 4-2,3 4-2,-1 4-4,-2 5-3,-4 5-4,-2 5-3,-3 4-3,-1 5 0,0 3 0,-1 4 0,-3 1-2,-2 0-1,-3-1-1,-3-2-3,-1-1-1,2-2-3,3-1-1,1-3-3,1-2-2,0-1-1,1-3-2,-1-1-2,2-8-4,4-11-7,4-12-7,4-11-7,3-9-2,5-5 3,4-5 2,3-4 2,3-2 4,-1 3 3,0 4 3,1 2 4,-1 4 2,-2 3 0,0 5 1,0 3 0,-3 3 2,-1 3 7,-3 1 4,-1 2 7,-2 4 7,-1 4 8,0 6 9,-2 4 9,-1 4 1,-2 3-8,-3 3-7,0 3-8,-3 2-4,0 1-2,-2 1-1,0 1-2,-1 1-2,0 1-4,0 0-3,0 2-4,0 0-2,0-1-5,0-1-4,1-1-3,-1-2-3,0 0-2,0-1-1,0-1-2,1-1-5,0-3-9,2-1-7,0-2-9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1"/>
    </inkml:context>
    <inkml:brush xml:id="br0">
      <inkml:brushProperty name="width" value="0.04323" units="cm"/>
      <inkml:brushProperty name="height" value="0.04323" units="cm"/>
    </inkml:brush>
  </inkml:definitions>
  <inkml:trace contextRef="#ctx0" brushRef="#br0">43235 47270 508,'-9'-11'58,"-2"8"-3,-2 9-3,-1 10-3,-2 4-5,2 2-6,1 3-6,1 2-6,-1 1-5,0 2-1,-1 2-2,-1 3-1,0 0-3,1 0-2,1 0-1,0 1-3,3-3-2,3-2-1,2-3-2,4-3-1,1-2-3,0 1-6,0-1-5,0 1-5,0 1-6,2 2-5,0 4-5,2 3-6,1-1-2,5-7-1,4-6-1,4-5 0,0-5 1,-1-2 0,-2-4 1,-3-2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2"/>
    </inkml:context>
    <inkml:brush xml:id="br0">
      <inkml:brushProperty name="width" value="0.04478" units="cm"/>
      <inkml:brushProperty name="height" value="0.04478" units="cm"/>
    </inkml:brush>
  </inkml:definitions>
  <inkml:trace contextRef="#ctx0" brushRef="#br0">44360 47395 491,'-15'-33'75,"2"9"-9,3 12-12,1 11-9,0 7-8,0 6-6,-1 4-5,-1 5-6,-2 4-3,-2 2-1,-1 4-3,-3 3-1,0 1 0,1-1 0,1-2 0,1 0 0,1 0 0,2 1-2,2 1-1,3 1-2,0-2-1,2-2-3,1-3-2,0-3-2,3-4-3,4-3-3,4-4-3,4-4-4,3-4-2,3-3-4,3-2-2,3-4-3,2-3-2,1-7 1,1-6 1,1-5 0,-1-3 0,-1 3 1,-3 1 1,-1 3 0,-3 2 4,-3 2 5,-3 4 5,-2 3 5,-5 4 11,-5 8 16,-4 6 15,-5 8 18,-2 2 1,2 1-11,2-1-10,3 1-12,0-2-7,2-1-5,0-2-3,2-2-5,1-3-3,2 1 0,2-2-2,1 0 0,4-4-5,4-5-6,3-4-7,5-5-7,0-5-1,-3-2 7,-3-3 5,-2-3 7,-4-1 3,-1-1 1,-2 1 1,-2-1 1,-2 2 2,-1 3 0,0 3 2,-1 3 1,-3 1-1,0 0-1,-3 1-1,-2-1-2,-2 2-3,-4 4-6,-2 4-5,-3 4-6,-1 3-2,1 2 4,1 2 1,1 2 4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2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45911 47113 534,'0'-15'22,"2"2"2,0 2 4,2 3 3,0 1 0,3 2-2,2 2-2,2 2-2,1 2-1,3 4 1,2 2 2,1 3 0,1 4-1,-3 2-1,-1 3-2,-2 3-3,-3 2-2,-1 1-5,-2 1-3,-2 1-5,-2 1-2,-2 4-1,-2 3-2,-2 3 1,-3 1-4,-4 2-4,-3 0-5,-5 2-4,-3 1-7,-5 2-10,-3 2-10,-4 2-10,1-5 0,7-8 9,7-11 10,7-9 8,3-6 3,-2 1-6,0 0-4,-1 0-6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3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40031 50430 505,'-30'0'1,"5"0"1,3 0 2,5 0 2,2-1 6,2 0 7,2-2 9,3 0 8,3-3 5,8-2-1,6-3 1,7-3-1,6-1-2,5 1-5,5 1-5,5 0-4,5 2-5,7-1-3,8 0-2,6 1-4,6 0-3,5 0-1,5 2-1,5 1-3,0 0 1,0 2 0,-3 1 3,-1 0 1,-4 3-4,-2 2-7,-3 4-10,-3 2-8,-2 2-4,-3 2-1,-1 0-1,-2 1-1,-2 0 1,-3-2 2,-1-3 3,-2-1 1,-2-2 2,-2 0-1,-2-1 0,-2-2 0,-3 0 0,-3-2-3,-5-1-1,-4 0-1,-4-1-2,-5 1 1,-5-1 0,-4 0 1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3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40721 51250 491,'5'75'132,"-3"-5"-33,-4-7-32,-3-5-32,-4-5-17,0-3-2,-2-2 0,1-4-2,-2-3-2,2-3-2,1-5-4,0-4-3,6-10-9,8-17-14,9-16-16,10-16-14,2-10-3,0-1 9,-1 0 8,-1-2 9,-1 2 7,-1 2 4,-1 3 6,-1 4 3,-2 3 6,-3 7 4,-3 5 4,-2 7 5,-2 2 3,0 2 2,-1 1 2,1 0 2,0 3 0,0 2 0,0 3 0,-1 4-1,1 3 0,-2 5 1,-1 5 0,0 5 1,-2 4-1,0 1 0,-2 2-1,0 3 0,-2 0-3,0 2-1,-2 0-4,0 2-1,-1-1-5,0-2-5,0-2-4,0-1-7,1-4-5,0-3-8,2-5-8,0-3-7,2-4-9,2-1-11,2-2-10,2-2-12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6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43472 51166 539,'-2'-12'67,"-2"8"-4,-4 8-3,-2 8-3,-2 5-6,-1 5-9,-1 3-9,-1 5-9,-1 4-6,0 8-2,1 6-3,-1 8-2,2-1-6,5-5-6,3-6-7,4-6-6,3-4-9,4-3-9,2-3-8,3-3-8,3-5-4,2-5 3,1-6 2,3-6 2,-1-3 4,-3 0 3,-3 0 4,-3 0 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6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44497 51816 521,'6'-6'8,"-3"6"17,-2 4 15,-3 5 16,-3 5 4,0 1-8,-2 4-10,0 4-7,0 0-7,0 0-3,2 1-3,1-1-3,0-1-2,2-1-2,0-2-2,2-3-1,2-1-4,4-1-7,3 0-6,5-2-8,2-4-4,1-6-2,1-8-3,1-6-2,1-5 0,-1-3-1,1-3 2,-1-3 0,-1 0 2,-5 1 2,-3 3 4,-4 2 2,-3 0 2,-2 1 1,-2-1 1,-2 1 0,-3 1 2,-2 4 5,-3 4 4,-3 5 5,-2 1 1,-1 2 0,-1 0-1,-1 2 0,0 1-4,3 4-7,1 2-7,3 3-6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7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45366 51350 535,'21'0'24,"-2"0"-2,-3 0 0,-2 0 0,-2 1 1,3 4 4,2 2 4,1 3 4,1 3 1,-3 2-3,-1 1-1,-2 3-3,-2 1-3,-1 3-4,-1 1-3,0 3-4,-3 1-3,-3 1-1,-2 0-1,-3 2-2,-4 1-2,-2 1-8,-3 0-5,-4 2-7,-3 0-7,-5 1-10,-4-1-10,-6 0-9,1-4-4,7-7 5,7-9 4,7-7 4,3-3 3,1 0 2,-1 1 1,0 2 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7"/>
    </inkml:context>
    <inkml:brush xml:id="br0">
      <inkml:brushProperty name="width" value="0.03826" units="cm"/>
      <inkml:brushProperty name="height" value="0.03826" units="cm"/>
    </inkml:brush>
  </inkml:definitions>
  <inkml:trace contextRef="#ctx0" brushRef="#br0">47141 49928 574,'-4'-9'11,"8"0"20,8-1 22,7-1 20,5 0 3,1 2-16,1 2-15,1 3-15,0 0-11,-1 2-5,-1 0-5,-1 2-5,-1 1-5,-1 2-5,-1 2-6,-1 2-6,-2 1-5,-3 1-7,-3 1-6,-2 1-7,-4 1-3,-3 0 0,-2-1-1,-4 1 0,-1-1 4,1-1 5,-1-1 6,0 0 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6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88450 34950 574,'96'21'122,"-5"-5"-24,-7-7-24,-5-5-25,-1-3-17,6 4-7,7 3-9,6 3-8,-4 1-7,-11 1-5,-14-1-7,-11 1-5,-9-3-10,-3-2-11,-3-3-13,-2-3-12,-9-7-3,-12-9 6,-13-10 6,-12-8 5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8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47080 50800 542,'-15'0'3,"2"2"6,3 0 7,1 2 6,3-1 7,4-1 8,4 0 8,4-2 7,4 0 1,5 0-8,5 0-6,5 0-8,3 0-5,1 0-6,1 0-5,1 0-4,-1 0-6,-2 0-7,-1 0-5,-3 0-6,-1 1-6,-3 0-6,-1 2-6,-2 0-5,-3 1-7,-1 0-6,-2 0-7,-2 0-7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8"/>
    </inkml:context>
    <inkml:brush xml:id="br0">
      <inkml:brushProperty name="width" value="0.04728" units="cm"/>
      <inkml:brushProperty name="height" value="0.04728" units="cm"/>
    </inkml:brush>
  </inkml:definitions>
  <inkml:trace contextRef="#ctx0" brushRef="#br0">49880 47505 465,'0'-23'2,"0"4"4,0 3 3,0 3 5,-1 2 5,0 1 7,-2 0 7,0 2 8,0 6 5,1 12 4,0 11 4,2 13 5,-1 4-4,0 0-11,-2-2-10,0 0-11,0 0-9,1 0-8,0 2-9,2 1-8,0-1-6,2 0-7,0-2-6,1 0-6,1 0-6,0 1-6,-1 0-4,1 2-6,-1-4-1,0-8 6,-2-7 4,0-8 6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39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48074 50531 504,'-11'-1'12,"10"0"21,10-2 23,10 0 23,5-1 2,4 0-15,3 0-16,3 1-16,3-1-10,4 2-4,4 0-4,5 2-3,2 0-5,5 0-4,4 0-6,4 0-4,2 0-4,3 0-5,1 0-3,3 0-4,-2 0-2,-1 0 0,-4 0 1,-3 0 1,-5 0-3,-5 0-5,-6 0-6,-5 0-6,-8 0-2,-8 0-1,-7 0 0,-8 0-1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49284 51450 635,'15'7'128,"-1"-2"-30,-1-3-30,-1 0-30,-1-1-19,0 5-8,-2 4-9,-1 4-7,-1 2-4,-4 1 0,-3 1-1,-2 1 1,-4 0 0,-3 1 1,-5 0 1,-4-1 1,0 0 1,1-3 2,2-1 2,3-2 2,1-3 2,0-1 3,2-2 4,1-2 3,2-2-3,6 0-12,4-2-12,6 0-11,1-1-2,-1 0 8,-1 0 9,0 0 8,-1 0 2,1 0-6,1 0-4,2 0-6,-1-1-3,1 0-2,0-2-2,0 0-2,-2-1-2,1 2-1,-2 0 0,-1 2-1,0-1 1,0 0 3,0-2 2,0 0 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50463 51300 548,'-1'24'159,"0"1"-38,-2 1-37,0 1-37,-1 0-24,1 2-9,-1 1-11,0 1-9,1 0-10,0 0-9,2 1-10,1-1-10,-1-2-3,-1-3 2,0-5 4,-1-3 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0"/>
    </inkml:context>
    <inkml:brush xml:id="br0">
      <inkml:brushProperty name="width" value="0.02862" units="cm"/>
      <inkml:brushProperty name="height" value="0.02862" units="cm"/>
    </inkml:brush>
  </inkml:definitions>
  <inkml:trace contextRef="#ctx0" brushRef="#br0">50750 52139 768,'9'-5'67,"3"6"-10,3 6-10,3 5-10,0 4-15,-3-1-21,-3 0-19,-2 1-21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51632 51350 594,'0'24'142,"0"1"-38,0 0-35,0 2-36,0 0-19,0 1-1,0-1 0,0 0-2,-1-1-5,0-1-8,-1-3-9,-1-1-9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52070 50870 510,'-1'-12'8,"-2"10"19,-2 8 16,-1 10 18,-3 5 3,-2 6-11,-2 5-11,-1 5-11,-1 1-6,2-2-3,3-2-1,1-2-2,1-1-2,2-1-1,1-2-1,0 1-3,2-4-2,2-2-6,2-3-6,2-3-6,3-3-4,2-4-3,3-4-4,4-4-3,0-4-3,1-2 0,-1-4-2,1-2-1,0-3 0,-1-1 2,1-3 2,-1-1 2,-1-1 2,-4 1 1,-4 0 2,-4 2 1,-4 2 5,0 1 6,-3 2 6,-2 3 7,-2 1 2,-3 2-3,-4 2-1,-2 2-3,-3 4-5,-3 6-8,-2 5-7,-4 7-7,1 0-5,5-3-1,5-5-2,5-3-1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1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47511 52971 540,'-13'0'9,"8"0"17,7 0 19,6 0 17,7 0 4,7 0-12,7 0-11,7 0-12,6-2-6,6 0-1,6-3-1,6-2-1,4 0-5,7 1-7,4 0-8,4 2-7,5-1-4,3-2 2,2-2 1,4-1 0,0-2 0,-2 1-6,-2-1-4,-2 0-5,-2 1-2,-1 1-1,-3 1 2,-2 1-1,-5 1 0,-9 2 0,-8 2-1,-10 2 0,-7 1 0,-6 2-1,-5 0-1,-6 2 0,-7 0 0,-3 1 0,-6 2 0,-4 0 1,-5 0 1,0-1 4,-3 0 2,-2-2 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2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50459 53539 527,'-7'-5'140,"2"6"-33,2 6-32,2 6-32,1 3-18,-2 4-4,0 4-3,-2 1-3,-1 4-4,-1 1-2,-3 2-4,-2 2-1,0 1-7,1 1-9,1-1-9,1 0-9,1-3-6,2-4-3,2-5-3,2-5-3,2-4-2,2-4 1,2-4 1,2-4 1,0-4 3,1 0 6,0-3 6,0-2 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89300 34500 493,'-25'-24'0,"0"4"0,0 3 0,0 3 0,1 1 8,4 1 15,3-1 16,3 1 16,1 8 5,1 20-6,-1 18-5,1 20-6,-1 14-6,1 14-7,-1 11-7,1 14-6,-1 10-4,1 9 0,-1 10-2,1 10 0,1 7-2,3 6-3,3 7-2,4 6-3,1-10-12,0-24-24,0-26-24,0-24-24,0-20-6,0-11 11,0-14 12,0-11 10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3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51604 53266 484,'0'-12'41,"-2"8"7,0 8 8,-1 8 6,-2 5-1,-2 5-12,-2 3-10,-2 5-10,0 1-7,-1 0-1,0 0-2,1 1-1,0-1-2,2 0-3,2 1-3,2-1-2,2-1-4,2-4-6,2-2-4,2-2-6,2-5-4,2-3-2,2-4-4,2-5-2,1-2-2,1-4 0,1-2 0,1-3 0,0-4 1,-3-4 2,-1-4 3,-2-3 2,-2-1 3,0 1 3,-2 2 3,0 3 3,-3 1 4,-3 0 3,-2 2 2,-3 1 3,-3 1 2,-2 2-2,-2 2-1,-1 3-2,-3 1 0,-1 4 0,-3 2-2,-1 4 1,1 0-5,5 1-6,4 0-7,6 0-7,1 0-6,-2 0-5,-1-1-6,-3 1-4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3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47726 57100 544,'-63'0'9,"14"0"16,16 0 16,14 0 17,13 0 5,12 2-10,11 0-7,13 2-10,7-1-5,4 1-3,4 0-4,4 0-4,0 0-5,-3 0-9,-2 0-8,-3 0-8,-5 0-9,-4 1-9,-5 1-9,-5 2-9,-5 0-6,-3-1-5,-4 1-5,-4 0-5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47755 58080 613,'-30'0'5,"5"0"10,3 0 9,5 0 10,4 0 4,8-2 0,7 0-1,6-1 0,8-1-3,9 0-5,9 0-4,8 1-5,7-1-3,4 2-3,4 0-4,3 2-3,1 1-4,-4 2-6,-5 1-5,-2 3-6,-8 0-12,-6-1-21,-9-1-18,-7 0-21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54348 54777 558,'-7'-10'14,"2"10"27,2 12 27,3 10 27,0 6 1,0 2-27,0 2-27,0 3-26,0-1-19,0 0-15,0-1-14,0-2-13,0-1-7,0-3 2,0-3 0,0-3 1,-1-3 2,-1-3 3,0-3 4,-1-2 2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52305 56678 534,'-42'-1'6,"9"0"13,11-2 13,9 0 12,11 0 5,12 2-1,11 2-3,13 2-1,7 0-5,6 0-5,4-2-7,6 0-6,3-3-4,5-2-4,3-4-3,5-2-3,3-1-2,3 1-2,2 1-1,4 1-1,-2 1-8,-5 2-12,-7 2-13,-5 2-13,-9 1-9,-12 0-7,-12 0-7,-11 0-7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4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53037 57800 555,'-16'3'79,"1"7"-5,-1 8-5,0 6-5,2 4-9,1 2-11,3 2-12,1 3-13,0-1-11,0 0-10,-1-1-10,-1-2-12,0-1-5,2-3-1,2-3-1,3-3-1,0-3 1,2-3 4,0-3 5,2-2 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5"/>
    </inkml:context>
    <inkml:brush xml:id="br0">
      <inkml:brushProperty name="width" value="0.03429" units="cm"/>
      <inkml:brushProperty name="height" value="0.03429" units="cm"/>
    </inkml:brush>
  </inkml:definitions>
  <inkml:trace contextRef="#ctx0" brushRef="#br0">53805 58533 641,'-13'-6'7,"6"4"16,6 4 13,6 4 16,4 3 4,1 1-4,3 3-6,2 2-5,0-1-10,-1-1-16,-1-3-17,-1-1-17,-1-1-11,-2 0-7,-2 0-9,-2 0-6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5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54719 57705 467,'0'-13'39,"2"6"4,1 6 2,0 6 3,1 3-2,2 0-10,0-1-8,1 1-9,1 0-6,2-2-2,0-1-3,1 0-2,0-1 0,-2 3 4,-2 2 3,-2 2 4,-2 1-1,-1 1-3,0 2-4,-2 0-3,-1 1-4,-2-1-1,-2 1-3,-1 0-2,-3-1-2,0-1 0,-1-1-1,-1-1 0,-2 0-2,-2 0 0,-1-1-1,-3 1 0,1-1-1,1-2 3,2-2 1,3-2 3,3-2 2,6 1 4,6 0 5,6 0 3,3-1 2,1 0-2,1-2-3,2 0-2,-1-1-2,1 2-1,-1 0-1,1 2-1,0 0 1,-1 2 3,1 0 3,-1 1 3,-1 3 2,-4 4 2,-4 3 1,-4 5 2,-4 0 0,0-3-3,-3-3-2,-2-3-3,-2 0-3,-3 2-4,-4 1-2,-2 3-5,-1 0-3,-1-3-5,1-1-4,-1-2-5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6"/>
    </inkml:context>
    <inkml:brush xml:id="br0">
      <inkml:brushProperty name="width" value="0.05019" units="cm"/>
      <inkml:brushProperty name="height" value="0.05019" units="cm"/>
    </inkml:brush>
  </inkml:definitions>
  <inkml:trace contextRef="#ctx0" brushRef="#br0">55651 57797 438,'0'-14'3,"-2"2"6,0 4 5,-1 3 7,0 1 4,3 2 1,4 0 3,2 2 2,3 0 0,2 0-2,2 0-1,1 0-3,1 1-1,-1 2-2,0 2-3,-2 2-1,-1 1-2,-3 3-3,-1 2-2,-2 2-2,-3 1-1,-4 3 0,-4 1 2,-3 3 0,-4 0-3,0-1-6,-1-1-7,-1-1-6,-1-2-2,1-1 0,-1-2 1,0-3 1,2 0 2,1 0 2,2 0 2,3-1 3,2 0 2,6 0 2,4-2 3,5 0 2,5-2 1,1-1 0,5-1 0,2 0-1,0-2-1,-1 0-2,-3-2-1,-1 0-3,-3 0 0,-1 2 1,-2 2 1,-2 1 2,-3 4 3,-3 4 8,-2 3 6,-3 5 8,-4 2 0,-2 1-4,-3 1-4,-4 1-5,-2 3-7,-5 4-8,-3 6-9,-4 4-9,-4 4-12,-3 2-17,-2 2-17,-4 2-15,3-4-5,8-10 11,8-10 10,7-9 9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49"/>
    </inkml:context>
    <inkml:brush xml:id="br0">
      <inkml:brushProperty name="width" value="0.04352" units="cm"/>
      <inkml:brushProperty name="height" value="0.04352" units="cm"/>
    </inkml:brush>
  </inkml:definitions>
  <inkml:trace contextRef="#ctx0" brushRef="#br0">64226 55396 505,'0'-21'0,"0"3"0,0 5 0,0 3 0,0 1 6,0 0 10,0-1 12,0-1 11,-2 1 4,-2 6-2,-4 4-4,-2 6-2,-3 4-4,-3 5-5,-3 5-5,-3 5-6,-2 3-3,-1 1-1,-1 1-1,-1 1-1,0 0-1,3 2-1,1 1-1,3 0-1,1 2-1,3-1 1,1 0 0,2 0 0,3 1 0,3 0 0,2 2 0,4 1 0,2-2-2,2-4-4,2-4-3,2-3-3,1-5-2,3-3-1,2-5-2,2-3-1,1-4 0,3-4-1,1-4 0,3-4 0,1-5 0,3-9 2,1-7 1,3-8 1,0-4 2,0 1 0,1 2 2,-1 0 0,-1 3 1,-3 5-1,-4 5 0,-1 5-1,-5 6 5,-5 7 11,-5 6 9,-4 8 10,-4 4 4,0 5-4,-2 3-3,0 5-3,-1 0-4,0-2-2,0-1-3,0-2-3,1-2-1,0 1-1,2-1-1,0 1 0,2-1-2,0 1-2,2-1-2,0 1-3,2-2-2,0-3-1,1-3-1,2-2-2,1-4-1,1-3-2,3-2-1,2-3-1,1-4 0,1-4 2,1-4 2,1-3 1,0-5 1,-3-3-1,-1-5-1,-2-3-1,-2-2 1,-1 0 2,0-1 1,-2 1 1,-1 2 2,-2 4 1,-3 3 1,0 5 1,-4 3 0,0 2 1,-3 4 0,-2 3 0,-2 2-1,-4 2-1,-2 3-1,-3 1-1,-2 2-5,1 5-8,-1 4-8,1 4-8,0 2-3,1 3 2,0 2 2,2 1 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7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91700 34450 474,'-4'-66'63,"-5"19"-7,-7 19-7,-5 19-7,-6 9-6,-3 0-3,-3 0-5,-2 0-4,-8 7-3,-8 17-4,-10 15-3,-9 16-4,-7 9 0,-3 3-1,-3 3 1,-2 4 1,2 2 0,9 4 0,10 3 0,10 3 1,7 1-1,6 1-1,7-1-1,6 1-2,7-6-1,10-8-2,10-10-4,9-9-1,9-9-2,9-5-1,10-7-1,10-5-2,8-8-3,10-5-6,10-7-7,9-5-6,2-12-9,-2-16-8,-3-15-11,-3-15-8,-7-4-2,-9 9 9,-10 10 7,-8 10 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0"/>
    </inkml:context>
    <inkml:brush xml:id="br0">
      <inkml:brushProperty name="width" value="0.04352" units="cm"/>
      <inkml:brushProperty name="height" value="0.04352" units="cm"/>
    </inkml:brush>
  </inkml:definitions>
  <inkml:trace contextRef="#ctx0" brushRef="#br0">67340 55118 505,'-7'-8'0,"0"1"0,2-1 0,1 0 0,-1 1 6,0 2 11,-1 2 12,-2 2 11,1 2 3,-1 4-6,0 2-7,0 4-6,0 1-4,0 3-1,1 2-3,-1 1-1,-1 3-1,-2 3 0,-2 3 0,-1 3 0,-2 2-1,-2 1 2,0 0 0,-1 2 0,1 2 0,1 2-1,2 4-1,3 2-1,1 2-2,2-2-2,2 0-3,3-2-2,1-2-2,3-3 0,4-5-1,2-4-1,3-4 1,2-5 0,2-5 1,1-4 2,3-5-6,3-3-10,3-2-10,3-3-11,2-5-2,-1-6 7,0-6 5,1-5 7,-1-6 3,1-7 1,-1-5 2,0-6 0,0-3 1,-1 1 3,-1-1 2,-1 0 2,-3 1 1,-3 0 0,-4 2-1,-4 0-1,-4 2 2,-3 2 1,-2 2 2,-3 2 2,-4 3 1,0 4 0,-3 3 0,-2 5-1,-1 3 0,-1 5 0,-2 3-2,0 4 0,0 4-1,-1 2-2,0 4 0,1 3-3,-1 4-3,-2 7-10,0 7-7,-1 7-9,1 1-5,3-5 0,3-5-1,3-5-1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69498 56552 608,'-7'6'0,"1"-3"0,0-2 0,2-3 0,7-4 9,15-2 17,15-3 19,15-3 17,7-1 3,-1 4-12,1 3-12,0 3-11,-1 1-9,-2 0-4,-3 0-4,0 0-5,-5 1-7,-6 2-8,-6 2-9,-5 2-10,-5 1-2,-3 2 2,-3 0 3,-3 1 3,-3 1-4,-2 0-10,-4 0-12,-2 0-9,-3-1-1,-1-1 9,0-1 10,-1 0 10,-2-1 7,0 0 5,-1-1 3,-2 2 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364" units="cm"/>
      <inkml:brushProperty name="height" value="0.03364" units="cm"/>
    </inkml:brush>
  </inkml:definitions>
  <inkml:trace contextRef="#ctx0" brushRef="#br0">70103 57250 653,'-11'7'9,"10"-1"15,10 0 17,10-2 16,3 1 2,-3 2-15,-3 2-13,-3 2-15,-3 1-8,-2 1-2,-4 1-3,-2 2-3,-4-1-1,-2 3-1,-4 0-1,-2 1-1,-3 1 0,-1 1 1,-3 1 1,-1 1 1,0-2 2,4-3 0,4-4 2,5-4 1,4-3 1,7 1 1,8 0 0,6 0 1,2 0 0,-3-1-1,-3 1-1,-3 0-1,-2 1 0,-2 2-1,-3 1 0,-1 3-1,-3 2-1,-6 1-1,-4 3-1,-5 1-2,-5 2-2,-3-1 1,-5 1-2,-3-1 0,-1-1-1,1-1-1,3-2-3,2-3-1,2-2-3,3-4-7,3-5-6,2-2-5,4-5-4,3 0-2,2-3-2,4-2-2,1-1 4,0 0 6,0 1 7,0-1 7,0-1 5,2 0 2,0-1 1,2-1 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70806 53869 536,'1'-28'1,"0"5"3,2 7 3,0 5 3,-1 7 8,-4 8 13,-4 8 12,-3 7 14,-4 6 2,-2 3-7,-2 3-8,-1 2-7,-1 2-6,3 1-7,1-1-4,2 0-7,3-1-4,3-2-5,2-1-6,4-3-4,3-3-4,4-3-1,4-5-1,3-3-2,5-3-4,5-2-7,5-3-6,5-1-7,3-3-2,0-6 5,2-4 3,0-5 4,-1-2 0,-5 3-4,-5 1-5,-5 2-3,-5 1 1,-3 1 7,-4-1 8,-4 0 6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7:51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71124 54216 609,'-15'-7'6,"2"2"11,3 2 11,1 2 13,-1 6 5,-4 9 0,-3 11 1,-5 9 0,-2 7-5,-1 4-9,-1 4-11,0 4-9,-2 1-10,1 1-14,-1 0-11,1-1-12,2-4-11,3-8-9,4-9-10,5-9-10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34:36.1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24422 15741 0,'0'0'0,"0"0"0,0 0 15,23 10-15,-23-10 0,24 11 0,-8-4 16,2 0-16,4 1 0,5 1 15,4 0-15,13 5 0,2 1 0,10 3 16,9 2-16,22 8 16,6 2-16,35 24 15,32 23-15,-26-12 0,-38-19 16,-26-12-16</inkml:trace>
  <inkml:trace contextRef="#ctx0" brushRef="#br0" timeOffset="548484.5215">13535 14132 0,'0'0'0,"-9"-1"16,-5 0-16,-3 1 0,0 0 0,-11 1 15,-4 3-15,-2 3 16,-3 1-16,-11 8 0,-3 4 16,3 2-16,0 3 0,-8 12 0,0 5 15,-5 7-15,6-2 0,0 2 0,0 2 16,1 5-16,6-3 0,-16 29 16,8-2-16,11-4 0,9-2 15,2 3-15,3 4 0,2-10 16,3-6-16,0 5 0,2 3 15,6-6-15,5-6 16,3 8-16,2 4 0,3-8 16,-1-5-16,5 4 0,3 1 15,4-3-15,3-3 0,3 9 16,3 6-16,5-8 0,3-7 0,7 7 16,5 2-16,-4-4 15,-3-2-15,12 4 0,7 3 16,-2-11-16,-3-5 0,5-5 0,3-3 0,0-6 15,0-5-15,-3-3 0,-3 0 16,2-3-16,1-2 0,3 5 16,1 3-16,1-4 0,-1-4 15,8-4-15,3-3 0,-11-5 0,-5-2 16,8-3-16,5-1 16,2-8-16,1-5 15,5-4-15,3-2 0,-8 1 16,-6 0-16,3-7 0,1-4 15,3 1-15,1 0 0,5-10 16,1-6-16,-3 4 0,-2 2 16,-2-7-16,-2-5 0,-7 4 15,-2 4-15,6-13 0,6-7 0,-7-5 16,-5-2-16,-1-11 0,0-8 16,-7 3-16,-3 2 0,-1-11 0,1-9 15,-2 7-15,-3 1 0,2-6 16,0-8-16,-5 10 0,-4 6 15,-4-9-15,-2-5 0,1 7 0,-2 6 16,-6 1-16,-3 1 16,-5 7-16,-4 6 0,-4-5 0,-2-2 0,-3 9 15,-3 7-15,-7-3 0,-7-1 32,1 6-32,0 5 0,-6-2 15,-4-1-15,0 3 0,1 3 0,-8 1 0,-4 1 0,1 4 0,1 5 16,-3-4-16,-4-3 0,2 6 31,0 3-31,-6 4 0,-3 4 0,0 1 16,1 1-16,-6-2 0,-5 1 15,6 10-15,7 7 0,-9 4 16,-5 2-16,2-3 0,3-2 16,-10 8-16,-5 5 0,9 0 0,5 2 0,-7 5 15,-7 4-15,6 5 0,4 5 16,-4 4-16,-1 5 0,1-1 15,3 2-15,-7 9 0,-3 8 16,7-4-16,3-3 0,1 12 16,0 8-16,8 2 0,8 0 15,-5 10-15,-4 6 0,11-1 0,7-2 16,2 14-16,1 11 16,12-31-16,7-24 0,6-14 15</inkml:trace>
  <inkml:trace contextRef="#ctx0" brushRef="#br0" timeOffset="549381.0754">15067 15555 0,'0'0'16,"0"0"-16,0 0 0,0 0 0,0 0 15,0 0-15,0 0 16,0 0-16,-14 21 0,14-21 0,0 0 0,0 0 16,0 0-16,-18 19 0,18-19 15,0 0-15,0 0 0,-12 20 16,12-20-16,0 0 0,4 12 0,0-9 16,3-1-16,-1-1 15,0 0-15,-2 1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7"/>
    </inkml:context>
    <inkml:brush xml:id="br0">
      <inkml:brushProperty name="width" value="0.04367" units="cm"/>
      <inkml:brushProperty name="height" value="0.04367" units="cm"/>
      <inkml:brushProperty name="color" value="#FED406"/>
    </inkml:brush>
  </inkml:definitions>
  <inkml:trace contextRef="#ctx0" brushRef="#br0">3584 5247 503,'-1'-21'1,"-2"7"1,-2 5 2,-2 6 1,-1 5 8,-1 4 14,-2 4 14,0 3 15,-3 7 2,-7 9-8,-5 9-9,-6 8-8,-2 4-6,3 0-5,3-2-5,3 0-3,3-4-4,1-4-2,3-6-2,1-4-1,2-3-2,3-3 1,1-1 1,2-3 0,6-4 0,10-8-1,9-8-1,11-8-1,5-4 1,0 0 0,2 1 1,1-1 0,-1 1 1,0 2-2,-1 2-1,-1 3 0,-2 0-3,-2 0-1,-1 0-2,-3 0-2,0 0-4,1 0-7,1 0-7,1 0-6,-2 0-7,-3 1-8,-5-2-7,-3 2-8,-5-1 0,-4 0 7,-6 0 7,-4 0 8,-3 0 6,0 0 5,1 0 6,-1 0 6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7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4153 5924 519,'-15'-11'37,"2"10"13,3 10 12,1 10 12,0 6-1,0 6-13,-1 5-14,-1 5-15,-1 2-9,1 3-7,-1 2-6,0 2-8,0 0-5,1 0-6,-1-2-6,0 0-7,2-3-3,3-4-1,2-4-1,4-4-2,1-4 1,2-5 5,0-5 3,2-5 5,0-3-5,1-2-12,2-2-13,0-2-12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3783" units="cm"/>
      <inkml:brushProperty name="height" value="0.03783" units="cm"/>
      <inkml:brushProperty name="color" value="#FED406"/>
    </inkml:brush>
  </inkml:definitions>
  <inkml:trace contextRef="#ctx0" brushRef="#br0">4850 7600 581,'29'0'160,"-4"2"-40,-3 0-39,-5 2-39,-2 1-27,-1 3-15,-1 3-14,0 3-15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5082" units="cm"/>
      <inkml:brushProperty name="height" value="0.05082" units="cm"/>
      <inkml:brushProperty name="color" value="#FED406"/>
    </inkml:brush>
  </inkml:definitions>
  <inkml:trace contextRef="#ctx0" brushRef="#br0">5753 5493 432,'7'-49'37,"-2"10"-4,-2 11-3,-2 11-3,-1 4-2,0-3-1,0-3 0,0-3-1,-2 0-1,-2 5-3,-4 3-3,-2 4-3,-2 4-1,-1 2-1,-1 4-1,-1 3 0,-1 1-1,0 3 1,1 2 0,-1 2 0,1 1 1,3 3 1,1 2 2,2 1 0,2 2 0,1 1-1,0 1 0,2 1-1,0 0-1,2-1-3,0-1-1,2-1-1,1-2-3,4-3-1,2-2-3,3-4-1,3-3-3,0-2-3,1-4-3,1-2-2,1-4-3,1-4-2,1-4-2,2-3-1,-2-3-1,0 1 1,0-1 1,-2 1 0,-2 0 4,-3 2 4,-3 3 5,-2 1 5,-3 7 10,-2 12 16,-2 12 14,-2 11 16,-2 7 2,0 0-13,-1 2-12,-2 1-12,1 0-9,-1 0-6,0 0-6,0 0-6,1-1-4,2 0-2,3-2-2,1 0-2,1-3-5,0-3-7,0-5-9,0-3-8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91600 35100 408,'70'-2'76,"-9"-3"-13,-10-3-14,-8-2-14,-8 2-9,-2 9-4,-3 10-5,-3 10-4,-4 8-4,-3 10-1,-3 10-1,-2 9-1,-9 4-1,-12 1-2,-13-1-1,-12 1-1,-9 2 0,-2 7 1,-3 6 0,-3 7 1,-1-4 0,4-12 0,3-13 1,3-12 0,18-21-4,35-28-8,35-28-6,34-27-8,15-19-3,-3-5-3,-3-7-1,-2-5-1,-5-1-1,-2 6 3,-3 7 1,-3 6 2,-7 4 3,-9 4 3,-10 3 4,-8 3 3,-9 6 2,-6 9 4,-6 10 3,-6 10 2,-6 4 2,-2 0 0,-3 0-1,-3 0 0,-4 12 13,-3 26 26,-3 24 28,-2 26 26,-3 13 3,1 4-18,-1 3-20,1 3-19,-3 6-13,-2 9-5,-3 10-5,-3 10-7,-1-6-2,4-18 0,3-19-1,3-18-1,-1-10-5,-2 0-13,-3 0-12,-3 0-13,2-18-11,10-33-12,10-35-11,9-34-11,7-20 2,7-2 15,6-3 16,7-3 15,0 4 11,-2 13 7,-3 12 7,-3 13 6,-1 9 5,4 6 1,3 7 1,3 6 1,1 4 5,1 4 6,-1 3 8,1 3 6,-1 3 1,1 3-5,-1 3-4,1 4-4,-1 1-5,1 0-5,-1 0-4,1 0-5,-1 0-4,1 0-7,-1 0-4,1 0-6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8"/>
    </inkml:context>
    <inkml:brush xml:id="br0">
      <inkml:brushProperty name="width" value="0.04999" units="cm"/>
      <inkml:brushProperty name="height" value="0.04999" units="cm"/>
      <inkml:brushProperty name="color" value="#FED406"/>
    </inkml:brush>
  </inkml:definitions>
  <inkml:trace contextRef="#ctx0" brushRef="#br0">7078 5222 440,'-7'-19'12,"2"7"25,2 8 26,2 8 24,1 8 4,-2 7-16,-1 9-17,0 7-16,-1 5-12,-2 2-6,0 2-5,-1 2-6,0 0-6,0 0-5,2-2-6,1 0-5,0-3-6,2-2-4,0-3-5,2-3-4,1-5-12,2-4-17,2-5-18,2-4-18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29"/>
    </inkml:context>
    <inkml:brush xml:id="br0">
      <inkml:brushProperty name="width" value="0.06052" units="cm"/>
      <inkml:brushProperty name="height" value="0.06052" units="cm"/>
      <inkml:brushProperty name="color" value="#FED406"/>
    </inkml:brush>
  </inkml:definitions>
  <inkml:trace contextRef="#ctx0" brushRef="#br0">7156 3964 363,'0'-28'23,"1"5"5,2 7 7,0 5 5,1 6 1,-2 6-5,0 6-6,-2 6-5,0 3-2,-2 3 0,0 1 1,-2 3 0,1-1-1,2-3-4,2-3-3,2-3-4,4-3-4,4-2-4,5-4-3,5-2-4,1-5-6,-3-6-8,-3-6-7,-2-5-9,-3-3-2,-1 1 2,-1 1 1,0 1 3,-3 1 3,-1 2 4,-2 3 6,-2 1 4,-2 2 4,-3 2 5,-4 3 2,-2 1 5,-2 2 2,0 2 0,1 2 0,-1 2 1,1 1 4,0 2 6,2 0 7,1 1 7,2 0-1,6 0-9,4-2-9,6 0-8,2-3-5,3-4 0,2-4-1,1-4 1,1-2-3,-1 1-6,-1-1-5,0 0-6,-2 0-2,-1 1 3,-1-1 3,0 0 2,-2 1 4,-1 1 5,-1 0 5,0 2 5,-1 1 7,-1 0 9,1 2 8,0 1 9,-1 2 3,-2 5 0,-3 6-1,0 4-2,-4 5-2,-2 3-5,-4 5-5,-2 3-4,-5 9-4,-5 14 0,-6 13-1,-7 15-1,0 2-2,4-8-2,3-7-2,5-8-3,-2 3-3,-4 14-8,-4 16-5,-6 14-7,-2 9-4,0 1-3,0 2-3,0 3-3,1-1 0,3-3 0,3-3 2,4-3 1,1-4-2,3-3-3,1-4-4,3-4-3,2-8-1,4-10 3,4-11 3,5-11 4,1-10 1,0-10 1,0-9-1,0-10 1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1:30"/>
    </inkml:context>
    <inkml:brush xml:id="br0">
      <inkml:brushProperty name="width" value="0.04653" units="cm"/>
      <inkml:brushProperty name="height" value="0.04653" units="cm"/>
      <inkml:brushProperty name="color" value="#FED406"/>
    </inkml:brush>
  </inkml:definitions>
  <inkml:trace contextRef="#ctx0" brushRef="#br0">8731 7421 472,'14'16'90,"-3"1"-13,-2 1-13,-4 1-13,0 0-9,0 1-5,1-1-4,2 1-5,0-2-5,1-3-2,1-3-3,2-2-4,0-4-2,1-3-4,1-2-2,1-3-3,1-4-3,-1-4-7,1-4-5,0-3-6,-1-5-3,-1-1 0,-1-4-1,-1-3 0,-2 0-1,-2 1 2,-4 3 0,-2 2 2,-3 2 2,0 3 3,-2 3 5,0 2 3,-3 4 5,-2 1 7,-3 2 6,-3 2 6,-3 4 2,-3 6-4,-3 6-3,-3 5-3,-1 5-9,-1 3-11,1 3-13,0 3-13,2-1-2,7-5 6,5-5 6,6-5 6,3-3-2,-2 1-8,0 0-9,-1 0-10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44:56.3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19452 6879 0,'0'0'0,"0"0"0,0 0 16,0 0-16,0 0 0,30-10 15,-30 10 1,32-5-16,-14 1 0,7 1 0,5 2 16,3 0-16,3 0 15,20 1-15,9 0 0,-1 0 0,-2 0 16,18 0-16,16 0 0,10 0 16,-6 0-1,13 2-15,9 5 0,-4-3 0,-20-1 16,34 5-16,-17-1 0,-6 1 0,-2-1 0,1-2 15,1-1-15,-3-7 0,-2-3 16,4 1-16,2 2 0,3-4 16,1 0-16,3-1 0,2 1 15,1 0-15,1 1 0,1 3 16,1-1-16,0-1 0,-1-2 0,3 4 16,0 2-16,-3-2 0,-2-1 0,1 3 15,1 1-15,1 0 0,-2 0 16,5 1-16,2 1 0,-5 2 15,-2-1-15,4-1 0,3-1 16,-2-2-16,-2-2 0,5 3 0,5 3 16,-3-2-16,-2 2 0,3-3 15,1-1 1,-5-1-16,-3 1 0,1 2 16,0 3-16,-1-3 0,-3-1 0,-2 1 15,0 1-15,-9 0 0,-6 1 16,0-3-16,2-2 0,-5 1 15,-5 1-15,-1-2 0,-1-2 16,-5 2-16,-3 0 0,5 5 16,2 0-16,-2-1 0,-2 1 0,7 1 15,5 2-15,-1 0 0,1 1 16,1 0-16,3 2 0,-2 4 0,-2 2 16,0-1-16,-3-3 0,-7 1 15,-3 0-15,-3-1 0,-1 0 16,-4-1-1,0-2-15,-2 0 0,-1-1 16,-5-1-16,-5 1 0,1-2 16,-1 1-16,-5-2 0,-4-1 0,3 1 15,2 2-15,-7 2 0,-5-1 16,-4 0-16,-3 2 16,-4-2-16,-4 2 0,-2-2 0,0 2 15,-10-3-15,-5-2 0,-4-1 16,-1-2-16,-5 0 0,-3 0 0,-3 1 15,-2 1-15,-7-2 0,-2-1 0,2 0 16,2 0-16,1 0 0</inkml:trace>
  <inkml:trace contextRef="#ctx0" brushRef="#br0" timeOffset="1790.006">15768 8544 0,'0'0'0,"-13"1"16,-2 3-16,-3-2 0,-2 3 16,-13 2-16,-5 3 15,-10 7-15,2 1 0,-16 9 0,-3 2 16,2 0-16,2 1 0,-11 10 15,0 3 1,-5 5-16,5-2 0,-10 14 16,0 5-16,-10 11 0,14-10 0,3 5 15,2 1-15,11-6 0,9-6 16,1 10-16,1 5 0,6-3 16,4-3-16,1-1 0,-1 3 15,11-3-15,8 0 0,-1 0 16,0 0-16,5-8 0,4-4 0,2 11 15,2 8-15,0-9 0,0-8 0,7 10 16,3 7-16,1-6 0,1-3 16,2 5-16,3 4 0,4-10 15,2-8-15,7 8 0,4 6 16,-2-8-16,-1-4 0,2 0 16,2-2-1,4-3-15,3-4 0,7 2 0,3-1 16,1-6-16,-1-3 0,5-4 15,4-3-15,-2-3 0,1-1 0,10-2 16,7 2-16,1-3 16,2-3-16,3 1 0,4-1 15,-10-4-15,-7-2 0,14-3 16,9 0-16,3-2 0,2 0 0,11 2 16,8 1-16,-18-5 0,-14-4 0,4-4 15,4-4-15,-1-1 0,3-3 16,4-4-16,4-3 15,-1 0-15,-1-1 0,-2-1 0,0-2 16,-7-3-16,-2 0 0,12-4 31,10-3-31,-1-4 0,-1-3 0,-6-2 16,-6-2-16,-8-1 0,-6-1 16,2-6-16,2-5 0,-3 2 15,-2 1-15,-3-9 0,-1-7 16,-6 1-16,-1 1 0,2-5 15,0-1-15,-4 0 0,-3 4 0,-1-5 16,-1-1-16,-3-2 0,-2 1 0,-4-7 16,-2-4-16,-2 5 0,-2 2 15,-3-3-15,0-2 0,-5 3 16,-3 4-16,-4-3 0,-6-2 16,-6 4-16,-7 1 0,-3 1 15,-1 0-15,-5 4 0,0 4 0,-4-1 16,-1 1-16,-7 4 0,-3-1 0,-7-3 15,-2-2-15,1 3 0,3 3 16,-3 2-16,-3 2 0,-5 4 16,-4 3-16,-2-2 0,-4 1 15,-1 2-15,0 2 0,-7-1 16,-5 0-16,2 5 0,0 4 0,-5-2 16,-2 1-1,-2 3-15,-1 2 0,-6 1 16,-3-1-16,5 4 0,2 2 15,-2-1-15,-3 1 0,3 5 16,2 4-16,-7 2 0,-4 3 16,1 0-16,1 0 0,-4 6 0,-3 4 15,-1 2-15,1 1 0,0 6 16,0 1-16,3 4 0,0 3 0,-2-1 16,-3 0-16,2 4 0,4 1 0,-3 1 15,1 0-15,5 3 16,4 2-16,-3 4 0,-2 4 15,3-2-15,2-1 0,-2 9 0,0 4 16,4 1-16,2 2 0,3 6 16,2 2-1,5 0-15,4 0 0,4 2 16,2 0-16,10 2 0,6 3 16,10-20-16,6-13 0,5-9 15</inkml:trace>
  <inkml:trace contextRef="#ctx0" brushRef="#br0" timeOffset="3046.3303">16349 9439 0,'0'0'0,"0"0"16,0 0-16,-17-22 0,10 16 16,-3-1-16,-3 0 0,-1 0 15,-1 0-15,-8 1 0,-2 0 16,-3 2-16,0 2 0,-5 6 0,-4 5 15,1 2-15,-1 3 0,-11 5 16,-4 2-16,5 2 0,2 2 16,-11 8-16,1 1 0,5 0 15,2 1-15,-6 10 0,2 2 16,4-1-16,3-1 0,-4 12 16,3 3-16,8-2 0,7-1 0,-12 27 15,5-3-15,8-7 16,6-5-16,3 1 0,1 0 15,6-6-15,3-6 0,5 6 0,4 4 16,2-8-16,2-6 0,5 7 0,2 6 16,-1-9-16,0-8 0,11 0 15,7-1-15,0-2 16,0-1-16,4-3 0,3-1 0,1-5 0,0-5 0,8-2 16,6-2-16,-1-4 15,-1-6-15,5 2 0,2-4 16,-3-5-1,-3-6-15,7-4 0,6-1 16,-4-2-16,-2-2 0,10-4 16,5-3-16,-8-2 0,-6 0 0,9-1 15,5 1-15,0-1 0,-2-1 16,2-3-16,2-4 0,-7-2 16,-5-2-16,7-3 0,2-5 0,-5 2 15,-5-1-15,10-6 0,7-4 16,-10 1-16,-5 1 0,2-6 15,2-5-15,-7 6 0,-3 0 0,2-3 16,3-6-16,-11 4 0,-5 1 16,2-4-16,3-3 0,-11 5 15,-5 5-15,2-6 0,3-1 16,-6 0-16,-3 1 0,-3-1 0,-4-2 16,-2 4-16,0 5 0,-1-7 15,-1-3-15,-2 6 0,-4 4 0,-2-3 16,-3-1-16,-2 4 0,-1 2 15,-3-1-15,-1-1 0,-1 4 16,-1 2-16,-4 0 0,-4 1 16,-2 0-16,0 2 15,-4-2-15,-3 1 16,0 5-16,1 5 0,-3-1 0,-2-1 16,-4 1-16,-1 0 0,-7 2 15,-1 2-15,-4 9 0,-1 6 16,-6 1-16,-4 0 0,-1 5 15,0 3-15,-10 3 0,-5 1 16,7 2-16,6 1 0,-8 1 0,-6-2 16,5 2-16,4-1 0,-7 2 15,-6 1-15,4 5 0,0 5 0,-1 7 16,-3 4-16,6-1 0,4-3 16,-8 4-16,-5 3 0,4 1 15,1 1-15,0 6 0,1 5 16,4-5-16,3-4 15,0 4-15,-1 1 0,11-2 16,7-2-16,-3 3 0,-1 3 16,9-4-16,8-4 0,0 10 15,0 6-15,8-3 0,8-3 16,5 6-16,3 3 0,3-18 16,2-11-16,2-8 0</inkml:trace>
  <inkml:trace contextRef="#ctx0" brushRef="#br0" timeOffset="4064.7397">16448 9846 0,'0'0'0,"0"0"0,0 0 16,-30 2-16,21-1 0,-3 3 0,-2-1 0,-2 2 16,0 1-16,-8 5 0,0 4 15,0 2 1,0 2-16,-3 4 0,0 4 0,-5 6 0,2-1 16,0 5-1,0 1-15,3 0 0,0 0 0,-1 10 16,0 1-16,6-3 0,3-2 15,2 7-15,2 1 0,5-4 16,4-3-16,4-1 0,2-2 16,2-4-16,1-3 0,6-3 15,4 0-15,3-4 0,0-3 0,4-1 16,2-3-16,0-3 16,1-4-16,6-3 0,4-3 15,-2 0-15,-1-2 0,6-1 0,6-2 0,-4-1 16,-1-5-16,6-1 0,3-2 15,-2-2-15,-1-3 0,4-2 16,2-2-16,-3-1 0,0 0 0,10-8 16,1-4-16,-2 2 15,-2-2-15,2 0 0,2-2 16,-8 2-16,-4 0 16,22-16-16,-6 2 0,-11 9 15,-10 4-15,0-7 0,2-6 16,-6 7-16,-6 3 0,-2-4 15,-3-1-15,-4 0 0,-2-1 16,-1 0-16,-1-1 0,-5 2 0,-3 5 16,-4-10-16,-4-2 15,-3 8-15,-3 9 0,-1-2 0,-2-1 16,0 13-16,-3 0 0,-4-2 0,-3-2 16,1 0-16,3 1 0,-6 2 15,-3 3-15,1 3 0,-2 1 0,-1 0 16,-2 0-16,-3-1 0,-1 1 15,-2 2-15,-2 1 0,-1 3 16,-2 2-16,-2-1 0,-1 1 0,1 2 16,2 1-16,-1 2 0,-2 2 15,1 4-15,2 3 0,-4 5 16,-1 4-16,2-3 0,1-3 16,-5 2-16,0 2 0,3 1 15,1 1-15,2 4 0,-2-1 16,3 1-16,4-3 15,-2 3-15,-1 0 0,5-1 16,4 0-16,-4 2 0,-2 2 16,3-1-16,2 1 0,3 2 15,-1 2-15,2-3 0,0 0 0,5 3 16,2 6-16,5-3 0,3-1 16,3 0-16,4 1 0,6-5 15,4-3-15,-2-8 0,-1-4 0,-2-4 0</inkml:trace>
  <inkml:trace contextRef="#ctx0" brushRef="#br0" timeOffset="4952.1661">16691 10317 0,'0'0'0,"0"0"0,0 0 16,0 0-16,0 0 0,0 0 0,0 0 15,0 0-15,0 0 0,0 0 0,0 0 16,16-16-16,-16 16 0,0 0 15,0 0-15,24-11 0,-24 11 0,0 0 16,0 0-16,22-3 0,-22 3 16,0 0-16,0 0 0,0 0 15,0 0-15,0 0 0,0 0 16,0 0 0,5 18-16,-5-18 0,0 0 15,0 0-15,-17 14 0,17-14 16,0 0-16,0 0 0,0 0 0,0 0 15,-13 17-15,13-17 0,0 0 16,0 0-16,0 0 0,0 0 16,0 0-16,0 0 0,0 0 15,0 0-15,19 6 0,-19-6 0,0 0 16,0 0-16,0 0 0,0 0 16,0 0-16,0 0 0,7 18 0,-7-18 15,0 0-15,0 0 0,0 0 16,0 0-16,0 0 0,0 0 15,9-20-15,-9 20 0,0 0 16,13-24 0,-8 16-16,-2 3 0,-1 0 15,0 1-15,0 0 0,-2 4 16,0 0-16,0 6 0,-2 1 0,-1 0 16,-1 0-16,-1 0 0,1 0 15,0-1-15,2 0 0,1-2 16,1 0-16,0 0 0,0-2 15,0 1-15</inkml:trace>
  <inkml:trace contextRef="#ctx0" brushRef="#br0" timeOffset="36190.0316">20726 12692 0,'0'0'0,"0"0"0,0 0 15,0 0-15,0 0 0,0 0 0,0 0 16,0 0-16,-20 9 0,20-9 16,0 0-16,0 0 0,0 0 0,0 0 15,0 0-15,0 0 16,3 20-16,-3-20 0,0 0 15,0 0-15,18 15 0,-18-15 0,0 0 0,25 11 16,-25-11-16,22 4 0,-22-4 16,27 4-16,-12-1 0,0-1 15,2 0-15,-1 0 0,2-2 16,-1-1-16,1-2 0,0 0 0,0 1 16,7-2-1,0-1-15,-1 1 16,0 1-16,1-1 0,0 1 15,-1 0-15,-1 0 0,3 1 16,1 0-16,-1 1 0,-2 0 0,7 0 16,-1 0-16,-1-1 0,1 0 15,0 0-15,0-1 0,-1 0 16,0 1-16,2-1 0,1 2 16,-2-3-16,-2-1 0,3 0 0,2-1 15,-1 1-15,-2 1 0,1-1 16,0 2-16,0 1 0,1 0 0,4 0 15,-1 1-15,-2 0 0,-1-2 16,1 1-16,3 0 0,-4 0 16,-1 0-16,-1 1 0,1-2 15,-1 0-15,-1 0 0,1 1 0,0 0 16,1 1-16,0 1 0,-1 0 0,-3 0 16,1 0-16,0 0 0,0 1 15,2-1-15,-2 2 0,-2 1 16,0-2-16,1-1 0,1 0 15,0 0-15,0-2 0,-2-1 16,1 1 0,0 0-16,2 0 0,2 0 0,-3-2 15,-1 0-15,-1 0 16,2 0-16,-1 0 0,2-2 0,0 2 16,-2 2-16,1 1 0,-2 1 15,2-3-15,1-1 16,-3 2-16,-2 1 0,2 0 0,-1-1 15,3 1-15,2 0 0,-1 2 0,-2 2 16,-2-3-16,-1-1 0,4 1 16,3 1-16,-3-1 0,-1-1 0,-1-1 15,1 0-15,-3 1 0,2 0 16,5 2-16,-1 1 0,1-1 16,0-2-16,0 0 0,1 0 15,-3-1 1,-1-1-16,1 0 0,1 0 0,-1 0 15,0 1-15,-1-1 0,2 2 16,2-1-16,1 1 0,-1-3 16,0 0-16,0 1 0,1 1 15,-1-1-15,0-1 0,0-1 16,0 1-16,1 1 0,1 3 16,-2-2-16,-2 0 0,2 0 0,2 3 0,-2-2 15,-1 0-15,0 0 0,1-2 16,1 2-16,0 1 0,0-2 15,1 0 1,-1-3-16,-1 1 0,0 1 0,0 2 16,-1-1-16,0 1 0,2 0 15,1-1-15,-1 1 0,-1-1 0,1 1 0,2 0 16,-2 0-16,-2 0 0,3 1 0,2 0 16,-1-1-16,0-1 0,-1 0 15,0 0-15,0 1 0,1 1 0,1-1 16,-2 1-16,1-1 15,0 1-15,-2-1 0,1 1 16,-1-2-16,0 0 16,1 1-16,1 1 0,-2 0 15,-1 0-15,2 1 0,3-1 16,-4 0-16,-2 0 0,3 1 16,1 1-16,0 1 0,0 1 0,-1-2 15,0 0-15,1 0 16,1 1-16,3-1 0,-1 0 15,-6-1-15,1 1 0,4 0 0,-2-2 0,-4 1 16,1-1-16,7 0 0,-1 1 16,-6-1-16,2 0 0,5 2 15,1 1-15,-1-3 0,-3 0 0,1 1 16,2 2-16,-4-2 0,-1-1 16,3 1-16,2 1 15,-2 0-15,-3-1 16,1 0-16,1 1 0,0-1 15,1-2-15,3 1 0,2-1 0,-3 1 16,-3 0-16,0 0 0,1 1 16,0-1-16,1 0 0,-1 0 15,1 0-15,0 2 0,1 2 0,-1-2 16,1-2-16,0-2 16,0 0-16,-1 0 0,-1 1 0,2 1 15,1 2-15,-1-3 0,2-1 16,-1-1-16,-1 1 0,1 2 15,0 0-15,1 2 0,0 1 0,0-3 16,-1-2-16,0 1 16,0 0-16,1-1 0,0 0 0,0 2 15,0 0 1,-2-1-16,1-2 0,2 3 16,2 2-16,-1-4 0,0 0 15,0 0-15,0-1 0,0 2 16,1 0-16,-1 1 0,0 0 0,8-2 15,1 0-15,-6 1 0,-2 0 16,3-2-16,4 1 0,-3 0 16,-3 2-16,1-1 0,1 1 0,-2-2 15,-4-1-15,4 0 0,1 0 16,0 2-16,0 2 0,0-3 16,-2-2-16,0 1 0,0 0 0,1 1 15,0 2-15,2-1 0,1 0 16,-3 0-16,-1 0 0,2-2 15,-1-1-15,-2 0 0,-2-1 0,2 2 16,1 1-16,2 3 0,1 1 16,-1-2-16,-3-2 0,0 1 15,0-1-15,-3-1 0,0 0 0,2 0 16,1 1-16,-2 1 0,-2 1 16,0-2-16,-1 0 0,-1 0 15,-1 2 1,0 0-16,-1 0 0,0 0 15,-1 0-15,-2 0 0,-2 0 16,-1 0-16,2-1 0,0 0 16,1-1-16,-4-1 0,0 1 0,2-1 15,0 1-15,-1 0 0,-1-1 16,-2-1-16,1-1 0,-2 0 16,-1 0-16,-2 2 0,1 1 0,-3 0 15,-2-3-15,-2 0 0,1 1 16,-3 0-16,-2 2 0,-2 0 0,0 0 15,-3 1-15,-1-1 0,0 0 16,-2 0-16,0 2 0,-2 0 16,0-1-16,0 1 0,-2 0 15,0 0-15,2 0 16,-2 0-16,3 1 0,-3-1 0,0 0 16,0 0-16,-3 0 0,1 0 0,0 0 15,2 0-15,-2 0 0</inkml:trace>
  <inkml:trace contextRef="#ctx0" brushRef="#br0" timeOffset="38517.5042">29772 15957 0,'0'0'0,"0"0"0,-18-5 15,7 2-15,-1-1 0,-2 0 16,-2-1-16,-6-1 0,-2 1 16,-2 1-16,-3 2 0,-1-1 15,0 2-15,-7 1 0,-2 2 0,3 1 0,1 1 16,-3-1-16,-1 1 16,3 1-16,4-1 0,-7 3 0,-1 1 15,1-1-15,2 0 0,-2 3 16,0 1-16,1 1 0,2 1 0,-3 1 15,-2 2-15,3 1 0,2 0 16,-10 12-16,-3 5 0,2-2 16,4-2-16,4 1 0,1 0 0,-2 1 15,0 1-15,-3 6 0,3 2 16,2-3-16,2-1 0,-3 6 16,0 4-1,-4 1-15,-1 1 0,8-3 16,9-4-16,-16 20 15,2-2-15,6-9 0,4-6 16,3 3-16,4 3 0,4-9 16,4-4-16,-4-3 0,-1-1 15,3-5-15,3-2 0,-1 5 16,0 4-16,5-4 0,3-3 0,3 7 16,0 5-16,3-21 0,0 0 15,-2 7-15,0 7 0,1 2 0,1 2 0,0 2 16,1 0-16,1 4 15,1 3-15,2-5 16,0-4-16,0-5 0,1-3 0,-1 1 16,-1 1-16,4-1 0,0-1 0,4 1 15,2-1-15,-1-2 16,0-4-16,3 3 16,2 3-16,-4-5 0,0 1 15,0-2-15,1-1 0,1-1 16,2 1-16,1-1 0,2-2 15,-1 0-15,1 1 0,0-3 16,-1-3-16,-3-2 0,0 0 0,2 0 16,1 0-16,0-2 0,2-1 15,0 1-15,0 1 0,-1-2 0,-2-2 16,1 2-16,0 0 0,0 0 0,2-1 16,-1-2-16,1 0 15,-1-1-15,-2-1 0,3 0 16,2 0-16,2-1 0,2-1 0,-2 1 15,0 2-15,0-2 16,2-3-16,1 0 0,3 2 0,-3-1 0,-2 0 16,1-2-16,2-4 0,1 3 15,0 0-15,0-1 0,0-1 16,2 0-16,1-1 0,3 0 0,-2 1 16,0 1-16,0 0 0,1-1 15,1-1-15,1 0 0,-1-1 16,1 2-1,1 1-15,-3-2 0,-2-3 16,3 1-16,4 1 0,-3 0 16,-2 0-16,2-2 0,0-1 15,0 0-15,2 2 0,0-2 0,1 0 16,0-1-16,-2 1 0,5 0 16,-1-1-16,1-2 0,2-3 15,-2-1-15,-1-1 0,-1-1 0,0 0 16,-3 0-16,0-1 0,1 0 15,3 0-15,-2-3 0,-1-3 0,0 0 16,-1-1-16,1-2 0,-1 1 16,2-3-16,1-2 0,-1-2 15,-3 4-15,-1-4 0,0-1 16,4-8 0,3-5-16,-6 3 0,-3 4 15,1 2-15,3 1 0,-8-4 16,-3-2-16,12-22 0,-1 4 15,-2 6-15,0 4 0,-5-3 16,-5-3-16,-1 6 0,-3 2 0,-3 2 16,0 0-16,-3 0 0,0 1 15,-1 1-15,0 2 0,-5-3 0,-2-4 16,-4 0-16,-2-1 0,-1 2 16,0 4-16,0-3 0,1 1 15,-3 5-15,-1 4 0,-3-6 16,0-3-16,-3 4 0,-1 4 15,-1-7-15,1-4 16,-1 6-16,-1 4 0,-4-3 16,-1 0-16,0 1 0,0 1 15,-1 2-15,0 2 0,-2 3 16,-1 3-16,-2-1 0,-1 0 16,8 13-16,-3-1 0,-1 1 0,-3-2 0,-4 1 0,-2 1 15,-1 0-15,1-1 0,-3 5 16,-1 3-16,0 0 15,0 0-15,-1 1 0,-2 0 16,1-2-16,0 0 0,-1 0 16,-2-1-16,1 1 0,0 1 15,7 4-15,2 0 0,-6 2 0,-5 1 16,2 3-16,1 1 0,-2 2 16,-4 1-16,3 3 0,3-1 15,-4 4-15,-2-1 0,3 1 0,1 1 0,-3 1 16,-3 1-16,2 1 15,3 2-15,-8 0 0,0-3 16,12 0-16,2 1 0,-9 1 16,-2 1-16,4 0 0,2 1 0,-4 3 15,-2 2-15,9-4 0,1 0 16,-8 7 0,0 6-16,2 0 0,2 1 0,-11 9 15,-5 8 1,1 1-16,2 0 15,10-8-15,8-7 0,-14 20 16,7-1-16,4-3 0,5 0 0,1-12 16,-1-4-16,10-11 0,6-7 15,6-5-15</inkml:trace>
  <inkml:trace contextRef="#ctx0" brushRef="#br0" timeOffset="39204.0473">27665 7975 0,'0'0'0,"0"0"0,0 0 15,0 0-15,-17 13 0,17-13 16,0 0-16,-16 22 0,12-13 0,-1 3 16,1 1-16,-1 1 0,0 2 15,-2 5-15,0 5 16,-1 2-16,0 1 0,-1 2 0,2-4 15,0-5-15</inkml:trace>
  <inkml:trace contextRef="#ctx0" brushRef="#br0" timeOffset="54516.9764">28023 12543 0,'0'0'0,"0"0"0,0 0 16,-22 4-16,22-4 0,-25 2 15,9 0-15,-2 0 0,0-1 0,-8 2 16,-4-1-16,1 0 0,2 0 16,-4 0-16,-2-1 0,-6 3 0,3 0 15,-3 1-15,-1-1 16,0 0-16,1 0 0,-9 1 0,-1-1 16,4-1-16,2-1 0,-4 1 15,-4 0-15,5-2 0,3 1 16,-13-4-16,-1-1 0,2-1 15,2-2-15,-1 0 0,-1 1 0,1 0 0,1 0 0,-9-2 32,2 0-32,3 1 0,6 1 0,13 2 0,12 0 31,6 2-31</inkml:trace>
  <inkml:trace contextRef="#ctx0" brushRef="#br0" timeOffset="56811.3307">19550 12836 0,'0'0'0,"0"0"0,0 0 15,0 0-15,-25-9 0,25 9 0,0 0 16,-29-2-16,20 3 0,-1-1 15,0 2-15,0-2 0,0 0 0,0 1 32,1 0-32,-1-1 0,1 1 15,1-1-15,1-1 16,2 1-16,1 0 0,0 0 16,2 0-16,0 1 0,2-1 15,-2 3-15,2-3 0,1 3 0,2-2 16,0 0-16,2 0 0,0 0 15,1 0-15,0 0 0,1 0 16,2 1-16,1 1 0,2 1 16,1-2-16,1 1 0,2 0 0,-2 1 15,1-1-15,1 1 0,2 0 16,-1-1-16,1 0 0,1-3 0,2 1 16,5 0-16,2 2 0,-1-3 15,3-1-15,-1 1 0,-2 1 16,2-1-16,1-1 15,1 0-15,1 0 0,6 1 16,1 3-16,-2-3 0,0-1 16,-1 1-16,1 2 15,2-3-15,0-3 0,6 1 0,-1 3 16,-1-1-16,-2 0 0,-1-1 16,1 2-16,1-1 0,2-1 15,-1 1-15,0-1 0,0 0 16,0 1-16,7 0 0,-2-1 0,0-1 0,-1 1 15,1 1-15,-1 0 0,-2 0 16,0 1-16,3-1 0,3 1 16,-4-2-16,-2-3 0,11 0 15,4 1 1,-11-2-16,1 1 0,3-3 0,-2 0 16,-1 1-16,0 1 0,2-1 0,2-1 15,-2 2-15,-2-1 0,21-1 0,-7 2 16,-7 3-16,-3 2 0,0-5 15,3-1-15,-9-1 0,-3 2 16,7 3-16,4 1 16,-15-3-16,10-2 0,-7-1 15,-6-2-15,28-2 16,-3 2-16,-5 2 0,-5 0 16,3-2-16,3-1 15,-7 2-15,-4 1 0,3 4 0,5 2 16,-9 1-16,-4-2 0,10-2 15,8-4-15,-10 5 0,-4 3 0,6 0 16,5-1 0,3-3-16,0-3 0,-2 2 0,-4 3 0,-4 0 15,-4 0-15,6 2 0,3 0 16,-4 1-16,-2 1 0,-2-2 0,1-1 16,4 1-16,3 0 0,-2 0 15,-2 0-15,-3 0 0,-1-2 16,5 0-16,4 0 0,-3-1 15,-2 0 1,2-3-16,1 0 0,1 2 16,3 0-16,-3 1 0,-2-1 15,-2 3-15,-2 1 0,5-1 0,4 1 16,-4-3-16,-2 0 0,1-1 16,1 1-16,1 0 0,2 0 15,-1 1-15,1 1 0,-5-4 16,-2 0-16,2 0 0,2 0 0,-5-1 15,-3 1-15,5 6 16,4 5-16,0-1 0,1-2 0,-2 2 16,0 1-16,-3-2 0,-4 0 15,5-1-15,3-1 0,-3 0 16,-2 0-16,2-2 0,1-2 16,1-1-16,1-1 15,0 4-15,0 2 0,-4 1 16,0 1-16,3-1 0,3 0 15,-4 1-15,-1-1 0,2 1 0,1 1 16,-1-3-16,0-2 0,3 0 16,0 1-16,-5-3 0,-3 0 15,6-1-15,3-1 0,-2 2 16,-5 1-16,6 2 0,0 2 16,1-1-16,-2 0 0,3 2 15,0 2-15,-3-3 0,-3 1 0,1-1 0,0-1 16,3-1-16,2 0 0,-3 0 0,-1 1 15,-2-1-15,-1 0 0,3-1 16,4 0-16,-3-1 0,-3 1 16,1 1-16,2 0 0,-2 0 0,1 0 15,1 3-15,2 0 0,-4-1 16,-2 0-16,1-1 0,1 0 16,1 1-1,1 1-15,-1-1 0,-4-1 16,0-2-16,0-1 0,4 0 15,4 1-15,-7 0 0,-4 0 16,1 0-16,1 0 0,2-1 0,0 1 16,-2-1-16,0 1 0,0-2 15,-2 2-15,1-1 0,0 1 16,-4-3-16,-2-2 0,3-1 0,4-1 16,-6 3-16,-3 2 15,0-2-15,2-1 16,-2 1-16,-1 1 0,0 1 0,1 0 0,-6 0 15,-4 0-15,-9 2 16,5 0-16,-2-1 0,3-2 16,-3 0-16,1 0 0,-1-1 15,2 1-15,-1-2 0,0 1 0,-5 1 0,0 1 0,1-2 16,0-1-16,0 0 16,0 1-16,-1 1 15,-2 0-15,-2 2 0,0-1 16,0 0-16,1 0 0,-1 0 15,-2 0-15,0 0 0,-1 0 16,-2 1-16,-1 1 0,-2-1 16,-1-1-16,0 2 0,0 1 15,1-1-15,0-2 0,-3 2 16,0-3-16,0 1 0,-1 0 0,1 2 0,1 2 16,-1-2-16,2 0 0,-1 0 15,-2 0-15,0 1 0</inkml:trace>
  <inkml:trace contextRef="#ctx0" brushRef="#br0" timeOffset="65579.5134">29951 15709 0,'0'0'0,"0"0"16,0 0-16,0 0 0,0 0 0,0 0 15,0 0-15,0 0 0,-13 20 16,13-20-16,-5 23 15,5-23-15,-7 36 0,4-15 0,0 1 16,-1 1-16,2 0 0,-1 9 0,0 3 16,0 0-16,2-1 0,0 9 15,0 2-15,0-3 0,-1-2 0,-2 1 16,0 1-16,0 8 0,0-3 16,2 4-16,1 1 15,1-2-15,1-1 16,-1 11-16,0 2 0,0-4 15,0-3-15,-4 6 0,-3-2 16,2-3-16,0-4 0,-1 3 0,-1 2 16,-2-8-16,-2-4 0,2 7 15,2 0-15,0-11 0,0-3 16,0 17-16,0-8 0,4-20 16,0-1-16,1-5 0,1-4 0,0-6 15,1-4-15,0-2 0,0-2 16,0 0-16</inkml:trace>
  <inkml:trace contextRef="#ctx0" brushRef="#br0" timeOffset="65949.4822">29938 15641 0,'0'0'0,"0"0"16,0 0-16,0 0 0,0 0 0,-22 7 15,22-7-15,-17 15 16,17-15-16,-21 24 0,8-6 0,-1 0 15,2 2-15,-3 4 0,-3 3 0,-4 7 32,1 0-32,-4 8 0,1 1 15,0-3-15,3-1 0,-1-1 0,-1 0 0,-1 1 0,3-6 0,4-2 32,3-2-32,4-5 15,3-3-15,2-19 0,2-11 0,1 2 0,1 2 0,-1 0 16</inkml:trace>
  <inkml:trace contextRef="#ctx0" brushRef="#br0" timeOffset="66250.1878">30040 15700 0,'0'0'0,"0"0"16,0 0-16,0 0 0,0 0 0,26 10 15,-26-10 1,19 11-16,-19-11 0,23 12 16,-8-3-16,-2 0 0,0 1 0,1 0 0,2 2 15,-2 0-15,-1 1 0,7 5 16,0 0-16,2-1 0,1-3 0,0-1 15,1 0-15,-2-2 0,0 0 16,-4-4-16,-2 0 16,-3-1-16</inkml:trace>
  <inkml:trace contextRef="#ctx0" brushRef="#br0" timeOffset="66457.314">30559 16562 0,'0'0'0,"0"0"16,0 0-16,0 0 0,0 0 0,0 0 15,0 0-15,0 0 0</inkml:trace>
  <inkml:trace contextRef="#ctx0" brushRef="#br0" timeOffset="107686.2981">9768 1481 0,'0'0'0,"0"0"16,0 0-16,0 0 0,0 0 0,0-20 16,0 20-16,0 0 0,-7-21 15,7 21-15,0 0 0,-16-13 16,8 9-16,-5 3 0,-6 2 0,-1 0 0,-1 2 16,-5 3-16,-6 5 15,-10 3-15,0 2 0,-14 8 0,-5 5 16,4 0-16,2 1 0,-12 10 15,1 2-15,-1 2 0,10-4 16,-6 10-16,3 0 0,12-6 16,7-5-16,-12 21 15,7-3-15,9-13 16,8-5-16,3 4 0,5 2 16,7-6-16,4-5 0,5 2 0,2 0 15,5-15-15,0 2 0,3 16 16,4 1-16,-2-19 0,1-2 15,4 5-15,1 2 0,2 0 16,3 2-16,1-3 0,0 0 0,-5-7 16,-3-4-16,2 0 0,2-2 15,1-7-15,2-1 0,3-3 0,3-4 16,-3-3-16,1-5 0,5-3 16,5-2-16,1-5 0,1-4 15,10-8-15,2-1 0,-2 0 16,-1 1-16,1-4 15,1-4-15,-4 3 0,-3 2 16,5-4-16,-1 1 16,-6 0-16,-6 1 0,-3 0 0,-3-1 15,-4 2-15,-2 1 0,-4 3 16,-3 2-16,-5-1 0,-5 3 16,-1-1-16,-1 1 0,1 3 15,2 5-15,3 1 0,3-2 0,-3 5 0,0 5 16,-2 2-16</inkml:trace>
  <inkml:trace contextRef="#ctx0" brushRef="#br0" timeOffset="108101.8938">10212 1208 0,'0'0'0,"0"0"15,0 0-15,0 0 0,0 0 0,0 0 16,0 0-16,0 31 0,0-31 16,-4 25-1,4-25-15,-9 34 0,3-15 16,-3 5-16,-2 2 0,0 3 16,-1 1-16,-4 15 0,-3 7 15,-4 6-15,0-5 0,-9 18 16,-2 1-16,5-5 0,5-5 0,-9 17 15,-4 3-15,0 1 0,1-10 16,-16 41-16,1-2 0,6-13 0,4-12 16,0-1-16,-1-3 0,5-8 15,1-5-15,2-2 0,0-3 16,2-8-16,1-4 0,-1 3 16,0 2-16,9-12 0,8-6 0,0-12 15,1-9-15,4-8 0,3-7 16,5-6-1,2-7-15,2-13 0,3-7 16,-2 8-16,-1 7 0,-1 4 0</inkml:trace>
  <inkml:trace contextRef="#ctx0" brushRef="#br0" timeOffset="108502.8888">10240 1253 0,'0'0'0,"0"0"16,0 0-16,0 0 0,0 0 0,0 0 15,0 0-15,0 0 16,-21 25-16,21-25 0,-36 25 15,14-9-15,-1 1 0,-8 5 16,-6 2-16,-13 7 0,1 2 0,-18 11 16,-1 3-16,-6 4 0,8-2 15,-9 5-15,3-3 0,2 0 0,8-6 16,-15 16-16,14-7 0,12-12 16,11-10-16,8-4 0,5-5 15,8-7-15,5-8 0,6-3 16,5-3-16,3-2 0,1-3 0,-1 3 15,0-4-15,2 2 0,2-3 16,3-2-16,6-5 0,2 0 0,4 1 0,-5 2 16,-3 2-16,-2 2 15</inkml:trace>
  <inkml:trace contextRef="#ctx0" brushRef="#br0" timeOffset="108919.376">10098 1577 0,'0'0'0,"0"0"16,0 0-16,18 14 0,-18-14 0,18 15 16,-18-15-16,22 25 0,-10-12 15,0 3-15,1 0 0,-1-2 0,-1 1 0,5 3 16,-1-1-16,0-1 15,-2-1-15,-1 0 0,0-2 16,-1 1-16,-1-3 0,0 0 0,-1 2 16,0-3-16,-2-2 0,2-1 15,1-2-15,-2 0 0,-2-1 16,1-2 0,-1 0-16,-2 0 0,0-1 0,0 0 15,-1 0-15,0 1 16,0-1-16,-1-1 0,0 1 15,-2-1-15,2 1 0,-2-1 16,0 0-16,0 0 0,0 0 0,0 0 16,0 0-16,0 0 0,0 0 15,0 0-15,-2 1 0,-1 0 0,-2-1 0,1 2 16,-2-1-16,1 3 0,-1-1 16,2 0-16,-1 0 0,2-1 15</inkml:trace>
  <inkml:trace contextRef="#ctx0" brushRef="#br0" timeOffset="110022.3166">12107 2014 0,'0'0'16,"0"0"-16,0 0 0,29-1 0,-29 1 0,29-4 16,-11 3-16,2 0 0,1 0 15,11 0-15,2 1 0,1-1 16,1 0 0,2 0-16,3-2 0,10 1 15,0 1-15,0 0 0,2 1 16,10-1-16,-2-2 0,1 3 15,-1 1-15,9 1 0,-4-4 16,-1 4-16,-1 1 0,-1-2 16,-2 0-16,8 1 0,-2 1 0,-4-3 0,-4 0 15,1 3-15,-1 3 0,5-3 16,-3-3-16,16-1 0,-6-1 16,-7-1-16,-6 2 0,-1 1 15,1 1-15,-9 2 0,-2-1 16,-1-1-16,0 2 0,-4-5 0,-1 0 15,-4 4-15,-1 2 0,-6-2 16,-4-6 0,-12 2-16,2 0 0,-1 1 15,0 1-15,0-4 0,0 1 16,-5 0-16,-2 1 0,-2 1 16</inkml:trace>
  <inkml:trace contextRef="#ctx0" brushRef="#br0" timeOffset="110709.0923">14319 1763 0,'0'0'0,"0"0"0,0 0 15,0 0-15,0 0 0,22 2 0,-22-2 16,0 0-16,23 5 0,-23-5 16,0 0-16,29 11 0,-19-7 15,2 2-15,1-1 0,1 1 0,2 0 16,-1 0-16,2 0 0,-1 0 16,1 1-16,3 2 0,2 2 15,4-1-15,-1-2 0,1-1 0,-1-1 16,-1 2-16,-2 0 15,2 1-15,0-1 0,-2-2 16,-1 0-16,-1-1 16,-3 2-16,0 0 0,-2 0 15,-2 0-15,0 1 0,-3-1 16,-2 1-16,-2 2 0,-2 0 16,-2 1-16,-2 1 0,-3 2 0,-3 1 15,-5-1-15,-3-3 0,-6 3 16,-4 3-16,-2-2 0,-2-2 15,-10 7-15,-3 3 0,1-5 0,0-1 0,-6 6 16,2 0-16,5-2 0,5-2 16,1-3-16,1 0 0,6-4 15,5-1-15,3-2 0,4 0 16,3-3-16,2 0 0,9-1 16,7-3-16,5-3 0,6-3 15,14-3 1,10-1-16,-7 0 0,-7 2 0,-5 2 15</inkml:trace>
  <inkml:trace contextRef="#ctx0" brushRef="#br0" timeOffset="111380.0982">16829 1190 0,'0'0'0,"0"0"16,0 0-16,0 0 0,0 0 0,0 0 15,0 0-15,0 0 0,0 0 0,10 21 16,-10-21-16,0 20 0,0-20 0,0 28 16,0-6-16,0 0 15,1 1-15,-1 4 0,-1 5 16,-2 7-16,-2-2 0,-5 15 16,-3 5-16,0-3 0,-1-2 0,-6 20 31,-3 6-31,-1 2 0,3-10 0,-5 16 15,-3 3-15,5-9 0,2-7 16,-6 46-16,6 0 16,5-21-16,2-13 0,-3 7 0,-2 3 15,0-15-15,1-12 0,-1 9 16,-1 6-16,4-13 0,4-9 0,-3 1 16,1-2-16,1-11 0,5-7 0,-1-4 15,1-1-15,1-8 0,1-5 0,1-7 16,0-8-16,3 0 15,1-4-15,2-5 0,1-8 16,0-2-16,0-3 0,4-7 16,1-9-16,0 8 0,-3 6 0,-1 4 15</inkml:trace>
  <inkml:trace contextRef="#ctx0" brushRef="#br0" timeOffset="111859.6349">17044 1250 0,'0'0'0,"0"0"0,0 0 0,0 0 15,0 0-15,-22 3 0,22-3 16,-19 11-16,19-11 0,-23 16 0,7-6 16,-1 4-16,2 3 0,-4 3 15,-3 1 1,-7 5-16,-1 2 0,-2 1 15,-1 3-15,-6 8 0,0 0 16,2-1-16,-1 0 0,-4 4 16,2-7-16,4 1 0,3-2 15,2 1-15,6-4 0,3-7 0,2-3 16,3-5-16,3-3 0,4-1 16,2-3-16,3-5 0,2-1 0,-1-1 15,2-2-15,2-1 0,0 0 0,0-4 16,1-1-16,0 1 0,0-2 15,4-1-15,2-1 16,0 0-16,-1 1 0,-2 1 0</inkml:trace>
  <inkml:trace contextRef="#ctx0" brushRef="#br0" timeOffset="112228.6439">16902 1486 0,'0'0'0,"0"0"15,0 0-15,0 0 0,14 21 0,-14-21 16,14 23-16,-5-9 0,1-1 16,0 4-16,1 1 0,1-1 0,2-2 15,2 6 1,-1 1-16,1 0 15,-1-1-15,0 0 0,0 0 0,-2-2 0,-1 1 0,4 2 16,-1-1-16,-4-7 0,0-4 0,-1-2 16,-1 0-16,0-1 15,-1-3-15,-2 0 0,0-1 0,-1 1 16,0 0-16,-3-1 16,-1 1-16,-1-4 0,2 2 0,-2-2 15,2 0 1,-2 0-16,0 0 0,-3 1 15,-1 0-15,-3-1 0,-2-3 16,2 1-16,0-1 0,1 1 0</inkml:trace>
  <inkml:trace contextRef="#ctx0" brushRef="#br0" timeOffset="112445.0598">17295 1757 0,'0'0'16,"0"0"-16,0 0 0,0 0 16,0 0-16,0 0 0,0 0 15,-30 23-15,6-12 0,5-3 0,1 1 16,2-3-16</inkml:trace>
  <inkml:trace contextRef="#ctx0" brushRef="#br0" timeOffset="114687.1873">13593 2888 0,'0'0'15,"0"0"-15,0 0 0,9 20 0,-9-20 16,10 24-16,-2-8 0,-1 2 0,2 1 15,0 5-15,0 4 0,2 8 16,-1 3-16,-1 2 0,0 2 16,0 10-16,0-3 0,0 13 15,0 2-15,-2-4 0,-1-6 0,1 12 16,-1 0-16,1-7 0,-2-7 16,4 7-1,1-1-15,1-6 0,0-5 16,0 4-16,-1 1 0,0-7 0,-1-7 0,-5 4 15,-4 3-15,1-5 0,2-6 16,-4 0-16,-2-1 0,1-4 16,1-3-16,-2-4 0,-1-2 15,1-6-15,0-1 0,1-4 16,-1-1-16,1-3 0,1-1 16,-1-5-16,-1-2 0,-4-5 15,-1-1-15,3 3 0,0 0 16,2 2-16</inkml:trace>
  <inkml:trace contextRef="#ctx0" brushRef="#br0" timeOffset="115135.2705">13556 2970 0,'0'0'0,"0"0"0,0 0 0,0 0 0,0 0 0,-17 28 15,17-28 1,-15 25-16,8-13 0,0 4 16,-1 2-16,0 2 0,1 0 0,0 3 15,-2 4-15,-1 3 0,0 0 16,0-3-16,1 0 0,1-4 0,0-1 16,-2 1-1,1-4-15,2-3 0,3-3 0,1-3 16,-1-2-16,2-1 0,0-2 15,1-1-15,0-1 16,1-3-16,4 1 0,2-3 0,3-3 16,-1-1-16,1-3 0,1 0 15,-1 1-15,-2 2 0</inkml:trace>
  <inkml:trace contextRef="#ctx0" brushRef="#br0" timeOffset="115466.3625">13801 3013 0,'0'0'15,"0"0"-15,0 0 0,0 0 0,26 9 16,-26-9-16,26 15 15,-10-6-15,-1 2 0,3 1 0,1 1 16,-1 1-16,1-2 0,3 4 0,-1-1 16,-1 0-16,-1 0 0,0-2 15,-2-1-15,0-1 0,-1-3 0,0 0 16,0 1-16,-1-2 16,-2-1-16,-2 0 0,0-2 15,-2 0-15,-2 0 0,0-1 0,-1 0 16,-2 0-1,-1-1-15,-3-2 0,0 0 0,-2 0 0,2 0 0,-2 0 16</inkml:trace>
  <inkml:trace contextRef="#ctx0" brushRef="#br0" timeOffset="115705.8375">14781 3325 0,'0'0'0,"0"0"16,0 0-16,0 0 0,-25 10 0,25-10 15</inkml:trace>
  <inkml:trace contextRef="#ctx0" brushRef="#br0" timeOffset="117705.5758">12667 4032 0,'0'0'0,"-9"-1"15,-3-1-15,-3-2 0,-3 2 0,-13-1 16,-6 1-16,-2-2 0,1 2 0,-19-1 16,-5 2-16,-12 0 15,2 0-15,-16 2 0,-1 0 16,4-1-16,3 0 0,-18 1 0,-4-1 0,-28 7 16,21 1-16,-5 0 0,-3 0 15,8-2-15,9-3 0,1 5 16,0 0-16,7 2 0,5-1 15,-9 1-15,-7 1 0,13-1 16,7 0-16,-4-2 0,-2 0 16,10 0-16,6-2 0,-5 2 0,-1 2 0,8-1 15,7-1-15,1 0 0,0 0 16,4-3-16,4-2 0,0 2 16,2 0-16,9 2 0,5 0 15,-2-4-15,0-1 0,7-2 16,5-1-16,2 2 0,2 4 15,5-3-15,3 0 16,-2-1-16,-1-1 0,7 0 16,2 0-16,3 3 0,2 0 15,4-3-15,2-1 0,1-1 16,-2-2-16,3 4 0,0 0 16,-2-1-16,2 1 0,0 0 15,0 0-15,3 0 0,2 0 16,1-4-16,-1-1 0,0 1 0,-2 0 0,0 1 15</inkml:trace>
  <inkml:trace contextRef="#ctx0" brushRef="#br0" timeOffset="118354.1149">8901 3871 0,'0'0'0,"0"0"0,0 0 0,0 0 16,0 0-16,0 0 0,0 0 15,0 0-15,0 0 0,-26 22 16,26-22-16,-27 14 0,27-14 0,-36 18 15,11-4-15,-2 0 0,1 4 16,-13 3-16,-4 3 16,2-1-16,2 2 15,-10 5-15,1 2 0,5-5 16,4-3-16,-2 4 0,5-1 16,5-3-16,6-5 0,5-2 15,4 1-15,5-3 0,5-1 0,6 0 16,4-1-16,3-2 15,2-1-15,2-1 0,5 0 16,4-1-16,3 1 0,7-2 0,5 0 0,1 0 16,4-1-16,9 2 0,1 2 15,-1 0-15,-4 1 0,12 3 16,4 0-16,-6-2 0,-3-1 16,0-3-16,0-1 0,-3 0 0,0 2 0,7 1 15,1-3-15,-9 1 0,-5 0 16,3-1-16,3 0 0,-6-1 15,-5-1-15,0 0 0,-2-2 16,-3 0-16,-2-3 0,1 1 16,0-1-16,-7 1 0,-4 0 0,-4 0 15,-3-1-15,-1-1 0,-1-1 16,-2 1-16,-2 1 16,-4-1-16,1-1 15,-2 1-15,0 1 0,0-1 16,-1 0-16,0 1 0,-2 0 15,2 0-15,0 1 0,2 1 16,0 2-16,0-1 0,-1-1 0,-1 1 16</inkml:trace>
  <inkml:trace contextRef="#ctx0" brushRef="#br0" timeOffset="118586.1478">10962 4389 0,'0'0'0,"0"0"15,0 0-15,0 0 0,0 0 0,0 0 16,0 0-16,7 21 0,-7-21 15,0 0-15,-9 21 0,9-21 16</inkml:trace>
  <inkml:trace contextRef="#ctx0" brushRef="#br0" timeOffset="119911.9519">8018 2507 0,'0'0'0,"0"0"0,0 0 0,2 21 15,-2-21-15,3 26 0,0-6 16,-1 2-16,-2 0 0,-1 12 16,-1 5-16,-2 0 0,0 1 0,-5 14 15,-3 4-15,2-1 0,-2-2 16,-1 14-1,0 3-15,-2 3 0,3-5 16,-2-1-16,-2-2 0,1 0 0,2-8 16,1-2-16,1-1 15,0-5-15,1-1 0,-4 17 16,3-9-16,3-13 0,0-9 0,-1-2 16,-1-1-16,5-17 0,-1-1 15,-1 0-15,1-1 0,-2-4 0,-2-2 0,4 0 16,0-1-16,-1-2 15,0-2-15,-1-1 0,0-1 16,1 1-16,0 1 0,-2-4 16,1-4-16,3 1 0,2 2 0,-3-7 15,2-4-15,0 2 0,2 4 16,0-1 0</inkml:trace>
  <inkml:trace contextRef="#ctx0" brushRef="#br0" timeOffset="120375.328">7519 3593 0,'0'0'16,"0"0"-16,0 0 0,0 0 0,0 0 16,0 0-16,0 0 15,7 26-15,-7-26 0,8 27 0,-5-8 16,1 1-16,-4 0 0,0 5 15,0 2-15,0 2 0,1 2 16,-2 9-16,-3 2 0,0-2 0,0 0 16,-3 9-16,0-1 0,0-4 0,-1-4 15,1 5-15,4-3 16,-1-7-16,1-4 0,1-7 16,-1-4-16,1-4 0,0-2 0,0-5 15,1-3-15,2-2 0,1 0 16,2-5-1,1-6-15,3 0 0,3-2 0,6-4 16,5-4-16,0-2 0,1 0 0,10-10 16,2-3-16,1-1 0,1 1 15,6-8-15,1 0 0,-2 4 16,-2 3-16,4-3 0,-2-1 16,-8 6-16,-5 5 0,-3 0 15,-2 1-15,-3 5 0,-2 4 0,-2 3 16,-3 0-16,-3 3 15,-2-1-15,-4 5 0,1 2 16,-2 1-16,1 0 0,-1 8 16,0 4-16,-1-2 0,-1-2 0,0-2 15</inkml:trace>
  <inkml:trace contextRef="#ctx0" brushRef="#br0" timeOffset="121346.8963">7351 4324 0,'0'0'0,"-5"-4"16,-3-1 0,0-2-16,2-1 0,-4-4 0,-2-5 15,-2-7-15,4-3 0,3-5 16,3-6-16,3-7 0,3 2 15,8-10-15,4-7 0,7-7 16,4 5-16,8-16 0,3-2 16,0 11-16,-2 10 0,21-21 15,4 1-15,-12 16 0,-12 13 0,1 15 0,1 12 16,-7 11-16,-6 7 0,-1 10 16,-1 7-16,-3 4 0,-3 2 0,-5 0 15,5 6-15,-3 2 16,-4 0-16,2 12 0,0 8 15,-2-1-15,-2-3 0,-4 14 16,-4 10 0,-3-10-16,-2-9 0,-11 33 0,-7-1 15,-5-9-15,-3-6 0,-9 2 16,-5 1-16,-2-9 0,-1-3 0,-4-13 16,-1-8-16,9-7 15,9-8-15,-1-15 0,2-11 16,5-12-16,4-9 0,6-15 0,4-12 15,13-5-15,7-5 0,25-17 0,13-13 16,8 3-16,1 1 0,15 2 16,7 0-16,-4 16 0,-5 11 15,-1 11-15,-1 6 0,-20 16 16,-14 12-16,-16 8 0,-9 8 16,-2 4-16,-2 4 0,-4 11 15,-5 8-15,-5 3 0,-2 3 0,-3 10 0,-2 6 16,8-5-16,4-6 0,3-11 15,3-8-15,0-6 0</inkml:trace>
  <inkml:trace contextRef="#ctx0" brushRef="#br0" timeOffset="121778.9275">8347 2712 0,'0'0'0,"0"0"0,0 0 0,0 0 16,0 0-16,1 32 0,-1-32 15,0 36-15,-1-14 0,-2 7 16,-1 7-16,0 2 0,-2 1 0,-3 19 15,-1 4-15,-2 13 0,-1-1 16,-1 20 0,-1 2-16,1 8 0,2-7 0,-6 20 15,0 1-15,-9 33 16,3-23-16,3 5 0,2 2 16,-1-22-16,-1-14 0,2 1 15,-1 2-15,2-16 0,3-10 0,0 1 16,3 2-16,1-12 15,3-10-15,2-3 0,-1-4 0,2-13 0,-1-9 16,2-5-16,-3-4 0,3-7 16,0-6-16,-3-9 0,-4-4 15,-4-9-15,-3-6 0,5 7 16,5 4-16,3 4 0</inkml:trace>
  <inkml:trace contextRef="#ctx0" brushRef="#br0" timeOffset="122104.2449">8384 2759 0,'0'0'15,"0"0"-15,0 0 0,0 0 0,0 0 16,0 0-16,0 0 0,0 0 16,0 0-16,-17 22 0,17-22 15,-18 30-15,6-12 0,-6 4 0,-4 4 16,-8 7-16,-1 1 0,-2 2 16,-2-1-16,-5 6 0,3-3 0,-2 3 15,6-2-15,5-6 0,2-2 16,3-3-16,2-3 0,6-2 15,4-3 1,2-5-16,1-2 0,3-4 16</inkml:trace>
  <inkml:trace contextRef="#ctx0" brushRef="#br0" timeOffset="122349.1873">8543 2909 0,'0'0'16,"0"0"-16,0 0 0,0 0 0,0 0 16,0 0-16,25 15 0,-25-15 15,27 15-15,-27-15 0,33 25 16,-18-13-16,0-1 0,-2 1 16,0 3-16,0-1 0,-2 0 15,5 7 1,-1 0-16,-1 1 0,-1 0 0,-2 3 15,-3 3-15,0-6 0,-1-3 16,-2-3-16</inkml:trace>
  <inkml:trace contextRef="#ctx0" brushRef="#br0" timeOffset="122503.1079">9077 2974 0,'0'0'0,"0"0"0,0 0 0,0 0 16,-5 25-16,5-25 0,-4 20 15,4-20-15</inkml:trace>
  <inkml:trace contextRef="#ctx0" brushRef="#br0" timeOffset="130425.9729">27296 5564 0,'0'0'15,"-6"-5"-15,-1-3 0,-2 0 0,-1-1 0,-8-3 32,-4-3-32,-2 1 0,-4-2 15,-11-5-15,-4 1 0,-4 1 0,0 1 16,-16-2-16,-3 2 15,-1 3-15,-1 4 0,-14-3 0,-3-1 16,1 7-16,1 3 16,-17 1-16,-2 2 0,-38 1 0,15 1 15,3 9-15,1 6 0,12-2 16,8-1-16,-5 5 0,-2 3 0,11 6 16,8 3-16,-4 0 0,-3 1 15,6 1-15,4 1 0,3 5 16,4 7-16,4 0 0,3-1 0,0 3 15,1 2-15,9 1 0,7 1 16,1 5-16,1 1 0,8-3 0,6-2 16,6 0-16,4 2 0,4 4 0,2 2 15,4-1-15,4-1 16,6-4-16,3-1 0,6 4 16,5 2-16,-1-3 0,2-5 0,8-2 15,6-2-15,7-1 0,8-1 16,0-3-1,2-4-15,8-5 0,3-2 16,10-3-16,6-2 0,-3-5 0,-3-2 16,9-4-16,4-3 0,2-4 0,1-5 0,9-2 15,6-2-15,2-5 16,1-3-16,7-7 0,6-4 0,-5-1 16,-2 1-16,9-5 15,6-3-15,-7-2 0,-6-3 0,2-7 16,1-5-16,-9 3 0,-6 0 15,-1-4-15,-1-2 0,-8 4 16,-5 4-16,-4-5 0,-2-3 16,-12 0-16,-8-1 0,3-1 15,0-1-15,-9 1 0,-8 0 16,-2 1 0,-1-1-16,-8 4 0,-4 2 0,-6-1 0,-5-1 0,-1-3 15,-3-1-15,-6 3 0,-6 1 16,-5 5-16,-4 3 0,-7 1 15,-6 0-15,-2 2 0,-1 2 16,-14 0-16,-7 1 0,-5 6 16,-4 7-16,-10-4 15,-8 0-15,2 6 0,0 3 0,-10 6 16,-6 6-16,0 0 0,1-1 16,-11 5-16,-6 4 0,1 4 15,-1 3-15,-5 10 0,-2 7 16,8 0-16,6 0 0,-4 8 15,-2 7-15,5-2 0,4 0 16,-6 11-16,-4 9 0,6-1 0,5 0 0,9 8 16,7 5-16,13-4 0,8-3 15,15 5-15,11 6 16,15-9-16,11-6 0,5-20 0,1-13 16,3-9-16</inkml:trace>
  <inkml:trace contextRef="#ctx0" brushRef="#br0" timeOffset="130965.0564">26600 6773 0,'0'0'0,"18"0"0,2 0 16,-2 0-16,3 0 0,12 1 15,6 2-15,10-1 0,0 1 0,14 2 32,2 1-32,-1-1 0,0-3 0,11 2 15,0 2-15,-7 0 0,-5-1 16,15 0-16,4-1 15,-5 0-15,-3-2 0,37-2 0,-6-2 16,-10-1-16,-7 0 0,5-3 16,4-2-16,-9 2 0,-7 1 15,7 0-15,3 2 0,-11-3 0,-6 1 0,4 2 16,2 3-16,-5-3 0,-3-1 16,0 0-16,2 1 0,-10 0 15,-5 1-15,-3 2 0,-1 2 16,-4 1-16,-3-2 0,2-1 15,2-1-15,-8 3 0,-6 1 16,0-1-16,-2-1 16,-3-2-16,-2-1 0,-4 4 15,-3 3-15,-4-2 0,-3 0 16,2-2-16,1 0 0,-4 2 16,-1-1-16,-7 1 0,1 0 15,0-2-15,0 0 0,-2 5 16,-2 1-16,-3 2 0,0 0 0,-2-3 15,0-1-15,0-2 0</inkml:trace>
  <inkml:trace contextRef="#ctx0" brushRef="#br0" timeOffset="132870.7627">29749 10918 0,'0'0'0,"0"0"15,0 0-15,0 0 0,0 0 0,0 0 0,21 18 0,-21-18 16,16 17-16,-16-17 0,21 19 16,-21-19-16,28 21 0,-13-10 15,1 1-15,-1 0 0,1 0 16,0 2-16,1 0 0,4 4 15,-2 1-15,-1 0 0,-3-1 16,-5 0-16,-5 0 16,-1-3-16,0-2 0,-1-2 15</inkml:trace>
  <inkml:trace contextRef="#ctx0" brushRef="#br0" timeOffset="133156.1169">29370 11400 0,'0'0'0,"0"0"0,0 0 16,0 0-16,0 0 0,35-7 15,-35 7-15,38-8 0,-11 4 16,6-1-16,6 2 0,0 0 16,3 1-16,10 2 0,-2-1 15,6 1-15,-5 0 16,-6 0-16,-5 1 0,1 1 15,-7 3-15,-8 3 0,-7 2 16,-13 0-16,-6 1 0,-10-2 16,-7 0-16,-7-2 0,-1-3 15,4 1-15,4-3 16,2 1-16</inkml:trace>
  <inkml:trace contextRef="#ctx0" brushRef="#br0" timeOffset="133356.6873">29344 11596 0,'0'0'0,"0"0"0,0 0 16,0 0-16,-17 11 0,11-6 15,-1 2-15,1 0 0,-1 4 0,0 3 16,-2 3-16,1 1 0,0 0 16,-3 8-16,0 5 0,1-2 15,1-1-15,0 9 16,0 2-16,1-3 0,1-4 16,4 2-16,2-1 15,0-3-15,0-3 0,2 3 16,3 0-16,1-12 0,-1-5 0,4-2 15,2-2-15,-1-5 0,0-2 16,-1 0-16,-1-1 0,-2 0 16</inkml:trace>
  <inkml:trace contextRef="#ctx0" brushRef="#br0" timeOffset="133947.583">29564 11781 0,'0'0'0,"0"0"0,0 0 0,0 0 15,23-13-15,-23 13 0,26-8 16,-8 5-16,2 1 0,3 0 15,2 0-15,2 1 0,-1 1 0,9 2 16,2 2-16,-1 1 0,1 0 0,4 5 16,-1 4-16,-1 3 15,-3 1-15,-2 5 0,-3 4 16,-5 0-16,-4-1 0,-3 7 0,-4 0 16,-5 1-16,-5 0 0,-3 1 15,-3-1 1,-3-1-16,-4-4 0,-5 0 15,-5-1-15,1-5 0,-1-2 16,-5-6-16,-5-4 0,0-5 16,-1-4-16,-3-4 0,-3-3 0,1-5 15,0-3-15,2-4 16,2-4-16,3 0 0,5-1 0,0-5 16,3 1-16,5 1 0,4 4 0,6-1 15,3-3-15,5 6 0,4 0 0,3 2 16,2 2-16,0 1 0,0 0 15,3 3-15,1 3 16,0 1-16,-2 3 0,2 2 16,-1 1-16,-3 5 0,-3 5 0,-3 2 15,-1 4 1,-4 2-16,-3 0 0,-5-1 16,-2 0-16,-3 1 0,-2 1 15,-2-1-15,-3 1 16,0-4-16,-2-3 0,-1-1 0,-2-2 0,1-2 15,0-3-15,3-3 0,3-3 0,2-3 16,1-2-16,3-2 0,3-1 16,4-3-16,2-1 0,4-2 15,4-2-15,6-1 0,6 1 16,7-1-16,6 0 0,0 4 16,1 3-16,8 2 0,-1 4 15,-9 1-15,-7 2 0,-4 1 16</inkml:trace>
  <inkml:trace contextRef="#ctx0" brushRef="#br0" timeOffset="134121.5332">30470 11967 0,'0'0'16,"0"0"-16,0 0 0,0 0 0,-28 1 0,28-1 0,-24-1 15,24 1-15</inkml:trace>
  <inkml:trace contextRef="#ctx0" brushRef="#br0" timeOffset="135240.4657">27825 8217 0,'0'0'0,"-1"5"15,-1 4-15,-2-1 0,0 2 0,-3 5 16,-1 4-16,-6 10 0,1 4 16,0 4-1,0 3-15,-5 9 0,-1 0 16,2-3-16,-1-1 0,-2 4 15,1-5-15,4-8 0,2-4 16,4-7-16,3-4 0,8-10 16,4-7-16,-1-1 0,-1 0 0,-1-2 15</inkml:trace>
  <inkml:trace contextRef="#ctx0" brushRef="#br0" timeOffset="135463.1442">27742 8541 0,'0'0'0,"0"0"15,0 0 1,0 0-16,0 0 0,0 0 0,16 19 15,-16-19-15,9 30 0,-5-13 16,0 2-16,0 5 0,-1 4 16,-1 2-16,-1 0 0,-2 11 0,-3 1 15,2-1-15,2-3 0,-1 8 0,-2-3 16,1-6-16,0-3 0,1-1 16,1-5-16,1-9 0,1-6 15,3-16-15,1-10 0,0 1 16,-2 3-16,-1 2 15</inkml:trace>
  <inkml:trace contextRef="#ctx0" brushRef="#br0" timeOffset="135641.6185">28074 8090 0,'0'0'0,"6"-5"0,3-1 16,0-1-16,2-1 0,10-5 0,7 0 15,-2 1-15,1 2 0,-3 2 0,-1 3 16,2 0-16,-5 4 0,-8 6 16,-8 7-16,-1-4 0,1 1 0,-2-4 15</inkml:trace>
  <inkml:trace contextRef="#ctx0" brushRef="#br0" timeOffset="136026.6918">27934 8422 0,'0'0'0,"0"0"0,0 0 16,0 27-16,0-13 0,1 4 15,0 5-15,2 2 0,-1 2 0,0 12 16,0 2-16,0-2 0,2-3 0,-1 10 16,-1 0-16,0-7 0,0-3 15,0 1-15,0-5 0,0-5 16,-1-6-16,3-9 0,1-8 15,-1-5-15,2-5 0,-1-8 16,2-9-16,1-1 0,0-1 0,-1-3 31,1-3-31,-1 1 0,-2 2 0,2-5 16,0 3-16,0 1 0,-1 3 16,1 0-16,3-1 0,0 3 15,1 2-15,1-4 0,3-3 16,1 1-16,2-1 0,7 1 15,6-1-15,-3 4 0,-4 0 0,1 3 16,2 0-16,-4 3 0,-2 3 0,-3 1 16,-1 1-16,-4 4 0,-3 5 15,-5-4-15,-5 2 0,0 0 16,0 2-16,0 1 0</inkml:trace>
  <inkml:trace contextRef="#ctx0" brushRef="#br0" timeOffset="136280.8604">28152 8228 0,'0'0'0,"0"0"15,0 0-15,0 0 0,0 0 16,0 0-16,0 0 0,0 0 0,0 0 16,0 0-16,2 30 15,-2-30-15,13 30 0,-3-11 16,3 5-16,1 2 0,3 2 0,5 9 16,2 1-1,0-1-15,2 1 0,7 10 16,0 4-16,1-6 0,0-1 0,8 8 15,0 1-15,4 1 16,-3-7-16,0-2 0,1-2 16,-6-6-16,-4-4 0,5-1 15,-1-6-15,-9-8 0,-7-7 0,-7-3 16,-4-2-16,-2-2 0</inkml:trace>
  <inkml:trace contextRef="#ctx0" brushRef="#br0" timeOffset="136497.082">28245 8829 0,'0'0'0,"0"0"15,0 0-15,0 0 0,0 0 0,24 25 16,-24-25-16,21 28 0,-21-28 0,27 34 15,-9-12 1,1-1-16,0 1 0,7 2 0,3-2 0,-5-3 16,-3-4-16,-3-1 0</inkml:trace>
  <inkml:trace contextRef="#ctx0" brushRef="#br0" timeOffset="136682.1017">29624 8513 0,'0'0'0,"0"0"0,0 0 0,0 0 16,-15 18-16,15-18 15,0 0-15,-21 16 0</inkml:trace>
  <inkml:trace contextRef="#ctx0" brushRef="#br0" timeOffset="157972.361">27151 7262 0,'0'0'0,"0"0"0,0 0 15,0 0-15,0 0 0,4 27 16,-4-27-16,3 22 0,-3-22 0,4 27 16,0-10-16,-2-1 15,1-2-15,1 4 0,-1 3 0,0 1 0,0 0 16,3 8-16,0 1 0,-1 0 16,1-1-16,0 1 0,2 1 15,1 6-15,0-3 0,-1 4 16,1 1-16,0-2 0,1-3 15,2 8-15,0-1 0,-3-1 0,-1-1 16,-1 1 0,1 0-16,0-3 0,-2-2 15,0 1-15,-2 1 0,1-1 16,-1-3-16,1 6 0,-1 1 16,-1-5-16,1-6 0,0 2 15,2 3-15,-1-4 0,1-2 0,1 1 16,2 2-16,-1-3 0,-2-1 15,0 1-15,-1 2 0,0-9 0,-1 0 16,1 5-16,-2 1 0,-1-6 16,0 0-16,2-1 0,0 2 15,-2 1-15,1-2 0,-1 0 16,0 0-16,-1-1 0,0-1 0,0 1 16,1 2-16,1 0 0,0-1 15,0 0-15,1 0 0,-2-7 0,-1-1 0,-1-3 16,0-2-16,0-1 0,0-2 15,0-1-15</inkml:trace>
  <inkml:trace contextRef="#ctx0" brushRef="#br0" timeOffset="158975.0142">27356 7339 0,'0'0'0,"0"0"0,0 0 0,0 0 16,0 0-16,0 0 0,-3 22 16,3-22-16,-2 23 0,2-23 15,-4 40 1,1-16-16,0 2 0,-1 6 0,-1 2 15,0 4-15,0-5 0,2-6 16</inkml:trace>
  <inkml:trace contextRef="#ctx0" brushRef="#br1" timeOffset="162754.0484">27326 6728 0,'0'0'0,"0"0"16,0 0-16,0 0 0,0 0 15,-5 28-15,5-28 0,-2 22 16,2-22-16,-1 28 0,0-10 16,0 0-1,0 1-15,-1 4 0,2 3 16,-1 0-16,-1 1 0,-1 10 15,-2 1-15,2-1 0,2 1 0,-1 9 16,1 0-16,-1-2 16,-2-4-16,1 11 0,0 0 0,0-3 15,3 0-15,-2-1 0,0 2 16,0-3-16,0-1 0,0 8 0,2 1 16,2-3-16,0-3 0,1 3 0,3 2 15,-3 2-15,-2-2 0,-2-2 16,-1-1-16,2-5 0,1-4 0,1 4 15,1 1-15,1-4 0,-1-1 16,0 1-16,2 3 0,-2-4 16,-1-2-16,1 6 0,3 3 15,-2-5-15,0-3 0,-1 9 16,0 2-16,1-9 0,-1-2 0,1 22 16,0-5-16,-2-21 0,0-2 15,1 18-15,1 0 0,-2-23 16,1 1-16,2 20 0,0-3 15,-2-22 1,1 1-16,0 8 0,2 7 16,-3-1-16,0-2 0,-1 3 0,1 2 15,-1-3-15,0-2 0,2 3 16,2 2-16,-2-4 0,1-4 16,0 3-16,2 1 0,0-2 15,0-3-15,1 2 0,0 1 16,-1-2-16,1 0 0,0 1 0,0 4 15,-3-3-15,0 0 0,-1 2 16,-1 3-16,-1-1 0,0-3 0,-2 7 16,0 1-16,-2-4 0,2-4 15,-2 5-15,0 7 0,0-6 0,0-3 16,-2 1-16,1-2 16,0-3-16,0-3 15,0 4-15,-1 3 16,-1-5-16,2-3 0,1 3 15,2 1-15,1-2 0,0-4 0,0 3 16,0 2-16,0-2 0,2-1 16,-2 7-16,0 7 0,0-9 15,0-7-15,-1 5 0,0 3 16,0 0-16,0-1 0,0 0 0,1 1 16,0-2-16,-1-1 0,0 1 0,0 4 15,0-4-15,0-1 0,-1 3 16,0 4-16,1-6 0,1-5 0,-2 5 15,-2 3-15,3-4 16,2-4-16,-1-9 16,0-8-16,0-3 0</inkml:trace>
  <inkml:trace contextRef="#ctx0" brushRef="#br1" timeOffset="164224.1796">27477 9195 0,'0'0'0,"0"0"0,0 0 16,0 0-16,-5 30 0,5-30 0,-3 35 16,1-14-16,0 5 0,-2 4 15,1 7-15,-2 10 0,1 1 16,-1 14-16,-1 1 0,1-3 0,0-3 16,0 15-16,0 4 0,0 2 15,-1-7-15,3-2 0,1 1 0,-2 5 16,1-5-16,0 1 0,-2 2 15,1 24-15,1-12 0,-1 1 16,1-1-16,-1-9 0,-1-7 16,1 6-1,-1 5-15,2-8 0,1-6 0,-3 2 16,-1 2-16,3-8 16,1-5-16,4 3 0,1 4 15,-3-4-15,-2-2 0,1 6 0,-1 3 16,4-8-16,1-4 0,-3 5 15,-2 5-15,-2-3 0,1-2 16,0 4-16,-1 3 0,4-8 0,1-5 16,2 2-16,0 0 0,1-4 15,1-5-15,-2 5 0,-1 3 16,2-7-16,-1-5 0,0 4 0,-1 2 16,0-1-16,-1-1 0,0 6 15,1 3-15,-1-3 0,0-1 16,1 1-16,2 1 0,-2-7 0,0-4 15,0 6-15,-1 3 0,1-6 16,-1-4-16,0 5 0,0 4 0,1-3 16,1-1-16,1 2 0,-1-1 15,-1 1-15,0 1 0,-2 1 16,-2 4-16,-1-9 0,-3-3 16,2 9-1,0 7-15,0-5 0,2-5 0,0 2 16,0 0-16,0-4 0,1-1 0,0-1 15,1 2-15,0-5 0,0-2 16,-1 4-16,0 5 0,0-7 16,0-3-16,1 3 0,1 4 15,-1-4-15,-1-2 0,0 7 16,0 3-16,-2-8 0,1-7 0,-1 5 16,-1 5-16,-2-7 0,1-3 0,-2 7 15,-1 2-15,5-4 0,2-4 16,-3 3-16,0 3 0,1-17 15,-1 1-15,1 18 0,1 1 16,1-17-16,-1 3 0,-1 5 16,1 4-16,2-4 0,1-2 0,-2 4 31,-2 4-31,0-2 0,-1-2 0,1 2 16,-1 3-16,0-4 0,2-2 15,-1 2-15,-1 1 0,2 1 16,0 2-16,0-2 0,0 0 15,1-5-15,1-4 0,-2 3 16,0 2-16,-1-1 0,0 0 0,-2 2 16,-1 1-16,1-2 0,2-3 0,0 3 15,-1 3-15,1-6 0,0-2 16,0 3-16,1 3 0,0-5 16,0-5-16,0 3 0,1 2 15,-1-5-15,1 0 0,0 0 16,0 0-16,-1-2 0,-1-3 0,-1 4 31,1 2-31,1-4 0,0-3 0,-2 5 16,0 4-16,1-2 0,-1-2 15,1 1-15,1-1 0,0-5 16,-2-1-16,1 2 0,0 1 16,0 0-16,1-1 0,1 3 15,0 2-15,1-2 0,0 0 0,1 0 16,0 1-16,0-2 0,0-1 0,0 1 15,1 1-15,-1-1 0,0-1 0,1 3 32,0 2-32,0-2 0,2-3 0,-1 1 0,1-1 15,1 2-15,-1 0 0,0 0 16,-2-1-16,0-5 0,0-2 0,0-1 16,1 0-1,-1-3-15,0-1 0,0-5 16,-1-2-16,2-2 0,-1-2 15,0-5-15,0-3 0,-2 0 16,0-2-16,0 2 0,0 0 16,0 1-16</inkml:trace>
  <inkml:trace contextRef="#ctx0" brushRef="#br1" timeOffset="164393.6321">27027 15617 0,'0'0'0,"-2"-45"0,-3-36 16,0-19-16,-2-18 0,-6-94 0,-4-34 0,6 78 15,4 51-15,1 37 0</inkml:trace>
  <inkml:trace contextRef="#ctx0" brushRef="#br1" timeOffset="166158.0334">27380 5921 0,'0'0'0,"0"0"16,0 0-16,0 0 0,0 0 0,11 28 16,-11-28-16,4 28 0,-4-28 0,3 37 0,-2-15 15,2 3-15,-1-1 0,0 5 16,-1 3-16,1 8 0,1 1 16,-1 2-16,0 1 0,0 13 15,0 1-15,1 12 0,-1-1 16,-1-3-16,0 0 0,-2 12 15,-2-1 1,0-1-16,1-4 0,-4 14 0,-3 0 16,0-8-16,0-6 0,-2 33 15,3-6-15,2-11 0,0-6 16,4-4-16,3-1 0,1-6 16,2-6-16,-1 3 0,1 2 15,0-2-15,-1-2 0,0 7 16,0 3-16,-2-4 0,-1-2 0,2 0 0,0 0 15,0-2-15,0-3 0,1 5 16,0-1-16,-1-5 0,0-2 16,-2 1-16,-1 4 0,0-7 15,0-2-15,-1 6 0,-1 1 16,0-3-16,3-3 0,1 3 16,2 4-16,0-7 15,0-2-15,3-2 0,3-2 16,-4-1-16,0-1 0,1 2 15,2 0-15,-3-2 0,0-3 0,-5 7 16,-2 5-16,0-3 16,1-2-16,0 1 0,1 0 15,0 5-15,-1 0 0,0-3 16,0-3-16,0 0 0,0 1 0,-1 2 0,-2 2 16,1-8-16,1-6 0,-2 8 15,1 6-15,1-2 0,1-1 16,3-4-16,2 0 0,1-3 15,-2-1-15,0 2 0,1-1 16,-1-2-16,0 1 0,1 2 16,0 3-16,-2-2 15,-1 0-15,-3 2 0,-2 1 16,0 2-16,1 0 0,0 4 16,1 4-16,-2-5 0,0-3 15,0 1-15,0 0 0,0-1 16,-1-1-16,-1 4 0,-1 3 15,3-3-15,0-3 0,0 1 0,-1 1 0,0-5 16,2-1-16,-1 4 0,0 3 16,1-4-16,-2-2 0,0 0 15,-2 1-15,2 2 0,0 0 16,-2 5-16,-1 5 0,2-7 16,4-3-16,0-2 0,0 1 15,-2-1-15,1 1 0,-2 2 16,-2 3-16,4-7 0,2-5 0,3 5 0,2 3 15,-5 0-15,-3-1 0,0 5 16,1 4-16,1-7 0,1-4 0,2 4 16,2 3-16,-2-1 0,0 0 15,2 3-15,0 2 16,-1-2-16,-2-4 0,0 1 16,1-1-16,-3-6 15,-3-4-15,0 7 0,2 2 16,-1-3-16,1-2 0,-1 0 15,-3 1-15,3 0 0,0-1 0,0 2 16,-1 2-16,-2-6 16,-1-6-16,0 8 0,1 4 15,1-3-15,2 0 0,-1-1 16,1-1-16,0-2 0,0-2 0,1 1 0,1 0 16,0-4-16,0-2 0,0 9 15,0 3-15,-1-7 0,-1-5 0,1-2 16,0-2-16,-2 1 0,0 2 15,2 2-15,1 4 16,1-3-16,0-1 0,-1-4 0,-1-2 16,-2 2-1,2 0-15,1 6 0,2 2 16,1-2-16,1-2 0,-1-5 16,0-3-16,3 4 0,0 3 0,3-3 15,0 0-15,-2-13 0,-2 5 16,0 1-16,0 0 0,-1-1 15,0 3-15,1 5 16,2 6-16,-2-8 0,-1-5 0,0-1 0,1-2 16,-2 1-16,0 1 0,1-1 15,1 0-15,1 2 0,-1 0 0,-1-2 16,0 0-16,1-2 0,-1-2 16,0-3-16,0 2 0,0-1 15,1 1-15,0-1 0,1 1 16,0-1-16,-1-1 0,0 2 0,0 1 15,-1-1-15,1 1 0,0-2 0,1 2 16,-1 1-16,0-4 0,1-6 16,0-3-16,-1-4 0,1-3 15,-2-1-15,-1-1 0,0-3 16,0 0-16,2 10 16</inkml:trace>
  <inkml:trace contextRef="#ctx0" brushRef="#br1" timeOffset="175258.0643">27090 13783 0,'0'0'0,"0"0"0,0 0 16,0 0-16,0 0 0,0 0 15,0 0-15,0 0 0,-4 26 0,4-26 16,-10 22-16,10-22 16,-13 27-16,3-12 0,-2 1 0,-2-1 15,-2 2-15,-2 2 16,-3 2-1,-2 0-15,-3-2 16,-2 2-16,2-4 0,3-1 0,3-2 16,4-2-16,2-3 0,6-5 15,4-4-15,2-1 0,0 1 0,0 0 16</inkml:trace>
  <inkml:trace contextRef="#ctx0" brushRef="#br1" timeOffset="175481.7408">27000 14004 0,'0'0'0,"0"0"16,0 0-16,0 0 0,0 0 15,0 0-15,0 0 0,0 0 16,8 22-16,-8-22 0,0 0 16,-2 33-16,2-33 0,-7 26 15,2-10-15,-3 1 0,-1 2 0,-1 3 16,-2 2 0,1 1-16,0 0 0,-2 6 15,0-2-15,1-4 0,1-2 16,1-3-16,2-3 0,1-5 15,3-4-15,4-8 0,1-8 0,0 2 0,0 1 16,0 0-16</inkml:trace>
  <inkml:trace contextRef="#ctx0" brushRef="#br1" timeOffset="175674.8271">27215 13933 0,'0'0'16,"0"0"-16,0 0 0,0 0 0,25-6 15,-25 6-15,26-8 16,-26 8-16,32-7 0,-13 4 0,3-1 16,-1 2-16,0 1 0,3 0 0,-2 2 15,-3 1-15,-3 0 0,-4 0 16,-3 1-16,-1-2 0,-1 1 16,-2-1-16</inkml:trace>
  <inkml:trace contextRef="#ctx0" brushRef="#br1" timeOffset="175913.3193">27118 14032 0,'0'0'0,"0"0"0,0 0 16,0 0-16,0 0 0,1 30 0,-1-30 16,3 24-16,-3-24 0,1 32 15,-3-14-15,-1 3 0,0-1 0,-1 3 16,-2 3-16,-2 5 0,1-1 0,-1-1 15,1-1-15,1-3 16,-1 0-16,2-3 0,-1 0 16,2-5-16,-1-2 0,3-5 0,1-3 15,1-7-15,1-3 0,0 0 32,0 0-32,0 0 0</inkml:trace>
  <inkml:trace contextRef="#ctx0" brushRef="#br1" timeOffset="176101.2404">27184 14275 0,'0'0'0,"0"0"0,0 0 16,0 0-16,0 0 0,0 0 16,29-14-16,-29 14 0,32-9 0,-11 3 15,3-1-15,3 0 0,1 1 0,3-1 16,2-1-16,8-1 0,-1 1 16,-3 1-16,-2 0 0,4-1 15,-1 2-15,-7-1 0,-5 0 16,-6 0-16,-5-1 0,-5 2 15,-4 0-15,-3 2 0,0 1 0,0 0 16</inkml:trace>
  <inkml:trace contextRef="#ctx0" brushRef="#br1" timeOffset="176329.8686">27428 14091 0,'0'0'0,"0"0"16,0 0-16,0 0 0,0 0 0,0 0 15,0 0-15,0 0 0,0 0 0,16 25 16,-16-25-1,17 26-15,-8-11 0,0 2 16,0 4-16,-1 2 0,1 1 0,5 10 16,1 1-16,-1 1 15,1 0-15,-2 2 0,-1 1 16,2 7-16,1-2 0,-1 0 16,-1 2-16,-1-4 15,-1-4-15,1 4 0,1-3 0,-2-8 0,-1-5 0,-3-5 16,-1-5-16,-2-3 0</inkml:trace>
  <inkml:trace contextRef="#ctx0" brushRef="#br1" timeOffset="176598.9826">27288 14473 0,'0'0'0,"0"0"16,0 0-16,0 0 0,0 0 0,6 28 15,-6-28-15,8 24 0,-8-24 0,10 33 16,-3-12-16,0 0 0,-2-1 0,1 2 16,-1 1-16,3 3 0,0-1 15,-2-5-15,0-1 0,-2-5 16,-1-3-16,1-1 0,-1-3 15,-1 0-15</inkml:trace>
  <inkml:trace contextRef="#ctx0" brushRef="#br1" timeOffset="177463.7858">27170 12983 0,'0'0'0,"0"0"0,0 0 15,0 0-15,0 0 0,0 0 0,0 0 16,24 7-16,-24-7 0,24 7 16,-24-7-16,30 10 0,-13-5 15,0 3-15,-1-1 0,-1 2 16,0-2-16,-4 1 0,-3 0 0,-4 0 15,-3 0-15,-5-1 16,-5-1-16,-6-1 16,-2-1-16,-10 0 0,-1 0 0,-1-2 15,0-1-15,3-1 16,2-1-16,-2 1 0,5 0 0,4 0 0,2 0 16,4 1-16,4 1 0,4-1 15,3-1-15,8-2 16,4 2-16,6 1 15,4 0-15,3 3 0,3 3 0,-4-1 0,-3-1 16,0 1-16,-5 0 0,-5-1 16,-5-1-16,-9 0 0,-8 0 15,0-1-15,-1 1 16,-7-1-16,-6-2 16,-3 0-16,3 0 0,-2 0 0,0 1 15,0 0-15,1 1 0,1 3 0,2-2 16,3 3-16,3 0 15,0 0-15,2 1 0,1 2 16,0 1-16,2 4 16,1 2-16,1-2 0,1 2 0,3-1 15,1 1-15,1 0 0,0-1 16,1-1-16,3 1 0,1-2 0,1-3 16,0-5-16,0 0 0,2-5 15,3-3-15,0-4 0,0-2 16,2 0-16,1-2 0,-1 2 15,-3 0-15,0 2 0</inkml:trace>
  <inkml:trace contextRef="#ctx0" brushRef="#br1" timeOffset="177895.8617">27102 13303 0,'0'0'0,"0"0"0,0 0 0,25-10 15,-25 10-15,23-5 0,-9 4 0,0 0 16,1-1-16,1 4 0,-1 1 16,0 1-16,-2-1 0,-1 2 15,0 0-15,-1 1 0,-2 2 0,1 2 16,-3 3-1,-2-4-15,-2 2 0,-3 2 0,-2 1 16,-2-2-16,-3 1 16,-2-1-16,-2-2 15,0 0-15,-1-2 0,0-1 16,0 0-16,-2-3 0,0-1 0,-2-1 16,-2-1-16,1-2 0,2-1 0,1-2 15,0-2-15,5-2 0,1-2 16,2-2-16,3-1 0,2 1 15,1 1-15,2-1 0,2 1 0,4 2 16,2 0-16,1 2 0,1 1 16,-1 1-16,0 1 0,1 3 15,2 0-15,-1 1 0,0 1 0,-2 2 16,-1 2 0,-1 2-16,-1 1 0,-4 1 15,-3 0-15,-2 0 0,-2-1 16,-3 0-16,-1 0 0,-2-2 15,0 0-15,-2 1 0,-1-3 16,-2 1-16,1-1 0,0-2 16,1-3-16,1-1 15,1-1-15,1-1 0,1-1 0,2 1 16,0 0-16,2 1 0</inkml:trace>
  <inkml:trace contextRef="#ctx0" brushRef="#br1" timeOffset="178065.3188">27339 13233 0,'0'0'16,"0"0"-16,0 0 0,0 0 16,0 0-16,0 0 0,0 0 15,0 0-15,0 0 0,-26 0 0</inkml:trace>
  <inkml:trace contextRef="#ctx0" brushRef="#br1" timeOffset="178350.5198">27363 12707 0,'0'0'0,"0"0"16,0 0-16,0 0 0,0 0 0,0 0 15,0 0-15,0 0 0,-9-22 16,9 22-16,0 0 16,0 0-16</inkml:trace>
  <inkml:trace contextRef="#ctx0" brushRef="#br1" timeOffset="179222.1822">26863 8964 0,'0'0'0,"0"0"0,0 0 15,0 0-15,-16 24 0,16-24 16,-20 35-16,8-15 0,0 2 15,-5 10-15,0 3 0,-1-1 16,1-2-16,-7 9 0,0-1 16,2-4-16,1-3 0,-1 3 15,3-3 1,3-6-16,0-5 0,3-4 0,2-3 16,3-8-16,2-4 0,1-7 15,3-5-15,3-3 0,3-3 0,0 1 16,2-1-16,0 3 15,2 3-15,-2 0 0,1 0 16,-2 1-16,-1 2 0,-2 2 16,0 3-16,1 2 0,-2 2 0,-1 4 0,0 5 15,0 2-15,-1 2 0,-2 3 0,1 4 16,-1 1-16,0-1 0,-1 3 16,1 3-16,-2 4 0,1-2 15,-1-2-15,-2-1 0,3-3 16,0-4-16,2-7 0,1-6 15,1-8-15,-1-4 0,1 1 0,0 1 16,0 0-16</inkml:trace>
  <inkml:trace contextRef="#ctx0" brushRef="#br1" timeOffset="179422.5245">26778 9142 0,'0'0'0,"0"0"0,0 0 15,18-16-15,-18 16 0,26-15 16,-6 6-16,1 1 0,2 0 0,8-2 16,1-1-16,-2 2 15,-1 2-15,-2 0 0,-3 1 16,-1 3-16,-5 3 0,-12-2 16,-7-2-16,-2 3 0,-2 1 0,2 0 0,0 0 15,1 0-15</inkml:trace>
  <inkml:trace contextRef="#ctx0" brushRef="#br1" timeOffset="179623.1215">26726 9218 0,'0'0'0,"0"0"0,0 0 16,0 0-16,-6 22 0,6-22 0,-4 24 15,3-7 1,0 1-16,0 5 0,0 4 16,-1 0-16,2 1 0,-2 11 15,-1 2-15,0-2 0,-1-2 0,0 7 16,-1 1-16,1-6 0,-1-3 15,-3 2-15,0-3 16,2-8-16,0-7 0,0-6 16,1-6-16,4-10 0,1-8 0,0 2 0,0 2 15,0 2-15</inkml:trace>
  <inkml:trace contextRef="#ctx0" brushRef="#br1" timeOffset="180024.0174">26750 9514 0,'0'0'0,"0"0"0,0 0 16,0 0-16,18-22 0,-18 22 0,23-19 15,-8 7 1,2 0-16,4-1 0,4-2 16,7-3-16,-1-1 0,3 0 15,3-2-15,1-2 0,-4 0 0,-3 1 16,-2 0-16,-5 3 0,-4 1 16,-6 0-16,-5 0 0,-4 2 15,-5 1-15,-5 3 0,-3 2 16,-4 0-16,-4 1 0,0 1 0,2 3 15,0-1-15,-1 2 0,2 1 0,1 1 16,1 1-16,2 2 0,1 3 16,2 4-16,1-1 0,2 2 0,2 1 15,1 2-15,1 3 0,2 2 16,4 3-16,3 3 16,1 4-16,2 2 0,6 11 0,3 4 15,0-2-15,1 1 0,7 11 16,1 3-16,-3-3 0,-1-5 0,5 10 15,0 1-15,-3-8 0,-2-4 16,3 5 0,-1-3-16,-7-10 0,-5-8 0,-2-3 15,-3-2-15,-4-13 16,1-9-16,-3-2 0,-2-1 16,0 0-16</inkml:trace>
  <inkml:trace contextRef="#ctx0" brushRef="#br1" timeOffset="180255.7209">26962 9528 0,'0'0'16,"0"0"-16,0 0 0,0 0 0,0 0 0,0 0 15,10 19-15,-10-19 0,13 28 16,-6-9-16,-1 4 15,1 0 1,1 3-16,0 1 0,2 3 16,2 5-16,2-2 0,-3-5 15,-3-4-15,0-5 0</inkml:trace>
  <inkml:trace contextRef="#ctx0" brushRef="#br1" timeOffset="180451.3037">27756 9537 0,'0'0'0,"0"0"0,0 0 15,0 0-15,0 0 0,0 0 0,0 0 16,0 0-1</inkml:trace>
  <inkml:trace contextRef="#ctx0" brushRef="#br1" timeOffset="181474.9658">27351 14241 0,'0'0'0,"0"0"0,0 0 16,0 0-16,0 0 0,0 0 16,0 0-16,0 0 0</inkml:trace>
  <inkml:trace contextRef="#ctx0" brushRef="#br1" timeOffset="181659.9529">27308 14176 0,'0'0'0,"0"0"0,0 0 0,0 0 15,0 0-15,0 0 0,0 0 16,0 0-16,0 0 0,0 0 16</inkml:trace>
  <inkml:trace contextRef="#ctx0" brushRef="#br1" timeOffset="181813.2373">27306 14050 0,'0'0'0,"0"0"0,0 0 16,0 0-16,0 0 0,0 0 15,0 0-15,0 0 0,0 0 0,0 0 16,0 0-16,0 0 0</inkml:trace>
  <inkml:trace contextRef="#ctx0" brushRef="#br1" timeOffset="181976.2029">27286 14020 0,'0'0'0,"0"0"0,0 0 15,0 0-15,0 0 0,0 0 16,0 0-16,0 0 0,0 0 0,3 24 16</inkml:trace>
  <inkml:trace contextRef="#ctx0" brushRef="#br1" timeOffset="183179.9491">27285 14133 0,'0'0'0,"0"0"0,0 0 16,0 0-16,0 0 0,0 0 0,0 0 15,0 0-15,0 0 0,0 0 16,0 0-16,0 0 0,0 0 0,0 0 16,0 0-16,0 0 0,0 0 15,0 0-15,0 0 0,0 0 0,0 0 16,0 0-16,0 0 15,0 0-15,0 0 0,0 0 0,0 0 16,0 0-16,0 0 0,0 0 16,0 0-1,0 0-15,0 0 0,0 0 16,0 0-16,0 0 0,0 0 0,0 0 16,0 0-16,0 0 15,0 0-15,0 0 0,0 0 0,0 0 16</inkml:trace>
  <inkml:trace contextRef="#ctx0" brushRef="#br1" timeOffset="183666.1903">27197 13460 0,'0'0'0,"0"0"16,0 0-16,0 0 0,0 0 0,0 0 15,0 0-15,0 0 0</inkml:trace>
  <inkml:trace contextRef="#ctx0" brushRef="#br1" timeOffset="188610.8255">20969 12600 0,'0'0'0,"0"0"0,0 0 16,0 0-16,0 0 0,0 0 0,0 0 16,0 0-16,0 0 0,8-20 15,-8 20-15,0 0 0,0 0 16,17-16-16,-17 16 0,0 0 15,0 0-15,21-16 16,-16 12-16,-2 2 16</inkml:trace>
  <inkml:trace contextRef="#ctx0" brushRef="#br1" timeOffset="188911.7419">21045 12451 0,'0'0'0,"0"0"0,0 0 16,0 0-16,0 0 0,0 0 16,0 0-16,23-5 0,-23 5 0,35-7 15,-12 5-15,4 1 0,3-1 16,2 1-16,2 0 0,10-1 15,-1 0-15,0 2 0,1 0 16,5 0-16,-5 0 0,-6 1 0,-4 2 16,-5-1-1,-4 1-15,-6 1 0,-5 0 16,-5-3-16,-3-1 0,-2 0 16,0 0-16,-1 0 0</inkml:trace>
  <inkml:trace contextRef="#ctx0" brushRef="#br1" timeOffset="189143.7344">21403 12536 0,'0'0'0,"0"0"0,0 0 0,0 0 15,0 0-15,0 0 0,0 0 16,0 0-16,0 0 0,-6 30 16,6-30-16,0 24 0,0-24 0,0 36 15,0-13 1,1 4-16,0 2 0,-1-1 0,0-2 0,0 9 15,1 1-15,0-2 16,1-3-16,1 4 0,2-2 0,-1-5 16,2-4-16,-2-5 0,0-3 15,-1-4-15</inkml:trace>
  <inkml:trace contextRef="#ctx0" brushRef="#br1" timeOffset="189482.4948">21979 12434 0,'0'0'0,"0"0"0,0 0 0,0 0 16,0 0-16,0 0 15,0 0-15,-4 23 0,4-23 0,-3 28 16,3-28-16,-5 38 15,0-15-15,2 3 0,1 3 0,-3 9 16,1 2-16,-2 3 0,1 4 16,-1 11-1,1 0-15,-2 3 0,1 1 16,-2 8-16,0-3 0,-1 10 16,0-2-16,1-7 0,-1-6 0,-6 2 15,-1-8-15,2-8 0,0-7 16,1-9-16,0-6 0,2-11 15,0-7-15,4-13 0,3-8 16,1 4-16,0 3 0,2 2 0</inkml:trace>
  <inkml:trace contextRef="#ctx0" brushRef="#br1" timeOffset="189761.4269">22030 12411 0,'0'0'16,"0"0"-16,0 0 0,0 0 0,0 0 16,0 0-16,0 0 15,0 0-15,-22 19 0,22-19 0,-24 25 0,10-11 16,-1 0-16,0 3 15,0 1-15,-2-1 0,1 1 0,-6 4 16,-1-1-16,3-1 0,1-3 0,2-4 16,3-3-1,2-2-15,2-1 0,1-2 0</inkml:trace>
  <inkml:trace contextRef="#ctx0" brushRef="#br1" timeOffset="189946.1755">22166 12496 0,'0'0'15,"0"0"-15,0 0 16,0 0-16,18 23 0,-18-23 0,13 20 0,-13-20 16,14 26-16,-7-11 15,-1-1-15,0-1 0,0-2 16,-2-1-16</inkml:trace>
  <inkml:trace contextRef="#ctx0" brushRef="#br1" timeOffset="190130.997">22496 12485 0,'0'0'0,"0"0"16,0 0-16,0 0 0,0 0 0,0 0 16,-38-8-16,38 8 0,-33-11 15,20 6-15</inkml:trace>
  <inkml:trace contextRef="#ctx0" brushRef="#br1" timeOffset="198137.7166">27121 14105 0,'0'0'0,"0"0"0,0 0 16,0 0-16,0 0 0,0 0 0,0 0 0,25 13 15,-25-13-15,0 0 0,0 0 16,0 0-16</inkml:trace>
  <inkml:trace contextRef="#ctx0" brushRef="#br1" timeOffset="198338.1198">27191 14165 0,'0'0'0,"0"0"0,0 0 16,0 0-16,0 0 0,0 0 16,0 0-16,0 0 0,0 0 15,0 0-15,0 0 16,0 0-16,0 0 0,0 0 15,0 0-15,0 0 0,0 0 0,0 0 16</inkml:trace>
  <inkml:trace contextRef="#ctx0" brushRef="#br1" timeOffset="198670.4809">26963 13793 0,'0'0'0,"0"0"15,0 0-15,0 0 0,0 0 0,0 0 16,0 0-16,0 0 16,0 0-16,0 0 0</inkml:trace>
  <inkml:trace contextRef="#ctx0" brushRef="#br1" timeOffset="199310.4741">27101 13866 0,'0'0'0,"0"0"0,0 0 0,0 0 16,0 0-16,0 0 0,0 0 15,0 0-15,0 0 16,0 0-16,0 0 16,0 0-16,0 0 0,0 0 0,0 0 15,0 0-15,0 0 0,0 0 16,20 14-16,-20-14 0,0 0 16,0 0-16,0 0 0,0 0 15,0 0-15,0 0 0,0 0 16,0 0-16</inkml:trace>
  <inkml:trace contextRef="#ctx0" brushRef="#br1" timeOffset="200312.0021">27273 13497 0,'0'0'0,"0"0"0,0 0 16,0 0-16,0 0 0,0 0 16,0 0-16,0 0 0,0 0 0,0 0 15,0 0 1,0 0-16</inkml:trace>
  <inkml:trace contextRef="#ctx0" brushRef="#br1" timeOffset="200539.94">27263 13422 0,'0'0'16,"0"0"-16,0 0 0,0 0 0,0 0 16,0 0-16,0 0 15,0 0-15,0 0 0,0 0 16,0 0-16,0 0 0,0 0 0,0 0 16</inkml:trace>
  <inkml:trace contextRef="#ctx0" brushRef="#br1" timeOffset="200712.8409">27210 13364 0,'0'0'16,"0"0"-16,0 0 0,0 0 0,0 0 15,0 0 1,0 0-16,0 0 0</inkml:trace>
  <inkml:trace contextRef="#ctx0" brushRef="#br1" timeOffset="202882.0413">27073 13964 0,'0'0'0,"0"0"0,0 0 16,0 0-16,0 0 0,0 0 15,0 0-15,0 0 0,0 0 0,0 0 16,0 0-1,0 0-15,0 0 0,0 0 16,0 0-16,0 0 0,0 0 16,0 0-16,0 0 0,0 0 15,0 0-15,14-20 0</inkml:trace>
  <inkml:trace contextRef="#ctx0" brushRef="#br1" timeOffset="203273.4022">27102 13472 0,'0'0'0,"0"0"0,0 0 0,0 0 0,0 0 16,0 0-16,0 0 0,0 0 0,0 0 15,0 0-15,0 0 16,0 0-16</inkml:trace>
  <inkml:trace contextRef="#ctx0" brushRef="#br1" timeOffset="207651.2396">17896 2799 0,'0'0'0,"0"0"16,0 0-16,28-5 0,-28 5 0,28-3 16,-4 1-16,0 0 0,2-1 0,14 2 15,5 0 1,0 0-16,1-2 0,20-1 0,9-3 16,-6 1-16,-4 1 0,18-1 0,15 0 15,-5 0-15,-4-1 0,13 0 16,-1 2-16,30-1 15,-15 2 1,7 0-16,6-3 0,-27 7 0,-20 2 16,-1-2-16,-2-2 0,2-1 15,0-3-15,0 4 0,-3 0 16,-2 1-16,-1 1 0,0-3 0,0 0 16,-6 2-16,-4 2 0,-4-1 15,-5-2-15,-4 1 0,-4 1 16,-2 2-16,-1 2 0,-3-3 0,-1-3 15,-5 3-15,-2 3 0,-2 0 16,-1 1-16,-2-2 0,-1-1 16,-2 2-16,-3-1 0,-1-1 0,0-1 15,-3 3-15,-2 2 0,-10-6 16,1 0-16,-2 0 0,0 4 16,-1-3-16,2-1 0,-3 0 0,0 0 15,-2 1-15,0 0 0,0-1 16,2 0-16,-2 0 0,0-2 15,-2 2-15,3 0 0,-3 0 0,0 0 16,0 0-16,0 0 0,0 0 16,0 0-16,0 0 0,-2 1 15,0 0 1,2-1-16,-2 1 0</inkml:trace>
  <inkml:trace contextRef="#ctx0" brushRef="#br1" timeOffset="211928.228">27059 14127 0,'0'0'16,"0"0"-16,0 0 0,0 0 0,0 0 15,0 0-15,0 0 0,0 0 0,0 0 16,0 0-16,0 0 16,0 0-16,0 0 0,0 0 15,0 0-15,0 0 0,0 0 16,0 0-16,0 0 0,0 0 16,0 0-16,0 0 0,0 0 15,0 0-15,0 0 0,0 0 16,0 0-16,25-3 0</inkml:trace>
  <inkml:trace contextRef="#ctx0" brushRef="#br1" timeOffset="235533.9633">17618 1570 0,'0'0'0,"0"0"16,0 0-16,21-5 0,-21 5 0,26-5 15,-8 3-15,3-1 0,1 0 0,10-1 16,1 2-16,-2 1 0,-2-2 0,-1 3 16,-3-1-16,5 1 0,-3 0 15,-2 3-15,-5 0 0,-3 2 16,-3-1-16,-5 0 0,-1-1 16,-2 0-16</inkml:trace>
  <inkml:trace contextRef="#ctx0" brushRef="#br1" timeOffset="235756.7192">17978 1806 0,'0'0'16,"0"0"-16,0 0 0,0 0 16,-4 25-16,4-25 0,-2 28 0,1-13 0,1 3 15,-1 2-15,1 2 0,-1 2 16,-1 3-16,-2 7 0,-1 1 15,-1-1-15,0-1 0,-1 4 16,2-3-16,1-7 0,2-4 16,1-5-16,0-2 0,0-4 15</inkml:trace>
  <inkml:trace contextRef="#ctx0" brushRef="#br1" timeOffset="236073.1575">18259 1570 0,'0'0'0,"0"0"0,0 0 16,0 0-16,0 0 0,0 0 0,3 25 15,-3-25-15,6 31 0,-3-11 16,1 5-16,1 0 0,-1 3 15,1 6 1,-1 7-16,-1 11 0,0-1 16,-4 17-16,-3 4 0,-2 7 15,-3-6-15,-8 7 0,-4-3 16,0-9-16,0-5 0,-3 7 16,0-4-16,1-11 0,2-9 0,-8 13 15,5-10-15,12-27 0,1-5 0,2-5 16,3-4-16,2-2 0</inkml:trace>
  <inkml:trace contextRef="#ctx0" brushRef="#br1" timeOffset="236304.7219">18272 1576 0,'0'0'0,"0"0"0,0 0 0,0 0 16,0 0-16,0 0 0,-24 29 15,24-29-15,-22 32 0,9-13 16,-3 3-16,1-1 0,-2 0 0,-5 7 16,-1 2-16,2-3 0,2-1 15,1-1-15,2-3 0,4-6 16</inkml:trace>
  <inkml:trace contextRef="#ctx0" brushRef="#br1" timeOffset="236505.4795">18513 1631 0,'0'0'0,"0"0"16,0 0-16,0 0 0,0 0 0,28 12 31,-28-12-31,26 15 0,-26-15 0,33 19 16,-11-7-16,0 1 0,-1 2 15,2 1-15,-3-4 0,-4-1 16</inkml:trace>
  <inkml:trace contextRef="#ctx0" brushRef="#br1" timeOffset="236659.3445">19225 1617 0,'0'0'0,"0"0"0,0 0 15,0 0-15,0 0 0,0 0 16,5 33-16,-5-33 0,0 0 0,0 32 16</inkml:trace>
  <inkml:trace contextRef="#ctx0" brushRef="#br1" timeOffset="238188.3344">15115 3963 0,'0'0'0,"0"0"0,0 0 0,0 0 15,0 0-15,0 0 0,0 0 0,0 0 16,29 4-16,-29-4 0,26 2 15,-26-2-15,33 3 0,-12-3 16,3 1 0,0-1-16,1-1 0,2 0 15,3-1-15,6 1 0,-2 0 0,1 0 16,-2-1-16,-3 2 0,-3 0 16,2 3-16,-5 1 0,-5 0 0,-4 2 15,-3 0-15,-2-3 0,-1 0 0</inkml:trace>
  <inkml:trace contextRef="#ctx0" brushRef="#br1" timeOffset="238405.1361">15469 4125 0,'0'0'0,"0"0"0,0 0 0,0 0 15,0 0-15,2 26 16,-2-26-16,6 24 15,-6-24-15,8 31 0,-3-12 16,-1 1-16,0 1 0,1 3 0,-2 5 16,0 7-16,0-3 0,-3 2 15,-2 0-15,0 4 0,0-5 16,1-1-16,1-4 0,0-5 0,0-3 16,0-6-16</inkml:trace>
  <inkml:trace contextRef="#ctx0" brushRef="#br1" timeOffset="238706.2653">15956 3950 0,'0'0'15,"0"0"-15,0 0 0,0 0 0,3 27 16,-3-27-16,7 39 15,-3-15-15,2 4 0,0 11 0,1 3 16,-2 2-16,0 3 0,-1 16 16,1 2-16,-3 8 0,-2-6 0,-2 23 0,-2 5 15,-4-8-15,-5-7 0,-1 12 16,0 2-16,-6 26 0,1-18 0,4-8 16,2-8-16,4-20 15,2-13-15,0-19 0,2-14 16,-3-13-16,-1-8 0,4-1 15,1 1-15,1 0 0</inkml:trace>
  <inkml:trace contextRef="#ctx0" brushRef="#br1" timeOffset="238938.2176">15943 3871 0,'0'0'0,"0"0"0,0 0 16,0 0-16,-18 11 0,18-11 15,-19 23-15,5-7 0,-3 2 0,-1 7 16,-2 4-16,-4 9 0,0 0 16,-3 10-16,-1 1 0,5-9 0,4-7 0,5-8 15</inkml:trace>
  <inkml:trace contextRef="#ctx0" brushRef="#br1" timeOffset="239119.5684">16161 3910 0,'0'0'0,"0"0"0,0 0 16,0 0-16,23 5 0,-23-5 0,34 13 15,-13-3-15,0-2 0,6 5 16,3 2-16,7 8 0,-3 1 0,-5-3 16,-5-3-16,-3-3 15</inkml:trace>
  <inkml:trace contextRef="#ctx0" brushRef="#br1" timeOffset="239540.0546">16900 4425 0,'0'0'0,"0"0"0,25 0 16,-7 0-16,1-1 0,18 2 0,8 2 15,0-2-15,0-1 0,17 1 16,5-1-16,8-1 0,-6-1 0,13-1 16,1 0-16,-12 2 0,-9-1 15,11 5-15,1 0 16,-7 2-16,-3-1 0,10-1 16,8 1-16,-2 0 0,-8 1 0,17 1 0,-8-1 15,-9-3-15,-4-2 0,-3 2 16,-1 2-16,-6-1 0,-2 0 0,-5-4 15,-4-4-15,0 3 0,-2 2 16,-6-2-16,-5 1 0,-5-1 16,-1-2-16,0 2 15,0-1-15,-8 0 16,-6-3-16,-8 4 0,-2 0 16,-4-3-16,-2 0 0,1 1 15,0 2-15,1 2 0</inkml:trace>
  <inkml:trace contextRef="#ctx0" brushRef="#br1" timeOffset="240041.3881">18995 4192 0,'0'0'16,"0"0"-16,0 0 0,30 10 0,-17-6 15,6 2-15,4 2 0,2 0 16,-1 0-16,10 4 0,2 0 16,0 1-16,-3 0 0,9 3 15,-2 0-15,-1-2 0,-3-3 0,6 5 16,-2 1-16,-3 0 0,0 0 0,-1 1 15,2-1-15,-4 0 0,-2-1 0,1 2 16,1 0-16,-4 0 16,-4-2-16,-3-1 0,-2 0 15,-3-1-15,-4-1 0,-2 0 0,-2 0 16,-3-2-16,-3 0 0,-4 2 16,-3 0-16,-2-1 0,-3 3 0,-11 2 15,-10 2-15,-2 0 0,-5 2 16,-18 7-16,-8 4 0,3-2 15,2-1-15,-13 9 0,0 1 16,8-1-16,6-2 0,-2 4 16,6 0-16,7 2 0,10-3 15,-1 1-15,7-10 16,10-8-16,6-7 16,4-6-16</inkml:trace>
  <inkml:trace contextRef="#ctx0" brushRef="#br1" timeOffset="240241.7828">20281 4650 0,'0'0'15,"0"0"-15,0 0 16,0 0-16,0 0 0,-6 29 16,6-29-16,-22 31 0,13-17 0,2-3 15</inkml:trace>
  <inkml:trace contextRef="#ctx0" brushRef="#br1" timeOffset="242580.6411">8371 2761 0,'0'0'0,"0"0"0,0 0 16,9 27-16,-9-27 0,6 28 0,-1-9 16,-1 2-16,1 2 0,0 8 15,0 3-15,1-1 0,-1 2 0,1 12 16,2 1-1,-3 1-15,1 1 0,-1 12 16,0 1-16,-1 1 0,1-2 16,2 12-16,2-2 0,-1-2 15,0-1-15,3 9 0,2-4 16,-1-5-16,-3-3 0,5 25 16,-3-9-16,-4-5 0,-4-3 15,-2 9-15,-2 6 0,-2-19 0,-3-13 0,-1 2 16,-3 3-16,1-8 0,1-1 15,-2-8-15,-1-5 0,1-1 16,1-1-16,2-4 0,1-1 16,2-7-16,0-1 0,1-6 15,1-5-15,0 0 0,0-1 0,-1-6 16,2 3-16,-2-5 0,1 0 0,1-3 16,1-2-16,3-1 0,0-2 15,2-7-15,0-7 0,0 5 16,-1 2-16,-1 2 0</inkml:trace>
  <inkml:trace contextRef="#ctx0" brushRef="#br1" timeOffset="243066.805">8198 4346 0,'0'0'0,"0"0"0,0 0 15,0 0-15,0 0 0,0 0 0,0 0 16,19 19-16,-19-19 0,14 24 16,-4-8-16,0 2 0,1 0 15,1 3-15,1 2 0,0 2 16,2 1-1,1 11-15,0 1 0,-2 2 16,0-1-16,2 10 0,-5 0 16,1 0-16,1-1 0,-1 12 0,-2-1 15,-2-3-15,-1-2 0,-2 5 16,-1-5-16,-1-6 0,-1-7 16,-1-4-16,-1-2 0,0-12 15,0-4-15,0-6 0,1-3 0,0-4 0,1-1 16,3-3-16,1-3 0,4-4 15,4-2-15,-1-8 0,2-4 16,5-5-16,2-3 0,8-8 16,5-6-16,11-10 0,3-2 0,11-10 15,0-1-15,-3 2 16,-3 1-16,9-6 16,-1 2-16,20-16 0,-10 16 15,-12 11-15,-9 7 0,-7 12 16,-5 8-16,-11 8 0,-9 5 15,-6 6-15</inkml:trace>
  <inkml:trace contextRef="#ctx0" brushRef="#br1" timeOffset="243267.605">10311 3824 0,'0'0'0,"0"0"0,0 0 0,0 0 0,0 0 16,-12 23-16,-3-1 0,1-3 15,2-2-15,12-17 0</inkml:trace>
  <inkml:trace contextRef="#ctx0" brushRef="#br1" timeOffset="253306.4087">14380 2024 0,'0'0'0,"0"0"0,0 0 15,0 0-15,0 0 0,0-22 16,0 22-16,0 0 0,5-22 16,-5 22-16,0 0 0,0 0 15,9-23-15,-7 18 0,0 0 0,0 2 0,2 0 16,1 2 0,3 1-16,1 0 0,1 0 0,5 0 0,4-1 15,2 2-15,2 0 0,3 2 0,3-1 31,7-1-31,1 0 0,0 3 16,2 2-16,6 2 0,-3-1 0,2-1 16,1-1-16,0-1 15,1 0-15,11-1 0,2-4 0,0-1 16,-3 1-16,15-1 0,3 1 16,-7 0-16,-4 2 0,12 0 0,0 0 15,-9 1-15,-6 0 16,5 0-16,4-1 0,4 1 15,-5 0-15,28 0 0,-2 0 0,-13 0 0,-7-2 0,6 0 16,6 0-16,-8 0 0,-7 0 16,2 1-16,2 1 15,-6 1-15,-5 0 0,4 2 0,1 2 16,-8 0-16,-6-3 0,-3-2 0,-2-4 16,-2 7-16,-2 3 0,-4-6 15,-2-3-15,-6 2 0,-2 0 0,-5 1 16,0 1-16,-11 0 15,-5-1-15,-2 2 0,-1-1 16,-1-2-16,-1 0 0,-6-1 16,2-1-1,-2 1-15,0 0 0,1-4 0,-2-1 16,1 0-16,1-1 0,-2-3 16,-1 1-16,1 2 0,0 1 0,0 1 15</inkml:trace>
  <inkml:trace contextRef="#ctx0" brushRef="#br1" timeOffset="253760.8505">17043 1562 0,'0'0'0,"0"0"16,0 0-16,0 0 0,0 0 0,0 0 15,29 12-15,-29-12 16,21 13-16,-21-13 0,28 19 16,-11-8-16,0 2 0,3 0 15,2 0-15,0 1 0,1-1 0,11 3 0,2-2 16,-1 2-16,0-1 0,10 4 15,1-1-15,-3-2 0,-3-1 16,10 5-16,3 1 0,-3-3 16,-4-2-16,2 2 0,0-1 15,-4 0-15,-3-3 0,4 6 16,-2-2 0,-9 0-16,-5-1 0,-6-1 0,-4-4 15,-7 0-15,-3 0 0,-8 3 16,-4 3-16,-11-2 0,-8 1 15,-25 6-15,-20 6 0,-18 5 0,-13 5 16,-60 23-16,-55 24 16,-92 48-16,24 0 0,-14 42 15,-9 31-15,96-65 0,64-44 0,45-31 0</inkml:trace>
  <inkml:trace contextRef="#ctx0" brushRef="#br1" timeOffset="255929.2214">20407 1740 0,'0'0'0,"0"0"16,0 0-16,0 0 0,0 0 0,17 16 15,-17-16-15,19 14 0,-19-14 16,25 17 0,-8-7-16,0-1 0,3 0 15,3 1-15,4 1 0,5 1 16,-2-2-16,3-1 0,3 4 15,0-1-15,0 1 0,9 4 16,2 2-16,-6-1 0,-6-2 0,4 4 16,-3 0-16,-4 0 0,-2-2 15,-3 0-15,-4 0 0,-6 0 0,-2 1 16,-4-1-16,-2-1 0,-3-1 16,-1-2-16,-7 0 0,-2 0 15,-4 1-15,-3 2 0,-6 1 16,-6 2-16,-7 0 0,-4-2 0,-18 8 15,-7 3-15,2 0 0,0 1 16,-8 3 0,1-1-16,5-1 0,6-4 15,3 5-15,8-2 0,13-8 16,8-3-16,15-6 0,8-2 16,16-10-16,12-5 0,-7 2 15,-6 0-15,-4-1 0</inkml:trace>
  <inkml:trace contextRef="#ctx0" brushRef="#br1" timeOffset="256430.5977">21809 1776 0,'0'0'0,"0"0"16,0 0-16,0 0 0,0 0 0,0 0 15,0 0-15,-23 23 0,23-23 16,-22 26-16,8-8 0,-1 1 16,-2 3-16,-2 5 0,-3 3 15,-6 10-15,3-1 0,-6 12 16,0 1-16,4-4 0,4-3 0,-1 5 16,3-2-16,7-6 0,4-3 0,5-4 15,5-3-15,3-5 0,0-2 0,6-4 16,3-2-16,2-6 0,2-3 15,4-7-15,5-3 0,4-3 16,1-3-16,8-8 0,4-6 16,-1-4-16,-2-4 0,11-9 15,1-2-15,-7 0 0,-5 0 0,1-12 16,-4-6-16,-7 7 16,-5 6-16,-5-2 0,-3-2 0,-8 8 15,-3 5-15,-9-3 0,-4 1 16,-4 11-16,-3 2 0,-7 4 15,-4 2-15,-6 6 0,-4 3 16,-10 1 0,-7 0-16,2 6 0,3 4 0,-8 9 15,-6 6-15,1 3 0,3 0 16,-25 22-16,10 2 0,19-2 16,14-3-16,12-13 0,9-8 15,6-4-15</inkml:trace>
  <inkml:trace contextRef="#ctx0" brushRef="#br1" timeOffset="256901.0016">22525 2285 0,'0'0'0,"0"0"15,0 0-15,0 0 0,0 0 0,0 0 16,0 0-16,0 0 0</inkml:trace>
  <inkml:trace contextRef="#ctx0" brushRef="#br1" timeOffset="264059.1338">4558 11729 0,'0'0'0,"0"0"0,0 0 0,0 0 15,0 0-15,0 0 0,25 15 16,-25-15-16,23 9 0,-23-9 16,40 8-16,-15-4 0,4 2 0,4-1 15,4 3-15,16 0 16,1 1-16,2 4 0,2 4 16,8 2-16,-4-3 0,10 3 0,0-5 0,4 3 15,-7 0-15,-7 4 0,-3 1 16,-9 0-16,-3 0 0,0 0 15,-3-2-15,-7-2 0,-8-1 0,-3 0 16,-4-1-16,-8-3 16,-3-1-16,-4 0 15,-4-1-15,-3-1 16,-3 0-16,-4 0 0,-1 1 0,-5 5 16,-3 3-16,-15 6 15,-8 4 1,-10 9-16,-6 5 0,5-2 0,5 1 0,-24 14 15,-16 13 1,12-9-16,5-5 0,-17 16 0,16-11 16,14-12-16,9-7 0,5-3 0,6-3 0,8-6 15,7-6-15,10-5 0,5-5 16,7-5-16,5-3 0,16-8 16,13-6-1,-19 5-15,-7 1 0,-2 1 0</inkml:trace>
  <inkml:trace contextRef="#ctx0" brushRef="#br1" timeOffset="264598.29">6638 11901 0,'0'0'0,"0"0"0,0 0 0,0 0 16,0 0-16,-13 20 0,13-20 0,-9 28 15,3-10-15,1 5 0,-1 3 16,3 4-16,0 0 0,-1 12 15,3 4-15,6 5 0,1-1 0,2-2 16,3-1-16,0-6 0,3-5 16,12 2-16,5-6 15,-3-6 1,1-6-16,4-8 0,4-4 0,0-7 16,-2-6-16,9-10 0,1-6 15,-4-6-15,-3-5 0,1-6 16,4-4-16,-4-3 0,-5-2 0,4-9 15,-5-1-15,0 1 0,-5 2 16,-4-1-16,-6-1 16,-2-15-16,-10 10 0,-8 9 0,-6 4 0,-7 8 15,-5 5-15,-7 11 0,-3 7 16,8 11-16,-4 4 0,-6 1 16,-7 2-16,-7 9 0,-5 5 0,-7 10 15,-3 7-15,5 7 16,-1 7-16,-19 25 0,11-3 0,22-7 15,12-4 1,10-18-16,7-13 0,4-8 16</inkml:trace>
  <inkml:trace contextRef="#ctx0" brushRef="#br1" timeOffset="264798.998">8370 11418 0,'0'0'0,"0"0"16,17 28-16,-17-28 0,14 21 0,-9-13 0</inkml:trace>
  <inkml:trace contextRef="#ctx0" brushRef="#br1" timeOffset="275537.8529">27520 13874 0,'0'0'0,"0"0"16,0 0-16,0 0 0,0 0 0,0 0 15,0 0-15,0 0 0,0 0 16,0 0 0,0 0-16,0 0 15</inkml:trace>
  <inkml:trace contextRef="#ctx0" brushRef="#br1" timeOffset="276066.142">27547 9210 0,'0'0'0,"0"0"0,0 0 0,0 0 0,0 0 15,0 0-15,0 0 0,0 0 0</inkml:trace>
  <inkml:trace contextRef="#ctx0" brushRef="#br1" timeOffset="276583.2744">27382 14473 0,'0'0'0,"0"0"15,0 0-15,0 0 0,0 0 0,0 0 16,-3 20-16,3-20 0,0 0 0,0 0 16,0 0-1,0 0-15,0 0 0,0 0 16,0 0-16,0 0 0,15-15 15,-15 15-15,0 0 0,11-20 16</inkml:trace>
  <inkml:trace contextRef="#ctx0" brushRef="#br1" timeOffset="277138.2047">27575 8657 0,'0'0'0,"0"0"15,0 0-15,0 0 0,0 0 0,-16 18 16,16-18-16,0 0 0,-2 22 0,2-22 16,6 23-16,-3-11 15,-1-2-15,0-2 0</inkml:trace>
  <inkml:trace contextRef="#ctx0" brushRef="#br1" timeOffset="279925.6017">27659 9247 0,'0'0'0,"0"0"16,0 0-16,0 0 0,0 0 0,0 0 31,0 0-31,0 0 0</inkml:trace>
  <inkml:trace contextRef="#ctx0" brushRef="#br1" timeOffset="286044.2191">12504 3909 0,'0'0'0,"0"0"0,0 0 16,0 0-16,0 0 0,0 0 16,17-17-1,-17 17-15,0 0 0,29-7 16,-29 7-16,25-4 0,-12 3 0,2-1 15,3 4-15,1-2 0,1 1 16,2-1-16,2 1 16,1 0-16,2 2 0,9-2 0,4 0 15,0 0-15,2 2 0,12 0 16,2 0-16,-6 1 16,-1-2-16,10 0 0,3 2 15,-6-1-15,-3 1 0,12 1 0,1-2 0,-3 0 16,-2-1-16,5 0 0,5-1 15,4 3-15,-5-2 0,4 0 16,2-2-16,-8 1 0,-5 0 16,30-1-16,-7 1 15,-9-4-15,-6-3 0,0 6 16,1 4-16,-10-2 0,-7-2 16,3-2-16,5 1 0,-5-3 0,-2 1 15,-2 2-15,0 1 0,-7-2 16,-4-1-16,-1-1 0,1-1 15,-7 0-15,-3-2 0,-3 1 16,-3 2-16,-2 4 0,0 1 0,0-1 16,-2-1-16,-12 1 0,1 2 0,0 2 15,0 2-15,-1 5 0,-2 3 16,-4-6-16,0-1 0,-2-1 16</inkml:trace>
  <inkml:trace contextRef="#ctx0" brushRef="#br1" timeOffset="291729.5151">14903 14725 0,'0'0'15,"0"0"-15,0 0 0,0 0 0,0 0 16,23-9-16,-23 9 0,30-8 16,-11 4-16,6-6 15,6-1-15,0-2 0,0 0 0,12-7 16,3 1-16,11-6 0,2 1 0,-1 3 16,-1 1-16,6 0 0,-5 5 0,0-2 15,-7 5-15,-5 5 0,-3 4 16,-7 7-16,-5 5 0,-5 3 15,-5 3-15,-6-4 0,-4-3 16,-2-2-16</inkml:trace>
  <inkml:trace contextRef="#ctx0" brushRef="#br1" timeOffset="291968.0289">15558 14915 0,'0'0'0,"0"0"0,0 0 15,-3 28-15,3-28 0,0 35 0,1-6 16,0 4-16,-1 2 0,0 17 16,0 6-16,2 11 0,1-1 15,4 4-15,2-8 0,3-13 16,2-9-16,6-7 0,1-14 0,-6-5 0,-4-3 0,-2-4 15</inkml:trace>
  <inkml:trace contextRef="#ctx0" brushRef="#br1" timeOffset="292237.5859">16202 14393 0,'0'0'16,"0"0"-16,0 0 0,16 21 0,-16-21 15,17 29-15,-5-6 0,0 8 16,0 7-16,4 29 0,-1 17 16,0 20-16,-2 0 0,1 24 0,2 18 15,0 9-15,-3-10 0,7 43 0,0-28 16,0-33-16,0-23 0,-4-14 15,-2-8-15,-3-20 0,-1-15 16,-3-14-16,-3-11 0,0-7 16</inkml:trace>
  <inkml:trace contextRef="#ctx0" brushRef="#br1" timeOffset="292469.6462">16192 14241 0,'0'0'0,"0"0"16,0 0-16,-21 7 0,21-7 0,-17 17 15,4 7 1,-1 3-16,-1 5 0,-2 13 0,0 4 0,1 6 15,2-4-15,1-4 0,3-9 0,3-9 16</inkml:trace>
  <inkml:trace contextRef="#ctx0" brushRef="#br1" timeOffset="292654.6585">16585 13985 0,'0'0'0,"0"0"0,0 0 16,21 16-16,-21-16 0,35 25 16,-7-7-16,5 2 15,5 2-15,18 10 0,7 2 0,1 1 16,-12-7-16,-11-6 0</inkml:trace>
  <inkml:trace contextRef="#ctx0" brushRef="#br1" timeOffset="293588.6508">18354 14136 0,'0'0'0,"-2"12"15,-3 7-15,1 5 0,-1 4 0,0 19 16,-1 20-16,2 2 0,1 4 15,0 14-15,1 13 0,1 3 16,0-10-16,1 21 0,0-23 16,1-20-1,2-14-15,4-16 0,3-12 16,-1-14-16,-2-8 0,4-13 0,3-7 16,-4-6-16,1-7 0,2-10 15,0-7-15,-2-3 0,0-7 16,3-14-16,2-3 0,-1-1 15,1 0-15,8-31 0,-1 10 16,-3 18-16,-2 12 0,-3 0 0,-1 0 16,1 5-16,-1 5 0,2 10 0,-1 6 15,2 12-15,0 6 0,1 5 16,-1 4-16,-3 0 0,-3 0 16,-2 6-16,-3 4 0,-1 7 15,0 3-15,2 9 16,0 6-1,-1 6-15,-3 3 0,-1 12 0,-2 9 16,1-3-16,2-1 0,-1 11 16,0 1-16,-1-3 0,-1-1 0,4 5 15,0-3-15,8 12 16,5-11-16,1-9 0,3-6 0,-2-9 16,-1-6-16,6-9 0,3-6 15,7-4-15,2-4 0,-8-12 0,3-4 16,0-6-16,4-4 0,-11 4 15,-7 3-15,-4 3 0</inkml:trace>
  <inkml:trace contextRef="#ctx0" brushRef="#br1" timeOffset="295394.2792">19390 14229 0,'0'0'0,"0"0"15,0 0-15,0 0 0,-21 3 0,21-3 16,0 0-16,-22 3 0,13-1 16,2 1-16,0 0 0,0 1 15,2 0-15,-1 2 0,1 2 0,-1 2 16,2 1-16,1 3 0,-1 2 16,2 0-16,1 1 0,1 0 15,1 1-15,2 5 0,2-3 0,1 1 16,3 0-16,2-2 0,2-2 15,3 0-15,0-2 0,2-1 16,1-1-16,3-4 0,2-2 0,0-4 16,2-3-16,-1 0 0,-5 0 15,-4 0-15</inkml:trace>
  <inkml:trace contextRef="#ctx0" brushRef="#br1" timeOffset="296264.6476">19683 13947 0,'0'0'0,"0"0"0,0 0 16,0 0-16,0 0 0,-20 3 16,20-3-16,0 0 0,-15 26 15,15-26-15,-10 31 0,6-15 0,-1 2 16,2 2-16,0 2 15,-1 6-15,2 0 0,1-2 0,0 0 16,1-1-16,0 0 0,2-5 16,1-3-16,2-3 15,-1-2-15,3-3 0,2-2 16,2-3-16,1-4 0,0-6 16,0-5-16,0-2 15,-1-1-15,1-4 0,2-5 16,-1-5-16,-1 1 0,-1-5 0,-1-2 15,-2 1-15,-3 2 0,0-3 16,-3 3-16,-1 3 0,-1 5 16,-2 1-16,-2 1 0,2 8 15,0 4-15,0 2 0,-2 4 0,2 1 0,0 0 16,0 4-16,-1 0 16,0 3-16,2 2 0,0 3 15,0 4-15,0 1 0,1 2 0,0 3 16,0 4-16,1 0 0,1 1 15,0 8-15,2 1 0,-2-3 16,0-2-16,0 3 16,2 3-16,-2-4 0,0-2 15,-1 0-15,0-5 16,0-9-16,2-3 0,-2-4 0,-1-1 16,1-3-16,0-1 0,0-6 15,-1-3-15,1 0 0,1-2 0,2-3 16,-1-3-16,1 0 15,1 1-15,1-2 0,2-1 0,0-2 0,0-2 16,-2 0-16,1-1 0,-1 1 16,1 0-16,1-6 0,-1-3 15,-1 1-15,-1 1 0,1 0 16,-1 1-16,2 1 0,1 1 16,-2-1-16,1-2 0,-1 4 15,-1 2-15,-1-1 0,-1 2 0,-1 3 0,-1 6 16,-3 2-16,-3 5 0,1 1 15,-2 4-15,2 4 0,0 2 16,-2 1-16,1 1 0,0 4 16,1 4-1,0-1-15,1 2 0,2 6 0,1 5 0,2 7 16,2-1-16,1 3 16,4 2-16,0 3 0,2 0 0,5 14 15,3 4-15,-2-2 0,-2-3 0,3 16 16,-2 5-16,2-8 15,1-5-15,1 3 0,1-6 16,-3-8-16,-1-5 0,0 4 0,-5-16 16,-3-11-16,-3-8 0,-3-5 15</inkml:trace>
  <inkml:trace contextRef="#ctx0" brushRef="#br1" timeOffset="296681.7027">20190 13999 0,'0'0'0,"0"0"15,0 0-15,0 0 0,0 0 0,0 0 16,0 0-16,16-20 15,-16 20-15,0 0 0,0 0 0,21-16 0,-21 16 16,0 0-16,0 0 0,23-12 16,-23 12-16,0 0 0,21-4 15,-14 4-15,-2 0 0,1 0 16,-2 0-16,-1 0 0,1 1 16,-2 1-16,-1 1 0,0 2 15,0 1-15,-1 0 0,-1 0 0,-1-1 0,0 0 16,-1-1-16,1 0 0,0 0 15,1-2-15,0 2 0,0-2 16,0 0-16,1 1 0,0-3 16,0 0-16,0 2 0,0-2 0,0 0 15,3 2-15,0-2 16,0 0-16,2 2 16,2 2-16,-2 0 0,-1-2 15,1 1-15</inkml:trace>
  <inkml:trace contextRef="#ctx0" brushRef="#br1" timeOffset="297345.8185">20141 14137 0,'0'0'0,"0"0"0,0 0 0,0 0 0,0 0 16,0 0-16,0 0 0,0 0 16,0 0-16,0 0 0,0 0 15,20-18-15,-20 18 0,0 0 0,22-5 16,-22 5-16,0 0 0,23-5 16,-23 5-16,0 0 0,23-4 15,-16 4 1,-1-1-16,0 1 0,-1 0 15,1 0-15,-2 1 0,1 1 16,-2 1-16,-1 3 16,-1 4-16,-1 0 0,-2 0 0,0 2 0,-1 2 15,-1 1-15,2 0 0,-1 1 16,-1 0-16,1 0 0,0 1 0,-2 1 16,1-1-16,1-3 0,-1-1 15,1-2-15,0-1 0,1-3 16,0-1-16,1 0 0,0-1 15,0 0-15,0-1 0,0 0 16,1 0-16,0-1 0,1 0 0,0 0 16,1-2-16,1 0 0,-1 0 15,1-3-15,1-2 0,1-2 0,-1-2 16,3-1-16,1-1 0,0-2 16,1 0-16,1-1 0,1 2 15,-1 0-15,0 0 0,0 0 16,0-4-16,-1 2 0,-2-1 0,2 0 15,-1 2-15,-1 1 0</inkml:trace>
  <inkml:trace contextRef="#ctx0" brushRef="#br1" timeOffset="298101.5866">20377 13886 0,'0'0'16,"0"0"-16,0 0 0,0 0 15,0 0-15,0 0 0,0 0 0,0 0 16,0 0-16,-11 20 0,11-20 16,0 0-16,0 0 0,-4 28 15,4-28 1,0 28-16,2-11 0,-1 0 15,0-1-15,1 5 16,0 1-16,0-1 0,1-1 0,-1 3 16,1-3-16,-1-1 0,0-4 15,2 0-15,0-2 16,1-2-16,-1-1 0,0-5 0,0-2 16,-1-1-16,1-3 0,2-2 0,1-2 15,-1-3-15,2-2 0,0-2 16,-1-2-16,2-6 0,-1 0 0,-3-3 15,0-3-15,-3 2 0,-2 3 16,-2 1-16,-3 2 0,1 1 16,0 2-16,-3 0 0,-1 3 15,1 3 1,-1 2-16,0 2 0,0 3 0,1 2 16,0 2-16,-1 1 0,0 1 15,1 0-15,1 0 0,2 0 16,2-2-16,2-2 0,0 0 15,0 0-15,2 2 0,0-4 16,1 1-16,2-4 16,0-1-16,2-2 0,2 0 0,0 0 0,1-1 15,0 1-15,1 0 0,0 1 16,1 2-16,1-1 0,-1 1 16,-1 2-16,0 0 0,-2 3 15,-1 1-15,-1 4 0,1 3 16,0 3-16,-1 2 0,1 2 0,-1 4 15,1 5-15,-2 2 0,3 1 16,0 2-16,-1-3 0,-2-3 0,0 0 16,-3-4-16,-1-4 0,0-4 0,2-3 15,0-2-15,-1-3 16,2-3-16,-1-2 0,2-3 16,0 0-16,2-2 0,0-1 0,-1-2 15,2-1 1,1-3-16,3-3 15,3-2-15,-3-1 0,-1 2 0,-1 2 16,-2 3-16,-1 2 0</inkml:trace>
  <inkml:trace contextRef="#ctx0" brushRef="#br1" timeOffset="298301.9618">20836 13761 0,'0'0'0,"0"0"0,0 0 0,0 0 0,0 0 0,0 0 15,4 32-15,-4-32 16,5 30-16,-1-11 0,-1 3 15,1 3-15,1 1 0,0 15 16,3 4-16,1 2 16,2 2-16,-2-4 0,-1-4 0,2 5 31,3 1-31,-4-11 0,0-7 0,0-12 16,-1-7-16,-3-8 0,0-3 15,-2 1-15,-1-1 0,0 1 16</inkml:trace>
  <inkml:trace contextRef="#ctx0" brushRef="#br1" timeOffset="298602.9278">20773 13483 0,'0'0'16,"0"0"-16,0 0 0,0 0 0,0 0 15,21-11-15,-21 11 0,23-8 16,-23 8-16,28-10 0,-28 10 15,39-4-15,-18 2 0,1 4 0,0 0 0,6 4 16,-3 1-16,4 5 16,3 5-16,-5 2 0,-2 2 15,-1 7-15,-2 5 0,0 11 16,-5 3-16,-6 3 0,-4 3 16,-5 15-16,-4 1 0,-4 14 15,-2-1-15,-3 0 16,-3 0-16,-8 6 0,-4-5 15,-9 16-15,5-22 0,9-24 16,7-17-16,4-11 0</inkml:trace>
  <inkml:trace contextRef="#ctx0" brushRef="#br1" timeOffset="299289.5865">18949 12676 0,'0'0'0,"0"0"0,6 20 0,-2-10 0,2 2 0,1 5 0,3 4 16,4 7-16,3 1 0,2 4 16,2 4-16,3 7 0,-2-2 15,7 12-15,0 1 0,-3 0 16,-3-3-16,-1 9 15,0 3-15,-4-1 0,-4 0 0,1 11 16,1 8-16,-4-12 0,-2-10 16,-3 1-16,-4-5 0,1 8 15,1-8 1,-4-11-16,-2-8 0,-2-13 0,0-9 16,2-11-16,0-1 0,0-1 15</inkml:trace>
  <inkml:trace contextRef="#ctx0" brushRef="#br1" timeOffset="299790.3413">19044 13626 0,'0'0'0,"0"0"15,0 0-15,0 0 16,0 0-16,0 0 0,0 0 16,18 14-16,-18-14 0,15 18 15,-15-18-15,22 26 0,-10-11 0,4 1 16,1 3 0,0 1-16,-1 3 0,3 6 15,-4 0-15,0 0 0,-2 0 0,0-2 16,0-1-16,1 3 0,-3-4 15,1-6-15,0-4 16,2-6-16,2-5 0,-4-4 0,-1-2 16,3-11-16,4-11 0,0 0 15,-1 0-15,9-14 0,1-5 16,0 0-16,-2 0 0,8-11 16,2 0-16,2 0 0,-7 6 0,-1 5 0,-2 2 15,-6 4-15,-4 5 0,2 4 16,0 7-16,-8 8 0,-5 4 0,0 2 15,-2 1-15,-3 4 16,-1 2-16,0 0 0,-3 0 16,1 5-16,0 3 0,-2 4 15,1 3 1,0-1-16,1 1 0,-1-4 0,2-1 16,0-2-16</inkml:trace>
  <inkml:trace contextRef="#ctx0" brushRef="#br1" timeOffset="299918.565">20186 12855 0,'0'0'16,"0"0"-16,0 0 0,0 0 0,0 0 0,0 0 16,0 0-16,3 24 0,-3-24 0,0 0 15</inkml:trace>
  <inkml:trace contextRef="#ctx0" brushRef="#br1" timeOffset="300707.5487">17143 15658 0,'0'0'16,"0"0"-16,0 0 0,0 0 0,0 0 15,0 0-15,31 7 16,-31-7-16,31 4 0,-10-1 0,3-2 15,3 0-15,1-2 0,6 0 16,6-2-16,11-3 0,0-1 0,19-5 16,7-6-16,-4 0 0,-2-3 0,21-3 15,22-3-15,-8 0 0,-6 0 16,43-15-16,7-5 0,-17 6 16,-14 5-16,10 1 0,6 1 15,-16 4-15,-11 4 0,18-1 16,13 1-16,-9 0 15,-5 3-15,8 0 16,7 0-16,-7 5 0,-3 2 0,13-7 16,8-5-16,-12 3 0,-9 3 15,1 0-15,2 0 0,3 0 16,3 0-16,1-4 0,1-2 16,-21 10-16,-14 6 0,5-3 15,4-1-15,-2-4 0,0-3 0,3-1 16,3 2-16,-11 0 0,-9 2 0,1-1 15,1 0-15,-10 1 0,-5 2 16,-8 0-16,-5 0 16,-7 3-16,-4 2 0,-9 1 0,-7 1 15,-6 2-15,-4 2 0,-5-1 16,-4-1-16,-7 2 0,-5 2 0,-3 1 31,-2 0-31,-7 1 0,-4 1 0,-12-1 16,-9-1-16,8 2 0,4 0 15,2 1-15</inkml:trace>
  <inkml:trace contextRef="#ctx0" brushRef="#br1" timeOffset="301625.5047">18447 16143 0,'0'0'0,"2"17"0,0 4 0,0-1 15,0 2-15,4 20 0,3 20 16,0 2-16,2 1 0,5 24 16,2 9-16,1 7 0,0-9 15,3 48-15,-2 9 0,0-27 16,1-20-16,0-8 0,-1-5 16,-1-16-16,0-9 15,-4-19-15,-2-13 0,-6-16 16,-1-11-16,-3-5 0,1-2 15,-1-8-15,-1-4 0,-1-18 16,0-12-16,-1-6 0,0-4 0,-1-17 16,0-13-16,0 22 15,1-6-15,1-48 0,1-8 16,3 12-16,1 9 0,6-4 0,6-4 0,-2 10 16,-2 7-16,5-7 0,2-4 15,-2 13-15,0 10 0,1-1 16,0 0-16,1 11 0,0 10 0,6-2 15,6-1-15,-5 10 16,-3 7-16,5 2 0,4 1 16,-4 8-16,-4 5 0,-2 5 0,-2 7 0,0 5 15,0 4-15,1 10 0,2 6 16,-4 6-16,-3 3 0,-3 12 16,0 7-16,1 1 0,3 0 15,1 8-15,1 4 0,-4 7 0,-1 4 16,-1 6-16,2 4 15,-1-5-15,1-3 16,2 9-16,0 5 0,5-5 16,1-4-16,-2 7 0,-1 6 15,-2-9-15,-1-4 0,8 3 16,6 3-16,-4-5 0,-4-4 16,2 3-16,0 4 0,3-8 15,1-7-15,0-10 0,-1-6 16,-4-8-16,-1-5 0,6-3 0,5-1 0,-6-10 15,-1-7-15,7-12 0,6-8 16,-6-8-16,-7-5 0,-8 9 16,-6 5-16,-5 4 0</inkml:trace>
  <inkml:trace contextRef="#ctx0" brushRef="#br1" timeOffset="302627.7218">20224 15991 0,'0'0'0,"0"0"16,0 0-1,0 0-15,-2 27 0,2-27 16,8 25-16,-1-10 0,2 1 0,4 3 16,4 1-16,5 5 0,1-3 15,5-3-15,6-3 0,-2-3 0,-2-3 16,11-8-16,2-6 0,-5-6 15,-2-5-15,3-13 0,-1-6 16,-4-1-16,-3 0 0,-3 0 16,-3-1-16,-2-1 0,-4 4 0,-5 5 15,-3 6-15,-3 5 16,-2 5-16,-2 10 0,-3 8 16,-2 5-16,-3 6 0,-5 16 15,-6 11-15,0 3 0,-1 2 0,-5 18 16,-2 7-16,2-8 0,1-6 0,-6 11 15,-3 1-15,4-11 0,2-8 0,-4 8 16,10-17-16,7-13 0,5-10 16,3-5-1,2-4-15,1-7 16,3 0-16,2 0 0,3 0 16,-1 0-16,1 1 0,2 0 0,1 0 15,-1 2-15,0 1 0,-1 5 16,-1 4-16,-2 4 0,1 4 15,-3 5-15,0 5 0,-2 0 0,-1-1 16,-2-3-16,-2-2 16,0-7-16,0-3 0,0-6 15,0-4-15,1-5 0,1-5 0,0-3 16,4-8-16,-1-4 0,0-4 0,2-4 16,0-3-16,2-2 0,1-1 0,1 1 15,4-1-15,0 1 0,1 1 16,5-4-16,1 3 15,-3 5-15,-1 5 0,0 5 0,3 3 16,3 5-16,4 3 0,1 10 16,3 9-1,2 2-15,3 1 0,3 2 16,2 3-16,0-1 0,-1-1 0,1 0 16,-2-3-16,-7-4 0,-5-4 15,-3-5-15,-2-3 16,-3-4-16,-3-1 0,-2-11 0,-2-7 15,-4-3-15,-2-3 0,-6-9 16,-4-8-16,-1-3 0,-2-2 0,-4-9 16,-2-2-16,1 6 0,1 3 0,-4 2 15,-2 9-15,-1 6 0,0 4 16,-1 7-16,-3 6 0,7 6 16,2 3-16,1 3 0,2 1 15,3-1-15,0-2 0,1 6 16,2 4-16,0 1 0,2 0 0,1 0 15,1 1-15,-1-2 0,0-1 0,1-1 16,2 0-16,-1 0 16,0-3-16,0 3 0</inkml:trace>
  <inkml:trace contextRef="#ctx0" brushRef="#br1" timeOffset="302813.3887">21129 16450 0,'0'0'0,"0"0"16,0 0-1,0 0-15,0 0 0,0 0 16,24 3-16,-24-3 15,24-4-15,-24 4 0,40-9 0,-16 2 16,3-1-16,2-3 0,4-1 16,10-4-16,0-2 0,-1 1 15,-1-1-15,6-6 16,-2-1-16,-2-3 0,-2-2 16,2-9-16,-5-3 0,-4 0 0,-2-1 0,-7 9 0,-5 8 15,-4 6-15</inkml:trace>
  <inkml:trace contextRef="#ctx0" brushRef="#br1" timeOffset="303166.9022">22156 15049 0,'0'0'0,"0"0"0,0 0 0,0 0 15,0 0-15,0 0 0,0 0 16,0 0-16,0 0 0,0 0 15,0 0-15,11 23 0,-11-23 0,13 22 16,-13-22-16,20 39 0,-8-14 0,2 5 16,0 4-16,4 9 0,-1 3 15,2 3-15,2 3 0,5 15 16,1-1-16,3 17 0,-2 0 16,3 12-16,-3-4 0,5 15 15,2-1-15,-6-6 0,-4-5 16,4 42-1,-7-11-15,-1-15 0,-1-9 0,1-10 16,1-6-16,-3-16 0,1-10 16,-4-5-16,-3-2 0,-5-12 15,-4-9-15,-1-13 0,0-8 16,-3-10-16,2-7 0,-9-20 16,-5-12-16,4 11 0,3 10 0,0 5 15</inkml:trace>
  <inkml:trace contextRef="#ctx0" brushRef="#br1" timeOffset="303430.2117">22125 15152 0,'0'0'0,"0"0"16,0 0-16,-16-19 0,10 13 0,1 1 15,-1-1-15,1 3 0,-1 1 16,1 2-16,-2 1 0,0 5 15,0 3-15,-2 8 0,-1 6 16,-5 10-16,-2 2 0,-2 9 31,-2 6-31,3 4 16,0 1-16,1 5 0,4-7 0,2 3 16,3-9-16,2-4 0,0-11 15,3-7-15</inkml:trace>
  <inkml:trace contextRef="#ctx0" brushRef="#br1" timeOffset="303668.7583">22350 15028 0,'0'0'15,"0"0"-15,0 0 0,0 0 0,26 6 16,-26-6-1,27 8-15,-11-3 0,-1 1 16,2 2-16,1 0 16,2 2-16,1-1 0,4 4 0,0 0 15,-3-1-15,-2-1 0,0 2 16,1 0-16,1 0 0,2-1 16,-2 0-16,1-1 0,-4-2 0,-3 0 15,-3-3-15</inkml:trace>
  <inkml:trace contextRef="#ctx0" brushRef="#br1" timeOffset="303862.9754">22706 14837 0,'0'0'0,"-2"2"0,1 1 0,1 1 0,2 1 0,5 8 15,3 9-15,-1-4 0,-2-2 0,0-2 16</inkml:trace>
  <inkml:trace contextRef="#ctx0" brushRef="#br1" timeOffset="305537.5293">16779 12821 0,'0'0'0,"2"11"0,0 4 0,2 7 16,3 3-16,2 10 0,-1 7 15,0-1-15,-1 1 0,5 15 16,1 4-16,-1-1 0,0-2 0,6 16 16,2 1-16,1 0 0,-2-9 15,6 36-15,-4-3 0,-4-13 16,0-9-16,2 2 16,1 2-16,-6-12 15,-2-6-15,7 8 0,4 4 16,-4-10-16,-4-8 0,2 2 15,-1 0-15,-4-11 0,-3-6 0,4 9 16,3 8-16,-1-5 0,0-3 16,-4-1-16,-3 0 0,-2-4 15,-4-4-15,3 1 0,0 1 0,-1-5 16,0-4-16,-1 4 0,-1 2 16,-1-6-16,-1-4 0,3 2 15,0 0-15,-1-5 0,0-4 0,-2-1 16,-1-2-1,0-5-15,1-4 0,0-6 0,0 0 16,0 0-16,1 0 0,4 1 16,1 0-16,0-1 15,-1-2-15,1 1 0,-1 2 16,0-2-16,-1-1 0,-1 0 0,0-1 16,-1-1-16</inkml:trace>
  <inkml:trace contextRef="#ctx0" brushRef="#br1" timeOffset="309767.4875">18271 15101 0,'0'0'0,"0"0"0,0 0 0,0 0 0,0 0 15,15 14-15,-15-14 0,0 0 0,24 20 16,-13-12-16,2 0 0,1 2 16,2 1-16,-1 1 0,1 0 15,0 1-15,2 1 16,8 3-16,3 0 0,-4-4 0,-1-1 16,4-1-1,3-1-15,5 3 0,0 1 16,0-1-16,3-2 0,-3 1 15,-1 1-15,0-2 0,0 1 16,-1 0-16,0 1 0,3 2 16,-1 0-16,-1 0 0,1-1 0,-3 0 15,-1-1-15,-3-1 0,-2-1 16,0 1-16,2 0 0,-2 0 0,1-1 16,-3-3-16,0-2 0,-3 1 15,-1-2-15,-1 2 0,1 1 16,-2-2-16,-2 0 0,-3-2 15,1 1-15,-1 0 0,-2-1 0,-1 0 16,-2 0-16,-2 0 0,1-1 16,-1 0-1,-2-1-15,-1 0 0,-2-1 16,0 0-16,0 0 0,0 0 16,-2-1-16,3 2 0,-3-2 15,0 0-15,0 0 0,0 0 0,-3-1 16,1 2-16,-1-1 0,-2 2 15,0-1-15,-3 2 0,-2 2 16,-1 0-16,0 1 0,-2 0 0,0 2 0,-3 0 16,-1 0-16,-3 1 15,-1 0-15,-8 7 0,-1 3 16,-3 0-16,-2 1 0,-12 8 16,-4 2-16,0 3 0,-1 2 0,-15 8 15,-2 2-15,-11 8 0,3-2 16,-12 13-16,1 4 0,4 2 0,2 1 0,-32 41 15,9-2-15,17-4 16,12-2-16,5 8 0,4 6 16,6-11-16,4-9 0,18-31 15,13-21-15,7-14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49:59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88842 37550 484,'-16'0'94,"2"0"-22,1 0-22,1 0-22,0 0-11,0 0-3,0 0-1,1 0-3,-1 0-2,0 0 0,0 0-2,1 0 0,-1 0-1,0 2 2,0 0 0,1 2 1,-2 0 0,0 0-2,-1-1-2,-1 1-2,-1 0-2,1-2 0,-1 0-1,0-2 0,1 0-1,-1 0 2,0 0 0,1 0 1,-1 0 1,2 0-1,1 0-1,1 0 1,-1 1 0,0 2 0,-1 2 2,-1 2 0,-1 0 0,2-2 0,1-3-1,1 0 0,-1-2 0,0 0-2,-1 0 1,-1 0-1,0 0-1,1 2 1,1 0 0,0 1 0,1 1 1,1-2-1,-1 0 0,0-2 1,0 1-1,1 0 1,-1 2-1,0 0 1,0 0-1,1 0 0,-1-2 0,0 0 0,0-1-1,1 2 1,-1 0-1,0 2 1,0-1 0,1-1-1,-1 0 1,0-1 0,0-1 0,1 2-1,-1 0 1,0 1-1,0 1 0,1 0-1,-1 0 0,0 0-1,0 0 1,-2 2-1,0 0 1,-1 2 0,0-1 0,-1-1 1,0-1 0,1 0 0,-1-1 0,0 0 1,1 0-1,-1 0 1,0-1-1,2-1 0,1 0 1,1-1-1,-1-1 0,0 1 0,-1 2-1,-1 0 1,-1 1-1,1 0 1,-1 0-1,0 0 0,1 0 0,-1 0-1,0 0 0,1 0-1,-2-1 0,0 2 0,-1-2 1,-1 1 0,-1 1 1,-1 0 0,-1 1 2,-1 2 0,0-1 1,1-1-1,1 0 0,1-2 1,0 0-1,1 0 0,-1 0 0,0 0 0,1 0 0,-1 0-1,0 0 0,1 0-1,-1 0 0,1 1-1,-1 2-1,1 0 0,-2 1 0,0 0 1,-1 0 1,-1 0 0,0-1 1,1 1 0,1 0 0,1 0 0,0-1 0,-1-1 2,-1 0 0,-1-2 1,0 0 0,1 0 0,1 0-1,1 0 0,0 0-1,1 2-1,-1 0 0,0 1-2,1 1 0,-1 0 1,1 0 0,-1 0 1,0 0 0,-1-1-1,-1 1 1,-1 0-2,0-1 1,1 0 0,1-2 0,1 0-1,1-1 2,0 1 1,2 2 2,1 0 1,0 0 1,1 0-1,-1-2 0,0 0-1,1-1 0,-1 1-1,0 2 1,1 0-1,-1 0 0,2 0-1,1-2-1,1 0 0,-1-2-1,0 1 0,-1 0 1,-1 0 1,-1 1-1,1 0 0,-1 1-1,0 2 0,1-1 0,-1-1 0,0-1 0,1 0 0,-1-1 0,0 0 1,1 0 0,-1 0 0,0 0 0,1 2 0,-1 0 0,0 1 0,0 1 0,-1-2 1,-1-1 1,-1 0 1,-1-1 1,1 2 0,-1 0 0,0 1 0,1 1 0,1-2-1,1-1 0,1 0 0,0-1-1,0 0 0,1-1-1,-1 1 0,1 0-1,1 0 0,0 0 0,2 0-1,0 1-1,1 0 1,-1 1 0,0 2-1,0-1 1,-1-1 0,-2-1 0,0 0 1,0-1 1,1 0-1,1 0 1,1 0 0,0 0 0,0 0 1,0-1-1,1 1 1,-1 0 0,0 0 0,0 0 0,0 0-1,0 0 1,-1 2 0,-1 0 0,-1 2 0,-1-1 0,2 1 0,1 0-1,1 0 1,-1 0-1,0 0 0,-1-1 0,-1 1-1,0 0 1,0 0 1,2 0 0,1 0 0,1-1 0,0 1 0,2 0 0,1 0 0,-1-1 0,0-1-1,-1 0 1,-1-2-1,-1 1 0,2 0 0,1 1 1,0 2 0,0-1-1,-1-1 2,-3 0-1,-2-2 2,1 1-1,1 0 0,2 1-1,2 2 1,2 0-1,-1-1 2,0 1 0,0 0 0,-1 0 1,-2 0 0,-2 0-1,-1-1-1,-1 2 1,2 0 0,3 1 2,1 2 1,1-1 1,0-1-1,1-1 1,-1 0-1,0-1 1,2 1-1,1 2 0,0 0-1,0 0 0,0-1 1,-1 0 0,-1-2 1,0 0 0,2 2-1,2 0-1,2 1 0,1 1 1,2 0 1,0-1 1,2 1 3,1 0-2,1 2-2,3 0-3,2 1-3,1-1-1,0-1 1,-1-2 1,1-2 0,0-2 1,0-1 0,-1 0-1,1-2 1,0 0-1,0 0-1,-1 0 0,1 0 0,0 1-1,2 0 0,0 1 1,1 2-2,1-1 1,-1-1 0,1-1-1,0 0 0,-1-1 1,-1 0-1,-1 0 1,0 0 0,-1 0 0,1 1 0,1 2 0,2 0 1,-1 1-1,-1 0 0,-1 0 0,-1 0 1,0-1-1,0-1 0,0-1 0,-1 0 1,2-1-1,0 0 0,1 0 0,1 0 0,0-1 0,-1 2 0,0-2 0,-2 1 0,0 0 0,0 0-1,-1 0 0,1 0 0,0-1-1,0 0 1,-1-2 0,1 0 0,0-1 0,0 2 1,-1 0 0,1 2 0,0-1 0,0 2 0,-1-2 0,1 1 0,0 0 0,0-2 0,-1 0 0,1-2 0,0 0-1,0 0 1,-1 0-1,1 0-1,0 0 1,2 0-1,0 0 2,1 0-1,0 0 1,-1 0-1,-1 0 1,0 0 0,-1 1 0,1 2 1,1 2 0,2 2 1,-1 0 0,-1-1-2,-1 0 0,0-2-1,-1 0-1,1 0 1,1 0-1,2 0 2,0 0-1,1 0 2,1 0 0,1 0 1,1-1 0,-1 2 0,1-2-1,-1 1 0,0-1 0,-1 0 0,0-1 0,-2-2 0,0 0-1,-1 0 1,1 0-1,0 0-1,-1 0 1,1 0-2,0 0 0,-1 0 0,1 0-1,2-2 1,0-1 0,1 0 0,0 0 1,-1 0 0,-1 2 0,-1 1 1,0 0 0,0 0 1,-1 0-1,1 0 1,0 0 1,0 3-1,-1 2-1,1 2 1,-1 0-1,-1 0 1,-1-2 0,0 0-1,-2-2 1,1 1-1,0 0 1,0 0-1,0-1 0,1 0-1,1-1-1,2-2 0,-1 0-1,1 0 0,0 0 1,-1 0 1,1 0 0,2 0 0,0 0 0,1 0 0,-1 0 1,-1 0-1,-2 0 0,-2 0 0,-2 0 0,1 0 1,0 0-1,0 0 1,0 0-1,3 0-1,1 0-2,3 0 0,0 0-1,-1-2 1,-1-1 1,0 0 1,-2-1 0,-1 0 0,-1 0 0,0 1-1,-2-1 1,1 2 0,0 0 2,0 2 0,-1 0 0,1 2 1,0 0 0,0 2 0,0-1 1,3 1-2,2 0 1,1 0-2,1-1 1,-3 0-2,-1-1 0,-2-2 0,-1 0-1,0 0 1,-1 0 1,1 0 0,0 0 0,0 0 1,-1 0 0,1 0 1,1 1 0,1 4 0,3 2 0,2 4 0,-1-1 0,-1-1-1,-2-2-1,-2-2-1,-2-2 0,1 0-1,0-2 1,0 0 0,-1-1 0,1 2 0,0 0 1,0 2 0,-1-1 0,1-1 1,0 0 0,0-2 0,0 1 0,1 0 0,1 2 0,1 0 1,1 1-1,0 0-1,-1 0-1,1 0 0,0 0-1,1 0 0,2 0 0,0 0 1,-1-1-1,1-1 1,-2 0 0,-1-2 0,-1 0 0,-1 0 0,0 0 0,-2 0 1,0 0 0,0 0 0,-1 0 2,1 0-1,1 1 2,1 2-1,3 2 0,2 2 1,-1 0-1,-1 0 0,-2-2 0,-3 0-1,1-2 0,0-1 0,1 0 0,1-2-1,0 1 0,-1 0 1,0 2-1,-2 0 1,0 1 0,0 0 0,-1 0 0,1 0-1,0 0 1,0 0 0,-1-1 1,1 2 0,0-2 0,0 1 0,-1 0 0,1 0 0,0-1 0,0 0-1,-1-2 0,1 0 0,0-1 0,0 0 0,-1 0 0,1 0 0,0 0 0,0 0 0,-1 0 0,1 0 0,0 0 0,0 0 0,-1 0 0,1 0 0,0 0-1,0 0 1,-1 0 0,1 0 0,1 0 0,0 0 0,1 0-1,1 0 1,1 0-1,0 0 1,-1 0-2,1 0 1,0 0-1,-1 0 1,1 0 0,0 0-1,-1 0 1,-1 2 0,-1 0-1,0 2 1,-1 0 0,1 0 1,1-1 1,1 2 0,0-2 1,0 1-1,-2 0-1,-1 0 1,0 0-1,2 0 0,0 0-1,1 0 0,0-1-1,-1-1-1,-1 0 0,0-1-2,-1-1-2,-1 0-2,1 0-2,0 0-3,-4 0-9,-6 0-18,-8 0-17,-6 0-17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04"/>
    </inkml:context>
    <inkml:brush xml:id="br0">
      <inkml:brushProperty name="width" value="0.04389" units="cm"/>
      <inkml:brushProperty name="height" value="0.04389" units="cm"/>
      <inkml:brushProperty name="color" value="#FED406"/>
    </inkml:brush>
  </inkml:definitions>
  <inkml:trace contextRef="#ctx0" brushRef="#br0">81754 25950 501,'-15'1'80,"2"2"-19,2 2-19,3 2-19,-1 0-10,0 1-2,-2 0-1,0 0-2,0 0 0,-1 2-2,0 0 1,0 1-1,0 1 0,-1 0-1,-1-1-1,-1 1 0,-3 1 0,-2 1-1,-3 3 0,-3 2 0,-1 0-1,1-1-2,1-1 0,1-1-2,0 0 0,-1 1 0,-1 2 0,0 0 1,-1 0-1,2-1 1,3-1-1,2-1 0,0-1-1,0-1 2,1 0 0,-1-2 0,1 0 1,3 1-1,1 2 0,2 0 1,1-1-1,1-1 0,-1-2-1,0-2 0,0-1 1,1 1-1,-1 2 0,0 0 1,0 1 0,-1-1-1,-1 1 1,-2 0 0,0 0 0,-1-1 0,-1 1 1,-1 0 0,-1 0-1,1-1 1,-1 1 0,1 0 0,-1 0-1,0-1 2,1 1-1,-1 0 1,1 0 1,1-1-2,1 1 1,1 0 0,-1 0-1,0-1 0,-1 1 1,-1 0 0,0 0 0,1-1 0,1 1 0,1 0 0,-1-1 0,0 1 0,-1 0-1,-1 0 1,0-1 0,1 1-1,0 0 1,2 0-1,0-1 0,-1 1 1,-1 0-1,-1 0 1,0-1-1,1 1 1,0 0-1,2 0 1,1-1 0,-1-1 1,0 0 0,1-2 0,-1 0 1,2 2 0,1 0 0,1 1 1,-1 1-1,-2 2 0,-1 0-2,-3 1 0,0 1-1,1 1 1,1 1-1,1 1 1,-1 1-1,0 0 1,-1-1-1,-1 1 0,-1-1-1,1 1 1,-1-1 0,1 1 0,-1 0-1,0-1 1,1 1 0,-1-1 0,1 0-1,-1-1 1,0 0 0,1-2 0,-1 0 0,1 1 0,-1 1 0,1 1-1,-2 0 0,-2-1-1,-1 0 0,-3-2 0,1-1-1,1 1 0,3 0 0,1-1 0,1 1 0,-1 0 1,-1-1 1,-1 1 0,0 0 1,1-1 0,1 1 0,1 0-1,0-1 0,1-1 0,-1-1-1,1 0 0,-1-1 0,2 3 1,1 1-1,1 3 1,0 0-1,-2-1 1,0-1-1,-1 0 1,0-1-1,-1 1 0,1 1 1,-1 1-1,0 1 1,1 1-1,-1 1 1,1 1 0,-1 0 0,1-1 0,-1-1-2,0-1 1,0 0-1,-1 0 0,-1-1 0,-1 1 1,0-1-1,-1 1 1,1-1-1,-1 1 0,1 0 1,1-1 0,1 1 0,1-1 1,0 0 0,1-2 0,-1-3 0,0-1-1,1-1 0,1 0 1,1-1 0,1 1 1,0 0-1,1 1 1,-1 2-1,0 0 0,0 0 0,-1-1 0,-2-1 0,1 0 1,-2-1-1,0 1 0,1 1 1,-1 2 0,0-1-1,-1 3 1,-1 0 0,-1 1 0,0 1 0,1 1 0,1 1 0,1 1 0,0 0 1,1-1-1,-1-1 1,0-1-1,1-1 1,1-1 1,1-1 0,1 0 1,0-2 0,1-1 0,-1-1 0,0 0 0,1 0 0,-1 3-1,0 3 0,1 3 0,-1 0-1,0-1 0,0-3 0,1-1 0,-1-1-1,2 0 1,1-1-1,1 1 0,0-1 0,0-1 0,1-1 0,-1 0 1,0-1-1,0 1 0,0 1 1,1 2-1,-1-2 1,0-1 0,0-2 0,1-2 0,0-2 1,0-1-1,2-1 0,1 0 0,-1 0 0,0 2-1,-2 1 1,0 3 0,0 0-1,3 0 0,1-2 0,2 0 0,0-2-1,0 1 1,-1 0 0,-1 0-1,-1 1 1,0 1 1,0 3-1,0 2 0,0 0 0,1-1-1,-1-1 1,0 0 0,0-2 1,0 1-1,0 0 2,1 0 0,-2 0 0,0 1-1,-2 1 0,0 2-1,0-1 0,1-1-1,0-1 1,2-1-1,0-1 1,0 0-1,1-2 0,-1 0-1,0-2 1,2 1 0,1 0 0,0 0 1,1 0 0,-2 1 0,0 2 0,-1 0 0,-1 0 0,2-1 0,1 0 0,0-2 1,1 0 0,-2 2 0,0 0 1,-1 1 0,-1 1 1,0 0-2,0-1 0,0 1-1,0 1 1,-1 2-1,-2 1 2,0 3-1,-1-1 1,1-1 0,-1-2-1,0-2 0,1-2 1,2-1-1,3-1 1,1 0 0,1 0 0,2 5-1,0 4 0,2 3-1,0 3 0,2-1 3,0 1 3,2-1 1,0-1 1,0-3 0,-1-3-1,2-2-1,-2-2-2,1 1 0,0 1-2,0 2-1,0-1 0,0-1-1,0-1 1,0-1 0,0 1 0,0 0-1,-1 1 1,2 1-1,-1 1 0,1 0 1,2-1-1,0 1 1,2-2-1,1-1 1,3-2-1,2-2 0,0-1 0,-3 0 0,-1-1 0,-2 1 0,-1 0 0,0 0 1,0 0 1,-1 0 0,1 0 1,0 1 0,0 1 0,0 2 1,0-1-1,1 1 0,2 0 0,0 0 0,0-1 0,-1-1-1,0-1 0,-2 0-1,0-2 0,2-1 0,0 0 0,1-2 0,0 1 0,0 0 0,-2 1 0,0 2 0,0 0 1,3 1 1,3 2 1,3 0 1,0 0 0,-2-1 0,-4 0-1,-3-2-1,0 0 0,4 0-1,2 0 1,3 0 0,1-2 0,-3-1-1,-1-2 0,-2-2-1,-1-1 0,1 2 1,1 1 0,2 0 0,-2 1 0,-1 2-1,-2 0 1,-2 2-2,-1-1 1,1-1-1,2-1 1,0 0-1,0-1 1,-1 2-1,0 0 1,-2 1 0,0 1 0,2 0 1,0 0 0,1 0 0,1-1 0,0-1 0,-1 0-1,1-2 0,1-1-1,0 0 1,1-1 0,1-2-1,0 0 1,-1 2-1,0 1 0,-2 0 0,0 1-1,0 0 0,-1 0 0,1 0-1,-1 0 0,-1 1 0,0 2 1,-2 0 0,1 1 0,2 0 0,2 0 0,1-1 1,1 0-1,0-2 0,-2-2 1,-1-2 0,0-1 0,2 0 0,0 0 0,1 0 1,1 0 1,-1 2-1,1 1 0,0 0 1,-1 1 0,1 0 0,0 0 1,0 0 0,-1 0 0,1 1 1,0 2-1,-1 0 0,1 0-1,0 0 0,-1-2 0,1 0-2,0-2 0,1-1 0,1 0 0,1-2-1,1 0-1,0 0 1,-1 0-1,1 0 0,-1 0 1,1 0-1,-1 0 0,1 0 1,-1 0 0,-1 0-1,-1 0 1,0 0 0,-2 1 0,1 0 0,0 2 1,-1 0 1,1 1-1,-2 0 1,-1 0-1,-1 0 1,0 0-1,0 0 1,-1 0-1,1 0 1,0-1-1,0 1 0,-1 0 0,1 0 0,1 1 0,2 0 1,1 1 1,3 2 0,0 0 1,-3-1-1,-1 1 0,-2 0-1,-1-1 1,1 0-1,1-2-1,2 0 1,-1-1-1,1 1 1,0 2 0,-1 0-1,0 0 0,0-2-2,-2-3-2,-1 0-3,0-2-1,0 0 0,-1 0 0,1 0 0,0 0-1,0 0 2,-1 0 0,1 0 1,1 0 2,3 2 3,4 0 2,2 2 2,0-1 2,-3-1-1,-3 0-2,-3-2 0,-1 0-1,0 0-2,-1 0-2,1 0-2,0 0-1,0 0 0,0 0 0,-1 0 0,1 1 0,0 0 0,0 2 2,-1 0 0,2 1 0,0 0 1,1 0 2,1 0 0,0 0 0,-1 0-2,0-1 0,-2 2-2,0-2-5,0 1-8,-1 0-10,1 0-9,0 0-3,2 0 3,0 0 3,1 0 2,0-1 1,-3-1-2,-1 0-2,-2-1-2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06"/>
    </inkml:context>
    <inkml:brush xml:id="br0">
      <inkml:brushProperty name="width" value="0.03871" units="cm"/>
      <inkml:brushProperty name="height" value="0.03871" units="cm"/>
      <inkml:brushProperty name="color" value="#FED406"/>
    </inkml:brush>
  </inkml:definitions>
  <inkml:trace contextRef="#ctx0" brushRef="#br0">83750 44150 568,'8'8'37,"2"0"-6,0-1-6,1 1-6,1-1-3,0 0-1,-1-2-1,1 0-2,0-2 0,2-1 0,0 0 0,1-2 0,1 0-1,1-2-2,1 0-2,2-1-1,-1-2-1,1 0-1,-1-2 0,1 0-1,0 0 0,3 0 0,1 2-2,3 1 1,0 0-2,-1 2 1,-1 0-1,-1 2 0,-2 0-1,-1 2 0,-3 0-1,-1 2 0,-2 0 1,0 1 1,-2 2 1,-1 0 2,-1 0 1,0 0 0,-2-2 0,-1 0 0,0-2-1,0 1 1,0 0-1,0 0 0,1 0 0,3 0 0,3 0 0,4 0 0,-1 0 0,-1 0 0,-3-1-2,-1 1-1,-1 0 0,0 0 0,-1 0 0,1 0-1,0 0 1,0 0-1,-1 0 1,1 0-1,0-1 1,0-1 0,-1 0 0,1-2 0,-1 1 1,0 0-1,-2 2 0,0 0 0,-1 0 0,3 0-1,2-2-2,2 0 0,0-1 0,-1 0 2,-1 0 1,0 0 2,-2 0 1,1 0-1,0 0 0,0 0-1,-1 0 0,1 0-1,0 0 1,0 0-1,0-1 0,1 0 1,1-2-1,1 0 0,1-1 0,2 0 0,0 0 0,1 1 0,-1-1 1,-1 2-1,-2 0 1,-2 2 0,-2-1-1,1 0-1,0-2-1,0 0-1,-1 0 0,1 0-1,0 1-1,0 2 1,0 0 1,1-2 3,1-1 5,2 0 2,0 0 3,1 0-2,1 2 0,1 1-2,0 0 0,-1 0-1,-1 0-1,0 0-2,-1-1 0,3-1 0,1 0-1,3-1-1,0-1 0,-1 2 0,-1 0-1,-1 2 0,-1 0 0,-3 0 0,-1 0 1,-2 0 0,0 0 1,1 0 0,3 0 2,2 0 1,-1 0 0,-1 0 1,-2 0-1,-3 0 0,1-1-1,0 0-1,1-2-2,1 0-1,1-1-1,0-2 1,-1 0 1,1-1 0,0-1 1,-1 2-1,1 1-1,0 0-1,-1 2 1,-1 0 0,-1 2 2,0 1 0,-1 0 1,1 1 0,1 2 1,1 0 1,1 1 0,2-2 0,0 0 0,1-2 0,0 0 1,-1 0-2,-1 0-1,-1 0-1,0 1 0,-2 0 0,-1 2-1,-1 0 0,1 1 1,0 2-1,1 0 1,1 1 0,1 0 0,1-2 0,2-2-1,0-2 0,-1-1 0,-1 2-2,-2 0 0,-3 2-2,0-1 1,0-1 0,0 0 1,0-1 0,-1-1 1,1 0 0,0 0-1,0 0 1,-1 0 0,1 0 1,0 0 0,0 0 2,0 1 0,3 1 0,1 3-1,3 2 1,1 0-2,-1-2-3,1-2-1,0-2-4,-1-1 0,1 2 1,-1 0 1,1 2 1,-1-1 1,-3-1 2,-1 0 1,-2-2 3,-2 1 1,1 0 0,0 2 0,0 0 1,0 0-1,3 0 1,2-2-1,1 0 0,3-1 0,0 0-1,0 0-1,3 0 0,-1 0 0,1 2 0,-1 0 1,1 2-1,-1-1 0,1-1-1,-1 0-2,1-1-1,-1-1 0,-1 1 0,-1 2 1,-1 0 1,0 0 0,1 0 1,1-1-1,1-2 1,1 0 0,-1 0 0,1 0 0,-1 0 0,0 0 1,-1 2-1,-1 1 0,0 0 0,-3 1 1,1 0-1,-2-1 0,-1 2 1,-1-2-1,-1 1 0,-1 0 1,0 0 0,-1 0 0,-1 0 0,1 0-1,0 0 1,0-1-1,-1-1 0,1 0 0,0-1 0,0-1 0,1 1 0,1 2 0,2 0 0,0 1 0,-1 0-1,1 0-1,0 0 0,-1 0-1,1 0 0,0-1-1,-1 2 0,1-2 0,1 1 0,2 0 0,0 0 1,0-1 0,-1 0 1,-1-2 0,-1 0 0,0-1 0,2 0 0,0 0 0,1 0 0,0 0-2,1 2 0,0 0-1,-1 2-2,1-1 0,-1 2 0,1-2 1,0 1 0,-1-1 0,1 0 1,-1-2 1,1 0 1,-1-1 1,-1 2 3,-1 0 1,0 2 2,-1-1-1,3 0-3,1-2-3,3 0-4,-1-1-3,-3 0-3,-3 0-2,-3 0-4,-2 0-1,0 0-3,-2 0 0,0 0-3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1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70700 40315 631,'15'-7'145,"-1"3"-37,-1 1-36,0 2-38,-1 1-25,1 0-10,1 0-12,1 0-11,1 0-9,1 2-8,1 0-7,1 1-7,-1 0 0,-3 0 4,-3-2 5,-2 0 6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2"/>
    </inkml:context>
    <inkml:brush xml:id="br0">
      <inkml:brushProperty name="width" value="0.04088" units="cm"/>
      <inkml:brushProperty name="height" value="0.04088" units="cm"/>
      <inkml:brushProperty name="color" value="#FED406"/>
    </inkml:brush>
  </inkml:definitions>
  <inkml:trace contextRef="#ctx0" brushRef="#br0">73050 40078 538,'8'-8'82,"0"2"-16,0 1-18,-1 0-16,2 2-17,4 0-15,2 2-16,3 1-15,0 0-7,-3 1 0,-2 2 0,-4 0 0,-1 0 3,2 0 5,0-1 4,1-2 5,2 0 4,0 0 3,1 0 4,1 0 3,1 0 3,1 0 0,2 0 2,0 0 0,-1 0 2,-1 0 3,-2 0 3,-3 0 2,0 0 13,0 0 24,0 0 25,-1 0 23,1 0-1,0-2-24,0-1-26,-1 0-25,2-1-15,2 1-4,1-1-5,3 0-5,1 0-3,1 2-5,1 0-3,1 2-4,1 0-5,1 2-6,1 0-7,1 2-5,0 0 1,-3 0 8,-1-1 10,-3 1 8,-1-1 7,-3 0 5,-1-1 4,-2-2 5,-2 0 16,-1 0 28,0 0 26,-2 0 28,1 0 5,2-2-17,2-1-16,1 0-16,3-1-18,3 1-20,4-1-17,2 0-20,1 0-12,2 2-4,1 0-5,1 2-5,1 0-1,1 0 3,1 0 2,0 0 2,1 0 4,-1 0 3,-1 0 4,-1 0 4,-4 0 4,-4 0 6,-5 0 5,-4 0 5,-4 0 5,1 0 4,0 0 4,0 0 4,-1-1 11,-1 0 17,0-2 18,-2 0 17,0-1 3,2 1-12,0-1-12,1 0-12,3 0-15,6 2-16,3 0-17,6 2-17,2 0-7,-1 0 3,-1 0 2,-1 0 2,0 0-2,1 0-6,1 0-7,1 0-5,0 0 1,0 2 8,1 0 10,-1 2 8,-2-1 6,-3-1 3,-5 0 3,-3-1 3,-4-1 3,-2 1 4,-4 2 5,-3 0 4,0 0 12,2 0 24,2-2 21,2 0 23,2-2 1,3 0-19,3-2-20,3 0-20,3 0-19,3 0-20,3 2-19,3 1-20,-1 0-7,-2 0 2,-3 0 5,-3 0 3,1 0 2,3 0 1,4 0 1,5 0 1,-2 0 4,-8 0 6,-6 0 6,-6 0 6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2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82650 40015 573,'36'6'33,"-8"-3"15,-6-2 16,-6-3 16,-3-2-4,3 0-24,3 0-23,3 1-24,2-1-17,-1 2-11,1 0-11,-1 2-11,1 0-3,1 0 1,1 0 3,1 0 2,1 0 3,0 0 3,2 0 2,1 0 2,-1 0 5,-3 0 6,-3 0 6,-3 0 6,-3 0 5,-1 0 6,-2 0 4,-3 0 6,-1 0 14,0 0 27,-2 0 26,0 0 25,-1 0 1,1 0-25,1 0-25,2 0-25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93600 34300 499,'-2'-83'43,"-3"34"6,-3 35 4,-2 35 5,-5 27 0,-2 22-7,-3 22-7,-3 23-6,-2 14-7,0 10-6,0 10-6,0 9-6,-2 12-5,-3 16-2,-3 15-2,-2 17-4,-1 5-5,3-3-9,3-3-10,4-2-9,4-14-8,6-21-7,7-22-6,6-22-7,3-24 0,0-24 5,0-26 5,0-24 6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5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71253 39827 538,'-18'-6'107,"14"2"-13,12 4-13,13 2-14,6 2-14,-3 0-17,-1 0-16,-3 0-16,1 0-13,1 0-8,2-1-7,3 1-9,0 0-2,-1 0 2,-1 0 2,-1 0 2,-2-1 1,-2 1-1,-1 0-2,-2 0-1,-3-1-2,-1 0-1,-2-2-2,-2 0-1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76700 40015 623,'18'6'10,"7"-3"20,5-3 21,7-2 20,-1-2 2,-6 1-15,-6-1-17,-5 0-15,-3 1-13,1 1-10,1 0-8,1 2-10,3 0-4,5 2-1,5 0 1,5 1-1,-1 1-2,-4 0-8,-5-1-6,-5 1-7,-3-1-3,-3 0 2,-1-2 1,-2 0 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6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80250 39877 509,'16'0'11,"-1"0"22,1 0 22,0 0 22,1-2 3,5 0-15,3-3-15,5-2-15,0 0-15,0 1-13,-1 1-15,-1 0-15,0 2-10,3 1-7,1 0-7,3 2-8,-2 0-1,-2 0 8,-3 0 5,-3 0 8,-1 0 5,-1 2 4,1 0 5,-1 1 5,-1 1 4,-1 0 3,-2 0 4,-2 0 4,-2-1 4,-1-1 8,-1 0 6,-1-2 8,-1 0 5,0 0 3,-2 0 3,0 0 3,-2 0 4,1 0 6,0 0 6,0 0 5,1 0-3,1 0-13,3 0-12,2 0-12,3-1-10,5-2-8,5-2-9,5-1-8,4-1-8,4 1-8,4 0-7,4 2-8,2 0-4,0 0-1,0 0-1,0 1 0,0-1 2,2 2 8,0 0 5,1 2 8,-1 1 6,-6 2 8,-4 2 8,-5 1 8,-5 1 7,-2 0 5,-3-2 5,-3-1 5,-3 0 4,-5 0 1,-3 0 1,-4 0 1,-2-1 2,0-1 3,-1 0 2,1-2 3,1 0 3,4-2 0,2 0 2,3-1 2,1-1-9,-1 0-19,-1 0-19,0 0-20,-2 1-14,-1 1-10,-1 0-12,0 2-10,-3-1-2,1 0 6,-2-2 5,0 0 6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1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88677 39729 604,'-6'-8'12,"2"0"24,4 1 23,2-1 24,3 1 1,2 2-22,2 3-21,1 1-22,2 0-21,0 0-16,-1-2-19,1 0-18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8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75180 1850 445,'7'22'146,"-2"-1"-33,-3-3-33,0-1-33,-2-2-19,0-1-3,0-1-4,0 0-5,-1 1-2,0 5-1,-2 5-2,0 5 0,-1 2-3,0-2-1,1 0-3,-1-1-2,1-2 0,0-1 0,2-3 0,0-1 0,1-2-3,-2 1-9,0 0-9,-1-1-8,-1-3-10,2-8-12,0-8-10,2-8-11,0-4-2,0 0 7,0 1 7,0-1 6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8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75141 1618 423,'-4'-23'44,"8"4"1,8 3-1,7 3 0,5 3-3,-1 3-7,1 2-6,-1 4-7,0 0-2,-1 0 1,-1-2 0,-1 0 2,0 0-1,-1 2-1,1 2 0,-1 2-2,0 2-1,-1 2-1,0 1-2,-2 3-1,-2 2-2,-3 2-1,-3 1-2,-2 3 0,-3 1-2,0 1-1,-2 1-1,0 1-2,-1 0 0,0 1-3,0-1-1,0 1-2,-2-1-2,-4 2 1,-4 1-2,-4 1 0,-2 0 0,-1-1 1,-1-1-1,-1-1 1,-2 0-1,-1 1-3,-3 1-3,-1 1-2,-1-2-5,-1-2-6,1-3-7,0-2-6,1-4-3,3-3 2,3-3 1,3-2 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9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76800 2312 462,'38'-1'126,"-4"0"-27,-2-2-29,-3 0-28,-1 0-15,1 0-3,1 2-2,1 0-4,2 1-1,4-2 0,4 0 0,4-1 0,2-2-1,2 0-4,0-1-4,2-2-4,-2 2-3,-2 1 0,-4 2-3,-2 2-1,-4 1-5,-2 0-11,-3 0-11,-3 0-10,-4 0-5,-3 0-1,-5 0 0,-3 0 0,-5 0-2,-4 0-2,-6 0-1,-4 0-3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29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79383 1516 437,'-6'-7'49,"4"2"0,4 2 1,4 2-1,3 2-3,1 2-5,3 2-7,2 2-6,1 0-3,1-1-3,1-1-1,1 0-2,1 0-2,1 2-2,1 1-1,1 3-2,1 0-1,1 0 0,1-2 1,1-1 0,0 1-1,1 0-3,-1 1-3,1 1-4,-2 0-2,-3 0-2,-3-2-3,-3 0-3,-4 0-1,-5 3-2,-4 3-1,-6 3-2,-4 1 2,-5-1 3,-5-1 4,-5 0 3,-4-2 2,-1 1 0,-3-1 0,-1 1 0,-1 0-3,-1 1-5,1 1-4,0 1-6,0 0-3,3-1-4,2 0-3,1-2-4,4-2-2,5-1-3,5-2-3,4-2-2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0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81896 1500 404,'0'23'179,"0"-1"-43,0-1-44,0-1-43,-1-1-22,0 1-3,-2-1-3,0 1-2,-1 0-3,0 3-3,1 1-3,-1 3-3,0 0-4,0 1-9,0-1-8,1 0-8,-1 0-4,2-3-1,0-1-2,2-3-1,0-1-1,0-3-2,0-1-2,0-2-2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81822 706 391,'1'-15'2,"4"2"4,2 2 3,4 3 5,2 0 5,3 0 6,3 0 8,3 0 6,1 2 2,-1 2-4,-1 4-4,-1 3-4,-2 1-4,-3 3-4,-2 2-2,-4 2-4,-2 1-3,-2 1-1,-3 1-2,0 2-2,-4 0 0,0 3 0,-3 1 1,-2 3 0,-2 0-3,-4-2-8,-2 0-8,-3 0-8,-2-2-4,-1-1 2,-1-1 0,-1-1 1,1-2 1,1-1 3,2-2 1,3-2 2,6-2 5,10-1 8,11 0 9,11-2 8,6 0 3,-1-2-2,0 0-3,1-2-2,-2 0-1,-1 0 0,-3 0-1,-1 0 0,-2 1-1,-1 2 0,-1 2-1,-1 2-1,-2 3 3,-2 3 4,-4 5 5,-3 4 4,-2 0 1,-4-2-5,-2-1-3,-3-2-4,-3-1-3,-2 1-2,-2 1 0,-1 1-2,-3 1-2,-2 1-3,-1 1-4,-3 1-2,-3 1-4,-5-1-6,-4 0-5,-6 1-5,-1-1-3,2-1 3,2-1 1,2-1 2,3-2-8,5-3-20,5-3-18,5-2-20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29"/>
    </inkml:context>
    <inkml:brush xml:id="br0">
      <inkml:brushProperty name="width" value="0.04059" units="cm"/>
      <inkml:brushProperty name="height" value="0.04059" units="cm"/>
      <inkml:brushProperty name="color" value="#F2395B"/>
    </inkml:brush>
  </inkml:definitions>
  <inkml:trace contextRef="#ctx0" brushRef="#br0">33638 10466 542,'16'-1'41,"-1"-1"-1,1 0-4,-1-1-1,1-1-4,-2 2-4,-1 0-3,-1 2-5,1 0-1,2 0-2,1 0 0,3 0-1,-1 2 0,-1 4-1,-2 4 0,-2 3 0,-3 4 0,-1 1-1,-2 3-1,-2 1-1,-4 4-1,-6 5-2,-6 5-1,-5 4-3,-5 3-1,-2 0-2,-1 0-3,-2 1-1,-3-3-3,-1-2-4,-3-4-2,-1-2-3,0-4-1,2-5 3,1-5 1,3-5 2,2-3 2,5-2 3,3-3 1,5-1 3,5-3 2,8-6 2,8-4 3,7-5 1,6-2 3,3 2 1,3 3 1,3 1 1,2 2-1,1 0-1,1 2-3,0 1-3,1 0-3,-1 0-6,-2 0-6,0 0-5,0 0-5,-1 0-2,0 0-3,1 0-2,-3-1-4,-2-2-6,-3-1-5,-3-3-5,-3 0 1,-2 0 6,-4 2 8,-3 1 7,-2 0 3,0 0 1,-2 0-1,0 1 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94300 34950 510,'-22'73'104,"6"-3"-19,7-3-17,6-2-18,4-3-12,4 1-5,3-1-5,3 1-5,1-3-5,1-2-3,-1-3-2,1-3-4,1-2-4,3 0-4,3 0-5,4 0-5,-7-2-1,-16-3 1,-15-3 0,-15-2 1,-11-5 1,-2-2 0,-3-3 0,-3-3 0,-6-6-4,-5-5-8,-7-7-8,-5-5-8,-1-4-4,6 0 1,7 0 1,6 0 1,9-5 3,13-9 6,12-10 6,13-8 6,4-4 0,-3 3-5,-3 3-7,-2 4-5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38"/>
    </inkml:context>
    <inkml:brush xml:id="br0">
      <inkml:brushProperty name="width" value="0.0232" units="cm"/>
      <inkml:brushProperty name="height" value="0.0232" units="cm"/>
      <inkml:brushProperty name="color" value="#FED406"/>
    </inkml:brush>
  </inkml:definitions>
  <inkml:trace contextRef="#ctx0" brushRef="#br0">62095 9400 948,'-39'14'36,"16"-3"-21,15-3-21,16-3-23,7-2-9,-1 0 1,-1-2 1,-1 0 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40"/>
    </inkml:context>
    <inkml:brush xml:id="br0">
      <inkml:brushProperty name="width" value="0.04533" units="cm"/>
      <inkml:brushProperty name="height" value="0.04533" units="cm"/>
      <inkml:brushProperty name="color" value="#FED406"/>
    </inkml:brush>
  </inkml:definitions>
  <inkml:trace contextRef="#ctx0" brushRef="#br0">50382 4862 485,'-2'-14'20,"0"2"7,-3 4 5,-2 3 7,-1 2 0,0 0-6,1 2-8,-1 0-5,-1 1-5,0-2 0,-2 0 0,1-2-2,-3 0-1,0 1-1,-1-2-2,-1 2-2,-1-1-1,0 2 1,1 0-1,-1 2 0,0-1 0,1 0 0,-1-2 0,0 0-1,0 0 1,-1 0-2,-1 2 0,-1 0-1,-1 1-1,1 0 0,-1 0-1,1 0 0,-1 0 0,2 0-1,1 0-1,1 0 0,0 1 0,-2 0 1,0 2 0,0 0 0,-2 1 0,0 0-1,1 0 0,-1 0 0,0-1-1,1 2 1,-1-2 0,1 1 0,-1 0 1,1 0 0,-1 0 1,1 0-1,-1 1 1,0 2-1,1 1 1,-1 3-1,0 1 0,1 0 0,-1-1 1,1 1-1,-1 1 0,1 0 0,-1 1 0,1 1 0,-2 1 0,0 1 0,-1 1 0,-1 2 0,1-1 0,1 1 0,3-1 1,1 1-1,1-1 1,1 1 0,-1-1 2,0 1 0,2-1 1,1-1 1,2-1 1,2 0 1,2-2-1,1 1 0,0 0 0,2-1-2,0 1 0,2 1-1,0 2-2,2 0 0,0-1-1,0 1 0,0-2-1,0-1 0,0 0-1,0 1 1,0 1 0,0 2 0,0-2 1,2 0-1,0 0 1,2-2-1,0 0 1,2 1 0,0 1 1,1 1 0,1 0 1,0-2 0,0-3 1,0-1 1,0-1 0,3 1-1,2 2 0,2 0-1,1 0-1,1-1-1,1-1 0,1 0 0,1-2-2,-1-1 1,1-1 0,0 0 0,0-1 0,1-1 2,0 1 1,3 0 1,-1 0 1,3 0-1,0 0 0,1-1-1,0 1 0,0-2 0,1-1 0,-1 0 1,0-1-1,1 0 0,-1-1 0,1 2 0,-1-2-1,1 1 1,-1 0 0,1 0 0,-2 0 0,0 0-2,-1 0 0,-1 0-1,1-1 0,1-1 0,3 0 1,1-1 0,1-2 1,1-1-1,-1 0-1,0-1 1,1-2-1,1 0 0,1-1 1,1-2-1,0 1 1,0-1-1,0 0 1,1 0 0,-2 0-1,0 0-1,-1 1-2,-1-1-1,-2 0-1,0 0 1,-1 0 1,-1 0 0,-1 1 1,-3-1 0,-2 0 0,-1 0-1,-2 0 2,-1 0 0,-1 1 1,0-1 0,-1 0 1,1 0 1,1 0-1,1 1 0,0-3 0,-1 0 0,-1-3 0,0-1 0,-1-3 0,1-2 0,1-2 0,1-1 0,0-1 0,-1-1 0,-1 1-1,0-1-1,-2 0 0,-1-1 0,-1-1 1,0 0 0,-1-3-1,1 1 0,1-2-2,1-1 0,0 0-1,-2 0 1,-3-1 1,-1 1 1,-1 0 1,-2 1-1,-1 1 0,0 1-1,-2 2 1,-1 0 1,0 1 0,-1 1 1,-4 0 0,-2-1 0,-5-1 0,-4-1 1,-3 0 0,-1 1 0,-3 1 2,-1 1 0,-3 2 0,-3 1 1,-3 3 1,-2 1 1,-3 2 0,1 0 1,0 2-1,0 1 1,-2 1-2,1 1-4,-2 0-3,0 2-4,-4 0-2,-2 2-3,-6 1-2,-2 1-1,-3 1-4,2 3-2,1 4-3,0 2-3,2 3-4,0 2-4,2 2-6,0 1-4,6 1 1,8-2 8,9-3 9,9-1 8,4-1 2,0 0-3,0 0-5,1 0-4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0:45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24325 8494 525,'-8'-32'3,"-2"0"8,0-2 7,-1-1 8,-1 3 3,0 5 1,0 7 0,1 5 1,-2 4-1,-2 3-5,-1 1-3,-3 2-3,-2 1-4,-1 0-2,-3 0-2,-1 0-2,-2 1-2,-1 0-1,-1 2-3,0 1 0,-2 0-2,1 0 1,0 0 0,-1 0 0,-1 1-1,-2 3-2,-4 4-2,-3 2-2,0 3-1,0 1 2,1 3 0,2 2 2,0 1 1,0 3 0,-1 1 0,1 3 0,0 0 1,0 0-1,0 1 1,0-1 0,0 0 1,1 1 0,1-1 0,2 1 1,0-2 0,1 0 1,1-1 1,2-1 0,1-2 1,5-3 1,3-3 1,5-2 1,2-2 0,2 1-1,2 1 0,3 2-1,0 0-1,2 1 2,0 1 0,2 1 0,1 2 0,2 5-2,2 3-1,2 5-2,1 1 0,2 2 0,0 0 0,2 2 0,0-1 0,3-2-1,2-1 0,2-3-1,0-2-1,1-3 1,0-3-1,-1-3 0,2-2 1,1-1 0,3-1 0,2-1 1,0 0 1,1 0-1,-1-1 0,1 1 1,-1-1-1,2-1 1,1-1-1,1 0 0,1-2 0,-1 1 0,1 0 1,-1 0 0,1-2 0,3-1 0,1-2 0,2-2 0,2-2 0,-1-1-1,0 0 0,0-1-1,1-1 0,1 0 0,0 0-1,2 0-1,0-1 0,1-1 0,-1 0 0,0-1-1,0-1 2,0 0-1,0 0 1,1 0 0,-2 1 0,0 0 1,-2 2-1,0 0 0,-1 1 0,-3-2 0,-2 0 0,-1-1-1,-4-1-1,-3 2-3,-5 0-3,-3 2-3,-2 0-1,0 0 2,-1 0 1,1 0 0,0 0 3,0 0 0,-1 0 3,1 0 0,0-2 3,0 0 2,-1-3 3,1-2 4,0-2 0,2-2-1,0-1 0,1-3-1,2-3-3,1-5-4,3-5-4,1-5-5,0 1-2,-3 4 0,-3 5-1,-2 5 0,-3 3 0,-1 2-2,0 3-2,-2 1 0,-1-1-1,-2-2 1,-3-3 1,0-3 0,-2-4 3,0-5 3,0-5 3,0-4 3,0-2 2,0 5 1,0 4 1,0 3 2,0 3-1,0-1 1,0 1-1,0-1-1,0 1 0,0 0 0,0-1 1,0 1-1,-1-2 0,-1 0 1,0-1-1,-1 0 1,-2-2 0,-2 1 1,-2 0 1,-1-1 0,-3 0 1,0-1-1,-1 0 1,-1-2 1,-2 0 0,-2-1 1,-1 1 2,-3 0 1,-1 0 0,-3 1 1,-1 1 0,-2 1 0,-2 3-1,1 3 0,0 5-2,-1 3-1,0 3-1,-1 2-1,0 3-1,-2 1-1,-1 1-1,-1 2-1,0 0 0,-2 2 0,0 1-3,0 2-2,0 2-3,0 2-2,0 2-5,3 5-3,2 4-5,2 3-5,2 1 0,5-1 1,3-2 3,5-3 2,2 0-1,4-2-4,3-1-4,2-1-4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07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31850 4850 577,'0'16'117,"0"-1"-27,0 1-27,0 0-27,0-1-16,0 1-5,0 0-5,0-1-5,0 5-3,0 7 1,0 8 0,0 9 0,-3 6 1,-4 9 2,-5 7 2,-5 9 2,-3 2 0,1-2-2,-1-1-3,1-3-2,0-3-1,1-5-3,0-4-1,2-6-1,2-4-2,1-4-3,2-4-1,3-4-2,1-4-1,2-7-3,2-5-2,2-7-1,1-9-9,2-16-12,0-14-14,2-14-14,0-5 0,1 7 11,2 8 12,0 6 13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09"/>
    </inkml:context>
    <inkml:brush xml:id="br0">
      <inkml:brushProperty name="width" value="0.02796" units="cm"/>
      <inkml:brushProperty name="height" value="0.02796" units="cm"/>
      <inkml:brushProperty name="color" value="#F2395B"/>
    </inkml:brush>
  </inkml:definitions>
  <inkml:trace contextRef="#ctx0" brushRef="#br0">61450 7482 786,'14'-1'143,"-1"0"-72,-3-1-73,-1-1-72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0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31610 4530 557,'0'-15'2,"0"2"2,0 3 4,0 1 3,0 3 6,0 4 9,0 4 9,0 4 8,0 4 2,2 3-7,0 5-5,2 3-7,-1 4-3,-1 1-3,0 3-1,-1 1-3,-1 2-2,0 3-2,0 1-3,0 2-2,-3 7-2,-4 10-1,-6 11-1,-3 11 0,-5 4-1,0 0 1,-1-1 1,-1-1 0,0-1-1,1-2 0,1 0-3,1 0 0,1-5-2,1-6-1,1-5-1,1-6-1,1-6-2,2-6-2,3-6-1,1-5-1,1-6-2,2-3-2,1-5-1,0-3-2,1-7-3,1-10-6,-1-10-6,0-9-5,0-6-3,2-1 4,0-1 1,2-1 2,0 1 3,2 1 1,0 3 1,2 2 2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0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32030 4728 612,'-3'-10'84,"-4"12"-11,-5 12-11,-5 11-11,-1 4-9,2-3-10,4-5-9,3-3-9,0-2-8,-2-1-5,-2 1-6,-1-1-5,-3 3-5,-3 5-4,-3 5-3,-3 5-5,1-1-3,3-6-6,4-5-5,5-6-5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1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32650 4550 501,'15'8'52,"-1"0"-4,-1-1-3,0 1-4,-1 1-1,3 1-3,1 3 0,3 2-2,0 0-3,-1-1-3,-1-1-3,-1-1-3,0 0-4,0 0-4,-1-1-3,1 1-4,-2 0-11,-1 1-18,-2 1-18,-2 2-18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2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56336 4750 530,'0'24'99,"0"3"-20,0 1-21,0 3-19,-2 1-13,0 2-3,-3 2-3,-2 2-4,-1 6-1,-2 8 0,0 9 2,-1 9-1,-1 3-1,-1-5-2,-1-3-4,-1-4-2,-1-4-4,0-1-6,1-2-4,-1-2-6,1-2-2,1-1 0,1 0 1,1-2-1,1-4 1,2-7 2,2-9 1,2-7 1,0-5-2,-1 1-7,-3 0-6,-2-1-6,0-4-3,3-8 1,1-10 1,2-8 1,2-9 1,2-10 2,2-11 1,2-8 1,1-1 2,0 12 2,0 10 1,0 11 2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2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56520 4990 578,'6'-5'11,"-4"7"23,-4 8 22,-4 6 22,-3 4 3,-4 3-18,-2 1-17,-3 3-18,-1 0-13,-1 2-6,1 1-9,-1 0-6,2 0-4,1-3 1,2-4-1,3-1 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8"/>
    </inkml:context>
    <inkml:brush xml:id="br0">
      <inkml:brushProperty name="width" value="0.02955" units="cm"/>
      <inkml:brushProperty name="height" value="0.02955" units="cm"/>
      <inkml:brushProperty name="color" value="#F2395B"/>
    </inkml:brush>
  </inkml:definitions>
  <inkml:trace contextRef="#ctx0" brushRef="#br0">94450 34950 744,'70'-22'7,"-9"6"11,-10 7 9,-8 6 11,-6 4 1,1 4-7,-1 3-8,1 3-8,-3 1-3,-2 1 0,-3-1 1,-3 1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57100 4950 451,'8'8'17,"0"0"5,-1-1 5,1 1 6,1 1 4,2 2 2,2 1 2,1 3 2,2 1 0,1-1-5,2 1-4,0 0-5,0-1-3,-1-1-3,-1-1-3,-1-1-3,-1 0-2,-1 0 0,-1-1-1,0 1 0,-5-2-13,-6-2-24,-8-4-24,-6-2-25,-3-4-10,3 0 4,1-3 3,2-2 3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43900 8950 534,'8'8'64,"0"2"-13,-1 0-11,1 1-12,0 2-7,0 1-1,-1 3 0,1 2-1,0 1-1,0 1-1,0 1-1,-1 1-1,1 1-1,0 3 0,0 1-2,-1 2 0,1 3-1,-2 1 0,-1 2 0,0 2 1,-1 3-1,0 4-2,-1 4-1,1 4-2,0 1-2,0 0-2,0-2-3,0 0-3,-1-2-1,0-1-2,-2 0 0,0-2-2,-1-2-1,0-4-3,0-4-1,0-3-4,0-5-1,0-3-2,0-5-1,0-3-3,-1-3-1,0-1-1,-2-1 0,0-1-2,-2-1 1,0-2 2,-1-2 2,-1-2 3,-1-3-2,0-4-2,0-4-4,0-4-4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43674 8994 649,'-8'-19'8,"2"12"18,1 10 17,1 12 18,-1 5 2,-2 3-10,-2 1-12,-1 2-11,-2 1-11,2-1-13,1-1-10,1-1-13,0-2-8,0-2-3,1-1-4,-1-2-3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1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44100 9000 520,'9'7'4,"1"-1"7,3 0 7,2-2 7,1 1 6,1 0 1,1 1 3,1 2 3,1 0-1,-1 1-3,1 1-4,-1 2-3,1-1-2,-1 1-1,1 0-1,-1-1-2,-1 0-1,-2 0-3,-4-2-2,-3-1-3,-4-1-17,-4 0-35,-6-2-35,-4 0-33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21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28974 8300 567,'-2'18'78,"0"5"-14,-3 5-16,-2 5-15,-1 3-9,0 4-2,1 2-3,-1 4-3,-1 0-1,-2 0-1,-2-2-1,-1 0-1,-2 1 1,-2 4 0,0 4 1,0 4 1,-2 4-3,0 5-5,1 5-6,-1 5-6,1 0-3,-1-4 0,1-3-1,-1-5 0,2-4 1,3-8 0,3-7 1,2-6 1,3-6-1,1-3-2,0-5-2,2-3-3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2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28066 11827 582,'-7'-5'20,"2"6"8,2 5 6,2 7 8,2 3 2,2 1-1,2 2-2,2 0-2,0 0-5,1 1-7,0-1-7,0 1-8,-1 0-5,-1 1-4,0 1-2,-2 1-4,0-1-2,-2-1 0,0-3-2,-2-1 1,0 1 1,0 3 5,0 5 6,0 3 5,2-3 2,6-9-4,4-10-3,5-10-3,6-10-1,5-9-1,6-11 1,7-9-2,2-4-1,0 0-5,0 2-4,0 1-4,0-1-8,0 2-11,0-2-10,0 1-11,-4 4-4,-7 8 2,-9 8 2,-7 7 1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99679 34733 580,'29'-6'91,"-4"4"-17,-3 4-18,-4 4-18,-3 2-12,-1 1-5,-1 2-6,-1 0-5,0 0-4,0-1-3,-1 0-3,1-2-3,-3 0-10,-4 0-19,-5 0-19,-6-1-19,-3 2-2,-2 0 12,-1 1 14,-3 2 14,0-1 7,-1 1 5,0 0 4,1 0 4,-1-2 4,0 1 1,1-2 2,-1 0 2,1-1 1,1 1 1,0 2 0,2 0 0,0 0 1,1-1 0,-1-1-1,0 0 1,0-1 3,1 1 7,-1 2 6,0 0 7,1 0 2,1-1-1,0 0-1,2-2-2,3-1 5,8 0 9,6-2 11,8 0 9,4-3 1,5-2-10,3-4-8,4-2-10,2-3-6,1 0-5,-1-1-5,0-1-5,0-1-2,-2 2 1,0 1 0,-1 1 0,-3 1-2,-5 2-3,-5 2-5,-5 2-2,-5 2-6,-4 4-6,-6 2-6,-4 3-6,-5 2-3,-3 0 4,-5-1 2,-4 1 2,-2-1 3,-1 0 5,-1-2 3,0 0 3,0-2 4,3-1 1,3-1 1,3 0 2,3-1 3,6 2 5,5 0 5,4 1 6,4 0 1,0-2-5,1-2-3,2-2-5,-1 0-5,-1 4-4,-1 2-6,0 4-5,-4 0-3,-4 1 0,-5 0-1,-5 0 0,-4-1 1,-2 1 4,-1 0 4,-3 0 3,0-1 3,-1 1-1,1 0 1,-1 0 1,1-1 0,1 1 4,1 0 2,1-1 4,1 0 2,1 0 4,1-2 4,1 0 3,1-2 2,2 1 2,3 0 0,1 0 1,1 0 1,2 1-2,1 2-1,0 0-1,1 1-1,1 1-1,-1 2 0,0 0-1,0 1-2,2-1-2,0 1-2,2-1-2,0 1-3,0-2-3,0-1-4,0-1-3,0 0-4,0 0-8,0-1-7,0 1-6,0-3-6,2-4-3,0-6-3,2-4-5,1-5 0,1-3 1,3-5 1,2-4 2,0 0 5,-1 3 7,0 3 7,-2 3 8,-1 2 4,0 2 3,-2 2 2,0 3 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3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100200 36997 526,'23'-8'1,"1"2"3,-1 1 2,1 0 4,0 1 1,1 1 1,1-1 1,1 0 0,0 0 0,2 2 2,1 0 0,1 2 1,-1 0 1,-1 0-2,-3 0 0,-1 0 0,-3 1-2,0 2 1,-1 2-1,0 2 0,-4 1 0,-1 1-1,-4 1 1,-3 2 0,-1 0 1,-2 3 2,-1 1 3,0 3 1,-2 0 0,-1-1-2,0-1-2,-1-1-3,-2 0-2,-1 0-2,0-1-1,-1 1-2,-2 0-2,0 1-1,-1 1-1,-2 1-3,1 0 0,-1 1-3,0-1 0,0 1-2,0-1-1,-2-3-1,0-1-1,-1-2-1,-2-3-2,-2-1-2,-1-2-1,-3-2-2,0-3-2,-1-4-2,1-4-3,-1-4-3,1-4-1,1-5 1,1-5-1,1-5 0,1-2 2,2 0 3,3 0 4,1-1 4,1 3 3,2 4 5,1 3 3,0 5 5,4 1 3,6 2 6,6 1 5,6 1 4,1 2 2,1 2-1,-2 4-3,-1 3-1,-1 1-2,-1 0 0,-1 0-2,0 0 0,-3 1-2,-1 3-1,-2 4-2,-2 2-1,-3 2-2,-4 1 1,-4 1 0,-4 2 0,-2-1 0,-3 1 1,-2 0-1,-1-1 0,-3 1 0,1-1 1,-2 1 1,-1 0 0,0-2 1,3-3 0,1-3 0,2-2 0,3-6-2,3-6-5,3-7-5,2-7-5,6-5-6,6-1-7,7-3-7,7-1-7,1 1-1,-5 6 7,-4 4 5,-6 4 6,-1 4-1,0-1-8,1 0-8,2 1-8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4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93864 23336 519,'-7'-15'4,"2"2"6,2 3 8,2 1 6,1 4 6,0 6 2,0 6 4,0 6 3,0 4 0,-2 3-5,0 3-3,-1 3-4,-3 3-5,-2 4-3,-3 4-3,-3 5-5,-2 1-1,0 3 0,1 2 2,-1 2 0,0 0-2,-1-4-5,-1-2-6,-1-4-5,1-3-5,5-5-5,3-5-5,4-5-6,5-8-6,6-9-8,6-10-9,5-9-7,4-8 0,-1-3 8,1-5 9,-1-3 9,0-1 7,-3 2 5,-1 1 5,-2 3 6,-2 2 4,-1 5 5,-1 3 5,0 5 5,-2 3 4,-1 4 5,0 4 6,-2 4 5,-1 3 4,0 4 2,-2 2 2,0 3 3,-1 3-1,2 3-4,0 3-5,2 3-3,-1 2-4,0-1-2,-2 0-3,0 1-3,-1-1-2,0 1-2,0-1-2,0 0-3,0 0-4,0-3-5,0-1-7,0-3-6,-1-5-14,0-8-21,-2-10-21,0-8-21,0-4-2,2 1 19,2 1 19,2 0 17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5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94816 23337 446,'15'-9'3,"1"0"6,0-1 6,-1-1 7,0 0 1,-2 2-1,-3 2-2,-1 2-3,0 1 0,4-2-1,2 0 1,3-1-1,1-1-1,1 2-4,0 1-3,-1 1-3,-3 1-8,-6 3-15,-8 4-13,-6 2-13,-6 2-5,-2 2 7,-3 0 6,-3 1 6,-1 0 5,1 0 6,1-2 4,1 0 5,0-2 4,2-1 3,1-1 4,1 0 3,1-1 4,2 2 5,2 0 4,2 2 5,1-1 2,1 1 2,-1 0 0,0 0 1,0 1 1,2 1-1,0 3-1,2 2 0,0 1-2,0 3-1,0 1-3,0 3-1,0 2-1,0 3-2,0 3-1,0 2-2,-1 2-1,0 1-2,-2-1-2,0 0-3,-1-1-2,0-1-2,0-3-3,0-2-2,0-2-7,1-5-12,-1-3-12,0-4-11,0-5-2,2-5 5,0-4 7,2-5 5,0-6 6,2-6 3,0-6 3,2-5 3,0-2 3,2 3 2,0 4 1,1 2 2,1 1 1,0 2-1,0 1 0,0 1 0,0 0 6,1 1 13,1-1 12,2 1 14,0-1 4,1 0-1,1 1-2,2-1-2,0 0-3,3 1-4,1-1-5,3 0-4,1 1-3,1 1-3,1 1-2,1 1-2,-2 0-3,-2 0-4,-2 0-4,-4 1-3,-6 0-11,-9 2-18,-8 2-17,-9 2-18,-5 1-1,-1-2 13,-1 0 16,-1-1 13,1-1 9,7 2 4,3 1 2,6 0 4,2 1 4,0 1 6,0-2 4,0 2 6,0 1 9,0 4 12,0 3 11,1 5 12,0 3 4,6 2-5,2 1-6,5 3-5,3 1-5,0 1-3,1 1-4,1 1-4,1 1-3,1 3-2,1 1-3,2 3-3,-1 0-3,1 0-2,-1 0-3,1 1-2,1 0-4,3 4-4,3 3-4,3 2-3,-1 0-6,-2-3-9,-3-5-9,-3-4-8,-3-3-6,-2-5-1,-4-3-2,-3-4-2,-2-3 0,0-1 0,-2-1 1,0 0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29:59"/>
    </inkml:context>
    <inkml:brush xml:id="br0">
      <inkml:brushProperty name="width" value="0.05491" units="cm"/>
      <inkml:brushProperty name="height" value="0.05491" units="cm"/>
      <inkml:brushProperty name="color" value="#F2395B"/>
    </inkml:brush>
  </inkml:definitions>
  <inkml:trace contextRef="#ctx0" brushRef="#br0">95250 34750 400,'-25'75'89,"0"0"-20,0 0-19,0 0-19,3 0-11,6 0-4,7 0-3,6 0-3,3-2-2,0-3 1,0-3 0,0-2 0,4-8-4,10-8-12,10-10-9,9-9-11,4-13-4,1-16 2,-1-15 3,1-15 3,-6-11 3,-8-2 2,-10-3 3,-9-3 2,-4-2 4,4 0 3,3 0 4,3 0 2,-4 1 3,-8 4 1,-10 3 2,-9 3 0,-4 3 1,4 3 0,3 3 2,3 4 0,10 1-3,20 0-7,18 0-8,20 0-6,11 0-4,7 0 2,6 0 0,7 0 1,2 4 3,1 10 3,-1 10 5,1 9 4,-9 10 3,-15 14 5,-15 11 3,-16 14 4,-13 5 3,-9 1 3,-10-1 2,-8 1 4,-8-1 0,-2 1 0,-3-1 0,-3 1-1,-2-3-1,0-2-3,0-3-2,0-3-2,9-7-9,19-9-17,19-10-15,19-8-16,9-15-6,0-19 6,0-18 5,0-19 5,-2-7 5,-3 7 3,-3 6 2,-2 7 4,-8 4 2,-8 3 1,-10 3 1,-9 4 2,-4 1 0,4 0 1,3 0 1,3 0 0,-1 0 1,-2 0 0,-3 0 0,-3 0 1,-1-2 1,4-3 1,3-3 1,3-2 1,3-5 0,3-2 1,3-3 0,4-3 1,-1-1 0,-3 4 2,-3 3 0,-2 3 2,-1-1 1,3-2 2,3-3 3,4-3 3,1-2 0,0 0 1,0 0 1,0 0-1,-2 3 9,-3 6 15,-3 7 16,-2 6 15,-3 13 4,1 23-10,-1 22-8,1 22-9,-3 10-8,-2 1-5,-3-1-5,-3 1-6,-4 19-4,-3 42-4,-3 40-2,-2 41-4,-5 27-5,-2 17-10,-3 15-8,-3 16-9,-4 4-7,-3-6-4,-3-6-4,-2-6-5,0-26 0,7-43 3,6-44 2,7-43 4,2-25-1,1-2-6,-1-3-5,1-3-6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95405 24995 462,'-14'-8'3,"2"2"6,4 1 5,3 1 7,2 2 10,2 5 15,2 6 17,2 4 15,2 3 0,2-1-14,1 1-16,3-1-14,1 1-11,0 0-7,-1-1-8,1 1-7,0-2-8,-1-1-12,1-3-10,0-1-11,-1-1-12,-1 0-11,-1 0-12,0 0-11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7"/>
    </inkml:context>
    <inkml:brush xml:id="br0">
      <inkml:brushProperty name="width" value="0.03688" units="cm"/>
      <inkml:brushProperty name="height" value="0.03688" units="cm"/>
      <inkml:brushProperty name="color" value="#6ADCAB"/>
    </inkml:brush>
  </inkml:definitions>
  <inkml:trace contextRef="#ctx0" brushRef="#br0">87282 29093 596,'0'-46'70,"0"15"0,0 15 0,0 16 2,0 8-11,0 1-20,0 2-21,0 0-21,0 1-15,0 1-11,0 1-11,0 1-9,0 0-5,0-1 2,0-1 3,0 0 3,-1-2 2,0-1 5,-1-1 3,-1 0 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8"/>
    </inkml:context>
    <inkml:brush xml:id="br0">
      <inkml:brushProperty name="width" value="0.0372" units="cm"/>
      <inkml:brushProperty name="height" value="0.0372" units="cm"/>
      <inkml:brushProperty name="color" value="#6ADCAB"/>
    </inkml:brush>
  </inkml:definitions>
  <inkml:trace contextRef="#ctx0" brushRef="#br0">86950 26224 591,'1'-11'74,"2"10"-14,2 10-15,2 10-14,0 7-11,-1 8-7,-1 7-7,0 6-7,-2 5-4,0 0-3,-2 1-3,0 2-2,-1-1-4,2-1-5,0-1-5,2 0-5,0-2-3,1-2 1,2-2 1,0-2 1,0-3 3,-1-4 4,0-4 6,-2-3 5,0-3 4,0 1 3,0-1 4,0 0 4,-1 0 0,0-1-1,-2-1-1,0-1-2,-1 0 5,2 1 13,0 1 11,2 1 12,-1-1 8,-1-1 1,0-3 2,-2-1 2,1-1-1,0 1-7,2 1-6,0 1-6,1 0-5,0 1-2,0-1-4,0 1-3,0 0-5,0 1-7,-1 1-8,1 1-5,0 0-10,0 0-10,0 1-11,0-1-10,0 0-4,0-1 2,0-1 2,0-1 3,-1-2 3,1-1 6,0-3 5,0-1 6,-1-2 5,0-1 4,-2-1 6,0 0 4,-1-1 2,0-1 2,0 1 1,0 0 0,0 0 4,0-1 6,0 1 5,0 0 6,0-1 5,0 1 5,0 0 5,0 0 5,0 0 1,0 1-4,0 1-2,0 2-3,0 0-4,0 3-3,0 1-3,0 3-4,0 1-5,0 1-9,0 1-8,0 1-9,0 1-7,0 0-6,0 2-7,0 1-6,0-3 0,2-5 7,0-7 6,2-5 8,-1-3 2,0 0-3,-2 0-1,0 0-3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9"/>
    </inkml:context>
    <inkml:brush xml:id="br0">
      <inkml:brushProperty name="width" value="0.04214" units="cm"/>
      <inkml:brushProperty name="height" value="0.04214" units="cm"/>
      <inkml:brushProperty name="color" value="#6ADCAB"/>
    </inkml:brush>
  </inkml:definitions>
  <inkml:trace contextRef="#ctx0" brushRef="#br0">87440 35750 522,'-7'36'6,"2"-6"12,2-5 13,2-6 13,1-4 2,0 1-8,0 0-8,0-1-7,0 2-7,0 1-5,0 3-4,0 2-4,0 1-3,0 2 2,0 3 2,0 1 0,0 2-7,0-1-16,0 0-17,0 1-16,0 0-6,-2 2 7,0 2 6,-2 3 6,1 0 7,1 0 7,0 0 7,2 0 7,-1-1 5,-1-3 1,0-4 1,-1-2 2,-1-3 1,0-5 0,0-3 0,0-4 1,0-3 3,1-1 8,-1-1 8,0 0 7,0-2 6,0-1 5,0 0 3,0-2 4,0 1 3,1 2 1,-1 2 1,0 2 2,0 1-4,0 3-10,0 1-10,0 3-10,1 1-5,0 1-4,2 1-2,1 1-2,0 1-4,0 1-4,0 1-5,0 1-3,0 1-3,0 3-3,0 1-1,0 2-3,0 2-1,1 1 0,2 0 0,0 2 0,0 0-1,0 1-2,-2-1-2,0 0-2,-1-1 1,2-2 2,0-2 4,2-1 3,-1-4 3,-1-3 3,0-5 3,-1-3 3,-1-2 1,0-1 0,0 1-1,0-1-2,-1 1 7,-1-2 10,0-1 12,-1-1 11,-1 1 6,0 2 3,0 1 1,0 3 2,0 0-1,1-1-5,-2-1-5,2-1-4,-1 0-3,2 0 0,0-1-1,2 1 0,0 1-1,0 3-4,0 3-2,0 3-2,0 1-6,0-1-7,0-1-7,0-1-7,0 0-4,2-1 2,0 1 0,2-1 1,-1 1-2,2 1-3,-2 1-5,1 1-4,0 2-3,0 2 0,0 4-2,0 3-1,0 1 1,0 0 3,-1 0 3,1 1 3,0-3 3,0-2 2,0-3 3,0-3 2,-1-4 2,-1-1 1,0-4 2,-1-3 0,-1-1 4,0 1 7,0 1 7,0 1 6,-1 0 4,-1-1 0,0 0 1,-1-2 0,-1 0 0,2 1 0,0 1-1,2 1 0,-1 2-1,0 1 0,-2 3-1,0 1-1,0 1-1,0-1-3,2-1-3,1-1-2,0-1-3,0-1-5,0-1-3,0-1-4,0 0-4,0-1-1,0 1-4,0 0-2,0 0-1,0 1 0,0 1 0,0 1-1,0 0 0,0-1-4,0-1-3,0-1-2,0-2 1,1-3 5,2-3 5,0-2 6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1:59"/>
    </inkml:context>
    <inkml:brush xml:id="br0">
      <inkml:brushProperty name="width" value="0.03896" units="cm"/>
      <inkml:brushProperty name="height" value="0.03896" units="cm"/>
      <inkml:brushProperty name="color" value="#6ADCAB"/>
    </inkml:brush>
  </inkml:definitions>
  <inkml:trace contextRef="#ctx0" brushRef="#br0">87328 49400 564,'-2'17'2,"-2"1"2,-4 3 2,-2 1 4,-1 1 5,1-3 11,1-1 10,1-2 10,1-2 3,2-1-5,2-1-3,2-1-4,1 1-5,0 0-5,0 1-5,0 1-6,0 1-4,0 0-5,0-1-3,0 1-6,0 0-2,2 1-3,0 1-2,2 1-3,0 0-4,0-1-7,-1 0-7,1-2-7,-1 0-3,0 1 2,-2 1 3,0 1 1,-1 1 3,2 1 4,0 1 2,2 1 5,-1 1 1,-1 1 3,0 1 1,-1 1 3,-2 0-1,-1-3 1,0-1-1,-1-3 0,-1-1 5,0-3 11,0-1 10,0-2 11,1-2 6,0-1-1,2 0 0,1-2 0,0-3-10,0-6-22,0-6-20,0-6-22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36"/>
    </inkml:context>
    <inkml:brush xml:id="br0">
      <inkml:brushProperty name="width" value="0.05137" units="cm"/>
      <inkml:brushProperty name="height" value="0.05137" units="cm"/>
      <inkml:brushProperty name="color" value="#6ADCAB"/>
    </inkml:brush>
  </inkml:definitions>
  <inkml:trace contextRef="#ctx0" brushRef="#br0">14149 37009 428,'-21'-7'0,"5"1"0,5 0 0,4 2 0,3 0 9,-2 0 18,0 0 18,-1 0 18,4 2 7,10 4-6,9 4-6,11 4-4,3 2-8,0 1-9,-1 1-9,-1 2-9,-1 0-6,-1 1-2,-1 1-1,-1 1-1,0 0-3,-1-1-4,1-1-2,-1-1-3,1 0-2,-1 0-1,1-1-2,-1 1-1,-1-2 0,-1-1 0,-3-2-1,-1-2 1,-2-1 0,0 0 1,-2-1 0,-1 1 1,-3 1 2,-4 3 5,-6 4 3,-4 2 5,-5 1 2,-3 1-2,-5-1 0,-4 1-1,-4 4-2,-5 9-3,-4 8-2,-6 10-3,-3 4-4,-2 1-5,-2 1-5,-2 2-4,0 0-6,0 1-4,2 1-5,0 1-5,4-1-2,6-4 1,6-5 1,5-3 0,6-7 5,5-8 6,5-9 7,5-8 8,2-6 1,0-1-4,0-1-3,0 0-3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37"/>
    </inkml:context>
    <inkml:brush xml:id="br0">
      <inkml:brushProperty name="width" value="0.04587" units="cm"/>
      <inkml:brushProperty name="height" value="0.04587" units="cm"/>
      <inkml:brushProperty name="color" value="#6ADCAB"/>
    </inkml:brush>
  </inkml:definitions>
  <inkml:trace contextRef="#ctx0" brushRef="#br0">17512 37239 479,'-14'-14'5,"1"3"8,2 2 10,3 4 9,0 3 6,0 4 2,0 4 2,0 4 4,1 4-4,1 7-6,0 5-7,2 7-7,0 3-5,0 2-1,0 2-2,0 2-1,1 0-1,0 0-1,2-2 0,0 0-2,2-2 0,2-4 0,2-2-1,2-3 0,2-4-1,3-7-2,4-5-2,2-6-2,1-7-2,-1-8 0,-1-8-1,-1-7-1,0-8 0,1-7-1,1-6 0,1-7-1,-1-3 0,-2 2-1,-4 2 0,-3 2-1,-2 3 1,-2 4 0,-3 4 1,0 4 1,-4 3 1,-2 1-1,-4 3 1,-2 1-1,-3 4 0,-1 3 0,-3 5-2,-1 3-1,-3 4 0,1 4-3,-2 4-1,-1 4-2,-1 4 0,1 5 1,0 5 0,-1 5 0,-1 5-3,-1 5-9,-2 4-8,-2 6-9,2-2 0,7-8 8,7-8 6,6-7 7,4-4 2,-2-1-5,0 1-6,-1-1-4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46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49311 38828 403,'-13'-34'70,"8"9"-5,7 11-6,6 9-6,4 7-5,0 4-8,-1 4-7,1 3-6,0 3-5,-1 0-1,1-1 0,0 1-2,-1 1-1,-1 3-1,0 3-3,-2 3-2,0 2-1,2 1-2,0 0-1,1 2-1,1 0-2,0-1-3,-1-1-1,1-1-2,-1-2-2,0-3 1,-2-3-1,-1-3 0,1-3 0,2-1 1,2-2-1,1-2 1,4-4 1,4-6 2,3-6 1,4-6 2,6-9 0,6-13 0,8-12 0,6-13 0,7-10-1,4-5 1,4-6-1,6-6 0,4-4-1,1-2-6,2-2-3,2-2-5,-3 4-6,-9 10-9,-9 9-9,-9 11-8,-9 10-5,-10 12-1,-9 12-1,-10 11-1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2:52"/>
    </inkml:context>
    <inkml:brush xml:id="br0">
      <inkml:brushProperty name="width" value="0.05615" units="cm"/>
      <inkml:brushProperty name="height" value="0.05615" units="cm"/>
      <inkml:brushProperty name="color" value="#F2395B"/>
    </inkml:brush>
  </inkml:definitions>
  <inkml:trace contextRef="#ctx0" brushRef="#br0">44458 44997 391,'-22'-29'2,"5"7"4,3 5 3,4 7 5,3 2 4,0 0 7,2 0 6,1 0 7,2 2 2,5 5-2,6 2-1,4 5-3,3 3-1,1 4-2,1 2-2,2 3-2,-2 3-2,0 5-3,0 3-1,-2 5-3,0 1-2,-1 2-2,1 1-2,0 0-1,-1 0-2,-1-3 1,-1-4-1,-1-1 1,1-6-1,2-4-3,1-4-2,3-6-4,2-5 0,3-6 0,3-6 0,3-6-1,3-11 1,4-16-3,4-18-1,5-15-1,3-13-2,7-7-2,6-6-2,5-7-2,4-2-6,-1 5-9,1 3-9,-1 4-9,-6 11-9,-14 19-7,-14 19-10,-13 18-7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3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22069 53030 572,'0'-15'4,"0"2"5,0 3 7,0 1 6,0 3 5,0 4 4,0 4 4,0 4 3,-2 3 0,0 1-5,-3 3-5,-2 2-5,-1 2-3,-2 3-1,0 3-2,-1 3-2,0 0-1,0-2-1,2-1-2,1-2-2,0 0-4,-2 6-6,0 5-7,-1 5-6,-1 2-4,0 2 0,1 1 1,-1 0 0,1-1 0,2-2 0,2-3 1,3-3-1,0-4 2,2-2 0,0-3 0,2-3 2,2-6-6,4-10-11,3-10-11,5-10-12,0-3-1,-2 1 11,-4 2 10,-3 3 10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30:28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43950 32500 475,'-46'-2'-20,"10"-3"7,10-3 7,9-2 7,4-3 4,1 1 0,-1-1 1,1 1 1,-1-1 1,1 1 3,-1-1 2,1 1 4,4 2 7,9 7 15,10 6 15,10 7 14,7 0 0,6-2-14,7-3-16,6-3-14,3-2-8,0 0-4,0 0-3,0 0-2,0-2-3,0-3-2,0-3 0,0-2-3,1-3 0,4 1-1,3-1 1,3 1 0,1-1 0,1 1 0,-1-1 0,1 1 0,-3-1 0,-2 1 0,-3-1 0,-3 1 0,-2 2 2,0 7 1,0 6 3,0 7 2,-2 4 1,-3 3 2,-3 3 1,-2 4 0,0 1 0,7 0-3,6 0-4,7 0-2,-1-4-3,-6-5 0,-6-7-1,-6-5 0,-1-4-1,7 0-1,6 0-1,7 0-1,7-5 0,9-9-3,10-10-1,10-8-3,2-4 1,-3 3 1,-3 3 2,-2 4 1,-6 4 1,-6 6 2,-6 7 2,-6 6 0,-7 3 2,-6 0 1,-6 0 0,-6 0 1,-4 1 2,1 4 3,-1 3 3,1 3 4,2 4 0,7 7 1,6 6-2,7 7-1,-1-1 0,-6-6-2,-6-6-1,-6-6-1,-2-4-2,3 1-3,3-1-2,4 1-2,2-3-2,4-2-2,3-3-1,3-3-2,4-6-1,7-5 0,6-7-1,7-5 0,4-4 0,3 0 0,3 0 0,4 0 0,-3 0 0,-5 0 3,-7 0 0,-5 0 2,-4 1 2,0 4 2,0 3 2,0 3 2,-2 3 2,-3 3 3,-3 3 2,-2 4 3,-3 2 0,1 4 0,-1 3-2,1 3 0,1 1-2,3 1 0,3-1-3,4 1 0,2-3-2,4-2 0,3-3-1,3-3-1,3-6-1,3-5 0,3-7-1,4-5-1,1-4-1,0 0 0,0 0 0,0 0-1,-4 3 1,-5 6-1,-7 7 2,-5 6 0,-6 3 1,-3 0 1,-3 0 1,-2 0 1,-5 1 1,-2 4-1,-3 3-1,-3 3 0,-1-1-1,4-2 0,3-3 0,3-3 1,3-4-1,3-3-1,3-3-1,4-2-1,2-1 0,4 3 1,3 3 1,3 4 1,-4 1 1,-8 0 0,-10 0 0,-9 0 0,-7 0-1,-3 0 1,-3 0-1,-2 0 0,-3 3-2,1 6-4,-1 7-3,1 6-5,1 1 0,3-3 3,3-3 2,4-2 4,-1-3 0,-3 1-1,-3-1-2,-2 1-1,-1-3 2,3-2 6,3-3 4,4-3 6,-3 1 0,-5 6-6,-7 7-6,-5 6-6,0 1-2,10-3 1,10-3 1,9-2 1,10-8 2,14-8 1,11-10 2,14-9 3,10-10-2,9-9-4,10-10-4,10-8-3,-1-3-1,-9 7 3,-10 6 2,-8 7 4,-11 7 2,-8 9 4,-10 10 4,-9 10 2,-9 4 4,-5 0 0,-7 0 3,-5 0 1,-8 3 1,-5 6-1,-7 7 1,-5 6-1,-6 4-1,-3 4-1,-3 3-3,-2 3-1,-1-1-3,3-2 0,3-3-1,4-3-2,2-4-1,4-3 1,3-3 0,3-2 0,4-3-2,7 1-3,6-1-5,7 1-3,5-3-1,7-2 1,6-3 2,7-3 1,-1-2 1,-6 0 2,-6 0 0,-6 0 1,-7 0-7,-6 0-15,-6 0-16,-6 0-16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22883 52970 526,'-6'-11'19,"4"8"6,4 9 6,4 10 5,1 3 1,-1 1-4,0-1-5,-2 1-5,1-1-3,0 1 0,1-1-1,2 1 0,-1 0-2,-1-1 0,-1 1-2,0-1 0,-1 2-2,0 1-1,-1 3-1,2 1-1,-1 2-1,1 3 2,1 1 0,2 3 0,-1 0-2,-1 0-7,0 0-6,-2 0-6,0-1-3,0-1 0,0-3 1,0-1 1,-1-4-1,0-2-2,-2-3-3,0-2-2,-1-8-9,0-11-13,0-10-14,0-11-13,-1-3-1,0 3 14,-2 4 12,0 5 14,-1 2 8,0 0 4,0 2 3,0 1 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22223 54225 659,'-22'-1'0,"3"0"-1,3-2-1,3 0 0,2-1 7,2 0 15,2 0 15,3 0 15,2 0 3,5-2-10,6 0-10,4-1-11,4-1-4,1 0 0,3 1-1,1-1-1,3 0-4,3 2-9,3 1-8,3 0-9,1 1-8,0 1-6,0-1-8,1 0-6,-2 0-3,-2 2-2,-1 0-1,-3 2 0,-3 0 4,-5 0 9,-5 0 8,-4 0 9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4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24361 53980 588,'-13'6'9,"8"-3"17,7-2 18,6-3 16,4-3 4,1 0-11,1-2-12,2 0-11,0 0-7,3 2-4,2 2-2,1 2-4,2 1-4,1-2-6,1 0-4,1-1-6,1-1-1,1 2-1,0 0 1,2 2 0,0 0-1,-1 0-5,-1 0-4,-1 0-4,-1 0-3,1 0-2,-1 0-2,1 0-2,-2 0-2,0 0 2,-1 0 0,-1 0 1,-1 0 1,-3 0 2,-1 0 2,-2 0 3,-3-1 2,-1 0 2,-2-2 2,-2 0 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26545 53190 602,'-13'-8'-6,"4"2"14,6 0 12,5 2 13,2 1 5,1 2-3,2 2-4,0 2-4,1 1-2,2 0-2,0 0-2,1 0-2,1-1-3,0 2-1,-1-2-1,1 1-3,0 1-1,1 0 0,2 1-1,0 2-1,1 0 0,-1-1-2,1 1-1,-1 0 0,1 0-2,-2 2-1,-1 0-1,-1 1 0,-1 0-2,0-1 1,-2 0 0,-1-2-1,0 0 1,0 2-1,0 0 0,0 1 1,-2 1-1,-3 0-1,-2-1 0,-3 1-1,-4-1-1,0-1 0,-3 0 0,-2-2-1,-2 0-1,-1 0-2,-3 0-2,-1-1-2,-1 2 0,0 2 1,2 2 2,1 1 1,-1 4-3,-1 3-7,-3 5-7,-1 3-6,0 1-6,5-3-2,3-4-3,4-1-2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5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28826 53163 628,'-2'-22'16,"0"6"4,-3 5 4,-2 5 4,-2 2 0,-2 2-2,-2 0-3,-1 2-3,-2 1-2,1 2 1,-1 2-2,0 2 0,0 0-1,-1 1-2,-1 0-1,-1 0-2,0 1 0,1 3-1,1 4 0,1 2 0,0 2-2,0 1-3,1 1-3,-1 1-3,2 0-1,2-2 0,4 0 1,3 0 1,1-2 0,2-1 1,0-1 1,2-1 1,1 0-1,4-1 0,2 1-1,3 0-1,4-2-1,2-1-4,3-2-3,3-2-3,3-3-2,2-3-4,4-2-1,3-3-3,2-3-2,2-1-3,3 0-2,1-1-3,-1-1-2,-2 0-5,-3 1-3,-4-1-3,-3 0 1,-7 2 9,-5 1 8,-6 0 7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33063 53127 612,'-21'-8'6,"8"0"12,7 1 12,7-1 11,4 1 4,5 2-5,4 3-5,4 1-5,3 1-5,4 0-4,5 0-3,3 0-5,2-1-1,0 0 1,0-2 1,1 0 1,-2-1-5,-2 0-9,-2 0-8,-1 1-10,-4-1-7,-3 2-3,-5 0-4,-3 2-4,-4 2-5,-4 4-7,-4 3-7,-4 5-7,-2-1 3,0-1 13,0-4 13,0-3 13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34024 53378 666,'-15'-1'3,"2"0"8,3-2 7,1 0 6,3 1 6,2 4 1,4 4 3,2 4 3,2 2-2,-2 1-5,0 1-4,-2 2-5,0-1-5,0 3-5,0 0-5,0 1-5,0 1-8,0 1-7,0 1-10,0 1-7,0 0-3,0 1 3,0-1 3,0 1 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35650 52705 506,'0'-13'6,"2"6"12,0 6 12,2 6 11,-1 4 4,1 1-5,0 3-5,0 2-5,0 1-3,0 1-2,0 1-1,0 1-1,-1 1-2,1 1 0,0 1-2,0 1-2,-1 2 0,0 3-2,-2 3-2,0 3-1,-1 3-3,0 4-4,0 4-4,0 4-5,0 2-3,0 1-5,0 2-2,0 0-5,-1-1-3,0-4-1,-2-4-3,0-4-2,-1-3 0,0-2 1,0-2 2,1-1 1,-1-5-1,0-4-3,0-5-2,0-4-4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35369 52441 647,'0'-15'0,"0"2"0,0 2 0,0 3 0,-1-1 2,0 0 1,-2-1 4,0-1 2,-1-1 2,2 0 4,0 0 2,2 1 3,-1 3 3,0 8 3,-2 8 4,0 7 4,-2 5-1,-2-1-6,-1 1-4,-3 0-6,-1 0-2,1 0-2,-1 2-1,0 1-2,0 1-4,1-1-11,-1 1-8,0-1-10,1-1-8,1-3-7,0-3-6,2-3-7,0-2-2,1-2 4,-1-2 4,0-2 4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7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35800 52597 532,'8'-8'3,"0"0"4,-1 0 5,1 1 5,0 0 3,0 2 4,0 2 2,-1 2 3,2 3 1,2 4-2,2 3-1,1 5-3,2 2 0,-1 1-3,1 1-1,0 1-2,-2 0 0,-1-3 1,-3-1-1,-1-2 2,-1-2-1,0-1-3,0-1-1,0 0-3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6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88773 15971 452,'-15'0'-22,"2"0"5,3 0 5,1 0 5,1 0 4,2-2 0,1 0 1,0-2 2,1 0-1,1-2 1,-1 0 0,0-1-1,0-1 0,0 0 0,0 0-1,0 1 1,0-1-1,0 0 1,0 0 2,0 0-1,2 2 13,4 2 23,4 4 22,4 3 24,2 1 2,0 1-15,-1 1-17,1 2-16,0 0-10,1 0-4,2-1-4,0 1-3,0 0-4,-1 0-1,-1 0-2,0 0-2,-2-1-3,1-1-1,0-1-3,0 0-2,-2 1-1,-1 4 0,-2 3 2,-2 5 0,-3 2-1,-4 3-1,-4 1-1,-4 3-1,-3 1-1,-3 1-1,-3 0 0,-3 2 0,-2-1 0,-1-1 0,-1-3 2,-1-1 0,1-3 1,1-1 0,3-3 0,1-1 1,2-3 0,1-2 1,1-4 1,1-3 2,0-1 1,2 0 3,1 0 3,1 0 2,3-1 4,6-2 3,6-2 2,6-2 4,4-2 0,3 0-2,3-1-3,3-2-2,1 1-3,-1-1-3,-1 0-3,-1 0-4,1 1-5,0 2-4,0 2-5,3 2-6,-1 1-6,2 0-9,1 0-9,1 0-9,-1 1-7,-5 0-3,-3 2-5,-4 0-3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40800 53047 571,'10'-8'5,"5"0"10,5 0 9,5 1 10,0 0 2,-3 2-7,-5 2-7,-3 2-7,-3 1-3,-1 0-3,0 0-1,-2 0-1,-1 1-3,-2 2-2,-3 2-2,0 2-3,-3 0 1,0 1 3,-2 0 4,0 0 2,-1 0 2,0 1 1,0 2-1,0 0 0,1 1 2,0 1 3,2 1 3,1 2 4,0-1 1,0-1-2,0-1-2,0-1-1,0 1-4,0 0-6,0 1-6,0 1-5,0 1-5,0-1-3,0 1-3,0 0-2,0-1-3,0 1-3,0 0-4,0-1-3,-1 1-3,-1 0-4,0-1-2,-1 1-4,-1-2 1,0-1 3,0-2 6,0-2 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39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40611 54577 720,'-14'-1'3,"3"0"4,3-2 6,2 0 4,5-1 4,6 0 2,6 0 3,6 1 2,2-1 0,1 0-5,-1 0-5,1 0-4,1 0-2,2-1 0,4-2 1,3 0 0,0 1-5,-1 1-9,-3 2-11,-1 2-9,-2 1-9,-1 0-6,-1 0-6,-1 0-7,-2 0-1,-3 0 6,-3 0 5,-2 0 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0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42366 53915 663,'-12'0'8,"8"0"16,8 0 16,8 0 16,4 0 2,1 0-11,1 0-11,1 0-11,1 0-8,1 0-4,1 0-5,1 0-4,1 0-3,1 0-3,1 0-3,1 0-1,0-1-3,1 0-1,-1-2-1,1 0-2,-1 0-3,0 1-1,1 0-4,-1 2-3,0 0-2,-1 0-3,-1 0-4,-1 0-3,-2 0 0,-3 2 1,-3 0 3,-2 1 0,-3 0 5,-1 0 5,-1-2 5,0 0 5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44483 53316 586,'-6'-7'5,"4"2"10,4 2 11,4 2 10,3 2 3,1 2-6,3 2-4,2 2-6,0 0-2,1 1-2,0 0 0,-1 0-2,1-1 0,0-1-1,-1 0 0,1-2-1,0 0-1,1 0-1,1 0-2,2 0 0,-2 0-3,-1 2-2,-3 0-2,-1 2-4,-1-1-1,0 1-1,-1 0-2,1 0-2,-3 1-2,-4 1-5,-6 3-3,-4 2-5,-5 2-3,-6 3-4,-4 3-4,-4 3-3,-3 0 0,3 0 4,1-1 6,3-1 4,0-1-1,2-3-6,1-1-6,1-2-6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1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40745 56196 656,'-13'-8'8,"4"2"14,6 1 16,5 1 14,3 1 4,3 0-8,3 2-8,4 0-9,1 1-8,3-2-7,1 0-8,3-1-7,0-1-5,-2 2-6,0 0-4,0 2-5,-3 0-3,-3 0 0,-3 0-1,-3 0 0,-1 1-6,0 2-8,0 2-9,0 1-9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40915 56564 674,'-7'-8'-14,"3"0"5,1 1 7,2-1 6,1 2 11,0 4 16,0 4 17,0 4 15,0 3 1,0 1-13,0 3-15,0 2-14,0 0-10,0 3-8,0 0-6,0 1-8,0 1-3,0 1 0,0 0 1,0 2 1,0-1-7,2-5-17,0-3-17,2-4-16,-1-4-1,1-3 14,0-2 14,0-3 13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41513 56361 691,'-1'-13'17,"0"8"10,-2 7 11,0 6 9,0 4 0,0-1-10,2 1-9,1 0-11,0 0-5,0 3-1,0 2 0,0 1-1,0 2-4,0-1-8,0 1-8,0-1-8,-1 1-9,0 1-8,-2 1-7,0 1-9,0-1-1,0-3 6,2-3 5,1-3 6,-1-2 5,-1-2 6,0-2 5,-1-2 6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40265 57524 697,'-22'-9'5,"3"0"8,3-1 10,3-1 8,3 0 4,6 3-4,4 1-2,6 2-3,4 2-3,3 0-2,5 2-2,4 0-2,2 1-3,2 0-5,3 0-3,1 0-6,2-1-1,1-2-1,1-2 0,0-1-1,2-1-3,1 0-6,0 2-6,2 1-7,0 0-6,-2 2-8,0 0-7,-1 2-7,-4 0 1,-6 0 7,-5 0 9,-6 0 8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2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43343 56593 612,'-8'-8'5,"2"0"10,1 1 10,1-1 11,1 1 2,3 2-4,4 2-3,2 2-4,3 1-4,2 0-2,2 0-3,1 0-3,2-1-2,0-2 1,-1-2-1,1-1 0,-1-2 0,-1 2-2,-1 1-2,0 1-1,-2 0-3,1 2-5,0 0-3,0 2-5,0 0-3,1 2-3,1 0-2,1 2-2,2-1-3,3 1-2,3 0-2,3 0-3,2 0-1,-1 0 1,0 0 0,1 0 0,-1-1-1,1 1-1,-1 0-3,0 0-1,-2-1 1,-5 0 7,-5-2 5,-4 0 7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3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45147 56100 589,'29'8'61,"-3"0"-13,-5-1-13,-3 1-14,-1 0-6,1 0 0,3 0-1,1 0-1,0-1-1,-3 1-1,-3 0-3,-2 0-1,-2-1-2,1-1-3,1 0-4,2-2-2,-2 1 0,-3 0 6,-3 1 5,-2 2 5,-4 0 3,-4 1 2,-4 2 1,-4 0 2,-3 1-2,-1-1-3,-3 1-3,-2 0-4,-1 0-2,-1 3-3,-1 2-3,-1 2-1,2-2-5,3-1-6,4-4-5,5-3-5,-2 2-7,-6 6-8,-5 5-8,-7 7-8,1-1-2,5-4 3,7-5 4,5-4 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6"/>
    </inkml:context>
    <inkml:brush xml:id="br0">
      <inkml:brushProperty name="width" value="0.04852" units="cm"/>
      <inkml:brushProperty name="height" value="0.04852" units="cm"/>
      <inkml:brushProperty name="color" value="#00BFF3"/>
    </inkml:brush>
  </inkml:definitions>
  <inkml:trace contextRef="#ctx0" brushRef="#br0">90724 15195 453,'8'-14'65,"2"4"-3,0 4-4,2 4-3,-2 3-5,1 2-9,-2 2-9,0 2-7,-1 1-8,-1 0-4,1-1-6,0 1-4,-1 1-6,0 4-7,-2 2-7,0 3-7,-3 3-6,-3 3-4,-2 3-5,-3 3-4,-3 2-1,-2 0 1,-2 2 1,-1 1 2,-2-2 4,2-3 6,1-5 6,1-3 6,1-4 6,0-1 4,2-3 4,1-1 6,0-2 4,0-2 3,0-2 5,0-2 4,2-3 7,2-3 14,4-2 12,3-3 13,2-4 0,3-4-13,3-4-13,4-3-13,2-6-9,5-5-4,3-6-3,5-6-5,2-3-2,4 0-2,3 0-2,3 0-1,-2 3-3,-4 6-4,-5 6-2,-5 5-4,-3 3 0,1-1-1,-1-1 2,1 0 0,-2 0 3,-3 6 4,-3 5 6,-3 5 5,-4 6 7,-6 8 12,-6 8 9,-6 7 12,-2 4 0,3-3-7,1-1-7,2-2-9,1-2-5,2 1-1,0 0-3,2-1-2,1 0-2,4-1-4,2 0-2,4-2-3,0-1-3,1-1-2,0 0-3,0-2-3,-1 0-1,1 0-1,0 0-2,0 0 0,-2 0 0,-1 3 4,-2 2 3,-2 2 4,-2 0 2,-2 1 4,-2 0 3,-2-1 3,-3 2 1,-2 1-1,-3 3 0,-3 2-1,-3 0 0,-2 0 0,-1 1-1,-3-1-1,0 0 0,-1-3-2,1-1-1,-1-2-3,1-3-2,1-3-6,1-3-4,1-2-5,2-5-4,5-6-3,3-6-2,4-5-2,4-7-1,2-5 1,3-7 2,4-5 1,2-2 0,3 2-1,4 2-1,2 2-2,1 3 1,-1 5 6,-1 5 6,-1 5 4,-2 6 14,-4 8 21,-4 8 22,-4 8 22,-5 6 8,-4 5-6,-6 5-6,-3 5-5,-5 3-7,-2 4-6,-1 2-7,-2 4-6,-2 0-6,1-2-5,-1-2-5,1-2-5,0-3-4,1-3-7,1-5-4,1-3-6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48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55038 53885 505,'6'-15'5,"-1"2"8,-2 3 10,-2 1 8,-2 1 2,-2 0-6,-2 0-7,-1 1-6,-3 0-4,0 2-3,-1 2-3,-1 2-2,-1 2-2,0 2-2,0 2-1,1 2-1,-1 1 0,0 1 1,0 1 2,1 2 1,-1 0 0,2 1 1,1 1-1,1 2 1,1 0 0,2 4 3,2 4 1,2 2 3,1 2 0,0 0 0,0 2 1,0 1 0,1-1 0,2-1 0,2-3 0,2-1-1,1-3 1,3-1-1,2-3-1,2-1-1,0-2 0,-1-1 0,-1-1-2,-1 0 0,0-3-1,0-1 1,-1-2 0,1-2 1,1-3-2,1-2-3,3-3-5,2-4-4,1-3-2,3-3 1,1-5 1,3-3 0,-1-4-1,0-3 0,-1-3-1,-1-3-1,-2 0 0,-3 1 1,-3 3 2,-2 2 0,-4 0 2,-1 1 1,-2 0 0,-2-1 2,-2 1-1,0 1 1,-2 1-1,0 2 0,-3-1 0,0 2-1,-3 1 0,-2 1 0,-1 2-1,-2 1 1,0 2 0,-1 3 1,-1 1 0,1 2 2,-1 2 1,0 2 1,1 1 2,0 1 4,2-1 4,1 0 3,0 0 2,0 2 0,0 0 0,1 2-1,-1 2 2,0 4 2,0 4 2,0 3 3,1 2 0,1-1-1,0 0-3,2-2-2,1 1-1,0 3 0,1 3-1,2 4-1,0 0-1,0 2 1,0 1-1,0 1 0,0 1-1,0 1-1,0 1 0,0 1-2,0 2-1,0 4 0,0 4-2,0 4-1,0 4-3,0 4-4,0 4-5,0 4-4,-1 2-4,0 3-1,-2 1-2,0 3-1,-1 1-3,0 2-6,0 3-5,1 1-5,-1-1-3,0-5-1,0-5-1,0-5 0,1-8 3,0-14 8,2-12 6,0-13 9,1-6 2,-2 0 1,0 0 0,-2 0 1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57405 54581 526,'-13'-7'8,"6"2"19,6 2 18,6 2 19,4 1 4,1-2-12,3 0-11,2-1-11,1-1-7,1 2-3,1 0-4,1 2-3,2 0-3,-1 0-3,2 0-3,2 0-3,-2 0-4,0 0-7,-1 0-6,0 0-7,-3 0-3,-1 0-3,-2 0-2,-3 0-1,-1 1-6,-2 4-8,-2 2-8,-2 3-9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57320 55715 629,'-12'0'38,"10"0"3,8 0 3,10 0 4,2 0-1,1 0-7,-2 0-7,-1 0-6,0 0-6,1 0-5,1 0-6,1 0-4,1-1-7,1 0-5,1-2-6,1 0-5,1 0-7,-1 1-7,1 0-6,-1 2-8,-1 0-3,-3 0-1,-3 0 0,-2 0-2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0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59800 55423 541,'23'6'64,"-1"-1"-14,-1-2-11,-1-2-14,0-1-5,-1 0 0,1 0 0,0 0 1,1 0-2,2 0 0,4 0-3,3 0-1,3 0-1,3 0 0,3 0 0,2 0 1,3 0-1,0 0-1,2 0 0,0 0 0,2 0-3,2 0-3,2 0-4,2 0-3,-1 0-2,-4 0-1,-4 0-2,-4 0-2,3 0-2,8 0-2,9 0-3,9 0-2,4-1 0,-3 0 0,-1-2 2,-2 0 1,-3 0 0,-1 1 0,-3 0 0,-1 2-1,-3 0-1,-4-2-2,-4 0-2,-4-1-2,-6 0-2,-6 2-3,-7 2-2,-6 2-3,-6 1-1,-3 1-1,-3 1 0,-2 1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1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61493 52723 481,'-6'-4'7,"4"6"11,4 8 13,4 6 13,1 4 3,-1 1-7,0 1-6,-2 1-6,0 1-5,-2 1-3,0 1-2,-2 1-3,0 1-1,-2 2-2,0 2 0,-2 3 0,0 1-3,-2 2-4,0 2-3,-1 2-3,-1-1-2,2-6-1,1-4 1,1-5 0,1-10-4,3-14-10,4-15-9,2-15-8,3-9-4,2-1 4,2-2 4,1-2 3,3-2 4,1 0 2,3-1 2,1-2 3,1 2 2,-1 2 1,-1 4 3,-1 2 1,0 4 3,-1 4 3,1 3 4,-1 5 4,0 2 5,-3 2 5,-1 3 7,-2 1 5,-2 5 5,-1 6 5,0 7 5,-2 8 3,-1 4 1,-2 5-6,-3 3-6,0 5-5,-2 0-5,0 0-3,0-1-3,0-1-3,0 0-4,0 1-3,0 0-3,0 2-4,-1 0-1,0-1-3,-2-1-1,0-1-2,-1 0-4,0 0-9,0 2-8,0 1-8,1 0-7,0-2-4,2 0-5,0-1-5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2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63383 53666 560,'-6'-7'6,"4"2"13,4 2 13,4 2 12,3 1 2,3 0-11,3 0-10,3 0-11,1 1-5,-3 2-1,-1 2-1,-2 2 0,-3 1-1,-1 3 3,-2 2 0,-2 1 3,-3 3 0,-2 1 1,-3 3 1,-4 1 1,-1 1 0,1-1-1,-1-1-1,0-1-1,0 0-1,-2 1-1,0 1-2,-1 1 0,0-1-3,2-3-3,2-3-4,3-3-4,3-3-5,7-4-8,8-4-8,6-4-8,2-4-5,-1-2-2,-3-3-2,-1-3-2,-3-1 0,-1 0 1,-2 2 1,-2 1 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3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64428 53131 506,'1'-13'67,"4"3"-13,2 4-11,4 4-13,1 2-7,1 2-5,1 0-6,1 2-4,0 0-2,-2 2-1,-3 0 0,-1 1 0,-2 2-8,-4 2-15,-3 1-16,-2 3-15,-3 0-5,-2-3 7,-1-1 5,-3-2 8,0-2 4,0 0 7,2-2 4,1 0 6,-1-2 3,0-1 3,-1 0 1,-1-2 3,-1 1 3,2 0 3,1 2 4,1 0 3,0 1 5,0 0 8,0 0 7,0 0 7,1 0 3,2 2-3,3 0-1,1 1-3,0 2-1,-1 2-1,0 1 0,-1 3-2,-1 1-1,2-1-2,0 1-1,2 0-3,0 0-1,0 1-1,0 1-1,0 1-2,0 0-3,0 1-2,0 0-5,0-1-3,2-5-13,6-12-23,4-12-23,5-11-24,2-8-4,-3 1 13,-1-2 14,-2-1 12,-3 3 12,-1 5 9,-2 7 8,-2 5 9,-1 5 14,0 4 21,0 4 20,0 4 21,-1 3 3,-1 2-14,0 1-13,-2 3-13,0 0-8,-2-1-2,0-1-4,-1 0-3,-2-1-6,0 1-12,-2 1-10,0 2-12,0-6-12,0-7-12,2-9-11,1-9-13,1-5 1,2 1 13,2-1 12,2 1 14,0 0 8,-1 2 3,0 3 4,-1 1 3,-2 4 12,-1 6 20,0 6 20,-1 6 20,-1 2 4,0-1-10,0 0-9,0-2-11,2-1-10,6-2-8,4-3-8,6 0-9,1-4-6,3-2-2,0-4-3,1-2-3,-1-1-3,-1 1 0,-2 0-3,-2 2-1,-2 1 1,1 0 6,0 2 6,-1 1 5,1 1 8,0 2 11,0 2 10,-1 2 11,0 1 4,0 1-4,-2 2-3,0 0-3,-2 2-2,-1 2-3,-1 1-3,0 3-3,-1 1-1,0 1-2,0 1-2,0 1-1,-2 1-2,-1 1 0,-2 1-1,-1 1-1,-3 0-2,-2-1-4,-2-1-4,-2-1-3,-1-1-3,1-3 1,-1-1 1,0-2 0,0-5-1,-1-6-5,-1-8-3,-1-6-5,2-5 0,6-1 3,6-3 2,6-1 4,4-2 1,3-1-1,4-1 0,2-1 0,1 2-1,1 3-2,-1 5-2,1 3-2,-2 3-1,-1 1-1,-2 0-1,-2 2-1,-2 1-2,-1 2-1,-1 2-2,0 2-2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62275 56425 333,'49'20'167,"16"14"-1,15 14 1,17 16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4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62181 56340 443,'1'-12'74,"0"8"-10,2 8-8,0 8-9,1 4-7,0 1-6,0 1-6,0 1-6,-1 2-5,-1 1-2,0 3-3,-2 1-3,-1 4-3,-2 6 0,-2 6-3,-1 7-1,-2-1-2,0-5-2,0-4-2,1-5-3,0-5-2,2-2-1,2-3-3,2-3 0,2-8-7,4-14-9,2-14-10,3-13-10,3-8 0,2 0 9,1-2 8,3 0 10,0-1 5,-1 3 6,-1 2 3,-1 2 5,0 1 4,-1 3 2,1 2 2,0 1 3,-1 2 1,1 1 1,0 1 0,-1 1 1,1 1 1,1 1-1,1 1 1,2 1-1,-3 1 1,-1 2-1,-4 3-1,-3 1 0,-1 1 0,0 2-1,0 1 1,-1 1-1,1 1 2,-2 3 2,-1 4 2,0 2 3,-2 4 2,0 6 1,-2 4 1,0 5 0,-2 4 1,0 4-3,-2 4-2,0 4-1,-1 2-3,0-2-1,0 0-2,0-1-1,1-1-1,0 0-2,2 0-1,0 0-1,1-1 0,0-4 0,0-2 0,0-3-1,0-3-5,0-3-14,0-3-12,0-3-14,1-5-12,2-8-13,2-8-12,2-8-13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63824 56650 525,'7'22'100,"-1"-3"-24,-1-3-26,0-3-25,0-2-15,0 0-7,1-2-5,2-1-6,-1-1-5,1-4-4,0-3-4,0-2-4,0-3-2,1-2-1,2-1-1,0-3-1,0-1 1,-1 1 2,0-1 3,-2 0 1,-2 4 16,-4 6 26,-4 7 28,-4 8 27,-3 3 6,-2 1-15,-1 1-14,-3 1-16,0 1-9,1-1-5,1 1-3,0-1-5,2 0-5,-1-1-9,0 0-7,0-2-9,3-1-5,5-1-3,4-1-4,6-1-4,0 1 5,-3 0 9,-2 1 12,-4 1 10,-2 1 5,-3-1 0,-4 1 0,-2 0 0,-1 0-2,-1 1-1,0 1-3,1 1-2,0-1-2,2-3-3,3-3-4,1-2-2,3-4-6,4-1-8,4-2-7,4-2-9,3-2 0,3-4 5,3-2 5,4-3 6,-1-1 3,-1 0 2,-3 2 2,-1 1 2,-2 1 3,-1 2 4,0 2 6,-2 2 4,0 2 10,0 0 17,0 2 17,0 0 16,-1 2 5,-1 2-8,-1 1-7,0 3-9,-1 1-5,0 0-5,0-1-4,0 1-5,0 0-3,1 0-1,2-1-2,0 1-1,1-3-4,0-6-6,0-6-6,-1-6-7,1-4-4,0-1-1,0-3-2,0-1-1,0-3-1,-1 0 2,1-1 2,0 0 1,0-1 2,2 2 6,0 3 4,1 1 5,0 3 4,0 1 3,-2 2 3,-1 3 4,0 1-1,2 4-2,0 2-3,1 4-3,0 2-7,-2 3-11,-2 3-12,-2 4-12,-4 1-12,-6 1-13,-6 1-12,-6 1-14,-1-2 2,3-5 16,3-4 16,3-6 16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19:24:37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92000 16950 397,'22'15'30,"-3"-1"0,-3-1 1,-3 0 2,0-1 0,2 3 3,1 2 0,3 1 2,1 2-1,1 1-1,1 1-3,1 2-3,1-1-1,-1 1-3,1-1-2,-1 1-1,1-1-3,-1 1-2,1-1-1,-1 1-2,-1-3-3,-5-1-3,-3-4-4,-4-3-3,-5-5-11,-2-6-16,-6-8-16,-2-6-16,-4-4-4,0 1 8,-1-1 7,-1 1 9,-1 0 0,2 2-7,1 2-6,1 3-7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3:5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64136 57946 651,'-15'-7'2,"2"-1"4,3 0 4,1 0 4,4 2 10,6 1 12,6 2 15,6 2 13,3 2-2,3 2-18,1 2-17,3 1-19,-2 2-10,-2-2-3,-3-1-5,-2 0-3,-3-1-12,-1 1-18,-1 1-18,0 2-19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2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65695 56309 500,'1'-15'6,"0"4"14,2 3 12,0 3 13,0 2 3,0 3-8,-2 4-8,0 2-7,0 3-5,2 4-1,2 2-2,1 3-2,2 4 0,-2 5 0,-1 5 0,0 5 1,-2 4 0,0 6-2,-2 4 1,0 5-2,-2 1 0,0-2 0,-2-4 0,0-2-1,-2-3-3,0 0-7,-1-2-9,-2 0-8,1-3-2,1-2 2,0-3 1,2-3 4,0-4-4,0-2-8,0-3-7,0-3-9,0-2-2,1-2 4,-1-3 2,0-1 4,0-4 1,0-6 0,0-6 0,0-6 0,0-3 2,0-2 2,0 0 4,1-1 2,-1 0 3,0 1 0,0 1 3,0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3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65551 56472 632,'-8'-19'9,"0"7"19,0 8 18,1 8 20,-2 5 2,-2 1-13,-2 3-13,-1 2-13,-1 1-11,1 1-11,1 1-11,0 1-10,2 0-7,1-1-5,1-1-5,0-1-4,2-1-1,-1-4 0,0-3 0,0-2 2,1-4 0,1-3-1,0-2-1,2-3 1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3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65900 56400 530,'22'0'18,"-3"0"2,-3 0 4,-3 0 2,0 1 3,0 4 1,1 2 3,1 3 1,1 2-1,-1 0-4,1-1-3,0 1-5,-2 0-1,-1 0 0,-2-1 0,-2 1-1,-2 0 0,1 0-1,0-1-2,0 1-1,-2-3-19,-4-4-34,-4-6-35,-4-4-35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4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66339 50972 546,'-5'-19'13,"6"7"10,6 8 10,6 8 10,2 6 2,-1 5-5,-1 5-6,-1 6-5,0 2-4,0 4-3,-1 3-1,1 3-3,-1 3-1,-3 4-1,-1 4 0,-2 4-1,-1 0-2,0-1-1,0-2-4,0-2-1,-1-1-4,-1 0-2,0 0-5,-1 0-3,-1-1-3,0-2-3,0-2-3,0-2-2,-1-2-4,-1-2-3,0-1-4,-1-3-4,-1-3-1,0-5 0,0-5 0,0-5 0,0-4-1,-2-2 0,0-4-1,-1-2-1,-1-4 2,0 0 8,0-3 6,1-2 7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0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66166 53149 483,'-7'-8'7,"2"0"1,2 1 3,2-1 1,2 1 4,2 4 5,2 2 3,2 4 5,1 2 1,3 3-3,2 4-3,2 2-2,-1 1-3,-1-1 0,-2-1 0,-2 0-1,-2-1 0,-1 3-2,-1 2-1,0 1 0,-1 2-2,0 0 0,0-1 0,0 1-1,0-1-1,0-1-1,-1-1-2,1-1-2,0-1-1,0-1-1,0-1-2,0 0-1,1-5 0,4-6 3,2-8 2,3-6 3,2-5 0,0-1-2,-1-3-1,1-1-1,1-2-4,1-1-2,3-1-5,1-1-4,2-2-2,-1-5-3,1-3-1,-1-4-3,-1 0-5,-1 2-7,-2 3-9,-2 3-7,-4 5-2,-3 5 4,-4 7 5,-4 5 4,-2 3 2,2-2 0,0 0 0,2-1-1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29"/>
    </inkml:context>
    <inkml:brush xml:id="br0">
      <inkml:brushProperty name="width" value="0.05849" units="cm"/>
      <inkml:brushProperty name="height" value="0.05849" units="cm"/>
      <inkml:brushProperty name="color" value="#00BFF3"/>
    </inkml:brush>
  </inkml:definitions>
  <inkml:trace contextRef="#ctx0" brushRef="#br0">57508 49183 376,'-7'-6'51,"4"4"5,3 4 5,2 4 6,4 4-3,6 3-8,4 5-10,5 3-9,3 1-6,1-3-5,1-3-3,1-2-5,0-3-3,0-1 0,1 0-3,-1-2 0,1 0-2,1 2-2,1 0-1,1 1-3,-2 1-1,-2 2-2,-3 0-1,-3 1-1,-1 2-1,-1 1 0,1 3 1,0 1-1,-2 0 1,-1-1-1,-3-2-1,-1-3 0,-2 0-1,-2 2 0,-3 0-2,0 1 0,-4-1 1,-3-1 1,-2-2 1,-3-2 2,-4-2 0,-2 1-1,-3 0 0,-3 0 0,-4 2-4,-5 5-5,-5 4-5,-4 7-5,-7 5-2,-5 8 1,-5 8 2,-7 7 2,-3 4-4,1-4-7,-1-3-8,1-3-8,5-6-5,14-10-2,12-9-3,13-10-2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31"/>
    </inkml:context>
    <inkml:brush xml:id="br0">
      <inkml:brushProperty name="width" value="0.05586" units="cm"/>
      <inkml:brushProperty name="height" value="0.05586" units="cm"/>
      <inkml:brushProperty name="color" value="#00BFF3"/>
    </inkml:brush>
  </inkml:definitions>
  <inkml:trace contextRef="#ctx0" brushRef="#br0">2950 37098 393,'4'-18'3,"10"-5"3,7-5 5,11-4 5,-1 0 1,-8 7-1,-7 6-2,-8 8-1,-4 3 0,2-1 1,0-2 3,1 0 1,2 0 1,0 3 1,1 1 0,2 2 0,0 2 1,1 2 1,1 2 2,1 2 1,1 4 0,0 5-3,-1 7-2,1 6-3,0 4 0,1 6 1,1 5 2,2 4 1,0 4-1,1 0-3,1 2-3,1 0-4,0 0-3,1-2-1,-1-2-1,1-2-2,0-2-1,1-2 1,1-2-1,1-2 0,1-3 0,0-5-2,2-5-1,1-5-1,1-6-1,3-6 2,1-8 0,2-6 1,5-11 1,8-13 1,8-14 1,8-14 2,4-11-1,4-10 1,3-10-1,3-10-1,1-3 0,-2 5-2,0 2 0,-1 6 0,-2 3-4,-3 7-4,-3 6-3,-3 6-5,-6 8-6,-10 12-6,-10 12-7,-10 11-6,-7 11-5,-7 7-4,-5 8-2,-6 8-3,-4 3 3,-2 1 10,-2 0 10,-2 0 9,-2 0 3,0 1-4,-1 1-5,-2 2-3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54:32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4037 47527 377,'-15'-30'6,"2"5"12,2 3 12,3 5 13,3 7 3,8 14-2,6 12-4,7 13-3,4 10-3,1 10-2,1 8-1,1 9-2,1 7-3,-1 5-4,1 5-4,-1 4-5,0 2-2,-3-4-2,-1-2-2,-2-3-2,-2-5-1,-1-7 0,-1-7 0,0-7 0,-1-8-1,1-11 1,1-12-1,1-9-1,4-10 1,7-8-1,7-8 1,7-7 1,8-16 1,11-21 4,12-21 4,10-22 4,8-19-1,5-16-4,7-18-5,6-15-4,8-12-6,9-7-5,10-4-5,10-7-6,1 7 0,-8 18 2,-7 18 4,-9 20 3,-14 20-12,-20 22-27,-21 23-29,-20 23-28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3"/>
    </inkml:context>
    <inkml:brush xml:id="br0">
      <inkml:brushProperty name="width" value="0.06313" units="cm"/>
      <inkml:brushProperty name="height" value="0.06313" units="cm"/>
      <inkml:brushProperty name="color" value="#00BFF3"/>
    </inkml:brush>
  </inkml:definitions>
  <inkml:trace contextRef="#ctx0" brushRef="#br0">15866 41319 348,'-7'-8'5,"2"0"10,2 0 11,2 1 9,2-2 7,2 0 4,2-2 4,2 0 3,1 1-1,3 1-5,2 2-6,2 2-6,1 2-5,3 0-2,1 2-3,3 0-4,0 1-2,-1-2-5,-1 0-2,-1-1-5,-1-2-3,-1 2-3,-1-1-4,0 0-3,-2 0-2,1 0 0,0 0-2,-1 0 1,-2 2-2,-6 4-1,-6 4-2,-6 4-2,-3 2 3,0 3 6,0 2 5,1 1 7,-1 1 3,2-1 2,1 0 1,0-2 2,2 0 0,0-1 0,2 1 0,0 0-1,1-1 0,0 1-1,0 0-2,0-1 0,1 3-2,0 3-1,2 5-1,0 3-1,0 3-3,0 1-1,-2 0-4,0 2-3,-1-2-1,0-3 1,0-5-1,0-3 1,-1-2 0,0 3-3,-2 1-1,0 3-3,-2-5-14,0-9-27,-1-10-29,-1-10-27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67958 16102 999,'-11'-9'-4,"-4"-2"-10,-5-2-9,-5-1-10,1 1-1,5 6 3,7 6 6,5 6 4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3"/>
    </inkml:context>
    <inkml:brush xml:id="br0">
      <inkml:brushProperty name="width" value="0.06264" units="cm"/>
      <inkml:brushProperty name="height" value="0.06264" units="cm"/>
      <inkml:brushProperty name="color" value="#00BFF3"/>
    </inkml:brush>
  </inkml:definitions>
  <inkml:trace contextRef="#ctx0" brushRef="#br0">15634 43743 351,'-9'6'2,"-2"-1"3,-2-2 5,-1-2 3,-1-1 3,2 0 4,2 0 2,3 0 4,3 0 7,8 0 11,6 0 11,7 0 11,4 0 0,1 0-10,1 0-11,1 0-11,1 0-7,1 0-3,1 0-3,1 0-3,1 0-3,1 0-4,0 0-2,2 0-3,1 0-3,1 0-1,1 0-4,0 0-1,1 0-2,1-2 1,-1 0 1,0-1-1,-1-1-1,-2 0-6,-1 0-4,-3 0-4,-2 0-6,-3 1-5,-3-1-5,-3 0-5,-4 2-5,-6 4-4,-6 4-4,-6 3-3,-3 2 0,0-3 3,1-1 4,-1-2 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4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15663 41246 380,'-28'-8'14,"9"0"15,7 0 16,8 1 15,5-1 4,4 2-11,2 1-11,3 0-10,3 1-7,2-2-2,1 0-4,3-1-2,1 0-2,1 2 2,1 2 1,1 2 2,1 1 0,1 0-2,1 0-1,1 0-1,-1 0-2,0 0-2,-1 0-2,0 0-2,-2 1-2,1 0-2,-1 2-3,0 0-1,0 0-3,-3 0-1,-1-2-1,-2 0-2,-2-1-7,1 0-9,0 0-11,-1 0-10,-2-2-6,-6-2-3,-6-3-2,-6-3-3,-4 0 2,-4 6 4,-2 4 6,-3 6 4,0 1 5,5-1 6,3 0 6,4-2 5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4"/>
    </inkml:context>
    <inkml:brush xml:id="br0">
      <inkml:brushProperty name="width" value="0.0527" units="cm"/>
      <inkml:brushProperty name="height" value="0.0527" units="cm"/>
      <inkml:brushProperty name="color" value="#00BFF3"/>
    </inkml:brush>
  </inkml:definitions>
  <inkml:trace contextRef="#ctx0" brushRef="#br0">16665 41550 417,'-6'9'116,"1"1"-24,2 3-27,2 2-24,1 1-15,0 1-1,0 1-2,0 1-2,0 1-1,0-1-2,0 1-1,0 0-1,0-1-1,2 1-1,0-1 0,2 1-1,-1 0 0,1 1-3,0 1-1,0 1-2,-1 0-2,-1 1-3,0-1-2,-2 1-2,0-1-1,0 2 0,0 1 1,0 1 1,1-1-4,0-3-6,2-3-6,0-3-7,0-2-5,0-1-3,-2 0-3,0-2-2,-1-3-8,0-6-10,0-6-10,0-6-10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5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15671 41259 414,'-28'0'25,"5"0"7,7 0 7,5 0 6,8 0 5,10 0 3,9 0 1,11 0 2,4-2-4,1-2-8,-1-4-9,0-2-9,0-1-5,-1 1-4,-2 1-4,1 1-2,-1 0-4,4 0-3,3 0-3,3 1-2,-1 0-4,-4 2-3,-4 2-3,-3 2-3,-4 1 0,-1 2 0,-3 0 1,-1 2 1,-5 0-11,-8 1-23,-8 2-24,-8 0-22,-4 1-2,1 0 18,-1-1 20,0 1 20,2-1 10,1-1 6,2 0 4,3-2 5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5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16647 41650 422,'-15'2'60,"4"4"0,3 4 1,3 3 0,1 4-4,2 1-8,0 3-8,2 2-9,0-1-6,0 0-2,0-1-4,0 0-3,0-1-2,0 1-2,0 1-3,0 1-1,0 0-3,2-2 0,0 0-2,2 0-1,0-2 0,0 1-2,-1-1-2,1 1 0,-1-1 0,0 1 0,-1 0 0,-2-1 1,0 0-4,2-1-7,0-1-6,2 0-7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9:06"/>
    </inkml:context>
    <inkml:brush xml:id="br0">
      <inkml:brushProperty name="width" value="0.05564" units="cm"/>
      <inkml:brushProperty name="height" value="0.05564" units="cm"/>
      <inkml:brushProperty name="color" value="#00BFF3"/>
    </inkml:brush>
  </inkml:definitions>
  <inkml:trace contextRef="#ctx0" brushRef="#br0">15418 43550 395,'-42'14'14,"10"-3"3,9-3 3,11-2 4,4-2 1,0 2 0,0 0 0,0 1 0,2 1 2,2 2 6,4 0 4,3 1 5,4-1 1,7-2-3,7-4-3,7-2-3,3-3-4,-1 0-6,-2-2-4,1 0-5,-3-1-3,0 0-1,-1 0-2,-1 0-2,2 0-1,3-2-4,4 0-1,5-1-4,-1 0-1,-2 2 0,-3 2 0,-3 2-1,-2 1 0,1 0-2,-1 0-1,1 0-1,-2 0-2,0 0-2,-1 0-2,0 0-1,-3 0-3,0 0-5,-1 0-3,0 0-4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4"/>
    </inkml:context>
    <inkml:brush xml:id="br0">
      <inkml:brushProperty name="width" value="0.04256" units="cm"/>
      <inkml:brushProperty name="height" value="0.04256" units="cm"/>
      <inkml:brushProperty name="color" value="#FED406"/>
    </inkml:brush>
  </inkml:definitions>
  <inkml:trace contextRef="#ctx0" brushRef="#br0">67300 56400 516,'14'10'125,"-3"5"-23,-3 5-22,-3 5-23,-2 0-15,0-3-8,-2-5-9,0-3-6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5"/>
    </inkml:context>
    <inkml:brush xml:id="br0">
      <inkml:brushProperty name="width" value="0.0547" units="cm"/>
      <inkml:brushProperty name="height" value="0.0547" units="cm"/>
      <inkml:brushProperty name="color" value="#FED406"/>
    </inkml:brush>
  </inkml:definitions>
  <inkml:trace contextRef="#ctx0" brushRef="#br0">66869 56450 402,'0'17'131,"0"1"-25,0 3-27,0 1-25,-1 4-16,0 5-6,-2 5-4,0 4-6,-2 4-3,-2 0-3,-2 2-3,-1 0-3,-2 1 0,0 0-1,0 0 0,1 0 1,0-2-2,0-2-5,2-4-3,1-2-4,0-3-3,2-5-3,1-4-1,0-3-2,1-3-5,-2 1-6,0-1-6,-1 1-7,-1-6-7,0-10-7,0-12-9,1-10-7,0-4 1,2 1 13,2 3 12,2 1 13,2 2 6,2 3 2,2 1 1,2 2 1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5"/>
    </inkml:context>
    <inkml:brush xml:id="br0">
      <inkml:brushProperty name="width" value="0.04252" units="cm"/>
      <inkml:brushProperty name="height" value="0.04252" units="cm"/>
      <inkml:brushProperty name="color" value="#FED406"/>
    </inkml:brush>
  </inkml:definitions>
  <inkml:trace contextRef="#ctx0" brushRef="#br0">66851 56450 517,'-16'9'157,"2"1"-37,1 3-37,1 2-39,-1 1-20,-1 3-4,-3 1-5,-1 3-5,-1-1-3,3-1-4,1-3-5,3-1-3,0-1-3,2-1-5,1 1-4,1-1-3,2-2-10,4-6-14,4-6-15,4-6-14,3-5-2,5-3 12,4-5 10,3-3 12,0-1 10,-5 5 6,-5 3 7,-4 4 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276" units="cm"/>
      <inkml:brushProperty name="height" value="0.04276" units="cm"/>
      <inkml:brushProperty name="color" value="#FED406"/>
    </inkml:brush>
  </inkml:definitions>
  <inkml:trace contextRef="#ctx0" brushRef="#br0">67350 56500 514,'15'0'-37,"-1"0"24,-1 0 25,0 0 25,-2 0 10,-1 0-6,-1 0-5,0 0-5,0 1 0,1 4 2,3 2 5,2 3 3,0 2-1,-1 0-5,-1-1-5,0 1-5,-2 0-4,-1-1-4,-1 1-5,0 0-3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42"/>
    </inkml:context>
    <inkml:brush xml:id="br0">
      <inkml:brushProperty name="width" value="0.06106" units="cm"/>
      <inkml:brushProperty name="height" value="0.06106" units="cm"/>
      <inkml:brushProperty name="color" value="#FED406"/>
    </inkml:brush>
  </inkml:definitions>
  <inkml:trace contextRef="#ctx0" brushRef="#br0">29783 19875 360,'-6'-7'6,"4"2"12,4 2 11,4 2 13,3 2 2,1 0-7,3 2-5,2 0-8,0 0-4,-1 0-4,-1-2-3,0 0-3,0-1-2,3 2 0,3 0 1,3 2 1,0-1-1,-3-1-1,-3 0 0,-2-1-1,-3-1-1,1 0-1,0 0 0,0 0-2,1 0 1,3 0-1,3 0 0,3 0-1,1 0 1,-3 0 0,-1 0 0,-2 0 0,-1-1-1,1-1 1,1 0 0,1-1-1,1-1 1,0 0-1,-1 0 1,1 0-1,0 0 1,1 0 0,1 0-1,1 1 1,0-1 0,-1 0 0,-1 0-1,-1 0 0,0 0 1,-1 0-1,1 0 0,0 0 0,-1 0 0,1 1-1,-1-2 0,1 2-1,0-1 1,1 0 0,1 0-1,1 0 2,1 1-1,1 0 0,1 2 1,1 0-1,0 1 0,-1 0 1,-1 0-1,-1 0 0,-1 0 0,-1 0 0,-1 0 0,-1 0 1,0 0-1,0 0 0,-1 0 0,1 0-1,-1 1 0,1 0-1,-1 2 0,1 0-1,-1 0 1,-1 0-1,-1-2 1,0 0-1,-1-1 2,1 0-1,1 0 1,1 0 0,1 0 0,1 0 0,1 0 1,2 0-1,-1 0 1,2 0 1,1 0 0,1 0 2,1 0 0,1 0-1,1 0 0,1 0-2,1-1 1,1 0 0,0-2-1,2 0 1,0-1-1,-1 0 0,-1 0-2,-1 0 0,-1 1-1,0 1 1,1 0 0,-1 2 0,1 0 0,1 2 0,0 0-1,2 1 0,0 1 1,-1 0 0,-1 0 1,-1 0 1,-1-1 0,2 0 1,1-2-1,1 0 0,0-2-1,0 0 2,1-2-1,-1 0 1,-1 0 0,0 0 0,-1 2 0,-1 0 0,-1 1 0,-1 0 0,-1 0 0,-1 0-1,-2 0 0,-1 0 0,-3 0 0,-1 0 0,-1 1 0,3 0-1,1 2 0,3 0-1,0 0 0,-1 0 0,-1-2 1,-1 0-1,-1-1 1,1 0 0,-1 0 0,1 0 0,0 0 1,1 0-1,1 0 0,1 0 1,0 0 0,1 0 0,-1 0 0,1 0 0,-2 0 1,0 2-1,-1 0 0,0 2 0,-2-1 0,2-1 1,1 0-1,1-1 0,1-1 0,-1 0 0,1 0 0,-1 0 0,1-1 1,1-1-1,1 0 0,1-1 1,0-1 0,2 0-1,1 0 0,1 0 0,0 0 0,-2 0 1,0 0-1,-1 0 0,0 0 0,1 1 1,1-1-1,1 0 0,-1 0 1,0 2-1,-1 0 1,-1 2 0,-1 0 1,-2 0-1,0 0 0,-1 0-1,0 0 1,-1 0 0,1 0 0,-1 0-1,1 0 1,-1 2-1,0 0 1,1 2-1,-1-1 0,1-1-1,-1 0 0,1-1-1,-2-1 0,0 0 0,0 0 0,-2 0 0,-1 0 1,1 2-1,-1 0 1,1 1 0,-1 1-1,1-2 1,-1 0 0,1-2-1,-1 1 1,1 0 0,-1 2 1,1 0 0,-1 0 1,1 0-1,-1-2 0,1 0-1,-1-2 1,1 0-1,0-2 0,-1 0 0,0 0 0,-1 0 1,-1 2-1,-1 0 1,0 1 0,1 0 0,1 0-1,2 0 1,-2 0 0,-2 0 0,-1 0-1,-2 0 1,-1 0-1,1 0 0,1 0 1,1 0 0,1 0 0,0 0 0,-1 0 0,1 0 0,-1 1-1,1 0 1,-1 2 0,1 0 0,0 0-1,1 0 1,1-2-1,1 0 0,1-1 0,0 0 0,-1 0 1,1 0-1,-1 0 1,1 2-1,-1 0 0,1 2 1,-1-1-1,-2-1 0,0 0 0,0-1-1,-1-1 1,1 0 0,1 0 0,1 0 0,1 0 0,1 0 0,1 0-1,1 0 0,0-1 0,1-1 0,-1 0 1,1-1-1,-1-1 1,1 0 0,-1 0 0,1 0 0,-2 1 0,-2 0 0,-1 2 0,-2 0 0,-1 1 1,1 0-1,1 0 1,1 0-1,0 0 0,-1 0 1,-1 0 0,-1 0 0,0 1 1,-1 0-1,1 2 0,-1 0-1,0 1 1,-1 0-1,0 0 1,-2 0 0,0-1-1,-1-1 1,1 0-1,0-1 0,-1-1-1,1 0 1,0 0 0,-1 0-1,1 0 1,2 0 0,0 0-1,1 0 1,1 0 0,1 0-1,1 0 1,1 0 0,0 0 0,-1 0 1,-1 0-2,-1 0 1,0 0 0,0 0 1,-1 0-1,1 0 1,-1 0 0,1 0-1,0 0 1,-1 0-1,1 0 0,1 0 0,1 0 0,2 0 0,-1-1 0,1-1 0,-1 0 1,1-1 0,-1-1 0,1 2 0,-1 0 0,1 2 0,-1 0-1,-1 0 0,-1 0 1,-1 0-1,-1 0 0,1 0 0,0 0 0,-1 0 0,1-1 0,1 0 0,1-2 0,2 0 0,-2 0 0,0 0 0,-1 2 0,0 0-1,-2 1 1,1-2 1,-1 0 0,1-2 0,0 1 0,-1 1 1,1 0-1,0 2 1,-2 0-1,1 0 0,-2 0 0,-1 0 1,0 0-1,1 0 1,2 0 0,0 0 0,1 0 0,1 0 0,1 0 0,1 0-1,0 0-1,1 0 0,-1 0-1,1 0-1,-2 0 0,-1 0 1,-3 0-1,-1 0 2,-1 0-1,0 0 0,-1 0 1,1 0-1,1-1 0,3-1 0,3 0 0,3-1 0,1-1 0,-3 2 0,-1 0 0,-3 2 0,-1 0-1,-1 0 0,0 0-1,-2 0-1,0 0 1,-1 0 2,1 0 0,0 0 3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717" units="cm"/>
      <inkml:brushProperty name="height" value="0.04717" units="cm"/>
      <inkml:brushProperty name="color" value="#FED406"/>
    </inkml:brush>
  </inkml:definitions>
  <inkml:trace contextRef="#ctx0" brushRef="#br0">65730 56250 466,'-13'1'14,"6"4"11,6 2 11,6 3 11,3 4 2,0 4-6,-1 3-7,1 5-8,-1 2-2,-2 4 1,-3 3 1,0 3 1,-3 3-1,0 4-3,-2 3-3,0 5-4,-2 1-3,0-2-4,-1-2-4,-1-2-4,-2-3-1,0-2 0,-1-4 2,-1-2 1,-1-2-2,0 0-4,0 0-5,1 1-4,-1-2-3,1-2-1,-1-2-1,0-1-1,2-3-2,2-3-3,4-3-3,3-3-3,0-8-7,0-14-10,-2-14-11,0-13-10,0-4 1,2 5 9,2 7 11,2 6 10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6"/>
    </inkml:context>
    <inkml:brush xml:id="br0">
      <inkml:brushProperty name="width" value="0.04123" units="cm"/>
      <inkml:brushProperty name="height" value="0.04123" units="cm"/>
      <inkml:brushProperty name="color" value="#FED406"/>
    </inkml:brush>
  </inkml:definitions>
  <inkml:trace contextRef="#ctx0" brushRef="#br0">65511 56411 533,'-1'-14'2,"0"3"6,-2 3 4,0 2 5,-2 5 8,0 6 13,-1 6 11,-1 5 12,-2 5 1,0 1-11,-1 3-11,-1 1-11,-1 1-7,0-1-4,0-2-4,1 0-4,-1 0-4,1-1-3,-1 1-4,0-1-4,1-4-12,3-9-24,1-8-23,2-9-23,2-5-4,2 0 16,2 0 15,2 1 15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7:27"/>
    </inkml:context>
    <inkml:brush xml:id="br0">
      <inkml:brushProperty name="width" value="0.03996" units="cm"/>
      <inkml:brushProperty name="height" value="0.03996" units="cm"/>
      <inkml:brushProperty name="color" value="#FED406"/>
    </inkml:brush>
  </inkml:definitions>
  <inkml:trace contextRef="#ctx0" brushRef="#br0">66000 56350 550,'29'1'30,"-3"2"10,-5 2 10,-3 2 10,-1 1 1,1 1-10,3 1-9,1 2-10,2-1-6,-1 1-4,1 0-3,-1-1-3,-1 0-18,-3-2-35,-3-2-34,-2-2-34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49:59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88842 37550 484,'-16'0'94,"2"0"-22,1 0-22,1 0-22,0 0-11,0 0-3,0 0-1,1 0-3,-1 0-2,0 0 0,0 0-2,1 0 0,-1 0-1,0 2 2,0 0 0,1 2 1,-2 0 0,0 0-2,-1-1-2,-1 1-2,-1 0-2,1-2 0,-1 0-1,0-2 0,1 0-1,-1 0 2,0 0 0,1 0 1,-1 0 1,2 0-1,1 0-1,1 0 1,-1 1 0,0 2 0,-1 2 2,-1 2 0,-1 0 0,2-2 0,1-3-1,1 0 0,-1-2 0,0 0-2,-1 0 1,-1 0-1,0 0-1,1 2 1,1 0 0,0 1 0,1 1 1,1-2-1,-1 0 0,0-2 1,0 1-1,1 0 1,-1 2-1,0 0 1,0 0-1,1 0 0,-1-2 0,0 0 0,0-1-1,1 2 1,-1 0-1,0 2 1,0-1 0,1-1-1,-1 0 1,0-1 0,0-1 0,1 2-1,-1 0 1,0 1-1,0 1 0,1 0-1,-1 0 0,0 0-1,0 0 1,-2 2-1,0 0 1,-1 2 0,0-1 0,-1-1 1,0-1 0,1 0 0,-1-1 0,0 0 1,1 0-1,-1 0 1,0-1-1,2-1 0,1 0 1,1-1-1,-1-1 0,0 1 0,-1 2-1,-1 0 1,-1 1-1,1 0 1,-1 0-1,0 0 0,1 0 0,-1 0-1,0 0 0,1 0-1,-2-1 0,0 2 0,-1-2 1,-1 1 0,-1 1 1,-1 0 0,-1 1 2,-1 2 0,0-1 1,1-1-1,1 0 0,1-2 1,0 0-1,1 0 0,-1 0 0,0 0 0,1 0 0,-1 0-1,0 0 0,1 0-1,-1 0 0,1 1-1,-1 2-1,1 0 0,-2 1 0,0 0 1,-1 0 1,-1 0 0,0-1 1,1 1 0,1 0 0,1 0 0,0-1 0,-1-1 2,-1 0 0,-1-2 1,0 0 0,1 0 0,1 0-1,1 0 0,0 0-1,1 2-1,-1 0 0,0 1-2,1 1 0,-1 0 1,1 0 0,-1 0 1,0 0 0,-1-1-1,-1 1 1,-1 0-2,0-1 1,1 0 0,1-2 0,1 0-1,1-1 2,0 1 1,2 2 2,1 0 1,0 0 1,1 0-1,-1-2 0,0 0-1,1-1 0,-1 1-1,0 2 1,1 0-1,-1 0 0,2 0-1,1-2-1,1 0 0,-1-2-1,0 1 0,-1 0 1,-1 0 1,-1 1-1,1 0 0,-1 1-1,0 2 0,1-1 0,-1-1 0,0-1 0,1 0 0,-1-1 0,0 0 1,1 0 0,-1 0 0,0 0 0,1 2 0,-1 0 0,0 1 0,0 1 0,-1-2 1,-1-1 1,-1 0 1,-1-1 1,1 2 0,-1 0 0,0 1 0,1 1 0,1-2-1,1-1 0,1 0 0,0-1-1,0 0 0,1-1-1,-1 1 0,1 0-1,1 0 0,0 0 0,2 0-1,0 1-1,1 0 1,-1 1 0,0 2-1,0-1 1,-1-1 0,-2-1 0,0 0 1,0-1 1,1 0-1,1 0 1,1 0 0,0 0 0,0 0 1,0-1-1,1 1 1,-1 0 0,0 0 0,0 0 0,0 0-1,0 0 1,-1 2 0,-1 0 0,-1 2 0,-1-1 0,2 1 0,1 0-1,1 0 1,-1 0-1,0 0 0,-1-1 0,-1 1-1,0 0 1,0 0 1,2 0 0,1 0 0,1-1 0,0 1 0,2 0 0,1 0 0,-1-1 0,0-1-1,-1 0 1,-1-2-1,-1 1 0,2 0 0,1 1 1,0 2 0,0-1-1,-1-1 2,-3 0-1,-2-2 2,1 1-1,1 0 0,2 1-1,2 2 1,2 0-1,-1-1 2,0 1 0,0 0 0,-1 0 1,-2 0 0,-2 0-1,-1-1-1,-1 2 1,2 0 0,3 1 2,1 2 1,1-1 1,0-1-1,1-1 1,-1 0-1,0-1 1,2 1-1,1 2 0,0 0-1,0 0 0,0-1 1,-1 0 0,-1-2 1,0 0 0,2 2-1,2 0-1,2 1 0,1 1 1,2 0 1,0-1 1,2 1 3,1 0-2,1 2-2,3 0-3,2 1-3,1-1-1,0-1 1,-1-2 1,1-2 0,0-2 1,0-1 0,-1 0-1,1-2 1,0 0-1,0 0-1,-1 0 0,1 0 0,0 1-1,2 0 0,0 1 1,1 2-2,1-1 1,-1-1 0,1-1-1,0 0 0,-1-1 1,-1 0-1,-1 0 1,0 0 0,-1 0 0,1 1 0,1 2 0,2 0 1,-1 1-1,-1 0 0,-1 0 0,-1 0 1,0-1-1,0-1 0,0-1 0,-1 0 1,2-1-1,0 0 0,1 0 0,1 0 0,0-1 0,-1 2 0,0-2 0,-2 1 0,0 0 0,0 0-1,-1 0 0,1 0 0,0-1-1,0 0 1,-1-2 0,1 0 0,0-1 0,0 2 1,-1 0 0,1 2 0,0-1 0,0 2 0,-1-2 0,1 1 0,0 0 0,0-2 0,-1 0 0,1-2 0,0 0-1,0 0 1,-1 0-1,1 0-1,0 0 1,2 0-1,0 0 2,1 0-1,0 0 1,-1 0-1,-1 0 1,0 0 0,-1 1 0,1 2 1,1 2 0,2 2 1,-1 0 0,-1-1-2,-1 0 0,0-2-1,-1 0-1,1 0 1,1 0-1,2 0 2,0 0-1,1 0 2,1 0 0,1 0 1,1-1 0,-1 2 0,1-2-1,-1 1 0,0-1 0,-1 0 0,0-1 0,-2-2 0,0 0-1,-1 0 1,1 0-1,0 0-1,-1 0 1,1 0-2,0 0 0,-1 0 0,1 0-1,2-2 1,0-1 0,1 0 0,0 0 1,-1 0 0,-1 2 0,-1 1 1,0 0 0,0 0 1,-1 0-1,1 0 1,0 0 1,0 3-1,-1 2-1,1 2 1,-1 0-1,-1 0 1,-1-2 0,0 0-1,-2-2 1,1 1-1,0 0 1,0 0-1,0-1 0,1 0-1,1-1-1,2-2 0,-1 0-1,1 0 0,0 0 1,-1 0 1,1 0 0,2 0 0,0 0 0,1 0 0,-1 0 1,-1 0-1,-2 0 0,-2 0 0,-2 0 0,1 0 1,0 0-1,0 0 1,0 0-1,3 0-1,1 0-2,3 0 0,0 0-1,-1-2 1,-1-1 1,0 0 1,-2-1 0,-1 0 0,-1 0 0,0 1-1,-2-1 1,1 2 0,0 0 2,0 2 0,-1 0 0,1 2 1,0 0 0,0 2 0,0-1 1,3 1-2,2 0 1,1 0-2,1-1 1,-3 0-2,-1-1 0,-2-2 0,-1 0-1,0 0 1,-1 0 1,1 0 0,0 0 0,0 0 1,-1 0 0,1 0 1,1 1 0,1 4 0,3 2 0,2 4 0,-1-1 0,-1-1-1,-2-2-1,-2-2-1,-2-2 0,1 0-1,0-2 1,0 0 0,-1-1 0,1 2 0,0 0 1,0 2 0,-1-1 0,1-1 1,0 0 0,0-2 0,0 1 0,1 0 0,1 2 0,1 0 1,1 1-1,0 0-1,-1 0-1,1 0 0,0 0-1,1 0 0,2 0 0,0 0 1,-1-1-1,1-1 1,-2 0 0,-1-2 0,-1 0 0,-1 0 0,0 0 0,-2 0 1,0 0 0,0 0 0,-1 0 2,1 0-1,1 1 2,1 2-1,3 2 0,2 2 1,-1 0-1,-1 0 0,-2-2 0,-3 0-1,1-2 0,0-1 0,1 0 0,1-2-1,0 1 0,-1 0 1,0 2-1,-2 0 1,0 1 0,0 0 0,-1 0 0,1 0-1,0 0 1,0 0 0,-1-1 1,1 2 0,0-2 0,0 1 0,-1 0 0,1 0 0,0-1 0,0 0-1,-1-2 0,1 0 0,0-1 0,0 0 0,-1 0 0,1 0 0,0 0 0,0 0 0,-1 0 0,1 0 0,0 0 0,0 0 0,-1 0 0,1 0 0,0 0-1,0 0 1,-1 0 0,1 0 0,1 0 0,0 0 0,1 0-1,1 0 1,1 0-1,0 0 1,-1 0-2,1 0 1,0 0-1,-1 0 1,1 0 0,0 0-1,-1 0 1,-1 2 0,-1 0-1,0 2 1,-1 0 0,1 0 1,1-1 1,1 2 0,0-2 1,0 1-1,-2 0-1,-1 0 1,0 0-1,2 0 0,0 0-1,1 0 0,0-1-1,-1-1-1,-1 0 0,0-1-2,-1-1-2,-1 0-2,1 0-2,0 0-3,-4 0-9,-6 0-18,-8 0-17,-6 0-17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04"/>
    </inkml:context>
    <inkml:brush xml:id="br0">
      <inkml:brushProperty name="width" value="0.04389" units="cm"/>
      <inkml:brushProperty name="height" value="0.04389" units="cm"/>
      <inkml:brushProperty name="color" value="#FED406"/>
    </inkml:brush>
  </inkml:definitions>
  <inkml:trace contextRef="#ctx0" brushRef="#br0">81754 25950 501,'-15'1'80,"2"2"-19,2 2-19,3 2-19,-1 0-10,0 1-2,-2 0-1,0 0-2,0 0 0,-1 2-2,0 0 1,0 1-1,0 1 0,-1 0-1,-1-1-1,-1 1 0,-3 1 0,-2 1-1,-3 3 0,-3 2 0,-1 0-1,1-1-2,1-1 0,1-1-2,0 0 0,-1 1 0,-1 2 0,0 0 1,-1 0-1,2-1 1,3-1-1,2-1 0,0-1-1,0-1 2,1 0 0,-1-2 0,1 0 1,3 1-1,1 2 0,2 0 1,1-1-1,1-1 0,-1-2-1,0-2 0,0-1 1,1 1-1,-1 2 0,0 0 1,0 1 0,-1-1-1,-1 1 1,-2 0 0,0 0 0,-1-1 0,-1 1 1,-1 0 0,-1 0-1,1-1 1,-1 1 0,1 0 0,-1 0-1,0-1 2,1 1-1,-1 0 1,1 0 1,1-1-2,1 1 1,1 0 0,-1 0-1,0-1 0,-1 1 1,-1 0 0,0 0 0,1-1 0,1 1 0,1 0 0,-1-1 0,0 1 0,-1 0-1,-1 0 1,0-1 0,1 1-1,0 0 1,2 0-1,0-1 0,-1 1 1,-1 0-1,-1 0 1,0-1-1,1 1 1,0 0-1,2 0 1,1-1 0,-1-1 1,0 0 0,1-2 0,-1 0 1,2 2 0,1 0 0,1 1 1,-1 1-1,-2 2 0,-1 0-2,-3 1 0,0 1-1,1 1 1,1 1-1,1 1 1,-1 1-1,0 0 1,-1-1-1,-1 1 0,-1-1-1,1 1 1,-1-1 0,1 1 0,-1 0-1,0-1 1,1 1 0,-1-1 0,1 0-1,-1-1 1,0 0 0,1-2 0,-1 0 0,1 1 0,-1 1 0,1 1-1,-2 0 0,-2-1-1,-1 0 0,-3-2 0,1-1-1,1 1 0,3 0 0,1-1 0,1 1 0,-1 0 1,-1-1 1,-1 1 0,0 0 1,1-1 0,1 1 0,1 0-1,0-1 0,1-1 0,-1-1-1,1 0 0,-1-1 0,2 3 1,1 1-1,1 3 1,0 0-1,-2-1 1,0-1-1,-1 0 1,0-1-1,-1 1 0,1 1 1,-1 1-1,0 1 1,1 1-1,-1 1 1,1 1 0,-1 0 0,1-1 0,-1-1-2,0-1 1,0 0-1,-1 0 0,-1-1 0,-1 1 1,0-1-1,-1 1 1,1-1-1,-1 1 0,1 0 1,1-1 0,1 1 0,1-1 1,0 0 0,1-2 0,-1-3 0,0-1-1,1-1 0,1 0 1,1-1 0,1 1 1,0 0-1,1 1 1,-1 2-1,0 0 0,0 0 0,-1-1 0,-2-1 0,1 0 1,-2-1-1,0 1 0,1 1 1,-1 2 0,0-1-1,-1 3 1,-1 0 0,-1 1 0,0 1 0,1 1 0,1 1 0,1 1 0,0 0 1,1-1-1,-1-1 1,0-1-1,1-1 1,1-1 1,1-1 0,1 0 1,0-2 0,1-1 0,-1-1 0,0 0 0,1 0 0,-1 3-1,0 3 0,1 3 0,-1 0-1,0-1 0,0-3 0,1-1 0,-1-1-1,2 0 1,1-1-1,1 1 0,0-1 0,0-1 0,1-1 0,-1 0 1,0-1-1,0 1 0,0 1 1,1 2-1,-1-2 1,0-1 0,0-2 0,1-2 0,0-2 1,0-1-1,2-1 0,1 0 0,-1 0 0,0 2-1,-2 1 1,0 3 0,0 0-1,3 0 0,1-2 0,2 0 0,0-2-1,0 1 1,-1 0 0,-1 0-1,-1 1 1,0 1 1,0 3-1,0 2 0,0 0 0,1-1-1,-1-1 1,0 0 0,0-2 1,0 1-1,0 0 2,1 0 0,-2 0 0,0 1-1,-2 1 0,0 2-1,0-1 0,1-1-1,0-1 1,2-1-1,0-1 1,0 0-1,1-2 0,-1 0-1,0-2 1,2 1 0,1 0 0,0 0 1,1 0 0,-2 1 0,0 2 0,-1 0 0,-1 0 0,2-1 0,1 0 0,0-2 1,1 0 0,-2 2 0,0 0 1,-1 1 0,-1 1 1,0 0-2,0-1 0,0 1-1,0 1 1,-1 2-1,-2 1 2,0 3-1,-1-1 1,1-1 0,-1-2-1,0-2 0,1-2 1,2-1-1,3-1 1,1 0 0,1 0 0,2 5-1,0 4 0,2 3-1,0 3 0,2-1 3,0 1 3,2-1 1,0-1 1,0-3 0,-1-3-1,2-2-1,-2-2-2,1 1 0,0 1-2,0 2-1,0-1 0,0-1-1,0-1 1,0-1 0,0 1 0,0 0-1,-1 1 1,2 1-1,-1 1 0,1 0 1,2-1-1,0 1 1,2-2-1,1-1 1,3-2-1,2-2 0,0-1 0,-3 0 0,-1-1 0,-2 1 0,-1 0 0,0 0 1,0 0 1,-1 0 0,1 0 1,0 1 0,0 1 0,0 2 1,0-1-1,1 1 0,2 0 0,0 0 0,0-1 0,-1-1-1,0-1 0,-2 0-1,0-2 0,2-1 0,0 0 0,1-2 0,0 1 0,0 0 0,-2 1 0,0 2 0,0 0 1,3 1 1,3 2 1,3 0 1,0 0 0,-2-1 0,-4 0-1,-3-2-1,0 0 0,4 0-1,2 0 1,3 0 0,1-2 0,-3-1-1,-1-2 0,-2-2-1,-1-1 0,1 2 1,1 1 0,2 0 0,-2 1 0,-1 2-1,-2 0 1,-2 2-2,-1-1 1,1-1-1,2-1 1,0 0-1,0-1 1,-1 2-1,0 0 1,-2 1 0,0 1 0,2 0 1,0 0 0,1 0 0,1-1 0,0-1 0,-1 0-1,1-2 0,1-1-1,0 0 1,1-1 0,1-2-1,0 0 1,-1 2-1,0 1 0,-2 0 0,0 1-1,0 0 0,-1 0 0,1 0-1,-1 0 0,-1 1 0,0 2 1,-2 0 0,1 1 0,2 0 0,2 0 0,1-1 1,1 0-1,0-2 0,-2-2 1,-1-2 0,0-1 0,2 0 0,0 0 0,1 0 1,1 0 1,-1 2-1,1 1 0,0 0 1,-1 1 0,1 0 0,0 0 1,0 0 0,-1 0 0,1 1 1,0 2-1,-1 0 0,1 0-1,0 0 0,-1-2 0,1 0-2,0-2 0,1-1 0,1 0 0,1-2-1,1 0-1,0 0 1,-1 0-1,1 0 0,-1 0 1,1 0-1,-1 0 0,1 0 1,-1 0 0,-1 0-1,-1 0 1,0 0 0,-2 1 0,1 0 0,0 2 1,-1 0 1,1 1-1,-2 0 1,-1 0-1,-1 0 1,0 0-1,0 0 1,-1 0-1,1 0 1,0-1-1,0 1 0,-1 0 0,1 0 0,1 1 0,2 0 1,1 1 1,3 2 0,0 0 1,-3-1-1,-1 1 0,-2 0-1,-1-1 1,1 0-1,1-2-1,2 0 1,-1-1-1,1 1 1,0 2 0,-1 0-1,0 0 0,0-2-2,-2-3-2,-1 0-3,0-2-1,0 0 0,-1 0 0,1 0 0,0 0-1,0 0 2,-1 0 0,1 0 1,1 0 2,3 2 3,4 0 2,2 2 2,0-1 2,-3-1-1,-3 0-2,-3-2 0,-1 0-1,0 0-2,-1 0-2,1 0-2,0 0-1,0 0 0,0 0 0,-1 0 0,1 1 0,0 0 0,0 2 2,-1 0 0,2 1 0,0 0 1,1 0 2,1 0 0,0 0 0,-1 0-2,0-1 0,-2 2-2,0-2-5,0 1-8,-1 0-10,1 0-9,0 0-3,2 0 3,0 0 3,1 0 2,0-1 1,-3-1-2,-1 0-2,-2-1-2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06"/>
    </inkml:context>
    <inkml:brush xml:id="br0">
      <inkml:brushProperty name="width" value="0.03871" units="cm"/>
      <inkml:brushProperty name="height" value="0.03871" units="cm"/>
      <inkml:brushProperty name="color" value="#FED406"/>
    </inkml:brush>
  </inkml:definitions>
  <inkml:trace contextRef="#ctx0" brushRef="#br0">83750 44150 568,'8'8'37,"2"0"-6,0-1-6,1 1-6,1-1-3,0 0-1,-1-2-1,1 0-2,0-2 0,2-1 0,0 0 0,1-2 0,1 0-1,1-2-2,1 0-2,2-1-1,-1-2-1,1 0-1,-1-2 0,1 0-1,0 0 0,3 0 0,1 2-2,3 1 1,0 0-2,-1 2 1,-1 0-1,-1 2 0,-2 0-1,-1 2 0,-3 0-1,-1 2 0,-2 0 1,0 1 1,-2 2 1,-1 0 2,-1 0 1,0 0 0,-2-2 0,-1 0 0,0-2-1,0 1 1,0 0-1,0 0 0,1 0 0,3 0 0,3 0 0,4 0 0,-1 0 0,-1 0 0,-3-1-2,-1 1-1,-1 0 0,0 0 0,-1 0 0,1 0-1,0 0 1,0 0-1,-1 0 1,1 0-1,0-1 1,0-1 0,-1 0 0,1-2 0,-1 1 1,0 0-1,-2 2 0,0 0 0,-1 0 0,3 0-1,2-2-2,2 0 0,0-1 0,-1 0 2,-1 0 1,0 0 2,-2 0 1,1 0-1,0 0 0,0 0-1,-1 0 0,1 0-1,0 0 1,0 0-1,0-1 0,1 0 1,1-2-1,1 0 0,1-1 0,2 0 0,0 0 0,1 1 0,-1-1 1,-1 2-1,-2 0 1,-2 2 0,-2-1-1,1 0-1,0-2-1,0 0-1,-1 0 0,1 0-1,0 1-1,0 2 1,0 0 1,1-2 3,1-1 5,2 0 2,0 0 3,1 0-2,1 2 0,1 1-2,0 0 0,-1 0-1,-1 0-1,0 0-2,-1-1 0,3-1 0,1 0-1,3-1-1,0-1 0,-1 2 0,-1 0-1,-1 2 0,-1 0 0,-3 0 0,-1 0 1,-2 0 0,0 0 1,1 0 0,3 0 2,2 0 1,-1 0 0,-1 0 1,-2 0-1,-3 0 0,1-1-1,0 0-1,1-2-2,1 0-1,1-1-1,0-2 1,-1 0 1,1-1 0,0-1 1,-1 2-1,1 1-1,0 0-1,-1 2 1,-1 0 0,-1 2 2,0 1 0,-1 0 1,1 1 0,1 2 1,1 0 1,1 1 0,2-2 0,0 0 0,1-2 0,0 0 1,-1 0-2,-1 0-1,-1 0-1,0 1 0,-2 0 0,-1 2-1,-1 0 0,1 1 1,0 2-1,1 0 1,1 1 0,1 0 0,1-2 0,2-2-1,0-2 0,-1-1 0,-1 2-2,-2 0 0,-3 2-2,0-1 1,0-1 0,0 0 1,0-1 0,-1-1 1,1 0 0,0 0-1,0 0 1,-1 0 0,1 0 1,0 0 0,0 0 2,0 1 0,3 1 0,1 3-1,3 2 1,1 0-2,-1-2-3,1-2-1,0-2-4,-1-1 0,1 2 1,-1 0 1,1 2 1,-1-1 1,-3-1 2,-1 0 1,-2-2 3,-2 1 1,1 0 0,0 2 0,0 0 1,0 0-1,3 0 1,2-2-1,1 0 0,3-1 0,0 0-1,0 0-1,3 0 0,-1 0 0,1 2 0,-1 0 1,1 2-1,-1-1 0,1-1-1,-1 0-2,1-1-1,-1-1 0,-1 1 0,-1 2 1,-1 0 1,0 0 0,1 0 1,1-1-1,1-2 1,1 0 0,-1 0 0,1 0 0,-1 0 0,0 0 1,-1 2-1,-1 1 0,0 0 0,-3 1 1,1 0-1,-2-1 0,-1 2 1,-1-2-1,-1 1 0,-1 0 1,0 0 0,-1 0 0,-1 0 0,1 0-1,0 0 1,0-1-1,-1-1 0,1 0 0,0-1 0,0-1 0,1 1 0,1 2 0,2 0 0,0 1 0,-1 0-1,1 0-1,0 0 0,-1 0-1,1 0 0,0-1-1,-1 2 0,1-2 0,1 1 0,2 0 0,0 0 1,0-1 0,-1 0 1,-1-2 0,-1 0 0,0-1 0,2 0 0,0 0 0,1 0 0,0 0-2,1 2 0,0 0-1,-1 2-2,1-1 0,-1 2 0,1-2 1,0 1 0,-1-1 0,1 0 1,-1-2 1,1 0 1,-1-1 1,-1 2 3,-1 0 1,0 2 2,-1-1-1,3 0-3,1-2-3,3 0-4,-1-1-3,-3 0-3,-3 0-2,-3 0-4,-2 0-1,0 0-3,-2 0 0,0 0-3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1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70700 40315 631,'15'-7'145,"-1"3"-37,-1 1-36,0 2-38,-1 1-25,1 0-10,1 0-12,1 0-11,1 0-9,1 2-8,1 0-7,1 1-7,-1 0 0,-3 0 4,-3-2 5,-2 0 6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2"/>
    </inkml:context>
    <inkml:brush xml:id="br0">
      <inkml:brushProperty name="width" value="0.04088" units="cm"/>
      <inkml:brushProperty name="height" value="0.04088" units="cm"/>
      <inkml:brushProperty name="color" value="#FED406"/>
    </inkml:brush>
  </inkml:definitions>
  <inkml:trace contextRef="#ctx0" brushRef="#br0">73050 40078 538,'8'-8'82,"0"2"-16,0 1-18,-1 0-16,2 2-17,4 0-15,2 2-16,3 1-15,0 0-7,-3 1 0,-2 2 0,-4 0 0,-1 0 3,2 0 5,0-1 4,1-2 5,2 0 4,0 0 3,1 0 4,1 0 3,1 0 3,1 0 0,2 0 2,0 0 0,-1 0 2,-1 0 3,-2 0 3,-3 0 2,0 0 13,0 0 24,0 0 25,-1 0 23,1 0-1,0-2-24,0-1-26,-1 0-25,2-1-15,2 1-4,1-1-5,3 0-5,1 0-3,1 2-5,1 0-3,1 2-4,1 0-5,1 2-6,1 0-7,1 2-5,0 0 1,-3 0 8,-1-1 10,-3 1 8,-1-1 7,-3 0 5,-1-1 4,-2-2 5,-2 0 16,-1 0 28,0 0 26,-2 0 28,1 0 5,2-2-17,2-1-16,1 0-16,3-1-18,3 1-20,4-1-17,2 0-20,1 0-12,2 2-4,1 0-5,1 2-5,1 0-1,1 0 3,1 0 2,0 0 2,1 0 4,-1 0 3,-1 0 4,-1 0 4,-4 0 4,-4 0 6,-5 0 5,-4 0 5,-4 0 5,1 0 4,0 0 4,0 0 4,-1-1 11,-1 0 17,0-2 18,-2 0 17,0-1 3,2 1-12,0-1-12,1 0-12,3 0-15,6 2-16,3 0-17,6 2-17,2 0-7,-1 0 3,-1 0 2,-1 0 2,0 0-2,1 0-6,1 0-7,1 0-5,0 0 1,0 2 8,1 0 10,-1 2 8,-2-1 6,-3-1 3,-5 0 3,-3-1 3,-4-1 3,-2 1 4,-4 2 5,-3 0 4,0 0 12,2 0 24,2-2 21,2 0 23,2-2 1,3 0-19,3-2-20,3 0-20,3 0-19,3 0-20,3 2-19,3 1-20,-1 0-7,-2 0 2,-3 0 5,-3 0 3,1 0 2,3 0 1,4 0 1,5 0 1,-2 0 4,-8 0 6,-6 0 6,-6 0 6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2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82650 40015 573,'36'6'33,"-8"-3"15,-6-2 16,-6-3 16,-3-2-4,3 0-24,3 0-23,3 1-24,2-1-17,-1 2-11,1 0-11,-1 2-11,1 0-3,1 0 1,1 0 3,1 0 2,1 0 3,0 0 3,2 0 2,1 0 2,-1 0 5,-3 0 6,-3 0 6,-3 0 6,-3 0 5,-1 0 6,-2 0 4,-3 0 6,-1 0 14,0 0 27,-2 0 26,0 0 25,-1 0 1,1 0-25,1 0-25,2 0-25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5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71253 39827 538,'-18'-6'107,"14"2"-13,12 4-13,13 2-14,6 2-14,-3 0-17,-1 0-16,-3 0-16,1 0-13,1 0-8,2-1-7,3 1-9,0 0-2,-1 0 2,-1 0 2,-1 0 2,-2-1 1,-2 1-1,-1 0-2,-2 0-1,-3-1-2,-1 0-1,-2-2-2,-2 0-1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8585 6303 553,'-27'-43'3,"8"11"10,7 10 12,9 9 11,3 10 7,1 10 4,2 9 3,0 11 5,1 4-4,0 1-9,0-1-11,0 0-10,-1 1-8,-1 3-3,0 1-5,-2 2-4,0 1-2,-2 0-3,0 0-2,-1 0-2,-1 1-2,0-1-2,0 0-4,0 0-2,0-2-1,1-6-1,-1-4-1,0-5 0,1-7-5,2-10-9,2-10-11,2-10-9,0-3-1,-1 1 10,0 2 10,-1 3 9,-1 0 7,1 2 2,2 1 3,0 1 3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76700 40015 623,'18'6'10,"7"-3"20,5-3 21,7-2 20,-1-2 2,-6 1-15,-6-1-17,-5 0-15,-3 1-13,1 1-10,1 0-8,1 2-10,3 0-4,5 2-1,5 0 1,5 1-1,-1 1-2,-4 0-8,-5-1-6,-5 1-7,-3-1-3,-3 0 2,-1-2 1,-2 0 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6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80250 39877 509,'16'0'11,"-1"0"22,1 0 22,0 0 22,1-2 3,5 0-15,3-3-15,5-2-15,0 0-15,0 1-13,-1 1-15,-1 0-15,0 2-10,3 1-7,1 0-7,3 2-8,-2 0-1,-2 0 8,-3 0 5,-3 0 8,-1 0 5,-1 2 4,1 0 5,-1 1 5,-1 1 4,-1 0 3,-2 0 4,-2 0 4,-2-1 4,-1-1 8,-1 0 6,-1-2 8,-1 0 5,0 0 3,-2 0 3,0 0 3,-2 0 4,1 0 6,0 0 6,0 0 5,1 0-3,1 0-13,3 0-12,2 0-12,3-1-10,5-2-8,5-2-9,5-1-8,4-1-8,4 1-8,4 0-7,4 2-8,2 0-4,0 0-1,0 0-1,0 1 0,0-1 2,2 2 8,0 0 5,1 2 8,-1 1 6,-6 2 8,-4 2 8,-5 1 8,-5 1 7,-2 0 5,-3-2 5,-3-1 5,-3 0 4,-5 0 1,-3 0 1,-4 0 1,-2-1 2,0-1 3,-1 0 2,1-2 3,1 0 3,4-2 0,2 0 2,3-1 2,1-1-9,-1 0-19,-1 0-19,0 0-20,-2 1-14,-1 1-10,-1 0-12,0 2-10,-3-1-2,1 0 6,-2-2 5,0 0 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1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88677 39729 604,'-6'-8'12,"2"0"24,4 1 23,2-1 24,3 1 1,2 2-22,2 3-21,1 1-22,2 0-21,0 0-16,-1-2-19,1 0-18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8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75180 1850 445,'7'22'146,"-2"-1"-33,-3-3-33,0-1-33,-2-2-19,0-1-3,0-1-4,0 0-5,-1 1-2,0 5-1,-2 5-2,0 5 0,-1 2-3,0-2-1,1 0-3,-1-1-2,1-2 0,0-1 0,2-3 0,0-1 0,1-2-3,-2 1-9,0 0-9,-1-1-8,-1-3-10,2-8-12,0-8-10,2-8-11,0-4-2,0 0 7,0 1 7,0-1 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8"/>
    </inkml:context>
    <inkml:brush xml:id="br0">
      <inkml:brushProperty name="width" value="0.05201" units="cm"/>
      <inkml:brushProperty name="height" value="0.05201" units="cm"/>
      <inkml:brushProperty name="color" value="#F2395B"/>
    </inkml:brush>
  </inkml:definitions>
  <inkml:trace contextRef="#ctx0" brushRef="#br0">75141 1618 423,'-4'-23'44,"8"4"1,8 3-1,7 3 0,5 3-3,-1 3-7,1 2-6,-1 4-7,0 0-2,-1 0 1,-1-2 0,-1 0 2,0 0-1,-1 2-1,1 2 0,-1 2-2,0 2-1,-1 2-1,0 1-2,-2 3-1,-2 2-2,-3 2-1,-3 1-2,-2 3 0,-3 1-2,0 1-1,-2 1-1,0 1-2,-1 0 0,0 1-3,0-1-1,0 1-2,-2-1-2,-4 2 1,-4 1-2,-4 1 0,-2 0 0,-1-1 1,-1-1-1,-1-1 1,-2 0-1,-1 1-3,-3 1-3,-1 1-2,-1-2-5,-1-2-6,1-3-7,0-2-6,1-4-3,3-3 2,3-3 1,3-2 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9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76800 2312 462,'38'-1'126,"-4"0"-27,-2-2-29,-3 0-28,-1 0-15,1 0-3,1 2-2,1 0-4,2 1-1,4-2 0,4 0 0,4-1 0,2-2-1,2 0-4,0-1-4,2-2-4,-2 2-3,-2 1 0,-4 2-3,-2 2-1,-4 1-5,-2 0-11,-3 0-11,-3 0-10,-4 0-5,-3 0-1,-5 0 0,-3 0 0,-5 0-2,-4 0-2,-6 0-1,-4 0-3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29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79383 1516 437,'-6'-7'49,"4"2"0,4 2 1,4 2-1,3 2-3,1 2-5,3 2-7,2 2-6,1 0-3,1-1-3,1-1-1,1 0-2,1 0-2,1 2-2,1 1-1,1 3-2,1 0-1,1 0 0,1-2 1,1-1 0,0 1-1,1 0-3,-1 1-3,1 1-4,-2 0-2,-3 0-2,-3-2-3,-3 0-3,-4 0-1,-5 3-2,-4 3-1,-6 3-2,-4 1 2,-5-1 3,-5-1 4,-5 0 3,-4-2 2,-1 1 0,-3-1 0,-1 1 0,-1 0-3,-1 1-5,1 1-4,0 1-6,0 0-3,3-1-4,2 0-3,1-2-4,4-2-2,5-1-3,5-2-3,4-2-2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0"/>
    </inkml:context>
    <inkml:brush xml:id="br0">
      <inkml:brushProperty name="width" value="0.05434" units="cm"/>
      <inkml:brushProperty name="height" value="0.05434" units="cm"/>
      <inkml:brushProperty name="color" value="#F2395B"/>
    </inkml:brush>
  </inkml:definitions>
  <inkml:trace contextRef="#ctx0" brushRef="#br0">81896 1500 404,'0'23'179,"0"-1"-43,0-1-44,0-1-43,-1-1-22,0 1-3,-2-1-3,0 1-2,-1 0-3,0 3-3,1 1-3,-1 3-3,0 0-4,0 1-9,0-1-8,1 0-8,-1 0-4,2-3-1,0-1-2,2-3-1,0-1-1,0-3-2,0-1-2,0-2-2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0"/>
    </inkml:context>
    <inkml:brush xml:id="br0">
      <inkml:brushProperty name="width" value="0.05621" units="cm"/>
      <inkml:brushProperty name="height" value="0.05621" units="cm"/>
      <inkml:brushProperty name="color" value="#F2395B"/>
    </inkml:brush>
  </inkml:definitions>
  <inkml:trace contextRef="#ctx0" brushRef="#br0">81822 706 391,'1'-15'2,"4"2"4,2 2 3,4 3 5,2 0 5,3 0 6,3 0 8,3 0 6,1 2 2,-1 2-4,-1 4-4,-1 3-4,-2 1-4,-3 3-4,-2 2-2,-4 2-4,-2 1-3,-2 1-1,-3 1-2,0 2-2,-4 0 0,0 3 0,-3 1 1,-2 3 0,-2 0-3,-4-2-8,-2 0-8,-3 0-8,-2-2-4,-1-1 2,-1-1 0,-1-1 1,1-2 1,1-1 3,2-2 1,3-2 2,6-2 5,10-1 8,11 0 9,11-2 8,6 0 3,-1-2-2,0 0-3,1-2-2,-2 0-1,-1 0 0,-3 0-1,-1 0 0,-2 1-1,-1 2 0,-1 2-1,-1 2-1,-2 3 3,-2 3 4,-4 5 5,-3 4 4,-2 0 1,-4-2-5,-2-1-3,-3-2-4,-3-1-3,-2 1-2,-2 1 0,-1 1-2,-3 1-2,-2 1-3,-1 1-4,-3 1-2,-3 1-4,-5-1-6,-4 0-5,-6 1-5,-1-1-3,2-1 3,2-1 1,2-1 2,3-2-8,5-3-20,5-3-18,5-2-20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38"/>
    </inkml:context>
    <inkml:brush xml:id="br0">
      <inkml:brushProperty name="width" value="0.0232" units="cm"/>
      <inkml:brushProperty name="height" value="0.0232" units="cm"/>
      <inkml:brushProperty name="color" value="#FED406"/>
    </inkml:brush>
  </inkml:definitions>
  <inkml:trace contextRef="#ctx0" brushRef="#br0">62095 9400 948,'-39'14'36,"16"-3"-21,15-3-21,16-3-23,7-2-9,-1 0 1,-1-2 1,-1 0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36108 9677 500,'31'0'114,"0"0"-24,1 0-24,-1 0-25,1 0-15,0 0-3,2 0-5,1 0-3,-1 0-6,-3-2-4,-4 0-4,-2-1-5,-3 0-5,-4 3-2,-5 4-3,-3 2-4,-5 2 2,-4 2 6,-6 0 5,-4 1 6,-3 0 4,1 0 1,-1-2 2,0-1 1,-1 2 2,-1 4 2,-3 3 1,-1 5 3,-1 1-1,2-1-2,3-1-2,1-1-2,1-1-1,1 1 0,-1-1-2,0 1 0,-1 2-1,-3 5-3,-4 5-2,-1 4-1,-4 5-2,-1 4 0,-3 4 0,-1 4 0,1-2-3,3-8-5,5-8-4,3-8-4,5-9-10,4-10-12,6-12-13,5-10-13,2-4-4,1 3 8,2 3 5,0 2 7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8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8700 7293 573,'0'-15'-8,"0"3"8,0 1 8,0 2 9,2 2 7,4 1 5,4 1 7,3 0 5,3 1 1,-1 0-5,1 0-5,0 1-5,-1-1-4,1 2-3,0 0-3,-1 2-2,0 0-2,-1 0 0,-1 0 1,0 0 0,-1 0-3,-1 0-10,1 0-7,0 0-8,-1 0-13,1 2-16,0 0-16,0 2-16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40"/>
    </inkml:context>
    <inkml:brush xml:id="br0">
      <inkml:brushProperty name="width" value="0.04533" units="cm"/>
      <inkml:brushProperty name="height" value="0.04533" units="cm"/>
      <inkml:brushProperty name="color" value="#FED406"/>
    </inkml:brush>
  </inkml:definitions>
  <inkml:trace contextRef="#ctx0" brushRef="#br0">50382 4862 485,'-2'-14'20,"0"2"7,-3 4 5,-2 3 7,-1 2 0,0 0-6,1 2-8,-1 0-5,-1 1-5,0-2 0,-2 0 0,1-2-2,-3 0-1,0 1-1,-1-2-2,-1 2-2,-1-1-1,0 2 1,1 0-1,-1 2 0,0-1 0,1 0 0,-1-2 0,0 0-1,0 0 1,-1 0-2,-1 2 0,-1 0-1,-1 1-1,1 0 0,-1 0-1,1 0 0,-1 0 0,2 0-1,1 0-1,1 0 0,0 1 0,-2 0 1,0 2 0,0 0 0,-2 1 0,0 0-1,1 0 0,-1 0 0,0-1-1,1 2 1,-1-2 0,1 1 0,-1 0 1,1 0 0,-1 0 1,1 0-1,-1 1 1,0 2-1,1 1 1,-1 3-1,0 1 0,1 0 0,-1-1 1,1 1-1,-1 1 0,1 0 0,-1 1 0,1 1 0,-2 1 0,0 1 0,-1 1 0,-1 2 0,1-1 0,1 1 0,3-1 1,1 1-1,1-1 1,1 1 0,-1-1 2,0 1 0,2-1 1,1-1 1,2-1 1,2 0 1,2-2-1,1 1 0,0 0 0,2-1-2,0 1 0,2 1-1,0 2-2,2 0 0,0-1-1,0 1 0,0-2-1,0-1 0,0 0-1,0 1 1,0 1 0,0 2 0,0-2 1,2 0-1,0 0 1,2-2-1,0 0 1,2 1 0,0 1 1,1 1 0,1 0 1,0-2 0,0-3 1,0-1 1,0-1 0,3 1-1,2 2 0,2 0-1,1 0-1,1-1-1,1-1 0,1 0 0,1-2-2,-1-1 1,1-1 0,0 0 0,0-1 0,1-1 2,0 1 1,3 0 1,-1 0 1,3 0-1,0 0 0,1-1-1,0 1 0,0-2 0,1-1 0,-1 0 1,0-1-1,1 0 0,-1-1 0,1 2 0,-1-2-1,1 1 1,-1 0 0,1 0 0,-2 0 0,0 0-2,-1 0 0,-1 0-1,1-1 0,1-1 0,3 0 1,1-1 0,1-2 1,1-1-1,-1 0-1,0-1 1,1-2-1,1 0 0,1-1 1,1-2-1,0 1 1,0-1-1,0 0 1,1 0 0,-2 0-1,0 0-1,-1 1-2,-1-1-1,-2 0-1,0 0 1,-1 0 1,-1 0 0,-1 1 1,-3-1 0,-2 0 0,-1 0-1,-2 0 2,-1 0 0,-1 1 1,0-1 0,-1 0 1,1 0 1,1 0-1,1 1 0,0-3 0,-1 0 0,-1-3 0,0-1 0,-1-3 0,1-2 0,1-2 0,1-1 0,0-1 0,-1-1 0,-1 1-1,0-1-1,-2 0 0,-1-1 0,-1-1 1,0 0 0,-1-3-1,1 1 0,1-2-2,1-1 0,0 0-1,-2 0 1,-3-1 1,-1 1 1,-1 0 1,-2 1-1,-1 1 0,0 1-1,-2 2 1,-1 0 1,0 1 0,-1 1 1,-4 0 0,-2-1 0,-5-1 0,-4-1 1,-3 0 0,-1 1 0,-3 1 2,-1 1 0,-3 2 0,-3 1 1,-3 3 1,-2 1 1,-3 2 0,1 0 1,0 2-1,0 1 1,-2 1-2,1 1-4,-2 0-3,0 2-4,-4 0-2,-2 2-3,-6 1-2,-2 1-1,-3 1-4,2 3-2,1 4-3,0 2-3,2 3-4,0 2-4,2 2-6,0 1-4,6 1 1,8-2 8,9-3 9,9-1 8,4-1 2,0 0-3,0 0-5,1 0-4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0:45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24325 8494 525,'-8'-32'3,"-2"0"8,0-2 7,-1-1 8,-1 3 3,0 5 1,0 7 0,1 5 1,-2 4-1,-2 3-5,-1 1-3,-3 2-3,-2 1-4,-1 0-2,-3 0-2,-1 0-2,-2 1-2,-1 0-1,-1 2-3,0 1 0,-2 0-2,1 0 1,0 0 0,-1 0 0,-1 1-1,-2 3-2,-4 4-2,-3 2-2,0 3-1,0 1 2,1 3 0,2 2 2,0 1 1,0 3 0,-1 1 0,1 3 0,0 0 1,0 0-1,0 1 1,0-1 0,0 0 1,1 1 0,1-1 0,2 1 1,0-2 0,1 0 1,1-1 1,2-1 0,1-2 1,5-3 1,3-3 1,5-2 1,2-2 0,2 1-1,2 1 0,3 2-1,0 0-1,2 1 2,0 1 0,2 1 0,1 2 0,2 5-2,2 3-1,2 5-2,1 1 0,2 2 0,0 0 0,2 2 0,0-1 0,3-2-1,2-1 0,2-3-1,0-2-1,1-3 1,0-3-1,-1-3 0,2-2 1,1-1 0,3-1 0,2-1 1,0 0 1,1 0-1,-1-1 0,1 1 1,-1-1-1,2-1 1,1-1-1,1 0 0,1-2 0,-1 1 0,1 0 1,-1 0 0,1-2 0,3-1 0,1-2 0,2-2 0,2-2 0,-1-1-1,0 0 0,0-1-1,1-1 0,1 0 0,0 0-1,2 0-1,0-1 0,1-1 0,-1 0 0,0-1-1,0-1 2,0 0-1,0 0 1,1 0 0,-2 1 0,0 0 1,-2 2-1,0 0 0,-1 1 0,-3-2 0,-2 0 0,-1-1-1,-4-1-1,-3 2-3,-5 0-3,-3 2-3,-2 0-1,0 0 2,-1 0 1,1 0 0,0 0 3,0 0 0,-1 0 3,1 0 0,0-2 3,0 0 2,-1-3 3,1-2 4,0-2 0,2-2-1,0-1 0,1-3-1,2-3-3,1-5-4,3-5-4,1-5-5,0 1-2,-3 4 0,-3 5-1,-2 5 0,-3 3 0,-1 2-2,0 3-2,-2 1 0,-1-1-1,-2-2 1,-3-3 1,0-3 0,-2-4 3,0-5 3,0-5 3,0-4 3,0-2 2,0 5 1,0 4 1,0 3 2,0 3-1,0-1 1,0 1-1,0-1-1,0 1 0,0 0 0,0-1 1,0 1-1,-1-2 0,-1 0 1,0-1-1,-1 0 1,-2-2 0,-2 1 1,-2 0 1,-1-1 0,-3 0 1,0-1-1,-1 0 1,-1-2 1,-2 0 0,-2-1 1,-1 1 2,-3 0 1,-1 0 0,-3 1 1,-1 1 0,-2 1 0,-2 3-1,1 3 0,0 5-2,-1 3-1,0 3-1,-1 2-1,0 3-1,-2 1-1,-1 1-1,-1 2-1,0 0 0,-2 2 0,0 1-3,0 2-2,0 2-3,0 2-2,0 2-5,3 5-3,2 4-5,2 3-5,2 1 0,5-1 1,3-2 3,5-3 2,2 0-1,4-2-4,3-1-4,2-1-4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07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31850 4850 577,'0'16'117,"0"-1"-27,0 1-27,0 0-27,0-1-16,0 1-5,0 0-5,0-1-5,0 5-3,0 7 1,0 8 0,0 9 0,-3 6 1,-4 9 2,-5 7 2,-5 9 2,-3 2 0,1-2-2,-1-1-3,1-3-2,0-3-1,1-5-3,0-4-1,2-6-1,2-4-2,1-4-3,2-4-1,3-4-2,1-4-1,2-7-3,2-5-2,2-7-1,1-9-9,2-16-12,0-14-14,2-14-14,0-5 0,1 7 11,2 8 12,0 6 13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09"/>
    </inkml:context>
    <inkml:brush xml:id="br0">
      <inkml:brushProperty name="width" value="0.02796" units="cm"/>
      <inkml:brushProperty name="height" value="0.02796" units="cm"/>
      <inkml:brushProperty name="color" value="#F2395B"/>
    </inkml:brush>
  </inkml:definitions>
  <inkml:trace contextRef="#ctx0" brushRef="#br0">61450 7482 786,'14'-1'143,"-1"0"-72,-3-1-73,-1-1-72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0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31610 4530 557,'0'-15'2,"0"2"2,0 3 4,0 1 3,0 3 6,0 4 9,0 4 9,0 4 8,0 4 2,2 3-7,0 5-5,2 3-7,-1 4-3,-1 1-3,0 3-1,-1 1-3,-1 2-2,0 3-2,0 1-3,0 2-2,-3 7-2,-4 10-1,-6 11-1,-3 11 0,-5 4-1,0 0 1,-1-1 1,-1-1 0,0-1-1,1-2 0,1 0-3,1 0 0,1-5-2,1-6-1,1-5-1,1-6-1,1-6-2,2-6-2,3-6-1,1-5-1,1-6-2,2-3-2,1-5-1,0-3-2,1-7-3,1-10-6,-1-10-6,0-9-5,0-6-3,2-1 4,0-1 1,2-1 2,0 1 3,2 1 1,0 3 1,2 2 2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0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32030 4728 612,'-3'-10'84,"-4"12"-11,-5 12-11,-5 11-11,-1 4-9,2-3-10,4-5-9,3-3-9,0-2-8,-2-1-5,-2 1-6,-1-1-5,-3 3-5,-3 5-4,-3 5-3,-3 5-5,1-1-3,3-6-6,4-5-5,5-6-5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1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32650 4550 501,'15'8'52,"-1"0"-4,-1-1-3,0 1-4,-1 1-1,3 1-3,1 3 0,3 2-2,0 0-3,-1-1-3,-1-1-3,-1-1-3,0 0-4,0 0-4,-1-1-3,1 1-4,-2 0-11,-1 1-18,-2 1-18,-2 2-18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2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56336 4750 530,'0'24'99,"0"3"-20,0 1-21,0 3-19,-2 1-13,0 2-3,-3 2-3,-2 2-4,-1 6-1,-2 8 0,0 9 2,-1 9-1,-1 3-1,-1-5-2,-1-3-4,-1-4-2,-1-4-4,0-1-6,1-2-4,-1-2-6,1-2-2,1-1 0,1 0 1,1-2-1,1-4 1,2-7 2,2-9 1,2-7 1,0-5-2,-1 1-7,-3 0-6,-2-1-6,0-4-3,3-8 1,1-10 1,2-8 1,2-9 1,2-10 2,2-11 1,2-8 1,1-1 2,0 12 2,0 10 1,0 11 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2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56520 4990 578,'6'-5'11,"-4"7"23,-4 8 22,-4 6 22,-3 4 3,-4 3-18,-2 1-17,-3 3-18,-1 0-13,-1 2-6,1 1-9,-1 0-6,2 0-4,1-3 1,2-4-1,3-1 2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57100 4950 451,'8'8'17,"0"0"5,-1-1 5,1 1 6,1 1 4,2 2 2,2 1 2,1 3 2,2 1 0,1-1-5,2 1-4,0 0-5,0-1-3,-1-1-3,-1-1-3,-1-1-3,-1 0-2,-1 0 0,-1-1-1,0 1 0,-5-2-13,-6-2-24,-8-4-24,-6-2-25,-3-4-10,3 0 4,1-3 3,2-2 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49"/>
    </inkml:context>
    <inkml:brush xml:id="br0">
      <inkml:brushProperty name="width" value="0.04988" units="cm"/>
      <inkml:brushProperty name="height" value="0.04988" units="cm"/>
      <inkml:brushProperty name="color" value="#F2395B"/>
    </inkml:brush>
  </inkml:definitions>
  <inkml:trace contextRef="#ctx0" brushRef="#br0">9765 5733 441,'-6'-35'33,"1"7"3,2 9 4,2 7 2,1 7 2,2 6-1,0 6 1,2 6 0,-1 5-2,-1 5-6,0 5-4,-2 4-5,0 4-4,0 3-3,0 1-3,0 2-2,0 2-4,0 2-4,0 2-4,0 2-5,1 2-7,0 5-7,2 4-9,0 4-8,0 0-7,0-1-6,-2-3-6,0-1-5,-1-6-2,2-10 1,0-10 2,2-9 2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43900 8950 534,'8'8'64,"0"2"-13,-1 0-11,1 1-12,0 2-7,0 1-1,-1 3 0,1 2-1,0 1-1,0 1-1,0 1-1,-1 1-1,1 1-1,0 3 0,0 1-2,-1 2 0,1 3-1,-2 1 0,-1 2 0,0 2 1,-1 3-1,0 4-2,-1 4-1,1 4-2,0 1-2,0 0-2,0-2-3,0 0-3,-1-2-1,0-1-2,-2 0 0,0-2-2,-1-2-1,0-4-3,0-4-1,0-3-4,0-5-1,0-3-2,0-5-1,0-3-3,-1-3-1,0-1-1,-2-1 0,0-1-2,-2-1 1,0-2 2,-1-2 2,-1-2 3,-1-3-2,0-4-2,0-4-4,0-4-4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43674 8994 649,'-8'-19'8,"2"12"18,1 10 17,1 12 18,-1 5 2,-2 3-10,-2 1-12,-1 2-11,-2 1-11,2-1-13,1-1-10,1-1-13,0-2-8,0-2-3,1-1-4,-1-2-3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1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44100 9000 520,'9'7'4,"1"-1"7,3 0 7,2-2 7,1 1 6,1 0 1,1 1 3,1 2 3,1 0-1,-1 1-3,1 1-4,-1 2-3,1-1-2,-1 1-1,1 0-1,-1-1-2,-1 0-1,-2 0-3,-4-2-2,-3-1-3,-4-1-17,-4 0-35,-6-2-35,-4 0-33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21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28974 8300 567,'-2'18'78,"0"5"-14,-3 5-16,-2 5-15,-1 3-9,0 4-2,1 2-3,-1 4-3,-1 0-1,-2 0-1,-2-2-1,-1 0-1,-2 1 1,-2 4 0,0 4 1,0 4 1,-2 4-3,0 5-5,1 5-6,-1 5-6,1 0-3,-1-4 0,1-3-1,-1-5 0,2-4 1,3-8 0,3-7 1,2-6 1,3-6-1,1-3-2,0-5-2,2-3-3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2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28066 11827 582,'-7'-5'20,"2"6"8,2 5 6,2 7 8,2 3 2,2 1-1,2 2-2,2 0-2,0 0-5,1 1-7,0-1-7,0 1-8,-1 0-5,-1 1-4,0 1-2,-2 1-4,0-1-2,-2-1 0,0-3-2,-2-1 1,0 1 1,0 3 5,0 5 6,0 3 5,2-3 2,6-9-4,4-10-3,5-10-3,6-10-1,5-9-1,6-11 1,7-9-2,2-4-1,0 0-5,0 2-4,0 1-4,0-1-8,0 2-11,0-2-10,0 1-11,-4 4-4,-7 8 2,-9 8 2,-7 7 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99679 34733 580,'29'-6'91,"-4"4"-17,-3 4-18,-4 4-18,-3 2-12,-1 1-5,-1 2-6,-1 0-5,0 0-4,0-1-3,-1 0-3,1-2-3,-3 0-10,-4 0-19,-5 0-19,-6-1-19,-3 2-2,-2 0 12,-1 1 14,-3 2 14,0-1 7,-1 1 5,0 0 4,1 0 4,-1-2 4,0 1 1,1-2 2,-1 0 2,1-1 1,1 1 1,0 2 0,2 0 0,0 0 1,1-1 0,-1-1-1,0 0 1,0-1 3,1 1 7,-1 2 6,0 0 7,1 0 2,1-1-1,0 0-1,2-2-2,3-1 5,8 0 9,6-2 11,8 0 9,4-3 1,5-2-10,3-4-8,4-2-10,2-3-6,1 0-5,-1-1-5,0-1-5,0-1-2,-2 2 1,0 1 0,-1 1 0,-3 1-2,-5 2-3,-5 2-5,-5 2-2,-5 2-6,-4 4-6,-6 2-6,-4 3-6,-5 2-3,-3 0 4,-5-1 2,-4 1 2,-2-1 3,-1 0 5,-1-2 3,0 0 3,0-2 4,3-1 1,3-1 1,3 0 2,3-1 3,6 2 5,5 0 5,4 1 6,4 0 1,0-2-5,1-2-3,2-2-5,-1 0-5,-1 4-4,-1 2-6,0 4-5,-4 0-3,-4 1 0,-5 0-1,-5 0 0,-4-1 1,-2 1 4,-1 0 4,-3 0 3,0-1 3,-1 1-1,1 0 1,-1 0 1,1-1 0,1 1 4,1 0 2,1-1 4,1 0 2,1 0 4,1-2 4,1 0 3,1-2 2,2 1 2,3 0 0,1 0 1,1 0 1,2 1-2,1 2-1,0 0-1,1 1-1,1 1-1,-1 2 0,0 0-1,0 1-2,2-1-2,0 1-2,2-1-2,0 1-3,0-2-3,0-1-4,0-1-3,0 0-4,0 0-8,0-1-7,0 1-6,0-3-6,2-4-3,0-6-3,2-4-5,1-5 0,1-3 1,3-5 1,2-4 2,0 0 5,-1 3 7,0 3 7,-2 3 8,-1 2 4,0 2 3,-2 2 2,0 3 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3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100200 36997 526,'23'-8'1,"1"2"3,-1 1 2,1 0 4,0 1 1,1 1 1,1-1 1,1 0 0,0 0 0,2 2 2,1 0 0,1 2 1,-1 0 1,-1 0-2,-3 0 0,-1 0 0,-3 1-2,0 2 1,-1 2-1,0 2 0,-4 1 0,-1 1-1,-4 1 1,-3 2 0,-1 0 1,-2 3 2,-1 1 3,0 3 1,-2 0 0,-1-1-2,0-1-2,-1-1-3,-2 0-2,-1 0-2,0-1-1,-1 1-2,-2 0-2,0 1-1,-1 1-1,-2 1-3,1 0 0,-1 1-3,0-1 0,0 1-2,0-1-1,-2-3-1,0-1-1,-1-2-1,-2-3-2,-2-1-2,-1-2-1,-3-2-2,0-3-2,-1-4-2,1-4-3,-1-4-3,1-4-1,1-5 1,1-5-1,1-5 0,1-2 2,2 0 3,3 0 4,1-1 4,1 3 3,2 4 5,1 3 3,0 5 5,4 1 3,6 2 6,6 1 5,6 1 4,1 2 2,1 2-1,-2 4-3,-1 3-1,-1 1-2,-1 0 0,-1 0-2,0 0 0,-3 1-2,-1 3-1,-2 4-2,-2 2-1,-3 2-2,-4 1 1,-4 1 0,-4 2 0,-2-1 0,-3 1 1,-2 0-1,-1-1 0,-3 1 0,1-1 1,-2 1 1,-1 0 0,0-2 1,3-3 0,1-3 0,2-2 0,3-6-2,3-6-5,3-7-5,2-7-5,6-5-6,6-1-7,7-3-7,7-1-7,1 1-1,-5 6 7,-4 4 5,-6 4 6,-1 4-1,0-1-8,1 0-8,2 1-8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4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93864 23336 519,'-7'-15'4,"2"2"6,2 3 8,2 1 6,1 4 6,0 6 2,0 6 4,0 6 3,0 4 0,-2 3-5,0 3-3,-1 3-4,-3 3-5,-2 4-3,-3 4-3,-3 5-5,-2 1-1,0 3 0,1 2 2,-1 2 0,0 0-2,-1-4-5,-1-2-6,-1-4-5,1-3-5,5-5-5,3-5-5,4-5-6,5-8-6,6-9-8,6-10-9,5-9-7,4-8 0,-1-3 8,1-5 9,-1-3 9,0-1 7,-3 2 5,-1 1 5,-2 3 6,-2 2 4,-1 5 5,-1 3 5,0 5 5,-2 3 4,-1 4 5,0 4 6,-2 4 5,-1 3 4,0 4 2,-2 2 2,0 3 3,-1 3-1,2 3-4,0 3-5,2 3-3,-1 2-4,0-1-2,-2 0-3,0 1-3,-1-1-2,0 1-2,0-1-2,0 0-3,0 0-4,0-3-5,0-1-7,0-3-6,-1-5-14,0-8-21,-2-10-21,0-8-21,0-4-2,2 1 19,2 1 19,2 0 17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5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94816 23337 446,'15'-9'3,"1"0"6,0-1 6,-1-1 7,0 0 1,-2 2-1,-3 2-2,-1 2-3,0 1 0,4-2-1,2 0 1,3-1-1,1-1-1,1 2-4,0 1-3,-1 1-3,-3 1-8,-6 3-15,-8 4-13,-6 2-13,-6 2-5,-2 2 7,-3 0 6,-3 1 6,-1 0 5,1 0 6,1-2 4,1 0 5,0-2 4,2-1 3,1-1 4,1 0 3,1-1 4,2 2 5,2 0 4,2 2 5,1-1 2,1 1 2,-1 0 0,0 0 1,0 1 1,2 1-1,0 3-1,2 2 0,0 1-2,0 3-1,0 1-3,0 3-1,0 2-1,0 3-2,0 3-1,0 2-2,-1 2-1,0 1-2,-2-1-2,0 0-3,-1-1-2,0-1-2,0-3-3,0-2-2,0-2-7,1-5-12,-1-3-12,0-4-11,0-5-2,2-5 5,0-4 7,2-5 5,0-6 6,2-6 3,0-6 3,2-5 3,0-2 3,2 3 2,0 4 1,1 2 2,1 1 1,0 2-1,0 1 0,0 1 0,0 0 6,1 1 13,1-1 12,2 1 14,0-1 4,1 0-1,1 1-2,2-1-2,0 0-3,3 1-4,1-1-5,3 0-4,1 1-3,1 1-3,1 1-2,1 1-2,-2 0-3,-2 0-4,-2 0-4,-4 1-3,-6 0-11,-9 2-18,-8 2-17,-9 2-18,-5 1-1,-1-2 13,-1 0 16,-1-1 13,1-1 9,7 2 4,3 1 2,6 0 4,2 1 4,0 1 6,0-2 4,0 2 6,0 1 9,0 4 12,0 3 11,1 5 12,0 3 4,6 2-5,2 1-6,5 3-5,3 1-5,0 1-3,1 1-4,1 1-4,1 1-3,1 3-2,1 1-3,2 3-3,-1 0-3,1 0-2,-1 0-3,1 1-2,1 0-4,3 4-4,3 3-4,3 2-3,-1 0-6,-2-3-9,-3-5-9,-3-4-8,-3-3-6,-2-5-1,-4-3-2,-3-4-2,-2-3 0,0-1 0,-2-1 1,0 0 1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3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95405 24995 462,'-14'-8'3,"2"2"6,4 1 5,3 1 7,2 2 10,2 5 15,2 6 17,2 4 15,2 3 0,2-1-14,1 1-16,3-1-14,1 1-11,0 0-7,-1-1-8,1 1-7,0-2-8,-1-1-12,1-3-10,0-1-11,-1-1-12,-1 0-11,-1 0-12,0 0-11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0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14297 5964 571,'-1'-14'2,"0"2"3,-2 4 3,0 3 3,-1 5 7,0 10 13,0 8 11,0 9 12,0 4 1,1 0-9,-1 1-10,0-1-9,0-1-6,2-1-3,0-3-3,2-1-4,0-2-2,0 1-3,0-1-3,0 1-2,0-1-1,0 1 2,0-1 1,0 1 1,0-2-4,0-3-12,0-3-11,0-3-12,0-4-10,2-6-9,0-6-9,2-6-8,-1-2 2,-1 0 14,0 2 12,-1 1 14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7"/>
    </inkml:context>
    <inkml:brush xml:id="br0">
      <inkml:brushProperty name="width" value="0.03688" units="cm"/>
      <inkml:brushProperty name="height" value="0.03688" units="cm"/>
      <inkml:brushProperty name="color" value="#6ADCAB"/>
    </inkml:brush>
  </inkml:definitions>
  <inkml:trace contextRef="#ctx0" brushRef="#br0">87282 29093 596,'0'-46'70,"0"15"0,0 15 0,0 16 2,0 8-11,0 1-20,0 2-21,0 0-21,0 1-15,0 1-11,0 1-11,0 1-9,0 0-5,0-1 2,0-1 3,0 0 3,-1-2 2,0-1 5,-1-1 3,-1 0 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8"/>
    </inkml:context>
    <inkml:brush xml:id="br0">
      <inkml:brushProperty name="width" value="0.0372" units="cm"/>
      <inkml:brushProperty name="height" value="0.0372" units="cm"/>
      <inkml:brushProperty name="color" value="#6ADCAB"/>
    </inkml:brush>
  </inkml:definitions>
  <inkml:trace contextRef="#ctx0" brushRef="#br0">86950 26224 591,'1'-11'74,"2"10"-14,2 10-15,2 10-14,0 7-11,-1 8-7,-1 7-7,0 6-7,-2 5-4,0 0-3,-2 1-3,0 2-2,-1-1-4,2-1-5,0-1-5,2 0-5,0-2-3,1-2 1,2-2 1,0-2 1,0-3 3,-1-4 4,0-4 6,-2-3 5,0-3 4,0 1 3,0-1 4,0 0 4,-1 0 0,0-1-1,-2-1-1,0-1-2,-1 0 5,2 1 13,0 1 11,2 1 12,-1-1 8,-1-1 1,0-3 2,-2-1 2,1-1-1,0 1-7,2 1-6,0 1-6,1 0-5,0 1-2,0-1-4,0 1-3,0 0-5,0 1-7,-1 1-8,1 1-5,0 0-10,0 0-10,0 1-11,0-1-10,0 0-4,0-1 2,0-1 2,0-1 3,-1-2 3,1-1 6,0-3 5,0-1 6,-1-2 5,0-1 4,-2-1 6,0 0 4,-1-1 2,0-1 2,0 1 1,0 0 0,0 0 4,0-1 6,0 1 5,0 0 6,0-1 5,0 1 5,0 0 5,0 0 5,0 0 1,0 1-4,0 1-2,0 2-3,0 0-4,0 3-3,0 1-3,0 3-4,0 1-5,0 1-9,0 1-8,0 1-9,0 1-7,0 0-6,0 2-7,0 1-6,0-3 0,2-5 7,0-7 6,2-5 8,-1-3 2,0 0-3,-2 0-1,0 0-3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9"/>
    </inkml:context>
    <inkml:brush xml:id="br0">
      <inkml:brushProperty name="width" value="0.04214" units="cm"/>
      <inkml:brushProperty name="height" value="0.04214" units="cm"/>
      <inkml:brushProperty name="color" value="#6ADCAB"/>
    </inkml:brush>
  </inkml:definitions>
  <inkml:trace contextRef="#ctx0" brushRef="#br0">87440 35750 522,'-7'36'6,"2"-6"12,2-5 13,2-6 13,1-4 2,0 1-8,0 0-8,0-1-7,0 2-7,0 1-5,0 3-4,0 2-4,0 1-3,0 2 2,0 3 2,0 1 0,0 2-7,0-1-16,0 0-17,0 1-16,0 0-6,-2 2 7,0 2 6,-2 3 6,1 0 7,1 0 7,0 0 7,2 0 7,-1-1 5,-1-3 1,0-4 1,-1-2 2,-1-3 1,0-5 0,0-3 0,0-4 1,0-3 3,1-1 8,-1-1 8,0 0 7,0-2 6,0-1 5,0 0 3,0-2 4,0 1 3,1 2 1,-1 2 1,0 2 2,0 1-4,0 3-10,0 1-10,0 3-10,1 1-5,0 1-4,2 1-2,1 1-2,0 1-4,0 1-4,0 1-5,0 1-3,0 1-3,0 3-3,0 1-1,0 2-3,0 2-1,1 1 0,2 0 0,0 2 0,0 0-1,0 1-2,-2-1-2,0 0-2,-1-1 1,2-2 2,0-2 4,2-1 3,-1-4 3,-1-3 3,0-5 3,-1-3 3,-1-2 1,0-1 0,0 1-1,0-1-2,-1 1 7,-1-2 10,0-1 12,-1-1 11,-1 1 6,0 2 3,0 1 1,0 3 2,0 0-1,1-1-5,-2-1-5,2-1-4,-1 0-3,2 0 0,0-1-1,2 1 0,0 1-1,0 3-4,0 3-2,0 3-2,0 1-6,0-1-7,0-1-7,0-1-7,0 0-4,2-1 2,0 1 0,2-1 1,-1 1-2,2 1-3,-2 1-5,1 1-4,0 2-3,0 2 0,0 4-2,0 3-1,0 1 1,0 0 3,-1 0 3,1 1 3,0-3 3,0-2 2,0-3 3,0-3 2,-1-4 2,-1-1 1,0-4 2,-1-3 0,-1-1 4,0 1 7,0 1 7,0 1 6,-1 0 4,-1-1 0,0 0 1,-1-2 0,-1 0 0,2 1 0,0 1-1,2 1 0,-1 2-1,0 1 0,-2 3-1,0 1-1,0 1-1,0-1-3,2-1-3,1-1-2,0-1-3,0-1-5,0-1-3,0-1-4,0 0-4,0-1-1,0 1-4,0 0-2,0 0-1,0 1 0,0 1 0,0 1-1,0 0 0,0-1-4,0-1-3,0-1-2,0-2 1,1-3 5,2-3 5,0-2 6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1:59"/>
    </inkml:context>
    <inkml:brush xml:id="br0">
      <inkml:brushProperty name="width" value="0.03896" units="cm"/>
      <inkml:brushProperty name="height" value="0.03896" units="cm"/>
      <inkml:brushProperty name="color" value="#6ADCAB"/>
    </inkml:brush>
  </inkml:definitions>
  <inkml:trace contextRef="#ctx0" brushRef="#br0">87328 49400 564,'-2'17'2,"-2"1"2,-4 3 2,-2 1 4,-1 1 5,1-3 11,1-1 10,1-2 10,1-2 3,2-1-5,2-1-3,2-1-4,1 1-5,0 0-5,0 1-5,0 1-6,0 1-4,0 0-5,0-1-3,0 1-6,0 0-2,2 1-3,0 1-2,2 1-3,0 0-4,0-1-7,-1 0-7,1-2-7,-1 0-3,0 1 2,-2 1 3,0 1 1,-1 1 3,2 1 4,0 1 2,2 1 5,-1 1 1,-1 1 3,0 1 1,-1 1 3,-2 0-1,-1-3 1,0-1-1,-1-3 0,-1-1 5,0-3 11,0-1 10,0-2 11,1-2 6,0-1-1,2 0 0,1-2 0,0-3-10,0-6-22,0-6-20,0-6-22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2:36"/>
    </inkml:context>
    <inkml:brush xml:id="br0">
      <inkml:brushProperty name="width" value="0.05137" units="cm"/>
      <inkml:brushProperty name="height" value="0.05137" units="cm"/>
      <inkml:brushProperty name="color" value="#6ADCAB"/>
    </inkml:brush>
  </inkml:definitions>
  <inkml:trace contextRef="#ctx0" brushRef="#br0">14149 37009 428,'-21'-7'0,"5"1"0,5 0 0,4 2 0,3 0 9,-2 0 18,0 0 18,-1 0 18,4 2 7,10 4-6,9 4-6,11 4-4,3 2-8,0 1-9,-1 1-9,-1 2-9,-1 0-6,-1 1-2,-1 1-1,-1 1-1,0 0-3,-1-1-4,1-1-2,-1-1-3,1 0-2,-1 0-1,1-1-2,-1 1-1,-1-2 0,-1-1 0,-3-2-1,-1-2 1,-2-1 0,0 0 1,-2-1 0,-1 1 1,-3 1 2,-4 3 5,-6 4 3,-4 2 5,-5 1 2,-3 1-2,-5-1 0,-4 1-1,-4 4-2,-5 9-3,-4 8-2,-6 10-3,-3 4-4,-2 1-5,-2 1-5,-2 2-4,0 0-6,0 1-4,2 1-5,0 1-5,4-1-2,6-4 1,6-5 1,5-3 0,6-7 5,5-8 6,5-9 7,5-8 8,2-6 1,0-1-4,0-1-3,0 0-3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2:37"/>
    </inkml:context>
    <inkml:brush xml:id="br0">
      <inkml:brushProperty name="width" value="0.04587" units="cm"/>
      <inkml:brushProperty name="height" value="0.04587" units="cm"/>
      <inkml:brushProperty name="color" value="#6ADCAB"/>
    </inkml:brush>
  </inkml:definitions>
  <inkml:trace contextRef="#ctx0" brushRef="#br0">17512 37239 479,'-14'-14'5,"1"3"8,2 2 10,3 4 9,0 3 6,0 4 2,0 4 2,0 4 4,1 4-4,1 7-6,0 5-7,2 7-7,0 3-5,0 2-1,0 2-2,0 2-1,1 0-1,0 0-1,2-2 0,0 0-2,2-2 0,2-4 0,2-2-1,2-3 0,2-4-1,3-7-2,4-5-2,2-6-2,1-7-2,-1-8 0,-1-8-1,-1-7-1,0-8 0,1-7-1,1-6 0,1-7-1,-1-3 0,-2 2-1,-4 2 0,-3 2-1,-2 3 1,-2 4 0,-3 4 1,0 4 1,-4 3 1,-2 1-1,-4 3 1,-2 1-1,-3 4 0,-1 3 0,-3 5-2,-1 3-1,-3 4 0,1 4-3,-2 4-1,-1 4-2,-1 4 0,1 5 1,0 5 0,-1 5 0,-1 5-3,-1 5-9,-2 4-8,-2 6-9,2-2 0,7-8 8,7-8 6,6-7 7,4-4 2,-2-1-5,0 1-6,-1-1-4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3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22069 53030 572,'0'-15'4,"0"2"5,0 3 7,0 1 6,0 3 5,0 4 4,0 4 4,0 4 3,-2 3 0,0 1-5,-3 3-5,-2 2-5,-1 2-3,-2 3-1,0 3-2,-1 3-2,0 0-1,0-2-1,2-1-2,1-2-2,0 0-4,-2 6-6,0 5-7,-1 5-6,-1 2-4,0 2 0,1 1 1,-1 0 0,1-1 0,2-2 0,2-3 1,3-3-1,0-4 2,2-2 0,0-3 0,2-3 2,2-6-6,4-10-11,3-10-11,5-10-12,0-3-1,-2 1 11,-4 2 10,-3 3 10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22883 52970 526,'-6'-11'19,"4"8"6,4 9 6,4 10 5,1 3 1,-1 1-4,0-1-5,-2 1-5,1-1-3,0 1 0,1-1-1,2 1 0,-1 0-2,-1-1 0,-1 1-2,0-1 0,-1 2-2,0 1-1,-1 3-1,2 1-1,-1 2-1,1 3 2,1 1 0,2 3 0,-1 0-2,-1 0-7,0 0-6,-2 0-6,0-1-3,0-1 0,0-3 1,0-1 1,-1-4-1,0-2-2,-2-3-3,0-2-2,-1-8-9,0-11-13,0-10-14,0-11-13,-1-3-1,0 3 14,-2 4 12,0 5 14,-1 2 8,0 0 4,0 2 3,0 1 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22223 54225 659,'-22'-1'0,"3"0"-1,3-2-1,3 0 0,2-1 7,2 0 15,2 0 15,3 0 15,2 0 3,5-2-10,6 0-10,4-1-11,4-1-4,1 0 0,3 1-1,1-1-1,3 0-4,3 2-9,3 1-8,3 0-9,1 1-8,0 1-6,0-1-8,1 0-6,-2 0-3,-2 2-2,-1 0-1,-3 2 0,-3 0 4,-5 0 9,-5 0 8,-4 0 9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4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24361 53980 588,'-13'6'9,"8"-3"17,7-2 18,6-3 16,4-3 4,1 0-11,1-2-12,2 0-11,0 0-7,3 2-4,2 2-2,1 2-4,2 1-4,1-2-6,1 0-4,1-1-6,1-1-1,1 2-1,0 0 1,2 2 0,0 0-1,-1 0-5,-1 0-4,-1 0-4,-1 0-3,1 0-2,-1 0-2,1 0-2,-2 0-2,0 0 2,-1 0 0,-1 0 1,-1 0 1,-3 0 2,-1 0 2,-2 0 3,-3-1 2,-1 0 2,-2-2 2,-2 0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1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14350 5313 489,'8'-22'29,"0"6"-2,-1 5-2,1 5-2,1 2-2,2 2-1,1 0 0,3 2-2,2 0 0,1 0-2,3 0 0,1 0-2,1 0-1,-3 0-2,-1 0-1,-2 0-1,-2 1-3,1 4 0,-1 2-1,1 3-2,-2 2-1,-3 0 0,-2 0-2,-4-1-1,-2 3-1,-2 2-1,-2 3-1,-2 3-1,-2 3-1,-4 2 2,-2 4 1,-3 3 0,-2 0 0,1-3-1,-1-3-1,1-3-1,-2-3-1,-2 0-1,-1-1-1,-3 0-1,0-3 0,1-3 2,1-3 1,1-3 1,2-1 2,3-2 1,3-1 2,3 0 1,3-3 3,6-4 5,4-4 4,5-4 5,5-2 1,4-1-1,3-1-3,5-1-1,1 0-2,0 2-2,1 2-2,-1 3-1,0 1-2,-1 2-1,-1 2 0,-1 2-1,-1 1 0,-2 2 2,0 0 1,0 2 2,-3 0 0,-1 3 0,-3 2-1,-1 2-1,-1 1 1,0 0 0,-1-1 2,1 1 1,-2 0 1,-2 1-1,-4 1 1,-2 2-1,-2 0 0,0 1-1,0 1 0,0 1-1,-2 1-1,-4-1-1,-4 1-1,-4-1 0,-2 1-2,-1 1 1,-1 1 0,-1 2-1,-2-1-1,-3 0-6,-3 1-4,-3-1-5,-1 0-4,0-3-3,0-1-3,-1-2-3,3-3-3,4-3-2,3-3-3,4-2-3,4-4-3,1-4-6,2-4-5,3-4-5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26545 53190 602,'-13'-8'-6,"4"2"14,6 0 12,5 2 13,2 1 5,1 2-3,2 2-4,0 2-4,1 1-2,2 0-2,0 0-2,1 0-2,1-1-3,0 2-1,-1-2-1,1 1-3,0 1-1,1 0 0,2 1-1,0 2-1,1 0 0,-1-1-2,1 1-1,-1 0 0,1 0-2,-2 2-1,-1 0-1,-1 1 0,-1 0-2,0-1 1,-2 0 0,-1-2-1,0 0 1,0 2-1,0 0 0,0 1 1,-2 1-1,-3 0-1,-2-1 0,-3 1-1,-4-1-1,0-1 0,-3 0 0,-2-2-1,-2 0-1,-1 0-2,-3 0-2,-1-1-2,-1 2 0,0 2 1,2 2 2,1 1 1,-1 4-3,-1 3-7,-3 5-7,-1 3-6,0 1-6,5-3-2,3-4-3,4-1-2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5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28826 53163 628,'-2'-22'16,"0"6"4,-3 5 4,-2 5 4,-2 2 0,-2 2-2,-2 0-3,-1 2-3,-2 1-2,1 2 1,-1 2-2,0 2 0,0 0-1,-1 1-2,-1 0-1,-1 0-2,0 1 0,1 3-1,1 4 0,1 2 0,0 2-2,0 1-3,1 1-3,-1 1-3,2 0-1,2-2 0,4 0 1,3 0 1,1-2 0,2-1 1,0-1 1,2-1 1,1 0-1,4-1 0,2 1-1,3 0-1,4-2-1,2-1-4,3-2-3,3-2-3,3-3-2,2-3-4,4-2-1,3-3-3,2-3-2,2-1-3,3 0-2,1-1-3,-1-1-2,-2 0-5,-3 1-3,-4-1-3,-3 0 1,-7 2 9,-5 1 8,-6 0 7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33063 53127 612,'-21'-8'6,"8"0"12,7 1 12,7-1 11,4 1 4,5 2-5,4 3-5,4 1-5,3 1-5,4 0-4,5 0-3,3 0-5,2-1-1,0 0 1,0-2 1,1 0 1,-2-1-5,-2 0-9,-2 0-8,-1 1-10,-4-1-7,-3 2-3,-5 0-4,-3 2-4,-4 2-5,-4 4-7,-4 3-7,-4 5-7,-2-1 3,0-1 13,0-4 13,0-3 13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34024 53378 666,'-15'-1'3,"2"0"8,3-2 7,1 0 6,3 1 6,2 4 1,4 4 3,2 4 3,2 2-2,-2 1-5,0 1-4,-2 2-5,0-1-5,0 3-5,0 0-5,0 1-5,0 1-8,0 1-7,0 1-10,0 1-7,0 0-3,0 1 3,0-1 3,0 1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35650 52705 506,'0'-13'6,"2"6"12,0 6 12,2 6 11,-1 4 4,1 1-5,0 3-5,0 2-5,0 1-3,0 1-2,0 1-1,0 1-1,-1 1-2,1 1 0,0 1-2,0 1-2,-1 2 0,0 3-2,-2 3-2,0 3-1,-1 3-3,0 4-4,0 4-4,0 4-5,0 2-3,0 1-5,0 2-2,0 0-5,-1-1-3,0-4-1,-2-4-3,0-4-2,-1-3 0,0-2 1,0-2 2,1-1 1,-1-5-1,0-4-3,0-5-2,0-4-4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35369 52441 647,'0'-15'0,"0"2"0,0 2 0,0 3 0,-1-1 2,0 0 1,-2-1 4,0-1 2,-1-1 2,2 0 4,0 0 2,2 1 3,-1 3 3,0 8 3,-2 8 4,0 7 4,-2 5-1,-2-1-6,-1 1-4,-3 0-6,-1 0-2,1 0-2,-1 2-1,0 1-2,0 1-4,1-1-11,-1 1-8,0-1-10,1-1-8,1-3-7,0-3-6,2-3-7,0-2-2,1-2 4,-1-2 4,0-2 4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7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35800 52597 532,'8'-8'3,"0"0"4,-1 0 5,1 1 5,0 0 3,0 2 4,0 2 2,-1 2 3,2 3 1,2 4-2,2 3-1,1 5-3,2 2 0,-1 1-3,1 1-1,0 1-2,-2 0 0,-1-3 1,-3-1-1,-1-2 2,-1-2-1,0-1-3,0-1-1,0 0-3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40800 53047 571,'10'-8'5,"5"0"10,5 0 9,5 1 10,0 0 2,-3 2-7,-5 2-7,-3 2-7,-3 1-3,-1 0-3,0 0-1,-2 0-1,-1 1-3,-2 2-2,-3 2-2,0 2-3,-3 0 1,0 1 3,-2 0 4,0 0 2,-1 0 2,0 1 1,0 2-1,0 0 0,1 1 2,0 1 3,2 1 3,1 2 4,0-1 1,0-1-2,0-1-2,0-1-1,0 1-4,0 0-6,0 1-6,0 1-5,0 1-5,0-1-3,0 1-3,0 0-2,0-1-3,0 1-3,0 0-4,0-1-3,-1 1-3,-1 0-4,0-1-2,-1 1-4,-1-2 1,0-1 3,0-2 6,0-2 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39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40611 54577 720,'-14'-1'3,"3"0"4,3-2 6,2 0 4,5-1 4,6 0 2,6 0 3,6 1 2,2-1 0,1 0-5,-1 0-5,1 0-4,1 0-2,2-1 0,4-2 1,3 0 0,0 1-5,-1 1-9,-3 2-11,-1 2-9,-2 1-9,-1 0-6,-1 0-6,-1 0-7,-2 0-1,-3 0 6,-3 0 5,-2 0 5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0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42366 53915 663,'-12'0'8,"8"0"16,8 0 16,8 0 16,4 0 2,1 0-11,1 0-11,1 0-11,1 0-8,1 0-4,1 0-5,1 0-4,1 0-3,1 0-3,1 0-3,1 0-1,0-1-3,1 0-1,-1-2-1,1 0-2,-1 0-3,0 1-1,1 0-4,-1 2-3,0 0-2,-1 0-3,-1 0-4,-1 0-3,-2 0 0,-3 2 1,-3 0 3,-2 1 0,-3 0 5,-1 0 5,-1-2 5,0 0 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3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19007 5440 578,'-16'0'41,"2"3"-3,1 2-3,1 2-5,0 1-3,2 0-3,1 0-4,1-1-3,0 3-3,0 4 1,0 3 0,0 5-1,1 2 0,2 1-1,3 1 1,1 1-2,0-1 0,-1 0-2,0-1-1,-1-1-2,-1-1-1,2-1-1,0-1-2,2-1 0,0-1-1,0-2 1,0-3 1,0-1 0,0-1-1,2 1 0,0 1-2,2 2-1,1-1 0,3 1 0,4 0-1,2-1 0,1-1 1,-1-4 0,-1-5 0,0-2 2,-1-5-2,3 0 0,2-3-2,1-2-1,1-1-1,-1-2-1,0 0 0,-2-1-1,0-2-1,1-2 0,1-1-1,1-3-1,0-1 1,-3-1 0,-1-1 0,-2-1 1,-2 0 2,-1-1 1,0 1 1,-2-1 2,-1 1 2,-2 1 2,-3 1 3,0 1 3,-3 1 1,-1-1-1,0 1 0,-1-1 0,-2 1-1,-2 1-1,-2 1-2,-1 1 0,-2 0-1,0 2 1,0 1-1,1 1 1,-1 1-2,0 2-2,0 2-2,1 3-2,-2 0-2,0 0 0,-1 0 0,-1 0-1,-1 1 0,1 2-2,-1 2-1,0 2-2,1 2-1,1 2-1,1 1-1,0 3-1,2 0-5,1 0-6,0-2-7,2-1-7,1 0-2,2 0 5,3 0 2,1 0 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44483 53316 586,'-6'-7'5,"4"2"10,4 2 11,4 2 10,3 2 3,1 2-6,3 2-4,2 2-6,0 0-2,1 1-2,0 0 0,-1 0-2,1-1 0,0-1-1,-1 0 0,1-2-1,0 0-1,1 0-1,1 0-2,2 0 0,-2 0-3,-1 2-2,-3 0-2,-1 2-4,-1-1-1,0 1-1,-1 0-2,1 0-2,-3 1-2,-4 1-5,-6 3-3,-4 2-5,-5 2-3,-6 3-4,-4 3-4,-4 3-3,-3 0 0,3 0 4,1-1 6,3-1 4,0-1-1,2-3-6,1-1-6,1-2-6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1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40745 56196 656,'-13'-8'8,"4"2"14,6 1 16,5 1 14,3 1 4,3 0-8,3 2-8,4 0-9,1 1-8,3-2-7,1 0-8,3-1-7,0-1-5,-2 2-6,0 0-4,0 2-5,-3 0-3,-3 0 0,-3 0-1,-3 0 0,-1 1-6,0 2-8,0 2-9,0 1-9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40915 56564 674,'-7'-8'-14,"3"0"5,1 1 7,2-1 6,1 2 11,0 4 16,0 4 17,0 4 15,0 3 1,0 1-13,0 3-15,0 2-14,0 0-10,0 3-8,0 0-6,0 1-8,0 1-3,0 1 0,0 0 1,0 2 1,0-1-7,2-5-17,0-3-17,2-4-16,-1-4-1,1-3 14,0-2 14,0-3 13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41513 56361 691,'-1'-13'17,"0"8"10,-2 7 11,0 6 9,0 4 0,0-1-10,2 1-9,1 0-11,0 0-5,0 3-1,0 2 0,0 1-1,0 2-4,0-1-8,0 1-8,0-1-8,-1 1-9,0 1-8,-2 1-7,0 1-9,0-1-1,0-3 6,2-3 5,1-3 6,-1-2 5,-1-2 6,0-2 5,-1-2 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40265 57524 697,'-22'-9'5,"3"0"8,3-1 10,3-1 8,3 0 4,6 3-4,4 1-2,6 2-3,4 2-3,3 0-2,5 2-2,4 0-2,2 1-3,2 0-5,3 0-3,1 0-6,2-1-1,1-2-1,1-2 0,0-1-1,2-1-3,1 0-6,0 2-6,2 1-7,0 0-6,-2 2-8,0 0-7,-1 2-7,-4 0 1,-6 0 7,-5 0 9,-6 0 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2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43343 56593 612,'-8'-8'5,"2"0"10,1 1 10,1-1 11,1 1 2,3 2-4,4 2-3,2 2-4,3 1-4,2 0-2,2 0-3,1 0-3,2-1-2,0-2 1,-1-2-1,1-1 0,-1-2 0,-1 2-2,-1 1-2,0 1-1,-2 0-3,1 2-5,0 0-3,0 2-5,0 0-3,1 2-3,1 0-2,1 2-2,2-1-3,3 1-2,3 0-2,3 0-3,2 0-1,-1 0 1,0 0 0,1 0 0,-1-1-1,1 1-1,-1 0-3,0 0-1,-2-1 1,-5 0 7,-5-2 5,-4 0 7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3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45147 56100 589,'29'8'61,"-3"0"-13,-5-1-13,-3 1-14,-1 0-6,1 0 0,3 0-1,1 0-1,0-1-1,-3 1-1,-3 0-3,-2 0-1,-2-1-2,1-1-3,1 0-4,2-2-2,-2 1 0,-3 0 6,-3 1 5,-2 2 5,-4 0 3,-4 1 2,-4 2 1,-4 0 2,-3 1-2,-1-1-3,-3 1-3,-2 0-4,-1 0-2,-1 3-3,-1 2-3,-1 2-1,2-2-5,3-1-6,4-4-5,5-3-5,-2 2-7,-6 6-8,-5 5-8,-7 7-8,1-1-2,5-4 3,7-5 4,5-4 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48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55038 53885 505,'6'-15'5,"-1"2"8,-2 3 10,-2 1 8,-2 1 2,-2 0-6,-2 0-7,-1 1-6,-3 0-4,0 2-3,-1 2-3,-1 2-2,-1 2-2,0 2-2,0 2-1,1 2-1,-1 1 0,0 1 1,0 1 2,1 2 1,-1 0 0,2 1 1,1 1-1,1 2 1,1 0 0,2 4 3,2 4 1,2 2 3,1 2 0,0 0 0,0 2 1,0 1 0,1-1 0,2-1 0,2-3 0,2-1-1,1-3 1,3-1-1,2-3-1,2-1-1,0-2 0,-1-1 0,-1-1-2,-1 0 0,0-3-1,0-1 1,-1-2 0,1-2 1,1-3-2,1-2-3,3-3-5,2-4-4,1-3-2,3-3 1,1-5 1,3-3 0,-1-4-1,0-3 0,-1-3-1,-1-3-1,-2 0 0,-3 1 1,-3 3 2,-2 2 0,-4 0 2,-1 1 1,-2 0 0,-2-1 2,-2 1-1,0 1 1,-2 1-1,0 2 0,-3-1 0,0 2-1,-3 1 0,-2 1 0,-1 2-1,-2 1 1,0 2 0,-1 3 1,-1 1 0,1 2 2,-1 2 1,0 2 1,1 1 2,0 1 4,2-1 4,1 0 3,0 0 2,0 2 0,0 0 0,1 2-1,-1 2 2,0 4 2,0 4 2,0 3 3,1 2 0,1-1-1,0 0-3,2-2-2,1 1-1,0 3 0,1 3-1,2 4-1,0 0-1,0 2 1,0 1-1,0 1 0,0 1-1,0 1-1,0 1 0,0 1-2,0 2-1,0 4 0,0 4-2,0 4-1,0 4-3,0 4-4,0 4-5,0 4-4,-1 2-4,0 3-1,-2 1-2,0 3-1,-1 1-3,0 2-6,0 3-5,1 1-5,-1-1-3,0-5-1,0-5-1,0-5 0,1-8 3,0-14 8,2-12 6,0-13 9,1-6 2,-2 0 1,0 0 0,-2 0 1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57405 54581 526,'-13'-7'8,"6"2"19,6 2 18,6 2 19,4 1 4,1-2-12,3 0-11,2-1-11,1-1-7,1 2-3,1 0-4,1 2-3,2 0-3,-1 0-3,2 0-3,2 0-3,-2 0-4,0 0-7,-1 0-6,0 0-7,-3 0-3,-1 0-3,-2 0-2,-3 0-1,-1 1-6,-2 4-8,-2 2-8,-2 3-9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57320 55715 629,'-12'0'38,"10"0"3,8 0 3,10 0 4,2 0-1,1 0-7,-2 0-7,-1 0-6,0 0-6,1 0-5,1 0-6,1 0-4,1-1-7,1 0-5,1-2-6,1 0-5,1 0-7,-1 1-7,1 0-6,-1 2-8,-1 0-3,-3 0-1,-3 0 0,-2 0-2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3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23581 4228 458,'-5'-8'31,"4"1"8,6-1 9,4 0 9,4 0-1,3 2-7,3 1-9,3 0-9,2 1-6,1 1-4,1-1-4,1 0-3,-1 0-5,-3 2-2,-3 0-4,-3 2-2,-1 0-5,-1 0-5,1 0-5,0 0-4,-2 2-7,-3 4-7,-3 4-8,-2 3-8,-4 2-1,-4-1 3,-4 0 5,-4-2 3,-2 0 3,-1 0 4,-2-1 2,0 1 3,-1-1 4,-1-3 4,-1-1 6,-1-2 5,0-1 2,1 0 2,1 0 1,1 0 0,0 0 1,0 0 1,1 0-1,-1 0 1,0 0 4,1 1 8,-1 2 9,1 0 8,0 1 6,2 0 5,2 0 3,3-1 5,1 2-2,2 0-4,2 1-7,2 2-5,1 0-3,0 3-1,0 1-2,0 3 0,0 2-2,0 3 0,0 3-1,0 3-1,0 2-1,0 4-2,0 3-1,0 3-2,0 2-4,2 3-5,0 4-7,2 2-6,-1 2-4,-1 2-4,0 0-5,-1 1-3,-1 3-4,2 3-7,0 5-5,1 3-5,2 2-2,0-3 3,1-2 3,2-1 4,0-7 2,0-10 2,-1-12 2,1-10 3,-1-8 3,0-3 2,-2-4 4,0-4 3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0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59800 55423 541,'23'6'64,"-1"-1"-14,-1-2-11,-1-2-14,0-1-5,-1 0 0,1 0 0,0 0 1,1 0-2,2 0 0,4 0-3,3 0-1,3 0-1,3 0 0,3 0 0,2 0 1,3 0-1,0 0-1,2 0 0,0 0 0,2 0-3,2 0-3,2 0-4,2 0-3,-1 0-2,-4 0-1,-4 0-2,-4 0-2,3 0-2,8 0-2,9 0-3,9 0-2,4-1 0,-3 0 0,-1-2 2,-2 0 1,-3 0 0,-1 1 0,-3 0 0,-1 2-1,-3 0-1,-4-2-2,-4 0-2,-4-1-2,-6 0-2,-6 2-3,-7 2-2,-6 2-3,-6 1-1,-3 1-1,-3 1 0,-2 1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1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61493 52723 481,'-6'-4'7,"4"6"11,4 8 13,4 6 13,1 4 3,-1 1-7,0 1-6,-2 1-6,0 1-5,-2 1-3,0 1-2,-2 1-3,0 1-1,-2 2-2,0 2 0,-2 3 0,0 1-3,-2 2-4,0 2-3,-1 2-3,-1-1-2,2-6-1,1-4 1,1-5 0,1-10-4,3-14-10,4-15-9,2-15-8,3-9-4,2-1 4,2-2 4,1-2 3,3-2 4,1 0 2,3-1 2,1-2 3,1 2 2,-1 2 1,-1 4 3,-1 2 1,0 4 3,-1 4 3,1 3 4,-1 5 4,0 2 5,-3 2 5,-1 3 7,-2 1 5,-2 5 5,-1 6 5,0 7 5,-2 8 3,-1 4 1,-2 5-6,-3 3-6,0 5-5,-2 0-5,0 0-3,0-1-3,0-1-3,0 0-4,0 1-3,0 0-3,0 2-4,-1 0-1,0-1-3,-2-1-1,0-1-2,-1 0-4,0 0-9,0 2-8,0 1-8,1 0-7,0-2-4,2 0-5,0-1-5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2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63383 53666 560,'-6'-7'6,"4"2"13,4 2 13,4 2 12,3 1 2,3 0-11,3 0-10,3 0-11,1 1-5,-3 2-1,-1 2-1,-2 2 0,-3 1-1,-1 3 3,-2 2 0,-2 1 3,-3 3 0,-2 1 1,-3 3 1,-4 1 1,-1 1 0,1-1-1,-1-1-1,0-1-1,0 0-1,-2 1-1,0 1-2,-1 1 0,0-1-3,2-3-3,2-3-4,3-3-4,3-3-5,7-4-8,8-4-8,6-4-8,2-4-5,-1-2-2,-3-3-2,-1-3-2,-3-1 0,-1 0 1,-2 2 1,-2 1 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3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64428 53131 506,'1'-13'67,"4"3"-13,2 4-11,4 4-13,1 2-7,1 2-5,1 0-6,1 2-4,0 0-2,-2 2-1,-3 0 0,-1 1 0,-2 2-8,-4 2-15,-3 1-16,-2 3-15,-3 0-5,-2-3 7,-1-1 5,-3-2 8,0-2 4,0 0 7,2-2 4,1 0 6,-1-2 3,0-1 3,-1 0 1,-1-2 3,-1 1 3,2 0 3,1 2 4,1 0 3,0 1 5,0 0 8,0 0 7,0 0 7,1 0 3,2 2-3,3 0-1,1 1-3,0 2-1,-1 2-1,0 1 0,-1 3-2,-1 1-1,2-1-2,0 1-1,2 0-3,0 0-1,0 1-1,0 1-1,0 1-2,0 0-3,0 1-2,0 0-5,0-1-3,2-5-13,6-12-23,4-12-23,5-11-24,2-8-4,-3 1 13,-1-2 14,-2-1 12,-3 3 12,-1 5 9,-2 7 8,-2 5 9,-1 5 14,0 4 21,0 4 20,0 4 21,-1 3 3,-1 2-14,0 1-13,-2 3-13,0 0-8,-2-1-2,0-1-4,-1 0-3,-2-1-6,0 1-12,-2 1-10,0 2-12,0-6-12,0-7-12,2-9-11,1-9-13,1-5 1,2 1 13,2-1 12,2 1 14,0 0 8,-1 2 3,0 3 4,-1 1 3,-2 4 12,-1 6 20,0 6 20,-1 6 20,-1 2 4,0-1-10,0 0-9,0-2-11,2-1-10,6-2-8,4-3-8,6 0-9,1-4-6,3-2-2,0-4-3,1-2-3,-1-1-3,-1 1 0,-2 0-3,-2 2-1,-2 1 1,1 0 6,0 2 6,-1 1 5,1 1 8,0 2 11,0 2 10,-1 2 11,0 1 4,0 1-4,-2 2-3,0 0-3,-2 2-2,-1 2-3,-1 1-3,0 3-3,-1 1-1,0 1-2,0 1-2,0 1-1,-2 1-2,-1 1 0,-2 1-1,-1 1-1,-3 0-2,-2-1-4,-2-1-4,-2-1-3,-1-1-3,1-3 1,-1-1 1,0-2 0,0-5-1,-1-6-5,-1-8-3,-1-6-5,2-5 0,6-1 3,6-3 2,6-1 4,4-2 1,3-1-1,4-1 0,2-1 0,1 2-1,1 3-2,-1 5-2,1 3-2,-2 3-1,-1 1-1,-2 0-1,-2 2-1,-2 1-2,-1 2-1,-1 2-2,0 2-2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62275 56425 333,'49'20'167,"16"14"-1,15 14 1,17 16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4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62181 56340 443,'1'-12'74,"0"8"-10,2 8-8,0 8-9,1 4-7,0 1-6,0 1-6,0 1-6,-1 2-5,-1 1-2,0 3-3,-2 1-3,-1 4-3,-2 6 0,-2 6-3,-1 7-1,-2-1-2,0-5-2,0-4-2,1-5-3,0-5-2,2-2-1,2-3-3,2-3 0,2-8-7,4-14-9,2-14-10,3-13-10,3-8 0,2 0 9,1-2 8,3 0 10,0-1 5,-1 3 6,-1 2 3,-1 2 5,0 1 4,-1 3 2,1 2 2,0 1 3,-1 2 1,1 1 1,0 1 0,-1 1 1,1 1 1,1 1-1,1 1 1,2 1-1,-3 1 1,-1 2-1,-4 3-1,-3 1 0,-1 1 0,0 2-1,0 1 1,-1 1-1,1 1 2,-2 3 2,-1 4 2,0 2 3,-2 4 2,0 6 1,-2 4 1,0 5 0,-2 4 1,0 4-3,-2 4-2,0 4-1,-1 2-3,0-2-1,0 0-2,0-1-1,1-1-1,0 0-2,2 0-1,0 0-1,1-1 0,0-4 0,0-2 0,0-3-1,0-3-5,0-3-14,0-3-12,0-3-14,1-5-12,2-8-13,2-8-12,2-8-13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63824 56650 525,'7'22'100,"-1"-3"-24,-1-3-26,0-3-25,0-2-15,0 0-7,1-2-5,2-1-6,-1-1-5,1-4-4,0-3-4,0-2-4,0-3-2,1-2-1,2-1-1,0-3-1,0-1 1,-1 1 2,0-1 3,-2 0 1,-2 4 16,-4 6 26,-4 7 28,-4 8 27,-3 3 6,-2 1-15,-1 1-14,-3 1-16,0 1-9,1-1-5,1 1-3,0-1-5,2 0-5,-1-1-9,0 0-7,0-2-9,3-1-5,5-1-3,4-1-4,6-1-4,0 1 5,-3 0 9,-2 1 12,-4 1 10,-2 1 5,-3-1 0,-4 1 0,-2 0 0,-1 0-2,-1 1-1,0 1-3,1 1-2,0-1-2,2-3-3,3-3-4,1-2-2,3-4-6,4-1-8,4-2-7,4-2-9,3-2 0,3-4 5,3-2 5,4-3 6,-1-1 3,-1 0 2,-3 2 2,-1 1 2,-2 1 3,-1 2 4,0 2 6,-2 2 4,0 2 10,0 0 17,0 2 17,0 0 16,-1 2 5,-1 2-8,-1 1-7,0 3-9,-1 1-5,0 0-5,0-1-4,0 1-5,0 0-3,1 0-1,2-1-2,0 1-1,1-3-4,0-6-6,0-6-6,-1-6-7,1-4-4,0-1-1,0-3-2,0-1-1,0-3-1,-1 0 2,1-1 2,0 0 1,0-1 2,2 2 6,0 3 4,1 1 5,0 3 4,0 1 3,-2 2 3,-1 3 4,0 1-1,2 4-2,0 2-3,1 4-3,0 2-7,-2 3-11,-2 3-12,-2 4-12,-4 1-12,-6 1-13,-6 1-12,-6 1-14,-1-2 2,3-5 16,3-4 16,3-6 16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64136 57946 651,'-15'-7'2,"2"-1"4,3 0 4,1 0 4,4 2 10,6 1 12,6 2 15,6 2 13,3 2-2,3 2-18,1 2-17,3 1-19,-2 2-10,-2-2-3,-3-1-5,-2 0-3,-3-1-12,-1 1-18,-1 1-18,0 2-19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3:5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69850 56075 333,'49'20'167,"16"14"-1,15 14 1,17 16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2"/>
    </inkml:context>
    <inkml:brush xml:id="br0">
      <inkml:brushProperty name="width" value="0.04398" units="cm"/>
      <inkml:brushProperty name="height" value="0.04398" units="cm"/>
      <inkml:brushProperty name="color" value="#00BFF3"/>
    </inkml:brush>
  </inkml:definitions>
  <inkml:trace contextRef="#ctx0" brushRef="#br0">65695 56309 500,'1'-15'6,"0"4"14,2 3 12,0 3 13,0 2 3,0 3-8,-2 4-8,0 2-7,0 3-5,2 4-1,2 2-2,1 3-2,2 4 0,-2 5 0,-1 5 0,0 5 1,-2 4 0,0 6-2,-2 4 1,0 5-2,-2 1 0,0-2 0,-2-4 0,0-2-1,-2-3-3,0 0-7,-1-2-9,-2 0-8,1-3-2,1-2 2,0-3 1,2-3 4,0-4-4,0-2-8,0-3-7,0-3-9,0-2-2,1-2 4,-1-3 2,0-1 4,0-4 1,0-6 0,0-6 0,0-6 0,0-3 2,0-2 2,0 0 4,1-1 2,-1 0 3,0 1 0,0 1 3,0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4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23600 6543 585,'2'-28'30,"4"5"6,4 7 8,3 5 6,3 5 0,1 1-7,2 2-8,0 2-7,-1 1-5,1 0-2,-2 0-3,-1 0-2,1 0-4,1 0-5,3 0-6,1 0-4,2 0-7,1 0-8,1 0-7,1 0-7,-1 0-7,-1 0-4,-3 0-5,-1 0-4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3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65551 56472 632,'-8'-19'9,"0"7"19,0 8 18,1 8 20,-2 5 2,-2 1-13,-2 3-13,-1 2-13,-1 1-11,1 1-11,1 1-11,0 1-10,2 0-7,1-1-5,1-1-5,0-1-4,2-1-1,-1-4 0,0-3 0,0-2 2,1-4 0,1-3-1,0-2-1,2-3 1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3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65900 56400 530,'22'0'18,"-3"0"2,-3 0 4,-3 0 2,0 1 3,0 4 1,1 2 3,1 3 1,1 2-1,-1 0-4,1-1-3,0 1-5,-2 0-1,-1 0 0,-2-1 0,-2 1-1,-2 0 0,1 0-1,0-1-2,0 1-1,-2-3-19,-4-4-34,-4-6-35,-4-4-35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4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66339 50972 546,'-5'-19'13,"6"7"10,6 8 10,6 8 10,2 6 2,-1 5-5,-1 5-6,-1 6-5,0 2-4,0 4-3,-1 3-1,1 3-3,-1 3-1,-3 4-1,-1 4 0,-2 4-1,-1 0-2,0-1-1,0-2-4,0-2-1,-1-1-4,-1 0-2,0 0-5,-1 0-3,-1-1-3,0-2-3,0-2-3,0-2-2,-1-2-4,-1-2-3,0-1-4,-1-3-4,-1-3-1,0-5 0,0-5 0,0-5 0,0-4-1,-2-2 0,0-4-1,-1-2-1,-1-4 2,0 0 8,0-3 6,1-2 7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0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66166 53149 483,'-7'-8'7,"2"0"1,2 1 3,2-1 1,2 1 4,2 4 5,2 2 3,2 4 5,1 2 1,3 3-3,2 4-3,2 2-2,-1 1-3,-1-1 0,-2-1 0,-2 0-1,-2-1 0,-1 3-2,-1 2-1,0 1 0,-1 2-2,0 0 0,0-1 0,0 1-1,0-1-1,0-1-1,-1-1-2,1-1-2,0-1-1,0-1-1,0-1-2,0 0-1,1-5 0,4-6 3,2-8 2,3-6 3,2-5 0,0-1-2,-1-3-1,1-1-1,1-2-4,1-1-2,3-1-5,1-1-4,2-2-2,-1-5-3,1-3-1,-1-4-3,-1 0-5,-1 2-7,-2 3-9,-2 3-7,-4 5-2,-3 5 4,-4 7 5,-4 5 4,-2 3 2,2-2 0,0 0 0,2-1-1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29"/>
    </inkml:context>
    <inkml:brush xml:id="br0">
      <inkml:brushProperty name="width" value="0.05849" units="cm"/>
      <inkml:brushProperty name="height" value="0.05849" units="cm"/>
      <inkml:brushProperty name="color" value="#00BFF3"/>
    </inkml:brush>
  </inkml:definitions>
  <inkml:trace contextRef="#ctx0" brushRef="#br0">57508 49183 376,'-7'-6'51,"4"4"5,3 4 5,2 4 6,4 4-3,6 3-8,4 5-10,5 3-9,3 1-6,1-3-5,1-3-3,1-2-5,0-3-3,0-1 0,1 0-3,-1-2 0,1 0-2,1 2-2,1 0-1,1 1-3,-2 1-1,-2 2-2,-3 0-1,-3 1-1,-1 2-1,-1 1 0,1 3 1,0 1-1,-2 0 1,-1-1-1,-3-2-1,-1-3 0,-2 0-1,-2 2 0,-3 0-2,0 1 0,-4-1 1,-3-1 1,-2-2 1,-3-2 2,-4-2 0,-2 1-1,-3 0 0,-3 0 0,-4 2-4,-5 5-5,-5 4-5,-4 7-5,-7 5-2,-5 8 1,-5 8 2,-7 7 2,-3 4-4,1-4-7,-1-3-8,1-3-8,5-6-5,14-10-2,12-9-3,13-10-2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31"/>
    </inkml:context>
    <inkml:brush xml:id="br0">
      <inkml:brushProperty name="width" value="0.05586" units="cm"/>
      <inkml:brushProperty name="height" value="0.05586" units="cm"/>
      <inkml:brushProperty name="color" value="#00BFF3"/>
    </inkml:brush>
  </inkml:definitions>
  <inkml:trace contextRef="#ctx0" brushRef="#br0">2950 37098 393,'4'-18'3,"10"-5"3,7-5 5,11-4 5,-1 0 1,-8 7-1,-7 6-2,-8 8-1,-4 3 0,2-1 1,0-2 3,1 0 1,2 0 1,0 3 1,1 1 0,2 2 0,0 2 1,1 2 1,1 2 2,1 2 1,1 4 0,0 5-3,-1 7-2,1 6-3,0 4 0,1 6 1,1 5 2,2 4 1,0 4-1,1 0-3,1 2-3,1 0-4,0 0-3,1-2-1,-1-2-1,1-2-2,0-2-1,1-2 1,1-2-1,1-2 0,1-3 0,0-5-2,2-5-1,1-5-1,1-6-1,3-6 2,1-8 0,2-6 1,5-11 1,8-13 1,8-14 1,8-14 2,4-11-1,4-10 1,3-10-1,3-10-1,1-3 0,-2 5-2,0 2 0,-1 6 0,-2 3-4,-3 7-4,-3 6-3,-3 6-5,-6 8-6,-10 12-6,-10 12-7,-10 11-6,-7 11-5,-7 7-4,-5 8-2,-6 8-3,-4 3 3,-2 1 10,-2 0 10,-2 0 9,-2 0 3,0 1-4,-1 1-5,-2 2-3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1:54:32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4037 47527 377,'-15'-30'6,"2"5"12,2 3 12,3 5 13,3 7 3,8 14-2,6 12-4,7 13-3,4 10-3,1 10-2,1 8-1,1 9-2,1 7-3,-1 5-4,1 5-4,-1 4-5,0 2-2,-3-4-2,-1-2-2,-2-3-2,-2-5-1,-1-7 0,-1-7 0,0-7 0,-1-8-1,1-11 1,1-12-1,1-9-1,4-10 1,7-8-1,7-8 1,7-7 1,8-16 1,11-21 4,12-21 4,10-22 4,8-19-1,5-16-4,7-18-5,6-15-4,8-12-6,9-7-5,10-4-5,10-7-6,1 7 0,-8 18 2,-7 18 4,-9 20 3,-14 20-12,-20 22-27,-21 23-29,-20 23-28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26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91150 36924 516,'30'-1'130,"-3"0"-27,-3-2-27,-3 0-29,-2 0-14,-1 2-2,-1 2-4,-1 2-1,-2 2-15,-2 3-29,-4 4-27,-3 2-27,-2 0-11,-4-3 6,-2-3 7,-3-2 7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27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90778 37431 511,'-14'7'3,"3"0"6,2-2 6,4 0 6,3-2 7,2-1 9,3 0 9,4-1 9,3-3 0,3-1-7,5-2-7,4-1-8,1-2-5,3 2-5,0 1-5,0 0-4,1 1-5,-3 1-4,-1-1-4,-3 0-5,-1 0-8,-2 2-11,-3 0-12,-1 2-12,-3 1-4,-4 2 5,-4 2 4,-4 2 5,-4 0 2,-2-1 2,-3-1 2,-3 0 0,-2-1 3,0 0 4,1 0 3,-1 0 4,0-1 4,1-1 3,-1 0 5,0-1 3,1-1 4,1 1 3,1 2 4,0 0 3,3 1 10,5 0 17,3 0 15,4 0 17,3-1 1,3 0-13,4-2-13,2 0-12,1-1-13,-1 0-12,-1 0-10,0 0-13,-3 1-6,-5 3-3,-3 4-3,-4 2-3,-3 2 0,-3 2 2,-4 0 2,-2 1 2,-1-1 1,-1-1 0,0-2-1,1-2 0,-1-2 2,0-1 2,1 0 4,-1-2 3,1 0 3,1 0 4,0 0 2,2 0 3,1-1 4,1 0 1,0-2 3,2 0 3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31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90678 36666 434,'-13'-7'8,"8"2"14,6 2 14,8 2 15,3 1 4,1 2-5,1 0-6,1 2-5,1 0-7,-2 0-9,-1-1-9,-1 1-8,-2 2-12,-2 2-15,-4 3-15,-2 4-15,-4 0-4,-2 1 7,-4 0 6,-2-1 7,-3 0 5,-1-1 3,-3-1 2,-1 0 4,-3-2 3,0-1 3,-1 0 4,0-2 3,-2 0 4,1 0 4,-1-1 3,1 1 3,-1-1 6,3 0 5,0-2 7,1 0 7,1-1 2,4 0-1,3-1 1,3 1-2,4-1 3,8-2 5,6-2 4,7-2 6,5-2-1,3-1-7,3-3-6,3-2-7,1 0-6,1 1-2,-1 0-3,0 2-3,-1 1-4,-1 0-2,-3 2-2,-1 1-4,-8 2-13,-11 7-26,-12 6-25,-11 6-26,-5 0-3,2-3 18,4-4 18,3-4 19,1-2 13,-3 0 8,-2-1 9,-1 1 7,-1 1 6,2 0 5,3 1 5,1 2 4,2 0 4,1 1 6,0 2 4,2 0 5,1 1-1,2-1-5,2 1-7,2 0-6,0 1-4,-2 3-3,-2 3-1,-1 3-3,-1 1-2,2-1-2,2-1-3,2-1-1,2-5-9,4-8-16,2-10-17,3-8-15,-1-1-2,-6 6 11,-6 8 12,-6 6 11,-2 3 10,-1 0 11,0-2 11,1-1 10,-1 1 4,2 0 0,1 1-2,0 2 0,2 0-2,1 1-2,0 1-1,2 1-2,0 0-3,0-1-2,0 0-3,0-2-3,3-7-8,6-12-14,6-13-15,6-13-13,4-4-2,2 4 9,4 4 11,3 3 9,1 4 7,-1 1 5,-1 3 4,-1 1 4,-1 2 3,1 2 2,-1 3 3,0 1 2,-1 2 1,-3 2-2,-3 2-1,-3 2-2,-1 2 3,0 0 6,-1 2 5,1 0 6,-2 2 2,-1 0-4,-2 1-4,-2 2-3,-2 1-2,-1 3-1,0 3 1,-2 3 0,-1 1-3,-4-1-4,-2 0-4,-3-2-6,-2 0-1,2 3 0,1 2 0,0 1-1,0 1 2,-2-1-1,-1-1 1,-3-1 0,-1-1-1,0-3-2,0-1-3,1-2-2,-1-3-1,0-1-2,1-2-1,-1-2-2,-1-2-2,0-2-2,-1-2-4,-1-2-2,-1-3 0,1-2 3,-1-3 5,1-3 3,0-2 3,2 1 0,2-1 0,3 0 0,1 1 2,2-1 0,2 0 1,2 1 2,2-1 5,4 2 9,2 1 11,3 1 9,2 1 3,0 2-1,-1 2-3,1 3-2,0 0-3,0 2-2,-1 0-3,1 2-2,-2 2-3,-2 4-1,-4 3-2,-2 5-1,-3 3-2,0 3-2,-2 3-3,0 3-2,-2 0-2,-2-3-2,-2-3-2,-1-3-1,-2-3-1,0-2 1,0-4 1,1-3 1,-1-2 0,2-2-4,1-2-3,1-2-3,1-3-2,2-6 1,2-3 1,2-6 0,1-2-2,0 4-7,0 3-5,0 3-6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35300 20022 596,'0'-19'8,"0"7"14,0 8 15,0 8 15,0 6 3,0 4-9,0 3-9,0 5-9,0 1-5,0 1-4,0-1-4,0 0-3,0 1-2,0-1-2,0 1-2,0-1-1,0 1 0,0 1-1,0 1 1,0 1 0,0-1-4,0-1-5,0-3-6,0-1-6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32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90335 41700 471,'29'7'108,"-4"-1"-21,-3 0-21,-4-2-20,-2 1-13,3 0-6,1 1-6,3 2-6,-2 0-6,-3 1-5,-5 2-6,-3 0-5,-7 1-10,-12-1-15,-10 1-14,-10 0-16,-6-1-1,3-3 11,2-1 10,1-2 12,3 0 9,1 0 5,3 1 7,1 2 6,3-1 5,3-1 5,3-1 4,3 0 4,4-1 8,6 0 10,5 0 11,7 0 10,4-1 1,3-1-9,3 0-9,3-1-8,2-2-6,1-1-1,1 0-2,1-1-2,-1-1-3,-3 2-4,-4 0-3,-1 2-4,-6 1-10,-7 4-15,-7 2-17,-6 3-14,-6 2-5,-3 0 9,-5-1 7,-4 1 9,0-1 7,1 0 5,3-2 5,1-1 6,-1 0 3,-3 0 2,-5 0 1,-3 0 3,-1-1 3,3-1 3,3 0 5,3-2 3,3 0 4,3 0 4,3 0 4,3 0 2,2 1 4,2 6 2,2 2 2,2 5 3,1 1-3,0 1-4,0-1-5,0 1-6,0-1-5,0 1-6,0-1-6,0 1-7,-1 0-4,0-1-3,-2 1-4,0-1-4,1-5-10,4-10-17,4-12-17,4-9-17,3-8-2,5 0 14,3 0 15,5-2 13,1 1 10,1 3 3,-1 3 5,1 3 4,-2 2 4,0 2 5,-1 3 5,0 1 4,-3 1 7,0 2 7,-1 1 7,0 1 9,-3-1 4,1 2 4,-2-1 4,-1 0 4,-1 0-2,-1 2-6,-1 0-6,0 2-5,-2 1-4,-1 2-3,0 2-1,-2 2-3,-1 1-2,-1 3-2,0 2-3,-2 2-2,-1 1-2,-4 5-3,-2 2-2,-3 3-2,-4 0-3,-2 0-1,-3-1-2,-3-1-3,-2-2-1,1-5-4,-1-3-4,1-4-2,-1-4-2,2-4-1,1-4 0,1-4 0,1-4 0,1-2 2,1-3 3,0-3 1,3-2 2,2 1 2,4-1 3,3 1 2,3 0 4,4 3 4,3 1 4,5 2 5,1 2 4,-1 3 6,-1 1 3,0 2 6,-1 3 2,-1 4 3,1 4 0,0 4 3,-2 2-3,-3 3-7,-2 2-6,-4 1-8,-2 2-3,-4-1-4,-2 1-2,-3-1-3,-3-1-2,0-2-4,-1-4-3,-1-3-3,0-5-5,3-8-10,1-8-7,2-7-9,3-4-2,2 1 5,4 1 6,2 1 5,2 1 2,0 3-2,0 1-1,0 2-3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11914 36250 518,'-9'45'147,"0"-2"-35,-1-4-34,-1-2-35,-2-2-19,0 1-4,-1-1-3,-1 0-4,0 0-3,1 0-2,1 0-2,1 1-3,1-4-2,1-6-6,0-5-4,2-7-5,2-7-13,2-12-20,4-10-21,2-11-21,2-3-1,-2 5 16,0 5 18,-2 5 18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2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11445 36690 482,'-21'-22'2,"3"5"5,5 3 3,3 4 3,4 4 9,4 2 10,4 4 12,4 2 11,3 4 3,3 2-6,3 3-6,4 4-7,1 1-5,1 4-4,0 4-5,3 1-6,-1 2-4,2-1-5,1-1-5,1-1-6,0-2-6,-3-1-9,-2-3-7,-1-1-8,-2-2-13,-3-1-14,-1-1-16,-2 0-16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4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13045 49100 504,'-15'2'12,"4"4"23,3 4 23,3 3 23,0 7 3,-2 7-16,-2 8-16,-1 8-17,-2 5-11,0 0-5,1 2-6,-1 0-4,1-1-5,1-2-3,0-4-1,2-2-4,1-5 0,1-4-1,0-5 1,2-5-1,1-6-13,2-8-29,2-8-28,2-8-28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44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12630 49616 478,'-15'-7'2,"2"2"4,3 2 5,1 2 4,3 1 10,4 0 16,4 0 14,4 0 16,4 3 2,3 6-13,5 5-12,3 7-11,3 4-10,1 2-5,1 4-6,1 3-6,1 1-7,3-2-11,1 0-8,3-1-11,-1-2-2,0-3 1,-1-4 4,-1-1 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0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58500 41827 495,'16'-12'110,"-1"6"-19,1 8-20,0 6-20,-2 6-12,-1 4-5,-2 3-3,-2 5-4,-2-1-6,-1-3-5,-1-5-6,0-3-7,0-3-3,2-3-2,2-1-3,2-2-2,1-4-1,1-8 2,1-6 1,1-7 1,2-5 1,3-5-1,4-3 0,2-4 1,2-3-3,2-2-5,2-3-3,3 0-5,-3 1-2,-4 7-1,-4 7 1,-6 8-1,-4 3-7,-1 2-15,-2 3-13,-2 1-14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1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45327 47461 525,'-6'-7'1,"2"4"20,4 2 19,3 4 21,1 2 5,1 3-9,1 4-11,2 2-8,-1 3-8,-1 1-5,0 3-5,-2 1-4,0 1-4,0-1 0,0-2-2,0 1 0,0-3-3,2-1-4,0-3-5,1-1-3,2-4-3,0-6 0,1-6-1,1-6 0,3-6-2,2-5-6,3-6-5,3-6-5,2-4-5,1-1-4,1 0-3,0-2-4,-1 4-3,-5 6-1,-5 7 0,-4 7-1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2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32983 38427 477,'-6'7'59,"4"-2"-5,4-3-6,4 0-7,4-2-3,3 0-1,5 0-2,3 0-2,3 0-2,1 0-2,1 0-3,1 0-2,1-1-3,1 0-4,1-2-3,1 0-5,0-2-3,0 0-5,1-1-5,-1-1-4,-1-2-5,-3 0-6,-4-1-5,-1-1-5,-4 1-6,-1 3-9,-3 2-6,-1 4-9,-3 2 1,-2 4 7,-4 2 9,-2 3 8,-3 1 6,-1-1 1,0-1 2,-1 0 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2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34096 39100 485,'-14'2'11,"3"4"23,3 4 21,3 3 22,1 5 5,2 3-14,0 5-13,2 3-14,0 4-10,0 2-7,0 4-7,0 3-7,0 5-5,0 8-1,0 7-4,0 9-1,1 3-7,2 2-14,2 1-12,1 1-12,1-8-10,-1-15-8,0-16-8,-2-15-7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3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34918 38794 513,'-12'0'52,"10"0"-4,8 0-5,10 0-5,3-1-6,1-1-7,-1 0-6,1-1-7,-1-1-4,1 0-4,-1 0-3,1 0-3,-3 2-1,-5 4 1,-5 4 1,-4 4 2,-5 3 2,-4 3 3,-4 3 4,-4 3 3,-1 2 3,-1 1 2,1 1 2,-1 1 1,0 0 0,-1 1-3,-1-1-4,-1 0-3,0 0-1,1-1 0,0-1-1,3-1 0,0-2-6,2-1-13,2-3-11,3-1-12,3-6-13,7-10-13,8-10-15,6-10-13,3-3 3,-3 3 18,-1 3 19,-2 3 19,-3 2 12,1 0 7,-2 2 6,0 1 7,-2 0 7,1 2 8,0 1 9,0 1 7,0 0 3,-1 2-3,1 0-2,0 2-4,-1 2 2,-1 4 3,0 3 5,-2 5 5,0 2-2,-2 1-7,0 1-8,-2 1-7,0 2-7,0 1-9,0 3-8,0 1-9,0 0-4,0-1-3,0-3-2,0-1-1,0-3-4,-2-3-3,0-3-4,-2-2-3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8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35200 20727 702,'1'-15'13,"4"3"11,2 1 10,3 3 10,1 0 1,0 2-9,-2 1-8,-1 1-8,1 0-5,2 2-2,2 0-1,1 2-2,2 0-7,0 2-11,-1 0-12,1 2-11,-2-1-10,-1-1-6,-2 0-7,-2-2-7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3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35750 39677 579,'22'-6'10,"-3"2"20,-3 4 20,-3 2 20,-1 4 4,0 2-13,-1 3-13,1 3-13,-1 1-11,1-1-10,0 0-10,0-2-9,-2 0-10,-1-1-11,-2 1-12,-2 0-10,-2-1-7,0-1-3,-2-1-2,0 0-3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4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36700 37516 573,'8'-7'105,"0"2"-22,-1 2-20,1 2-22,1 1-11,1 0-2,3 0-2,2 0-2,0 1-6,-1 4-9,-1 2-12,-1 3-9,-2 3-12,-2 2-12,-4 1-12,-2 3-12,-4-1-2,0 1 9,-3-2 7,-2-1 9,0-2 5,0-1 2,2-2 3,1-2 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4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36231 38446 451,'-10'20'8,"12"-6"17,12-8 16,12-6 16,5-6 2,0-2-10,0-4-10,1-2-12,-2-1-6,-2-1-3,-1 1-2,-3-1-4,-2 1-5,-3 2-7,-3 3-7,-2 1-7,-5 3-7,-3 6-7,-4 4-6,-4 6-7,-3 1 0,-2-1 8,-1-1 7,-3 0 6,-1-1 7,1 0 4,-1-1 5,0 1 5,1 1 5,1 2 5,0 1 5,2 3 6,0 1 1,2-1-2,1 1-2,1 0-3,0 0 2,2 1 6,0 1 6,2 1 5,-1 1 0,0 1-7,-2 1-8,0 1-8,-2 0-5,0-1-4,-1-1-4,-2-1-4,1-2-4,-1-1-2,0-2-3,0-2-3,0-3-3,-2-1-2,0-2-2,-1-2-3,1-4-2,2-6-1,4-6-1,3-5 0,1-6-1,3-1 3,2-4 3,2-3 2,1 0 2,2 1 4,0 3 3,1 1 4,0 4 3,0 3 4,-2 5 4,-1 3 5,-2 5 10,-4 8 19,-4 6 19,-4 7 18,-2 4 1,-1-1-16,-2 1-16,0 0-16,4-4-15,8-5-12,10-6-13,8-6-13,4-4-4,1-2 2,-1-2 3,1-1 2,-2-1 2,-3 2 3,-3 2 2,-3 2 2,-5 4 3,-6 4 3,-8 5 3,-6 6 4,-4 2 2,-1 3 0,-1 1 0,-1 3 1,-2 0 0,1-1 1,-2-1 1,-1-1 0,-1 0 2,1 1 2,-1 1 2,1 1 3,0 0 0,3-1-1,1-1 0,3-1-1,4-3 4,8-5 10,8-4 10,8-6 9,6-5 0,7-8-8,5-6-8,6-7-10,4-3-6,0 0-4,2-1-5,0 1-5,0 0-1,-2 1 3,-1 1 2,-3 1 3,-3 3 2,-3 5 1,-5 5 3,-4 4 2,-4 6 2,-6 6 3,-6 6 4,-6 6 4,-5 3 0,-4 3-3,-4 1-2,-3 3-3,-4 0-3,1 0-3,-2 1-3,-1-1-4,-1 0-4,-1 1-6,-1-1-6,-1 1-6,0-2-5,3 0-5,2-1-5,1-1-3,2-3-3,3-5 2,1-5 0,3-4 2,0-4 1,2-2 2,1-2 0,0-2 2,2-2 1,1 0 2,0-1 1,2-2 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36350 40250 461,'18'1'103,"3"4"-16,4 2-17,5 3-16,3 3-11,6 2-2,5 1-2,4 3-4,4 0-4,0 1-10,1-1-9,2 1-10,-6-2-9,-10-3-11,-11-3-11,-11-3-12,-6-1-11,1 0-12,0 0-11,0 0-11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40377 37850 428,'-6'40'152,"2"2"-32,4 2-33,2 2-32,2 3-20,0 4-4,0 4-7,0 3-4,-1 2-5,-1-3-2,0-1-3,-1-2-2,-1-3-6,0-2-11,0-4-10,0-2-9,0-4-8,3-2-4,2-3-4,2-4-4,1-3-5,-1-7-4,1-5-6,0-6-5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5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40813 38240 490,'-2'-19'28,"0"10"16,-3 10 16,-2 10 16,-2 7 0,-2 5-15,-2 5-16,-1 5-16,-3 1-10,-1 0-3,-3-1-4,-1-2-4,-1-1-1,1-5 1,1-4 0,1-3 0,1-2-4,1 0-9,1-1-11,1 1-9,4-2-1,8-1 7,8-2 8,8-2 8,6-2 5,8-1 0,7-1 2,7 0 2,3 0-2,0 0-4,0 1-5,0 2-3,-1-1-6,-2-1-6,-2-1-8,-2 0-7,-3-1-3,-6 0 1,-3 0 0,-6 0 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6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42254 37986 508,'-7'7'5,"4"0"10,2-2 11,4 0 10,2-2 4,3-2-5,3-2-4,4-2-4,0-1-4,1 0-2,0 0-3,-1 0-2,4-2-3,5-4-4,6-3-2,7-5-3,-1 0-4,-6 3-5,-6 3-5,-5 2-5,-7 7 2,-8 8 6,-8 9 8,-8 10 6,-4 3 5,1 2 3,-1 1 2,1 1 3,-3 1 0,-2 4-2,-3 3-2,-2 2-3,-2 1-2,1-2-2,1-1-4,1-3-3,2-3-1,1-2-3,3-3-1,1-3-3,2-3-2,2-3-5,3-3-5,1-2-5,5-8-7,8-9-11,8-10-11,7-9-11,5-5 1,-1 1 12,1 1 11,-1 2 11,-1 1 10,-1 5 8,-3 3 6,-1 4 8,-1 3 7,-1 2 9,1 2 6,0 2 9,-2 3 6,-1 2 4,-2 4 4,-2 2 6,-2 2-3,-1 3-8,-1 2-7,0 1-9,-2 3-5,0 1-5,-2 3-3,0 1-5,-2 1-4,-2-3-8,-2-2-7,-2-1-7,-1-3-8,1-3-10,-1-3-10,0-2-10,0-5-5,2-2-2,1-6 0,1-2-2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6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43350 39400 547,'21'0'28,"-3"0"-3,-4 0-1,-4 0-2,-2 1 2,3 2 8,2 2 7,2 2 8,0 1 1,1 1-5,0 1-7,-1 2-4,0-1-8,-3-1-7,-1-1-7,-2 0-8,-2-1-9,0 1-10,-2 1-9,0 2-10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7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44157 36947 460,'36'-21'76,"-6"7"-7,-5 5-7,-7 6-8,-2 4-8,0 2-10,-1 2-9,1 2-10,-3 2-7,-3 3-4,-4 3-7,-4 3-4,-3 2-7,-2 0-7,-2-1-9,-1 1-7,-4-1-6,-4 1-4,-4-1-3,-3 1-3,-4 0 1,-1-1 7,-3 1 8,-1-1 7,0 0 6,3-1 7,3 0 5,3-2 6,4-2 5,3-1 3,4-2 2,5-2 4,6-4 8,11-6 12,11-6 12,11-6 13,5-4 2,-2-3-10,0-3-10,-1-3-10,-3 0-7,-2 3-3,-3 3-5,-3 3-4,-7 7-5,-12 12-4,-12 12-6,-12 11-4,-5 5-2,-1-1 3,1-3 3,-1-1 3,2-3 1,1-1 1,3-3 1,1-1 0,3-2 1,2-3 1,4-1-1,3-2 1,3-2 1,4-2 1,3-2 1,5-2 2,4-3 0,2-2 0,3-4 0,3-2 0,0-1-1,-1 1-2,-3 0-2,-1 2-1,-6 3-3,-8 8 0,-9 6-2,-10 8-1,-3 2 2,1 1 2,1-1 4,1 1 3,1-2 0,2-1-1,3-2-2,1-2-2,5-5-3,8-7-6,8-6-4,7-7-6,4-4-2,-1 0 3,-1 1 0,-1-1 2,-1 2 3,-2 2 1,-3 4 2,-1 3 3,-4 4 2,-6 8 1,-6 6 3,-6 7 1,-3 4 1,-2-1-2,0 1-1,-1-1-1,-2 1-1,-1 1-2,-3 1-2,-1 1-1,-2 0 0,1 1 1,-1-1 2,1 1 1,0-3 2,3-2 4,1-3 3,3-2 3,3-5 5,6-3 7,6-4 8,6-4 7,5-5 1,5-8-4,5-6-4,6-7-5,2-3-4,2 1-3,2 1-3,3 1-4,-1 2-3,0 1 0,-1 3-1,-1 1-1,-3 2 0,-3 3 2,-5 1 2,-3 2 3,-4 3 2,-1 4 5,-2 4 5,-2 4 5,-4 4-1,-6 4-4,-6 3-4,-6 5-5,-4 2-5,-3 1-5,-3 1-8,-3 1-5,-1-1-2,-1 0 1,1-1 1,-1-1 3,1-1-3,0-1-7,-1-1-5,1 0-7,0-4-3,3-3-2,1-4-2,3-5-2,1-2-1,2-4-2,3-2-1,1-3-2,2-2 2,1 0 5,0 0 5,2 0 5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0:57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43750 39550 437,'31'1'140,"-2"4"-32,0 2-30,-1 3-32,2 4-15,5 1 0,4 5 0,6 2 0,3 2-4,4 2-6,2 3-8,4 1-7,0 2-11,-1 0-15,-1 2-14,0 1-14,-7-3-6,-10-4 2,-12-5 2,-9-5 3,-7-2 0,1-1-2,0 1-1,0 0-3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6:58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36000 19898 525,'0'-17'13,"2"11"23,0 12 25,2 11 24,-1 7 3,-1 1-18,-1 1-18,0 1-18,-1 1-14,2 2-8,0 3-8,2 1-9,-1 2-6,-1 0-3,0 2-3,-2 0-4,0-1-11,2-5-19,0-6-18,2-3-20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09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70450 39909 643,'1'-14'52,"4"4"-12,2 4-11,4 5-13,0 1-6,1 0-2,0 0-1,0 0-2,0-1-1,1-1-1,1 0-1,1-1-1,1-1-1,0 2 1,-1 0 1,1 2 0,-1 0-1,-1 0 0,-1 0-1,0 0-1,-1 1-1,-1 2 0,1 2-1,0 2 0,-1 0-1,-1 1 2,0 0 0,-2 0 1,0-1 1,2-1-1,0-1 1,1 0-1,2-2 1,2 0 0,1-2-1,3 0 1,1-3 0,1 0 0,1-3 0,1-2 1,0 0-1,-3 1 1,-1 0 0,-2 2-1,-2 0 0,-1 2 0,-1 0 1,0 2-1,-2 1 0,-1 2 0,-1 2 0,0 2 1,0 0 0,3-1 3,3-1 1,4 0 2,-1-2 0,1-2 0,-2-2-1,-1-2-1,1-1 0,1 0-2,3 0-1,2 0-1,-2 0-1,-1 1 1,-4-1 0,-3 0 1,0 0 0,1 2-2,3 0 0,2 2-2,0 0 0,1 0 0,-1 0 1,1 0-1,0 0 1,1 0 0,1 0 1,1 0 0,1 0 0,1-2 1,1-1 1,1 0 0,1-1 0,1 1 0,1-1 0,1 0 1,0 0-1,-2 0-1,0 0 1,-1 0-1,-1 1 0,-3 0 0,-1 2 0,-3 1-1,-1 0 1,-2 1 0,-3 2 0,-1 0 0,-1 0 0,0 0 1,-1-2 0,1 0 1,0-1 1,2 2-1,0 0 0,1 2 0,1-1 0,1-1 0,1 0 0,2-1 0,-2-1-1,-1 0-1,-3 0-1,-1 0-1,-1 0-2,0 0-1,-1 0-1,1 0-1,1 0-1,3 0 3,4 0 2,2 0 2,2 0 3,1 0 0,1 0 2,1 0 2,1 0 0,2 0-2,3 0-1,1 0-1,2-2 0,1 0-1,0-3 0,2-2 0,0-1 0,0 1 0,1-1 0,-1 0-1,-1 1 0,0 0-1,-1 2 0,-1 1 0,-4 0-2,-4 2-3,-5 0-1,-4 2-3,-5 0-1,-1 2 1,-2 0 0,-2 2 2,-1 0 1,1 1 4,2 2 2,0 0 4,1 0 1,3-1 1,2 0 1,2-2 1,1-1 0,1 0 0,1-2-1,1 0 0,1-1-2,3 0 0,1 0-2,2 0-1,2 0-1,1 0-1,1 0-1,1 0-1,-1 0-1,0 0-2,-1 0 0,-1 0-2,-1 0 0,-2 0 0,0 0 2,0 0 0,-2-1 2,0 0 0,1-2 0,-1 0 2,0 0 0,-3 0 0,-1 2 1,-3 1 1,0 0-1,-1 0 1,1 0 0,0 0 1,-2 0-1,1 0 1,-2 0 1,-1 0 0,0 0 1,1 1-1,2 2 1,0 0 0,1 1-1,1 0-1,1 0 0,1 0 0,0-1-2,1-1 0,-1 0 0,1-1-2,0-1 1,-1 0-1,1 0 2,-1 0-1,1 0 1,-1 0-1,1 0 1,-1 0-1,0 0 0,-1 0 1,-1 0-1,-1 0 0,0 0 1,0 0 1,-1 0 0,1 0 1,-1 0 0,-1 1 0,-1 2 0,-1 0 0,0 0-1,0 0-1,-1-1-2,1-2 0,-1 0-1,-1 0 3,-1 0 1,0 0 3,-1 0 0,3 2 0,2 0 0,2 2-1,-1-1 0,1-1-1,-2 0-1,-1-1-1,1-1 1,3 0 2,3 0 2,3 0 3,2 0 0,-1 0-1,0 0-1,1 0-1,-2 0-2,-1 0-3,-3 0-1,-1 0-3,-2-1-2,-1-1-2,-1 0-1,0-1-1,-2-1 1,-1 2 5,-1 0 3,-1 2 6,1 0 0,2 0-1,1 0-1,3 0-2,0 0 0,-1 0 1,-1 0 0,0 0 0,-2 0 1,-1-2 1,-1-1 0,0 0 1,-2 0-1,1 0-1,0 2-2,0 1-2,0 0-1,3 0 0,1 0-1,3 0 0,0 0 0,-3 0 2,-1 0 0,-2 0 2,-1 0 0,0 0-1,-1 0 1,1 0-1,0-1 1,1-1 0,2 0 0,0-1 0,1-1 0,-1 2 0,1 0-1,0 2 0,-1 0-1,-1 0 1,-1 0 0,-1 0 0,0 0 0,0 0 0,0 0 1,-1 0 0,2 0-1,2 0 0,1 0 0,3 0-1,0 0-1,-3 0 1,-1 0-1,-2 0 0,-1 0 0,3 0 1,2 0 1,2 0 1,0 0 1,1 0-1,-1 0-1,1 0 1,-1 0-1,-1 0 0,-1 0 0,0 0 0,-1 0 0,1 0 0,1 0 0,1 0 1,0 0-2,1 2 0,0 0-2,-1 2-1,0-1-1,-1-1 1,0 0 1,-2-1-1,0-1 1,-1 0 0,1 0 0,0 0 1,-1 0-1,1 0 2,0 0-1,-1 0 1,1 0 0,0 0-1,-1 0-1,1 0 0,-1 0-1,-1 0 1,-1 0 0,0 0 0,-1 0 0,1 0 0,1 0 0,2 0 0,0-1 0,3-1-2,2 0-1,1-1-1,2-1-1,-1 2 1,1 0 0,-1 2 1,-1-1 0,-1 0 1,-2-2 0,-2 0 1,-2 0 0,-1 0 2,-1 2 0,-1 1 2,0 0 0,0 0 0,0 0-2,0 0 0,-2 0-9,1 0-16,-2 0-15,0 0-17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19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86050 1146 597,'18'-8'117,"3"0"-25,4 1-27,5-1-25,0 2-16,-2 1-5,-1 2-5,-3 2-6,-2 1-2,-3 0 0,-3 0-1,-2 0-1,-2 0-1,3 0-6,2 0-3,1 0-5,1 0-4,-3 0-3,-1 0-3,-2 0-4,-2 0-2,-1 0-1,0 0-2,-2 0-1,-3 0-3,-4 2-3,-6 0-3,-4 2-4,-3-1 3,1 1 6,-1 0 7,0 0 7,1 0 5,1-1 4,0 1 3,2 0 4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0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86579 1450 567,'0'17'152,"0"1"-38,0 3-38,0 1-38,0 2-20,0 1-4,0 1-3,0 1-4,0 1-4,0 2-9,0 3-7,0 1-7,-1 2-6,0 2-5,-2 2-4,0 2-5,0 0-2,0-2-1,2-1-2,0-3 0,0-4 2,-2-4 5,-2-5 6,-1-4 5,-1-5 5,1-3 4,0-3 4,2-2 5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0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87774 994 544,'-11'0'31,"10"0"6,10 0 6,10 0 5,5-1-1,4 0-7,3-2-8,3 0-8,1-2-4,0-2-4,0-1-2,0-3-3,-2 0-3,-3 2-3,-5 2-3,-3 3-5,-4 0-6,-1 2-12,-3 0-12,-1 2-12,-4 0-5,-6 0 0,-6 0 1,-6 0 0,-3-2 4,-1-2 6,-2-4 8,0-2 7,0-2 5,-1-1 5,1-1 3,-1-1 5,1-1 3,2 2 0,3 1 1,1 1 0,2 1 4,0 0 4,2 2 5,1 1 4,0 0 4,0 2 2,0 1 3,0 0 2,1 3 5,0 4 8,2 4 7,0 4 8,1 4 1,-2 5-9,0 5-6,-2 5-7,1 2-6,0 2-4,2 1-3,1 1-3,-1 1-4,-1 2-4,0 2-3,-1 2-4,-1 4-4,2 4-7,0 5-7,2 6-6,-1 0-6,0-3-6,-2-3-6,0-3-6,0-3-1,0-6 5,2-4 4,0-5 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87966 1807 772,'-2'-17'47,"-4"14"-3,-4 14-3,-4 13-4,-3 8-7,-3 1-11,-3 0-9,-3 2-12,0-2-6,2-2-4,1-3-4,3-3-4,2-4-4,2-5-5,4-5-4,3-4-5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88600 2100 673,'35'7'64,"-8"-1"-9,-7 0-12,-9-2-10,-1 1-6,2 0 0,3 1-2,3 1 1,0 1-7,-3 0-11,-3 0-12,-2-1-10,-3 1-15,1-2-16,0-1-16,0 0-17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89530 1444 523,'1'-19'12,"0"12"25,2 10 25,0 12 25,0 5 3,0 1-19,-2 0-20,0 3-18,-2-1-14,0 0-8,-2 1-7,0-1-10,-1 0-7,0-1-9,1-1-8,-1-1-9,-1-3-9,0-3-9,-1-4-10,-1-4-10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2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89539 994 465,'15'-29'24,"-1"7"-3,-1 5-4,0 7-4,-3 3-1,1 2-2,-2 2 0,0 2-1,-2 2 1,-1 2 3,-1 2 3,0 2 3,-2 1 2,0 3 2,-2 2 3,0 2 1,-1 1 1,0 1-2,0 1 0,0 1-1,-1 0-2,0 1-2,-2 0-4,0-1-1,-1 2-2,2 3-1,0 3 1,2 3-1,0 1-1,0-2-4,0 0-3,0-1-3,0-1-2,0-1-4,0-1-2,0-1-2,0-2-3,0-1-2,0-2-2,0-3-2,-1-3-7,-2-8-10,-2-7-11,-1-6-10,-3-6-2,-2-7 9,-2-5 9,-1-7 9,-1-1 5,2 0 3,3 1 2,1 1 2,2 3 4,2 4 5,2 3 6,3 4 4,1 4 6,3 1 7,4 2 6,2 2 7,0 3 0,-3 5-5,-2 2-5,-4 5-6,-1 4-3,0 2-1,0 3-1,0 3-1,-1 2-1,-4 1-1,-2 1-1,-3 1-2,-2 1 0,1 1 2,-1 1 1,0 1 1,0 0 1,1-1 0,-1-1 1,0-1 0,1-2-1,3-3 1,1-3-1,2-3 0,4-4-6,6-4-12,6-6-10,5-4-12,3-4-4,-3-2 1,-1-2 3,-2-1 2,-2-1 3,-1 1 4,-1 1 3,0 0 5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2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90581 1633 519,'8'-6'29,"-1"4"14,1 4 12,0 4 13,-1 3 0,-1 3-11,-1 3-11,0 3-13,-2 2-7,0 1-6,-2 1-4,0 1-5,-3 1-4,-2-1-6,-4 1-3,-1-1-5,-3 0-6,2-1-7,1-1-6,1-1-7,0-2-7,0-3-5,1-3-6,-1-2-7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3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91250 875 434,'8'-22'0,"0"3"3,-1 3 2,1 3 2,0 2 0,2 2-1,0 2-1,1 2-1,1 1-2,0 1-2,-1-1-2,1 0-2,-1 0-1,0 2 3,-2 0 0,-1 2 3,0 0 6,0 2 11,0 0 11,0 2 12,0 0 2,3 0-5,2-1-5,2 1-6,-1 1-5,-1 0-2,-3 1-3,-1 2-3,-2 1 0,-2 1 1,-2 3 2,-2 2 1,-1 0 1,0 1 0,0 0-2,0-1 0,0 1-1,0 2-1,0 0-3,0 1-1,0-1-2,0 1-1,0-2-1,0-1-2,0 0-1,0 1 0,0 1-2,0 1 0,0 1-1,2 1-3,0 1 0,2 1-3,-1 1 0,-1-1-1,0 1 0,-1-1-1,-1 1 0,0-1-1,0 1 0,0-1-2,0-1 0,0-1 1,0-3-1,0-1 0,-2-6-7,0-8-15,-3-10-14,-2-8-14,-2-7-4,-4-5 10,-2-4 10,-3-6 8,-1-1 6,-1 4 1,1 2 1,-1 3 2,1 3 2,3 3 6,1 3 5,3 3 5,1 2 4,4 1 2,2 1 2,4 1 2,1 0 3,2 2 2,1 1 3,0 0 3,2 2 2,2 1 1,1 0 0,3 2 1,0 1 0,-2 4 1,-2 2-1,-2 4 0,-4 2-1,-2 3-6,-5 3-4,-4 4-5,-1-1-3,0-1 0,2-3 0,1-1-1,3-3-1,6-2-4,6-4-3,5-2-2,3-2 0,0 0 3,-2 0 5,-1 0 4,-1 0 3,-2 3 3,-3 2 2,-1 2 2,-2 1 1,-4 2 0,-2 0 0,-3 1 0,-3 1 1,0 2 1,-2 0 0,1 1 3,-2-1-2,0-1-1,0-2-3,1-2-1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37100 10700 437,'22'7'67,"-1"-1"-13,-3 0-11,-1-2-13,0 1-6,1 0-3,3 1-2,1 2-3,0 0 0,-1-1-1,-3 1-1,-1 0 0,-2 0-1,-3 2 0,-1 0-1,-2 1 0,-2 2 0,-2 3 0,-3 3 1,0 3-1,-4 2 1,0 1 0,-3 1-1,-2 1 1,-2 0-2,-2 1 1,-1-1-2,-3 0 0,-1 0-1,-1-3-2,-1-1 0,-1-3-1,0-1-2,1-1-1,1-1-3,1-1 0,0-1-6,2-2-9,1-3-10,1-1-8,4-4-8,6-8-7,7-6-7,8-7-7,1-2-2,-1 2 4,-2 4 4,-2 3 4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38915 20796 999,'-7'-15'-15,"3"3"-6,1 2-5,2 1-5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93700 2450 333,'49'20'167,"16"14"-1,15 14 1,17 16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5"/>
    </inkml:context>
    <inkml:brush xml:id="br0">
      <inkml:brushProperty name="width" value="0.04714" units="cm"/>
      <inkml:brushProperty name="height" value="0.04714" units="cm"/>
      <inkml:brushProperty name="color" value="#F2395B"/>
    </inkml:brush>
  </inkml:definitions>
  <inkml:trace contextRef="#ctx0" brushRef="#br0">95228 885 466,'0'-40'-6,"0"15"21,0 15 23,0 15 20,0 9 6,-2 5-11,0 5-11,-2 5-11,0 3-8,-2 4-4,0 3-3,-1 2-5,-1 0-3,0-2-3,0-3-3,1-3-3,0-3-1,2 0-1,2-1 0,2-1-1,1-3-1,0-3-2,0-5-1,0-3-3,1-3-4,4-3-5,2-1-6,3-2-6,2-4-2,0-4 3,0-5 2,-1-5 3,0-4 0,0-3 1,-2-4 0,0-1-1,-2-2 2,-1 1 2,-1 1 2,0 1 3,-3 3 2,-4 3 3,-4 4 4,-4 5 3,-1 1 2,1 2 1,0 1 0,2 0 1,2 1 9,4 0 15,4 0 18,4 1 15,2-1 4,2 2-13,0 0-10,1 2-12,2-1-8,2 0-5,1-2-5,3 0-4,1-1-4,1 0-5,1 0-4,1 0-5,-1 0-1,-1-2 1,-3 0 1,-1-1 1,-3-1-2,-2 0-6,-4 1-4,-3-1-5,-1-1-1,-2-2 4,0-2 3,-2-1 4,0-2 3,-2 1 5,0-1 3,-2 0 3,0 2 4,1 1 1,-1 2 3,0 2 3,0 2 1,0 1 3,0 0 3,0 2 2,0 3 12,0 6 23,0 5 22,0 7 23,-1 4 1,-1 5-18,-3 3-19,-2 5-18,0 0-14,1 0-5,0-1-6,2-2-6,1 0-4,2-1-2,2-1-2,2-1-1,2-2-3,0-2-4,2-1-4,0-3-3,2-1-2,2-1-2,2 0-1,2-2-1,1-2-1,1-3 0,1-3-1,1-2-1,1-3 0,0 0 0,-1-2 1,1 0 0,0-3-1,1-2-2,1-4-1,1-2-1,0-4-2,-1-3 0,-1-5-1,0-3 0,-3-1 1,-1 5 4,-2 3 4,-2 5 3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5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96512 1176 622,'3'-24'11,"-9"15"20,-8 14 22,-9 16 22,-6 7 1,-2 2-18,-4 2-17,-3 2-18,1 0-13,6-3-13,4-4-10,5-2-12,4-3-13,5-5-13,3-3-14,4-4-13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6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97356 457 580,'14'-21'5,"-3"3"11,-3 4 10,-2 5 10,-5 6 7,-6 11 1,-6 11 3,-6 11 1,-4 6-4,-3 1-11,-2 0-11,-4 2-10,-1-1-11,3-4-10,2-2-9,1-3-10,4-4-5,3-3-2,4-4-1,5-5-2,4-4-2,8-4-2,6-5-2,7-6-3,4-3 4,1-2 9,1-1 10,1-3 9,-2 1 7,-3 3 5,-4 2 6,-4 4 5,-3 3 10,-1 4 14,0 4 15,-2 4 15,-1 3 5,-2 3-5,-2 3-5,-2 3-4,-1 4-7,-2 3-10,0 4-10,-1 4-10,-2 4-10,0 5-7,-1 2-10,-1 5-8,-1 1-5,2 0-3,1-2-1,1 0-3,0-4 1,2-6 2,0-6 2,2-6 3,0-5-3,0-5-8,0-5-8,0-4-7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97749 497 557,'44'-35'24,"-2"10"2,-5 7 0,-4 10 2,-2 5-1,-1 0-4,-2 2-3,1 0-3,-4 1-5,-2 0-5,-3 0-5,-2 0-6,-5-1-10,-5-4-15,-5-2-15,-4-3-15,-4-3 0,0-3 14,-1-4 12,-1-1 15,-1-1 9,2 5 7,1 3 6,0 4 6,0 3 14,0 0 18,-1 2 20,-1 1 19,-3 3 2,-2 7-17,-3 7-15,-3 8-15,-2 3-12,-1 2-4,-1 3-6,-1 1-5,0 0-4,3-3-3,1-4-3,3-1-3,1-3-3,2-1-5,2-1-6,3-1-5,3-2-5,6-3-3,5-2-5,7-4-4,2-2 2,-1 0 7,0-2 7,-2 0 8,-1 0 7,-3 2 7,-1 2 9,-2 2 7,-2 2 6,-4 3 4,-2 3 3,-3 3 5,-3 2 0,0 1-2,-2 1-3,0 1-3,-1 0-2,1-3-1,-1-1-1,0-3 0,1-1-7,3 0-13,1-2-10,2-1-13,3-3-7,2-6-2,3-6-2,4-6-2,4-5 0,5-3 2,7-5 3,5-3 1,3-2 5,-1-1 4,-2 1 5,1 0 4,-4 1 6,-2 5 7,-3 3 6,-2 4 7,-4 3 5,-1 3 5,-2 1 4,-2 2 6,-5 5 3,-5 8 1,-5 8 1,-7 7 1,-3 4-4,-1-1-10,-2-1-10,1-1-11,-3-2-7,0-1-5,-1-3-4,-1-1-5,1-3-5,3-3-7,3-3-5,3-2-6,3-5 0,4-4 5,4-5 6,4-6 6,4-1 3,4 1 1,3 1 1,5 1 1,2 1 3,-1 0 2,1 2 4,0 1 4,-2 1 6,-1 2 9,-3 2 11,-1 2 9,-2 1 4,0 0-1,-2 0 0,-1 0-2,-1 2-5,-4 4-10,-3 4-10,-2 3-10,-4 3-7,-3 1-7,-5 2-6,-4 0-7,-3-1-1,-3 1 2,-3-2 1,-3-1 2,-1-1 4,0-1 6,0-1 6,-1 0 5,2-2 3,1 1 0,3 0-2,2 0 0,2-2 4,4-1 10,5-2 11,3-2 9,5-2 6,6-1 1,6 0 0,6-1 1,5-2-3,7-1-6,5 0-5,6-1-7,4-1-5,0 0-6,2 0-4,1 0-5,-1 1-4,0 0-2,-2 2-2,0 0-1,-1 1-8,-2-2-12,0 0-12,-1-1-12,-4-1-5,-6 0 3,-5 0 4,-6 0 3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100056 380 457,'0'-15'4,"0"2"5,0 3 8,0 1 6,0 3 9,0 4 12,0 4 12,0 4 12,0 5 0,0 9-13,0 7-11,0 9-13,0 4-7,0 4-3,0 2-4,0 4-3,-2 1-5,-2 3-3,-4 2-5,-2 2-5,-1 1-6,-1 1-6,0 1-6,1 1-7,-1 0-6,2-3-6,1-1-6,1-2-6,0-5-1,2-6 6,1-8 4,0-6 6,1-5 4,-2-5 1,0-3 2,-1-4 1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99763 390 676,'5'-19'33,"-6"10"10,-6 10 9,-6 10 9,-4 6-3,-5 3-16,-3 3-16,-5 3-17,-1 1-13,0 0-9,0 1-9,-1-1-10,4-2-3,5-7 1,7-5 1,5-6 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27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100250 550 658,'22'7'5,"-3"-1"11,-3 0 10,-3-2 11,0 1 5,2 0 1,1 1 1,3 2-1,0 1-4,-1 3-12,-1 3-12,-1 3-11,0 1-7,-1-1-5,1-1-4,0-1-5,-2-2-10,-3-1-16,-3-2-17,-2-2-16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0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101886 830 573,'0'-15'4,"0"2"6,0 3 7,0 1 7,0 3 5,2 4 4,0 4 3,2 4 3,-1 4 0,-1 3-6,0 5-4,-1 3-6,-1 4-3,0 1-4,0 3-2,0 1-4,-1 1-1,-1 2 1,0 1 0,-1 1-1,-1 0-1,0 0-4,0 0-3,0 1-5,1-1-1,0 0 1,2 0 2,0 0 1,1-1-1,0-5-2,0-4-4,0-3-2,-1-6-3,-4-7-1,-2-6-2,-3-8-1,-2-5 1,0-5 3,0-5 4,1-5 3,-2-4 0,0-3-5,-1-2-4,-1-4-4,0 0-1,3 3-1,1 4 2,2 2 0,2 2 2,2 3 1,2 2 3,2 1 2,2 3 5,0 3 9,2 3 8,0 2 9,2 4 4,0 1-1,1 2-1,2 2 0,-1 2-3,-1 3-4,0 4-3,-2 2-3,-3 3-3,-4 3-1,-5 3-1,-5 4-3,-4 0 0,-2 1-3,-1-1-1,-3 0-1,0 0-1,1-3 1,1-1 0,1-2 2,2-3 1,3-3 0,3-3 1,3-2 1,6-4-2,11-4-5,11-4-6,11-4-4,7-3-3,2-3 0,4-3 0,3-3 0,0-1 2,0 1 2,-2 1 2,0 1 3,-3 1 3,-4 2 2,-4 3 5,-3 1 2,-5 2 2,-5 2 0,-5 3-1,-5 1 0,-4 3 4,-6 4 10,-5 4 10,-4 4 9,-2 2 1,-1 1-8,0 1-9,0 1-7,1 0-5,1-3-2,0-1-1,2-2-1,1 0-3,2 2-1,3 1-3,1 3-2,2-1 0,1-3 1,3-2 2,2-4 1,3-1-1,4 0-3,3 0-3,5 0-3,1 0-3,-1 0-1,-1-1-2,-1 2-1,-1-1-4,-3 1-4,-1 1-5,-2 2-4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2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103774 100 618,'-1'18'71,"-4"5"-14,-2 5-12,-3 5-13,-3 1-9,0-2-6,-1-2-5,-1-1-7,0-3-2,2-3-3,3-3-1,1-3-1,4-4-6,6-3-11,6-4-10,6-4-11,3-2-1,3-2 7,1 0 7,3-2 8,-1 0 4,-1 1 3,-3-1 2,-1 0 3,-4 1 6,-5 4 9,-4 2 11,-5 4 9,-5 1 5,-4 3-3,-4 2-1,-3 2-2,-4 0-3,0-1-2,-1-1-3,0-1-3,-2 0-6,1 0-8,-1-1-10,1 1-9,0-1-5,4-2-1,3-2 0,3-2 0,4-4-5,4-6-6,6-6-6,4-6-7,4-1 1,4 1 11,2 2 10,3 3 10,1 1 8,-3 2 7,-1 2 7,-2 2 7,-3 1 5,-1 1 4,-2-1 4,-2 0 4,-1 2 3,0 4 1,0 3 1,0 5 2,-2 3-5,-4 2-7,-4 1-9,-4 3-7,-2 0-7,1-1-3,-1-1-3,0-1-4,5-2-5,8-4-5,10-4-8,8-4-5,4-3 0,2 0 7,1-2 6,1 0 7,-2-1 5,-5 2 3,-5 0 1,-4 2 4,-7 1 5,-8 4 10,-8 2 10,-8 4 9,-3-1 1,1 1-7,1-2-8,1 0-8,0-1-5,-1 1-5,-1 2-3,-1 0-4,2-1-2,3-1 1,4-2 1,5-2 1,4-2-1,6 0-5,5-2-4,7 0-5,6-2-1,5 0 3,7-2 4,5 0 3,2-1 0,-2 0-2,-2 0-1,-1 0-3,-3 0 3,-2 1 4,-1-1 5,-3 0 5,-2 0 3,-4 2 0,-5 0-1,-3 2 0,-5 0 3,-6 2 7,-6 0 8,-6 2 6,-4 0 2,-1 3-5,-3 2-5,-1 2-6,-1 1-2,-1 1-1,1 2-2,-1 0-1,-1 2-2,-1 3-2,-2 3-4,-2 3-1,-1 2-4,1 1-2,1 0-2,1 2-3,1 0-3,1-1-5,1-1-4,1-1-4,2-3-4,1-2 1,3-2-2,1-4-1,3-3-2,2-1-4,4-2-4,3-2-4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1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38763 20309 524,'-2'-13'31,"-1"5"4,-2 4 4,-1 6 5,-2 2-1,2 1-5,1 2-4,0 0-5,1 2-2,1 3 1,-1 4-1,0 2 1,0 0-3,2 1-5,0-2-5,2-1-6,1 0-5,2-1-6,2 1-6,2-1-5,0 0-1,1-3 2,0-1 3,0-2 2,0-2 2,1-2 0,2-3-1,0 0 1,1-2 0,-1 0 1,1 0 0,0 0 1,0-2 0,1-2-2,1-4-1,2-2-1,-1-2 0,1-1 1,0-1-1,-1-1 2,0-2-1,-1 0 1,-1-1 0,0 0 0,-2-1 0,-1 0 2,0 2 2,-2 1 0,-1 1 3,-2 1 0,-3 1 3,0 1 1,-4-1 1,-4 0 1,-4-1 0,-4-1 1,-1 1-1,-1 5-2,0 3-3,1 4-2,-1 2-1,1 0 0,-1 0 1,0 0 0,1 2-3,-1 6-8,0 4-7,1 5-8,-1 2-5,2 1-3,1-1-2,1 1-4,1-2-1,0-3-1,2-3-2,1-2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32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103600 2416 734,'22'-7'5,"-3"2"10,-3 2 9,-3 2 11,0 4 4,2 7-2,1 8-2,3 6-3,1 4-5,-1 0-13,1 2-12,-1 1-11,3 1-7,5 2-4,5 3-2,5 1-4,-1-3-5,-8-8-8,-6-7-8,-6-8-8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2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74650 5178 495,'30'-34'101,"-4"9"-23,-2 11-22,-3 9-23,-2 5-13,-1 0-5,-1 0-4,0 0-6,-2 0-5,-1 2-10,-1 0-8,-1 2-9,-2 0 1,-2 2 9,-4 0 10,-2 1 10,-4 0 4,0 0 1,-3-2-1,-2 0 1,0-1 2,0 1 4,2 2 3,1 0 5,-1 1 1,0 2-1,-2 0-1,0 1-1,0 1-2,1 2 0,0 0-3,2 1-1,0 1-1,0 1-3,0 1-2,0 1-1,1 1-3,0 0-2,2-1-3,0 1-2,1-2-2,0 1 0,0-2-1,0-1-1,0 0-1,0-1-3,0 1-3,0 0-2,0-1-1,0 1-1,0-1 1,0 1 0,0 0-4,0 1-9,0 1-8,0 1-8,-1-1-3,-3-2 4,-4-4 4,-2-3 3,-1-2 5,2 0 4,3-2 6,1 0 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2"/>
    </inkml:context>
    <inkml:brush xml:id="br0">
      <inkml:brushProperty name="width" value="0.04447" units="cm"/>
      <inkml:brushProperty name="height" value="0.04447" units="cm"/>
    </inkml:brush>
  </inkml:definitions>
  <inkml:trace contextRef="#ctx0" brushRef="#br0">74163 7109 494,'-28'-2'36,"9"0"2,7-3 3,8-2 2,7-1 0,6 1-7,5-1-5,7 0-5,3 0-3,3 1-3,1-1-1,3 0-1,1 1-3,2 0-2,2 2-1,2 1-4,1 0 1,-2 2 0,0 0 1,-1 2 2,-2 0-1,-3 0 0,-4 0 0,-2 0-1,-2 0-17,-3 0-35,-1 0-35,-2 0-34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5"/>
    </inkml:context>
    <inkml:brush xml:id="br0">
      <inkml:brushProperty name="width" value="0.03748" units="cm"/>
      <inkml:brushProperty name="height" value="0.03748" units="cm"/>
    </inkml:brush>
  </inkml:definitions>
  <inkml:trace contextRef="#ctx0" brushRef="#br0">76864 5915 586,'6'7'-50,"-4"-2"12,-4-3 14,-4 0 12,-2-2 14,0 0 14,1 0 15,-1 0 15,2-1 8,4 0 3,4-2 4,4 0 3,3 0-4,1 0-13,3 2-12,2 0-11,0 1-9,-1 0-3,-1 0-4,0 0-4,-1 0-2,1 0-3,1 0-2,2 0-2,-1 0-1,1-2-1,0 0 0,-1-1 0,0-1 0,-1 2 1,-1 0 2,0 2 0,-1 0 0,0 0-2,-1 0-2,1 0-1,0 0-1,1 0 1,2 0 2,0 0 0,0 0 2,-1 0-1,-1 0 0,0 0 1,-2 0-3,1 0-2,0 0-5,0 0-2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5"/>
    </inkml:context>
    <inkml:brush xml:id="br0">
      <inkml:brushProperty name="width" value="0.03407" units="cm"/>
      <inkml:brushProperty name="height" value="0.03407" units="cm"/>
    </inkml:brush>
  </inkml:definitions>
  <inkml:trace contextRef="#ctx0" brushRef="#br0">77978 5250 645,'29'8'120,"-3"0"-27,-5-1-27,-3 1-27,-3 0-17,-1 0-10,-1 0-9,0-1-10,-2 1-3,-1 0-1,-1 0 1,0 0 0,-1-1 1,-1-1-1,1-1 1,0 0 1,-1 0 0,-2 0 3,-3 1 2,0 2 2,-3 1 3,0 3 1,-2 3 1,0 3 1,-4 2 0,-4 1-3,-5 1-3,-5 1-3,-3 1-2,-1 1 1,-1 1 0,0 1 0,-1-2-5,3-2-9,1-3-9,3-2-10,2-4-5,2-3 0,4-3-1,3-2-1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80150 5500 547,'6'16'141,"-1"-1"-30,-2 1-32,-2-1-30,-1 2-20,0 1-7,0 3-7,0 2-9,0 0-6,0 0-6,0 1-7,0-1-6,-1 0-3,0-1 0,-2-1-1,0-1 0,0-1-3,1-3-5,0-1-6,2-2-5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80300 5831 651,'23'-8'114,"-1"2"-25,-1 1-27,-1 1-24,-2 0-17,-1 2-6,-2 0-7,-3 2-7,-1 1-13,-2 2-21,-2 2-21,-2 1-21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6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80742 5050 547,'0'16'125,"0"1"-26,0 1-27,0 1-25,-1 2-17,0 1-4,-2 3-6,0 1-4,-1 2-5,0 1-6,0 0-4,0 2-4,0-1-6,-2-1-7,0-3-6,-1-1-6,-1-3-5,2-3-4,1-3-3,1-3-4,2-5-2,5-8-1,6-8-1,4-7-1,3-5 5,-1 1 8,1-1 9,-1 0 10,0 2 8,-1 3 8,-1 3 9,0 3 8,-2 1 7,-1 2 7,-1 1 6,0 0 5,-2 3 3,-1 4-2,-1 4-2,0 4-2,-2 2-4,0 3-6,-2 2-5,0 1-6,-2 2-3,0 0-2,-2-1-1,0 1-2,0-2-4,0-1-7,2-3-7,0-1-7,3-3-9,2-4-13,3-4-12,4-4-12,0-2-2,-1 0 9,-1 0 9,0 0 10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7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82544 4516 578,'-5'-7'8,"3"2"17,4 2 16,3 2 16,3 2 3,0 2-10,0 2-10,0 2-10,-2 1-7,-1 1-3,-2 2-5,-2 0-3,-2 1-11,-4 1-17,-2 1-18,-3 2-17,-3-1-8,0-1 1,-1-1 2,-1-1 1,-1-1 6,1-2 10,-1-2 10,1-2 10,1-2 9,6-3 9,4 0 9,6-3 8,3-2 4,3 0-1,4-2-3,2 0-1,1 0-1,-3 0 3,-1 2 1,-2 1 2,-3 2 0,-4 8 1,-4 4 0,-4 7 0,-3 2-1,-2 1 0,-1 0-2,-3-1 0,0 0-1,1-3-2,1-1 0,0-2-1,6-3-7,7-2-12,7-4-13,9-3-12,3-2-5,-1-2 4,-1-2 3,-1-1 4,-1-2 3,-2 2 5,-3 1 4,-1 0 4,-3 3 5,-6 4 5,-4 4 6,-5 4 6,-4 2 1,0-1 0,-1 1-2,-1 0-1,-1 0-2,1-1-3,-1 1-2,0 0-3,1 0-1,-1-1-1,0 1 0,1 0-2,0-1 0,4-1 0,3 0 1,2-2-1,6-1 0,6-1 1,7 0 1,8-1 0,2-4-2,2-2-3,1-5-3,1-4-5,0-1-2,-1 0-4,-1 2-2,-1 1-4,-3 0-1,-5 2 1,-5 1 0,-4 0 1,-4 2 2,-2 2 4,-2 2 4,-2 2 4,-3 2 3,-4 0 3,-4 1 2,-3 2 4,-3 0 1,1-1 0,-1 1 0,1 0 0,1-1 3,2-2 4,4-3 5,3 0 5,1-2 1,0 0-1,0 0 0,1 0-2,0 1 4,2 3 9,2 4 10,2 2 9,1 2 0,0 2-8,0 0-8,0 1-8,0 1-5,0 1-2,0 1-2,0 1-2,-1 2-2,0 1-3,-2 3-2,0 1-3,-2 2-3,-2-1-7,-2 0-4,-1 1-6,-3-1-4,-2 1-6,-1-1-5,-3 1-5,1-4-1,3-6 2,2-5 4,4-6 3,1-2-2,1 0-6,-1 1-5,0 2-6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83785 4600 616,'12'23'76,"-5"-1"-24,-6-1-24,-6-1-24,-2-1-15,-1-1-6,0-1-6,0-1-7,0-2-1,1-2 1,-1-4 2,0-3 0,4-3 4,8-4 3,8-3 3,7-5 5,3-1 2,-3 2 5,-3 2 2,-3 3 4,-4 2 2,-8 5 4,-6 6 2,-7 4 2,-6 4 4,-3 1 3,-5 3 3,-3 1 3,0-1 1,5-3-2,5-4-3,5-4-3,5-5-1,6-2-4,6-6-1,6-2-3,4-4-4,3-2-3,3-2-4,3-1-4,2-1-1,-1 2 1,1 3 0,-1 1 2,-3 4 4,-7 8 5,-7 6 7,-6 7 6,-6 5 3,-6 3 1,-4 3-1,-5 3 1,-1-1 0,1-3 1,3-5 0,1-3 2,3-4-2,1-1-3,2-2-3,3-2-3,3-4-4,7-2-6,8-6-5,6-2-5,4-4-5,3-2-2,1-2-3,3-1-3,-2-1 1,-2 2 3,-3 3 2,-3 1 4,-4 4 5,-8 8 10,-7 6 9,-6 7 10,-4 2 2,1-2-5,-1-4-4,0-3-4,3-2-3,7 0-2,4-2-2,7 0-2,1 0-8,-2 3-17,-4 3-15,-2 4-15,-5 0-4,-4 1 12,-5 0 11,-5-1 10,-4 0 8,-1-1 5,-3 0 4,-1-2 4,-1 0 3,1-1 3,1 1 1,2 0 3,1-1 2,3-1 5,3 0 3,2-2 5,7-1 4,9-2 5,8-3 6,9 0 4,5-4-2,2 0-7,3-3-7,1-2-9,0 0-4,-1 0-2,-3 2-2,-2 1-1,-2 0-5,-3 2-5,-3 0-7,-2 2-7,-3 0-7,-1 2-9,-1 0-8,0 2-10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39476 25370 999,'-9'-8'-4,"-2"0"-8,-2 1-8,-1-1-8,0 1-3,3 1 2,3 0 3,2 2 2,2 1 4,1 2 7,-1 2 7,0 2 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8"/>
    </inkml:context>
    <inkml:brush xml:id="br0">
      <inkml:brushProperty name="width" value="0.03599" units="cm"/>
      <inkml:brushProperty name="height" value="0.03599" units="cm"/>
    </inkml:brush>
  </inkml:definitions>
  <inkml:trace contextRef="#ctx0" brushRef="#br0">84263 6545 611,'-8'-13'8,"2"4"16,1 6 17,1 5 17,1 3 2,0 5-9,2 4-9,1 3-10,0 4-9,0 3-6,0 3-7,0 3-7,-1 0-2,-1-2 2,0-2 4,-1-1 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4672" units="cm"/>
      <inkml:brushProperty name="height" value="0.04672" units="cm"/>
    </inkml:brush>
  </inkml:definitions>
  <inkml:trace contextRef="#ctx0" brushRef="#br0">86040 4850 470,'-7'31'133,"2"1"-28,2-1-28,2 0-27,1 0-16,0-1-6,0-2-5,0 1-6,0 1-3,0 6-1,0 6-2,0 6-1,0 3-2,-2 2-3,0 0-4,-2 1-2,0-1-4,-2-4-5,0-4-7,-1-4-4,-1-2-6,1 0-5,-1 0-5,0 1-5,0-4-2,1-4 4,-1-5 2,0-5 4,0-4-1,1-3-3,-1-3-3,0-2-3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356" units="cm"/>
      <inkml:brushProperty name="height" value="0.0356" units="cm"/>
    </inkml:brush>
  </inkml:definitions>
  <inkml:trace contextRef="#ctx0" brushRef="#br0">85920 4889 617,'-2'-18'14,"0"9"19,-3 10 20,-2 10 21,-2 5 1,-3 3-17,-4 1-16,-1 3-18,-3 0-15,1 1-11,-1-1-12,1 0-11,1-1-10,5-3-7,3-3-6,4-2-6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49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86400 4900 481,'14'0'47,"-1"0"-1,-2 0 1,-2 0-1,1 1 0,3 2 0,5 2-1,3 1 1,1 2-4,-3 0-7,-3 0-7,-2-1-7,-4 2-7,-1 0-6,-2 1-7,-2 1-5,-2 1-9,0-1-10,-2 1-10,0 0-11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0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74437 9946 593,'-6'-7'66,"6"1"-7,4 0-7,6 2-7,3 0-6,3 0-4,3 0-4,3 1-5,1-1-5,1 2-5,-1 0-5,1 2-6,-1 0-5,-2 2-2,0 0-3,0 2-3,-4 0-6,-1 1-9,-4 1-9,-3 2-9,-2 0-5,0-1-3,-2 1-1,0 0-2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0"/>
    </inkml:context>
    <inkml:brush xml:id="br0">
      <inkml:brushProperty name="width" value="0.0354" units="cm"/>
      <inkml:brushProperty name="height" value="0.0354" units="cm"/>
    </inkml:brush>
  </inkml:definitions>
  <inkml:trace contextRef="#ctx0" brushRef="#br0">74712 10200 621,'-14'2'32,"2"6"11,4 4 11,3 5 12,1 2-1,0 1-15,0-1-15,1 1-14,-1-1-12,2-1-5,0-1-8,2-1-7,0-1-7,0-1-9,0-1-8,0 0-8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4123" units="cm"/>
      <inkml:brushProperty name="height" value="0.04123" units="cm"/>
    </inkml:brush>
  </inkml:definitions>
  <inkml:trace contextRef="#ctx0" brushRef="#br0">75345 9850 533,'-1'29'136,"0"-3"-31,-2-5-30,0-3-31,-1-2-17,0 3-3,0 1-4,0 3-3,0 0-5,1-2-6,-1 0-6,0 0-5,0-1-8,0 1-8,0 0-8,0 3-7,0-2-7,1-2-2,-1-1-5,0-2-2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73895 11485 554,'-21'-1'4,"3"0"6,5-2 7,3 0 6,4-2 8,4 0 9,4-1 7,4-1 8,4 0 0,7 1-8,6 1-9,5 0-8,5 1-8,2 1-7,4-1-6,3 0-7,0 1-4,-2 2-3,-2 2-3,-2 2-3,-2 1-2,-1 1 1,-3 2 0,-2 0 0,-2 0-10,-5-1-21,-3-1-22,-4 0-20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77224 10071 552,'7'-8'5,"-2"0"10,-3 0 11,0 1 9,-5 2 9,-6 7 6,-6 8 7,-5 6 7,-4 3-5,-1 1-15,-1-1-15,-1 1-15,0-1-9,2-1-4,0-1-4,1-1-3,2-1-3,5-3 0,3-1-2,4-2 0,4-1-1,2 1 1,4 2 0,3 0 0,2 0 1,5-3 4,4-1 3,3-2 3,3-1 1,1 0 1,1 0 0,1 0 0,-1 0 0,-1 3-2,-3 2-2,-1 2-1,-2 0-3,-2 1-4,-3 0-4,-1 0-3,-2-1-7,0-1-11,-2-1-10,0 0-10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1"/>
    </inkml:context>
    <inkml:brush xml:id="br0">
      <inkml:brushProperty name="width" value="0.03823" units="cm"/>
      <inkml:brushProperty name="height" value="0.03823" units="cm"/>
    </inkml:brush>
  </inkml:definitions>
  <inkml:trace contextRef="#ctx0" brushRef="#br0">77524 10650 575,'-11'0'10,"10"2"19,10 0 20,10 2 19,4-1 4,1 1-13,-1 0-13,0 0-12,1-1-10,1 0-6,1-2-7,1 0-7,0-1-5,1 2-5,-1 0-5,1 2-6,0 0-4,0 3-2,2 2-3,1 2-3,1-1-4,-1 1-4,0-2-3,0-1-5,-2-1-1,-7-2 3,-5-3 3,-6 0 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8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38781 25455 528,'0'-13'21,"0"6"18,0 6 17,0 6 18,0 5 1,0 3-15,0 5-16,0 4-15,0 1-10,0 2-1,0 1-3,0 1-2,0 1-5,0 1-7,0 1-8,0 1-7,-2 0-4,0 0 2,-3 0 0,-2 1 2,1-4-1,1-4 2,2-5-1,2-4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2"/>
    </inkml:context>
    <inkml:brush xml:id="br0">
      <inkml:brushProperty name="width" value="0.04422" units="cm"/>
      <inkml:brushProperty name="height" value="0.04422" units="cm"/>
    </inkml:brush>
  </inkml:definitions>
  <inkml:trace contextRef="#ctx0" brushRef="#br0">80642 10094 497,'-8'-8'7,"2"2"12,1 1 14,0 0 12,2 3 8,0 4 2,2 4 1,1 4 2,0 3-5,0 3-10,0 3-10,0 3-11,-2 2-8,0 1-5,-3 1-7,-2 0-5,-1 2-5,0-1-7,1 0-5,-1 1-6,0-3-5,2-2-5,1-3-4,1-3-4,0-4-5,0-6-3,0-6-4,0-6-3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2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80650 10528 599,'8'-15'3,"0"4"6,-1 3 5,1 3 7,0 1 3,0 0-1,0 0 2,0 0-1,0 0 3,3 1 3,2-2 4,1 2 4,2-1-1,-2 2-6,-1 0-6,-1 2-5,0 0-8,0 2-8,-1 0-10,1 2-9,-2 0-15,-4 1-18,-4 2-20,-4 0-20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81293 9800 565,'-1'44'147,"-3"-6"-37,-4-6-38,-2-5-37,-2-4-19,1 1 0,-1-1-1,0 1-1,2-3-5,3-1-9,2-5-9,4-1-10,4-5-10,7-5-11,8-4-10,6-5-11,1-3 1,-4 2 12,-3 1 12,-5 0 12,-2 3 9,-2 2 6,-2 4 6,-2 2 5,-2 4 7,-1 4 6,0 3 6,-2 5 6,-1 1 2,-2 1-3,-2-1-2,-1 1-2,-1-3-5,4-3-9,3-5-9,2-3-8,3-5-7,3-4-9,4-6-7,2-4-8,0-2-2,-1 1 3,-2 0 3,-2 2 3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82880 9055 600,'1'-14'7,"2"3"15,2 2 13,2 4 15,1 2 4,2 2-5,0 2-5,1 2-5,0 2-6,-2 4-6,-2 2-7,-2 3-5,-3 3-10,-3 1-13,-2 3-11,-3 1-13,-4 1-5,-2-1 3,-3-1 1,-3-1 3,-1-2 0,1-2-4,1-4-4,1-3-2,1-2 0,2-2 5,2-2 7,3-2 5,1-2 5,4 0 3,2-2 4,4 0 4,2-2 2,5-2 0,4-2 0,4-1 0,1-1 3,-1 2 4,-1 2 5,-1 2 4,-2 1 4,-3 1 3,-2-1 4,-4 0 3,-3 2 3,-2 6 0,-3 4 2,-4 5 0,-2 3 1,-3 1-1,-4 2-1,-1 0 0,-2-1-2,0-1-4,2-3-3,1-1-4,4-3-7,9-2-11,6-4-11,9-2-11,6-4-5,3 0 2,5-3 2,3-2 2,0 0 1,-5 2 2,-5 2 1,-5 2 2,-6 3 4,-8 4 6,-8 4 6,-7 4 7,-5 1 3,0-1 0,1-1 0,-1-1 0,0-1 1,-1 0 0,-1-2 1,-1-1 1,2 0 1,3-2 1,4-1 2,5 0 1,4-2 0,8-2-1,6-2-3,7-2 0,5-2-2,3 0-1,3-1-1,3-2-2,0 1-2,-4 1-5,-2 0-4,-2 2-4,-4 1-5,-1 0-6,-3 2-4,-1 0-5,-4 2-6,-6 0-6,-6 2-6,-6 0-5,-2 1 1,2 0 10,3 0 11,1 0 10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3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82547 10550 525,'-15'1'29,"4"4"7,3 2 8,3 3 7,2 3 1,2 2-7,2 1-6,2 3-6,-1 3-5,-1 5-2,-2 4-3,-1 6-1,-5 4-4,-4 4-4,-5 4-5,-5 4-5,-4 0-3,-1-2-2,-2-4-2,-2-2-3,0-5-9,5-6-16,3-6-17,5-5-15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4"/>
    </inkml:context>
    <inkml:brush xml:id="br0">
      <inkml:brushProperty name="width" value="0.03752" units="cm"/>
      <inkml:brushProperty name="height" value="0.03752" units="cm"/>
    </inkml:brush>
  </inkml:definitions>
  <inkml:trace contextRef="#ctx0" brushRef="#br0">83851 9131 586,'8'-13'5,"2"3"10,0 4 9,1 4 11,0 2 4,0 2-1,-2 0-2,-1 2 0,0 1-4,-2 3-5,-1 4-5,0 2-6,-2 2-5,-1-1-7,0 1-6,-1 0-7,-2-2-6,-1-1-4,0-3-6,-1-1-4,0-2-5,4-4-3,2-3-5,4-2-4,-3 1 5,-5 4 12,-5 5 12,-7 6 13,-4 2 9,-1 1 5,-3 1 6,-1 1 4,-1-1 2,3-3 0,1-3-2,3-2-2,7-4-1,12-4-2,13-4-3,13-4-2,4-2-4,-4 2-4,-3 1-4,-5 0-4,-3 2-2,-3 0 1,-2 2 0,-4 1 2,-3 1 2,-2 5 1,-4 4 3,-2 4 1,-5 2 3,-4-1 2,-5 1 3,-5-1 3,-2 0 1,1 0 0,1-2 1,1-1-1,2-1 0,3-2-2,3-3 0,3-1-1,4-2-4,10-4-3,6-2-4,9-3-5,3-2-1,2 0 0,1 0 1,1 0 1,-1 2-1,-3 0 0,-3 4-2,-3 1-1,-2 1 1,-3 0 1,-1 0 2,-2 0 3,-4 1 0,-6 3 3,-6 4 1,-6 2 2,-3 2 0,-1 2 0,-1 0 0,-1 1-1,-2 1-1,-1 1 0,-2 1-2,-3 1 0,1 0-1,0-3-1,1-1-2,1-2 0,1-2 0,3-1 2,1 0 2,3-2 2,3-1 4,8-2 4,7-3 4,6 0 5,5-3 2,5-1-3,3 0-1,5-1-3,2-1-2,1 2-5,0 0-4,2 2-4,-1 0-1,-3 0-1,-4 0 1,-1 0 1,-4 0-12,-1 2-20,-3 0-22,-1 2-21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4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84395 10500 559,'-21'9'85,"7"1"-14,5 3-15,6 2-14,3 2-7,0 3-3,0 3-1,0 3-3,0 3-4,0 4-5,0 4-7,0 5-7,0 0-7,0-1-12,0 0-11,0-1-11,0-5-4,-2-8 4,0-7 3,-2-9 4,0-3-3,1 0-8,-1 0-8,0 0-9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6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86026 9650 461,'0'22'155,"2"-1"-36,0-3-38,2-1-37,-1 0-19,0 1-4,-2 3-2,0 1-3,-2 4-2,0 5-2,-2 5-2,0 4-1,-2 6-2,0 4-2,-1 5-4,-1 5-1,-1 1-4,0-4-4,0-5-5,0-3-4,1-3-3,-1-2-2,0-2-3,0-2-2,1-3-1,1-5 0,0-6 1,2-3-1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7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85970 9262 616,'0'-15'3,"0"1"6,0 1 7,0 1 5,-2 4 9,0 8 11,-3 8 9,-2 7 11,-2 5-2,-3 1-15,-4 1-14,-1 1-15,-2-1-11,1-1-8,0-3-8,3-1-9,-1-2-4,2-1-4,1-1-2,1 0-3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1:57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86750 9350 560,'36'14'96,"-8"-1"-16,-6-2-16,-7-2-15,-4-1-11,0 1-4,-2 2-4,-1 0-4,0 0-9,0 1-11,0 0-14,0 0-13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9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38700 26243 611,'7'-15'-6,"-1"4"14,0 3 13,-2 3 14,1 1 6,2 0-2,2 0-1,2 1-2,1-1-3,3 0-2,1 0-3,3 0-3,0 0-4,-1 0-4,-1 0-5,0 1-5,-2-1-5,1 2-5,-1 0-5,1 2-6,-1 0-11,-1 0-16,-1 0-16,0 0-17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63325 6125 333,'49'20'167,"16"14"-1,15 14 1,17 16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6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32010 4766 554,'0'-12'61,"0"8"-5,0 8-5,0 8-4,0 4-7,0 1-6,0 1-7,0 1-7,-1 0-5,0 1-1,-2 0-1,0-1-2,-1 1-1,0-1 1,0 1 1,0 0-1,0 2-1,-2 8-8,0 7-5,-1 7-6,-1 2-2,0-1 3,0 0 3,0-2 2,-1 2 2,-1 4-1,-3 4-2,-1 4 0,-2-1 0,0-5 2,1-4 1,-1-6 1,2-3 2,2-3 0,4-4 0,3-2 1,0-4-2,0-5-4,-1-4-2,-2-6-5,-1-5-3,-1-2-6,-3-6-5,-1-2-5,-1-4-2,2 0 2,2-1 1,3-1 2,1-2 1,2 0 0,2-1 0,2-1 1,1 0 0,2 1 3,0 0 3,2 2 1,0 0 1,2 1-1,0-1-2,1 0-2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2289" units="cm"/>
      <inkml:brushProperty name="height" value="0.02289" units="cm"/>
      <inkml:brushProperty name="color" value="#00BFF3"/>
    </inkml:brush>
  </inkml:definitions>
  <inkml:trace contextRef="#ctx0" brushRef="#br0">32700 4679 961,'0'-15'2,"2"1"5,0 1 5,1 1 6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31884 4950 587,'0'29'53,"0"-5"-9,0-5-11,0-5-9,0-2-5,0 1 1,0 2-1,0 0 1,0 1-1,0-1-3,0 1-1,0 0-4,-2 5-1,-2 14 0,-4 12 0,-2 14-1,-2 4 0,-1-3-2,-1-3 0,-1-2-2,-2-3 0,0-1 1,-1-1 1,-1 0 1,0-2 0,-1-1-1,0 0-2,1-1 0,1-4-3,5-5-6,3-4-4,4-5-5,1-4-2,0-3 1,-1-3 1,-1-3 1,-1-2 1,0 0 1,0-2 0,0-1 0,0-2 0,-1-2 0,-2-4 0,0-2-1,0-8-4,1-12-11,0-11-10,2-12-10,2-2-1,2 9 8,4 9 8,3 9 9,1 4 4,1-3-1,1-2 0,2-1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32012 4665 552,'0'-15'2,"0"3"2,0 1 4,0 2 3,0 1 5,0 1 6,0-1 7,0 0 6,-2 2 4,0 6 0,-3 4 2,-2 6 0,-2 3-3,-4 5-7,-2 3-8,-3 5-8,0 0-3,3-3-2,2-3 0,4-3-1,-1 1-2,-3 3-2,-5 5-4,-3 3-4,-2 2-2,1 1-3,1-1-4,1 0-2,1-2-5,4-3-5,3-5-6,3-3-5,3-7-3,4-10-2,4-10-2,4-10-2,2-3 0,1 1 3,2 3 2,0 1 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8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32850 4450 510,'16'8'101,"1"1"-21,1 2-19,1 0-21,1 0-11,-1 1-3,1 0-3,0 0-2,0-1-3,1 1-3,0-1-1,3 1-3,-2-1-1,0-1-1,-1 0-2,0-2 0,-3 0-2,0 0 0,0 0-2,-2-1 0,-1 1-2,-1-2-1,-1-1-2,0 0-2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9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37820 4778 481,'-11'0'93,"8"0"-17,9 0-15,10 0-17,4-1-10,3 0-4,1-2-3,3 0-4,1-1-3,0 0-2,2 0-1,1 0-3,0 0 0,-1 1-1,-1-1-1,-1 0-2,1 0-1,4 0-5,4 0-5,5 0-4,-2 1-2,-4 0-3,-5 2 0,-5 1-3,-2 0 0,3 0-3,1 0 0,3 0-2,-2 0 0,-3 0 0,-5 0 1,-3 0 1,-4-2-7,-1-1-16,-2-1-14,-2-3-16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19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40347 3850 488,'-13'0'48,"8"0"-3,7 0-1,6 0-3,5 1-2,1 2-3,3 2-2,2 2-4,1 0-2,1 1-4,1 0-3,1 0-4,0-1-2,1-1-1,-1 0 0,1-2 0,-1 1-2,1 0-2,-1 1-1,1 2-3,-2 0-1,0-1-2,-1 1-1,0 0-2,-3 0-1,-1 2-2,-3 0-1,-1 1-3,-4 1 0,-4 0 2,-6-1 1,-4 1 1,-5 1 1,-3 1 0,-5 3 0,-4 2-1,-2 0-2,-3 1-4,-1-1-4,-2 1-5,-5 4-6,-6 9-6,-8 8-7,-6 9-8,2-1 2,12-12 7,12-11 9,11-12 8,7-6 0,1 1-9,0 1-9,2 2-9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43945 8818 476,'-8'-8'5,"2"1"10,1-1 10,1 0 11,2 2 3,5 6-2,6 4-1,4 6-2,1 3-3,-1 5-4,-2 3-4,-2 5-5,-2 2-1,-1 1 0,-1 0 0,0 2 0,-1 0 0,2-1-2,0-1-1,1-1-2,1 0-1,0 1-1,0 0-1,-1 2 0,1 1-2,-2 1 0,-1 1-1,0 0-1,-1 3 0,0 2-3,-1 4-1,1 3-3,0 1 0,0 0-1,0 0-1,0 0 0,-1-2 0,0-2 0,-2-4 2,0-2 1,-1-3 0,0 0-2,0-1 0,0-1-1,-1-3-1,0-5 2,-2-5 0,0-5 1,-2-4-14,-2-4-29,-2-4-29,-1-4-29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43594 8583 570,'-7'-6'8,"2"4"17,2 4 16,2 4 17,0 4 4,-4 7-9,-2 5-8,-3 7-9,-3 2-7,0 2-5,-1 1-5,-1 1-6,0-1-3,1 0-5,1-1-4,1-2-3,0-1-3,0-3 1,0-3 0,1-3 0,2-5-13,6-7-26,6-6-26,6-8-26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0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39780 25505 486,'-7'-13'26,"1"6"11,1 6 11,1 6 10,0 4 2,2 3-8,0 4-9,2 2-7,0 2-7,0 3-4,0 1-5,0 3-4,0 1-2,0 0-1,0 2 0,0 1 0,0 2-4,0 2-7,0 4-7,0 3-7,1 3-8,2 5-9,1 6-9,3 4-9,-1-3-3,-1-10 4,-2-12 3,-2-10 5,-1-6 0,2-1-3,0-1-1,2 0-3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3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44150 8650 452,'30'0'9,"-3"2"18,-4 0 18,-1 2 18,-2 0 5,1 1-11,0 2-9,3 0-10,-1 1-7,0 2-4,1 0-4,-1 1-4,0 1-2,-1-1-1,-1 1-2,-1 0 0,0-1-3,-1-1-2,1-1-2,-1 0-4,0-2-1,-3-1-4,-1-1-2,-2 0-3,-5-2-9,-6 0-14,-8-2-15,-6 0-13,-3-2-9,3 0-2,1-2-1,2 0-2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5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34818 12859 530,'-29'-1'-8,"7"0"16,5-2 16,7 0 15,5-1 8,8 0 2,6 0 0,7 0 1,4 0-3,-1-2-9,1 0-7,-1-1-9,2-1-5,3 1-3,3-1-3,3 0-2,2 1-3,-1 0 0,0 2-2,0 1 0,0 0-2,-1 2-2,-1 0 0,-1 2-1,-1 1-2,1 2 2,-1 2-1,0 2 1,0 0-2,-1-1-2,-1-1-2,-1 0-3,-2-1-1,-1 0 1,-2-1 0,-2 1 0,-1-1-1,4 0 0,4-2-2,2 0-1,-1-1 0,-2 0 0,-2 0 2,-4 0-1,-2 0 1,-1 0 1,-1 0 0,0 0 0,-3-1-2,1 0-4,-2-2-5,0 0-4,-3-1-4,-3-2-4,-2 0-4,-4-1-3,-1 0 1,-2 0 8,0 2 7,-1 1 7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2:25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34716 12139 568,'1'-14'1,"0"1"3,2 2 3,0 2 2,-2 6 8,-8 8 13,-6 9 14,-7 10 13,-4 3 0,-1 0-12,-1 0-12,0 1-12,-1-1-8,1-1-4,1-1-4,1-1-4,1-2-2,1-2 1,1-1 0,1-2 1,2-2 0,2-1 0,4-1-1,3 0 1,5-3 0,8-3 2,8-3 1,7-2 3,5-2 0,1 2 0,1 0-1,1 2 0,1 0-1,1 3 1,0 2 1,2 2 0,1 1-2,-1 1-1,0 1-4,0 2-1,0-1-3,-1 1 0,-1 0-2,-1-1-1,-1 0-6,1-2-10,-1-3-9,0-1-11,-2-2-7,-5 0-6,-5-2-4,-4 0-6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54500 31078 999,'14'-29'-39,"-3"7"2,-3 6 2,-2 5 1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38062 29777 999,'-22'-34'-21,"5"10"-7,4 10-5,3 9-5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7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46575 29700 333,'49'20'167,"16"14"-1,15 14 1,17 16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9"/>
    </inkml:context>
    <inkml:brush xml:id="br0">
      <inkml:brushProperty name="width" value="0.03241" units="cm"/>
      <inkml:brushProperty name="height" value="0.03241" units="cm"/>
      <inkml:brushProperty name="color" value="#6ADCAB"/>
    </inkml:brush>
  </inkml:definitions>
  <inkml:trace contextRef="#ctx0" brushRef="#br0">32031 23100 678,'-1'15'108,"0"-1"-26,-2-1-28,0 0-26,0-1-14,0 1-3,2 1-1,0 1-2,1 1-2,-2 1-6,0 2-3,-1 0-4,-1 0-2,2 1 2,0-1 1,2 1 2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39"/>
    </inkml:context>
    <inkml:brush xml:id="br0">
      <inkml:brushProperty name="width" value="0.0357" units="cm"/>
      <inkml:brushProperty name="height" value="0.0357" units="cm"/>
      <inkml:brushProperty name="color" value="#6ADCAB"/>
    </inkml:brush>
  </inkml:definitions>
  <inkml:trace contextRef="#ctx0" brushRef="#br0">33548 23427 616,'-8'-6'6,"0"2"13,0 4 12,1 3 12,-1 2 3,2 3-6,1 3-7,0 4-7,1 0-5,1 1-2,-1-1-3,0 1-3,0 1-2,0 3-1,0 3-1,0 3-2,0 1 0,1-1-1,-1-2 1,0 1 0,0-1-2,0 2-3,0 3-5,1 1-3,-2-1-1,2-6 0,-1-3 1,0-6 0,1-6-5,2-8-12,2-8-11,2-8-12,2-7-4,3-8 3,4-8 4,2-8 2,0 0 4,-1 10 4,-3 8 2,-1 9 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0"/>
    </inkml:context>
    <inkml:brush xml:id="br0">
      <inkml:brushProperty name="width" value="0.04739" units="cm"/>
      <inkml:brushProperty name="height" value="0.04739" units="cm"/>
      <inkml:brushProperty name="color" value="#6ADCAB"/>
    </inkml:brush>
  </inkml:definitions>
  <inkml:trace contextRef="#ctx0" brushRef="#br0">34250 22497 464,'16'-14'58,"-1"2"-14,1 4-14,0 3-13,0 1-9,3 2-4,1 0-4,3 2-4,0 0-1,-2 0-1,0 0 0,0 0 0,-3 1 0,-3 2 0,-3 2 0,-3 2 0,-1 0 0,0 1 1,0 0 0,0 0 0,-2 0 1,-1 0 4,-2-1 3,-2 1 4,0 0 2,0 0 2,2 0 1,0-1 1,0 1 1,0 0-1,-2 0 0,0 0 0,-1 0-1,2 1 1,0 2 1,2 0 0,-1 0 1,0 1-1,-2 0 1,0 0-1,-1 0 2,0 3 0,0 2 0,0 1 2,0 2 0,0 1-2,0 1-1,0 1-1,-1 1-1,0 1-1,-2 1-1,0 1-2,-1 0 1,2 1 0,0-1 1,2 1 0,0-1-2,0 0-3,0 1-5,0-1-5,0 0-1,0 1 0,0-1 1,0 1 0,0-2 0,0-2 0,0-1 0,0-3 0,-1-5-4,-2-8-9,-2-10-7,-2-8-10,0-11-6,1-13-8,0-12-6,2-13-8,0 0 1,0 14 6,0 14 6,0 14 7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0"/>
    </inkml:context>
    <inkml:brush xml:id="br0">
      <inkml:brushProperty name="width" value="0.03071" units="cm"/>
      <inkml:brushProperty name="height" value="0.03071" units="cm"/>
      <inkml:brushProperty name="color" value="#6ADCAB"/>
    </inkml:brush>
  </inkml:definitions>
  <inkml:trace contextRef="#ctx0" brushRef="#br0">34409 23387 716,'-7'-6'31,"0"6"4,2 4 6,1 6 4,-1 3-6,0 3-18,-2 3-18,0 3-17,0-1-9,1-3-1,0-5 1,2-3-1,2-2 3,4-2 5,4-1 5,3 0 5,2-1 4,0 1 1,-2 2 2,-1 0 2,-1 2 0,-2 2 1,-2 1 1,-2 3 0,-2 2 1,-2 1 1,-2 3 3,-2 1 1,-1 0 1,-1-3-2,-2-3-1,0-3 0,0-2-1,1-2 4,1-2 2,1-2 3,1-3 0,2-3 0,2-2-1,2-3-1,2-4-3,2-2-5,2-3-3,2-3-6,0-1-5,1 1-5,0 1-7,0 1-6,0 1-3,1 1 0,1 0 0,2 2 0,-1 1 1,-1 1 3,-1 0 3,0 2 3,-2 1 0,1 0-4,0 2-4,0 1-4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62825 8325 333,'49'20'167,"16"14"-1,16 14 1,15 16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1"/>
    </inkml:context>
    <inkml:brush xml:id="br0">
      <inkml:brushProperty name="width" value="0.0454" units="cm"/>
      <inkml:brushProperty name="height" value="0.0454" units="cm"/>
      <inkml:brushProperty name="color" value="#6ADCAB"/>
    </inkml:brush>
  </inkml:definitions>
  <inkml:trace contextRef="#ctx0" brushRef="#br0">35968 22800 484,'-21'1'35,"5"1"3,4 3 1,6 2 2,3 2-2,0 2-6,2 1-6,0 3-6,2 1-3,0 0-2,2-1-1,0 1-1,0 0-1,0 3 0,-2 2-1,0 1 0,-1 2-1,0 1-3,0 1-2,0 1-4,-1 0-3,-2-1-5,-2-1-4,-2-1-5,0-2-3,0-3-2,2-3-1,1-3-1,0-4-6,0-6-10,0-6-11,0-6-10,1-4 1,2-3 13,2-3 13,2-3 14,2-1 7,2 2 4,1 3 3,3 1 4,1 3 4,0 1 8,-1 2 6,1 2 8,0 2 3,0 1 2,-1 0 0,1 2 2,-1 0-3,0 2-5,-2 0-4,-1 2-5,0-2-14,-2-6-21,-1-4-23,0-5-21,-1-4-4,2-3 15,0-3 15,1-3 15,1 0 11,0 3 7,0 3 7,0 3 8,-1 3 6,-1 1 5,-1 2 6,0 3 4,-1 2 6,0 6 4,0 4 4,0 6 4,-1 4-1,-1 3-6,0 5-6,-1 4-7,-3 2-4,0 2-3,-3 3-4,-2 1-4,-1 1-2,2-1-1,1-2-2,1 1-1,-1-3-1,2-2-1,-1-1-1,0-2-2,1-3-1,2-1-2,2-3-3,2-1-3,1-1-1,2 0 0,0-1-2,1 1 0,1 0 1,2 0-1,0-1 2,1 1 1,2 0-4,0 0-10,1-1-10,1 1-8,0-3-9,-3-6-6,-1-6-6,-2-6-7,-2-3 2,0 1 12,-2-1 10,0 0 11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1"/>
    </inkml:context>
    <inkml:brush xml:id="br0">
      <inkml:brushProperty name="width" value="0.03176" units="cm"/>
      <inkml:brushProperty name="height" value="0.03176" units="cm"/>
      <inkml:brushProperty name="color" value="#6ADCAB"/>
    </inkml:brush>
  </inkml:definitions>
  <inkml:trace contextRef="#ctx0" brushRef="#br0">36881 22993 692,'4'-3'11,"-8"10"20,-8 9 22,-7 11 20,-6 5-1,-1 4-26,-3 3-25,-1 2-24,1 0-18,4-6-10,3-4-9,5-5-11,2-5-2,2-5 2,3-5 3,1-4 3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2"/>
    </inkml:context>
    <inkml:brush xml:id="br0">
      <inkml:brushProperty name="width" value="0.03429" units="cm"/>
      <inkml:brushProperty name="height" value="0.03429" units="cm"/>
      <inkml:brushProperty name="color" value="#6ADCAB"/>
    </inkml:brush>
  </inkml:definitions>
  <inkml:trace contextRef="#ctx0" brushRef="#br0">37838 22108 641,'8'-9'1,"-2"-2"3,-1-2 3,0-1 2,-1 1 6,0 8 9,-1 7 11,1 6 8,-2 7 3,-6 7-7,-4 7-6,-5 7-5,-3 1-7,1 0-6,-1-3-6,1-2-6,0-3-5,2-5-4,3-5-4,1-5-5,1-2-3,2 0-1,1-1-3,1 1-3,2-2 0,7-2-2,6-4 0,6-2 0,1-3 3,-3 0 10,-3-2 9,-3 0 9,-2 0 4,0 4-1,-2 2 0,0 4-2,-3 2 3,-1 3 9,-2 3 8,-1 3 8,-3 3 2,-2-1-2,-2 2-4,-1 2-2,-2-2-5,0 0-5,0-1-7,1 0-5,0-3-4,2-1-4,2-3-4,3-1-2,2-7-11,5-12-16,6-12-18,4-11-16,1-3-3,-3 7 15,-3 7 14,-2 7 13,-2 3 9,2-2 3,0 0 2,1-1 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3"/>
    </inkml:context>
    <inkml:brush xml:id="br0">
      <inkml:brushProperty name="width" value="0.05117" units="cm"/>
      <inkml:brushProperty name="height" value="0.05117" units="cm"/>
      <inkml:brushProperty name="color" value="#6ADCAB"/>
    </inkml:brush>
  </inkml:definitions>
  <inkml:trace contextRef="#ctx0" brushRef="#br0">38003 22521 429,'28'-56'-18,"-5"13"12,-6 12 13,-7 13 13,-3 9 8,-2 6 3,-2 6 3,-2 6 3,-2 3-6,-2 1-13,-2 1-13,-2 2-14,3-4-9,6-5-6,8-6-5,6-6-7,3-3 1,1-2 8,0 0 8,-1-1 8,0 1 4,-3 2 0,-1 4-1,-2 3-1,-3 2 7,-3 1 11,-2 3 12,-4 2 12,-3 3 4,-6 4-3,-4 3-5,-5 5-3,-3 1-3,1 1-1,-1-1-1,1 1-2,0-1-3,1-1-3,0-2-4,2 1-4,2-3-3,1-3-2,2-3-4,3-2-3,2-4-2,6-3-3,4-2-2,5-4-3,4-1 0,0 1 2,1-1 3,1 0 2,0 0 2,-3 0 3,-1 0 3,-2 0 2,-2 2 3,0 2-1,-2 3 2,0 4 0,-4 2 0,-5 3 1,-4 4-1,-5 2 1,-4 1 0,-1 1 0,-3-1 0,-1 1 1,-1-1-1,1-1-3,1-1-2,1-1-3,1-2-1,0-4-2,2-4-2,1-4 0,2-3-2,3-2 1,3-2 0,2-2-1,4-2 1,4-3-1,4-4 1,4-2 0,2-1-1,1 1 0,1 1 0,2 1 0,-1 1 5,-1 4 8,-1 3 9,-1 3 10,-1 1 3,0 0 0,-2 0 0,0 0-1,0 1 1,3 0 2,3 2 2,3 0 1,1 1-3,-1 0-8,-1 0-10,0 0-9,-2 0-8,1-2-5,0 0-7,-1-2-5,0 0-2,-2 1 4,-3-1 2,-1 0 3,-2 2 7,-2 6 13,-2 4 11,-2 5 11,-1 3 6,2 0-3,0-1-2,2 1-2,1-3-8,5-5-16,4-4-16,4-6-15,1-6-7,1-9 2,-1-9 2,1-9 2,-1-4 3,-1 0 4,-1 0 4,-1 0 3,-1 1 2,-2 1-1,-3 3-1,-1 2 0,-1 2 2,-2 1 9,-1 3 8,0 1 8,-2 4 8,-1 3 8,0 4 6,-1 5 8,-1 4 7,0 8 8,0 6 8,0 7 7,-2 7-2,0 7-13,-3 6-11,-2 8-12,-1 4-8,-2 2-2,0 2-2,-1 2-3,-2 6-5,0 11-7,-1 10-8,-1 12-6,0 5-3,3 1 1,1 2 2,2 0 1,2-5-8,2-10-15,2-11-18,3-11-15,0-11-7,0-10 4,0-12 4,0-9 5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44"/>
    </inkml:context>
    <inkml:brush xml:id="br0">
      <inkml:brushProperty name="width" value="0.0505" units="cm"/>
      <inkml:brushProperty name="height" value="0.0505" units="cm"/>
      <inkml:brushProperty name="color" value="#6ADCAB"/>
    </inkml:brush>
  </inkml:definitions>
  <inkml:trace contextRef="#ctx0" brushRef="#br0">40524 22574 435,'1'-14'2,"0"3"2,2 3 3,0 2 2,1 4 4,0 4 4,0 4 3,0 4 5,-1 3 0,-1 3 0,0 3-1,-1 3-1,-4 2-2,-2 1-4,-5 1-4,-4 1-3,0-1-3,1-1-4,2-3-3,2-1-3,3-5-8,2-7-12,4-6-13,3-8-12,3-6-3,5-5 6,5-7 7,5-5 7,2-2 6,-1 3 5,-1 3 6,-1 3 5,-2 4 4,-2 3 1,-4 4 2,-3 4 0,-2 4 8,-2 4 16,-2 4 15,-2 4 16,-2 3 2,-2 1-9,-2 3-10,-2 2-10,-1 0-7,-2-1-5,0-1-6,-1-1-4,0-1-5,0-3-3,2-1-3,1-2-2,1-3-6,2-4-6,2-4-6,2-4-6,3-3-2,2-4 6,3-2 3,4-3 6,2-1 3,3 1 4,3 1 5,3 1 3,2 1 4,-1 0 4,1 2 4,-1 1 4,1 1 4,1 2 2,1 3 4,1 1 2,-1 1 3,0 2-1,0 0 1,-2 2 1,-1-1-3,1 0-3,-1-2-5,1 0-4,-3 0-4,-1 0-4,-4 2-4,-3 0-3,-5 0-6,-6-2-7,-8-2-8,-6-1-6,-3-3-1,1 0 6,1-1 6,0-1 6,1-2 5,1-2 2,-1-1 4,0-3 2,1 0 2,-1 1 0,0 1 2,0 1 0,1 1 3,3 2 3,1 2 3,2 3 5,1 3 5,0 8 10,0 6 10,0 7 10,1 5 0,1 5-7,0 3-9,2 5-8,0 1-5,0 0-4,0 0-3,0 0-4,1 1-2,1-1 0,3 0-1,2 0 1,0 1-2,-2 1-3,-2 0-3,-2 2-4,-1-1-3,0-2-4,0-2-3,0-1-3,-2-3-3,-2-2-2,-4-1-3,-2-3-2,-2-2-1,-1-5-2,-1-3 0,-1-4-1,-1-5 1,0-2 2,1-6 3,-1-2 2,1-6 3,3-6 2,1-5 2,2-6 3,2-4 2,2-1 2,2-1 2,2 0 2,4 0 3,6 3 3,6 3 3,5 3 4,4 3 2,-1 3 0,1 3-1,-1 3 1,1 2-3,-1 2-5,1 2-6,-1 3-6,-1 0-6,-3 2-11,-3 0-9,-2 2-9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1"/>
    </inkml:context>
    <inkml:brush xml:id="br0">
      <inkml:brushProperty name="width" value="0.03649" units="cm"/>
      <inkml:brushProperty name="height" value="0.03649" units="cm"/>
      <inkml:brushProperty name="color" value="#6ADCAB"/>
    </inkml:brush>
  </inkml:definitions>
  <inkml:trace contextRef="#ctx0" brushRef="#br0">19227 26396 602,'-6'-8'8,"2"2"14,4 1 14,2 1 15,5 1 5,4 0-8,5 2-5,5 0-7,2 1-6,-1 0-6,-1 0-5,-1 0-6,-1 0-5,1 0-4,-1 0-5,1 0-3,-1 0-4,-3 0-4,-1 0-2,-2 0-3,-2 0-7,1 0-9,0 0-10,-1 0-9,0-1-2,-2-2 2,-2-2 4,-2-1 4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841" units="cm"/>
      <inkml:brushProperty name="height" value="0.03841" units="cm"/>
      <inkml:brushProperty name="color" value="#6ADCAB"/>
    </inkml:brush>
  </inkml:definitions>
  <inkml:trace contextRef="#ctx0" brushRef="#br0">19862 26600 572,'-15'7'6,"3"-2"8,1-3 9,2 0 8,3 0 4,1 5 0,2 5 0,2 6 1,1 1-3,0 1-5,0-1-3,0 1-5,0 0-1,0 3-2,0 1-1,0 2 0,0 2-2,0 1-3,0 1-4,0 1-2,0-2-3,0 0-3,0-3-1,0-1-3,0-2-4,0-2-7,0 0-6,0 0-7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705" units="cm"/>
      <inkml:brushProperty name="height" value="0.03705" units="cm"/>
      <inkml:brushProperty name="color" value="#6ADCAB"/>
    </inkml:brush>
  </inkml:definitions>
  <inkml:trace contextRef="#ctx0" brushRef="#br0">21143 26340 593,'-7'-5'35,"4"8"3,3 6 6,2 7 3,1 4 0,0 1-8,-2 1-6,0 1-8,-1 2-4,0 3-2,0 3-4,0 3-3,0 2-2,0 2-1,0 2-3,0 2-2,-1 1-2,0 0-1,-2 0-3,0 0 0,-2-1-3,0-2-2,-1-2-3,-1-1-1,-1-4-2,2-4 0,1-3-1,1-5 1,0-3-2,0-3-1,0-3-2,0-2-2,0-5-4,0-2-7,0-6-6,1-2-6,-1-4 1,2 0 7,0-1 10,2-1 8,0-1 3,0 0-3,0 0-2,0 1-2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2"/>
    </inkml:context>
    <inkml:brush xml:id="br0">
      <inkml:brushProperty name="width" value="0.03214" units="cm"/>
      <inkml:brushProperty name="height" value="0.03214" units="cm"/>
      <inkml:brushProperty name="color" value="#6ADCAB"/>
    </inkml:brush>
  </inkml:definitions>
  <inkml:trace contextRef="#ctx0" brushRef="#br0">21090 26005 684,'-1'-13'20,"0"6"9,-2 6 8,0 6 9,-2 4-1,0 1-8,-1 3-8,-1 2-8,-1 1-5,0 1-3,0 1-3,1 1-2,-2 0-4,0-1-4,-1-1-5,-1-1-4,0-2-5,0-1-3,2-2-5,1-2-3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3"/>
    </inkml:context>
    <inkml:brush xml:id="br0">
      <inkml:brushProperty name="width" value="0.03821" units="cm"/>
      <inkml:brushProperty name="height" value="0.03821" units="cm"/>
      <inkml:brushProperty name="color" value="#6ADCAB"/>
    </inkml:brush>
  </inkml:definitions>
  <inkml:trace contextRef="#ctx0" brushRef="#br0">21400 26200 575,'23'0'96,"-1"2"-20,-2 0-18,1 2-20,-3 0-10,-1 3-4,-3 2-2,-1 2-4,-2 0-2,-1 1-2,0 0-2,-2 0-3,-1-1-2,0 1-3,-2-1-1,0 1-4,-3-3-6,-3-4-11,-2-6-10,-3-4-12,-2-3-9,0 1-7,0-1-9,1 0-7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5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41581 21481 422,'0'17'175,"0"3"-43,0 3-41,0 3-43,0 2-22,0 1-5,0 1-4,0 1-4,0-1-3,0 0-3,0-1-3,0-1-2,0-1-2,-2-1-3,0-1-1,-2-1-3,1-9-12,1-17-21,0-16-22,2-16-21,0-8-5,0 6 13,0 2 12,0 5 13,0 3 10,0 5 7,0 3 9,0 5 6,0 1 7,0 2 1,0 1 4,0 1 2,-1 0 3,-1 0 3,0 0 4,-1 0 3,-1 0 2,2 1 2,0-1 1,2 0 1,0 0 2,2 0 3,0 0 3,2 1 2,1-1 2,3 2 0,4 1-1,2 0 1,1 0-2,-1 0-2,-1-1-3,0-1-1,-1 0-2,1 2 2,1 2 2,1 2 1,1 1 1,0 0-2,-1 0-1,1 0-1,0 1-2,-1 2-1,1 2-3,0 2-2,-2 1-2,-1 1-1,-3 2-2,0 0-1,-4 2-1,-1 3-2,-2 3-1,-2 3-1,-2 3-1,-2 1 0,-2 2-1,-1 3 0,-3-1-1,0-2-2,-2-1-2,0-3-3,-1-2 0,-1-5-1,-1-3 0,-1-4 0,-1-3 0,2-1 0,1 0 0,1-2 0,2-2 1,4-6 2,4-4 3,4-5 2,4-2 3,4 1 2,3 0 3,5 2 2,2 1 2,-1 2-2,1 3-1,-1 1-1,1 1 1,0 2 1,-1 0 2,1 2 3,-2 1 0,1 2 2,-2 2 0,-1 2 1,-2 1-1,-1 3-3,-2 2-2,-2 2-3,-2 0-2,-1 1-1,0 0 0,-2-1-1,-1 1-1,-4 1 1,-2 2 1,-3 0-1,-3 0 1,-2 1 0,-2-1-1,-1 1 1,-3-1-1,-2-1 1,-1-1 0,-2-1 0,-3-1-2,0 0-2,-1-2-4,0-1-2,-1-1-5,1-2-5,1-3-4,1-1-5,2-2-2,3-4-1,3-2-1,3-3 0,2-5-2,2-4-6,2-5-4,2-5-5,2-1-1,2 3 1,2 3 1,2 3 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4128" units="cm"/>
      <inkml:brushProperty name="height" value="0.04128" units="cm"/>
      <inkml:brushProperty name="color" value="#6ADCAB"/>
    </inkml:brush>
  </inkml:definitions>
  <inkml:trace contextRef="#ctx0" brushRef="#br0">24601 26900 532,'-7'9'94,"2"1"-17,2 3-18,2 2-16,1 1-12,-2-1-3,0 1-6,-1 0-4,-1 1-3,0 6-1,0 5-2,0 5 0,0 1-3,-2-1-2,0-3-1,-1-2-3,0-2-1,2-3 2,3-3 1,1-3 0,0-2-3,0-1-11,-2 0-11,0-2-9,0-3-12,2-6-14,2-6-13,2-6-13,0-2 0,0 1 17,-2 0 16,0 2 17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3218" units="cm"/>
      <inkml:brushProperty name="height" value="0.03218" units="cm"/>
      <inkml:brushProperty name="color" value="#6ADCAB"/>
    </inkml:brush>
  </inkml:definitions>
  <inkml:trace contextRef="#ctx0" brushRef="#br0">24700 27154 683,'0'-22'-8,"0"5"6,0 3 4,0 5 7,2 0 7,4 0 11,3-1 10,5-1 10,1 0 1,-3 4-7,-1 3-9,-2 2-7,0 3-7,1 0-4,3 2-6,2 0-5,-1 1-9,-1 0-12,-2 0-13,-2 0-12,-2-2-7,-1-4-2,-1-4-2,0-4-2,-2-1 4,0 1 12,-2 0 11,0 2 12,-1 1 6,2 1 3,0 0 3,2 2 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4382" units="cm"/>
      <inkml:brushProperty name="height" value="0.04382" units="cm"/>
      <inkml:brushProperty name="color" value="#6ADCAB"/>
    </inkml:brush>
  </inkml:definitions>
  <inkml:trace contextRef="#ctx0" brushRef="#br0">25227 26508 502,'0'-16'1,"0"2"2,0 1 3,0 1 3,0 4 9,0 6 16,0 7 17,0 8 16,0 3 3,0 1-12,0 1-12,0 1-12,-2 1-8,0 1-5,-3 1-4,-2 1-5,0 2-3,1 1-2,1 2-2,0 3-3,1 0-1,1 2-1,-1 1 0,0 1-1,0-2-4,0-2-5,0-3-6,1-3-6,-1-3-10,2-3-12,0-3-13,2-3-13,0-4-2,0-4 9,0-6 8,0-4 9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4"/>
    </inkml:context>
    <inkml:brush xml:id="br0">
      <inkml:brushProperty name="width" value="0.03809" units="cm"/>
      <inkml:brushProperty name="height" value="0.03809" units="cm"/>
      <inkml:brushProperty name="color" value="#6ADCAB"/>
    </inkml:brush>
  </inkml:definitions>
  <inkml:trace contextRef="#ctx0" brushRef="#br0">25700 27363 577,'8'-9'0,"1"0"0,2-2 0,0 0 0,0 1 7,-1 3 13,-1 2 14,0 4 13,-3 3 5,-1 4-6,-2 4-5,-2 3-5,-1 4-5,0 3-7,0 3-4,0 3-7,-1 1-2,-2-1 0,-2-1 0,-1-1 0,-2-2-3,2-3-10,1-3-8,0-3-8,4-4-8,6-6-6,6-6-7,6-6-6,1-3-1,-2 1 6,-1-1 7,-2 0 5,-2 1 1,-1 1-3,-1 0-4,0 2-3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5"/>
    </inkml:context>
    <inkml:brush xml:id="br0">
      <inkml:brushProperty name="width" value="0.03927" units="cm"/>
      <inkml:brushProperty name="height" value="0.03927" units="cm"/>
      <inkml:brushProperty name="color" value="#6ADCAB"/>
    </inkml:brush>
  </inkml:definitions>
  <inkml:trace contextRef="#ctx0" brushRef="#br0">27083 25613 560,'1'-15'3,"1"2"5,3 2 6,2 3 5,1 1 6,2 2 3,0 2 5,1 2 3,0 2 1,-2 2-6,-3 2-5,-1 2-4,-1 2-5,-2 5-4,0 4-3,-2 3-3,-2 3-7,-6 1-8,-4 1-10,-5 1-8,-2-1-5,-1-1 0,1-3 1,-1-1 0,1-3 2,3-3 4,1-3 4,3-2 4,2-5 4,6-3 4,4-4 3,6-3 4,3-4 4,3-2 5,3-2 5,4-1 5,-1-1 3,-1 4-2,-3 3 1,-1 3-1,-2 1-1,-1 2-1,0 0-3,-2 2-2,-2 1-1,-2 1-2,-4 3-1,-2 2-1,-4 2-2,-2 2-1,-3 2-1,-3 1-1,-2 1-2,1-1 0,-1 0-1,0-2 0,1 0 0,1 0 0,1-1 0,1 1 1,4-2-1,10-4 0,8-4-2,9-4-1,4-3-1,-1-2 2,-1-2 0,-1-2 1,-1 0 0,-1 3-2,-1 1 0,-1 2-3,-5 4-3,-8 4-8,-10 5-6,-8 6-7,-4 1-1,-1 1 7,1-1 6,-1 1 6,0 0 5,-3-1 3,-1 1 4,-2 0 3,0-1 2,5-1-2,3-1 0,5-1-2,5-3 6,8-6 13,8-6 14,7-6 12,5-2 1,1 1-11,1 1-12,1 0-10,-1 2-9,-1-1-4,-3 0-5,-1 0-4,-4 2-3,-6 6 0,-7 5-1,-4 4 0,-4 2 3,0-1 7,0 0 7,1-2 6,-1 0 5,2 2 2,1 0 1,0 1 2,1 1 1,0 1-2,0 2 0,1 0-2,-1 1-1,0 3-1,0 2-2,0 1-1,-1 2-2,-2 1-2,-2 1-4,-1 1-1,-3 1-4,0 0-4,-1 2-3,-1 1-3,-1-1-2,1-3 2,-1-3 1,1-3 1,-1-3-3,2-3-9,1-3-7,1-2-8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6"/>
    </inkml:context>
    <inkml:brush xml:id="br0">
      <inkml:brushProperty name="width" value="0.04246" units="cm"/>
      <inkml:brushProperty name="height" value="0.04246" units="cm"/>
      <inkml:brushProperty name="color" value="#6ADCAB"/>
    </inkml:brush>
  </inkml:definitions>
  <inkml:trace contextRef="#ctx0" brushRef="#br0">28493 25613 518,'8'-8'0,"-2"0"1,-1 0 2,0 0 0,-1 1 0,2 1 0,0 0-1,1 2-1,1 0 5,0 2 11,0 0 11,0 2 11,-1 1 1,-1 4-7,-1 2-7,0 3-7,-2 3-5,-2 0-4,-2 1-2,-2 1-4,-2 1-3,0-1-5,-1 1-5,-1 0-4,-1-2-3,2-1-1,1-2-1,0-2 0,4-4-3,6-3-2,6-4-4,6-3-2,-2-1 3,-7 6 10,-8 4 10,-8 5 9,-4 3 6,-2 0 2,0-1 2,-1 1 1,0 0 2,1 0-2,1-1 1,1 1-1,1-1 0,2-1 2,2 0 0,2-2 0,3-1 0,2 0-4,4-2-3,2 0-3,0-1-4,-2 3-3,-4 2-5,-2 2-3,-2 0 0,0-1 4,0 0 3,0-2 5,2-1 4,4-2 4,4-3 4,4 0 5,2-3 0,3-1-4,2 0-5,2-1-3,-1-1-3,0 0-1,0 0-1,-2 0-2,-3 3-4,-5 4-7,-4 5-6,-6 6-8,-4 1-1,-3-1 4,-5-1 4,-3-1 3,-4 1 3,0 0 2,-1 1 2,-1 1 2,0 1 1,0-1 3,-1 1 2,1 0 2,-1-2 2,1-1 2,-1-3 1,1-1 1,1-1 2,5-2 0,3-1 2,4 0 0,7-2 4,10-2 7,9-2 8,11-2 7,4-2 0,-2 0-8,0-1-7,-1-2-8,-1 1-6,-1 1-3,-1 0-5,-1 2-3,-1 1-5,-1 0-5,-1 2-4,-1 0-5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6"/>
    </inkml:context>
    <inkml:brush xml:id="br0">
      <inkml:brushProperty name="width" value="0.04049" units="cm"/>
      <inkml:brushProperty name="height" value="0.04049" units="cm"/>
      <inkml:brushProperty name="color" value="#6ADCAB"/>
    </inkml:brush>
  </inkml:definitions>
  <inkml:trace contextRef="#ctx0" brushRef="#br0">28878 27044 543,'-8'-8'4,"2"2"7,1 1 7,0 0 8,2 3 9,0 4 8,2 4 10,1 4 8,0 3 0,0 3-12,0 3-10,0 3-13,0 3-8,0 1-8,0 2-7,0 3-8,-1 2-2,-1 4 3,0 4 3,-1 4 3,-2-1-6,0-6-16,-1-6-16,-1-5-15,0-6-10,2-3-2,2-4-3,2-4-1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8"/>
    </inkml:context>
    <inkml:brush xml:id="br0">
      <inkml:brushProperty name="width" value="0.04357" units="cm"/>
      <inkml:brushProperty name="height" value="0.04357" units="cm"/>
      <inkml:brushProperty name="color" value="#6ADCAB"/>
    </inkml:brush>
  </inkml:definitions>
  <inkml:trace contextRef="#ctx0" brushRef="#br0">34080 26172 504,'-8'-19'21,"0"7"10,0 8 11,0 8 10,-1 6 0,-1 5-10,-3 5-11,-1 6-10,-3 1-6,-2 2-1,-1 1-2,-3 1 0,1-1-4,3-2-4,3-1-6,3-2-4,5-6-7,6-7-10,7-8-9,8-8-10,2-5-1,1-2 8,0-2 7,-1-1 8,0-1 6,-2 4 4,-3 3 4,-1 3 4,-2 4 11,-2 7 15,-2 8 17,-2 6 16,-2 3 3,0 1-10,-2-1-10,0 1-10,-2 0-6,0 3-2,-1 1-3,-1 2-2,-1 0-4,2-1-6,1-3-6,0-1-4,0-3-4,0-1-2,-1-3 0,-1-1-1,0-6-9,2-8-14,2-10-16,2-8-14,1-3-2,2 1 10,0 2 10,2 3 10,0 0 7,0 0 3,-1 0 4,2 1 4,-1-2 1,1 0-1,1-1-1,2-1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9"/>
    </inkml:context>
    <inkml:brush xml:id="br0">
      <inkml:brushProperty name="width" value="0.04651" units="cm"/>
      <inkml:brushProperty name="height" value="0.04651" units="cm"/>
      <inkml:brushProperty name="color" value="#6ADCAB"/>
    </inkml:brush>
  </inkml:definitions>
  <inkml:trace contextRef="#ctx0" brushRef="#br0">34655 26403 472,'8'-8'2,"0"-2"1,0 0 3,-1-1 2,2 0 3,0 0 4,1 2 3,2 1 4,0 0 2,3 0-1,1 0-1,3 1-1,0-1-1,-1 2-3,-1 1-3,-1 0-3,-3 3-10,-6 4-14,-6 4-15,-6 4-15,-3 1-5,-2-1 7,0-1 7,-1 0 6,-1-1 6,1 0 3,-1-1 4,0 1 3,0-1 5,1 0 6,-1-2 5,0 0 6,1-2 4,2 1 4,3 0 4,1 0 4,0 1 5,0 2 5,-1 2 5,-2 1 6,2 3-1,1 0-7,2 1-6,2 1-7,0 2-5,-2 1-3,-2 3-2,-2 1-4,0 2-3,0-1-2,2 1-3,1-1-2,0-1-2,0-3 0,0-3 1,0-3-1,1-4-9,2-6-20,2-6-19,2-6-19,2-4-4,2-3 13,1-3 13,3-3 12,1 0 10,0 3 5,-1 3 8,1 3 5,0 1 6,0 0 4,-1 0 6,1 1 5,1-2 5,1 0 3,3-1 5,2-1 3,-1 0 0,1 3-5,-2 1-4,-1 2-4,-2 2-4,-1 1-6,-2 0-4,-2 2-5,-4-1-11,-4-2-18,-6-2-18,-4-1-16,-2-1-2,2 2 15,3 2 16,1 2 15,1 3 21,2 4 27,0 4 26,2 4 26,1 3 6,2 5-15,2 3-15,2 5-15,1 2-9,-1 1-4,1 0-2,0 2-4,1 2-3,1 2-6,3 4-6,2 3-4,0 0-7,-1-2-6,-1-2-6,0-2-6,-2-3-4,1-2-3,0-3-3,0-3-3,-1-4-3,-1-3-7,-1-4-7,0-4-5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3:59"/>
    </inkml:context>
    <inkml:brush xml:id="br0">
      <inkml:brushProperty name="width" value="0.03601" units="cm"/>
      <inkml:brushProperty name="height" value="0.03601" units="cm"/>
      <inkml:brushProperty name="color" value="#6ADCAB"/>
    </inkml:brush>
  </inkml:definitions>
  <inkml:trace contextRef="#ctx0" brushRef="#br0">35075 27521 610,'-22'-8'8,"7"0"16,3 0 15,6 1 16,4 2 5,4 7-7,4 8-7,4 6-7,2 4-8,1 1-10,1 1-10,1 1-8,0 0-13,-1-1-14,-1-2-15,0 1-13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42081 17174 531,'-7'-9'3,"1"0"5,0-1 5,2-1 6,0 0 5,2 1 7,0 0 6,2 2 7,2 1 1,6 1-2,4 1-3,5 0-2,3 1-5,1 0-6,1 0-7,1 1-5,0-1-4,1 2-3,-1 0-2,1 2-2,-2 0-5,-3 2-7,-3 0-7,-3 2-7,-3 1-11,-4 5-18,-4 3-17,-4 5-18,-2-1 1,0-3 18,0-4 17,0-4 18,0-3 10,0 1 5,0 0 4,1 0 5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0"/>
    </inkml:context>
    <inkml:brush xml:id="br0">
      <inkml:brushProperty name="width" value="0.04633" units="cm"/>
      <inkml:brushProperty name="height" value="0.04633" units="cm"/>
      <inkml:brushProperty name="color" value="#6ADCAB"/>
    </inkml:brush>
  </inkml:definitions>
  <inkml:trace contextRef="#ctx0" brushRef="#br0">36972 26912 474,'-7'7'0,"-1"-2"0,0-3 0,0 0 0,4-3 12,8 0 24,8-2 23,7 0 24,6-2 3,3 0-17,3-1-16,3-1-18,0 0-10,-2 2-4,-1 2-4,-3 2-3,0 1-4,1 0-5,1 0-5,1 0-3,0-1-5,2 0-1,1-2-3,1 0-2,-1-1-3,0 1-2,-1-1-2,-1 0-2,-2 0 0,-3 2-1,-4 0 1,-1 2 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0"/>
    </inkml:context>
    <inkml:brush xml:id="br0">
      <inkml:brushProperty name="width" value="0.04349" units="cm"/>
      <inkml:brushProperty name="height" value="0.04349" units="cm"/>
      <inkml:brushProperty name="color" value="#6ADCAB"/>
    </inkml:brush>
  </inkml:definitions>
  <inkml:trace contextRef="#ctx0" brushRef="#br0">38990 26283 505,'-5'-6'10,"8"4"19,6 4 20,7 4 19,3 2 3,-1-1-12,-1 1-13,0 0-12,-1 0-9,1 0-4,1 0-4,1-1-5,0 1-2,-1 0-2,-1 0-2,-1 0-2,-1 0 0,-2 1 1,-3 2 0,-1 0 1,-1 0-2,-2 1-3,-1 0-3,0 0-3,-2 0-3,-2 3-1,-2 2 0,-2 1-2,-3 1 1,-2-3 1,-3-1 2,-3-2 1,-2-1 1,-2 1-2,0 1 0,-1 2-1,-1-1-3,-3-1-1,-1-1-4,-3 0-2,1-2-2,3-1-4,3-1-3,3 0-4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1"/>
    </inkml:context>
    <inkml:brush xml:id="br0">
      <inkml:brushProperty name="width" value="0.04626" units="cm"/>
      <inkml:brushProperty name="height" value="0.04626" units="cm"/>
      <inkml:brushProperty name="color" value="#6ADCAB"/>
    </inkml:brush>
  </inkml:definitions>
  <inkml:trace contextRef="#ctx0" brushRef="#br0">40966 25663 475,'1'-15'29,"2"4"2,2 3 2,2 2 0,1 2 1,3 1-1,2-1-2,2 0 0,1 0-2,3 2-3,1 0-2,3 2-1,-1 0-3,-1 0-2,-3 0-2,-1 0-2,-3 1-6,-1 4-11,-2 2-10,-2 3-12,-4 2-3,-6 0 4,-6 0 3,-6-1 4,-3 1 0,-1 0-4,-1-1-3,-1 1-4,-1-1 0,-1-2 0,-1-2 2,-1-2 0,0-2 5,3 1 6,1 0 6,3 0 7,3-1 7,6 0 10,6-1 9,6-2 10,5 0 2,3 0-5,5 0-4,4 0-5,0 0-3,-2 0-2,-1 0-1,-2 0-3,-2 1-5,-1 4-8,-1 2-9,0 4-10,-6 0-3,-7 1 0,-7 0 0,-9 0 0,-4-1 0,-1 1-1,-1 0-2,-1-1 0,-1 0 1,1 0 3,-1-2 3,1 0 3,0-2 4,-1-1 4,1-1 3,-1 0 4,2-1 1,1 2-1,2 0 0,3 2 0,1-1 2,2-1 8,3-1 6,1 0 8,1 0 8,2 2 12,1 1 12,0 3 11,2 1-1,2 0-11,2-1-13,2 1-12,1 1-8,-2 3-4,0 3-4,-2 4-5,-1 0-5,-2-2-7,-2 0-5,-1 0-7,-1-2-4,2-1-5,2-1-3,2-1-5,2-4-5,2-6-6,2-8-8,2-6-6,0-5 1,1 0 7,0-1 9,0-1 7,0 0 6,0 1 2,-1 1 3,1 0 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2"/>
    </inkml:context>
    <inkml:brush xml:id="br0">
      <inkml:brushProperty name="width" value="0.04426" units="cm"/>
      <inkml:brushProperty name="height" value="0.04426" units="cm"/>
      <inkml:brushProperty name="color" value="#6ADCAB"/>
    </inkml:brush>
  </inkml:definitions>
  <inkml:trace contextRef="#ctx0" brushRef="#br0">41150 26872 497,'58'-42'6,"-9"8"4,-8 9 5,-9 9 4,-5 5 2,-1 2 1,-1 2-1,-1 2 1,0 1 1,-1 1 1,1-1 2,-1 0 1,-1 0-1,-1 2-2,-3 0-2,-1 2-3,-2 1-1,-1 4-1,0 2-1,-2 3 0,-2 3-1,-2 2-1,-4 1 0,-2 3 0,-3 1-2,-1 1-1,0 1-2,-1 1-2,-2 1-1,-2-1-2,-2 1-2,-1-1-2,-2-1 0,0-3-3,0-3-1,1-2-1,-1-4-1,0-1 1,0-2 0,1-2 1,-1-2-4,0-2-7,0-2-7,1-2-7,-1-3-6,0-4-3,0-4-3,1-3-3,0-3 1,2-1 5,2-1 5,2-1 6,2 1 4,2 3 4,2 3 5,2 2 3,2 3 4,2 1 4,2 0 3,2 2 3,1 1 4,1 0 4,1 2 3,1 1 3,0 0 1,-1 2-2,0 0-3,-2 2-1,-2 1 0,-2 4 4,-4 2 3,-2 3 3,-5 3 0,-2 0-3,-5 1-4,-4 1-3,-3 1-4,-1 0-2,-3-1-3,-1 1-3,-1-2-2,3-1-1,1-2-2,3-2 0,0-3-3,2-1-4,1-2-3,1-2-3,1-2-5,2-3-3,2-4-4,3-2-4,0-1 1,3 0 5,2 2 6,3 1 5,0 0 2,1 0-1,1 0-1,2 1-2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2"/>
    </inkml:context>
    <inkml:brush xml:id="br0">
      <inkml:brushProperty name="width" value="0.03996" units="cm"/>
      <inkml:brushProperty name="height" value="0.03996" units="cm"/>
      <inkml:brushProperty name="color" value="#6ADCAB"/>
    </inkml:brush>
  </inkml:definitions>
  <inkml:trace contextRef="#ctx0" brushRef="#br0">44170 26800 550,'-11'0'7,"8"0"16,9 0 14,10 0 15,4 0 4,3 0-6,1 0-7,3 0-7,-1 0-4,0 0-5,-1 0-2,-1 0-4,0 0-4,-1 0-5,1 0-4,-1 0-5,3 0-3,3 0 0,4 0 0,5 0 0,0 0-2,-2 0-2,-2 0-2,-1 0-2,-1 0-4,4 0-4,3 0-3,3 0-5,-2 0-3,-4 0-1,-5 0-3,-5 0-1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3"/>
    </inkml:context>
    <inkml:brush xml:id="br0">
      <inkml:brushProperty name="width" value="0.04136" units="cm"/>
      <inkml:brushProperty name="height" value="0.04136" units="cm"/>
      <inkml:brushProperty name="color" value="#6ADCAB"/>
    </inkml:brush>
  </inkml:definitions>
  <inkml:trace contextRef="#ctx0" brushRef="#br0">46347 26243 531,'-14'-8'8,"6"2"13,5 1 15,4 0 13,4 3 5,2 2-7,2 4-6,2 2-7,1 2-5,1 0-3,1 0-4,1 0-2,1 0-4,2 1-1,0 1-4,1 2-2,0-1-1,-1 1-2,-1 0 0,-1-1-2,-1 1-1,-3 0-1,-1-1 0,-2 1-3,-2 0 1,-2 0-1,-3-1 1,0 1 0,-4 0 0,-2 1 0,-4 1-1,-2 2 0,-4 0-1,-3 1-2,-5 1-2,-3 1-2,-2 0-3,-1 1-1,1-1-3,0 1-1,0-2-3,1-3-3,1-3-3,1-2-2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3"/>
    </inkml:context>
    <inkml:brush xml:id="br0">
      <inkml:brushProperty name="width" value="0.04763" units="cm"/>
      <inkml:brushProperty name="height" value="0.04763" units="cm"/>
      <inkml:brushProperty name="color" value="#6ADCAB"/>
    </inkml:brush>
  </inkml:definitions>
  <inkml:trace contextRef="#ctx0" brushRef="#br0">48166 25563 461,'-8'-21'7,"0"8"15,0 7 13,0 7 14,-1 5 2,-1 5-10,-3 5-10,-1 5-10,-3 3-7,-2-1-3,-1 1-4,-3-1-3,1 0-2,1-1 2,3-1 0,1-1 1,4-1-7,3-3-14,4-1-15,4-2-15,3-3-2,2-3 10,2-2 10,2-4 11,0-1 7,1 0 4,0 0 5,0 0 5,-2 2 9,-1 6 12,-2 4 12,-1 5 13,-2 3 2,0 1-8,0 1-6,0 1-9,-1 1-3,-1-1-2,0 1-1,-1-1-2,-2 1-1,0 1-1,-2 1-2,0 1 0,0-2-6,1-2-8,0-3-7,2-2-10,1-9-13,2-13-19,2-12-20,2-12-19,1-5 0,0 5 17,-1 5 18,1 5 18,1 2 9,0 1-1,1-1-1,2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4"/>
    </inkml:context>
    <inkml:brush xml:id="br0">
      <inkml:brushProperty name="width" value="0.0522" units="cm"/>
      <inkml:brushProperty name="height" value="0.0522" units="cm"/>
      <inkml:brushProperty name="color" value="#6ADCAB"/>
    </inkml:brush>
  </inkml:definitions>
  <inkml:trace contextRef="#ctx0" brushRef="#br0">48738 25347 421,'8'-14'24,"-1"4"-3,1 5-3,0 3-2,1 1-1,1-1 5,3 0 2,2-1 4,1-1 0,-1 2-3,1 0-2,0 2-3,-3 1-8,-3 4-13,-4 2-12,-4 3-13,-5 3-7,-6 0 3,-6 1 0,-5 1 2,-3 1 3,1 0 3,1-1 3,1 1 4,1-1 2,2-1 1,3-1 2,1 0 0,2-2 4,1 1 5,0 0 6,2 0 6,0 0 6,1 1 5,-1 1 6,0 1 5,0 1 3,2 0 2,1-1 0,0 1 1,1 0-1,1 1-3,-1 1-2,0 1-3,0 1-3,0-1-3,0 1-5,0 0-3,-1-1-4,0 1-3,-1-1-4,-1 1-4,0-5-10,2-7-14,2-8-15,2-8-14,2-5-5,2-3 6,2-3 7,2-3 6,1 0 6,1 3 6,1 3 6,2 3 6,-1 1 7,1 2 8,0 1 8,0 0 8,0 2 5,1-1 2,1 0 2,1 0 2,1 0 2,0 1 0,-1-1 2,1 0 0,0 0-1,1 0-4,1 0-3,1 1-3,1-1-2,0 0-3,-1 0-1,1 0-2,-3 0-4,-1 1-8,-4-1-8,-3 0-7,-2-1-8,-2-2-7,-2-2-7,-2-1-7,-1-1 0,0 3 7,0 1 7,0 2 7,-1 1 8,-2 0 5,-2 1 6,-2-1 6,0 1 6,-1 2 5,0 2 6,0 2 5,0 2 3,0 2 4,1 2 1,-1 2 3,0 1 0,2 1-1,1 2-3,0 0-1,2 1-2,0 3-1,2 2-1,1 2-2,0 0-2,3 1-2,2-1-1,2 1-2,1 0-2,0 3-2,0 1 0,-1 3-2,2 1-1,0 2-2,1 2-1,2 3-1,-1 1-4,1 2-3,0 2-6,0 2-4,-1 0-5,1-2-5,0-2-6,-1-1-4,1-4-4,0-2 1,0-3-1,-1-3-1,0-4-1,-2-3-3,-2-4-2,-2-4-3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04"/>
    </inkml:context>
    <inkml:brush xml:id="br0">
      <inkml:brushProperty name="width" value="0.03967" units="cm"/>
      <inkml:brushProperty name="height" value="0.03967" units="cm"/>
      <inkml:brushProperty name="color" value="#6ADCAB"/>
    </inkml:brush>
  </inkml:definitions>
  <inkml:trace contextRef="#ctx0" brushRef="#br0">49000 27050 554,'0'23'103,"2"-1"-18,0-1-15,2-1-17,0 0-12,1 3-7,2 1-7,0 2-8,2 1-8,1-1-8,3-1-10,2-1-9,-1-2-11,-3-2-11,-3-1-12,-2-2-13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4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21108 29878 462,'-34'0'54,"13"0"2,11 0 2,12 0 3,8-1-4,5-2-9,5-2-11,5-1-10,2-3-6,-1 0-6,-1-2-5,-1 0-4,-2 1-5,-1 3-5,-3 2-3,-1 4-5,-3 2-3,-3 4-5,-3 2-5,-2 3-3,-4 3-1,-4 0 6,-4 1 4,-4 1 5,-2 0 4,1-3 3,-1-1 3,0-2 3,1-2 6,1 0 7,1-2 9,0 0 8,2 0 2,1 5-3,0 4-5,2 3-3,0 3-2,0 1 0,0 1-1,0 1 1,1 0-2,0-1-2,2-1-3,1-1-1,0 0-3,0 1-2,0 1-3,0 1-3,0 0-2,0-1-1,0-1-1,0-1-2,0-1-1,0-1 0,0-1 1,0 0-1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42044 17500 514,'-22'0'2,"2"0"5,5 0 5,1 0 4,4 2 8,3 6 9,2 4 9,4 5 9,1 4 3,0 3-7,0 3-5,0 3-6,1 0-5,2-2-5,2-1-4,2-3-6,0 1-4,-1 3-4,-1 3-4,0 3-4,-1 0-5,0 0-8,0-1-8,0-1-7,-1-2-4,-1 0 3,0-1 2,-2-1 1,1-3-5,2-7-12,2-5-14,2-6-13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4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20771 31827 502,'-29'0'12,"7"0"3,5 0 3,6 0 3,8-2 5,8 0 10,9-3 9,10-2 8,3 0 1,0 1-6,1 1-7,-1 0-7,1 1-6,3-1-5,1-2-4,2 0-6,0 1-4,-3 1-7,-3 2-5,-3 2-6,-3 2-3,0 2-1,-1 2 0,0 1-1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5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26395 30866 588,'-8'-6'108,"-1"6"-24,-2 4-25,0 5-24,-2 4-13,-3 2-3,-3 1-3,-3 3-4,-1 0-2,3-3-2,1-1-1,3-2-3,0-2-2,2 1 0,1 0-1,1 0-2,4-1 0,6-1-2,7-1-1,8 0-2,2-3 0,-1-1-1,-1-2 1,0-2 0,-2-1 0,1 0 0,0 0 0,0 0 0,-1 1 1,1 0 0,0 2 2,-1 0 1,2 1 0,2 0 1,1 0 2,3 0-1,-1-2 5,-5-4 6,-3-4 7,-4-4 6,-3-3-1,-2-1-8,-2-3-7,-2-1-10,-1-2-5,0 2-5,0 1-4,0 1-6,1 1-3,0 1-6,2 1-4,0 0-4,1 2-2,0 1 3,0 0 1,0 2 3,1 0 2,2 1 0,2-1 1,2 0 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27511 30250 517,'7'9'103,"-2"1"-20,-3 3-21,0 2-20,-2 2-13,0 1-3,0 3-3,0 1-4,-1 2-2,0 1-1,-2 1-1,0 1-2,-2 0-1,0 1-3,-1-1-1,-1 0-3,-1 1-4,1-1-8,-1 0-6,0 1-6,2-3-8,1-3-6,2-5-6,2-3-7,1-5-4,2-4-1,0-6-2,2-4 0,-1-3 3,1 0 8,0 1 8,0-1 8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27600 31226 656,'0'-21'2,"2"5"4,0 5 4,2 4 4,0 3 8,3-1 9,2-2 10,2 0 10,0 0 0,1 2-9,0 3-8,0 1-10,0 1-10,1 0-12,1 0-14,1 0-12,-1-1-12,-1 0-14,-2-2-12,-2 0-13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972" units="cm"/>
      <inkml:brushProperty name="height" value="0.04972" units="cm"/>
      <inkml:brushProperty name="color" value="#F2395B"/>
    </inkml:brush>
  </inkml:definitions>
  <inkml:trace contextRef="#ctx0" brushRef="#br0">28242 30050 442,'0'-22'8,"0"4"16,0 5 16,0 3 16,0 4 4,0 6-7,0 4-7,0 6-7,-2 3-5,0 5-3,-3 3-3,-2 5-4,-1 2-1,1 2-3,-1 3-1,0 1-3,1 2-2,0 0-3,2 2-4,1 1-2,0-1-6,2 0-4,0-2-6,2 0-6,-1 1-1,0 5 2,-2 2 3,0 5 2,-1 1-6,0-2-13,0-2-12,1-2-14,-1-5-7,0-7 2,0-9-1,0-7 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28981 31450 541,'-1'36'180,"0"-6"-47,-2-5-46,0-7-48,0-2-26,0 0-6,2-1-8,0 1-6,0-1-16,-2-1-26,-2-1-25,-1 0-25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8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31589 29972 525,'-7'-8'2,"1"2"7,0 1 9,2 0 8,1 1 3,2-2-2,2 0-2,2-1-2,2-1 0,2-2 0,1 0 0,3-1 1,1-1 0,2 1-1,0-1-1,1 0-2,1 1 0,-1 2-2,1 3-2,-1 1 0,1 1-2,0 2-1,-1 0-2,1 2-1,-1 0-2,-1 0-3,-1 0-2,-1 0-4,0 1-1,0 2 1,-1 2-1,1 2 0,-2 1 0,-2 3 1,-4 2 0,-2 2 1,-2 0 0,0 3 0,0 0 0,0 1 1,-2 1-2,-4 1-1,-4 1-2,-4 1-2,-1 0-4,-1 1-7,1-1-7,-1 1-6,0-2-2,1-2 4,-1-1 4,1-2 3,0-3-5,2-1-12,2-2-14,3-2-12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18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31800 31700 650,'8'21'108,"-1"-3"-20,1-5-20,0-3-20,0-3-19,1-1-21,2-1-18,0 0-20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1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39280 29693 592,'-15'-8'4,"2"0"7,3 1 8,1-1 7,3 0 4,4 2 0,4 1 1,4 1 1,4 0-1,3 0-2,5 0-2,3 0-1,3 1-2,1 0-2,1 2-3,1 0-2,0 1-4,-1-2-3,-1 0-5,-1-1-3,-2-1-8,-3 2-7,-3 0-9,-3 2-9,-3 1-9,-4 4-10,-4 2-10,-4 3-10,-2 1 1,0-3 14,0-1 13,0-2 14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1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39862 29850 635,'-14'2'22,"2"4"10,4 3 11,3 5 10,2 4 0,0 3-10,2 4-8,0 5-11,1 0-5,-2 0-4,0-1-2,-1-1-4,-1-2-6,2-2-7,0-1-9,2-3-8,0-1-11,0-3-12,0-1-12,0-2-12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4"/>
    </inkml:context>
    <inkml:brush xml:id="br0">
      <inkml:brushProperty name="width" value="0.03605" units="cm"/>
      <inkml:brushProperty name="height" value="0.03605" units="cm"/>
      <inkml:brushProperty name="color" value="#00BFF2"/>
    </inkml:brush>
  </inkml:definitions>
  <inkml:trace contextRef="#ctx0" brushRef="#br0">84856 27116 610,'-21'-7'-4,"3"2"5,5 2 6,3 2 6,2 2 6,0 2 3,0 2 6,1 2 4,0 2 0,2 5-2,2 4-4,2 3-2,0 3-3,-2 1-1,-2 1 0,-2 1-1,0 0-1,1 0-2,0 0-1,2 1-2,0-2-3,2-3-4,0-3-5,2-3-3,1-3-2,2-1 1,2-2 0,2-2 2,1-3 1,1-3 0,1-2 2,2-3 0,2-5-3,5-4-6,5-5-6,5-5-6,0-4-2,-2-1 4,-3-3 2,-3 0 2,-3-2 4,-3 3 2,-2 2 3,-4 1 3,-2 3 1,-2 1-1,-3 3-1,0 1-1,-5 2 2,-2 3 3,-5 1 3,-4 2 5,-1 2 1,1 2-2,1 3 0,1 1-2,-2 1-1,-2 0-3,-3 0-3,-3 0-1,1 1-3,3 1-3,5 3-2,3 2-3,3 1-4,2 0-8,2 0-8,2-1-8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0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38985 9700 415,'-1'16'66,"-1"-1"-5,0 1-7,-1 0-5,-2 0-6,0 1-4,-1 1-4,-2 1-5,1 1-3,-1 1-1,0 1-3,0 1-1,-1 2-2,-2 3-1,-1 3-3,-3 2-1,-2 4-3,-3 3-2,-3 2-2,-3 4-2,-1 0-3,0-1-2,-1 0-3,1-1-1,0-4-7,3-4-7,1-5-9,3-5-9,1-6-6,3-5-2,1-6-4,2-6-2,3-5-3,3-2-3,2-4-2,4-2-4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6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42040 18427 611,'-19'-8'52,"10"0"-1,10 1 0,10-1 0,7 1-3,5 1-6,5 0-5,5 2-7,3 0-9,2 0-15,2 0-16,2 1-14,-2-1-4,-6 2 7,-5 0 7,-7 2 6,-3 0-6,-3 0-21,-1 0-19,-2 0-21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40764 29583 525,'7'-6'86,"-1"4"-16,0 4-17,-2 4-16,1 3-10,0 1-1,1 3-3,2 2-2,-1 2-2,-1 3-1,-1 3-1,0 3-1,-2 3-1,0 2-2,-2 4-2,0 3-2,-2 2-2,0 2-2,-2 2-4,0 2-2,-2 0-3,-2-2-5,-2-2-4,-1-2-5,-2-2-2,0-2-1,1-2-2,-1-1-1,1-4-2,3-3-4,1-5-4,2-3-2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3425" units="cm"/>
      <inkml:brushProperty name="height" value="0.03425" units="cm"/>
      <inkml:brushProperty name="color" value="#F2395B"/>
    </inkml:brush>
  </inkml:definitions>
  <inkml:trace contextRef="#ctx0" brushRef="#br0">40610 29545 642,'0'-21'6,"0"3"3,0 4 2,0 5 2,0 3 7,0 4 8,0 4 10,0 4 9,-2 3 1,0 5-7,-3 4-7,-2 3-7,-1 2-7,-1 1-8,-1-1-8,-1 1-8,0-3-8,2-2-7,3-3-8,1-2-6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2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41100 29400 575,'29'0'79,"-3"0"-11,-5 0-12,-3 0-11,-2 1-7,-1 4-5,1 2-4,-1 3-4,0 2-4,-2 0-6,-3-1-5,-1 1-5,-1 0-5,-2 0-8,-1-1-6,0 1-7,-2-1-13,-1 1-16,0 0-18,-1 0-18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44757 30061 615,'-16'15'119,"-2"1"-29,0 0-31,-1-1-29,1 0-17,1-3 0,2-1-2,3-2-1,-1 0-2,-2 1-3,-1 3-1,-3 2-2,1 0-2,1-1 1,2-1 0,3-1 1,3-2-1,6-2 0,6-4-1,6-2 0,2-2 0,1 0-1,0 0 0,0 0 0,-1 1 0,1 2-2,0 2 1,0 1-2,0 2 0,1-2 0,1-1 0,1 0-1,1-2 0,0 0-1,-1-2 1,1 0 0,-1-2 0,-1 0 1,-1-2 1,0 0 2,-3-2 0,-1 0 2,-2-1 1,-2-2 2,-2 1 2,-2-1 2,-2 0 2,-2 0 3,-2-1-1,0-3-2,-1-4-3,-2-1-2,2-3-3,1 1-3,2-1-3,2 1-2,1-1-2,0 1-2,0-1-1,0 1-1,0 0-6,0 2-10,0 3-9,0 1-9,1 2-5,2 3 0,2 1 0,1 2 1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45812 29700 515,'7'15'112,"-2"-1"-22,-2-1-25,-2 0-23,-2 0-13,0 5-2,-2 3-2,0 5-2,-1 1-3,0 1-2,0-1-5,1 0-2,-2 0-4,0 1-5,-2-1-3,0 1-4,0-3-6,0-2-5,2-3-7,1-2-5,0-8-11,2-11-16,0-10-14,2-11-16,0-3 2,0 3 18,0 5 19,0 3 18,1 2 14,2 1 9,2-1 9,2 0 9,1 0 6,1 1 3,1-1 4,2 0 2,-1 1 2,1 3-2,-1 1-2,1 2-2,0 1-1,0 0-3,-1 0-1,1 0-2,0 1-6,-1 0-7,1 2-8,0 1-8,-1 0-8,-1 0-12,-1 0-10,0 0-11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46474 29416 460,'-2'-12'10,"0"8"26,-3 8 28,-2 8 26,0 4 4,1 1-19,0 1-18,2 1-19,0 1-12,0 3-5,0 1-7,1 3-5,-2 1-4,0 0-5,-1 2-2,-2 1-4,1 0-3,1 1-4,1-1-4,0 0-3,1-1-2,0-1 2,0-3 2,1-1 1,-1-3-4,2-2-10,0-1-12,2-2-9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4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46650 30302 588,'8'-22'5,"1"5"12,2 3 10,0 4 12,1 3 2,-1 1-3,1 0-4,0 2-5,-1 1-2,1 2-1,0 2-2,0 2-1,-2 2-2,-3 3-4,-3 4-4,-2 2-3,-4 3-2,-2 1-3,-3 3-1,-3 1-1,-2 1-3,0-1 0,0-2-1,1 1-2,0-3 0,0-1 0,2-3 0,1-1 0,3-2-2,6-1-5,6 0-4,5-2-6,4-3-1,2-4 0,0-6 0,1-4 0,-1-2-1,0 1-5,0 0-4,-2 2-4,-2 1-4,-1-1 0,-2 0-2,-2 0-1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48240 29205 445,'0'-13'41,"0"6"6,0 6 6,0 6 6,0 4-1,0 1-10,0 3-10,0 2-9,0 2-5,0 1-1,0 3 0,0 1-1,0 3-2,0 3-1,0 3-3,0 3-1,-1 1-4,0 2-4,-2 0-6,0 2-3,-1 1-5,0 0-2,0 2-4,0 0-2,0 0-3,-2-2-1,0-1-3,-1-3-2,-1-3-2,1-2-1,-1-3-2,0-3-1,0-2 0,1-3 4,-1-1 2,0-2 3,0-3-3,1-3-9,-1-3-9,0-2-10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48156 29261 648,'6'-13'15,"-4"8"17,-4 7 17,-4 6 18,-3 4 1,-4 3-16,-2 1-14,-3 3-16,0 0-13,1-1-12,2-1-10,3-1-12,1-2-7,0-1-5,2-2-4,1-2-5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48600 29400 554,'36'0'34,"-8"2"7,-6 0 8,-6 2 7,-6 0 0,-1 3-8,-2 2-8,-2 2-8,-2 0-5,-1 1-3,0 0-3,-1 0-4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44344 20981 477,'-18'-1'38,"10"0"12,11-2 13,12 0 11,5-1 1,1 0-13,1 0-11,1 1-12,0-1-10,-1 2-8,-1 0-7,-1 2-8,-1 0-7,-1 0-7,-1 0-8,-1 0-7,-1 0-8,0 0-5,-2 0-7,-1 0-6,-3 2-5,-4 4-2,-6 3-2,-4 5-3,-2 0 5,0-3 11,2-3 12,1-2 12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52650 29450 624,'35'14'95,"-6"-1"-19,-7-2-20,-7-2-19,-3-2-11,-1 1-2,1 0-3,0 0-1,-1-1-6,-1 1-8,-1 0-7,0 0-8,-3-1-11,-3 1-13,-2 0-14,-3 0-14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52045 30650 687,'-14'0'7,"6"2"16,5 0 14,5 2 16,2 0 3,1 1-10,1 2-8,2 0-10,0 1-10,1 1-12,1 2-11,1 0-12,1-1-10,0-1-11,-1-2-8,1-2-11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8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53650 30950 666,'21'14'143,"-3"-1"-40,-5-2-40,-3-2-39,-2-2-32,0 1-27,0 0-26,0 0-27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55250 29720 528,'-2'-12'65,"-4"10"-5,-3 8-3,-5 10-4,-2 4-6,-1 0-8,-1 2-8,-1 1-8,-1 0-6,1-1-3,-1-1-4,1-1-3,0-1-3,3-1 0,1-1 0,2 0-1,6-3-1,9-1-4,8-3-4,9-1-2,4-2-2,-1-2 2,-2-2 2,1-2 0,-3-1 3,1 2 0,-2 0 3,-1 2 0,-1-1 2,-1 0 0,-1-2 1,-1 0 0,0-3 2,0-2 3,-1-4 3,1-2 4,-2-3-1,-2-5-4,-4-4-3,-2-3-4,-2-1-3,0 1 0,0 3-2,0 1 0,-1 2-4,0 1-5,-2 1-5,0 1-5,-1 1-12,2 1-19,0 1-19,2 1-18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56415 29397 506,'1'-14'1,"2"2"4,2 4 4,2 3 2,0 1 8,1 2 12,0 0 12,-1 2 11,0 2 2,-2 4-9,-3 4-8,0 3-10,-4 4-4,0 3 0,-3 3-1,-2 3-1,0 2-2,-1 1-6,0 1-5,1 1-5,-1-1-4,2 0-1,1-1 0,1-1-1,0-2-7,2-3-12,0-3-12,2-3-12,1-4-10,2-5-8,2-4-8,1-6-8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29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56600 29912 642,'8'-14'34,"0"2"-1,-1 4-1,1 3-1,0 1 1,2 0-1,0 0 0,1 1 0,1-1-2,-1 2-4,1 0-5,0 2-4,-1 0-6,-1 2-7,-1 0-9,0 2-7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0"/>
    </inkml:context>
    <inkml:brush xml:id="br0">
      <inkml:brushProperty name="width" value="0.05208" units="cm"/>
      <inkml:brushProperty name="height" value="0.05208" units="cm"/>
      <inkml:brushProperty name="color" value="#F2395B"/>
    </inkml:brush>
  </inkml:definitions>
  <inkml:trace contextRef="#ctx0" brushRef="#br0">57075 28918 422,'0'-25'46,"2"13"11,0 12 10,2 14 11,-1 6-2,-1 1-12,0 1-13,-1 1-13,-3 2-8,0 3-6,-3 3-5,-2 2-5,-1 5-5,0 4-5,1 6-3,-1 4-6,-1 4-1,-2 4 1,-2 2 1,-1 3 1,0-1-8,2-5-20,4-4-18,3-6-19,1-7-3,2-8 11,0-9 12,2-8 12,0-6 4,0-1-4,0-1-3,0 0-4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1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58094 30405 524,'0'-13'65,"0"6"-5,0 6-6,0 6-6,0 4-5,0 1-3,0 3-4,0 2-4,-2 1-4,0 1-5,-3 1-5,-2 1-6,-1 1-3,0-1-4,1 1-2,-1 0-5,0-2-4,0 0-10,0 0-8,1-2-8,0-1-12,2-1-13,2-1-12,2 0-15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2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58997 29697 559,'-7'-8'1,"2"0"1,2 0 3,2 1 1,3 0 7,2 2 12,3 2 12,4 2 11,1 1 3,1 2-7,1 0-6,1 2-7,1 0-5,0 0-4,-1-1-3,1 1-5,-2 1-1,-1 2-2,-2 2-1,-2 2-1,-1 0-2,1 1-2,2 0-2,0 0-3,0-1-1,-3 1-1,-1 0 0,-2-1-2,0 1-3,0 0-9,1-1-7,2 1-8,-2 0 1,-3 0 10,-2-1 10,-3 1 10,-3-1 4,-2 0 0,-2-2-1,-2-1 0,-3 1-2,-5 4-2,-5 2-3,-5 3-3,-2 1-3,2 1-3,0-1-4,1 1-3,2-1-5,3-3-5,3-1-5,3-2-5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60581 29947 563,'7'-14'-9,"0"6"11,-2 5 12,0 4 11,-3 4 7,-1 2 1,-2 2 0,-1 2 2,-2 1 0,0 3-3,0 1-1,0 3-2,-1 1-3,0 1-3,-1 1-4,-1 1-3,0-1-3,2-1-1,2-3-1,2-1-3,2-2-1,2-3-2,2-1-2,2-2-2,1-2-3,1-2-4,1-3-4,2 0-5,0-4-3,3 0-3,1-3-3,3-2-3,-1-2 0,-1-2 2,-2-1 1,-3-3 3,1-1 1,0-1 2,1-1 2,1-1 2,-1-1 3,-3-1 5,-3-1 5,-2-1 6,-3 0 2,0 3 0,-2 1-1,0 3 0,-3 1-2,-2 4-3,-4 3-2,-2 3-4,-2 1-4,-1 2-6,-1 0-5,-1 2-6,-1 1 0,1 2 2,-1 2 4,0 2 3,1 0 0,1 1 0,1 0-3,1 0-1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44640 21350 495,'-29'14'-16,"5"-3"13,5-3 11,5-2 12,3-1 11,1 2 11,1 1 9,1 3 11,1 2 0,2 0-10,2 1-10,2 1-9,1 3-7,2 3-3,0 5-3,2 3-3,-1 6-3,2 8-4,-2 8-3,1 8-4,1 2-3,0-3 0,1-3-1,2-2-1,-1-4-8,-1-4-15,-1-4-14,0-4-16,-1-4-6,0-6 0,-1-3 1,1-6 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21070 34096 534,'-12'0'20,"10"-2"20,8 0 21,10-1 21,4-1 1,2 0-18,3 0-19,1 0-17,2 0-12,1 0-5,1 0-4,0 1-6,-1-1-3,-5 2-2,-5 0-2,-5 2-3,-2 0-8,0 2-12,-1 0-14,1 2-12,-3 0-6,-4 1 1,-6 1 0,-4 2 2,-2 0 6,0-1 9,2 1 9,1 0 10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21397 34271 580,'-8'-8'5,"2"0"13,1 1 11,0-1 11,2 3 6,0 8-4,2 6-1,1 7-3,0 3-4,0-1-4,0-1-4,0-1-6,0 0-3,0 0-3,0-1-3,0 1-4,-1 0-6,-1 1-7,0 1-9,-1 1-8,-1 0-7,2-1-5,0-1-5,2 0-6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21965 34250 543,'0'23'114,"0"1"-24,0-1-24,0 1-23,0 0-13,0 1-3,0 1-4,0 1-3,0 1-4,0 2-3,0 2-4,0 3-4,-1 0-4,0 0-7,-2 0-4,0 0-6,0-1-8,1-5-10,0-4-9,2-3-10,0-4-3,2-3 5,0-3 6,1-2 4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5"/>
    </inkml:context>
    <inkml:brush xml:id="br0">
      <inkml:brushProperty name="width" value="0.03837" units="cm"/>
      <inkml:brushProperty name="height" value="0.03837" units="cm"/>
      <inkml:brushProperty name="color" value="#F2395B"/>
    </inkml:brush>
  </inkml:definitions>
  <inkml:trace contextRef="#ctx0" brushRef="#br0">20905 36324 573,'-13'-1'10,"6"0"19,6-2 20,6 0 20,5 0 3,5 2-11,5 2-13,5 2-12,5 1-10,3 0-9,4-1-8,4 2-9,3-1-6,0 1-4,2 1-6,0 2-4,1-1-8,0-1-11,0-1-10,0 0-10,-4-2-2,-7 0 5,-9-2 6,-7 0 5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7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21731 34476 573,'0'-14'0,"2"3"0,0 2 0,2 4 0,-2 1 8,-3 0 15,-2 0 15,-3 1 16,-2 1 4,2 5-9,1 6-7,1 4-8,0 3-6,2-1-4,0 1-3,2-1-5,0 2-3,0 1-5,0 3-4,0 2-4,0-1-1,0 0 1,0-1 2,0-1 1,0 0-1,0-1-2,0 1-1,0 0-3,0 0-1,0 0-1,0 2-1,0 1-2,0-1 0,0-3-1,0-3-2,0-2-1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26086 35011 556,'-30'29'123,"3"-2"-29,4-3-28,2-3-29,2-1-16,1 1-6,0 1-4,3 1-5,-1-1-3,2-1-3,1-3-3,1-1-2,5-3-1,10-3 0,10-3 2,9-2 0,4-3 1,-3 0 1,-3-2 0,-3 0 1,-2-1 0,-1 0 0,-1 0 1,0 0 0,-2-2 3,-1 0 5,-1-3 7,0-2 6,-2-2 1,-1-3-6,-1-4-4,0-1-6,-2-4-3,0 0-4,-2 0-3,0-2-3,-2-1-2,0 1 1,-2 0 0,0-1 1,0 2-5,0 1-13,2 3-11,0 1-12,2 3-6,0 1-2,2 2 1,0 2-2,1 2 5,0 1 10,0 0 11,0 2 11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27031 34700 535,'7'14'54,"-1"-1"-5,-1-2-5,0-2-5,-2-1-4,1 1-1,0 2-1,0 0-2,-1 2-2,-2 1-4,-2 3-2,-2 2-3,-1 1-4,0 1-3,0 0-3,1 3-3,-2-1-5,0 2-4,-1 1-5,-1 1-4,-1-1-9,2-3-11,1-3-10,1-3-12,0-5-6,2-6-1,0-8 0,2-6-2,0-3 6,2 0 12,0 2 13,2 1 12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8"/>
    </inkml:context>
    <inkml:brush xml:id="br0">
      <inkml:brushProperty name="width" value="0.0304" units="cm"/>
      <inkml:brushProperty name="height" value="0.0304" units="cm"/>
      <inkml:brushProperty name="color" value="#F2395B"/>
    </inkml:brush>
  </inkml:definitions>
  <inkml:trace contextRef="#ctx0" brushRef="#br0">27050 35375 723,'0'-15'1,"0"2"2,0 3 1,0 1 2,1 1 3,2 0 7,2 1 4,2-1 7,1 0 1,3 2 0,2 1-2,2 0-1,0 1-2,-1 1-3,-1-1-3,-1 0-4,-1 0-4,0 2-8,-2 0-5,-1 2-8,0 0-5,0 0-5,0 0-4,0 0-5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5281" units="cm"/>
      <inkml:brushProperty name="height" value="0.05281" units="cm"/>
      <inkml:brushProperty name="color" value="#F2395B"/>
    </inkml:brush>
  </inkml:definitions>
  <inkml:trace contextRef="#ctx0" brushRef="#br0">27590 34432 416,'-1'-19'30,"0"9"16,-2 8 16,0 10 15,-1 5 2,0 3-14,0 3-13,0 3-13,0 1-9,1 1-4,-1-1-5,0 1-4,0 0-4,2 1-2,0 1-3,2 1-2,-1 3-4,-2 6-6,-2 6-5,-1 6-6,-3 5-3,0 4-4,-1 3-4,-1 5-3,0-3-3,2-7-6,2-8-4,3-8-6,0-6-1,2-3 1,0-5 2,2-3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27900 35754 549,'16'-23'75,"1"1"-10,1 1-9,1 1-10,0 3-7,-1 3-5,-1 4-6,0 5-4,-3 3-5,-3 5-3,-3 6-2,-2 4-2,-4 4-4,-3 3-1,-2 3-2,-3 3-3,-3 0-2,-2 0-4,-2-1-4,-1-1-4,-1-2-3,2-3 0,3-3-2,1-2 0,3-4-1,6-1-1,5-2 1,4-2 0,4-3-3,5-4-7,3-4-5,5-4-7,0-2-3,-3 1 3,-3-1 1,-3 0 2,-3 1 3,-1 3 6,-2 1 6,-2 2 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7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44727 22571 641,'-6'-29'45,"2"7"-2,4 6-2,3 5-3,3 3-2,5-2-2,5 0-1,5-1-1,4 0-6,3 1-7,3 1-9,3 1-8,0 1-7,0 2-6,-1 2-4,-2 2-6,-2 1-6,-5 2-7,-5 0-7,-5 2-7,-3 0-2,-2 1 2,-2 2 3,-2 0 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39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29866 34877 450,'-12'-6'40,"8"2"9,8 4 8,8 3 9,3 1-2,1 1-11,-1 1-11,1 2-12,0 0-6,1 0-4,1-1-1,1 1-4,1 0-1,-1 2-2,1 0-1,-1 1-1,0 1-2,-1 2-2,-1 0-1,0 1-2,-2 0-2,-1-1 0,-1-1-3,-1 0 0,-2-1 0,-2 1 0,-4 1 0,-2 1 1,-4 0 0,0-1-1,-3 0 0,-2-2-1,-2-1-1,-3-1 0,-4 0 1,-2-2-1,-2 1-1,-3 2-4,-1 1-3,-2 3-3,-1 0-3,1-1-5,1-1-4,1 0-5,3-2-8,5 1-12,5 0-13,5 0-12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0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32210 35100 482,'-15'0'3,"4"2"6,3 0 6,2 2 6,2 0 7,-2 2 7,0 0 6,-1 1 8,0 2-1,2 2-7,2 2-6,2 1-8,1 2-4,-2 1-1,0 2-2,-2 0-1,0 1-2,1 1-1,-1 1-2,0 1-3,0-1-1,2-1-3,0-3-3,2-1-2,3-3-3,6-1-5,5-2-4,7-2-6,1-4-2,-1-4-2,-3-6-2,-1-4-2,-1-4 0,0-1 1,-1-3 2,1-1 1,-1-3 2,-1 0 2,-1-1 2,0 0 2,-3-2 3,-1 2 3,-2 1 3,-2 1 4,-2 2 4,-2 1 4,-2 2 3,-2 3 4,-3 1 2,-2 4-2,-3 3-2,-3 2-2,-2 3-4,0 0-7,1 2-6,-1 0-6,1 2-8,1 0-8,1 1-9,0 2-8,2-1-3,3 1 0,1 0 0,2 0 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39263 34277 485,'-15'-8'0,"2"2"1,2 1 0,3 1 1,1-1 7,2 0 13,2-1 14,2-1 13,3-1 5,6 2-2,4 1-4,5 1-3,3 0-4,3 2-6,1 0-5,3 2-7,1 0-4,1 0-5,0 0-5,2 0-5,-1 0-1,-1 0 1,-3 0 2,-1 0 2,-4 1-17,-5 4-31,-5 2-33,-5 3-32,-3 0-5,-4-1 22,-2-2 22,-3-2 23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39927 34450 557,'-21'1'29,"7"2"3,5 2 5,7 2 5,2 1 1,0 1 0,0 1-1,0 2-1,-1 1-3,0 3-6,-2 3-6,0 3-6,-1 2-7,0 1-8,0 1-9,1 0-7,-1 1-8,2-3-7,0-2-7,2-1-8,0-3-2,0-3-2,0-3-1,0-2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41061 33850 469,'0'22'151,"0"-3"-37,0-3-39,0-3-37,0-1-20,0 0-3,0 0-4,0-1-3,0 1 0,0 0 2,0-1 3,0 1 2,-1 4 0,0 9-1,-2 9-2,0 9-2,-2 4-6,0 2-11,-1 0-11,-1 2-10,-1-2-5,0-1 0,0-2 0,0-2 1,1-3-1,1-7-4,0-6-3,2-5-2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2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40823 33849 669,'-1'-25'10,"0"9"22,-2 12 21,0 11 22,-4 7-1,-6 6-23,-5 6-22,-6 7-22,-2-1-18,5-6-12,3-6-13,5-5-11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3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41100 33850 524,'15'0'133,"-1"2"-29,-1 0-29,-1 2-29,1 1-16,0 3-4,1 3-4,1 4-4,0 0-5,-1-1-6,-1-1-5,-1-1-7,-2 0-17,-2-1-26,-4 1-28,-2 0-27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44212 34600 528,'-1'30'157,"0"-4"-37,-2-2-36,0-3-38,-2 0-20,0 1-7,-1 2-6,-1 3-7,-1-1-6,2-2-6,1-1-8,1-3-7,0-4-12,2-8-21,0-8-19,2-8-19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44300 34793 635,'7'-15'1,"-1"4"7,0 3 5,-2 3 6,2 0 5,2 0 2,3-1 3,3-1 1,1-1 1,-1 2-1,0 1-2,-2 1-1,0 0-1,-1 2-3,1 0-2,0 2-2,-1 0-10,1 2-18,0 0-19,0 2-19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4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44874 33980 464,'-1'-15'3,"0"2"5,-2 3 7,0 1 4,0 3 8,0 4 9,2 4 9,0 4 9,1 3 0,0 1-6,0 3-6,0 2-8,0 1-4,-2 1-4,0 1-4,-1 1-3,-2 1-2,0 1-4,-2 1-3,0 1-2,0 1-3,-1 3-5,0 1-2,0 2-4,1 1-5,-1-1-4,0-1-6,0-1-4,2-3-6,1-2-4,2-3-5,2-2-5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41222 25034 494,'-19'-35'101,"7"9"-23,8 9-23,8 9-23,6 3-10,4-2 0,3-2 1,5-1 0,2-1 1,2 0-2,3 2-1,1 1-2,0 0-3,-1 0-4,-3 1-4,-1-1-6,-1 0 0,3 0 2,1 0 3,2 1 2,0 0-5,-3 2-14,-3 2-14,-3 2-13,-3 2-5,-3 4 5,-3 2 3,-2 3 5,-5 3-3,-2 1-10,-6 3-8,-2 2-9,-3-2 1,2-3 10,1-4 12,0-5 10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45250 34845 592,'8'-8'4,"1"2"9,2 1 8,0 1 8,0 2 6,-3 5 4,-1 6 2,-2 4 4,-2 3-3,0-1-9,-2 1-8,0-1-8,-2 1-5,-2 1-1,-2 1-2,-2 1-1,0 0-1,-1-3-1,0-1 0,0-2-2,4-3-5,8-1-12,8-2-12,7-2-11,3-3-5,-1-4 7,-3-4 4,-1-4 6,-2-1-3,-1 1-9,-1 0-10,0 2-10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46992 33450 538,'0'23'115,"2"1"-24,0-1-25,2 1-24,-1 0-14,0 1-3,-2 1-4,0 1-2,-1 1-3,0 0-3,0 2-3,0 1-1,-1 0-4,0 1-4,-2-1-3,0 0-4,-1 1-5,0-1-7,0 0-7,0 1-6,0-2-3,-2 0 1,0-1-1,-1-1 2,-1-1-1,0-1-3,0-1-1,1-1-3,-1-2 1,0-3 3,0-3 4,0-3 2,1-2 5,1-2 6,0-2 5,2-2 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45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46450 35250 622,'7'16'55,"-1"-1"-6,0 1-7,-2 0-6,0 0-5,0 5-2,0 2-4,0 3-2,-1 1-3,0 2-3,-2 1-3,0 1-3,-2-1-3,0-3-1,-2-4-2,0-1-2,0-4-1,0-1-2,2-3-1,0-1-2,2-4-2,2-4-3,2-6-3,2-4-3,4-5 0,5-6 2,7-4 4,5-4 1,4-5-1,1-1-5,0-2-6,2-3-5,-2 2-5,-2 2-4,-3 3-4,-3 3-4,-4 4 1,-5 3 5,-5 4 5,-4 5 5,-3 1 5,0 0 1,0 0 3,0 0 1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7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88970 44700 688,'-21'14'89,"5"-1"-22,5-2-22,5-2-22,1 1-12,0 3-1,-2 5-3,0 3 0,0 2-2,1-1 0,0-1-1,2-1-1,-1 0 0,0 0 1,-1-1-1,-1 1 0,-1-2-1,2-1-3,1-3-1,0-1-3,4-4-10,6-6-19,6-6-17,5-6-19,2-3-2,-3 1 14,-3-1 15,-2 0 14,-4 1 16,-1 1 20,-2 0 18,-2 2 19,0 4 10,0 8-1,2 8 1,0 7-1,0 5-6,0 1-11,-2 1-13,0 1-11,-1 1-8,0 1-3,0 0-2,0 2-4,0-1 0,0-5 2,0-4 1,0-3 2,1-7-11,2-8-23,2-10-24,1-8-22,2-3-3,-2 1 19,-1 2 17,0 3 19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7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89550 45056 702,'8'-35'22,"1"7"0,2 9 2,0 7 2,1 5 0,1-1-2,1 0-1,1 0-1,1 1-2,0 0-3,-1 2-3,1 1-3,-1 0-1,-1 2 1,-1 0 0,-1 2 0,-3 3-8,-4 6-16,-6 5-17,-4 7-17,-4 1-7,-3 0 2,-4-1 2,-1-1 1,-2-2 6,4-4 8,3-5 7,3-3 9,2-2 5,0 0 3,2 0 3,1 0 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8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89581 45372 571,'-13'2'10,"3"4"13,4 3 11,4 5 12,2 3 2,0 3-10,0 3-10,0 3-10,0 1-7,0 1-3,0-1-5,0 1-3,0-2-3,0-2-2,0-1-2,0-2-3,1-6-7,2-9-13,2-9-14,2-8-12,0-5-3,-1-3 12,-1-2 10,0-1 10,-2 0 8,0 3 4,-2 3 5,0 3 3,-1 2 12,2 0 19,0 2 18,2 1 19,0-1 4,2 0-12,0-1-11,1-1-11,2-2-8,4 0-5,2-1-4,3-1-5,2-1-5,-1 2-6,1 1-6,-1 1-5,-1 1-7,-2 2-5,-4 2-5,-3 3-6,-3 0-2,-4 2 4,-4 0 3,-4 2 3,-2-1 3,-2 0 2,0-2 3,-1 0 3,0-2 3,2 0 5,2-1 5,3-1 5,0-1 10,0 2 16,0 1 15,0 0 16,1 3 3,0 4-9,2 4-9,0 4-10,1 1-6,0 1-5,0 0-4,0 0-5,2 2-1,4 5 1,4 5 1,4 5 2,1 1-2,1-4-2,0-2-3,-1-2-2,1-2-1,1 0 2,2 2 0,0 2 2,-1-1-6,-1 0-15,-2 1-13,-3-1-13,0 0-9,0-1-2,-1-1-2,1-1-3,-2-2 3,-2-2 6,-4-4 7,-2-3 6,-2-2 5,2 0 3,0-2 3,2 0 2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04:58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89927 46340 871,'-6'-5'5,"2"7"10,4 8 10,2 6 10,4 3-3,2-1-16,3-1-15,3-1-16,0-2-12,-1-3-9,-2-3-7,-2-2-9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5:14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60750 29250 837,'1'20'111,"3"-6"-60,4-5-58,2-6-60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6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16076 5044 602,'1'-14'33,"2"6"3,2 5 6,2 4 5,-1 4-3,-1 0-10,-2 1-10,-2 2-9,-2 0-7,0 0-3,-2-1-4,0 1-3,-1-1-2,-2 0 1,0-2 1,-1 0 0,-1-3 1,0-2 1,1-4 1,-1-2 1,1-3 0,2-2-1,2-2-1,2-1-1,2-1-1,2 0 2,2 2-1,2 1 1,1 1 0,-1 2 2,1 3 1,0 1 1,0 1 2,1 2 3,2 0 1,0 2 3,-1 2 0,-1 4-1,-2 4-1,-2 3-2,-2 2-1,0-1-1,-2 0-2,0-2-1,-3-1-1,0-1-2,-3 0-1,-2-2 0,-2-1-2,-1 0 1,-3-2 0,-1 0 1,-1-4-2,4-4 0,3-6-3,3-4 0,2-1-1,4 1 0,2 2 1,3 2 1,1 4-2,-2 4-3,-2 6-3,-2 4-4,-1 3 0,0 0 3,0-1 2,0 1 4,0-1 1,0-1 1,0 0 0,0-2 0,0 0-2,0 0-6,0 0-4,0 0-6,0-1-3,0 1-2,0 0-2,0 0-2,-1 0 2,0-1 5,-2 1 6,0 0 4,0 0 3,0 2 1,2 0-1,0 1 0,1 0 2,0 0 2,0-2 4,0-1 2,0 1 1,0 0 1,0 1 0,0 2 1,0-1-1,0-1 2,0-1 1,0 0 0,0-1 1,0-1 1,0 1 1,0 0 1,0 0 0,0 0 0,0-1 0,0 1 0,0 0 0,0 0 0,0 0 1,0 0 0,0-1-1,0 1-2,0 0-3,0 0-1,0 0-3,0 1-2,0 2-2,0 0-2,0 1-1,0 0 1,0-1-1,0 1 2,0-1-1,0-1 2,0 0 0,0-2 0,0 0 1,0 2 1,0 0 1,0 1 1,0 0 1,0 0 2,0-2 1,0-1 1,0 1 2,-2 0-2,0 1 0,-1 2-2,-1-1 1,2-1-2,0-1 0,2 0 0,0-1-1,0-1 0,0 1 0,0 0-1,0 1 1,0 1 1,0 3-1,0 2 2,0 0-1,0-1 1,0-1 1,0 0-1,-1-2 1,0 1 0,-2 0-1,0 0 0,-1 0 1,0 1 0,0 1 2,1 2 0,-1-2 1,2-1 1,0-3 1,2-1 1,0 0 0,0 2 0,0 2-1,0 1 0,0 1 0,0 0-1,0-2 0,0-1-1,0 0-1,0 0 1,0-1-1,0 1 0,-1 0-1,0 2 0,-2 0 1,0 1-1,0 0-1,0-1 1,2-1-1,0 0 0,1-1 0,0 1-1,0 1 1,0 2-1,0-2 0,-2-1 0,0-3 1,-1 0 0,-1-3 1,2 1 1,0 0 2,2 0 1,-1-3-3,0-2-6,-2-6-8,0-2-6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7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15754 10256 643,'-12'-2'12,"5"-2"6,6-4 7,6-2 6,3-1 2,1 1-2,1 1-2,2 0-3,-2 2-3,1 1-3,-2 1-3,-1 0-2,0 3-2,0 4 1,-1 4-1,1 4 2,-1 1-3,-2 1-5,-3 0-5,0-1-4,-4 1-3,0 0-2,-3-1 0,-2 1-2,-1-2 1,1-1 1,-1-2 2,0-2 2,1-2 0,-1-2 1,0-2-1,0-2 0,2-2 0,1-2-2,2-2-1,2-1 0,1-2-1,2 1 2,0-1 0,2 0 2,0 1 1,1 3 2,1 1 2,2 2 1,0 1 2,-1 0-1,1 0 0,0 1-1,-1 0 1,-1 4 2,-1 2 1,0 3 2,-2 3-1,0 2-1,-2 1-1,0 3-2,-3-1 0,0-3-2,-3-3 1,-2-2-1,-2-3-2,-1-1-3,-3 0-2,-1-1-4,1-4-1,4-4-1,6-5 0,5-5 0,2-1 1,1 5 2,1 3 3,2 4 3,0 3 3,-1 0 3,1 2 4,0 0 3,-2 2 1,-3 2-4,-2 2-3,-4 2-4,-1-1-6,1-4-11,-1-4-9,0-4-11,2-1 1,2 0 12,3 2 12,4 1 12,-1 1 6,-1 4 4,-2 2 2,-2 3 2,-1 0-11,0-4-22,0-4-24,0-4-23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41779 25450 477,'-29'0'2,"4"0"3,3 0 3,5 0 4,2 0 3,3 2 3,1 0 2,2 2 2,2 1 7,1 3 8,0 4 10,2 2 8,1 3 1,2 1-10,2 3-8,2 1-8,1 3-7,0 3-4,0 3-3,0 3-3,0 4-5,1 6-5,1 5-3,2 8-6,0 5-6,-1 6-7,1 8-7,0 7-8,0 1-5,1-3-4,1-5-3,2-4-4,-2-6 1,1-11 9,-2-9 6,-1-9 9,0-8 1,-2-3-2,-1-5-4,0-3-2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8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15496 10700 512,'-8'15'126,"0"-1"-28,0-1-28,0 0-29,-1 1-16,-1 7-3,-3 5-3,-1 7-4,-2 2-2,1 0 0,-1 0-2,0 0-1,1 1-1,-1 1-3,1 0-1,-1 2-1,0 0-4,1-2-1,-1 0-4,1-1-2,-1-2-3,2-2-3,1-2-1,1-1-3,1-4-2,0-3-2,2-5-2,1-3-2,2-7-5,6-10-10,4-10-9,6-9-10,1-3 0,-1 5 11,-1 4 10,0 6 10,-2 2 8,-1-1 2,-1-2 3,0 0 4,-1 0 2,2 1 1,0 0 2,2 2 1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8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15675 11261 483,'1'-13'20,"0"8"12,2 7 13,0 6 12,1 5 1,0 1-8,0 3-9,0 2-8,-1 1-6,1 2-2,0 3-2,0 1-2,0 2-2,0-1-3,0 0-3,0 1-3,0-1-2,0 1-1,-1-1-3,1 0-1,0 0-1,-2-1-1,0-1 0,-2-1 0,0-2-3,0-1-5,0-3-4,0-1-4,-1-3-9,-2-1-13,-2-2-13,-1-2-12,-2-4-4,0-6 7,0-6 5,0-6 6,-1-4 6,-1-1 5,-3-3 7,-1-1 5,-2 0 6,0 1 3,1 3 6,-1 1 3,1 2 3,1 2 1,1 3 1,1 1 1,-1 2 0,0 0 0,-1 2 1,-1 1-1,0 0 5,2 0 6,3 0 7,1 0 8,5 0 9,8 0 12,8 0 13,7 0 13,6-1-3,1-2-16,2-1-18,3-3-17,0 0-14,0 1-12,0 0-12,0 2-12,-2 0-2,-7 2 5,-5 1 6,-7 1 6,-2-1-1,0 2-10,0-1-10,0 0-8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16577 3571 574,'-8'-53'44,"2"18"0,1 19 1,1 19 0,0 10-2,2 5-6,0 3-6,2 5-5,-1 2-4,0 4-3,-2 3-2,0 2-3,-1 1-2,-1-3-3,-2-4-1,0-2-2,1-2-3,1-1-3,2-1-5,2-1-4,1-2-1,0-1 1,0-3 2,0-1 0,0-5-9,2-8-22,0-8-20,2-8-22,-1-3-3,-1 1 15,0 1 17,-2 0 14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39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16428 2891 569,'8'-22'9,"0"2"1,0 5 0,0 1 2,0 2 2,3 1 5,2-1 4,1 0 5,2 2 2,0 3 0,-1 2 0,1 4-1,0 1-1,-1 2-5,1 0-3,0 2-3,-2 1-3,-3 3-1,-3 4-2,-2 2 0,-3 2-3,-1 1-4,0 1-4,-1 1-3,-3 1-4,-2 1-2,-4 1-3,-2 1-2,-3 0-2,-3-1-2,-3-1 0,-3-1-1,-1-1 1,4-3 2,3-1 3,3-2 3,1-2 0,1-3 2,-1-1-1,0-2 1,3-3 3,5-2 7,4-3 7,6-4 6,3-1 4,5-1-3,3-2-1,5 0-2,1 0-2,-1 3 0,-1 1-1,-1 2-1,0 2 0,-1 0-2,1 1 1,-1 2-2,0 1 1,-1 2-1,-1 2 0,0 2 0,-3 1 0,-3 1-1,-3 2 1,-2 0 0,-3 1-1,0 1 1,-2 1-1,0 2 1,-3 0-1,-2 3 0,-4 1-1,-2 3 0,-3 0-2,-3-1-1,-3-1-3,-3-1-2,-3-1-3,-1-1-3,-3-1-2,-1-1-3,-1 0-5,2-1-5,0 1-6,1 0-5,2-2-2,3-3 1,3-3 1,3-2 2,2-3 0,2-1-2,3 0-1,1-1-1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12450 5647 999,'14'-15'-83,"-1"2"22,-2 2 21,-2 3 21,0-1 11,3-2 2,4-2 0,2-1 1,0-2 3,-1 2 5,-2 1 5,-2 1 5,0-1 2,3 0 0,3-1 0,3-1 0,2 0-2,-1 1-3,1 1-2,-1 0-3,1 1-2,-1-1 0,1-1 0,-1-1 0,1-1-2,1 0-2,1 1-3,1-1-4,-2 2 1,-3 2 1,-4 4 2,-5 3 1,2-1 2,4-4-1,4-3 0,7-5 0,-1 0 0,-4 2 1,-3 4-1,-4 3 1,0 0 1,5-3 2,5-4 2,5-2 1,1 0 2,-2 1 1,-2 2-1,-1 3 0,-3 1 1,-1 0-3,-3 2 0,-1 1-2,-2 0 0,1 0-1,0 0-1,-1 0 0,1 1 0,-1 1 0,1 0-1,0 2 1,-1 0 0,1 0-2,-1 0 1,1 0-2,0 0 0,1 0 0,1 0 0,1 1 0,2-1 0,1 0 0,3 0 1,1 0 0,1-1-1,1 0 0,-1-1-2,0-2-2,-2 1 0,-7 1 1,-5 0-1,-6 2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18500 4289 999,'18'-8'-3,"7"0"-8,5 0-8,7 1-7,-1-1-2,-4 0 3,-5 0 4,-5 0 2,-1 1 3,1 2 4,3 3 3,1 1 4,2 0 1,1 0 2,1-2 2,1 0 1,0 0 2,2 0 0,1 1 2,1 2 1,0 0 1,0 0 0,1 0 0,-1 0 0,0 0 0,1 0-1,-1 0-2,0 0-1,1 0-1,0-2-1,2-1 0,1 0-1,-1-1 0,-2 1-3,-2-1-1,-1 0-1,-2 0-2,1 0-2,-1 0-1,0 0-1,-2 0-1,-5 0 1,-5 0 2,-4 1 1,-5-1 2,1 0 1,-2 0 1,0 0 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2"/>
    </inkml:context>
    <inkml:brush xml:id="br0">
      <inkml:brushProperty name="width" value="0.02546" units="cm"/>
      <inkml:brushProperty name="height" value="0.02546" units="cm"/>
      <inkml:brushProperty name="color" value="#F2395B"/>
    </inkml:brush>
  </inkml:definitions>
  <inkml:trace contextRef="#ctx0" brushRef="#br0">11438 6600 864,'-16'8'-10,"0"0"1,0-1-1,1 1 2,-1 0 0,2 2 2,1 0 2,1 1 1,-1 1 2,0 0 0,-1-1-1,-1 1 1,-1 0 0,1 0 1,-1-1-1,0 1 1,0 0-1,-1 0 0,-1-1-1,-1 1 0,-1 1-2,1 0 0,-1 1 0,0 1-1,1-1 0,1-1 0,1-2 1,1-2 1,1-1 0,0 0 1,2 0-1,1-1 1,0 2 0,-2 2 1,0 2 1,-1 1 1,0 1 0,-1-1 0,0 0 0,1-2-1,-1 0 0,2 1 0,1 2 1,1 0-1,-1 1 1,0-1-1,-1 1 2,-1-1-1,-1 1 1,2 2 2,1 0 0,1 1 1,1 0 1,0 1 0,2-1 0,1 1 1,0-1-1,0-1-2,0-1 0,0 0-1,1-2-1,-1 1 0,0 0-1,0-1 0,0 1-1,0-1-1,1 1-1,-1 0-1,0-1 0,0-1 1,0-1 2,0 0 0,1-3 2,1-1 0,0-2 1,2-2 1,0-1 1,2 2-1,0 0 0,2 1 0,1 1-1,4 2 0,2 0 0,4 1-1,0 0 0,1 0 0,0-2 0,0 0-1,-1-1 1,1 1-1,0 1-1,0 2 0,-1-1 1,1-1 0,0-1 0,0 0 2,-1-2 0,1-1 0,0 0 0,0-2 0,-1 0 1,1 0-1,0 0 0,0 0 0,-1 0 0,1 0 0,0 0 1,0 0 0,0 0 0,1 1 0,1 2-2,2 0 1,-1 0-2,1-2 1,0-2-1,-1-2 0,1-1-1,0 0 1,-1 0-1,1 0-1,0 0 1,-1 0 0,1 0-1,0 0 0,-1 0 1,1 0 0,0 0 0,-1 0 1,0 0 0,-1 0 1,0 0-2,-2 0 1,0 0 0,2 0 0,0 0 0,1 0 1,1 0 0,-1 0-1,1 0 1,0 0-1,-1 0-1,1 0 1,0 0-1,-1 0 1,1 0-1,2 0-1,0 0 1,1 0 0,0 0 0,-1 0-1,-1 0 1,0 0 0,-2 0 0,-1 0 2,-1 0 1,-1 0 2,1 0 0,0 2 0,1 0-1,1 2 0,1-1 0,1-1-1,2 0-1,0-2 1,0 0-1,1 0 0,-1 0 1,1 0 0,0 0-1,-1 0 1,1 0-1,0 0 1,-2 0-1,1 0-1,-2 0 0,-1 0-2,0 0 1,-1 0-1,1 0 2,0 0 0,0 1 0,1 0-1,1 2 1,1 0-1,1 0 0,1 0 0,1-2 0,1 0 0,0-1 0,-1 0 0,-1 0-1,0 0 0,-2-1-1,1 0 1,-1-2 0,1 0-1,0 0 1,-1 0 0,1 2 0,-1 0-1,1 1 1,0 0 0,-1 0 0,1 0 0,-1 0 0,-1 0 0,-1 0 1,-1 0-1,0 1 1,2 0 0,0 2 0,1 0 0,1 0 0,1 0 0,1-2 0,1 0-1,1-1 1,-1 0-1,1 0 0,-1 0 0,1 0 0,1 0 0,1 0 0,1 0 1,0 0-1,1 0-1,-1 0 0,1 0 0,-2 0-2,0 0-1,0 0-1,-2 0-2,-1 0 0,1 0 0,-1 0 1,1 0 1,-1 0 0,1 0 1,-1 0 0,1 0 2,0-1 0,3 0 0,1-2 1,2 0 0,2-1 0,1 0-1,1 0 0,1 1-1,0-1-1,0 2 1,0 0 1,1 2 1,-2 0-1,0 0 1,-1 0 0,-1 0 1,0 0-1,1 0 0,0 0-1,2 0 0,1 0 1,1 0 2,0 0 1,2 0 2,0 0 1,1 0 0,-1 0-2,0 0 0,1 0 0,4 2 0,3 0 1,2 2 0,3 0 1,0 1 1,1 2 0,2 0 1,1 1-1,1 0-1,3 0-2,2-1-1,1 1-2,1-2-2,1-1-2,2 0-2,0-2-1,1-1-1,1 0 0,1-1-1,0-1 1,-1 0 2,-1 0 1,-1 0 2,-1-2 0,-3-2-1,-1-4-1,-2-2-1,-6-1-3,-10 2-4,-10 3-5,-9 1-4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9794 3050 709,'-14'2'-2,"4"4"9,4 4 10,4 3 10,2 5 3,-2 5-2,0 5-4,-1 5-2,-1 2-2,2 1-2,0-1-2,2 0 0,0 1-3,0 0-1,0 2-2,0 1-2,0 2-1,0 4-2,0 4-1,0 4-1,0 3-2,0 3 1,0 3-1,0 4 0,0-1-1,0-1-2,0-3-3,0-1-2,0-3-1,0-2 1,0-4 0,0-2 2,-1-1 0,0 1 1,-2 3 0,0 2 0,-1 1 1,0 2-1,0 0 1,0 1-1,0 0 0,1 0 1,-1-2 0,0-1 0,0-2 0,2-4-2,0-4 0,2-4-1,0-3-1,0-3-2,0-4-1,0-1-2,0-6 0,0-4 0,0-4 0,0-6 1,0-5-4,2-4-9,0-6-7,2-4-8,-1-3-1,-1 1 7,0-1 7,-1 0 7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9523 2719 724,'1'-25'-3,"2"-3"-4,2-3-6,2-2-5,0 0 3,-1 7 9,-1 5 10,0 7 9,-2 6 8,-2 8 6,-2 8 5,-2 7 6,-3 7 0,-2 5-3,-3 5-5,-3 5-4,-2 1-3,1 0-5,-1-2-2,1 0-5,-1-3-5,2-2-10,1-3-7,1-3-9,1-4-6,3-3-4,1-4-3,2-4-4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9950 2950 680,'15'7'-12,"-1"-1"14,-1 0 14,0-2 14,0 1 6,3 2-1,3 2-1,3 2-1,1 0-2,-1 1-5,-1 0-4,-1 0-4,-1-1-3,-3 1-3,-1 0-2,-2-1-3,-2 0-2,-1 0-6,-1-2-4,0-1-4,-4 0-6,-2 0-8,-6 0-7,-2 0-8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18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41609 26767 636,'-8'-16'3,"0"2"6,0 1 7,0 1 7,2 1 4,2 1 6,4 0 5,3 2 4,3 0-1,7-2-5,5 0-6,7-1-6,5 0-5,4 1-6,6 0-6,5 2-5,3 0-8,5-2-13,4 0-12,3-1-11,-3 0-9,-12 3-3,-12 1-5,-11 2-3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6269 1759 666,'-49'-15'-22,"12"4"7,11 3 7,13 3 7,5 1 8,2 0 7,1 0 9,0 0 7,3 0 4,4 1 3,4-1 0,4 0 3,3 0-3,5 2-5,3 0-6,5 2-5,2-1-6,3 0-3,1-2-3,2 0-5,2-1-2,0 1-5,2-2-4,1 2-3,-2-1-3,-4 2-2,-4 0-2,-3 2-3,-4 0-5,-3 2-8,-3 0-9,-3 2-9,-2-1-1,-2 2 6,-2-2 7,-2 1 6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6"/>
    </inkml:context>
    <inkml:brush xml:id="br0">
      <inkml:brushProperty name="width" value="0.02946" units="cm"/>
      <inkml:brushProperty name="height" value="0.02946" units="cm"/>
      <inkml:brushProperty name="color" value="#F2395B"/>
    </inkml:brush>
  </inkml:definitions>
  <inkml:trace contextRef="#ctx0" brushRef="#br0">6981 2250 746,'-14'1'6,"5"2"9,3 2 11,4 2 11,2 2 2,2 5-6,0 4-6,2 3-6,-1 4-4,-1 1-3,0 2-4,-2 3-2,0 1-7,0 2-10,0 2-9,0 2-9,1-2-6,2-6-2,2-5-3,2-6-2,0-5 0,-1-3 3,-1-3 2,0-2 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8446 874 642,'1'-38'12,"2"19"12,2 19 15,1 18 13,1 11 2,-2 5-9,-3 3-9,0 4-9,-2 2-7,0 0-3,0 0-4,0 0-3,0 3-4,0 4-4,0 5-3,0 6-5,-2 1-1,0 1 1,-3-1 2,-2 1 1,0-3-3,1-5-6,1-4-7,0-6-7,1-4-5,1-3-2,-1-5-4,0-4-4,-1-4 1,0-5 4,-1-5 3,-1-4 4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2997" units="cm"/>
      <inkml:brushProperty name="height" value="0.02997" units="cm"/>
      <inkml:brushProperty name="color" value="#F2395B"/>
    </inkml:brush>
  </inkml:definitions>
  <inkml:trace contextRef="#ctx0" brushRef="#br0">8215 382 734,'-2'-15'3,"0"-1"6,-3 0 7,-2 1 6,-2 4 5,-2 8 3,-2 9 2,-1 10 4,-1 5-4,1 2-8,0 4-8,2 3-9,0 2-4,-1 1 0,-2 1 0,0 0-1,0 0-4,1-1-12,1-3-11,1-1-11,0-4-5,2-2 3,1-3 2,0-2 2,2-4 1,1-3 1,0-3 1,2-2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4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8650 671 687,'1'-16'2,"2"1"5,2-1 4,2 0 5,1 2 4,1 3 3,1 3 4,2 2 4,1 4 0,5 2-2,3 4-1,5 2-3,0 3-4,-2 3-6,-1 4-6,-3 2-6,-1 1-2,-3-1 1,-1-1 3,-2-1 2,-3-2-13,-1-1-27,-2-2-25,-2-2-28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62525 12775 333,'49'20'167,"16"14"-1,15 14 1,17 16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793" units="cm"/>
      <inkml:brushProperty name="height" value="0.03793" units="cm"/>
    </inkml:brush>
  </inkml:definitions>
  <inkml:trace contextRef="#ctx0" brushRef="#br0">36405 3950 580,'-22'8'47,"5"0"-9,3-1-8,4 1-10,2 1-4,-2 2-3,0 2-1,-1 1-3,-3 5 3,-3 7 4,-5 7 4,-3 7 6,-2 2 0,1 0-3,1-2-3,1 0-3,1 1-3,0 4-3,-1 4-1,1 4-2,0 2-2,1 1 1,1 1 0,1 2 0,2-4-3,2-5-6,4-6-7,3-6-7,4-9-10,6-13-13,6-12-14,6-13-13,1-7-3,-1 2 8,-3 1 8,0 1 9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4696" units="cm"/>
      <inkml:brushProperty name="height" value="0.04696" units="cm"/>
    </inkml:brush>
  </inkml:definitions>
  <inkml:trace contextRef="#ctx0" brushRef="#br0">37450 3806 468,'7'-29'7,"-2"7"-2,-3 5 1,0 6-2,-2 5 6,3 2 11,2 4 12,2 3 12,1 3 2,0 5-6,-1 5-6,1 5-5,-1 4-4,-2 3-2,-3 3-2,0 3-1,-2 2-1,0 2-2,0 2-1,0 2-1,0 2-2,0 2-2,0 2-1,0 2-3,0 2 0,0 0 0,0 1 0,0 2 1,0-3-3,0-5-8,0-4-8,0-5-6,0-5-3,0-4 2,0-3 4,0-5 2,-2-6-10,-2-8-21,-4-10-21,-2-8-22,-1-4-3,1 1 17,1 1 15,1 0 17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36347 5758 679,'-21'-2'7,"7"0"11,5-3 13,6-2 11,6-1 5,6 0-5,5 1-5,7-1-4,4-1-7,5 0-6,3-1-8,4-1-6,2 0-11,1 2-12,-1 2-12,0 3-12,-3 0-8,-8 0-3,-6 0-3,-6 0-3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8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38960 5600 589,'-14'23'127,"2"-1"-30,4-1-29,3-1-28,1 0-17,1 3-3,-1 1-4,0 3-4,0 0-5,0 0-7,0 0-6,0 1-8,1-2-4,1-3-3,0-3-1,2-3-2,-1-3-4,0-1-4,-2-2-5,0-2-5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1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60428 18283 553,'-15'-6'24,"4"4"13,3 4 15,3 4 13,1 3 2,2 3-13,0 3-11,2 4-12,0 2-8,0 2-4,0 4-4,0 3-4,-1 3-5,0 1-7,-2 2-5,0 2-7,-1 0-7,1-3-10,-1-4-10,0-2-9,0-4-1,2-5 9,0-5 9,2-4 8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9"/>
    </inkml:context>
    <inkml:brush xml:id="br0">
      <inkml:brushProperty name="width" value="0.03147" units="cm"/>
      <inkml:brushProperty name="height" value="0.03147" units="cm"/>
    </inkml:brush>
  </inkml:definitions>
  <inkml:trace contextRef="#ctx0" brushRef="#br0">38850 6317 699,'7'-15'2,"-1"2"7,0 3 5,-2 1 5,1 1 5,0 1 2,1-1 4,2 0 3,1 1 0,3 1-2,3 0-3,3 2-3,1 1-6,-1 2-12,-1 2-10,0 2-11,-3 1-12,-1 0-10,-3-1-11,-1 2-11,-2-3-2,0-1 8,-2-2 9,0-1 7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0:59"/>
    </inkml:context>
    <inkml:brush xml:id="br0">
      <inkml:brushProperty name="width" value="0.03741" units="cm"/>
      <inkml:brushProperty name="height" value="0.03741" units="cm"/>
    </inkml:brush>
  </inkml:definitions>
  <inkml:trace contextRef="#ctx0" brushRef="#br0">39622 5300 588,'-15'2'26,"4"6"8,3 4 9,3 5 7,1 2 0,2 1-6,0 0-8,2-1-7,-1 2-5,0 1-4,-2 2-2,0 3-4,-2 1-3,0 1-3,-1 0-4,-1 2-4,-1-1-3,2-3-7,1-3-5,0-3-6,3-6-12,4-9-16,4-8-17,4-9-17,1-5 1,-1 2 18,-1 1 18,0 1 19,-1 1 12,1 0 6,2 2 6,0 1 7,0 0 6,1 0 8,0 0 9,0 1 7,-1 0 4,-1 2 0,-1 2 1,0 2 0,-3 3-2,-1 4-4,-2 3-4,-2 5-5,-1 2-3,0 1-2,0 1-2,0 2-3,-1-2-1,-2 0-3,-2 0-1,-1-2-2,2-2-8,8-3-10,7-3-12,9-2-12,1-3-5,-3-2 0,-5-2 0,-3-2 1,-2-2 0,0 0-1,0-1 1,0-2-1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40527 3722 506,'0'-16'3,"0"1"7,0-1 7,0 0 6,-2 3 4,0 5 2,-3 4 0,-2 6 2,-1 3-2,2 3-3,1 4-5,0 2-4,2 1-2,1-1-4,0-1-3,2 0-2,1-2-4,3-1-5,4-1-5,2 0-4,3-4-5,1-2-1,3-6-4,2-2-2,0-4 0,-1-2-1,-1-2 1,-1-1 1,-2-1 1,-4 2 6,-5 3 3,-2 1 5,-5 1 5,0 0 8,-3 0 6,-2 1 6,2-1 4,6 2 0,6 1-1,6 0 0,1 3-3,-1 4-6,-2 4-5,-2 4-5,-3 1-2,-3 1 4,-2 0 2,-4 0 2,-1-1 4,-2 1 4,0 0 3,-1 0 3,-1 0 3,0 3-1,0 2-1,1 1 0,-2 2-1,-2 1-2,-2 1-2,-1 1-2,-4 3-2,-2 3-1,-3 4 0,-3 5 0,-2 5-4,-2 9-6,-3 9-5,-1 10-6,-1 4-4,0 2-2,-1 2-4,1 3-2,0-1-3,0-2-6,-1-2-3,1-2-6,1-1-1,3-3 4,3-1 1,4-3 4,1-4 1,4-8-1,3-9-1,3-6 0,2-9 2,1-6 4,0-7 4,2-6 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41366 7181 590,'-7'36'72,"2"-7"-9,2-8-10,2-5-9,2-6-9,2-1-7,2-2-8,2-2-7,1-2-4,1 0 0,1-2-1,2 0 1,0-3 0,1-2 1,1-4 0,1-2 1,0-2-4,0-1-10,-2-1-9,-1-1-9,-2-1-5,-2 2 1,-4 1 1,-2 1 0,-4 1 3,-2 2 3,-4 2 4,-2 3 4,-3 0 2,-1 2 1,-3 0 0,-1 2 0,-1 1-3,0 2-7,2 2-6,1 2-6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0"/>
    </inkml:context>
    <inkml:brush xml:id="br0">
      <inkml:brushProperty name="width" value="0.03743" units="cm"/>
      <inkml:brushProperty name="height" value="0.03743" units="cm"/>
    </inkml:brush>
  </inkml:definitions>
  <inkml:trace contextRef="#ctx0" brushRef="#br0">43250 5265 587,'38'-6'128,"-2"1"-31,-2 2-30,-1 2-30,-3 1-16,0 0-2,-1 0-1,-1 0-1,-2 0-8,0 2-18,-1 0-15,-1 2-17,-3 0-10,-5 1-3,-5 1-4,-4 2-2,-4 0 2,0-1 9,-2 1 8,0 0 10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42918 6278 608,'-25'-2'8,"13"0"16,12-3 17,14-2 15,8-1 5,7 1-9,5-1-7,6 0-9,3 1-8,0 0-7,0 2-7,0 1-9,0 0-7,0 2-11,0 0-9,1 2-10,-3 0-9,-2 0-6,-4 0-7,-2 0-6,-4 0 0,-7 0 10,-5 0 8,-6 0 10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5077" units="cm"/>
      <inkml:brushProperty name="height" value="0.05077" units="cm"/>
    </inkml:brush>
  </inkml:definitions>
  <inkml:trace contextRef="#ctx0" brushRef="#br0">46665 3878 433,'-1'-21'7,"0"5"14,-2 5 14,0 5 14,-1 5 7,0 7 1,0 7 0,0 8 1,0 3-4,-2 4-10,0 3-10,-1 3-9,-1 2-6,-2 2-3,0 2-3,-1 3-2,-1 1-4,1 3-3,-1 4-5,0 2-3,1 1-5,1-1-2,1 0-4,1-2-4,0-3-1,2-8-1,1-6-2,0-7 0,3-8-10,4-9-17,4-8-19,4-10-18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1"/>
    </inkml:context>
    <inkml:brush xml:id="br0">
      <inkml:brushProperty name="width" value="0.04952" units="cm"/>
      <inkml:brushProperty name="height" value="0.04952" units="cm"/>
    </inkml:brush>
  </inkml:definitions>
  <inkml:trace contextRef="#ctx0" brushRef="#br0">46872 2922 444,'0'-15'0,"0"3"0,0 1 0,0 2 0,2 0 0,6-3 0,4-4 0,5-2 0,3 0 2,1 3 5,1 3 5,1 3 4,1 2 8,-1 2 8,1 2 10,-1 2 9,-1 2 1,-3 4-9,-3 2-8,-3 3-8,-2 5-8,-2 4-5,-2 4-6,-2 7-6,-4 1-3,-6 2-2,-6 1-1,-6 1-2,-4 0-2,-3 0-1,-2 0-3,-4 0-3,-2-1 0,1-3-1,0-3 1,0-3-2,1-3 2,3-3 2,3-3 2,3-3 2,3-2 2,5 0 1,3-2 3,4-1 0,6-1 3,10-2 2,8-2 3,9-2 3,4-1 1,0 0 1,1 0 0,-1 0 0,0 0 1,-2 0 1,0 0 0,-1 0 0,-2 1 1,-5 4 0,-3 2-1,-5 4 0,-3 1 0,-2 1 2,-4 1 0,-2 1 2,-3 2 0,-2 1 0,-2 3 0,-2 2-1,-2 1 0,-3 4-2,-4 3-2,-1 3-2,-5 2-1,-2 0 0,-2 2 1,-4 1 0,-2-1-4,-1 0-5,-1-2-6,0 0-6,0-2-5,3-5-6,3-4-3,4-3-6,2-4-3,4-3-5,5-3-4,3-2-4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4564" units="cm"/>
      <inkml:brushProperty name="height" value="0.04564" units="cm"/>
    </inkml:brush>
  </inkml:definitions>
  <inkml:trace contextRef="#ctx0" brushRef="#br0">48829 5300 482,'-14'51'172,"5"-7"-40,3-6-41,4-7-40,1-4-23,0 0-7,-2 1-7,0-1-7,0 0-5,1-2-7,0 0-5,2-1-6,-1-2-14,0-3-25,-2-3-22,0-2-25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48800 5892 573,'7'-15'47,"-1"2"-4,0 3-5,-2 1-4,2 1-2,2 0-1,3 1 0,3-1 0,2 0-2,0 2-2,-1 1-3,1 1-3,-1 0-4,-1 0-5,-1 0-4,0 0-6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3405" units="cm"/>
      <inkml:brushProperty name="height" value="0.03405" units="cm"/>
      <inkml:brushProperty name="color" value="#00BFF3"/>
    </inkml:brush>
  </inkml:definitions>
  <inkml:trace contextRef="#ctx0" brushRef="#br0">60300 18896 646,'16'-7'123,"-1"2"-28,1 2-31,-1 2-28,1 1-18,0-2-6,-1 0-6,1-1-7,-1 0-4,-1 0-6,-1 2-5,-1 0-6,-1 0-9,-2-2-14,-2-2-15,-2-1-15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2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49506 5090 473,'-7'-5'47,"0"7"16,2 8 15,1 6 16,0 5-3,0 3-21,0 3-23,0 3-21,-1 1-16,0 0-9,-1 0-11,-1 1-9,-1-3-4,2-2 2,1-3 0,0-3 2,3-6-8,4-9-19,4-8-19,4-9-17,2-5-2,1-1 18,1-2 16,1 1 16,1-1 15,0 2 11,-1 3 11,1 1 12,-1 2 6,-1 3 3,-1 1 1,0 2 3,-3 3 4,1 6 6,-2 4 7,0 5 7,-3 4-1,-3 1-9,-2 3-9,-4 1-9,-1 1-6,1-3-4,-1-1-4,0-2-5,0-2-5,0-1-6,0-1-6,0-1-6,2-2-1,4-2 3,4-4 4,4-2 2,2-4 1,3-4-2,1-4-1,3-4-3,0 0-5,-3 1-8,-1 2-7,-2 3-8,-2 0-3,-1 0 4,-1 0 4,0 0 3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3"/>
    </inkml:context>
    <inkml:brush xml:id="br0">
      <inkml:brushProperty name="width" value="0.04931" units="cm"/>
      <inkml:brushProperty name="height" value="0.04931" units="cm"/>
    </inkml:brush>
  </inkml:definitions>
  <inkml:trace contextRef="#ctx0" brushRef="#br0">49726 3436 446,'6'-7'1,"-1"-1"2,-2 0 2,-2 0 1,-2 2 9,-4 4 14,-2 4 14,-3 4 13,-1 4 3,0 4-10,2 3-9,1 5-10,0 0-7,2-3-2,1-3-3,0-3-3,4-3-6,6-2-10,6-4-10,6-2-10,1-4-6,0-4-4,0-4-3,-2-4-4,-2-1 0,-1 1 2,-2 1 3,-2 1 2,-2 0 4,-1 0 5,0 0 7,-1 1 5,-3-1 6,-1 2 4,-2 1 4,-1 1 5,-3 0 3,-1 2 3,0 0 2,-1 2 4,1 1-2,6 2-5,4 2-5,6 2-5,1 0-4,1 0-3,0-2-3,0 0-4,-1-1 0,-1 0 1,0 0 1,-2 0 1,-1 1 12,-1 2 21,0 2 23,-2 2 22,-1 2 3,-4 3-12,-2 3-15,-3 3-13,-3 3-9,-2 1-6,-2 3-6,-1 1-4,-5 3-5,-4 5-2,-5 3-4,-4 4-2,-6 5-4,-5 8-3,-4 6-6,-5 7-3,-3 6-2,0 5 2,0 4 0,0 6 2,1-1-2,1-4-5,0-5-6,2-5-6,2-4-2,6-3-1,4-3 0,5-3 0,5-3 1,4-3 4,3-2 3,4-4 3,4-4 4,1-6 4,2-6 3,2-5 4,2-6 4,1-3 1,0-4 3,2-4 3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03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51012 7150 550,'0'22'111,"0"-1"-23,0-3-20,0-1-22,2-2-13,2-1-4,4-1-4,2-1-4,1-2-5,1-4-6,0-4-8,0-4-5,-1-3-4,1-2-2,0-2-2,0-1-2,-2-2 1,-1 0 1,-2 1 1,-2-1 1,-3 1 1,-4 1-1,-4 0 0,-4 2-1,-5 2-5,-7 2-7,-7 4-9,-6 2-8,-1 2-5,9 0-3,8 0-3,7 0-2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0"/>
    </inkml:context>
    <inkml:brush xml:id="br0">
      <inkml:brushProperty name="width" value="0.03871" units="cm"/>
      <inkml:brushProperty name="height" value="0.03871" units="cm"/>
    </inkml:brush>
  </inkml:definitions>
  <inkml:trace contextRef="#ctx0" brushRef="#br0">33655 12544 568,'-12'6'5,"6"-4"12,8-4 10,6-4 11,5-2 2,2 0-8,1 0-7,3 1-7,1-1-5,1 0 0,1 0-2,1 0 0,0 1-3,-1 1-2,-1 0-5,-1 2-2,-1 0-3,-1 2-2,0 0 0,-2 2-2,-2 0 0,-1 2 0,-2 0 1,-2 2 0,-4 0 3,-2 2 3,-6 0 4,-2 1 4,-4 2 3,-2 4 0,-2 2 1,-1 3 0,-3 2 1,-2 1-1,-1 1 0,-2 1-1,-3 3-1,-2 3 0,-1 4 0,-2 4-1,-1 3-1,-1-1-1,1 0-2,0 0-1,0-1-2,4-2-4,4-2-3,2-1-3,2-4-4,4-5-2,3-5-4,3-5-3,3-7-5,4-10-7,4-10-9,4-9-7,2-8 0,1-3 5,2-4 7,0-4 5,0-1 7,-3 3 5,-1 4 6,-2 2 7,-1 3 2,0 3 2,0 3 1,0 3 2,-1 3 5,0 3 13,-2 3 12,0 3 12,0 2 5,2 4-1,2 2-1,2 4-2,1 2-2,1 5-3,1 4-3,2 4-3,-1 2-3,1 1-2,0 1-2,0 1-3,0 1-3,1 3-3,1 1-3,2 2-4,-1 1-5,-1-1-4,-1-1-5,-1-1-6,0-3-1,0-3 2,-1-5 2,1-3 2,-1-5-10,0-4-24,-2-6-24,0-4-23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0"/>
    </inkml:context>
    <inkml:brush xml:id="br0">
      <inkml:brushProperty name="width" value="0.04684" units="cm"/>
      <inkml:brushProperty name="height" value="0.04684" units="cm"/>
    </inkml:brush>
  </inkml:definitions>
  <inkml:trace contextRef="#ctx0" brushRef="#br0">34928 11994 469,'59'5'88,"-5"-4"-22,-6-6-21,-5-4-21,-4-3-14,2-2-3,0 0-4,2-1-4,-2 1-3,-4 3-3,-4 3-3,-3 2-2,-5 2-3,-3 0-3,-5 0-2,-3 1-2,-6-1-2,-6 2-2,-8 0 0,-6 2-2,-3-2 1,-1-2 4,0-4 3,1-2 3,-1-2 4,2-1 5,1-2 6,1 0 5,0-1 3,2-3 2,1-2 3,1-1 1,0 0 3,2 1 2,1 2 3,0 3 2,1 1 2,0 2-1,0 3 1,1 1-1,-3 3 3,0 6 4,-3 4 5,-2 6 4,0 3 0,2 5-6,3 3-6,1 5-5,1 2-4,2 1-1,0 0-1,2 2-2,0 2-1,0 3-2,0 3-1,0 2-2,0 3 1,0 0 0,0 1 0,0 2 1,0 0-2,0 2-9,0 0-6,0 2-7,0-2-4,0-2-3,0-4 0,0-2-2,0-5-1,0-4 0,0-5 0,0-5 0,-3-6-5,-6-8-7,-6-8-9,-5-8-7,-3-6 0,-1-2 10,1-3 9,-1-3 10,1-1 7,-1 1 3,1 1 4,-1 1 4,2 2 3,3 3 7,3 3 4,3 3 6,3 0 7,4 0 7,4-2 7,4 0 7,6 0-1,8-1-10,7 0-10,8 0-9,5 0-11,1-1-11,0-1-10,2-1-11,-2 0-3,-3 2 5,-5 2 4,-4 3 5,-3 0 0,-3 0-4,-3 0-3,-2 0-4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1"/>
    </inkml:context>
    <inkml:brush xml:id="br0">
      <inkml:brushProperty name="width" value="0.04131" units="cm"/>
      <inkml:brushProperty name="height" value="0.04131" units="cm"/>
    </inkml:brush>
  </inkml:definitions>
  <inkml:trace contextRef="#ctx0" brushRef="#br0">37375 12063 532,'-5'-8'46,"6"2"-3,6 0-3,6 2-3,4-1-3,3 0-3,3-1-4,3-1-4,0 0-6,-2 2-10,-1 2-9,-2 2-10,-3 1-3,-1 2 4,-3 0 2,-1 2 3,-2 1-4,-2 1-11,-3 3-13,-1 2-11,-3 1-4,-6 0 5,-4-1 4,-5 1 4,-3-1 6,-1-3 7,-2-1 6,1-2 7,-2-2 4,1 0 1,-1-1 2,0-2 1,1 0 3,1 0 3,1 0 4,1 0 4,0 0 5,1 2 7,-1 1 6,0 0 6,2 1 2,3 2-3,3 0-2,2 1-4,2 2-1,1 2 1,-2 2 2,2 1-1,-1 3 0,0 3-3,0 3-3,0 3-3,0 4-2,0 5-1,0 4-1,0 6-1,0 3-1,1 3-5,-1 4-3,0 2-3,0 0-6,2-4-6,0-5-7,2-2-6,0-6-4,0-6-2,0-6-1,0-5-2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1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37450 12922 583,'17'-29'4,"3"3"5,3 5 7,3 3 6,2 3 4,0 1 1,2 1 1,1 0 1,-1 3 0,-3 3 1,-4 2-1,-1 4-1,-5 2-1,-3 4-5,-4 2-5,-5 3-4,-2 4-2,-2 4-3,-2 3 0,-2 5-1,-3 1-1,-5 0 0,-5 1 0,-5-1 0,-3 0-3,1 1-8,-1-1-8,1 0-6,0-1-4,1-3-1,1-3 1,1-3 1,2-3-3,3-4-2,3-4-3,2-4-3,3-6-1,1-8-2,0-8 0,2-7-2,1-3 3,0 3 6,2 4 6,0 2 5,2 2 7,2 4 7,2 3 7,2 3 7,2 2 6,1 2 6,3 2 7,2 2 5,0 2 4,1 2 1,0 2 3,-1 2 1,1 1-1,-1 1-5,1 2-3,0 0-5,-1 1-4,-1 3-6,-1 2-4,-1 1-5,1 2-6,0 0-9,1-1-8,1 1-8,0-4-8,-1-3-9,-1-6-9,0-4-9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2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38378 11054 588,'2'-22'0,"4"5"1,4 3 0,3 4 0,2 6 6,-2 8 12,-3 8 9,-1 7 12,-4 7-2,-6 3-16,-6 4-16,-5 5-15,-5-1-10,0 0-3,-1-3-5,-1-2-5,-1-3 2,1-3 4,-1-5 5,1-3 5,0-3 3,1-1 3,0-1 2,2 0 2,2-2 3,3-3 7,3-1 6,2-2 5,5-2 5,4-2 0,5-2 2,6-2 1,3-2-1,5-2-1,3-1-2,5-3-2,1-2-2,0 0-3,1-1-1,-1-1-2,-2 1-2,-3 5-1,-5 3-1,-3 4 0,-5 4 2,-5 4 5,-4 3 7,-6 5 4,-4 3 3,-3 1-3,-5 3-1,-4 1-2,-2 3-3,-3 1-1,-1 3-4,-3 1-1,-2 3-3,-2 4-2,-4 4-2,-3 4-2,-2 6-4,-2 6-4,-2 7-3,-2 7-5,0 0-1,4-5-1,2-6-1,4-7 0,3-5-2,5-6-6,5-6-3,5-5-6,3-6-2,4-5 1,3-5 0,3-5 0,1-3 1,0 0 2,0-2 1,0 0 2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2"/>
    </inkml:context>
    <inkml:brush xml:id="br0">
      <inkml:brushProperty name="width" value="0.03706" units="cm"/>
      <inkml:brushProperty name="height" value="0.03706" units="cm"/>
    </inkml:brush>
  </inkml:definitions>
  <inkml:trace contextRef="#ctx0" brushRef="#br0">38906 13100 593,'8'16'148,"2"-1"-36,0 1-35,1 0-36,1-1-22,0 1-11,-1-1-10,1 1-10,0-2-9,2-4-6,0-5-7,1-3-7,1-3-4,1-2 0,1-2-1,1-1 0,0-3 2,-2-2 5,-3-2 4,-1-1 5,-2-1 6,-1 2 5,0 3 5,-2 1 6,-1 2 8,-4 4 11,-3 3 11,-2 2 12,-3 3 5,0 2 0,-1 1 0,-1 3-1,0 1 0,2 0-2,2-1-1,2 1-3,3-2-6,4-4-8,3-4-10,5-4-10,3-3-8,3-2-11,3-2-9,3-1-9,0-1-3,-5 2 5,-3 2 6,-4 2 4,-5 3 9,-5 4 14,-4 4 12,-6 4 14,-4 3 5,-3 1-1,-5 3-2,-3 2-1,-3 0-3,1 1-3,-1-1-3,1 1-3,-1-1-3,-1 1-2,-1-1-1,-1 1-3,-2 0 0,-4 3 1,-5 1 1,-3 3 1,1-2 2,4-1 0,5-4 3,5-3 0,5-3 1,3-1 2,4-2 2,5-2 0,7-3 1,13-3-3,13-2-1,13-3-2,7-3-3,2-1-2,2 0-3,2-1-4,0 0-5,-1 2-9,0 2-9,-1 2-9,-4 1-5,-2 0-2,-5 0-1,-4 0-3,-5 1 2,-5 0 6,-7 2 4,-5 0 5,-3 0 3,0 0 1,0-2 1,0 0 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41550 12465 584,'31'-7'130,"0"3"-29,1 1-29,-1 2-29,0 1-17,0 0-6,1 0-6,-1 0-6,-1 0-6,-2 0-7,-1 0-6,-3 0-6,-3 0-8,-3 2-8,-4 0-10,-4 1-8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60845 17966 485,'-7'-12'44,"2"8"3,2 8 5,2 8 3,1 4-2,0 1-8,0 1-8,0 1-9,0 1-5,0-1-1,0 1-3,0-1-2,0 3-1,-2 5-1,0 5-1,-2 5 0,0 4-4,1 4-6,-1 4-7,0 4-6,0-1-7,0-5-5,0-4-6,0-5-6,1-6-3,1-4 0,0-5-2,2-5 0,-1-5-4,0-6-4,-2-6-6,0-6-5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41925 12550 583,'-22'1'6,"7"2"13,3 2 13,6 2 14,3 1 3,0 3-3,2 2-5,0 2-5,1 1-4,-2 5-3,0 2-5,-1 3-5,-2 2-3,0 2-5,-2 2-3,0 3-5,0-2-4,0-2-2,2-3-3,1-3-2,0-3-10,2-1-16,0-3-17,2-1-17,1-3-4,2-4 8,2-5 8,2-2 9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3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42728 12750 518,'-7'30'147,"2"-1"-34,2-3-36,2-1-35,1-2-19,0 2-5,0 1-4,0 1-3,0 1-3,-2 1 1,-1 1 1,0 1-1,-1-1-9,-2-2-19,0-1-20,-1-3-20,-1-2-10,1-3 0,-1-3-1,0-2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4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41086 14715 544,'-15'0'2,"2"0"4,3 0 5,1 0 4,4 0 7,6-2 11,6 0 12,6-1 11,5-1 1,5 2-7,5 0-8,5 2-8,3 0-7,4 0-5,2 0-6,4 0-6,1 1-5,0 2-2,0 2-5,0 1-3,-2 1-6,-4-2-5,-4-2-8,-3-2-5,-5-1-7,-3 2-4,-5 0-4,-3 2-6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5"/>
    </inkml:context>
    <inkml:brush xml:id="br0">
      <inkml:brushProperty name="width" value="0.03778" units="cm"/>
      <inkml:brushProperty name="height" value="0.03778" units="cm"/>
    </inkml:brush>
  </inkml:definitions>
  <inkml:trace contextRef="#ctx0" brushRef="#br0">46963 12795 582,'-9'-6'44,"-2"4"-9,-2 4-10,-1 4-11,-2 3-4,-1 3 0,-2 4 0,1 2-1,-1 1 0,0-1-1,2-1-2,1-1-1,1 0-2,-1-1 0,0 1-2,1-1-1,0 0-1,2-2 0,2-3 0,3-1 0,1-1 0,2 0 0,2 0 0,2-1 0,3 1 0,6-2 0,4-1 0,5 0 1,3-2 0,1 0 0,1-2-1,1 0 1,1-1 0,-1 0 0,1 0-1,-1 0 1,-1-2 1,-3 0 1,-3-3 1,-2-2 1,-4 0 1,1 2 0,-2 2 0,0 2 1,-3 0 3,-3-2 10,-2-2 8,-4-1 8,-1-3 2,1-4-8,-1-2-8,0-3-8,0-1-5,0-1-2,0 1-3,0-1-2,0 1-6,0-1-5,0 1-7,1-1-5,-1 1-8,2 1-8,0 1-7,2 1-8,1 2-3,1 2 4,3 4 2,2 3 4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6"/>
    </inkml:context>
    <inkml:brush xml:id="br0">
      <inkml:brushProperty name="width" value="0.03514" units="cm"/>
      <inkml:brushProperty name="height" value="0.03514" units="cm"/>
    </inkml:brush>
  </inkml:definitions>
  <inkml:trace contextRef="#ctx0" brushRef="#br0">48743 12011 626,'0'-13'25,"0"8"11,0 7 10,0 6 10,0 5 1,0 3-10,0 3-9,0 3-10,-2 3-8,0 1-6,-3 2-7,-2 3-8,0 1-3,-1 4-2,0 3-2,0 2-1,1 1-6,-1 0-8,0-1-9,0-2-8,2-3-3,1-5 2,2-7 1,2-5 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6"/>
    </inkml:context>
    <inkml:brush xml:id="br0">
      <inkml:brushProperty name="width" value="0.03027" units="cm"/>
      <inkml:brushProperty name="height" value="0.03027" units="cm"/>
    </inkml:brush>
  </inkml:definitions>
  <inkml:trace contextRef="#ctx0" brushRef="#br0">48850 12915 726,'16'-1'104,"1"0"-26,1-2-26,1 0-27,0 0-15,-1 1-5,-1 0-7,-1 2-5,0 0-4,0 0-5,-1 0-3,1 0-5,-2 0-6,-1 2-10,-2 0-10,-2 1-9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405" units="cm"/>
      <inkml:brushProperty name="height" value="0.0405" units="cm"/>
    </inkml:brush>
  </inkml:definitions>
  <inkml:trace contextRef="#ctx0" brushRef="#br0">49555 11609 543,'-1'-15'2,"-1"4"6,0 3 5,-1 3 5,-1 2 7,2 3 7,0 4 7,2 2 8,-1 4 1,0 6-7,-2 4-5,0 5-6,-1 3-6,-2 2-2,0 3-5,-1 1-3,-1 2-4,0 0-2,0 2-2,1 1-2,-1 0-2,0 2 1,0 1 0,0 0 1,1 2-4,1 0-8,0 2-10,2 0-8,-1 0-7,0-2-4,-1-2-5,-2-1-4,2-6-2,1-6 2,2-7 0,2-7 2,0-4 3,0-2 5,-2-2 7,0-2 5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3644" units="cm"/>
      <inkml:brushProperty name="height" value="0.03644" units="cm"/>
    </inkml:brush>
  </inkml:definitions>
  <inkml:trace contextRef="#ctx0" brushRef="#br0">50050 13263 603,'29'-22'5,"-3"6"-2,-5 5 0,-3 5-2,-3 2 7,-1 2 16,-1 0 15,-1 2 16,-1 2 4,0 4-9,-2 4-8,0 3-8,-3 4-8,-3 1-6,-2 3-7,-4 1-7,-1 1-4,-2-1 1,0-1-1,-1-1-1,1-2-4,4-3-9,4-2-11,4-4-9,4-4-6,3-6-2,5-6-3,3-6-2,2-1 1,-3 1 3,-1 2 4,-2 3 4,-3 0 3,-3 2 4,-3 0 3,-2 2 4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7"/>
    </inkml:context>
    <inkml:brush xml:id="br0">
      <inkml:brushProperty name="width" value="0.0479" units="cm"/>
      <inkml:brushProperty name="height" value="0.0479" units="cm"/>
    </inkml:brush>
  </inkml:definitions>
  <inkml:trace contextRef="#ctx0" brushRef="#br0">51850 12000 459,'51'8'152,"-6"0"-35,-8-1-35,-6 1-36,-4 0-20,1 0-5,-1 0-6,1 0-5,-2 0-4,-2 1-4,-1 1-4,-2 2-4,-3-1-2,-1 1-1,-3 0-2,-1-1-1,-3 2 2,-2 0 5,-4 1 4,-2 1 4,-4 0 3,0-3 1,-3-1 1,-2-2 1,-1-1 1,-2 0 1,0 0 1,-1-1 1,-3 2-1,-3 2-2,-5 2-2,-3 1-2,-3 2-1,1 1-2,-1 2 0,1 0-2,0 0-1,1 1-4,1-1-4,2 1-4,0-2-3,4-1-4,3-3-4,3-1-5,5-3-8,6-2-13,7-4-15,8-2-13,2-4 0,-1 0 14,-1-3 13,0-2 13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8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53909 12390 488,'-1'22'144,"-1"-3"-32,0-3-35,-1-2-32,-2 0-18,0 5-3,-2 5-2,0 5-3,1 0-2,2-4-5,4-4-4,2-3-4,3-3-4,2-3-3,2-1-4,2-2-4,1-2-1,1-2 2,1-3 1,1 0 3,2-5-3,1-4-7,3-5-7,1-5-7,1-4 0,-1-1 3,-1-3 4,-1-1 4,-2-1 4,-2 1 2,-4 1 3,-3 2 3,-2 0 2,-2 2 2,-3 3 4,0 1 2,-5 3 2,-4 1 1,-5 2 0,-5 3 1,-3 0-2,1 2-4,-1 1-4,1 0-3,-2 3-2,-2 4 0,-1 4 2,-2 4-1,1 0 2,5-1 0,5-2 2,5-2 1,1-1-7,0 2-16,-2 0-16,0 1-15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1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39800 10950 446,'8'22'5,"0"-3"10,-1-3 10,1-3 9,0 0 7,2 1 1,0 3 3,1 2 2,2 1 0,2 3-5,1 1-3,3 2-4,1 2-4,1-1-4,1 0-4,1 1-4,0-2-4,1-2-4,-1-1-4,1-3-4,-2-1-4,-2-1-4,-1-1-5,-2 0-5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2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60950 19025 656,'14'-22'0,"-1"3"0,-2 3 0,-2 3 0,-2 2 6,-1 2 11,-1 2 12,0 3 12,-1 3 5,2 7-2,0 7-2,1 8-2,0 2-6,-2 1-10,-2-1-9,-2 0-9,-2-1-7,0-5 1,-2-3-2,0-4-1,1-1-2,2 1-4,3 3-3,4 2-3,1 0 0,0-1 2,-1-1 4,1-1 3,-1 1 4,-2 0 3,-3 1 4,0 1 3,-4 1 2,0 1-2,-3 1-1,-2 1-3,-1 0-2,1-1-4,-1 0-4,0-2-5,0-2-4,0-3-5,1-3-5,-1-2-6,1-4-6,2-4-5,2-4-5,2-4-6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19"/>
    </inkml:context>
    <inkml:brush xml:id="br0">
      <inkml:brushProperty name="width" value="0.04" units="cm"/>
      <inkml:brushProperty name="height" value="0.04" units="cm"/>
    </inkml:brush>
  </inkml:definitions>
  <inkml:trace contextRef="#ctx0" brushRef="#br0">59500 11389 549,'30'-14'131,"-3"5"-31,-4 3-29,-1 4-29,0 1-17,4 0-2,6-2-2,5 0-3,1-1-5,0 1-6,-1-1-8,-1 0-7,-3 0-7,-4 0-9,-4 0-9,-3 0-8,-4 2-7,-5 2-5,-3 4-3,-4 2-5,-3 1 3,-2-1 10,-2 0 9,-2-2 11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3556" units="cm"/>
      <inkml:brushProperty name="height" value="0.03556" units="cm"/>
    </inkml:brush>
  </inkml:definitions>
  <inkml:trace contextRef="#ctx0" brushRef="#br0">60277 11700 618,'-21'1'10,"7"4"7,5 2 9,7 3 7,1 2 4,0 0-1,-2-1-2,0 1-1,0 0-2,0 2-2,2 0-3,0 1-4,1 2-2,-2 1-6,0 3-5,-1 1-4,-1 1-6,2 1-2,0-1-5,2 1-4,0-2-6,0-1-7,0-3-9,0-1-7,0-3-1,0-1 5,0-2 5,0-2 5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61758 10550 485,'0'23'117,"1"-1"-24,2-1-23,0-1-25,1 1-13,0 5-3,0 3-3,0 5-4,-1 3-2,-2 4-3,-2 4-3,-2 4-2,-2 1-3,0-1-3,-1 0-3,-1-2-4,-2 3-5,0 4-6,-2 5-7,1 5-6,-2 0-3,2-5-2,1-4 1,1-6-1,0-2 0,0-2 0,0-1 1,0 0 0,1-4 0,1-7 0,0-7-1,2-7-1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61665 10490 595,'-10'-5'12,"-2"8"22,-3 6 22,-3 7 24,-2 5 1,1 3-19,-1 3-18,1 3-20,-1 0-13,0 0-10,1-1-10,-1-1-9,2-2-9,3-1-7,3-3-9,2-1-7,3-3-5,1-3 2,0-3 0,2-2 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0"/>
    </inkml:context>
    <inkml:brush xml:id="br0">
      <inkml:brushProperty name="width" value="0.04334" units="cm"/>
      <inkml:brushProperty name="height" value="0.04334" units="cm"/>
    </inkml:brush>
  </inkml:definitions>
  <inkml:trace contextRef="#ctx0" brushRef="#br0">62300 10550 507,'22'0'99,"-1"0"-20,-3 0-19,-1 0-21,-1 1-9,-1 2 1,1 2 1,0 2 1,-1 1-3,1 1-6,0 1-6,-1 1-6,0 1-7,-3 1-6,-1 1-7,-2 2-7,-2-1-10,-2 1-14,-3-1-14,0 1-14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1"/>
    </inkml:context>
    <inkml:brush xml:id="br0">
      <inkml:brushProperty name="width" value="0.0415" units="cm"/>
      <inkml:brushProperty name="height" value="0.0415" units="cm"/>
    </inkml:brush>
  </inkml:definitions>
  <inkml:trace contextRef="#ctx0" brushRef="#br0">63950 12393 530,'16'-15'98,"1"4"-17,1 3-18,1 3-18,2 1-11,1 0-5,3 0-6,1 1-5,3-1-4,1 2 0,2 0-3,3 2-1,0 0-1,0 2-2,0 0-1,1 2-1,-1-1-2,2 1-4,0 0-3,2 0-3,0 0-1,1 0 1,-1 0-1,0 0 2,-1-1-2,-2-1-2,-2 0-4,-1-2-2,-3 0-3,-2 0-5,-1 0-4,-3 0-4,-1-1-2,-1-2 1,-1-2 0,0-1 0,-3-2 1,-1 0 2,-3 1 0,-1-1 2,-3 0 1,-4 0 2,-4 1 2,-4-1 3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2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66694 11416 503,'-6'-7'7,"4"2"15,4 2 13,4 2 15,3 3 3,3 4-7,3 4-9,4 3-8,1 3-5,1 0-2,0-1-2,3 1-3,-2 0-3,0-1-1,-1 1-2,0-1-2,-2 1-2,1 0-2,-1-1 0,1 1-1,-2-2-1,-1-1-1,-3-2-1,-1-2 1,-3 0 0,-2 1 2,-4 3 2,-2 2 2,-5 0 1,-2-1-1,-5-1 0,-4 0-2,-3-1-1,-3 3-3,-3 1-2,-3 3-4,-2 1 0,-2 1 0,-3 1 0,-1 1 2,-1 1-7,0-1-15,0 1-14,0-1-15,2-2-6,5-3 3,5-4 3,5-4 2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4311" units="cm"/>
      <inkml:brushProperty name="height" value="0.04311" units="cm"/>
    </inkml:brush>
  </inkml:definitions>
  <inkml:trace contextRef="#ctx0" brushRef="#br0">72544 11011 510,'1'-14'5,"0"3"12,2 3 10,0 2 11,0 5 7,0 6 0,-2 6 1,0 6 1,-1 3-3,0 4-6,0 3-7,0 3-7,0 1-4,0 1-4,0-1-3,0 0-3,-2 1-2,0-1-2,-3 0-1,-2 0-1,0 0-3,-1-1-5,0-2-4,1 1-4,-1-3-3,0-2-4,0-1-4,1-3-2,1-5-11,4-8-15,4-10-15,4-8-17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3468" units="cm"/>
      <inkml:brushProperty name="height" value="0.03468" units="cm"/>
    </inkml:brush>
  </inkml:definitions>
  <inkml:trace contextRef="#ctx0" brushRef="#br0">72650 12111 634,'1'-15'6,"4"2"12,2 3 13,3 1 11,3 2 4,0 2-5,1 2-4,1 2-6,1 1-4,-1-2-3,1 0-3,0-1-3,-1-1-5,1 2-5,0 0-6,-1 2-5,0 0-3,-2 2-2,-3 0 0,-1 2-2,-2-3-11,0-2-20,-2-5-20,0-4-22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29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73443 10751 447,'0'-23'1,"0"4"1,0 3 1,0 3 2,0 2 2,0 1 2,0 0 2,0 2 2,0 4 10,2 8 16,1 8 18,0 7 17,0 8 2,0 5-13,-2 6-13,0 6-13,-3 3-9,0 2-6,-3 0-6,-2 2-6,-1-1-5,1-1-4,-1 0-3,0-2-4,0-2-6,1-2-7,-1-4-8,0-2-6,1-4-4,2-3 3,2-5 1,3-3 2,-2-5-4,-1-3-12,-1-4-10,-3-4-10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4859" units="cm"/>
      <inkml:brushProperty name="height" value="0.04859" units="cm"/>
      <inkml:brushProperty name="color" value="#00BFF3"/>
    </inkml:brush>
  </inkml:definitions>
  <inkml:trace contextRef="#ctx0" brushRef="#br0">62039 18476 452,'0'17'136,"-2"1"-31,0 3-29,-1 2-31,-1 0-16,2 2-4,0 1-4,2 1-4,-1 0-2,0 1-1,-2-1 0,0 1-1,0-2-2,2-2-1,2-1-3,2-2-1,2-4-3,2-3-3,1-4-5,3-5-3,1-2-4,0-4-3,-1-2-2,1-3-3,0-6-1,3-8 0,2-7 1,1-8 0,1-2 0,-3 3 1,-1 5-1,-2 4 1,-3-1 2,-1-3 5,-2-5 5,-2-2 4,-2 0 3,0 7-1,-2 7 1,0 7 0,-5 4 2,-6 2 6,-7 2 5,-7 3 5,-2 2-3,1 5-11,3 6-12,2 4-11,1 3-9,2-1-6,3 1-8,1 0-7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0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74000 12128 599,'9'-8'0,"1"-2"0,3 0 0,2-1 0,0 0 2,-1 2 5,-1 3 6,0 1 4,-2 1 8,1 2 8,0 0 10,0 2 9,-2 1 0,-1 4-9,-2 2-9,-2 3-8,-2 3-7,0 2-5,-2 1-5,0 3-5,-3 0-3,-2-1 1,-4-1 0,-2-1 0,-1-1-1,3 0-3,1-2-1,2-1-3,3-1-6,6-2-11,4-3-10,5-1-11,3-2-2,2-4 7,0-2 7,1-3 6,-1-2 0,-3 0-6,-3 0-6,-2 0-6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0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74397 9222 490,'7'-19'6,"-4"7"11,-3 8 13,-2 8 11,-3 6 5,-2 4-4,-1 3-3,-3 5-5,1 0-3,2-3-6,4-3-5,2-3-6,5-2-4,4-2-4,5-3-5,6-1-4,1-3-7,1-4-10,-1-4-11,1-3-10,-2-4-4,-1 0 2,-2-1 3,-2-1 4,-3 0 4,-1 2 7,-2 3 9,-2 1 6,-3 1 8,-2 0 8,-4 1 8,-2-1 8,-2 1 2,0 2-1,1 2-3,-1 2-1,3 1-1,6 0-3,6 0-1,5 0-2,3 1-3,0 2-5,-2 2-4,-1 2-4,-2 1 0,-2 1 6,-4 2 5,-2 0 6,-4 1 4,0 1 1,-3 1 3,-2 2 1,-1-1 1,-2 1-1,0 0-1,-1-1-1,-3 4-2,-2 7-1,-3 7-2,-3 7-1,-2 5-1,-3 7-1,-1 6 0,-2 6-1,-4 7-3,-5 8-5,-5 10-4,-4 8-6,-3 5-5,-2-2-4,0-1-6,-1 0-3,0-1-5,4 1-4,2 1-4,4 2-3,3-5-2,4-10 1,3-10 0,5-9 1,4-11 3,5-11 5,5-10 5,4-11 5,4-7 4,1-3 2,0-3 0,2-2 2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3454" units="cm"/>
      <inkml:brushProperty name="height" value="0.03454" units="cm"/>
    </inkml:brush>
  </inkml:definitions>
  <inkml:trace contextRef="#ctx0" brushRef="#br0">75700 13236 636,'15'21'122,"-1"-5"-29,-1-5-29,0-4-29,-1-4-17,3-2-4,1-2-4,3-2-4,-1-2-4,-5-2-3,-3-2-3,-4-1-2,-2-2-2,0 0 2,-1 1 1,2-1 0,-3 0 1,-3-2-3,-2 0-1,-3-1-2,-3 1-3,0 3-3,-1 3-3,-1 2-5,-2 4-3,-2 2-6,-1 4-5,-3 2-5,1 1 0,3 0 3,3-2 4,3 0 4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4592" units="cm"/>
      <inkml:brushProperty name="height" value="0.04592" units="cm"/>
    </inkml:brush>
  </inkml:definitions>
  <inkml:trace contextRef="#ctx0" brushRef="#br0">79063 10147 479,'8'-21'50,"1"7"-3,1 5-5,2 6-4,-1 4-2,1 4-2,0 2-1,0 3-1,-2 4-1,-1 4-3,-2 3-3,-2 5-2,-2 2-3,-1 2-2,0 3-3,-1 1-2,-3 5-3,-2 6-1,-4 7-1,-2 8-2,-2 1-3,-1-3-5,-2-3-4,0-2-5,0-3-5,1-3-5,1 0-5,1-3-6,1-3-2,2-4 0,2-4 1,2-3 0,1-5 0,-2-2-1,0-3-2,-1-2-2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31"/>
    </inkml:context>
    <inkml:brush xml:id="br0">
      <inkml:brushProperty name="width" value="0.04337" units="cm"/>
      <inkml:brushProperty name="height" value="0.04337" units="cm"/>
    </inkml:brush>
  </inkml:definitions>
  <inkml:trace contextRef="#ctx0" brushRef="#br0">78250 12616 507,'2'-12'55,"4"8"0,4 8-1,3 8 1,2 4-5,-2 1-8,-3 1-7,-1 1-9,-2 2-4,-2 5-4,-2 3-1,-2 4-4,-2 2-2,0 1-2,-2-1-1,0 0-3,-1-2-1,0-6 0,0-3 0,0-6 0,7-8-3,12-11-1,13-10-4,13-11-2,6-7-2,3-2 1,2-4 1,2-3 0,-1 1-6,-4 4-13,-4 4-12,-4 3-12,-5 4-5,-8 3 5,-6 3 4,-6 3 4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7"/>
    </inkml:context>
    <inkml:brush xml:id="br0">
      <inkml:brushProperty name="width" value="0.03729" units="cm"/>
      <inkml:brushProperty name="height" value="0.03729" units="cm"/>
    </inkml:brush>
  </inkml:definitions>
  <inkml:trace contextRef="#ctx0" brushRef="#br0">34104 19250 590,'-12'1'10,"5"4"21,6 2 21,6 3 21,2 2 2,-1 0-14,-1-1-16,0 1-14,-1 0-12,1-1-9,2 1-8,0 0-8,1-1-11,-1-1-12,1-1-13,0 0-13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8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32644 20800 488,'-13'1'18,"5"2"24,5 2 24,5 2 24,2 1 1,1 1-18,1 1-20,1 1-19,1 1-13,2 2-7,0-1-6,1 3-7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8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35600 21000 498,'1'21'89,"2"-3"-19,2-5-20,1-3-19,3-2-7,0 2 5,1 0 5,1 1 5,0 1 0,-1 1-4,0 1-4,-2 1-5,-2-3-22,-4-6-38,-4-8-40,-4-6-40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42317 19300 544,'-8'37'122,"2"-4"-27,1-4-26,0-3-28,1-1-14,1 3-4,-1 3-3,0 2-4,-1 2-3,0 1-2,-1-1-2,-1 0-3,-1 0-3,2-2-2,1 0-4,1-1-2,-1-2-5,2-3-7,-1-3-7,0-3-7,1-5-8,2-7-8,2-6-9,2-8-8,1-3 0,0 1 10,-1-1 9,2 0 9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42350 20345 566,'1'-14'24,"2"4"8,2 5 8,2 3 9,2 1 0,3 0-5,3-2-6,3 0-6,3 0-5,1 0-2,3 2-3,1 0-2,0 1-5,-1-2-4,-3 0-6,-1-2-4,-3 1-8,-1 1-7,-2 0-9,-2 2-8,-2-1-11,-1 0-12,-1-2-12,0 0-13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63024 17450 600,'-11'0'52,"10"0"5,10 0 4,10 0 4,5 0-6,2 0-12,3 0-15,1 0-12,0 0-13,-2 0-11,-1 0-10,-3 0-11,-2 0-11,-3 2-11,-3 0-10,-2 1-12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49"/>
    </inkml:context>
    <inkml:brush xml:id="br0">
      <inkml:brushProperty name="width" value="0.04973" units="cm"/>
      <inkml:brushProperty name="height" value="0.04973" units="cm"/>
    </inkml:brush>
  </inkml:definitions>
  <inkml:trace contextRef="#ctx0" brushRef="#br0">43477 18944 442,'-1'-18'31,"0"10"15,-2 11 17,0 12 14,0 7 2,0 5-14,2 4-14,0 6-13,1 3-10,-2 2-5,0 2-4,-1 2-6,-2 1-3,0 2-4,-1 0-3,-1 2-3,-1-3-1,2-5 1,1-4 2,1-5 2,0-5-10,2-3-22,0-5-22,2-3-22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43900 20194 559,'16'-16'2,"1"0"5,1 1 5,1-1 4,-1 3 6,-3 3 7,-2 4 8,-4 4 7,-1 3 1,2 2-2,0 2-4,1 2-4,-1 3-4,-2 5-6,-4 5-5,-2 5-7,-4 3-4,-2 1-3,-4 0-3,-2 2-2,-2-1-2,1-3 1,-1-4 1,0-1 0,1-4-1,3-1-3,1-3-3,2-1-4,3-3-2,4-4-3,4-4-1,4-4-2,3-4-4,5-2-3,3-3-4,5-3-4,1-2-1,0 2-2,1 1 1,-1 1-1,-2 1 2,-5 2 3,-5 3 4,-5 1 4,-2 1 2,0 0 1,0 0 1,0 0 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1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45661 17950 453,'7'46'112,"-2"0"-22,-3-2-20,0 0-22,-4 2-13,0 6-4,-3 5-3,-2 7-4,-2 3-4,-2 3-3,-1 1-3,-3 3-3,0-1-2,1-1 0,1-3 2,0-1 0,2-1-5,-1 1-7,0 1-9,1 1-8,-2-2-4,0-5 4,-1-5 2,-1-5 3,0-5-1,2-6-6,3-6-6,1-5-5,0-9-8,-2-9-8,-2-10-9,-1-10-8,0-5 1,2 1 11,4-1 11,3 0 10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1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45881 18032 605,'-2'-19'47,"-4"9"3,-4 8 4,-3 9 2,-4 7-1,0 4-10,-1 3-8,-1 5-8,0 0-12,-1 0-12,1-1-14,-1-1-14,2-1-7,1-1-3,2-1-3,3-1-4,1-3-2,0-3-5,2-4-5,1-4-4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2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46700 18050 481,'16'8'74,"1"1"-4,1 2-6,1 0-4,1 2-7,1 1-7,1 3-7,1 1-8,0 1-6,-3-3-4,-1-1-4,-2-2-4,-3-2-7,-1 1-11,-2 0-10,-2 0-9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55369 19000 503,'-16'10'98,"0"3"-22,1 5-21,-1 4-22,-1 1-12,-3 2-3,-3 1-4,-3 1-3,-2 0-2,-1 1 0,0-1 1,-2 1-1,0-2-1,1 0-3,2-1-2,0-1-3,2-3-1,5-3 0,3-4 0,5-4 0,5-3 0,8-1 0,8-1 1,7 0-1,6-2-1,3 0-1,3-2 0,3 0-2,1-1 0,-2 0 0,0 0 0,-1 0 1,-2 0 0,-3 0 1,-3 0 1,-3 0 1,-2 0-1,-1 2 1,-1 0 0,0 2 0,-2-2 5,-1-4 10,-1-4 11,0-4 10,-3-3 0,-1-3-8,-2-3-8,-2-3-10,0-3-6,0-1-4,2-3-6,0-1-4,0-1-4,0 0-2,-2 0-3,0-1-3,-1 3-3,0 4-5,0 3-6,0 5-5,0 2-2,2 2 1,0 2 2,2 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57297 18450 499,'14'8'102,"-3"2"-17,-3 0-17,-2 1-18,-3 3-10,0 3-4,-2 5-5,0 3-5,-3 4-4,0 5-4,-3 3-6,-2 4-4,-1 3-5,-2 2-5,0 2-5,-1 2-4,0-3-8,0-6-11,2-7-9,1-7-11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3584" units="cm"/>
      <inkml:brushProperty name="height" value="0.03584" units="cm"/>
    </inkml:brush>
  </inkml:definitions>
  <inkml:trace contextRef="#ctx0" brushRef="#br0">57450 19393 613,'14'-15'13,"-1"3"-1,-2 1-2,-2 2-1,-1 2 2,1 1 6,2 1 6,0 0 5,0 2 2,-1 0-1,-1 2-2,0 0-2,0 1 0,3-2 2,3 0 3,4-1 1,-1-1-5,0 2-13,0 0-12,-2 2-14,-2 0-10,-1 2-8,-2 0-8,-2 2-7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3"/>
    </inkml:context>
    <inkml:brush xml:id="br0">
      <inkml:brushProperty name="width" value="0.05399" units="cm"/>
      <inkml:brushProperty name="height" value="0.05399" units="cm"/>
    </inkml:brush>
  </inkml:definitions>
  <inkml:trace contextRef="#ctx0" brushRef="#br0">58403 17945 407,'0'-21'4,"0"3"10,0 5 9,0 3 9,0 4 6,0 4 3,0 4 4,0 4 4,-1 4-1,0 5-4,-2 5-3,0 5-4,-2 5-4,0 5-5,-1 4-4,-1 6-5,-3 6-3,0 9-3,-3 9-4,-1 9-3,-2 3 0,1-1 0,-1-3 2,0-2 1,2-2-10,1-3-18,2-3-20,3-3-19,1-7-12,2-10-5,2-11-6,2-11-4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4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59245 19911 544,'-1'-16'13,"0"14"29,-2 15 26,0 15 29,-1 6 0,0 0-26,0-1-24,0-1-27,0-2-20,-1 0-19,-2-2-18,0 1-17,0-5-6,1-4 9,0-5 8,2-4 8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3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63497 16721 511,'-8'-8'6,"0"0"13,0 1 13,1-1 12,0 3 8,2 8 2,2 6 3,2 7 3,1 6-4,0 7-12,0 5-11,0 6-11,0 2-13,0 0-11,0-1-12,0-2-13,0-2-5,0-3-1,0-5-1,0-3 0,0-4-5,0-2-10,0-1-10,0-2-10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4"/>
    </inkml:context>
    <inkml:brush xml:id="br0">
      <inkml:brushProperty name="width" value="0.04884" units="cm"/>
      <inkml:brushProperty name="height" value="0.04884" units="cm"/>
    </inkml:brush>
  </inkml:definitions>
  <inkml:trace contextRef="#ctx0" brushRef="#br0">60740 18687 450,'-5'-6'13,"8"6"24,6 4 26,7 6 25,4 1 4,1-1-20,1-1-18,1 0-19,1-1-11,-1 1-6,0 2-4,1 0-4,-1 0-5,-1 1-4,-2 0-3,1 0-4,-3 0-1,-1 1-1,-3 1 0,-1 1 0,-2 1 1,-2 0 1,-2-1 2,-2 1 1,-3-1 2,-3-1 1,-2-1 1,-3 0 3,-3-2 0,-2 1 3,-2 0 1,-1 0 2,-3-1 0,-1 1 1,-3 0-1,-1-1 0,-1 0-3,3 0-6,1-2-5,3 0-5,0-2-5,2-1-3,1-1-2,1 0-4,0-1-4,0 2-7,1 0-7,-1 1-6,1 1-4,2 0 1,2 0 1,3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5"/>
    </inkml:context>
    <inkml:brush xml:id="br0">
      <inkml:brushProperty name="width" value="0.05005" units="cm"/>
      <inkml:brushProperty name="height" value="0.05005" units="cm"/>
    </inkml:brush>
  </inkml:definitions>
  <inkml:trace contextRef="#ctx0" brushRef="#br0">62647 19250 439,'-1'18'141,"-2"3"-31,-2 4-30,-2 5-31,0 0-17,1-2-5,0-2-5,2-1-4,0-2-3,2-1-1,0-1-1,2-1 0,1-1-3,2-3-2,2-1-2,2-2-3,1-3-6,3-1-6,2-2-8,2-2-7,0-2-4,3-2 1,0-2 2,1-2 0,0-2 1,-1-2 3,-1-2 0,-1-1 3,1-5 1,1-6 3,3-5 2,1-6 2,0-2 1,-5 3 4,-3 3 1,-4 4 3,-4 1 2,-4 3 0,-4 1 2,-4 3 1,-4 1 1,-4 4-1,-3 3 0,-5 2-1,-2 4-4,-3 2-8,-1 4-9,-2 2-8,1 2-7,5 0-6,5 0-5,5 0-6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57750 21277 999,'14'-15'-83,"-3"3"26,-3 1 28,-2 3 26,-2 0 10,1 0-7,1 1-8,2-1-6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8"/>
    </inkml:context>
    <inkml:brush xml:id="br0">
      <inkml:brushProperty name="width" value="0.05155" units="cm"/>
      <inkml:brushProperty name="height" value="0.05155" units="cm"/>
      <inkml:brushProperty name="color" value="#F2395B"/>
    </inkml:brush>
  </inkml:definitions>
  <inkml:trace contextRef="#ctx0" brushRef="#br0">54828 22050 426,'-23'7'0,"1"-2"0,1-3 0,1 0-1,2-2 1,2 0 2,4 0 1,3 0 1,3 0 11,6 1 21,4 2 19,6 0 21,3 0 4,5 0-15,3-1-13,5-2-13,2 0-10,3 0-5,1 0-3,3 0-6,1 0-2,2 0-2,2 0-1,2 0-3,2 0 0,0 2-2,2 1-2,0 0-1,1 1-1,-2 0-2,0-1-1,-1 2 0,-1-2-1,2-1-1,0 0 0,2-2 0,0 1 0,0 0 1,0 2 1,0 0 1,0 1 1,0 2 0,0 0 0,0 1 0,-1 1 0,0-2 0,-2-1 0,0 0 0,0-1 0,0 2-1,2 0-1,1 1 0,0 0-1,1-2 0,2-2-1,0-2 0,2-1 1,2 0-2,2 0 1,2 0 0,1 0-1,1 0 0,1 0 0,2 0-1,-1 0 1,-1 2 0,-1 0 0,0 2 1,-1 0 1,3 1-1,2 1 1,1 2-1,0-1 0,-4-1-1,-4 0-1,-5-2-1,-2 0 0,-4 0 1,-2 0-1,-3 0 1,-5-1-1,-4 0-1,-5-2-1,-5 0 0,-7-1-7,-10 0-11,-10 0-10,-10 0-12,-4-1-5,3 0 2,1-2 2,3 0 1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8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66855 19033 544,'-7'-6'88,"2"4"-19,2 4-19,2 4-19,1 5-9,-2 7 3,0 7 2,-2 7 2,0 3 0,-1 2-4,-2 1-3,0 0-3,0 1-5,1-2-8,0 0-8,2-1-7,0-3-8,0-3-9,0-5-8,0-4-8,2-4-8,2-6-6,4-6-7,2-6-7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67450 19905 531,'14'9'51,"-1"3"-5,-2 4-6,-2 2-5,-1 1-3,2 1-3,0-1-2,1 1-2,1-1-1,1 1 0,2-1 1,0 1 1,1-2-3,-1-1-3,1-3-5,0-1-5,-2-1-2,-1 0-3,-3-1-2,0 1-3,-4-6-3,-1-12-5,-2-12-6,-2-11-5,-1-6-2,2 0 4,1 0 4,0 0 2,2 1 3,3 3 0,4 3 1,2 4 1,2 2 3,1 7 5,2 3 4,0 6 6,0 3 1,1 2 0,-1 2 0,1 2 0,-1 2-2,1 3-2,-1 4-1,1 2-2,-1 2 0,-3-1-1,-1 1 2,-2 0-1,-2-2-2,-1-1-6,0-3-5,-2-1-5,-3-2-11,-6-2-16,-6-2-18,-6-2-15,-2-3-5,1-2 10,1-3 9,1-3 10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3092" units="cm"/>
      <inkml:brushProperty name="height" value="0.03092" units="cm"/>
      <inkml:brushProperty name="color" value="#F2395B"/>
    </inkml:brush>
  </inkml:definitions>
  <inkml:trace contextRef="#ctx0" brushRef="#br0">67921 18356 711,'-8'-8'3,"0"-3"6,0-1 6,1-3 5,2 3 8,7 7 9,8 7 8,6 6 8,2 3-5,-1 1-22,-3-1-21,-1 1-22,-2-2-11,-1-3-1,-1-3-2,0-2-2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67723 18150 507,'-3'24'119,"-6"1"-25,-6 1-26,-5 1-25,-4 2-13,-1 6 0,-1 5-2,-1 4 0,-2 7-5,-4 6-6,-5 7-7,-3 7-8,-3 3-5,0-1-6,-1-1-5,-2-1-6,3-3-7,4-5-9,5-5-9,6-5-9,5-7-4,6-12 0,8-10-1,7-10 1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1:59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70311 18347 585,'6'-7'6,"-3"0"13,-2 2 11,-3 1 13,-4 3 4,-2 7-5,-3 7-4,-3 8-4,-2 3-6,0 1-8,1 1-6,-1 0-8,2 1-6,3-3-3,3-1-5,2-3-3,3-2-4,2-2-5,2-4-3,2-3-4,2-2-2,0 0 1,1-2-1,2 0 0,-1-1 4,1 1 6,0 2 6,0 0 7,-2 3 5,-1 4 6,-2 3 4,-2 5 5,-2 2 3,-3 2 2,-4 3 2,-2 1 1,-2 1 2,1-1 3,-1-1 3,0-1 3,1-2-1,1 0-4,1-1-4,0-1-5,3-1-4,1-1-2,2-1-3,2 0-3,0-3-3,0-1-3,-2-3-5,0-1-3,0-6-11,2-10-19,2-10-18,2-9-19,1-4-4,0 5 11,0 3 12,0 5 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71201 17793 481,'28'-22'0,"-6"6"0,-5 5 0,-6 5 0,-4 2 3,-1 0 5,0 0 6,-2 0 5,-1 3 7,0 6 7,-1 6 7,-2 6 7,-2 4 0,-4 2-8,-4 4-7,-3 3-8,-4 0-9,-2-1-9,-1-3-9,-2-1-11,-1-3-6,4-1-5,3-3-5,3-1-5,2-3-1,0-4 0,2-5 0,1-3 1,1 0 10,2 4 22,2 4 21,2 4 21,0 4 9,-2 5-3,-2 5-2,-1 5-3,-3 2-3,0 2-5,-2 0-4,0 2-4,0-1-4,-1-2-3,0-1-3,0-3-4,2-3-3,3-3-2,2-5-4,4-3-3,3-6-8,4-8-14,4-8-14,3-8-14,5-9-5,5-9 1,5-10 3,5-10 2,2-3 4,-2 2 7,0 4 8,-1 2 7,-2 5 5,-3 6 2,-3 5 3,-3 7 2,-3 5 7,-1 5 13,-2 4 12,-2 6 11,-3 3 10,-1 2 5,-2 2 6,-2 2 5,-2 3 0,-2 5-5,-2 5-5,-2 5-5,-3 3-6,-2 3-5,-3 1-5,-3 2-6,-3 1-4,0 1-3,-1-1-2,-1 0-3,-1-1-8,-1-3-11,-1-3-12,-1-3-12,1-4-7,1-5-3,2-5-3,3-5-3,2-3 0,2-4 7,4-2 4,3-3 6,1-2 2,2 0 3,0 0 1,2 0 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28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31491 29055 504,'-36'9'81,"7"1"-13,7 3-13,7 2-13,4 0-9,2 1-4,3 0-3,1-1-4,1 2-2,2 3-2,0 3-1,2 3-1,0 0-2,0-1-2,0-3-1,0-1-3,0-3-1,2-1-1,0-2-1,2-3-2,1 0-1,1 0-2,3-1-1,2 1-3,1-1-1,1-2-1,2-3-1,0-1-1,0-3-1,-1-6 2,-1-4 1,0-5 1,-1-4-1,1-3-1,1-3-2,1-3-2,1-1-1,0-1 0,-1 1 0,1 0 0,-2-1 1,-1 1 2,-2 0 1,-2-1 1,-1 2 3,-1 2 1,1 1 1,0 3 3,-1 1 1,-2 3 2,-3 1 1,0 2 2,-4 1 2,0 1 1,-3-1 0,-2 0 2,-3 2 0,-3 1 0,-5 2-1,-4 2 0,0 4-1,1 6-1,3 6-1,1 5-1,1 6-7,-1 3-12,-1 4-14,-1 5-12,1-1-12,2-4-9,4-3-9,3-5-9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70652 19590 529,'9'-9'2,"2"0"3,1-1 4,3-1 3,0 0 3,-3 2 3,-1 2 2,-2 3 3,-2 1 2,-2 3 1,-3 4 0,0 2 1,-4 4 2,-4 6 2,-4 4 2,-4 5 2,-4 3-1,-7 4-4,-5 3-5,-6 2-4,-4 1-6,-1-2-7,0-2-6,-1-1-8,-1-3-7,1-2-8,2-1-8,0-3-8,3-3-6,6-3-3,4-4-3,5-4-3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71150 20850 520,'43'44'56,"-8"-6"-6,-8-6-5,-7-5-5,-4-3-3,-1 2 1,1 3 1,0 1 1,-1 1-2,-1-1-5,-1-2-5,-1 1-4,-1-4-12,-2-2-20,-2-3-19,-2-2-19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72975 21475 333,'49'20'167,"16"14"-1,15 14 1,17 16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1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79253 19656 492,'-27'11'140,"-8"7"-34,-8 7-36,-8 7-35,-1 1-18,4-3-2,6-5-2,4-3-1,5-4 0,6-1 1,3-3 1,7-1 1,5-1-2,8 0-6,8-1-8,8 1-6,6-2-3,8-4-1,7-4 1,7-4 0,2-2-1,0 0-1,-2 0 0,0 0 0,-3 1-1,-6 0 2,-4 2 1,-5 0 2,-3 2 2,-3 0 3,-1 2 3,-2 0 3,-3-3 6,-3-6 9,-2-7 10,-4-7 10,-1-5-2,0-1-11,0-2-11,0-2-12,1-1-10,0 3-6,2 2-7,0 1-7,2 0-8,2-3-9,1-3-8,3-2-10,0 1-2,-2 7 6,-2 7 6,-2 7 5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81179 19100 467,'7'8'77,"0"2"-9,-2 0-10,0 1-9,-1 2-7,1 3-3,1 3-4,2 3-4,-2 4-2,-3 5-3,-2 5-2,-3 4-3,-4 4-3,-4 0-7,-4 2-6,-3 0-7,-2-1-1,3-4 1,1-4 3,3-3 1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81100 20023 594,'15'-29'27,"-1"7"4,-1 6 2,0 5 4,-1 3 0,1 0-3,1 1-4,1-1-3,2 0-2,1 2-3,3 1-2,1 1-1,1 0-3,-1 0 1,-2 0-2,1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2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81932 18322 416,'0'-19'45,"0"7"12,0 8 9,0 8 12,-1 7-2,-1 7-10,0 7-12,-1 7-12,-3 7-8,-2 6-8,-3 7-8,-3 8-6,-3 4-6,0 3-3,-1 3-3,-1 3-2,0 0-6,-1-1-8,0-3-7,1-1-8,1-4-7,3-3-7,2-4-5,4-5-7,2-6 2,1-9 10,0-11 10,2-9 9,0-6 3,2 1-6,0 0-5,2 0-6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83093 20191 488,'-7'-4'120,"2"8"-20,2 8-20,2 7-21,1 5-14,-2-1-8,0 1-8,-1-1-8,-2 1-8,-2 3-6,-2 1-6,-1 2-8,-1 0-8,0-3-10,2-4-10,1-1-10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83922 18881 479,'1'-13'70,"2"3"-8,2 4-8,2 4-10,2 3-5,3 4-5,4 2-3,2 3-5,2 3-4,1 2-5,1 1-4,1 3-4,0 1-3,-1 1-1,-1 1 0,-1 1-1,-1 0 0,-3-1 0,-1-1-1,-2-1 0,-2-1 0,-2-3 0,-3-1-1,-1-2 0,-3-1 0,-6 1 3,-4 1 2,-5 2 2,-3-1 0,-2-1-1,0-1-2,-1-1-2,-4 2-1,-7 2-1,-6 3-2,-8 3 0,-2 1-3,4-1-3,2-1-3,4-1-4,2-2-4,3-3-3,3-3-4,3-2-4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3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85775 19509 469,'7'-8'-2,"-1"2"-2,-1 1-3,0 0-2,-3 4 11,-4 6 28,-4 6 28,-3 5 28,-3 5 5,2 3-16,1 3-16,1 3-16,0 0-10,2-2-7,1-1-6,0-3-6,3-1-5,4-3-3,4-1-6,4-3-3,2-2-4,3-4-3,1-4-4,3-4-3,1-5-3,3-4 0,1-5 0,3-5-1,-1-4 1,-2-1 1,-1-3 1,-3-1 3,-2-1 1,-5 3 3,-3 1 3,-4 3 3,-3 1 2,0 1 2,-2 1 2,0 1 1,-3 1 2,-4 2 1,-4 3 2,-3 1 2,-4 1-2,0 2-4,-1 1-4,-1 1-5,-1 1-4,-1 3-3,-1 4-5,0 2-4,-1 2-5,3 2-8,1 0-7,3 1-8,1 0 1,2-2 8,3-2 8,1-2 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61415 30949 487,'-7'-28'9,"0"5"5,2 7 7,1 5 5,0 3 4,2 0 4,0 1 4,2-1 2,0 3 1,0 8-4,0 6-2,0 7-3,-1 4-3,-2 1-3,-2 1-5,-2 1-2,-1 1-4,1-1-2,-1 1-2,0-1-2,0 2-3,0 1-2,0 2-1,1 3-4,-2-1-1,0 0-3,-2-1-3,0-1-2,1-2-3,1-3 0,2-3-3,2-3 0,1 0-1,0 3 0,0 3-1,1 3 0,0-6-7,3-14-14,4-16-15,2-13-14,2-9-1,0-1 12,0-1 13,0-1 13,-1 1 8,1 2 4,0 1 5,0 3 3,-1 2 5,-1 1 4,0 3 3,-2 1 3,0 2 2,-2-1 1,0 0 0,-2 1 0,1 1 0,0 5-1,2 3-2,0 4 0,1 2 4,0 0 7,0 0 9,0 0 9,0 2 5,0 2 5,-1 4 4,1 2 4,0 3-2,0 4-6,0 2-9,0 3-6,-1 2-5,0 1-3,-2 1-1,0 1-3,-1-1-3,2-1-4,0-2-4,2-3-4,0 1-2,0 1-1,-1 3 0,1 2-1,1-1 0,0-1-2,1-3-2,2-1 0,-1-2-3,-1-1-1,0-1-2,-2 0-3,3-9 3,4-12 6,5-15 8,5-13 5,4-9 3,3-4-3,3-4-4,3-3-3,-2 0-2,-4 8-2,-5 6-1,-5 8-2,-3 4 0,-2 7 1,-3 4 1,-1 5 1,-1 4-9,-2 8-16,-1 4-18,0 8-17,-2 2-3,-2 1 11,-2 1 11,-2 1 12,-1 0 7,2-2 6,0-3 4,2-1 6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4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88916 18262 528,'-15'-1'10,"17"0"22,16-2 20,16 0 21,12-2 4,4 0-11,5-1-14,6-1-11,0-1-11,-1 2-8,-3 1-9,-1 1-9,-5 0-7,-8 2-3,-8 0-3,-7 2-4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90075 18500 548,'-7'9'45,"2"1"9,2 3 8,2 2 10,1 3-4,0 5-13,0 5-14,0 5-15,-1 5-9,-2 8-8,-2 6-7,-1 7-6,-4 2-5,-2-4-2,-3-5-2,-3-3-2,1-6 1,5-7 0,4-9 1,6-7 1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92203 17602 477,'8'-22'5,"1"4"10,2 5 10,0 3 11,0 5 6,-1 6 4,0 6 4,-2 6 4,-1 5-2,-2 5-8,-3 5-8,0 4-8,-4 6-5,-4 6-3,-4 6-4,-4 6-2,-1 4-5,-1 1-3,1 3-4,-1 2-5,1-2-3,1-1-3,1-4-2,0-3-4,1-3-1,1-2-1,-1-4 0,1-2-1,-1-5-2,2-6-3,1-5-3,0-7-4,2-4-2,-1-3 0,0-3-1,0-2-1,1-5 0,1-2 0,0-6 0,2-2-1,0-4 3,2 0 3,0-1 5,2-1 4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92239 17700 545,'8'-17'3,"-1"-1"6,1-3 5,0-1 7,-1 3 10,-1 7 12,0 8 14,-2 8 12,-3 6 1,-8 5-16,-6 5-13,-7 5-15,-4 2-12,-1 1-11,0-1-11,-2 0-11,1-1-10,5-3-8,3-3-9,5-3-10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5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93300 17293 456,'7'-8'0,"-1"2"0,0 1 0,-2 0 0,3 3 9,6 2 18,5 4 17,7 2 18,2 4 7,1 4-4,-1 3-4,0 5-5,-1 0-6,-5-2-8,-3-1-9,-4-2-8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6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94950 19007 535,'3'-15'64,"7"2"-11,8 3-10,6 1-12,7 1-4,6 1 1,8-1 2,6 0 1,6 1-1,4 1-2,3 0-3,5 2-3,1 1-3,-1 0-4,-1 2-5,-1 0-3,-2 1-5,-4 0-5,-5 0-5,-3 0-4,-3 0-5,-2 0-1,-2 0-3,-2 0-2,-4 0-4,-5 0-6,-7 0-4,-5 0-6,-6-1-3,-3-4-2,-4-2-2,-4-3-1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06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97766 18081 397,'1'-13'43,"2"3"4,2 4 4,2 4 4,2 2-1,1 0-6,3 0-8,2 0-6,0 1-4,-1 2-4,-1 2-2,0 2-2,-2 0-4,1 1-1,0 0-3,0 0-3,0 0-1,1 1-2,1 2-2,2 0-1,0 1-1,3 1 2,1 1 1,3 2 1,0 0 0,-1 1-3,-1 1-4,-1 1-2,0 0-2,-1-3 1,1-1-1,-1-2 1,0-2-2,-2 1-2,-3 0-3,-1-1-3,-4 0 1,-6 0 3,-6-2 2,-6 0 3,-4-1 2,-3 1-1,-3 1 0,-3 2 0,-4 1-1,-3 3-3,-5 3-3,-3 3-2,-4 2-4,-6 3-6,-4 1-5,-6 2-5,-2 2-3,-1-1-1,-1 0 1,-1 1-1,5-4-3,12-6-6,11-5-5,13-6-7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37162 25350 605,'-10'11'129,"-2"7"-30,-3 7-31,-3 7-31,-2 3-16,1 1-5,-1-1-4,1 0-3,0 0-6,1-2-5,0 0-7,3-1-7,0-3-4,4-3-5,3-5-3,3-3-3,2-4-6,3-4-6,4-5-5,2-3-6,1-2 1,0-2 10,-2 0 10,0-1 10,-2-1 7,2 0 5,-2 0 6,1 0 5,0 1 8,0 2 8,0 2 9,0 2 9,0 2 4,0 3 0,0 4-1,0 2 0,-1 4-2,-1 3-1,0 5-3,-2 3-1,0 3-5,0 2-5,0 3-5,0 1-6,0 0-6,-2-2-4,0-2-5,-1-1-5,-1-4-2,2-5 2,0-5 2,2-5 1,0-5-7,0-6-16,0-6-17,0-6-16,0-2-3,2 0 13,0 2 13,2 1 11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38100 25413 636,'9'-8'5,"1"2"11,3 1 10,2 0 10,0 1 4,-1 0-5,-1 0-3,0 0-5,-1 1-2,3 1-1,2 0 0,2 2-1,1-1-3,1-1-4,1 0-6,1-1-5,-1-1-7,-3 2-6,-3 0-8,-3 2-7,-4 2-9,-4 4-13,-6 4-12,-4 3-13,-4 3 0,-4 0 14,-2-1 13,-3 1 14,-2-2 9,-1-1 4,-1-2 5,-1-2 4,1-2 3,3-1 1,3 0 1,3-2 0,1 0 2,2 0 3,0 0 1,2 0 3,1 0 3,1 0 5,0 0 4,2 0 4,0 0 7,0 1 5,0 2 8,0 0 7,1 1-2,0 0-7,2 0-9,0-1-8,1 3-7,0 2-6,0 3-5,0 3-6,0 3-5,0 1-1,0 3-4,0 1-2,0 1-4,-2 1-7,0-1-5,-1 1-6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38051 26184 647,'8'-7'0,"2"1"-1,0 0-1,1 2 0,2-2-1,1-2 1,3-3 0,2-3 2,3-2 6,7 1 16,5-1 14,6 0 15,0 2 3,-4 3-7,-5 3-8,-5 2-7,-5 4-8,-3 4-7,-4 4-8,-4 4-6,-4 2-4,-3 3 2,-2 2 1,-4 1 2,-2 3-4,-5 1-7,-4 3-9,-3 1-7,-4 1-3,-2-1 1,-1-1 2,-2-1 0,-3-1 3,1 1 2,-2-1 2,-1 1 2,0-2 3,2-2 4,0-1 4,1-2 3,2-3 4,3-3 1,3-3 2,3-2 2,6-5 5,8-6 6,9-6 7,10-6 7,6-3 1,4-3-5,6-1-5,5-2-5,1-1-6,-4 3-8,-2 1-7,-3 3-7,-3 2-4,-3 2 1,-3 4 0,-3 3 2,-4 1-10,-6 1-20,-7-1-19,-4 0-20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0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63050 31532 497,'1'13'4,"2"-3"6,2-4 7,2-4 7,0-3 4,1 0-1,0-2 0,0 0-1,1-1-1,1-2-3,3 0-3,2-1-2,1-2-2,-1 0-1,1-1-1,0-1-2,-1-2-1,-1 0-3,-1-1-2,-1-1-2,0-1-2,0 1-2,-1-1-1,1 0-2,-2 1-1,-2 1-1,-4 1 0,-2 0-2,-2 2 1,2 1 0,0 0 1,2 2 1,-2 1 0,-3 1-1,-2 0 0,-3 2-1,-3 0 2,0 2 0,-1 0 3,-1 2 2,-2 1 2,-2 4 3,-1 2 3,-3 3 3,0 2 3,1 0 2,1 0 1,1-1 1,0 0 1,2 0-1,1-2-1,1 0-1,1 0-1,0 3 0,2 3-1,1 3-1,1 1 0,2-1-3,2 0-2,2-2-3,1-1-1,2 1 0,0 0 0,2-1-1,1 0-1,1 0-5,3-2-3,2-1-3,2 0-5,1 0-6,3-1-4,2 1-5,2-1-4,3-2-5,2-3-3,5-1-4,0-2 1,0-4 8,0-2 6,1-3 7,-3-2 2,-3 2-5,-5 1-5,-3 0-5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37658 24355 496,'0'-13'41,"0"6"-5,0 6-7,0 6-5,1 7-1,4 7 5,2 9 5,4 7 4,-1 6 2,-1 6-5,-2 4-2,-2 6-4,-2 1-4,-1 1-4,0-1-4,-1 1-3,-4 1-4,-2 0 0,-5 1-2,-4 1-2,-1-1 0,-1-1-1,0-2 0,1-2-1,-1-4-3,1-5-7,-1-4-8,0-5-7,-2-3-8,-5 0-7,-5 0-8,-4 1-9,-2-5 0,3-8 3,3-7 6,3-8 3,3-5 5,3-1 1,3 0 4,3-1 2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36550 27200 547,'10'9'77,"5"1"-11,5 3-13,5 2-13,4 2-6,1 3-4,2 3-2,3 3-2,1 2-2,2 2-3,2 3-2,2 1-2,3 1-5,2 0-7,4 0-5,2 1-8,3-3-8,3-2-8,4-3-10,2-3-10,-3-4-3,-9-3-1,-8-5 1,-9-3-1,-7-2 3,-3 0 2,-5 0 4,-3 0 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5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42679 25950 505,'-38'53'158,"3"-4"-38,4-5-37,2-2-36,1-1-22,1 4-5,0 3-4,-1 5-5,1 2-4,0 2-2,-1 0-2,1 1-4,1-3-4,5-6-7,3-8-8,5-6-7,4-9-9,6-9-14,6-10-12,6-10-13,2-6 0,-1 0 12,0-1 11,-2-1 13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43450 26052 419,'7'-22'4,"-1"4"7,0 5 7,-2 3 7,1 5 8,2 6 9,1 6 10,3 6 8,0 4 1,-3 5-10,-1 3-9,-2 5-9,-2 2-6,0 4-1,-2 3-3,0 2-1,-1 3-4,0 0-4,0 2-4,0 0-4,0 2-3,0 2-5,0 2-3,0 2-4,0-2-2,0-3-3,0-4-2,0-4-2,0-4-3,0-5-7,0-6-5,0-3-7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42650 27462 567,'-26'-1'46,"10"0"6,12-2 5,11 0 5,7-2-2,5 0-10,4-1-11,6-1-9,3-1-9,1 2-9,0 1-9,2 1-7,-3 0-10,-6 2-10,-5 0-11,-6 2-10,-4 0-8,-1 2-5,-1 0-4,0 2-5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6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45213 27500 498,'-7'29'136,"2"-6"-31,3-3-32,1-6-31,1-1-16,0 3-1,0 3-1,0 3 0,0 2-3,0 1-7,0 1-5,0 1-6,-1-1-7,0 0-6,-2-1-6,0-1-6,-1-2-14,1-3-19,-1-3-19,0-2-20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45350 27928 610,'2'-15'37,"4"2"6,3 3 8,5 1 7,1 2-3,-1 0-11,-1 2-12,0 1-12,-2 0-6,1 2-1,0 0-1,0 2-1,-1 1-16,-1 2-31,-1 2-30,0 2-30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45843 27100 548,'-1'24'130,"0"1"-26,-2 1-27,0 1-26,-2 2-18,-2 4-7,-1 4-8,-3 4-8,0 1-7,1-3-10,0-4-8,2-2-8,2-4-6,1-5-3,2-5-3,2-5-2,2-5-5,2-6-7,2-6-7,1-6-6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46200 28098 555,'15'-1'2,"-1"-2"5,-1-2 3,-1-1 5,-1 0 5,-2 4 5,-2 4 6,-2 4 5,-2 3 3,-1 3-1,0 3 0,-2 3-2,-1 2-2,-2 1-6,-2 1-5,-1 1-6,-2-1-4,2-1-1,1-3-1,0-1-2,4-3-8,4-3-17,5-3-15,6-2-17,0-4-2,-1-4 8,-2-4 9,-2-4 9,-2-1-1,1 3-9,0 1-11,0 2-9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46497 26389 578,'-8'-5'19,"0"6"12,0 6 13,1 6 11,0 2 2,2-1-9,2-1-11,2-1-8,3-1-7,4 0-2,3-2-3,5 0-3,2-4-8,0-3-16,-1-4-13,1-3-16,0-4-5,-1 0 4,1-2 2,0 0 5,-2 0 2,-3 1 3,-3 0 2,-2 2 2,-4 1 8,-4 2 14,-4 3 12,-4 1 13,-1 1 8,1 2 3,0 0 4,2 2 3,1 0 0,4 3-4,3 2-2,2 2-4,2 0-5,0 1-10,0 0-8,0 0-10,-2 1-4,-2 5 0,-4 3 0,-2 5 0,-3 4 2,-4 7 3,-2 5 5,-3 6 3,-4 4 1,-3 5-1,-4 4-1,-5 4-2,-3 2-4,-4 3-5,-4 1-6,-4 3-7,0 0-4,2 2-4,3 1-4,4 1-3,4-3-3,5-7 1,7-7-2,5-7 1,5-8-2,2-10 0,4-9 0,3-10-2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67813 30950 999,'-14'0'-81,"3"2"19,3 0 20,3 1 20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47700 29314 596,'0'22'100,"0"-2"-17,0-1-16,0-2-17,1-3-13,4-1-9,2-3-7,3-1-10,3-2-5,1-2-5,3-3-5,2 0-4,-1-4-2,0-2-1,0-4 0,-2-2-2,-2-2 0,-3-1-1,-3-1-1,-2-1-2,-5-1-5,-6 1-12,-6-1-12,-5 1-10,-2 1-3,2 2 9,4 4 8,3 3 8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49800 27789 586,'39'-7'65,"0"1"-1,0 0-1,0 2-2,0 1-6,-2 2-13,0 2-11,-1 2-13,-2 1-8,-2 2-5,-2 0-7,-1 1-4,-4 1-8,-2-1-11,-2 1-9,-4 0-11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49805 28700 593,'-13'6'3,"6"-1"6,6-2 5,6-2 6,6-1 6,7 0 9,7 0 9,7 0 7,4 1 2,1 0-7,0 2-6,2 0-7,0 0-9,2 0-15,1-2-15,0 0-13,-2-1-16,-5 0-17,-7 0-17,-5 0-17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53090 26750 412,'-22'1'42,"5"2"9,3 2 8,5 2 8,2 3-1,2 5-7,2 5-10,2 5-7,1 3-8,0 2-5,0 3-5,0 1-6,-1 2-4,0 0-2,-2 2-2,0 1-2,-1-2-5,-2 0-4,0-3-6,-1-2-5,-1-2-6,1-1-7,-1-3-8,0-1-7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53231 26521 445,'9'-22'5,"4"3"9,2 3 10,3 3 9,2 2 5,1 2 0,1 2 0,1 3 0,-1 1-1,-1 3-3,-3 4-2,-1 2-3,-3 3-3,-2 2-2,-4 2-3,-2 1-3,-5 4-4,-2 3-3,-5 5-3,-4 3-4,-4 2-1,-3-2 1,-5 0 2,-3-1 2,-3-1-4,1-1-9,-1-1-8,1-1-9,1-2-4,5-3 1,3-3 0,5-2 0,5-4 2,8-3 2,8-3 2,7-2 2,6-3 4,-1 0 3,2-2 5,2 0 4,-1 0 3,0 0 3,1 2 1,-1 0 2,-1 2 2,-4 2 3,-5 2 2,-3 2 2,-3 2 1,-1 3 1,0 4 1,-1 2 1,-3 2 0,-3 1 0,-2 1 0,-3 1 0,-4 0-1,-4 1-5,-4-1-3,-3 1-3,-3-1-10,-1 1-12,-1-1-14,-1 0-14,1 0-6,1-3-2,3-1-2,1-2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54982 27800 449,'0'24'135,"0"1"-23,0 0-23,0 2-22,0 0-18,0 1-9,0-1-10,0 0-9,-1 0-13,0-1-16,-1-1-16,-1-1-15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19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55050 28211 569,'9'-8'77,"3"2"-4,4 1-4,2 0-3,0 2-8,1 0-15,-2 2-14,-1 1-14,0-1-15,-1-1-17,1 0-18,0-1-16,-3-2-9,-3 0-2,-4-1-1,-4-2-2,-2 1 6,2 1 12,0 0 12,2 2 12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0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55639 27650 459,'-15'9'103,"2"3"-17,3 4-17,1 2-17,1 2-11,2 1-5,1 1-5,0 1-4,1 1-4,-2 1-2,0 1-2,-1 0-2,0 0-5,0-5-9,2-3-8,1-4-8,2-5-14,5-5-20,6-4-18,4-6-20,4-3-2,1-3 14,3-3 13,1-3 13,0 0 11,-1 2 7,-3 4 7,-1 3 7,-2 2 13,-1 4 18,0 3 17,-2 2 18,-1 3 7,-3 4-5,-1 2-3,-2 3-5,-3 2-5,-4 1-4,-4 2-5,-3 0-4,-2-1-5,4-1-1,2-3-4,4-1-1,3-4-14,6-4-24,4-6-24,5-4-25,4-5-7,1-3 10,3-5 9,1-4 10,-1 0 8,-5 3 8,-5 3 8,-5 3 9,-2 2 4,0 1 2,0 0 2,0 2 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0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56169 26263 443,'-8'-13'9,"1"8"17,-1 6 18,0 8 18,0 3 4,2 1-10,1 1-10,0 2-10,3-1-10,2-1-8,4-1-9,2-1-8,4-3-11,4-6-11,3-6-11,5-6-12,1-3-5,-1-3 2,-1-2 2,-1-1 3,-2-1 3,-3 2 7,-2 3 4,-4 1 7,-3 2 3,-2 2 1,-4 3 3,-2 1 1,-3 1 6,-2 2 7,-2 0 8,-2 2 9,0 0 8,1 2 7,0 0 10,2 2 7,4 0 1,6 0-8,8-1-6,6 1-8,3 1-8,-1 2-9,-1 2-10,-1 2-8,-2 0-4,-2-1 2,-4-1 2,-3 0 2,-2-1 3,-4 1 3,-2 2 5,-3 0 4,-3 3 5,-2 7 8,-2 5 8,-1 7 8,-4 4 1,-2 2-5,-3 4-5,-3 2-6,-3 5-4,-4 4-4,-4 5-4,-5 5-4,-3 3-4,-4 1-2,-4 1-2,-3 1-2,-3 3-7,2 3-10,1 4-10,1 4-11,3-2-8,5-7-8,7-9-6,6-7-8,6-10 3,7-12 13,7-11 13,7-13 13,3-5 7,0 0 1,0 0-1,0 0 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21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57516 29200 533,'0'15'6,"0"1"12,0-1 11,0 1 12,0-2 5,0-1-2,0-3-2,0-1-3,1-2-3,5-2-4,4-3-4,4 0-4,1-3-4,-1 0-2,-1-2-3,-1 0-3,0-2-3,0 0-4,-1-1-3,1-1-3,-2-2-6,-4-2-7,-4-1-7,-4-3-8,-6 2-6,-6 3-8,-7 4-7,-6 4-7,-3 2-2,5 0 5,3 0 4,5 0 5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1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67455 30696 465,'-13'-1'12,"6"-2"26,6-2 26,6-1 24,4-1 4,1 2-18,3 2-18,2 2-19,1 1-12,1-2-5,1 0-6,1-1-5,0-1-4,-1 2-5,-1 0-2,0 2-5,-2 0-4,-1 2-5,-1 0-5,-1 2-5,0 0-7,0 1-11,-1 2-10,1 0-10,-3 0-2,-4-1 5,-6 0 6,-4-2 6,-3 0 8,0 0 8,1 0 10,-1 0 10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2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6409 32295 481,'-8'-3'94,"2"11"-15,1 11-15,0 11-16,1 5-9,1 1-6,-1-1-5,0 0-6,0 1-3,0 2-3,0 2-2,0 3-2,0 0-1,1 0-2,-1 0-1,0 0-1,0-2 0,0-2-3,0-3-1,0-3-1,1-3-4,0-2-3,2-2-3,1-1-4,0-3-4,0-3-3,0-3-4,0-3-2,-1-5-7,-1-10-7,0-8-8,-1-9-8,-1-4-3,2 3 3,0 1 4,2 3 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5443" units="cm"/>
      <inkml:brushProperty name="height" value="0.05443" units="cm"/>
    </inkml:brush>
  </inkml:definitions>
  <inkml:trace contextRef="#ctx0" brushRef="#br0">7400 31275 404,'8'-28'31,"2"5"-4,0 7-3,1 5-4,2 3-3,3 2-2,3 1-2,4 0-2,2 1-2,4 1-3,5-1-2,3 0-2,0 0-1,-2 2 2,-3 0 2,-3 2 1,-2 0-1,-1 2-5,-1 0-6,-1 2-3,-2 0-3,-3 0 3,-3-1 2,-3 1 2,-2 1 2,0 0 5,-2 1 3,-1 2 3,-1 0 4,-2 2 2,-2 0 3,-2 1 3,-1 2 1,0 3 1,0 3 1,0 4 2,-1 0-1,0 2 0,-2 1-2,0 1 0,0 1-2,0 1 0,2 1-2,0 1-1,1 1-2,0 4 0,0 3-2,0 3-2,0 1 0,0 2-1,0 0-2,0 2 0,0-1-2,0-1 0,0 0-2,0-1-1,1-2-2,0-2-1,2-2-3,0-2-3,1-2 0,0-3 0,0-3 0,0-3 1,-1-3 0,-1-1 1,0-3 0,-1-1 0,-4-8-8,-6-14-16,-6-14-17,-5-13-17,-2-6-4,5 3 8,3 4 9,4 2 7,2 2 4,0 3-1,1 1-1,-1 3-1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7697 32350 706,'-1'38'54,"0"0"-21,-2-1-23,0-1-21,-2-3-10,0-2 2,-1-3 3,-1-3 3,0-4 2,2-3 2,2-4 2,2-4 3,2-4 2,4-1 4,2-2 2,3-2 4,4-1 3,1 2 1,5 1 2,2 0 1,1 2 2,-2 2 0,0 1 0,0 3 0,-4 2-1,-3 1-3,-4 3-3,-5 2-3,-3 1-2,-6 3 0,-4 1 0,-5 3 0,-3-1 0,-1-2 0,-2-1-1,1-2 0,-1-4 3,1-3 4,0-4 5,2-5 4,2-2-1,1-4-6,2-2-8,3-3-6,2-5-7,6-6-9,4-5-8,5-7-8,4-1-3,0 4 1,1 2 3,1 3 2,-1 2 0,-1 1-3,-2 0-1,-2 2-3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4304" units="cm"/>
      <inkml:brushProperty name="height" value="0.04304" units="cm"/>
    </inkml:brush>
  </inkml:definitions>
  <inkml:trace contextRef="#ctx0" brushRef="#br0">10290 32200 511,'-15'0'6,"1"0"14,1 0 13,1 0 13,2 2 5,4 4 0,4 4-3,4 3-1,2 4-4,0 3-9,0 3-7,0 3-8,-1 3-5,1 3-1,0 3 0,0 2-1,-1 2-4,0 1-4,-2-1-6,0 0-6,-2-2-4,0-2-6,-2-3-4,0-3-6,-1-4-4,0-3-6,0-5-4,1-3-5,-1-5-2,2-6 0,0-6 0,2-6 0,0-2 5,0 1 8,0 0 9,0 2 8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3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10250 33187 631,'7'-30'1,"-1"5"9,0 4 9,-2 3 9,1 4 6,0 1 0,1 2 2,2 3 0,0 0 0,1 2-4,1 1-2,1 0-2,1 1-6,0 1-7,-1-1-8,1 0-6,0 0-16,-1 2-22,1 0-22,0 2-22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10850 32077 410,'7'-33'26,"-1"15"14,0 13 14,-2 14 14,-1 10 2,-2 7-11,-2 7-9,-2 6-11,0 4-8,1-2-3,0 0-5,2-1-4,0-1-3,0 0-3,0 0-3,0 0-3,0 0-1,2-2 1,0 0 1,1-1 1,1-3-2,0-2-8,0-3-7,0-3-7,1-3-5,2-3-1,1-3-1,3-2-2,2-4-2,0-1 0,1-2-2,1-2 0,1-2 0,0-1 2,-1 0 4,1-1 2,-1-1-2,-1 0-4,-1 0-6,0 0-5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11229 32080 609,'-1'-15'0,"-1"2"0,0 3 0,-1 1 0,-2 3 11,0 4 20,-1 4 22,-2 4 20,-2 5 3,-3 9-16,-5 7-15,-3 9-17,-3 5-15,-1 4-13,-1 4-12,-1 3-14,1 1-7,3-6-2,3-4-1,3-6-1,2-5-3,2-9-5,3-7-5,1-8-4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4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12548 31266 556,'-8'-7'7,"0"2"13,0 2 14,1 2 14,-4 6 3,-4 9-6,-5 11-5,-4 9-7,-2 4-9,3-2-11,3-1-11,3-3-11,3-3-8,3-5-4,3-5-2,2-5-5,5-4-3,6-2-3,6-4-5,5-2-3,3-3 5,-3-1 13,-1 0 14,-2-1 13,-3 0 8,1 4 2,-2 2 1,-1 4 2,-1 3 4,-4 7 4,-3 5 6,-2 7 5,-3 4 2,-4 4 0,-2 4-1,-3 4 0,-1 2-2,1-2-6,1 0-5,1-2-5,1-2-4,2-6-6,2-4-4,3-5-4,0-4-5,2-3-6,0-3-5,2-2-6,1-6-7,4-8-12,2-8-10,3-8-11,1-3-2,-2 3 7,-3 1 5,-1 3 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5"/>
    </inkml:context>
    <inkml:brush xml:id="br0">
      <inkml:brushProperty name="width" value="0.0462" units="cm"/>
      <inkml:brushProperty name="height" value="0.0462" units="cm"/>
    </inkml:brush>
  </inkml:definitions>
  <inkml:trace contextRef="#ctx0" brushRef="#br0">12803 31885 476,'8'-10'0,"3"-4"0,2-3 0,2-5 0,-1 3 7,-3 7 17,-3 8 14,-2 8 16,-4 6 3,-4 4-10,-4 3-10,-4 5-10,-1 0-9,2-2-9,2-1-9,3-2-9,3-4-9,7-5-8,7-5-8,8-4-9,1-3 2,-3 0 12,-3 0 12,-3 1 12,-2 0 8,0 3 5,-2 4 6,-1 2 5,-2 4 3,-4 4 3,-4 3 3,-4 5 2,-2 1 1,-1 1-1,-2-1-1,0 1 0,-1-1-2,-1 0-3,-2 1-3,0-1-2,1 0-4,1-3-3,2-1-3,3-3-4,0-1-3,2 0-6,0-2-5,2-1-5,1 1-7,0 1-9,2 3-8,0 2-9,-1-1-1,-4-1 7,-4-3 6,-3-1 7,-3-3 4,1-4 2,-1-4 3,0-4 2,2-5 3,1-4 1,2-5 2,2-5 2,3-4 1,2-1 0,4-2 0,3-2 0,2-1 5,3 3 7,3 2 7,4 1 9,0 4 4,-1 5 1,-1 5 2,-1 5 2,-1 3 1,0 2 1,-2 2-1,0 2 2,-2 2-2,-1 5-2,-1 4-1,0 4-3,-1 1-2,0 1-2,0-1-4,0 1-1,0-2-4,1-1-1,2-3-4,0-1-2,2-3-6,3-2-12,4-4-10,2-2-12,2-6-4,3-8 1,1-8 0,3-7 2,-1-3 3,-3 1 4,-3 3 6,-3 2 3,-3 2 7,-3 5 6,-3 3 7,-2 4 7,-3 5 8,-2 6 11,-2 6 10,-2 6 11,0 3 2,0 3-3,2 1-4,0 3-4,1-1-6,0-1-5,0-3-8,0-1-6,0-2-6,0-1-4,0-1-6,0 0-5,2-8-15,4-10-25,4-13-25,4-11-25,0-4-3,-3 7 21,-3 6 19,-2 5 20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5"/>
    </inkml:context>
    <inkml:brush xml:id="br0">
      <inkml:brushProperty name="width" value="0.05476" units="cm"/>
      <inkml:brushProperty name="height" value="0.05476" units="cm"/>
    </inkml:brush>
  </inkml:definitions>
  <inkml:trace contextRef="#ctx0" brushRef="#br0">14681 31440 401,'14'-50'12,"-3"10"3,-3 10 1,-2 10 3,-3 4 0,1 2-2,0 1-2,0 1-2,-1 2 6,0 6 11,-2 4 13,0 6 11,-1 3 2,0 3-8,0 4-10,0 2-8,0 4-6,0 5-2,0 4-1,0 6-3,-1 4-2,0 4-1,-2 4-3,0 4-1,-2 6-3,0 9-3,-1 9-2,-1 9-4,-1 4-5,0 1-6,1 2-8,-1 0-6,0 1-8,2 0-7,1 0-8,1 0-8,0-7 0,2-14 6,0-13 7,2-14 5,0-9 4,0-5-1,0-6-1,0-3-1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2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67350 32227 539,'3'-21'56,"6"3"4,5 5 3,7 3 3,2 4-4,-1 1-12,-1 2-13,-1 2-12,-1 1-7,-1 0-6,-1 0-4,-1 0-5,0 0-6,2 0-8,0 0-9,1 0-9,0 0-7,1 0-7,-1 0-8,1 0-6,-2 0-1,-3 2 3,-3 0 5,-2 2 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7"/>
    </inkml:context>
    <inkml:brush xml:id="br0">
      <inkml:brushProperty name="width" value="0.05186" units="cm"/>
      <inkml:brushProperty name="height" value="0.05186" units="cm"/>
    </inkml:brush>
  </inkml:definitions>
  <inkml:trace contextRef="#ctx0" brushRef="#br0">15244 32368 424,'-1'-19'6,"0"9"13,-2 8 12,0 10 14,0 6 3,0 5-5,2 5-6,0 5-4,0 3-6,-2 0-5,-2 2-6,-1 1-7,-3-1-4,0 0-5,-2-1-4,0-1-5,1-3-4,3-3-3,2-5-3,4-3-2,1-6-2,2-5 1,0-6 2,2-5 0,2-8 0,5-6-3,5-7-3,6-7-2,0-3 0,-2 0 3,-1 0 4,-2 0 4,-2 1 5,-1 5 5,-1 3 7,0 5 6,-3 3 3,-1 5 3,-2 3 2,-2 4 3,-1 5 4,2 4 10,0 5 8,1 6 9,0 2-1,-2 1-10,-2 1-10,-2 1-9,-3 0-5,-2 1-1,-3 0 0,-3-1-1,-2-1-4,0-3-10,0-2-10,1-4-8,0-4-8,4-4-6,2-6-6,4-4-5,3-4 2,6-3 8,4-3 9,5-3 9,4-1 7,1 3 4,3 1 5,1 3 5,1 1 2,-1 2 0,-1 2 1,-1 3 0,-2 1 4,-1 2 5,-3 2 7,-1 2 5,-2 1 3,-1 0-3,-1 0-2,0 0-2,-1-2-6,-1-4-11,1-4-10,0-3-11,-1-3-3,-3 0 3,-1 1 4,-2-1 3,-2-1 3,0-3 0,-2-3 0,0-3 2,-1-2-1,0-1 1,0-1 0,0 0 0,-1-1 0,0 3 0,-2 1 2,0 3 0,-1 2 2,0 3 3,0 3 3,1 3 3,-2 2 4,0 2 2,-2 2 3,0 2 4,0 4 3,0 6 7,2 6 6,1 6 5,0 3 0,2 2-8,0 3-8,2 1-7,0 3-6,0 3-1,0 3-3,0 2-2,0 3-1,2 1-2,0 0-2,2 2-1,-1 0 0,1 2-1,0 0 0,0 2-1,-1-1-1,-2 0-4,-2-2-4,-2 0-4,-2-3-3,-2-2-3,-1-3-2,-3-3-2,-1-3-2,0-2-1,1-2 0,-1-1-1,-1-4 1,0-3 2,-1-4 3,-1-4 2,0-4 2,1-3 3,1-2 1,0-4 1,2-3 3,3-7 2,1-6 2,2-5 3,2-4 2,2-1 2,2-1 3,2 0 3,2-1 2,2 1-1,1 1 1,3 1 0,2 2 0,2 1 0,1 3 0,3 1-1,1 2-4,1 3-6,1 1-8,1 3-7,-1 1-6,-3 4-7,-3 2-6,-2 4-6,-3 1-2,-1 2 0,-1 1 0,0 0 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18350 34250 333,'49'20'167,"16"14"-1,15 14 1,17 16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8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7223 37991 529,'-29'-8'0,"7"0"1,5 0 1,7 1 0,7-2 11,11 0 22,11-2 20,11 0 22,6 0 3,2 1-16,2 0-15,3 2-16,0 1-11,2 1-7,0 0-6,1 2-8,-1 0-7,-6 2-8,-4 0-9,-5 2-7,-5 0-6,-3 0-4,-5 0-3,-3 0-4,-4 1 0,-2 4 2,-4 2 2,-2 3 3,-5 1 3,-2 0 5,-5-2 6,-4 0 5,-1-2 4,-1-1 4,0-1 3,1 0 5,0-2 2,0 0 3,2-2 3,1 0 1,1-1 3,1 0 1,0 0 1,2 0 2,1 1 8,2 2 15,2 2 15,2 2 15,1 1 4,0 3-7,0 2-8,0 1-7,0 2-7,0 2-6,0 0-7,0 1-6,0 3-5,-2 5-4,0 4-4,-1 6-4,-2 4-5,2 2-9,-1 4-9,0 2-7,0-2-9,2-6-8,0-7-9,2-7-9,1-7 1,2-5 8,2-6 8,2-6 8,1-5 7,-1-2 4,1-4 3,0-2 4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4571" units="cm"/>
      <inkml:brushProperty name="height" value="0.04571" units="cm"/>
    </inkml:brush>
  </inkml:definitions>
  <inkml:trace contextRef="#ctx0" brushRef="#br0">10047 37448 481,'7'-17'12,"1"11"23,0 12 24,0 11 24,-1 10 3,-1 7-15,-1 7-16,0 6-16,-2 5-12,0 4-7,-2 2-7,0 3-8,-1 4-2,0 3 0,0 4 0,0 5 1,-2 0-3,0 0-10,-3-1-7,-2-1-9,-1-4-7,1-5-3,-1-6-4,0-7-4,0-4-1,1-4 0,-1-4 0,0-3 1,0-7 1,1-6 1,-1-7 3,0-6 2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9853 37128 584,'-2'-21'8,"0"5"16,-3 5 16,-2 5 16,-2 5 4,-2 7-6,-1 7-7,-3 8-5,-1 5-9,-1 6-7,-1 6-9,-1 6-9,1 1-8,3-4-12,3-4-10,3-4-11,2-4-9,2-6-7,2-4-7,2-4-6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49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10600 37350 604,'43'1'137,"-6"4"-30,-7 2-30,-7 3-30,-4 3-24,1 1-18,-1 3-20,1 1-18,-2 0-15,-3-3-9,-3-3-10,-2-2-10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0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14854 37894 448,'1'-18'84,"0"10"-6,2 11-6,0 12-5,0 6-9,0 5-11,-2 3-10,0 4-11,-2 3-6,0 0-2,-2 2-2,0 1-2,-2 0-3,0 0-8,-1 0-5,-1 0-6,0-2-8,1-4-9,0-4-7,2-3-9,1-7-9,2-9-8,2-8-8,2-10-8,1-3 1,0-1 14,-1 0 14,1 1 12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0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14950 38512 535,'2'-14'8,"4"2"19,3 4 18,5 3 17,2 2 6,-1 0-9,1 2-7,-1 0-9,1 1-7,2-2-8,0 0-8,1-1-8,-1-1-7,-1 2-9,-3 0-7,-1 2-8,-2 1-10,-1 2-15,-1 2-13,0 1-14,-3 2-2,-4 0 8,-4 0 11,-4-1 8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1"/>
    </inkml:context>
    <inkml:brush xml:id="br0">
      <inkml:brushProperty name="width" value="0.0474" units="cm"/>
      <inkml:brushProperty name="height" value="0.0474" units="cm"/>
    </inkml:brush>
  </inkml:definitions>
  <inkml:trace contextRef="#ctx0" brushRef="#br0">15740 37416 464,'0'-12'12,"0"8"26,0 8 24,0 8 26,0 5 4,0 5-17,0 3-17,0 5-17,-1 2-11,-2 4-9,-2 3-8,-1 2-7,-2 2-8,0 0-7,0 0-8,1 0-6,-1-2-6,2-3-4,1-5-6,0-4-4,3-7-5,4-11-5,4-10-4,4-11-4,2-7 4,3 0 12,1-1 13,3-1 12,0 1 9,-1 3 3,-1 2 5,-1 4 4,-1 3 5,-3 1 4,-1 2 4,-2 2 5,-2 4 5,0 7 6,-2 7 7,0 8 6,-2 1 1,-1 0-5,0-1-5,-2-1-6,0-2-4,0-1-5,0-2-4,0-3-4,1-1-4,0 0 0,2-2-3,0-1 0,2-2-4,2-2-6,1-4-5,3-2-5,1-5-7,2-4-6,0-6-8,1-3-6,-1-3-3,-1 4 0,-2 3 1,-2 3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17877 36299 548,'0'-29'9,"2"3"16,0 5 18,2 3 16,0 4 5,1 3-7,2 2-7,0 4-8,1 2-7,2 2-7,0 2-8,1 2-6,-1 4-8,-2 5-9,-4 7-8,-2 6-9,-5 2-7,-6 2-5,-6 1-6,-5 1-5,-3-1-2,1-2 4,1-1 3,1-3 3,1-1 5,1-3 5,1-1 6,1-2 6,4-4 7,8-3 9,8-4 8,8-4 10,4-3 2,1-2-5,1-2-5,1-2-5,-1 0-3,-3 1-1,-3 0 0,-2 2-1,-6 4 3,-5 8 6,-6 7 5,-5 9 7,-4 2 3,-1 0-2,-2-1-1,1-1-1,-1-1-2,0-1-1,2-1-2,1-1-1,6-4-3,13-6-4,10-8-5,13-6-3,3-4-3,-2 0 0,-3 0 0,-3 1-1,-2-1 0,-1 2-3,-1 1-1,-1 0-2,-4 4-6,-8 6-7,-8 6-8,-8 5-9,-5 3 0,-3-1 7,-3 0 5,-2-2 8,-2-1 4,1 1 4,1 0 4,1-1 4,1 0 1,3 0 0,1-2-1,3-1 0,5-2 7,10-4 13,10-4 13,9-4 14,7-4 0,1-2-12,3-3-12,1-3-12,0-1-6,-4 2 1,-2 3 2,-3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3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41675 8991 554,'4'-4'15,"-5"8"3,-6 8 3,-5 7 3,-4 5 0,-2 1-5,0 1-5,0 1-5,-2-1-3,0-1-3,1-3-3,-1-1-2,1-3-1,1-1 1,1-2 0,1-2 1,1-2 1,2-1-1,3-1 0,1 0 0,3-2-2,4-1-2,4-1-3,4 0-3,4-4-1,3-4 1,5-5 2,3-5 0,3-3 0,-1 0-4,1 1-5,-1-1-3,0 1-1,-3 1 2,-1 1 0,-2 0 3,-3 2 1,-1 3 4,-2 1 3,-2 2 3,-2 2 8,-1 2 13,-1 2 11,0 2 13,1 2 6,6 2 1,4 1 1,5 3 0,1-1-3,-1-2-9,-3-4-7,-1-2-9,-2-2-6,-1 2-4,-1 0-4,0 2-4,-2-1-7,-1 1-8,0 0-10,-2 0-8,-3 1-4,-4 0 1,-6 1 2,-4 2 2,-3 0 1,-1 1 2,-2 2 3,0 0 2,-3 1 2,-7 1 1,-5 1 2,-6 2 0,-4 0 3,-1 1 3,0 1 4,-1 1 3,-2 1 2,1 1 1,0 1 0,0 1 1,0 1 1,0-1 1,0 1 0,0-1 2,2 0 2,4-1 4,3-1 2,5-1 4,4-2 4,5-5 3,5-3 5,5-4 3,4-4 1,4-2-3,4-4-1,4-2-3,6-4-1,11-5 1,9-5 0,10-5 0,8-3-1,4 1-4,5-1-3,5 1-3,1 1-2,-4 3-1,-5 3-1,-3 3 0,-4 2-4,-4 3-3,-4 1-4,-4 2-4,-4 2-5,-7 2-2,-5 3-5,-7 1-3,-5 0-5,-4-1-8,-6 0-7,-4-1-8,-4-2 0,-4 0 8,-2-2 7,-3 0 7,-1-1 6,1-2 2,1 0 5,1-1 2,1 0 6,2 1 6,3 0 8,1 2 7,1 3 10,0 6 13,0 6 15,1 6 14,-2 3 1,-2 3-12,-2 1-11,-1 3-12,-3 1-8,-2 3-1,-1 1-4,-3 2-2,-1 3-2,-1 3-1,-1 3-2,0 2-2,-3 1-4,1 0-9,-2-1-8,-1-2-8,1-2-6,3-3-4,3-5-3,3-3-3,5-7-7,5-7-9,6-8-8,6-8-10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72687 30987 445,'-9'-6'81,"0"6"-3,-1 4-1,-1 6-2,-1 3-9,2 5-12,1 3-14,0 5-13,1 1-8,-1 1-4,-2-1-3,0 1-5,-1 0-4,-1 2-5,-1 2-6,-1 3-6,-1 0-3,0 2-1,1 1-1,-1 0-2,1 0-1,1-1-5,1-3-3,0-2-5,2-3-1,3-3-1,1-5 0,2-3 1,2-6-2,2-6-1,2-8-1,2-6-1,1-4 3,2 1 7,0-1 8,2 0 7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17396 38750 507,'-36'0'0,"9"2"0,7 0 0,9 2 0,5 1 12,6 1 23,4 3 24,6 2 24,0 3 2,-3 3-15,-2 5-17,-4 3-17,-2 4-11,-4 3-7,-2 3-6,-3 2-8,-4 3-6,-2 1-9,-3 0-7,-3 2-8,-1-2-5,-1-2 0,1-3-1,-1-4 0,2-3-2,3-7 0,3-5-2,3-6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2"/>
    </inkml:context>
    <inkml:brush xml:id="br0">
      <inkml:brushProperty name="width" value="0.04383" units="cm"/>
      <inkml:brushProperty name="height" value="0.04383" units="cm"/>
    </inkml:brush>
  </inkml:definitions>
  <inkml:trace contextRef="#ctx0" brushRef="#br0">18957 36280 501,'23'-27'9,"-1"9"19,-1 8 17,-1 10 18,-3 6 2,-5 6-15,-4 3-14,-6 7-15,-4 2-12,-3 2-10,-5 3-9,-4 1-8,-1 0-8,1-1-3,0-3-3,2-1-3,1-4-1,1-3 2,0-5 3,2-3 2,3-4 5,6-6 6,6-4 6,6-5 7,1-2 5,-1 2 5,-2 2 6,-2 2 4,-3 4 5,-3 6 5,-2 6 3,-3 6 4,-4 3 1,-4 1-4,-4 0-3,-3 3-3,-3-1-2,0 1-2,1-1-2,-1 0 0,2-1-2,3-3-2,3-3-2,3-2-1,4-4-3,7-4-3,8-5-3,6-2-3,4-5-4,1-2-2,1-4-3,1-2-3,-1 0-2,-1 3 1,-3 3 1,-1 2 0,-5 6 0,-8 8 2,-8 8-1,-8 7 2,-3 4 4,1-1 9,1-1 8,1-1 10,0-2 3,2-3-3,1-3-1,0-3-3,5-3-2,6-2-4,8-4-2,6-2-4,3-3-3,1 0-1,0-2-3,-1 0-2,-4 3-5,-8 10-9,-10 8-9,-8 9-8,-7 2 0,-3-2 9,-5-3 7,-3-3 8,-2-1 6,0 0 2,-1-1 3,1 1 2,1-2 2,1-1-1,3-3-1,1-1 0,6-2 9,7-2 17,8-3 19,8-1 17,8-2 3,7-4-15,9-2-15,7-3-13,5-3-11,2-2-6,2-2-7,2-1-5,0-1-7,-2 4-5,-2 3-6,-2 3-5,-3 1-6,-5 2-2,-6 0-5,-3 2-4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3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19776 38824 492,'-15'-1'4,"2"0"10,3-2 10,1 0 9,1 0 5,1 2 2,-1 2 2,0 2 2,1 4-1,2 5-4,3 7-3,1 6-4,1 4-2,0 4-4,0 4-3,0 4-2,0 4-7,0 4-9,0 4-10,0 4-10,0 0-9,0-3-12,0-2-10,0-4-10,-1-4-7,0-4 1,-2-5-2,0-5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4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24273 36515 483,'7'-28'0,"-2"5"0,-3 7 0,0 5 0,-3 5 9,0 6 18,-2 4 18,0 6 17,-3 4 4,-2 7-10,-3 5-12,-3 7-10,-3 2-9,-1 2-4,-3 1-5,-1 0-5,0 0-7,1-3-8,3-4-7,1-2-9,3-2-4,1-1 0,2-1 0,3-1-1,3-5-4,7-11-7,8-9-7,6-9-7,2-6 1,-1 2 9,-2 1 9,-3 1 11,-1 1 7,-2 2 9,-3 2 7,-1 3 8,-1 5 13,0 9 16,0 11 18,0 9 16,-1 4 3,0-3-12,-2-3-12,0-3-12,-1-1-9,0 4-7,0 3-5,0 3-7,0 2-6,0 0-6,0 2-8,0 1-6,-2 0-6,0 0-7,-3 0-6,-2 0-7,-1-3-4,1-6-3,-1-5-2,0-6-4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5"/>
    </inkml:context>
    <inkml:brush xml:id="br0">
      <inkml:brushProperty name="width" value="0.05544" units="cm"/>
      <inkml:brushProperty name="height" value="0.05544" units="cm"/>
    </inkml:brush>
  </inkml:definitions>
  <inkml:trace contextRef="#ctx0" brushRef="#br0">25607 36347 396,'16'-44'4,"3"8"8,2 6 9,1 7 7,2 4 5,-1 3 1,1 1 1,-1 3 1,0 1-5,-1 2-11,-1 2-11,-1 2-10,-3 3-6,-5 4 0,-4 4 0,-5 4 0,-7 4-5,-4 5-9,-7 5-8,-6 5-9,-2 2-2,-1-2 5,1 0 3,-1-1 5,1-2 4,1-5 4,1-3 4,1-4 4,1-4 2,3-1 3,1-2 1,3-2 3,1 0 11,2 2 25,2 1 22,2 3 24,1 2 5,0 3-12,0 4-14,1 2-13,-2 3-9,0 5-5,-2 3-4,0 4-5,-1 2-5,-2 2-4,0 1-4,-1 0-5,0 1-1,0 1-1,2-2 2,1 2-1,1-5-6,2-6-16,2-7-15,2-7-14,2-10-9,4-14 1,2-14 1,4-13-1,0-6 6,1 3 12,0 4 11,0 2 13,-2 3 8,-1 5 8,-2 3 7,-2 5 6,1 0 9,4-2 7,3-1 9,5-3 8,3 0 1,3 1-8,3 1-8,3 1-7,0 0-6,0 2-7,-1 1-7,-1 1-5,-1 1-3,-1 0 0,-1 2 2,-1 1 1,-3-1-9,-5 0-21,-5-1-20,-4-1-20,-5-1-4,-4 2 11,-4 1 12,-4 0 10,-2 2 9,1-1 6,-1 0 5,0 0 6,1 0 3,1-2 4,0 0 4,2-1 2,1 0 6,0 0 10,2 2 9,1 1 9,0 3 10,2 6 11,0 6 11,2 5 12,1 7-2,3 5-14,4 7-14,2 5-14,3 4-9,0 4-5,1 3-5,1 2-5,2 3-5,3 4-4,3 2-4,3 3-5,2 0-3,-1-4-4,1-5-2,-1-3-3,1-3-4,1-2-6,1-2-6,1-1-6,-2-4-5,-3-2-4,-5-3-5,-3-3-3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5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26252 39094 568,'-21'-8'4,"3"2"11,4 1 10,5 0 9,4 3 9,8 4 8,6 4 8,7 4 9,4 3-7,3 3-18,1 3-19,3 3-20,-2 1-11,-1-1-7,-4-1-6,-3-1-6,-3-2-10,-1-3-15,-2-3-16,-2-2-14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6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29792 38462 552,'-3'-15'8,"8"3"17,9 1 16,10 2 17,6 3 4,6 1-7,6 2-8,6 2-7,5 1-8,2 0-4,3 0-7,3 0-5,1 1-6,0 2-6,-2 2-5,-1 1-6,-1 2-5,0 0-4,-2 0-4,-1-1-4,-2 0-5,-4 0-5,-4-2-5,-4 0-5,-3-2 0,-3-1 3,-4 0 4,-1-2 3,-6 1 4,-6 0 3,-5 2 4,-6 0 3,-2 0 2,0 0 2,1-2 1,2 0 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6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33366 37566 486,'-6'-7'6,"4"2"11,4 2 11,4 2 11,3 2 5,5 2-1,4 2 0,3 2-2,3 1-2,1 1-7,1 1-5,1 2-6,-1 0-3,0 1-3,-1 1-3,0 1-1,-3 1-2,-2 2-1,-1 0 1,-2 1-1,-3 0-1,-3 1 0,-3-1-1,-2 1-2,-2 0 1,0 1-1,-1 1 0,1 1 1,-2 1-3,-6 1-5,-4 1-3,-5 1-4,-4 0-2,-3 0-2,-3 0 0,-3 1-2,-3-2 0,-3 0-1,-2-1-2,-4 0 0,1-4-3,6-3-6,4-5-5,5-3-4,4-3-6,2-2-3,4-3-5,3 0-4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7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35847 35942 504,'2'-21'2,"2"5"6,3 4 6,4 6 5,1 2 5,3 0 6,2 0 6,1 1 6,2 1-1,1 5-5,1 6-6,2 4-6,-2 3-5,-3 1-4,-3 1-5,-3 2-5,-4 0-5,-6 2-8,-6 3-7,-6 2-9,-5-1-2,-5 0-1,-5-1 0,-5-1 1,-2-2-2,1-4-2,1-5-2,1-3-2,3-3 3,3-1 7,5 0 9,3-1 7,7-3 10,8-1 12,9-2 11,10-1 13,3-2 4,1 2-2,-1 0-3,1 2-2,-2 0-4,0 0-4,-1 0-4,0 0-5,-6 2-7,-9 7-7,-8 6-8,-9 6-7,-7 2-7,-4 1-4,-3-1-3,-4 1-5,-3-2-3,1-1-3,0-3-3,-1-1-2,2-3 1,1-3 6,3-3 7,2-2 5,1-3 5,2 0 1,3-2 3,1 0 2,3-1 8,1 0 15,2 0 14,2 0 15,2 1 7,2 2 0,3 2 0,1 2 0,1 2-2,0 3-1,0 3-3,0 3-3,-1 3-3,-1 3-5,0 3-6,-1 3-5,-2 3-5,0 1-4,-2 2-4,0 2-5,-1 0-2,1-3-2,-1-4-3,0-2-1,2-6-14,6-9-25,4-8-23,6-9-25,0-6-4,-1 0 19,-2-2 17,-2 0 19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7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36715 37747 513,'36'-14'2,"-5"2"4,-7 4 3,-5 3 5,-3 1 5,3 2 4,1 0 7,3 2 4,0 1 2,-1 4-3,-1 2-2,-1 3-3,-2 4-3,-1 2-2,-2 3-1,-2 3-3,-3 2-1,-1 2-1,-2 3-2,-2 1-1,-2 1-1,-1 1-2,0-1-2,-1 0-1,-3 1-2,0-1 1,-3 0-1,-2 0-1,-2-1-2,-2-3-4,-2-3-5,-1-3-6,-2-3 0,1-3 2,-1-3 2,1-2 3,-2-4-4,0-3-11,-1-2-9,-1-3-10,-1-5-5,-1-4 0,-1-5 1,-1-5-1,1-5 4,3-3 6,3-4 7,3-4 6,2-1 5,2 3 3,2 4 3,2 2 3,4 3 2,4 3 2,5 3 2,6 3 1,2 2 5,1 4 8,1 3 8,1 3 7,0 2 2,-3 4-1,-1 2-4,-2 4-2,-3 1-3,-1 3-4,-2 2-3,-2 1-4,-3 2-2,-4 2-1,-4 0-1,-4 1 0,-3 0-1,-3-1 0,-3-1 0,-3-1 1,-1-2-1,-1-2 0,1-4-2,-1-3-2,2-2 0,3-2-3,3-2-1,3-2-2,3-3-5,6-3-8,4-5-7,6-4-7,2 0-2,0 3 7,-1 3 5,1 3 6,0 1 1,0 0-4,0 0-5,0 0-4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43"/>
    </inkml:context>
    <inkml:brush xml:id="br0">
      <inkml:brushProperty name="width" value="0.05572" units="cm"/>
      <inkml:brushProperty name="height" value="0.05572" units="cm"/>
      <inkml:brushProperty name="color" value="#00BFF3"/>
    </inkml:brush>
  </inkml:definitions>
  <inkml:trace contextRef="#ctx0" brushRef="#br0">73350 30939 394,'7'-19'49,"-1"7"5,0 8 5,-1 8 4,-2 5-1,1 3-10,0 4-9,0 2-10,0 2-5,0 3-5,0 1-3,0 3-4,0 1-3,0 1-1,-1 0-1,1 2-2,0 1 0,0 1-1,0 1-1,0 0 0,0 0 0,0-3-1,0-3 0,0-3 0,-1-3-4,-1-1-4,0-3-6,-1-1-5,1-5-3,4-6 2,3-8 1,5-6 1,2-8 3,1-7 6,1-8 4,2-9 5,-1-2 2,1 0-1,-1 1-1,1 2-1,0 0-1,1 2-1,1 0 0,1 1-1,0 1 0,-1 2-1,-1 0-1,-1 1 0,-1 2-3,-1 1-2,-1 3-3,0 1-4,-3 3-5,-1 3-10,-2 3-10,-2 3-8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8"/>
    </inkml:context>
    <inkml:brush xml:id="br0">
      <inkml:brushProperty name="width" value="0.04403" units="cm"/>
      <inkml:brushProperty name="height" value="0.04403" units="cm"/>
    </inkml:brush>
  </inkml:definitions>
  <inkml:trace contextRef="#ctx0" brushRef="#br0">38827 38204 499,'-10'-1'9,"10"-2"19,12-2 19,10-1 18,3-1 3,-3 2-13,-5 3-14,-3 1-12,2 0-7,9-1-1,9 0 0,9-1-1,4 0-1,0 2-2,0 2-2,0 2-3,1 1-4,3 1-4,4 2-7,2 0-5,2-1-5,1-1-3,1-2-4,2-2-3,-2-1-5,-3 0-3,-3 0-5,-2 0-4,-6 0-2,-6 2 0,-7 0 0,-7 2 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8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42081 37209 447,'1'-15'3,"2"4"5,2 3 6,2 3 6,3 2 7,3 3 7,5 4 9,4 2 8,0 3 1,0 2-5,-1 2-5,0 1-6,-1 2-5,2 0-4,3-1-4,1 1-4,1 0-3,-1 1-2,-1 1-1,-1 1-3,-3 1-2,-3-1-1,-4 1-3,-4-1-1,-4 1-3,-3 1-1,-2 1-3,-3 1-2,-4 1-1,-4-1-1,-4 1 0,-3-1 0,-5 1-2,-3-1-4,-5 1-4,-3-1-4,-2-1-4,2-1-3,0-3-4,1-1-3,2-2-3,1-3-2,3-1-2,2-2-1,2-2 0,4-2 3,5-3 2,3 0 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2:59"/>
    </inkml:context>
    <inkml:brush xml:id="br0">
      <inkml:brushProperty name="width" value="0.04837" units="cm"/>
      <inkml:brushProperty name="height" value="0.04837" units="cm"/>
    </inkml:brush>
  </inkml:definitions>
  <inkml:trace contextRef="#ctx0" brushRef="#br0">44737 36174 454,'-2'-11'12,"-4"10"22,-4 10 24,-4 10 23,-1 3 1,1-2-17,1-1-19,1-2-18,-3 1-12,-4 7-8,-4 5-7,-6 6-8,1 1-3,5-6 0,7-4 0,5-4-1,5-6-7,6-3-15,4-4-14,6-4-14,2-5-1,1-5 11,1-4 12,1-5 11,0-2 10,-2 3 5,-3 1 6,-1 2 6,-2 3 11,-2 4 16,-2 4 17,-2 4 17,-1 4 3,0 4-7,0 3-9,0 5-7,-1 1-6,-2 1-1,-2-1-3,-2 1-2,0 0-3,0 2-6,2 3-4,1 1-5,0 1-8,0-1-13,0-2-12,0 0-12,1-2-7,0-5-2,2-3-2,0-4-2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45371 36141 478,'10'-23'4,"5"1"6,5 1 6,5 1 7,0 2 3,-5 4-2,-5 4-1,-5 5 0,-1 1-4,4 2-3,2 0-3,3 2-4,0 0-6,-3 2-6,-2 0-8,-4 2-6,-4 1-3,-4 5 3,-6 4 3,-4 4 3,-5 2-2,-3 1-5,-5 1-5,-3 1-6,-1-2 0,3-5 3,3-5 3,3-5 4,2-2 7,2-2 9,3 0 11,1-2 9,1 1 9,2 0 6,1 2 7,0 0 6,1 3 2,-2 4-3,0 3-2,-1 5-2,-2 2-3,0 3-2,-1 1-2,-1 3-1,0 0-3,0 1-2,2-1-3,1 0-3,-1 0-5,-2-1-10,-2-1-8,-1-1-8,-1-2-11,2-1-9,3-3-11,1-1-10,3-6-8,4-8-4,4-10-4,4-8-4,3-5 4,1-1 16,3-1 14,2-1 15,1 1 9,1 1 6,1 3 6,1 1 4,1 2 8,-1 1 11,1 1 10,-1 0 11,2 2 5,1-1 0,3 0-2,1 1-1,0 0-4,-3 2-8,-3 2-10,-3 2-7,-1 1-10,0 0-7,-1 0-9,1 1-8,-1-1-10,-1 0-11,-1 0-10,0 0-11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46700 36411 477,'0'-13'35,"0"8"10,0 7 11,0 6 10,0 6 0,2 5-11,0 5-10,2 5-11,0 3-7,3 1-3,2 0-3,2 2-2,2 3-5,3 6-4,3 6-5,3 6-4,1 3-9,-1 1-9,-1 1-11,-1 1-9,-2-1-8,-3-6-3,-3-5-5,-2-4-3,-3-8 2,-1-8 9,-1-9 9,0-9 10,-2-4 3,0 0-2,-2 0-1,0 0-1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0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46200 38200 549,'16'17'163,"1"3"-42,1 3-41,1 3-41,0 0-23,1-2-3,-1-1-2,1-3-4,-3-1-16,-3-3-32,-4-1-31,-4-2-32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5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9683 44211 476,'-6'-7'28,"4"2"6,4 2 6,4 2 5,3 1 1,3 0-5,3 0-6,4 0-4,1 0-6,2 0-5,3 0-5,1 0-5,0-1-4,-3 0 0,-3-2-2,-3 0-1,-2-1-6,-1 0-11,0 0-10,-2 1-11,-3 1-3,-6 5 7,-6 6 7,-6 4 6,-2 1 10,1-1 10,0-2 11,2-2 11,1 0 6,0 1 3,2 3 0,1 2 2,0 1-1,0 3-5,0 2-5,0 1-5,0 2-3,2 3-4,0 1-3,2 3-3,-1 1-2,0 2-1,-2 2-1,0 2 0,-1 2-3,0 0-4,0 2-2,1 1-5,-1-1-2,0-1-3,0 0-3,0-1-3,1-4 0,0-4 0,2-5 2,0-5 1,1-3-8,0-3-15,0-1-16,0-2-16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5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9025 46746 525,'-40'0'47,"14"0"2,13 0 2,14 0 3,10 0-3,7 0-6,7 0-8,7 0-6,5-2-5,2 0-4,4-3-4,3-2-5,-1 0-2,-1 1-2,-2 1-3,-1 1-2,-4 0-3,-4 2-5,-4 0-4,-3 2-3,-4 0-3,-1 2 2,-3 0 1,-1 2 1,-2-1-11,-1 1-23,-1 0-24,0 0-23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6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15828 45158 523,'7'-9'0,"-1"0"2,0-1 1,-2-1 2,1 0 4,0 2 9,1 2 8,2 3 9,-2 1 3,-3 6-3,-2 2-1,-3 5-3,-4 3-3,-2 3-1,-3 3-3,-3 3-3,-3 2-2,-2-1-3,-1 1-3,-3-1-2,-1 1-3,-1-1-1,-1 1-1,0-1-2,0-1-1,3-1 0,3-3 0,3-1 0,7-4-2,12-5-3,12-4-3,11-5-3,6-3-1,1 2 2,-1 0 1,0 2 3,-2 0 1,-3 2 0,-5 0 1,-3 2 0,-3 0 1,-1 1 1,-1 1 0,0 2 2,-3-3 2,-1-6 4,-2-6 3,-2-6 5,-2-4-1,-1-1-4,0-3-3,-1-1-5,-3-2-4,0-1-3,-3-1-4,-2 0-3,0-2-7,2 1-9,2-1-9,2 1-8,2 1-5,0 3 0,2 3 1,0 3 0,2 3 2,2 1 4,2 2 2,1 2 4,1 2 4,-2 1 7,-2 0 5,-2 2 7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17000 44663 531,'7'-8'0,"-1"0"0,0 0 0,-2 0 0,0 1 2,0 1 3,0 0 4,0 2 2,0 0 4,1 2 4,2 0 2,0 2 4,1 1 1,1 4 0,2 2 1,0 3-1,-1 3 1,-1 2 1,-2 1 0,-2 3 0,-2 2-1,0 3-3,-2 3-3,0 3-3,-3 3-2,-2 4-3,-4 4-2,-2 4-1,-1 1-5,-1 0-4,0-2-6,1 0-5,1-4-6,2-4-8,4-5-8,3-5-7,1-7-8,0-9-8,0-8-10,0-10-8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1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54727 4477 607,'-6'-6'9,"2"2"18,4 4 19,2 2 18,3 3 4,2 0-12,2 1-11,2 2-12,0-1-10,1-1-8,-1-1-9,1 0-8,0 0-7,0 0-6,-1 1-6,1 1-6,-2 1-6,-1 0-9,-2 0-8,-2 0-9,-2-1 1,0 1 7,-2 0 8,0 0 8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7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17450 45543 685,'7'-15'4,"-1"3"8,0 1 7,-2 2 8,1 2 4,2 1 0,2 1 2,2 0 0,1 1-1,1 0-3,1 0-3,1 1-3,1-1-9,0 2-13,-1 0-14,1 2-13,-2 0-7,-1 0 1,-2 0 1,-2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7"/>
    </inkml:context>
    <inkml:brush xml:id="br0">
      <inkml:brushProperty name="width" value="0.04928" units="cm"/>
      <inkml:brushProperty name="height" value="0.04928" units="cm"/>
      <inkml:brushProperty name="color" value="#00BFF3"/>
    </inkml:brush>
  </inkml:definitions>
  <inkml:trace contextRef="#ctx0" brushRef="#br0">18380 43768 446,'0'-17'3,"0"-2"5,0-1 6,0-2 6,0 3 9,0 10 14,0 10 13,0 10 14,1 8 2,0 7-13,2 7-11,0 6-12,0 6-8,0 4-4,-2 4-5,0 4-5,-3 4-6,0 7-6,-3 5-6,-2 7-7,0 4-7,1 8-8,1 4-7,1 7-8,0-1-7,2-8-3,0-8-4,2-8-4,0-10 2,2-14 11,0-14 10,2-14 10,-1-7 6,-1-1-2,0-1 1,-2 0-1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19812 45641 524,'-7'-4'11,"2"8"23,2 8 22,2 7 23,1 5 2,-2 1-16,0 1-17,-1 1-17,-1 1-9,0 2-4,0 2-3,0 3-3,0 0-9,0 0-11,0 0-14,1 0-13,-1-3-12,2-6-13,0-5-12,2-6-13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9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27161 44447 552,'-15'-8'0,"4"2"0,3 1 0,3 0 0,3 1 9,5 1 18,6-1 19,4 0 17,5 0 5,3 2-10,5 0-9,3 2-10,3 0-7,2 0-8,3 0-6,1 0-8,1 0-5,-2 0-8,0 0-7,-1 0-6,-4 0-5,-4 0-2,-4 0-3,-6 0-3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09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28043 44600 584,'-15'3'55,"4"7"1,3 8-1,3 6 1,2 3-6,0 0-10,2 1-12,0-1-11,0 1-4,-2 1-1,-2 0 2,-1 2 0,-2 0-8,2-1-19,1-2-17,1 1-18,0-4-7,2-4 4,0-3 5,2-4 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29587 43570 489,'-6'-12'9,"2"10"20,4 8 20,2 10 19,2 5 3,0 2-11,0 4-14,0 3-11,-1 3-9,0 5-2,-2 3-4,0 4-3,-3 2-3,0 2-1,-3 0-2,-2 1-1,-1 0-3,-2 0-5,0-2-5,-1 0-5,-1 1-6,1 4-7,-1 3-7,0 5-8,0 0-3,-1-3-1,-1-3 0,-1-2 0,0-6-1,2-8-2,3-8-2,1-7-1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29668 43178 676,'-2'-34'51,"0"9"-2,-3 11 0,-2 9-2,-2 8-6,-2 6-7,-2 5-10,-1 7-8,-2 3-7,-1 3-6,-2 1-5,1 2-5,-1 1-8,2-1-10,2-1-10,3-1-11,1-3-2,2-5 4,2-5 4,3-5 4,0-3 4,0 0 1,0-2 3,0 0 3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30350 43350 594,'15'0'4,"-1"0"7,-1 0 6,0 0 9,-1 2 5,3 4 7,1 3 7,3 5 5,0 2-1,-1 1-11,-1 1-11,-1 1-10,-1 0-6,-2-1 1,-3-1 0,-1-1 1,-2-1-9,0-1-15,-2-1-16,0 0-15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0"/>
    </inkml:context>
    <inkml:brush xml:id="br0">
      <inkml:brushProperty name="width" value="0.04527" units="cm"/>
      <inkml:brushProperty name="height" value="0.04527" units="cm"/>
      <inkml:brushProperty name="color" value="#00BFF3"/>
    </inkml:brush>
  </inkml:definitions>
  <inkml:trace contextRef="#ctx0" brushRef="#br0">32945 44122 485,'0'-19'9,"2"7"15,0 8 17,2 8 17,-1 6 4,0 5-6,-2 5-8,0 6-5,-1 1-7,0 0-4,0 1-5,0-1-5,-2 2-4,-2 2-3,-4 4-3,-2 3-4,-1 0-4,1-2-7,0-2-6,2-1-6,1-3-3,1-3 1,0-4-1,2-1 1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33250 44659 619,'8'-29'35,"0"7"2,-1 6 3,1 5 3,1 4 0,3 0-3,4 2-3,2 1-4,3 0-5,2 2-6,4 0-8,3 2-7,-1 0-6,-3 0-3,-5 0-4,-3 0-4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1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54566 5085 612,'-7'14'4,"2"-1"7,2-2 8,2-2 7,1-1 6,2 1 4,0 1 3,2 2 4,1-1-1,1 1-7,3 0-5,2 0-6,1-1-7,0 1-9,-1 0-7,1 0-8,-1 0-4,-1 3 1,0 1 0,-2 3 2,-1 1-7,-2 1-13,-2 1-12,-2 1-14,-2 1-1,-2-1 7,-2 1 8,-2-1 7,-1-1 7,0-1 5,1-3 3,-1-1 5,0-3 5,0-2 7,0-4 8,1-3 7,1-2 12,4-4 17,4-2 19,4-3 17,2-3 0,1-2-15,1-2-17,2-1-16,1-7-16,5-7-19,3-10-18,5-8-17,0-7-9,-1-2 2,-3-3 2,-1-3 0,-2 0 3,1 2 1,-1 4 1,1 3 2,-2 5 3,-3 10 7,-3 8 6,-2 9 6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34177 43508 471,'0'-34'34,"1"13"8,2 11 9,0 12 9,1 8 0,-2 4-5,0 3-7,-2 5-6,0 2-6,0 1-6,0 0-6,0 2-6,-1 3-5,-4 7-4,-2 5-3,-3 6-6,-3 2-5,0 1-9,-1 0-9,-1 0-8,1-5-4,2-10 4,4-10 2,3-9 3,6-11-5,10-12-14,9-12-13,11-11-13,2-5 2,-4 3 15,-4 4 17,-3 2 17,-3 2 11,-1 3 10,-1 1 7,-1 3 10,-1 2 6,-3 4 6,-1 4 7,-2 4 5,-2 4 2,0 4-2,-2 4-3,0 4-2,-3 2-3,-2 3-7,-4 1-4,-2 3-6,-2 0-3,0 1 0,0-1-1,1 1 0,1-2-7,6-3-11,4-3-13,5-3-13,4-4-6,2-6-3,1-6-3,3-6-2,-1-2-1,-1 1 3,-2 0 3,-3 2 2,-1 0 4,-2 0 5,-2 1 5,-2-1 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1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36322 42792 424,'0'-22'0,"0"3"0,0 3 0,0 3 0,0 2 6,2 0 13,0 2 14,2 1 12,1 2 5,2 4-6,1 4-4,3 4-4,-1 4-5,-2 5-2,-4 5-2,-2 5-4,-2 5-1,0 7 0,0 5-2,0 6 0,-2 6-1,-2 7-2,-4 7-1,-2 7-2,-3 3-2,-1-1-1,-3-1-2,-1-1-2,-1-2-3,2 0-7,3-1-6,1-1-6,1-2-3,1-4 2,-1-5 2,0-3 0,1-6-3,1-8-10,0-8-10,2-7-10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2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36280 42656 627,'-1'-35'7,"0"9"13,-2 9 13,0 9 14,-2 6 5,0 4-5,-1 4-3,-2 4-3,-2 3-8,-3 5-8,-5 3-9,-3 5-8,-3 2-9,-1 2-6,-1 2-7,-1 3-7,2-2-5,4-4-7,3-3-6,4-5-6,3-3-3,3-3 0,1-3 0,2-2-1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2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37050 42850 586,'50'8'120,"-9"0"-23,-8-1-21,-9 1-22,-6 1-19,-1 1-12,-2 3-14,-3 2-14,-2 0-11,-2 1-10,-4-1-9,-2 1-9,-2-2-7,0-1-4,0-2-5,0-2-4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41057 44112 501,'-2'-11'9,"-2"9"18,-4 8 17,-2 9 18,-1 4 3,1-3-13,0-1-11,2-2-13,-2 0-7,-5 3-4,-5 3-4,-5 3-3,-1 0-2,5-3-2,3-3 0,5-3-2,1-1-1,0 0-2,0-1-1,1 1-1,2-1-2,6-1-4,6 0-2,6-2-3,4-1 0,3 0 2,3-2 4,3 0 2,2-2 1,-1 1-1,1 0 0,-1 0 0,-1 0-1,-3 0 2,-3 0 0,-3 0 1,-1-1 0,0 0 1,-1-2 0,1 0 1,-1-3 2,0 0 7,-2-3 5,-1-2 6,0-1 2,-2-2-2,-1 0-3,0-1-1,-2-3-3,-1-3 0,0-5-2,-1-3 0,-1-3-4,0 1-4,0 0-6,0 0-5,-1 0-2,-1 1 0,0 1-1,-1 1 0,-1 2-2,2 1-4,0 3-5,2 1-3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42628 43709 508,'1'-15'2,"2"4"3,2 3 3,1 3 4,2 2 8,0 3 11,0 4 12,-1 2 12,1 4 2,-2 6-8,-1 4-9,0 5-9,-3 4-6,-4 4-3,-4 4-4,-4 4-3,-2 1-3,-1-2 1,-1-2 0,-1-1 0,0-3-5,1-2-11,0-2-10,2-1-10,2-4-9,3-4-7,2-3-8,4-4-8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3445" units="cm"/>
      <inkml:brushProperty name="height" value="0.03445" units="cm"/>
      <inkml:brushProperty name="color" value="#00BFF3"/>
    </inkml:brush>
  </inkml:definitions>
  <inkml:trace contextRef="#ctx0" brushRef="#br0">42800 44591 638,'7'-21'0,"-1"5"0,0 5 0,-2 5 0,1 1 8,2-2 16,2-2 16,2-1 16,1 0 4,3 2-10,1 4-10,3 3-9,1 0-8,1 0-6,1-2-8,1 0-5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3"/>
    </inkml:context>
    <inkml:brush xml:id="br0">
      <inkml:brushProperty name="width" value="0.05373" units="cm"/>
      <inkml:brushProperty name="height" value="0.05373" units="cm"/>
      <inkml:brushProperty name="color" value="#00BFF3"/>
    </inkml:brush>
  </inkml:definitions>
  <inkml:trace contextRef="#ctx0" brushRef="#br0">43318 43081 409,'7'-22'2,"-1"5"6,-1 3 4,0 4 5,-2 2 3,0 1 1,-2-1-1,0 0 1,0 2 5,2 6 11,2 4 11,2 6 9,-1 4 2,-3 5-8,-2 5-8,-4 5-9,-2 5-6,-1 8-5,-3 7-5,-2 6-4,-2 4-5,-1 3-2,-3 2-2,-1 1-4,-2 2 0,0 1 1,1 1 1,-1 1 0,1 0-8,1-1-20,1-1-20,1-1-20,1-4-7,4-6 7,3-8 6,3-6 6,1-8 4,0-8 3,0-7 2,0-8 3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4"/>
    </inkml:context>
    <inkml:brush xml:id="br0">
      <inkml:brushProperty name="width" value="0.04369" units="cm"/>
      <inkml:brushProperty name="height" value="0.04369" units="cm"/>
      <inkml:brushProperty name="color" value="#00BFF3"/>
    </inkml:brush>
  </inkml:definitions>
  <inkml:trace contextRef="#ctx0" brushRef="#br0">44512 45116 503,'0'-12'107,"0"8"-17,0 8-17,0 8-17,0 4-12,0 3-8,0 1-8,0 3-7,-1 0-6,0-2-3,-2 0-4,0 0-2,-2-1-6,0 1-4,-1 0-5,-1 3-5,-1-2-7,0-2-11,1-1-10,-1-2-9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46142 44200 494,'-8'-22'3,"2"4"5,1 5 5,0 3 6,5 4 9,6 6 14,7 4 15,8 6 14,2 2 0,2 1-14,1 1-12,1 2-15,1-1-8,1-1-6,1-1-4,1-1-5,-1 0-3,-2 0-4,-2-1-1,-1 1-3,-3-1-2,-1-1-1,-2 0-1,-3-2-1,-2 1 0,-4 2 0,-4 1 0,-4 3-1,-4 0 3,-4-1 4,-4-1 3,-4 0 5,-4-1 1,-5 1 0,-5 1-2,-4 2-1,-4-1-2,1-1-1,0-1-3,0-1-2,0 0-3,1 0-4,2-1-3,0 1-5,2-1-3,5 0-4,4-2-2,3-1-4,5 0-5,4 0-7,6 0-9,5 0-7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2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56087 3805 556,'1'-13'9,"3"6"19,4 6 18,2 6 19,1 3 1,-2 0-16,-2-1-15,-2 1-16,-2 1-11,1 2-7,0 2-7,0 1-6,-2 3-7,-2 1-5,-3 3-6,-4 1-5,-1 1-2,-1-1 2,-2-1 2,0-1 3,-1-1 2,-1-1 3,-1 0 4,-1-2 4,-1-2 3,2-1 6,1-2 5,1-2 4,1-2 5,2-1 3,2 0 4,3-2 3,1-1 3,3-2 3,4-2 3,2-2 3,3-2 0,2-2-7,2-1-4,1-3-6,1 0-4,-1 2 0,-1 2-1,0 3-1,-2 3 2,-3 7 6,-1 7 5,-2 8 6,-2 3 2,0 2-2,-2 3-2,0 1-3,-2 2 0,-2-1-2,-2 0 0,-2 0-1,0 1-2,1-1-4,0 0-5,2 1-3,1-2-5,0-2-2,1-2-4,2-1-3,0-3-4,-2-3-7,-1-3-6,0-3-7,-1-4-1,-2-6 6,0-6 6,-1-6 5,-1-4 3,0-5 0,0-3 0,1-5 0,0-1 2,2 1 5,2 1 4,2 2 5,1 0 2,0 2 2,0 3 1,0 1 0,1 2 3,4 1 3,2 1 3,3 1 2,2 1 2,0 2 1,-1 2-1,1 2 0,-1 2 0,0 2-4,-2 2-1,-1 2-3,0 4-2,-2 4-2,-1 5-2,0 5-2,-2 4-1,0 1 1,-2 2 1,0 3 1,-3 0-2,-2 2-3,-4 1-3,-2 1-3,-2-2-1,1-2 1,-1-3 2,0-3 2,1-3 1,1-1 0,0-3 1,2-1 0,5-6 1,8-10 5,9-10 3,9-10 5,4-4-2,-1 0-7,-1-1-6,-1 1-7,-1-2-6,-1-1-7,-1-3-7,-1-1-7,-2 0-1,-1 3 3,-2 3 3,-2 3 4,-2 2 2,-1 1 1,-1 1 1,0 1 1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5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48681 44556 499,'0'-11'12,"0"9"24,0 8 24,0 9 24,0 6 2,0 1-19,0 3-19,0 1-19,0 0-11,0-1-3,0-3-4,0-1-2,1-3-3,2-1 0,2-2 0,2-2-1,2-3-2,1-1-8,3-2-6,2-2-6,2-3-4,1-4-1,3-4 0,1-4-1,1-3 0,-1-1 3,-1-3 2,-1-1 2,-1-5 2,-1-4 1,0-4 2,-2-6 0,-3-1 1,-5 4-1,-4 2-1,-6 3-1,-4 3 2,-5 3 3,-5 3 5,-5 3 3,-4 4 0,-3 3-6,-3 4-5,-3 4-6,1 2-1,3 2 2,5 0 2,3 2 3,3 0-2,1 2-7,1 0-8,1 1-8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9524 50928 534,'-51'0'0,"8"-2"0,8 0 0,8-2 0,12 0 10,18-2 21,17 0 21,19-1 22,8-1 2,1 0-13,2 0-13,0 1-14,-1 0-12,-4 2-10,-4 2-10,-4 2-11,-4 1-5,-3 2-3,-5 0-3,-4 2-3,-4 1-3,-6 1-4,-6 3-6,-6 2-4,-5 1-1,-4 1 3,-4 2 4,-3 0 2,-3 0 1,-1-1-2,-1-1-1,-1 0-2,-1-3 3,1-3 7,-1-2 6,1-4 8,0-2 4,1 0 1,1-2 1,1 0 2,1-1 1,3 0 1,1 0 0,3 1 1,1-1 5,2 0 12,2 0 10,2 0 11,2 2 8,0 6 6,2 4 5,0 5 6,1 5-3,-2 4-11,0 3-12,-1 4-10,-2 4-7,0 3-2,-2 2-1,0 4-1,0 0-4,0-2-4,2-2-5,1-2-4,1-3-10,4-7-18,2-5-17,4-7-17,0-4-6,1-2 7,0-4 7,0-2 6,0-3 6,-1-1 4,1 0 5,0-1 5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10580 51232 513,'-1'-19'46,"0"9"2,-2 8 2,0 10 0,0 6-1,1 7-3,0 5-4,2 6-3,0 5-5,0 5-6,0 2-6,0 5-5,0 1-7,0-2-4,0-2-7,0-2-5,-1-1-4,0 2-3,-2 0-2,0 2-3,0-4-8,1-6-13,0-7-14,2-7-13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6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8711 53662 519,'-15'-2'0,"3"0"0,1-3 0,2-2 0,1 0 7,0 1 11,1 0 14,-1 2 11,2 1 6,4 0-4,4 2-3,4 0-4,6 1-3,11 0-3,9 0-3,10 0-4,7 0-2,4-2-4,4 0-2,4-1-3,2-1-5,2 2-6,3 0-5,2 2-8,-3 0-7,-5 2-10,-7 0-10,-5 2-9,-7-1-5,-10 1 3,-8 0 2,-8 0 2,-6 0 1,1 0 2,0 0 1,0 0 1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7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16029 51323 561,'-8'-20'0,"0"5"0,0 6 0,0 6 0,0 5 8,-1 4 17,-2 4 15,0 4 17,-2 2 3,-1 1-13,-3 1-11,-1 1-13,-2 1-6,1 1-3,-1 1-3,1 1-2,0-1-2,2-2-3,2-1-2,3-2-2,1-2-1,2-1 0,2-1 1,3-1 0,3-2 0,7-2-1,7-4 0,8-2-1,3-2-1,1 0 1,1 0 0,0 0 0,2 0 0,-1 0-1,0 0-1,1 0-1,-3 0 1,-3 0 1,-5 0 0,-3 0 2,-3-2 4,-2 0 7,-3-3 7,-1-2 7,-2-1 1,-4-2-7,-2 0-5,-3-1-6,-2-2-5,0-3-4,0-3-3,0-3-4,1-2-1,-1 1 1,0 0 0,0-1 1,2 0 0,2-1-1,4-1 0,2 0-1,3 0-7,2 3-16,2 3-15,2 3-15,0 3-3,-1 2 8,-1 4 8,0 3 9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17526 50783 543,'7'-6'49,"-2"4"1,-3 4 1,0 4 1,-2 4-3,0 3-5,0 5-5,0 3-6,-1 4-5,0 3-6,-2 3-4,0 3-5,-3 2-6,-4 2-6,-3 2-4,-5 2-7,0-1-2,1-4-2,2-4-1,3-3-1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3083" units="cm"/>
      <inkml:brushProperty name="height" value="0.03083" units="cm"/>
      <inkml:brushProperty name="color" value="#00BFF3"/>
    </inkml:brush>
  </inkml:definitions>
  <inkml:trace contextRef="#ctx0" brushRef="#br0">17500 51571 713,'15'-36'-8,"-1"7"12,-1 8 13,0 6 11,-2 4 6,1 0-2,0 2-3,0 1-2,0 1-2,3 0-1,1 2-2,3 1 0,-1 0-5,-1 2-7,-2 0-7,-3 2-6,-1 1-9,-2 2-11,-2 2-12,-2 2-11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18072 50378 443,'0'-22'3,"0"3"8,0 3 8,0 3 7,0 5 9,0 8 10,0 8 11,0 7 11,0 7 0,0 3-12,0 5-12,0 3-11,-2 4-9,-2 4-4,-4 4-5,-2 4-4,-2 5-3,-1 4 0,-1 5 1,-1 5-1,-1 1-4,2-1-11,1-3-10,1-1-10,1-4-8,2-6-5,2-6-4,3-6-5,0-6-2,2-8 0,0-6 0,2-6 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8"/>
    </inkml:context>
    <inkml:brush xml:id="br0">
      <inkml:brushProperty name="width" value="0.03519" units="cm"/>
      <inkml:brushProperty name="height" value="0.03519" units="cm"/>
      <inkml:brushProperty name="color" value="#00BFF3"/>
    </inkml:brush>
  </inkml:definitions>
  <inkml:trace contextRef="#ctx0" brushRef="#br0">19050 51471 625,'7'-28'0,"-1"5"0,0 7 0,-2 5 0,1 3 7,0 2 17,1 1 14,2 0 16,0 3 5,1 2-8,2 4-8,0 2-6,0 4-8,-3 4-9,-1 3-9,-2 5-9,-2 1-6,-2 1-3,-2-1-2,-2 0-3,-1 0 0,-2-3 3,0-1 3,-1-3 2,-1-1 3,2-2 2,1-3 1,0-1 2,3-1 1,4 0-2,4 0 0,4-1 0,2 1-1,3-2-1,2-1 1,1 0-1,1-2-8,-1-1-15,0 0-17,-2-1-15,-2-2-7,-1-1 4,-2 0 3,-2-1 4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9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21447 50724 465,'-26'-21'8,"11"5"16,10 5 15,12 5 16,5 3 4,3 3-6,2 4-7,1 2-7,3 2-5,0 2-6,0 0-5,3 1-4,-1 0-4,1 0-1,-1-2-2,1 0-1,-2-2-1,-1 1 1,-3 0 0,-1 0 0,-3 1-2,-1 1-5,-2 3-7,-2 2-4,-4 1-2,-6-1 2,-6 1 2,-6-1 2,-4 1 2,-1 2 2,-3 0 0,-1 1 1,-3 1-1,-1 1-6,-3 1-5,-1 1-5,0 0-7,1-1-7,3-1-6,2-1-8,2-1-1,5-3 5,3-1 6,4-2 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3321" units="cm"/>
      <inkml:brushProperty name="height" value="0.03321" units="cm"/>
      <inkml:brushProperty name="color" value="#00BFF3"/>
    </inkml:brush>
  </inkml:definitions>
  <inkml:trace contextRef="#ctx0" brushRef="#br0">57128 3028 662,'14'-34'59,"-1"9"-5,-3 11-6,-1 9-5,0 5-6,0 2-5,1 0-6,2 2-6,-2 2-7,-1 5-8,-2 5-7,-2 6-9,-3 2-4,-4 4-4,-4 3-2,-4 3-3,-2-1-1,-1-3 1,-2-5 2,0-3 0,-1-3 3,-1 1 1,-1-1 3,-1 1 3,1-2 1,5-3 4,3-3 3,4-2 3,4-5 4,2-3 3,3-4 5,4-3 3,2-4 1,3 0-2,4-2-3,2 0-3,0 0-1,-1 3-1,-3 1-2,-1 2 0,-3 4 0,-2 4 1,-4 5 2,-2 6 0,-4 2 1,-4 1 1,-4 1-1,-4 1 1,-2 1-1,-3 1-3,-2 1-1,-1 1-3,0-1-1,3-3-1,3-3 0,3-2-2,6-6-2,10-7-6,10-6-5,9-7-6,4-3-1,-1 2 6,-3 3 3,-1 1 6,-3 2 3,-3 2 3,-3 2 3,-2 2 2,-5 3 5,-5 4 5,-4 4 4,-5 3 6,-3 2 0,0 0-5,1-2-4,-1-1-5,0 0-4,1 0-1,-1-1-2,0 1-1,0 0-2,-2 2 0,0 0-1,-1 1-1,0 2 1,-1 1 0,0 3 1,1 1 1,0 2 1,2-1 4,3 1 3,1-1 4,1 2 0,0 1 0,0 2-1,1 3-1,-1-2-1,2-4-1,1-3-1,0-4 0,1-3-4,0 1-4,0 0-5,1-1-5,0-3-10,3-6-16,4-8-17,2-6-15,2-3-1,-2 2 16,-1 2 16,0 3 15,-1-1 10,0 0 3,-1-2 4,1 0 2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19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23350 50899 476,'0'-28'0,"2"7"0,0 7 0,2 6 0,0 7 9,0 6 19,-1 6 18,1 6 20,-1 3 2,-2 2-10,-2 3-12,-2 1-12,0 1-7,1 1-1,0-1-3,2 1-1,0-2-3,2-2-3,0-1-3,1-3-2,2-2-4,2-5-3,2-3-4,2-4-3,1-3-3,1-2-1,1-2-2,2-2-2,0-4-2,1-6-3,1-5-3,1-6-4,0-5 1,-1 1 3,-1-2 4,-1 0 3,-2-1 2,-2 1 1,-4 1 2,-2 1 1,-4 2 0,-3 2-1,-2 1 0,-3 3 0,-4 2-1,-2 5-2,-3 3-1,-3 4-3,-3 3-2,-1 2-4,-3 2-4,-1 2-5,1 1-1,5 0 2,5 0 2,5 0 2,2-1 1,2 1-1,1 0 1,0 0-1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30164 50778 517,'-14'-14'0,"2"2"0,4 4 0,3 3 0,6 1 10,10 0 21,9 0 20,11 0 20,6 0 4,6 1-14,4-1-14,6 0-13,0 0-8,-1 2-3,-2 0-3,-1 2-3,-5 0-4,-4 0-9,-6 0-9,-4 0-7,-7 2-13,-9 6-20,-8 4-18,-9 5-18,-5 0-4,0-3 14,0-4 12,0-4 14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31244 51000 531,'-15'0'9,"4"2"19,3 0 19,3 2 18,2 1 4,2 5-10,2 4-11,2 4-10,-1 3-7,-1 5-5,-2 3-4,-1 4-5,-3 3-7,0 1-13,-2 0-10,0 2-13,0-2-8,0-2-5,2-3-6,1-3-5,0-4-1,2-5 4,0-5 6,2-5 4,1-3 3,2 0 2,2-2 1,2 0 2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5016" units="cm"/>
      <inkml:brushProperty name="height" value="0.05016" units="cm"/>
      <inkml:brushProperty name="color" value="#00BFF3"/>
    </inkml:brush>
  </inkml:definitions>
  <inkml:trace contextRef="#ctx0" brushRef="#br0">32903 49960 438,'0'-36'5,"0"7"8,0 8 10,0 6 10,1 7 6,3 10 6,4 8 6,2 9 5,0 6-1,-2 3-8,-4 3-8,-2 2-9,-3 4-5,0 2-3,-2 4-4,0 3-4,-3 3-2,-2 7-1,-3 6-2,-3 5-1,-2 4-3,1-1-3,-1 0-4,0 1-4,1-3 0,1-3 2,1-5 2,1-3 2,1-6-7,2-6-18,2-8-18,3-6-18,-1-5-5,0-3 7,-2-3 5,0-3 7,-1-3 4,1-4 1,-1-4 0,0-4 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0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32668 50096 627,'0'-36'0,"0"8"0,0 6 0,0 7 0,0 5 10,0 6 19,0 4 19,0 6 20,-3 4 2,-4 5-15,-6 5-13,-3 5-15,-4 2-11,0-3-9,1-2-8,-1-1-10,1-2-6,-1-3-4,0-1-5,1-2-4,1-2-5,5-1-5,3-1-6,4 0-4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33350 50152 550,'11'-22'11,"5"5"22,7 3 21,5 5 21,2 4 5,-1 7-14,-3 8-14,-1 6-14,-4 3-12,-3 1-13,-5-1-11,-3 1-13,-3-1-11,-2-1-9,-3-1-10,0-1-9,-2-2-6,0-1-2,0-2-2,0-2-3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4802" units="cm"/>
      <inkml:brushProperty name="height" value="0.04802" units="cm"/>
      <inkml:brushProperty name="color" value="#00BFF3"/>
    </inkml:brush>
  </inkml:definitions>
  <inkml:trace contextRef="#ctx0" brushRef="#br0">37326 50927 458,'0'-16'0,"0"2"0,0 1 0,0 1 0,1 1 7,2 0 17,2 2 14,2 1 17,0 2 4,-1 4-4,-1 4-5,0 4-5,-2 4-5,0 3-5,-2 5-5,0 3-4,-3 6-5,-2 5-6,-4 6-4,-2 6-4,-2 3-3,-1 0 0,-1 0 2,-1-1 1,0-1-5,3-4-7,1-4-8,2-3-9,2-6-7,1-4-8,0-5-7,2-4-7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1"/>
    </inkml:context>
    <inkml:brush xml:id="br0">
      <inkml:brushProperty name="width" value="0.03609" units="cm"/>
      <inkml:brushProperty name="height" value="0.03609" units="cm"/>
      <inkml:brushProperty name="color" value="#00BFF3"/>
    </inkml:brush>
  </inkml:definitions>
  <inkml:trace contextRef="#ctx0" brushRef="#br0">37200 51687 609,'29'-49'31,"-5"10"4,-5 11 3,-5 11 3,-2 6 0,3 1-4,2 1-6,2 1-4,1 1-3,0 2-1,2 2-2,2 2-2,-2 1-4,-2 0-8,-1 0-6,-2 0-9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4964" units="cm"/>
      <inkml:brushProperty name="height" value="0.04964" units="cm"/>
      <inkml:brushProperty name="color" value="#00BFF3"/>
    </inkml:brush>
  </inkml:definitions>
  <inkml:trace contextRef="#ctx0" brushRef="#br0">38256 50527 443,'0'-16'0,"1"2"0,2 1 0,0 1 0,1 1 5,-2 0 11,0 2 10,-2 1 10,0 2 8,0 4 5,0 4 4,0 4 5,1 3-2,0 3-9,2 3-7,0 4-9,0 2-5,-2 5-4,-2 3-3,-2 4-3,-2 4-5,-2 4-9,-2 4-9,-1 4-8,-2 1-5,0-4-1,0-2-1,1-4-1,0-3-3,2-3-4,2-5-5,3-3-5,1-5-1,3-5-1,4-5 0,2-5 0,3-4 3,4-6 5,2-4 5,3-5 6,2-4 3,3-3 2,1-3 2,3-3 1,0 0 3,-1 3 3,-1 3 3,-1 3 3,-3 2 8,-3 4 11,-5 3 13,-3 3 11,-2 5 7,-2 7 2,-1 9 0,0 8 2,-3 3-4,-4 0-9,-4 1-9,-4-1-9,-1-1-5,2-1-3,3-3-3,1-1-2,2-3-4,4-3-8,2-3-7,4-2-8,1-5-6,3-2-9,2-6-7,2-2-8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5491" units="cm"/>
      <inkml:brushProperty name="height" value="0.05491" units="cm"/>
      <inkml:brushProperty name="color" value="#00BFF3"/>
    </inkml:brush>
  </inkml:definitions>
  <inkml:trace contextRef="#ctx0" brushRef="#br0">41228 49436 400,'8'-37'0,"-1"6"0,1 4 0,0 5 0,0 3 4,0 3 7,-1 1 7,1 2 7,0 2 3,2 3 1,0 1-1,1 2 0,0 5 3,-1 10 6,0 8 6,-2 9 6,-1 5 0,-2 4-6,-3 3-8,0 2-6,-3 3-4,0 2-4,-2 2-3,0 2-4,-2 2-2,-2 0-2,-2 1-3,-1 2-2,-1-1-4,0 1-6,2 0-4,1 0-6,0-1-3,0-1-3,0-1-1,1 0-3,-2-3-1,0-4-1,-1-4-1,-1-4-2,-1-4-1,0-3-4,0-5-2,1-3-4,0-5-2,0-3-2,2-4-1,1-4-2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57200 5922 531,'28'-6'11,"-5"6"3,-7 4 2,-5 6 2,-3 2 3,2 3 2,0 1 1,1 3 3,1 1 0,0-1-2,-1 1-3,1-1-2,0 1-2,0-1 2,-1 1 0,1-1 0,-1 0 0,0-3-1,-2-1-2,-1-2-1,0-5 0,0-6-1,0-8 0,0-6 0,-2-6-6,-1-3-9,-2-5-10,-2-3-11,0-2-3,2 0 0,2 0 1,2-1 2,0 4 1,-1 5 2,0 7 3,-2 5 1,2 1 1,2-3-1,3-5-3,4-3-1,-1-1 1,-1 3 4,-3 3 3,0 2 5,-2 4 3,1 3 6,1 2 4,2 4 5,0 1 3,1 2 4,1 0 2,1 2 4,1 1 1,0 1-3,-1 3-1,1 2-2,-2 0-3,-1-1-4,-2 0-5,-2-2-4,-2 1-6,-1 2-6,0 1-8,-2 3-6,-2 1-9,-6-1-11,-4 1-9,-5 0-11,-2-3 2,2-3 11,3-4 12,1-4 12,2-2 5,0 2-1,2 0-1,1 2-2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2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40566 51889 420,'-7'-29'0,"2"6"0,2 4 0,2 5 0,2 3 8,2 2 15,2 2 17,2 2 16,1 4 3,3 6-8,2 6-8,2 6-8,0 3-5,-1 4-3,-1 3-2,-1 3-3,-2 2-1,-2 2-4,-4 3-2,-2 1-2,-3 1-1,-2 0-1,-2 0 0,-2 0 0,-1-1 0,1-4 0,-1-2 0,0-3-1,0-3-3,2-3-9,1-3-7,0-3-9,3-4-1,4-5 5,4-4 4,4-6 5,3-3 3,1-3 2,3-4 3,2-2 3,2-3 1,3-5 0,2-3 1,5-4 0,2-4-2,4-1-6,4-2-6,4-2-6,1-2-3,-2-2 2,-2-2 2,-2-2 0,-5 3 2,-7 10 2,-9 8 2,-7 9 2,-4 4-13,0 0-26,0 0-28,0 1-27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13:2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44250 51175 333,'49'20'167,"16"14"-1,15 14 1,17 16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2"/>
    </inkml:context>
    <inkml:brush xml:id="br0">
      <inkml:brushProperty name="width" value="0.05501" units="cm"/>
      <inkml:brushProperty name="height" value="0.05501" units="cm"/>
      <inkml:brushProperty name="color" value="#F2395B"/>
    </inkml:brush>
  </inkml:definitions>
  <inkml:trace contextRef="#ctx0" brushRef="#br0">20474 47543 399,'-11'0'19,"10"0"18,10 0 19,10 0 19,4-1 3,2 0-13,1-2-13,1 0-13,1 0-9,1 0-4,1 2-4,1 0-5,0 0-2,2-2-2,1-2-1,1-1-1,0-2-3,0 2 0,0 1-3,1 1-1,-2-1-1,-2 0 0,-2-1-2,-1-2 1,-3 2-4,-2 1-4,-1 2-4,-2 2-5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3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22227 43507 466,'0'-15'0,"-2"2"0,0 3 0,-1 1 0,0-2 6,3-6 12,4-5 12,2-6 12,4-3 3,4 3-6,3 2-6,5 1-7,2 2-3,3 1-1,1 1-2,3 1-1,-1 1-1,0 3-1,-1 1-2,-1 2-1,-1 3-1,-1 3 0,-1 2-1,-1 4 0,-2 2-1,-1 4-1,-3 2-1,-1 3-2,-2 4 1,-1 2-1,-1 3 2,0 3 0,-2 1-1,-3-1-1,-1-1-2,-2-1-1,-1 0-1,0 3-4,0 1-2,0 3-3,-1-1 1,-1-3 1,0-3 2,-1-3 2,-3-1-1,0-1-8,-3 1-5,-2 0-7,-3 1-5,-3 7-4,-5 4-3,-4 4-3,-2 4-3,-3 3-2,-1 1-2,-2 2-1,1-4-1,7-8 2,5-9 1,6-8 2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3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23100 47450 563,'16'14'74,"-1"-1"-4,1-2-3,-1-2-3,1-2-7,0 1-11,-1 0-11,1 0-12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6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41290 46586 437,'-24'0'-1,"1"0"0,-1 0-2,1 0-1,0 1 1,3 2 2,1 2 2,2 1 2,2 2 2,-1-2 3,0-1 1,1 0 3,2-2 6,6 0 10,6-2 10,6 0 11,3-1 1,2 0-9,0 0-8,1 0-9,1-1-6,2 0-1,0-2-3,1 0-2,0-1-2,-1 2-1,-1 0-2,0 2-1,-1 0-1,3 0-1,2 0 0,2 0-1,1 0-1,1 0 1,1 0-1,1 0-1,1-1 0,3 0 1,1-2-1,3 0 1,0-1 1,0 0-1,1 0 2,-1 1-1,1-2 1,1 0 0,0-2 0,2 0-1,-1 0 0,-1 0 0,-3 2 0,-1 1-1,-2 0 0,1 2 0,-1 0-1,0 2 1,0 0-1,-3 2 0,-1 0 0,-2 2 0,-1 0-1,1 0 2,1-1-1,1 1 1,0 0 1,-1 0-1,-1 0 1,-1 0-1,-1 0 1,1 0-1,0 0 1,-1 0-1,1-1 0,0 1 0,-1 0 1,1 0-1,-1-1 1,1 0-1,-1-2 0,1 0 0,0-2 0,1 0 0,1-2 0,1 0-1,1-1 0,-1 0 0,1 0 0,-1 1-1,0-1 0,-1 0 0,-1 0-1,0 0 1,-2-1-1,1 0 1,-1-1 0,1-1-1,0 0 1,1 2 0,1 2 0,1 2 0,1 1 0,-1 0 0,1 0 0,-1 0 1,0 0-1,-1 0 1,-1 0-1,0 0 1,-1-1 0,1 0 0,1-2 1,1 0 0,0 0 0,1 0 1,-1 2-1,1 0 0,-1 1 0,1-2 0,-1 0-1,1-1 0,-1-1 0,1 2-1,-1 0 1,1 2 0,0 0-1,1 0 0,1 0 0,1 0 0,-1-1-1,0 0 1,0-2 1,-2 0-1,0-1 1,3 0 0,1 0 0,2 0 0,1 1 0,-1 0 0,-1 2-1,-1 1 1,-1-1-1,1-1 1,-1 0-2,1-1 1,-2-1-1,0 0 1,0 0-1,-2 0 2,-1 0-2,1 0 0,-1 0-1,1 0-1,-1 0-1,-1 1 1,-1-1 1,-1 0 0,-1 0 0,-1 0 0,-1 0 1,0 0 0,-2 1 0,1 0 1,0 2 0,-1 0 1,1 1 0,0 0-1,-1 0 0,1 0-1,-3-1-16,-5-4-31,-4-2-33,-6-3-31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8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37536 50300 456,'0'22'162,"0"-3"-38,0-3-39,0-3-39,0 2-20,0 7-3,0 7-2,0 7-3,-1 3-3,0-2-4,-2 0-4,0-1-3,-1 0-2,0 0-3,0 2-1,0 1-1,0-1-3,-1 0-3,-2-2-3,0 0-3,0-3-3,1-5 0,0-5-2,2-5-1,1-8-9,2-12-17,2-12-17,2-11-16,1-7-1,0 1 16,-1 0 15,2-1 16,-2 4 10,-1 5 6,0 7 5,-2 5 5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37550 51168 497,'0'-29'-28,"0"5"16,0 5 17,0 5 16,0 3 9,2 1 0,0 0 0,2 2 1,1 1 0,1 2 0,3 3 0,2 1 0,1 0 0,1 0-1,2-2 1,0 0-1,0 0-2,1 0-2,0 2-3,-1 0-2,0 1-4,-1 0-3,0 0-3,-2 0-4,0 0-4,1-2-6,2 0-4,0-2-5,0 0-6,1 1-9,0-1-9,-1 0-8,-1-2-8,-4-2-5,-4-3-5,-4-3-7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9"/>
    </inkml:context>
    <inkml:brush xml:id="br0">
      <inkml:brushProperty name="width" value="0.0583" units="cm"/>
      <inkml:brushProperty name="height" value="0.0583" units="cm"/>
      <inkml:brushProperty name="color" value="#F2395B"/>
    </inkml:brush>
  </inkml:definitions>
  <inkml:trace contextRef="#ctx0" brushRef="#br0">38410 50013 377,'0'-35'0,"0"8"0,0 7 0,0 8 0,0 4 2,0-2 3,0 0 5,0-1 3,0 0 3,0 1 2,0 0 2,0 2 1,0 4 8,0 8 10,0 8 12,0 7 12,-1 7 0,0 3-9,-2 4-9,0 5-9,-2 1-7,0 0-5,-1 0-3,-1 0-4,0 1-4,0 2-1,2 2-2,1 2-3,0 2-3,0 2-4,0 2-6,0 2-4,1-1-6,1-1-8,0-2-6,2-2-7,0-2-3,0-2 1,0-2 2,0-2 1,-1-3 0,0-3-1,-2-5 0,0-3-1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29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38866 51700 499,'9'14'108,"4"-1"-22,2-2-22,3-2-21,1-2-12,1-1-4,-1 0-3,1-2-4,-2 1-3,-3 0-1,-3 1-2,-3 2-2,-1 1-2,-2 1-1,-1 3-1,0 2-2,-3 1-2,-4 3-3,-4 1-2,-4 3-3,-3 0-2,-1-1 1,-3-1 1,-1-1 0,-2-2-2,1-1-5,-1-2-4,1-2-4,0-3 1,3-1 7,1-2 9,2-2 7,6-1 6,9 0 0,8-1 2,9 1 1,5-1-3,1-4-9,0-2-8,2-3-10,0-2-7,1 0-7,-1 0-7,0 0-8,0 0-2,-3-1 1,-2-2 2,-1 0 1,-3 0 2,-3 3 2,-3 1 3,-2 2 3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57742 5561 564,'-8'-8'4,"-2"0"8,0 0 7,-1 1 8,3-1 7,6 0 6,7 0 7,8 0 6,5 2-2,5 1-8,5 2-10,4 2-10,1 1-5,-5 0-4,-5 0-4,-5 0-3,-3-1-16,-1 0-32,-1-2-29,0 0-32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0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41278 49422 466,'0'-19'11,"1"7"8,2 8 9,0 8 9,2 4 3,0 2-3,1 0-2,2 1-3,-1 4-1,-1 5 0,-1 7-1,0 5-1,-2 3-1,0-2-2,-2 0-3,0-1-2,-2 1-4,0 2-2,-2 4-4,0 3-3,-2 0-1,0 0-2,-1-1 1,-1-2-1,-1 1-4,2 2-5,1 2-7,0 2-5,1 1-5,1 0-1,-1 0-1,0 0-2,0-1-1,0-4-1,0-2-2,0-3-1,0-4-1,1-2-2,-1-3-2,0-3-1,0-3-1,0-3 0,0-3 1,0-2-1,0-3 4,-2-1 6,0-1 6,-1 0 7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0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40650 52400 535,'8'16'55,"2"1"-7,0 1-5,1 1-7,0 1-3,-2-1-2,-3 1-1,-1 0-1,-1 0-2,0 2-3,0 3-2,0 1-3,-1 2-2,0 1-3,-2 1-3,0 1-3,-2-1-2,0-2-1,-2-2-1,0-1-2,0-3-1,0-3-2,2-3 0,0-3-2,6-6 0,8-12 1,9-10 1,9-11 0,4-6 0,0 0-2,0-2-1,0-1-2,0 1-4,1 2-5,-1 1-7,0 3-5,-1 2-7,-2 1-9,-1 3-8,-3 2-8,-3 2-1,-5 4 7,-5 4 6,-4 5 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32900 43648 508,'8'-17'10,"0"11"18,-1 12 19,1 11 19,-1 9 4,-2 5-10,-3 5-11,0 5-11,-3 1-8,0 0-4,-2-2-4,0 0-5,-2-2-4,0-2-4,-1-2-4,-1-1-4,0-3-4,2-2-7,2-1-6,2-2-5,1-4-3,0-1 3,0-4 1,0-3 2,0-5-5,0-6-13,0-8-13,0-6-13,0-3-3,0 1 10,0 1 7,0 0 9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32950 44690 488,'7'-8'6,"-1"2"10,0 1 12,-2 0 11,2 1 3,2 1-3,3-1-3,4 0-4,1 0-3,3 2 0,1 0-1,3 2-1,0 0-1,3-2-3,-1-1-1,2 0-3,0 0-1,-1 0-2,-1 2 0,-1 1-2,-2-1-7,-3-1-15,-3 0-15,-3-1-13,-1-2-13,0-2-8,-1-2-9,1-1-9,-2-1 1,-2 0 12,-4 2 13,-2 1 12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1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34496 43134 407,'-1'-15'3,"0"2"6,-2 3 5,0 1 7,0 3 8,0 6 13,2 4 14,0 6 12,1 2 0,0 3-13,0 2-13,0 1-12,0 3-8,0 3 1,0 3-1,0 3 0,0 4-1,0 4-4,0 6-4,0 4-3,0 5-4,-2 2-7,0 3-6,-1 3-5,-1 1-3,0-1 3,0 0 3,1-2 2,-1-1-6,2-3-15,0-1-13,2-2-16,0-5-4,0-8 3,0-7 4,0-9 4,0-4 4,0-3 3,0-1 4,0-2 3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2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34850 44747 430,'0'-15'4,"2"4"9,0 3 7,2 3 8,1 1 6,3 2 2,4 0 2,2 2 2,1 1-1,-1 2-4,-1 2-3,0 2-5,-2 0-3,-1 1-5,-1 0-3,0 0-4,-3 1-2,-1 1-3,-2 3-2,-2 2-2,-2 0-2,-4 1-2,-2-1-1,-3 1-2,-3-1-2,0-1-3,-1-1-3,-1 0-3,0-2-1,-1 1 3,0-1 3,1 1 1,3-2 9,10-2 12,8-4 14,9-2 13,5-4 1,1 0-8,1-3-9,1-2-9,0 0-4,-1 2-1,-1 2 1,-1 3-2,-1-1-17,-1-1-37,-1 0-37,0-1-37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2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36507 42433 386,'-6'-6'11,"2"4"21,4 4 23,2 4 20,2 4 4,0 3-14,0 5-15,0 3-15,-1 5-8,0 5-2,-2 5-1,0 4-1,-2 4-3,0 2-1,-2 2-2,0 2-1,-1 3-3,0 2-3,0 3-2,0 3-3,0 1-2,1-1-2,-1-1-1,0 0-2,0-3-2,0-3-5,0-2-3,0-4-4,0-2-3,1-2-2,-2-2-1,2-2-1,-2-2 0,0-2 0,-1-1 2,-2-3 0,1-3-1,1-5-5,0-5-4,2-5-5,0-5-1,0-4 1,0-6 2,1-4 0,-1-3 5,2 0 5,0 1 5,2-1 6,-1 0 1,0 0-4,-2 0-4,0 0-3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3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36297 42561 489,'-16'-13'30,"2"8"16,1 7 16,1 6 17,0 5 0,-2 5-14,0 3-16,-1 5-14,-1 1-10,-1-2-7,-1 0-5,-1-1-5,0 0-6,1 1-5,1 1-5,1 1-5,1-2-7,2-1-8,3-4-9,1-3-9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26:33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36900 42700 440,'36'29'147,"-6"-6"-33,-5-4-34,-7-4-34,-2-3-18,-1 1-1,1 1-3,0 1-2,-1 0-2,-1-3-2,-1-1 0,-1-2-3,-3-4-19,-4-4-39,-6-6-38,-4-4-39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7"/>
    </inkml:context>
    <inkml:brush xml:id="br0">
      <inkml:brushProperty name="width" value="0.03708" units="cm"/>
      <inkml:brushProperty name="height" value="0.03708" units="cm"/>
      <inkml:brushProperty name="color" value="#00BFF2"/>
    </inkml:brush>
  </inkml:definitions>
  <inkml:trace contextRef="#ctx0" brushRef="#br0">92231 18822 593,'-13'-2'-3,"3"0"15,4-3 16,4-2 16,3-1 4,2 0-8,2 1-8,2-1-8,2 0-4,3 2 0,3 1 1,3 0 1,3 1-2,0-2-1,0 0-3,3-1-2,0 0-2,2 0-3,3 2-4,1 1-2,1-1-3,-1 0-4,-1-2-4,-1 0-3,-2 0-3,-3 0-1,-3 2 0,-3 1-1,-5 0-8,-8 2-17,-8 0-16,-8 2-16,-4 0-1,-2 0 16,0 0 13,0 0 16,-1 0 9,4 2 5,3 0 4,3 2 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4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59875 3713 505,'24'-14'107,"-1"4"-24,1 4-24,-1 4-26,2 1-16,3-2-8,3-2-9,2-1-8,0-1-6,-7 2-4,-5 2-3,-7 2-3,-4 2-4,-2 4-5,-4 2-5,-2 3-4,-5 4 0,-6 2 6,-6 3 5,-5 3 5,-4 0 5,-1-1 5,-1-3 4,-1-1 5,0-2 3,1-1 1,1-1 0,1 0 2,1-2 1,1-1 2,1 0 3,1-2 2,2 0 5,3 0 8,3-1 8,3 1 9,1 1 4,2 4 1,0 2 0,2 3 2,1 2-1,0 3-2,2 1-1,0 3-3,1 2-2,0 2-4,0 4-5,0 3-4,0 3-3,-2 6-4,0 4-3,-2 6-3,0-1-5,1-5-5,-1-5-7,0-4-6,0-6-5,2-6-5,0-5-6,2-6-5,1-10-6,2-13-7,2-12-7,2-13-8,0-7 2,-1-2 9,-1-2 9,0-2 9,-1 3 7,0 8 6,0 7 7,0 9 5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3694" units="cm"/>
      <inkml:brushProperty name="height" value="0.03694" units="cm"/>
      <inkml:brushProperty name="color" value="#00BFF2"/>
    </inkml:brush>
  </inkml:definitions>
  <inkml:trace contextRef="#ctx0" brushRef="#br0">91912 17989 595,'0'-12'-9,"0"5"23,0 6 24,0 6 22,0 4 6,0 1-11,0 3-12,0 2-11,0 1-9,0 3-3,0 2-4,0 1-5,0 2-2,0 1-1,0 1 0,0 1-2,0 0-2,0 1-3,0-1-5,0 1-4,0-2-2,-2-2 1,0-1 1,-1-3-1,0-6-8,3-14-17,4-12-19,2-13-17,3-9-3,0-2 10,1-6 13,2-3 10,0 0 10,1 2 6,1 4 7,1 2 7,0 3 4,0 3 1,-2 3 2,-1 3 1,-1 3 1,0 3 3,-2 3 1,-1 3 3,-1 2 3,-2 0 5,-2 2 5,-2 1 6,-1 2 5,2 4 7,0 4 5,2 4 7,-1 3-1,-2 1-7,-2 3-8,-2 2-7,-1 1-5,0 1-3,0 1-3,0 1-4,1 0-2,0-1-3,2-1-3,0 0-2,1-2-3,0 1-2,0 0-3,0-1-2,-1 1-3,-4 2 1,-2 0 0,-3 1 0,-3 1-3,-2 3-4,-1 1-6,-3 3-5,-1 0-3,-1 1 2,-1-1-1,-1 1 1,0-2 3,1-2 4,1-1 6,1-3 5,1-2 3,3-4 1,1-4 2,2-5 0,2-1 2,3 0-1,1 0 1,2 0-1,2-1 6,2-2 10,2-2 9,2-2 10,3-3 4,4-4-2,3-3-2,5-5-2,2-2-4,1-1-4,1-1-6,1-1-5,1 0-2,-1 1-1,1 1-2,-1 1 0,0 1-2,-1 1-3,-1 0-2,-1 2-3,-2 2-1,-3 3-1,-2 3-1,-4 2 0,-4 4 3,-4 2 4,-6 3 7,-4 4 5,-3 2 3,-1 3 2,-2 4 2,0 2 2,-1 3-1,-3 3-2,-2 3-2,-1 3-3,-2 1-1,-1 2-2,-1 1-2,-1 1 0,-1 1-2,-3 0-2,-1 2-2,-2 1-1,0 0-2,1 0-2,3 0-1,2 0-1,1-2-2,1-3-2,1-5-1,1-4-2,3-3-2,5-2 0,4-4-1,6-3-1,3-5-4,2-6-6,2-8-7,2-6-7,1-3 0,0 1 5,0 1 6,0 0 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381" units="cm"/>
      <inkml:brushProperty name="height" value="0.0381" units="cm"/>
      <inkml:brushProperty name="color" value="#00BFF2"/>
    </inkml:brush>
  </inkml:definitions>
  <inkml:trace contextRef="#ctx0" brushRef="#br0">92850 19095 577,'23'-8'2,"-1"2"3,-1 1 4,-1 1 4,-1 2 4,1 5 6,0 6 5,-1 4 6,0 4 2,-1 1-2,-1 3 0,0 1-1,-1 2-1,1 1-4,1 1-3,1 1-2,2-1-4,1-2-6,2-1-3,3-3-6,0-1-3,1-3-5,-1-1-3,1-2-3,-2-2-5,-2 1-5,-1 0-6,-2 0-6,-4-1-2,-3-1-2,-4-1-1,-5 0 0,-2-1-2,-4-1-2,-2 1 0,-3 0-2,-2-1 3,0-2 9,0-3 8,0 0 8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8"/>
    </inkml:context>
    <inkml:brush xml:id="br0">
      <inkml:brushProperty name="width" value="0.04243" units="cm"/>
      <inkml:brushProperty name="height" value="0.04243" units="cm"/>
      <inkml:brushProperty name="color" value="#00BFF2"/>
    </inkml:brush>
  </inkml:definitions>
  <inkml:trace contextRef="#ctx0" brushRef="#br0">92700 20536 518,'-15'7'0,"1"-2"0,1-3 0,1 0 0,0-2 0,0 2 1,0 0 1,1 2 0,2-2 6,6-1 11,6-2 11,6-1 11,5-3 3,5 0-9,5-2-6,5 0-8,3-1-5,2-2-2,2 0-4,3-1-2,-3 0-3,-2 2-1,-5 3-1,-3 1-2,-4 1-3,-3 2-7,-3 0-7,-3 2-6,-4 1-7,-6 2-10,-6 2-9,-6 2-8,-4-1 0,-2-1 12,-1-2 12,-3-2 11,-1-2 8,-1-2 2,-1-2 4,-1-1 2,1-3 3,1 0 2,3-1 1,1-1 1,3-1 4,1 2 3,2 1 5,2 1 4,2 0 2,1 2 1,0 1 1,2 0 1,1 4 6,4 6 11,2 6 11,4 5 11,-1 6 1,-3 3-10,-2 4-11,-3 5-11,-2-1-6,0-2-5,0-3-4,0-3-3,0-3-5,2-1-1,0-3-4,2-1-1,2-3-5,4-3-3,4-3-4,3-2-4,4-4-3,3-4-3,3-4-3,3-4-3,1-3-3,-1-1-4,-1-3-3,-1-1-4,-1-2-2,-1 1 0,-1-1-1,-1 1-1,-2 1 4,-3 2 6,-3 4 6,-2 3 6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4127" units="cm"/>
      <inkml:brushProperty name="height" value="0.04127" units="cm"/>
      <inkml:brushProperty name="color" value="#00BFF2"/>
    </inkml:brush>
  </inkml:definitions>
  <inkml:trace contextRef="#ctx0" brushRef="#br0">94185 18520 533,'8'-15'10,"0"2"3,-1 3 4,1 1 3,1 1 1,3 0 0,4 0-1,2 1 1,2-1-1,1 0 2,1 0 0,1 0 1,0 0-3,-1 1-5,-1-1-5,-1 0-7,-1 1-4,-3 2-7,-1 2-5,-2 2-5,-5 0-9,-8-4-10,-8-2-10,-8-3-10,-3-3 1,1 0 12,1-1 13,1-1 13,0 0 8,2 1 4,1 0 2,1 2 5,1 1 4,2 1 6,2 0 6,3 2 6,0 4 9,2 8 12,0 8 13,2 7 12,0 6 1,0 3-12,0 3-11,0 3-12,-2 4-7,-2 8-5,-4 6-5,-2 7-5,-2 1-4,-1-6-4,-1-6-5,-1-6-3,-3-2-2,-2 2-1,-3 2-1,-3 2 0,0-2-4,1-8-10,3-6-7,1-7-9,2-5-7,1-3-2,1-2-4,1-4-3,1-2 2,2-2 4,3-3 5,1 0 6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833" units="cm"/>
      <inkml:brushProperty name="height" value="0.03833" units="cm"/>
      <inkml:brushProperty name="color" value="#00BFF2"/>
    </inkml:brush>
  </inkml:definitions>
  <inkml:trace contextRef="#ctx0" brushRef="#br0">95000 19166 573,'36'-7'21,"-6"2"3,-5 2 4,-7 2 4,-2 2 3,1 2 1,2 2 2,0 2 1,1 1-2,1 3-5,0 2-5,3 1-5,-1 1-5,0-1-2,1 0-4,-1-2-2,0 0-5,-3 0-6,-1-1-5,-3 1-5,-2 0-9,-4 3-12,-5 2-11,-2 1-12,-6 1-4,-2-1 4,-5-1 4,-4 0 3,0-3 7,1-3 7,2-3 7,3-2 8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374" units="cm"/>
      <inkml:brushProperty name="height" value="0.03374" units="cm"/>
      <inkml:brushProperty name="color" value="#00BFF2"/>
    </inkml:brush>
  </inkml:definitions>
  <inkml:trace contextRef="#ctx0" brushRef="#br0">95189 20081 652,'-5'-7'50,"6"0"-2,6 2-3,6 1-4,3 0-3,4 2-5,4 0-5,2 2-5,0 0-4,-2 2-6,-1 0-6,-3 2-5,-2 0-6,-3 1-8,-2 2-8,-4 0-8,-4 2-9,-2 1-7,-6 3-9,-2 1-8,-3 1 2,0-3 9,0-1 11,1-2 11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4:59"/>
    </inkml:context>
    <inkml:brush xml:id="br0">
      <inkml:brushProperty name="width" value="0.03577" units="cm"/>
      <inkml:brushProperty name="height" value="0.03577" units="cm"/>
      <inkml:brushProperty name="color" value="#00BFF2"/>
    </inkml:brush>
  </inkml:definitions>
  <inkml:trace contextRef="#ctx0" brushRef="#br0">94512 20750 614,'-27'2'11,"7"4"22,9 3 22,7 5 22,4 2 2,0 1-19,0 1-19,0 1-18,0 1-17,0 1-11,0 1-12,0 1-12,0-2-12,0-2-12,0-3-12,0-2-12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00"/>
    </inkml:context>
    <inkml:brush xml:id="br0">
      <inkml:brushProperty name="width" value="0.04043" units="cm"/>
      <inkml:brushProperty name="height" value="0.04043" units="cm"/>
      <inkml:brushProperty name="color" value="#00BFF2"/>
    </inkml:brush>
  </inkml:definitions>
  <inkml:trace contextRef="#ctx0" brushRef="#br0">94950 20738 544,'22'0'57,"-3"1"-7,-3 2-8,-3 0-8,0 2-4,2 0-1,1 1 0,3 2 0,0 1-2,-1 1-1,-1 3-3,-1 2-1,-1-1-3,-2-1-3,-3-2-4,-1-2-4,0-3-5,0-3-9,1-2-9,2-3-8,-2-4-3,-1-2 2,-2-4 1,-2-2 3,-1-2 0,0-1 2,-1-1 2,1-1 0,0-1 1,0 1 2,0-1-1,0 1 2,1 0 0,0 1 3,1 0 2,2 3 2,-1 0 3,1 2 4,0 2 3,0 3 4,0 1 3,1 2 3,2 2 1,0 2 3,1 1 1,0 0 0,-1 0 1,1 0 0,0 1 0,-1 2-2,1 2-1,0 2 0,0 1-4,1 3-4,1 2-5,2 2-4,-2 0-5,-1 3-8,-2 0-7,-2 1-6,-3-1-6,-3-3-3,-2-3-4,-4-2-3,-2-3-3,-3-1 0,-4-1-2,-2 0 0,0-2 3,1 0 7,2-2 9,2 0 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00"/>
    </inkml:context>
    <inkml:brush xml:id="br0">
      <inkml:brushProperty name="width" value="0.0323" units="cm"/>
      <inkml:brushProperty name="height" value="0.0323" units="cm"/>
      <inkml:brushProperty name="color" value="#00BFF2"/>
    </inkml:brush>
  </inkml:definitions>
  <inkml:trace contextRef="#ctx0" brushRef="#br0">95350 20793 681,'16'-7'72,"1"1"-11,1 1-13,1 0-11,2 3-9,1 4-3,3 4-4,1 4-3,0 1-9,-5-1-16,-3-1-15,-4-1-14,-3 0-11,-1-2-6,-1-1-5,0 0-5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4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60750 29250 837,'1'20'111,"3"-6"-60,4-5-58,2-6-60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4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59950 5080 476,'8'-17'0,"0"-3"2,-1-4 0,1-1 1,0 0 3,0 5 3,0 4 5,0 6 5,0 3 2,1 1 1,1 0 3,2 2 1,1-1-2,3 0-2,3-1-5,3-1-3,2 0-3,-1 2-1,1 2-2,-1 2-2,-1 1 0,-1 0 2,-2 0 0,-3 0 2,-1 4 0,-2 8-1,-3 7-2,-1 8 0,-3 5-1,-4-1 3,-4 0 1,-4 0 1,-1 1 4,-1 1 4,0 1 5,0 0 4,1 0-1,2-3-5,2-4-6,2-2-5,0-3-12,-4-4-16,-2-5-15,-3-3-16,-1-5-4,0-6 6,2-6 8,1-6 7,-1-7 3,-2-11-3,-2-9-1,-1-9-3,-2-5 1,2 2 4,1 2 5,1 3 3,1 2 3,2 6 2,2 4 2,3 5 2,0 5 4,0 5 7,0 5 8,0 5 8,0 4 7,0 4 9,0 4 7,0 4 8,0 4 2,-2 5-7,0 5-5,-1 5-7,-1 2-5,0 1-4,0-1-3,1 1-5,0-3-4,2-2-2,2-3-3,2-3-3,4-5-7,6-8-9,5-8-10,7-8-9,4-6-5,3-5-1,3-5 1,2-4-1,1-2 3,-3 5 5,-3 4 4,-3 4 6,-3 3 5,-3 4 8,-3 4 6,-3 5 8,-4 4 10,-4 7 14,-6 7 14,-4 8 13,-5 3 3,-3 2-10,-5 3-9,-4 1-10,-1 2-6,-1 0-2,1 2-2,-1 1-3,3-3-3,3-4-6,5-5-4,3-5-5,5-6-12,6-8-16,6-8-17,6-8-17,1-3-3,-1 1 13,-3 1 11,-1 1 13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8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30461 22246 574,'-13'0'43,"8"-2"-1,7 0 1,6-1-1,5-1-3,3 2-4,3 0-6,3 2-4,1 0-5,-1 2-2,-1 0-3,0 2-2,-3-1-4,1-1-1,-2 0-3,-1-2-2,0 0-1,-1 0 0,1 0 1,0 0 1,-1 0-1,-1-2 1,-1 0-1,0-1 0,-2-1-1,1 2 0,0 0-1,0 2 0,1 0-2,3 0-1,3 0-2,3 0-2,0 0 1,-1 0 1,-3 0 1,-1 0 1,-1 0 1,0 0 1,-1 0 2,1 0 0,0 0 0,-1 0 1,1 0-1,0 0 0,0 0-1,1 0 1,1 0 0,1 0-1,0-1 1,1 0 0,0-2 0,-1 0 0,1-1 0,1 0-1,1 0 1,2 1-1,-1-1-1,2 2 1,1 0-1,1 2 1,0 0-2,-3 0 1,-1 0-1,-3 0 1,-1 0-1,-1 0 0,-1 0 0,0 0 0,-2 0 0,-1 0-1,-1 0-1,0 0 0,-1 0-1,1 0-3,1 0 0,1 0-3,0 0 1,0 0 0,-2 0 1,-1 0 1,0 0 0,0 0 0,-1 0 1,1 0 0,-1 1-7,-2 4-16,-3 2-15,-1 3-15,-2 1-4,-4-1 7,-2-1 8,-3 0 7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18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34338 21600 685,'15'22'33,"-1"-1"-4,-1-3-5,0-1-5,-1-1-1,1 1 0,1 2 2,2 0 2,-2-1-1,-1-1 0,-2-3-1,-2-1-1,-1-2-3,1 0-4,2-2-4,0-1-5,0 0-2,-1 0 1,0 0 1,-2 0 0,-1 0-1,-1-1-2,0 1-2,-2 0-3,-1 1-2,-4 1-1,-2 3-1,-3 2-2,-5 1 1,-4 1 2,-5 1 1,-5 1 3,-5 2-4,-7 1-9,-5 3-10,-6 1-8,1 0-2,8-5 7,8-3 6,7-4 7,5-3 0,1-1-6,1-1-6,1 0-5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1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26077 23547 598,'-6'-15'-11,"2"4"15,4 3 16,3 3 15,1 2 5,1 2-6,1 2-8,2 2-5,1 2-4,1 3-1,3 3 0,2 4-1,1-1-1,1-1-1,1-2-3,2-2-1,0-1 0,1-1-1,1 1 0,1 0 0,1-1 0,1-1-2,1 0-1,1-2-1,0 0-1,0 0-1,1 0 0,-1 0-1,0 0 0,-1 0 0,-1 0 1,-1 0 0,0 0 0,-1 1-1,1 2 1,-1 0 0,0 0-1,-1 0 1,-1-2 1,-1 0-1,0-2 1,-1-1 0,1 0 0,0-2 0,0 1 1,1 0-1,1 2 0,1 0 0,0 1-1,1 0 0,-1 0 0,1 0 0,0 0 0,1 0-1,1-1 0,1 1-1,-1 1 1,0 0-2,-1 1 1,-1 2 0,-1 0-1,-1-1 0,-1 1 0,0 0 0,-2-1-1,1-2 1,-1-3-1,1 0 0,0-3 1,3 0-1,1-2 0,3 0 1,-1-1-1,-1 2-1,-3 0 0,-1 2-2,-2 0 1,-1 0-1,-1 0 0,0 0 0,-2-1 1,-1 0 0,-1-2 1,-1 0 0,0 0 0,0 0-1,-1 2-1,1 0 0,1 1 0,0 0 4,1 0 4,1 0 3,1 0 2,1-2-2,2 0-1,0-1-1,0-1-5,1 2-10,-1 0-8,1 2-9,1-3-1,5-4 11,3-5 8,5-5 10,1-2 6,0 1 0,0 0 1,1 2 1,-3 2-1,-2 3-3,-3 3-4,-3 2-3,-2 2-3,-3 1-2,-1-1-3,-2 0-2,-2 0 1,1 0 1,0 0 3,-1 0 3,0 1 1,-2 0 1,-3 2 0,-1 0 1,0 1 0,2-2 1,2 0 1,1-1 0,1-2-1,-1 0-1,0-2-1,-2 0-1,1-1-1,1 0 0,3 1 0,2-1 0,0 0 0,-1 2 1,-1 1 0,-1 0 0,-1 1 0,-2 1-1,-3-1-1,-1 0-1,-1 0-2,0 2-3,0 0-2,0 2-3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2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33836 23100 589,'-13'0'19,"7"0"7,5 0 8,6 0 8,2 1 0,1 2-5,0 2-7,0 2-6,0 0-3,1 1-2,2 0-3,0 0-1,1-1-2,0-1-2,-1 0-2,1-2-1,0 0-2,-1 0-2,1 0-1,0 0-2,0 0 0,-1 0 0,1 0 1,0 0 0,-1 0-3,-1 1-4,0 2-5,-2 0-6,-3 2 2,-6 3 8,-6 4 9,-6 2 8,-3 1 4,-1-1-2,-1-1-1,-1-1-1,-2 1-3,-1 3-4,-3 3-5,-1 3-3,-3 4-7,-3 4-7,-2 6-8,-4 5-7,3-3-2,7-8 6,9-9 6,7-9 5,4-5-3,-2 1-13,0 0-12,-1 0-13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5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31011 29809 520,'-13'0'31,"8"0"10,7 0 12,6 0 11,5 0 1,1 0-10,3 0-11,2 0-9,-1-1-9,1 0-5,-2-2-6,-1 0-5,0-2-4,1-2-1,1-2-1,2-1 0,0-1-4,2 0-3,3 2-4,2 1-4,-1 1-1,-2 2 1,-1 2 0,-3 3 2,-1 0 2,-1 1 0,0 2 2,-2 0 2,-1 1 0,-1 0 0,-1 0 1,0 0-1,-2-1 1,1-1-1,0 0 0,0-1 0,0-1 0,3 0 0,2 0 0,1 0-1,2 0 1,-1 0-1,1 0-1,0 0 1,0-1 0,1-1 0,1 0 1,1-1 1,0-1 0,-1 2 0,-2 0 1,1 2 0,-2 0 0,1 0 0,-1 0 0,1 0-1,-1-1 0,-3 0-2,-1-2-1,-2 0-2,-1 0 1,1 0 1,1 2 2,2 1 1,-1 0 0,-1 0 0,-1 0 0,-1 0 0,-1-2-10,-2-1-20,-2-1-18,-2-3-20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5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33998 28850 672,'8'8'50,"0"0"-10,0-1-8,0 1-9,1 0-5,1 0 0,3 0 0,2 0-1,0-1 0,-1 1-3,-1 0-2,0 0-2,-1 1-1,3 1-1,1 3-1,3 2 0,0 0 0,-1-1-1,-1-1 0,0 0-1,-2-2-2,-1-1-4,-1-1-6,0 0-5,-3-1 0,-1-1 2,-2 1 3,-2 0 2,-2 0 2,-1 2 0,0 0 1,-1 1 1,-3 1 0,-2 0 1,-4-1 2,-2 1 0,-2 1-1,-1 1-5,-2 3-4,0 2-4,-3 1-5,-5 3-5,-5 1-4,-4 3-5,-3 0-3,3 0-1,1 1-3,3-1-1,3-2 1,3-7 7,4-5 5,5-6 6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9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74745 31244 526,'-13'-7'4,"4"4"12,6 2 13,5 4 12,2 1 2,1 2-6,2 0-6,0 1-8,2 1-3,2 0-1,1 0-2,3 0-2,0-1 0,-1 1-1,-1 0-1,0 0-1,-1 0 0,1 1-3,1 2 0,2 0-3,0 1-1,1-1 0,1 1-2,1 0-1,1-1 0,0-1-1,-1-1-2,1 0 0,0-1 0,1 1 1,1 2 1,1 0 1,1 1 1,1-1-1,1 1 0,1 0-1,1-1 1,2-1-1,3-1-1,1 0 0,1-2 0,1-1 1,-1 0 0,0-2 1,0 1-1,-1 0 0,-2 1-1,0 2-1,-2-1 0,-1-1 0,-3 0 0,-1-2 0,-2 0 0,-1 0 0,-1 0 0,-1 0 0,-1-1 0,-1 0 0,0-2 1,-2 0-1,0-1 1,-1 0 0,1 0 0,0 0 0,0 0 0,5 0 2,2 0 0,3 0 2,2-1 1,0 0 1,2-2 0,1 0 2,1-1-1,-1 0 0,0 0 0,1 0 0,-2 1-3,-2 2-4,-1 2-3,-3 2-5,0 0-1,-1 0 0,1-2-1,-1 0 1,0-1 0,-3 0 1,-1 0 1,-2 0 2,-1 0-1,1 0 1,1 0 0,1 0-1,1-2 2,-1-2 2,1-3 2,0-3 1,0-2 2,1 2-1,1 1 0,1 1 0,1-1 0,1 0-1,1-2-1,1 0 0,0 0-1,1-1 0,-1 0 1,0 1 0,1-1-2,-1 0 0,1 0-2,-1 1-1,0-1-1,-1 2 0,-1 1 0,-1 1 0,0 0 1,-1 0 0,1 0 1,-1 0 1,0 1 0,-1-1 1,-1 0 0,-1 0 1,0 0-1,1-2 1,1 0 0,1-1-1,-1 0 1,-3 2 0,-3 3 1,-2 1 0,-3 1 0,-1 0-1,0 0-1,-2 0-1,0 0-1,0 0-1,0 0-1,-1 1 0,1-2-1,0-2 0,0-2-1,0-2 0,0 0-2,0 1-2,-1 0-1,1 2-2,-1 0-2,0 1-5,-2-1-3,0 0-5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29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83189 30863 498,'-5'-21'12,"6"8"14,6 7 14,6 7 15,2 2 2,1-1-10,0 0-10,-1-2-10,1 1-7,1 0-4,2 2-4,0 0-3,1 1-3,1 0-3,1 0-1,1 0-1,0 0-2,1 0-1,-1-1 0,1 2 0,-2-2-1,0 1 1,-1 0 1,0 0 1,-3 0-2,-1 0-2,-3 0-3,-1 0-4,-4 1 4,-4 3 7,-6 4 8,-4 2 8,-3 1 4,-2-1-3,0-1 0,-1 0-3,-2 0-1,0 3-1,-1 3-2,-1 3-1,-1 2-1,-1-1 0,-1 0 0,-1 1 1,-1 1-3,1 5-5,-1 3-6,1 4-4,-2 4-8,-2 4-8,-1 4-8,-2 4-10,1-4-7,5-10-9,4-12-8,6-9-9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86141 13000 570,'-21'1'34,"6"4"8,7 2 10,5 3 9,2 3-1,0 2-12,-2 1-10,0 3-11,0 1-7,0-1-4,1 1-4,2-1-4,0 1-2,0 1-2,0 1-3,0 2-1,0-1-1,0 2-1,0 1-1,0 1 1,0 0-1,-2-1 0,-1-1 0,0-1 0,0-1-3,0-1-3,2-1-5,1-1-4,-1-2-3,-1-3-1,0-2-2,-1-4 0,-2-2-3,0-1-3,-2 0-4,0-2-3,0-1 0,2-4 1,3-2 3,1-3 2,0-5 2,-1-6 4,0-5 3,-1-7 4,-1 0 3,2 4 3,0 3 4,2 4 3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86337 12694 498,'0'-15'0,"0"2"8,0 3 8,0 1 8,1 1 3,4 2-2,2 1-1,3 0-3,3 1 0,0 1-2,1-1-1,1 0 0,2 0-2,3 2 0,3 0 0,3 2-1,0 0-1,-1 0-2,-3 0 0,-1 0-1,-3 1-2,-1 2 1,-2 2-2,-2 2 1,-3 1-1,-1 1-2,-2 2 0,-2 0-3,-2 0 0,-1 1 0,0 0-1,-1 0 0,-3 0-1,0 1-1,-3 1 0,-2 2-2,-2 0 0,-4 1-1,-2 1-1,-3 1-1,-1 0-1,-1 1-1,0 0 0,1-1-2,-1 0 0,1-3-1,-1-1-1,1-2 0,0-2 0,3-1 3,1 0 0,2-2 3,4-2 1,6-4 1,6-4 0,6-4 3,4-1-1,2 2 2,1 2 0,3 2 2,0 1 0,1 0 1,-1 0 2,1 0 1,-1 1 1,-3 0 0,-1 2 0,-2 0 0,-2 2 0,1 0 1,0 1 0,0 2 1,-2 0 0,-1 3 0,-2 2 1,-2 2 0,-2 0 0,-1-1-1,0-1-1,-1-1-1,-3 1-1,0 0 0,-3 1-1,-2 1-1,-1 0 0,-2-1 0,0-1-1,-1 0 0,-2-1 0,0-1-1,-1 1-1,-1 0 0,-1 0-2,-1-1-1,-1 1-3,-1 0-1,0-1-2,1-1 1,0 0-1,2-2 1,1 0-1,1 0-1,1 0 0,1-1-2,0 1-5,0-2-10,0-1-10,1 0-10,1-3-8,6-4-3,4-4-4,6-4-5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4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42012 10697 475,'50'-21'1,"-10"7"4,-10 5 3,-9 6 4,-5 3 5,3 2 8,1 0 8,3 2 9,-1 1 1,-1 1-5,-3 3-4,-1 2-6,-2 1-4,-1 0-4,0-1-4,-2 1-3,-3-1-13,-6-1-20,-6 0-21,-6-2-20,-4-2-6,-3-4 8,-3-4 9,-3-4 9,-2-2 8,3-2 5,0 0 7,0-1 5,3 0 5,1 0 2,2 2 3,3 1 2,2 0 4,2 0 6,4 0 6,2 1 5,1 2 9,-2 6 10,-2 5 11,-1 7 10,-3 5 0,-2 3-11,-2 5-10,-1 3-11,-2 2-7,2-1-2,1-2-3,1 1-2,1-4-3,0-2-2,2-3-2,1-2-2,2-5-3,6-3-4,4-4-4,6-4-5,3-4-3,3-4 0,3-4-2,3-3-2,0-3 2,-1 2 1,-3 1 3,-1 1 2,-2 2 3,-2 2 1,-3 4 1,-1 2 2,-2 3 4,-2 2 5,-2 2 6,-2 2 5,-3 3 2,-4 3-2,-4 5 0,-3 4-1,-4 1-2,0 1 1,-1-1 1,-1 0-1,0 0 0,1-1-1,1-1-1,1 0 0,4-6-4,10-7-7,8-8-7,10-8-6,5-5-4,2-3-1,4-3-2,3-3-2,0-1 0,-1 3 3,-3 1 2,-1 3 3,-3 1 2,-1 2 1,-3 2 3,-1 3 2,-3 3 11,-2 6 20,-4 5 21,-3 7 20,-3 4 5,-4 1-13,-4 3-12,-3 1-12,-4 3-7,0 1-6,-1 3-4,-1 1-4,-3 3-4,-3 4-2,-5 4-4,-3 4-2,-2 3-4,-1 0-4,1 2-5,0 0-5,-4 6-3,-5 9-1,-6 11-3,-6 9-2,2-3-3,8-16-4,9-15-4,10-16-5,4-9-4,2-5-1,3-3-2,1-4-2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5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61836 3671 516,'21'-21'0,"-5"5"0,-5 4 0,-4 6 0,-2 1 2,3 0 6,3-1 5,4-1 5,-1 1 4,-3 4 4,-3 4 2,-2 4 3,-4 4 0,-2 5-5,-4 5-3,-2 5-4,-3 2-7,-3 1-10,-4-1-10,-2 1-11,-1-2-4,1-2 2,1-1 2,1-2 2,1-4 2,2-3 0,3-4 2,1-5 0,4-3 1,6-6-1,6-4-1,6-5 0,2-2 1,1 2 3,0 3 3,-1 1 3,0 2 4,-3 2 3,-1 2 4,-2 2 3,-2 4 2,0 6-3,-2 6 0,0 5-3,-3 6 3,-4 3 9,-4 4 9,-4 5 7,-2 1 5,1 0 0,-1 0 0,0 0 0,1-2-2,2-3-5,2-5-5,3-4-4,2-3-4,4-3-5,3-3-2,5-2-5,4-5-6,2-7-6,3-4-8,3-7-7,0-4-3,-1-2 0,-3-1 1,-1-3 1,-1-2-1,-1-1-3,1-2-4,0-3-2,-2-1-2,-1-3 2,-2-1 2,-2-2 2,-1-3 1,1-2-1,2-4 0,0-2 0,1-3 1,1 0 2,1-2 2,2 0 2,0 0 4,1 2 3,1 2 3,1 2 5,-1 3 4,-1 4 6,-2 3 6,-2 5 5,-3 4 7,-1 3 7,-2 4 7,-2 5 8,-2 5 5,-2 6 6,-2 7 4,-2 8 6,-4 6-5,-6 9-12,-5 7-12,-7 8-14,-2 3-9,1-2-6,1-2-8,2-2-7,1-3-6,4-6-5,5-4-6,3-4-6,4-6-5,6-1-7,4-4-7,6-3-5,2-2 0,1-4 10,1-3 8,2-2 10,-1-1 8,-1 0 8,-1 2 10,-1 0 7,-2 2 7,-2 2 0,-4 2 3,-2 2 2,-2 3 3,0 5 7,0 5 5,0 6 6,-1 3 2,0 6-3,-2 4-3,0 6-2,-2 5-5,0 8-4,-1 6-6,-1 7-5,0 5-5,2 2-6,2 4-5,2 3-5,1 5-8,0 8-10,0 7-10,0 9-10,0-7-4,0-21 3,0-20 3,0-20 2,0-13 2,2-6-1,0-3 0,2-6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5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89001 12855 539,'-2'-14'65,"0"3"-4,-3 2-5,-2 4-3,-2 2-7,-2 2-7,-2 2-7,-1 2-8,-1 2-5,1 2-4,0 1-3,2 3-4,0 1-2,1 0-1,-1-1 0,0 1-2,0 1 0,1 0-1,-1 1 0,0 1 0,1 1-1,2-1 0,3 1-1,1 0 0,1-1 0,2 1 0,0 0-1,2-1 1,0 1-1,0 1 1,0 2 0,0 0 1,0-1-1,0 1-1,0-2-1,0-1-2,1 0 1,4-1-1,2 1 1,4 0 1,1-2-1,1-3 1,1-3 1,1-2-1,1-3 1,2-1-2,0 0 0,1-1-1,1-3-3,3 0-2,1-3-4,3-2-4,1-1-3,1-2-6,0 0-5,2-1-5,1 0-2,1 0 4,1 2 2,1 1 3,-4 0 0,-6 2-4,-7 1-3,-6 0-3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9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91762 12750 515,'-15'2'102,"3"4"-16,1 4-17,2 3-17,3 2-11,1-1-8,2 0-6,2-2-8,1 0-4,0 1-3,0 2-2,0 0-2,0 1-3,2 1-1,0 1-3,2 1-1,-1 2-1,-1 1 0,0 3 0,-2 1 1,0 2-3,0 1-4,0 1-3,0 1-5,0-1-3,0 0-1,0-1-1,0-1-2,0-3-1,0-3-1,0-5-2,0-3-1,0-5-6,-2-4-9,0-6-11,-1-4-9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3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91600 12578 531,'1'-14'5,"4"1"10,2 2 10,3 2 9,4 2 4,2 1-4,3 0-4,3 2-3,2 0-4,1 2-1,1 0-3,1 2-3,0 0 0,2 0-1,1 0 1,1 0-1,-1 0-1,-2 2-1,-1 0-2,-2 2-2,-4 1-2,-1 1-1,-5 3-2,-1 2-2,-3 1 0,-1 1 1,0 2 2,-2 0 1,-1 1 0,-2 1 1,-3 1-1,0 1-1,-4 2 0,-2 3-1,-4 3-2,-2 3-1,-3 2-1,-1 0-2,-3 2-3,-1 1-1,-4 1-2,-1 2-1,-4 2-1,-3 2-2,-2 0-3,-1-3-6,-1-4-6,0-2-6,0-3-3,5-3-3,4-4-2,3-1-2,4-5 2,3-5 4,3-5 6,3-4 4,1-3 3,2 2 1,1 0 1,0 2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95571 11518 454,'-3'-25'34,"-2"13"10,-5 12 11,-4 14 11,-2 7 0,-1 5-10,-1 3-10,-1 4-10,0 2-8,-1-2-3,0 0-4,1-1-3,-1-1-4,-1-1-2,-1-2-3,-1 1-2,-2 1-2,-4 8-3,-5 6-1,-3 8-1,0-1-5,6-5-4,4-5-6,5-7-6,6-8-13,7-9-22,6-10-23,8-10-22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96550 11345 436,'2'-13'8,"4"4"17,3 6 16,5 5 17,1 3 4,-1 3-11,-1 3-11,0 4-9,-2 2-6,1 3-1,0 3 1,0 3-1,-1 2-2,-1 2-1,-1 2-3,0 3-1,-2 0-3,-1 0 0,-1 0-2,0 1 0,-2-1-3,0 2-3,-2 1-2,0 0-3,0 1-5,2 1-6,2-1-5,1 0-7,2-2-5,-2-2-6,-1-3-7,0-3-5,-2-3-2,0-1 3,-2-3 4,0-1 4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05:40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95852 12912 542,'-22'-1'4,"4"0"9,5-2 9,3 0 8,5-2 6,6 0 4,6-1 3,6-1 3,4 0-1,5 2-4,3 2-7,4 2-4,5 1-6,3-2-4,4 0-5,4-1-4,0-1-7,-2 2-9,-4 0-8,-2 2-9,-5 0-2,-6 0 6,-5 0 3,-6 0 6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39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12413 2783 669,'-21'-6'6,"8"4"12,7 4 13,7 4 11,4 2 3,3 1-6,3 2-5,4 0-7,1 1-5,1 3-2,1 1-4,1 3-2,0-1-4,-1-3-5,-1-3-4,-1-2-4,-1-3-5,-3-1-6,-1-1-7,-2 0-5,-2 0-6,-2 2-5,-3 1-5,0 3-5,-4 1 0,-2 1 3,-4 1 6,-2 2 3,-1-2 5,3-3 8,1-3 5,2-2 7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0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12413 2619 565,'-28'22'-4,"9"-4"11,7-5 11,8-3 11,5-3 3,2 0-4,2-2-4,2 0-4,1 0-3,1 3-2,2 3-3,0 4-2,-1 1-3,-1 1-2,-2 1-3,-2 1-2,-1 2-4,0 1-3,0 3-5,0 1-3,-1 1-3,-2-1-1,-2-1-1,-2-1-1,-1-1 1,0-1 2,0-1 4,0-1 2,-1-1 4,0-1 3,-1-1 3,-1 0 3,0-2 3,2 1 3,2 0 2,2-1 2,1-2 6,0-6 8,0-6 8,0-6 8,0-6 0,2-7-9,0-8-10,2-5-8,1-7-7,3-5-6,4-4-5,2-5-6,2-5-2,1-4 0,1-4 0,2-3 1,0-3-6,1-1-13,0-1-12,3-1-12,-2 5-2,-1 9 10,-3 10 11,-1 10 9,-1 6 7,-1 1 5,1 3 4,0 2 4,-2 2 2,-3 3 1,-3 3 1,-2 3 1,-2 2 9,0 4 21,-1 3 18,2 3 19,-2 2 4,1 3-13,0 4-14,0 2-12,1 2-9,0 0-3,1 0-5,2 0-3,0-2-6,1-1-5,2-2-7,0-2-6,1-1-5,1 0-3,1 0-3,2 0-3,-1 0 0,-1-2 0,-1 0 3,0-2 1,-3 2 2,-1 2 0,-2 4 1,-2 2 0,-3 3 2,-4 4 1,-4 2 2,-4 3 2,-2 2 1,-2 1 1,0 1 1,-1 1 1,0 1 1,-1-1 4,0 1 2,1-1 4,0-1 1,2-3 3,2-3 2,3-2 2,1-3 5,2-1 9,2-1 9,2 0 10,1-1 1,0 0-5,0-1-5,0 1-5,0 1-4,0 4-1,0 2-3,0 3-1,0 2-3,0 3-2,0 1-2,0 3-2,-1 1-2,0 3-1,-2 1 0,0 2-1,-2 1 0,-2 1-2,-2-1 0,-1 0-2,-1-1 0,0-1 0,2-3-2,1-1 0,-1-3 0,0-2 1,-2-1 0,1-2 2,-2-3 0,2 1 0,0-2 1,2-1 0,4-3 1,6-5 0,8-4 0,6-5 1,4-4-2,3-2-1,1-2-3,3-2-1,-1 0 0,0 1-2,0 0 1,-2 2 0,1 0-2,5-2-3,3 0-4,4-1-3,1 0-3,-4 0-1,-2 2-2,-3 1-2,-2 0-2,-3 0-2,-1 0-2,-3 0-3,-4 1-3,-8 1-7,-8 0-7,-8 2-6,-3-1 1,2 0 12,2-1 10,3-2 10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13329 3088 514,'0'-23'0,"0"3"0,0 1 0,0 3 0,2 0 5,4 2 9,3 1 11,5 1 8,3 1 4,1 0-6,3 2-4,1 1-5,2 1-5,1 2-5,1 2-3,1 2-6,-1 1-2,-3 2-3,-3 0-1,-3 2-2,-3 1-1,-2 3 0,-4 4-1,-3 2 0,-2 3 2,-2 3 2,-2 3 3,-2 3 3,-2 2 4,-1 1 4,-3 0 4,-2 2 4,0 1 2,2-1-2,3 0-2,1 1-1,1-1 0,0 0 2,0 1 2,0-1 3,1 0-1,0 2-5,2 1-5,0 1-4,2-1-3,0-2 0,2-1 1,0-3-1,0-3 0,0-3-3,-2-4-1,0-5-1,-1-1-4,0 0-4,0-1-4,0 1-5,-3-3-4,-6-4-6,-6-6-6,-5-4-6,-5-6 0,-3-5 3,-3-7 4,-2-5 4,-2-3 1,1 1-1,1 1-1,2 1 0,-1 3 2,3 3 6,0 5 5,1 3 6,1 3 5,3 2 6,1 3 6,3 1 5,1 0 3,3 0-1,1-1-1,2-2-1,3 1 2,3-1 3,2 0 4,4 0 3,4 0 2,7-2 0,8 0 1,6-1 0,5-1-1,4 1-6,4-1-4,5 0-5,2 0-4,2 1-2,2-1-2,2 0-3,-1 0 0,-1 1-1,-2-1 1,-1 0 0,-5 1-6,-4 2-11,-5 3-13,-5 1-11,-7 1-8,-7 0-1,-8 0-1,-8 0-3,-6-1 6,-4 0 9,-3-1 12,-5-1 10,-1-1 6,-1 2 4,1 1 3,-1 0 3,2 1 3,1 0 4,3 0 5,1 1 3,2-1 3,1 2 2,0 0 0,2 2 2,2 2 4,2 5 6,4 6 8,3 4 7,1 4 0,0 3-9,0 3-7,0 3-9,0 2-6,0 4-6,0 3-6,0 2-6,0 2-6,0-2-8,0 0-7,0-1-7,0-5-3,0-6 2,0-7 2,0-7 2,0-4 0,0 0-1,0-2-1,0-1-2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15724 2037 527,'-18'0'2,"13"-2"11,10 0 12,13-2 13,7 0 1,3-2-8,3 0-8,2-1-8,2-1-4,1 0-1,-1 1 0,0-1-1,-1 0-2,-2 2-3,-1 1-4,-3 0-3,-2 2-4,-3 0-3,-3 2-5,-3 0-3,-6 0-6,-10-4-8,-10-2-7,-10-3-8,-3-2 0,1 0 12,3 1 9,1-1 11,2 0 7,-1 1 6,0-1 5,1 0 5,0 1 3,2 0-1,3 2 0,1 1 0,1 2 8,2 6 19,1 4 18,0 6 18,1 3 2,1 5-13,-1 3-14,0 5-14,-2 4-8,-2 6-3,-3 6-2,-3 6-3,-2 4-5,-2 0-6,0 1-5,-1 2-7,0-2-7,-1-1-9,1-2-8,-1-2-8,2-4-4,1-8 3,2-6 1,3-7 3,1-7-1,2-7-4,2-6-3,3-7-4,1-6 3,3-2 7,4-3 9,2-3 8,2 0 8,-2 2 7,-1 4 8,0 3 7,-1 3 11,1 2 12,2 4 15,0 2 12,0 4 3,0 4-8,-2 3-9,0 5-7,-2 3-8,-1 1-6,0 2-5,-2 3-6,0 0-4,-2-1-4,0-1-4,-1-1-5,-1-2-4,0-1-7,0-3-7,0-1-7,1-5-10,0-8-13,2-8-14,0-8-13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6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63781 3196 564,'1'-36'4,"3"8"10,4 6 8,2 7 10,1 5 4,0 6 1,-2 4 1,-1 6 1,-2 6-6,-4 7-11,-4 8-11,-4 9-11,-3 3-9,-3 0-5,-4 0-4,-1 0-6,-2-3-2,0-5 1,2-7 0,1-5 2,4-6 2,9-3 1,6-4 3,9-4 2,4-3 2,1-2 4,2-2 2,0-2 3,-3 4 4,-5 10 6,-6 10 5,-6 9 5,-5 6 5,-4-1 2,-3 0 3,-5 0 3,-1 0 1,1-1 0,1-1-1,1-1 1,1-3-4,4-3-7,3-5-5,2-3-8,7-6-9,8-8-14,9-8-13,9-8-15,5-4-4,1-1 4,1-1 5,0-1 3,-1 2 5,-3 3 2,-5 4 4,-3 5 3,-7 4 9,-7 8 12,-8 6 14,-8 7 12,-5 5 7,-5 1 1,-3 3 1,-5 1 1,-1 1 0,1-1-3,1-1-2,1-1-2,0 0-2,-1 1-4,-1 1-2,0 0-3,0 1-1,3-3-1,3-1-1,3-3 0,2-1-1,4-3 0,3-1 0,3-2 0,2-2-1,3-1-4,4 0-3,2-2-3,4-1-2,6-2-5,4-3-3,5 0-3,3-4-4,2-2-4,3-4-5,1-2-4,2-2-1,0 1 1,2-1 2,1 0 1,-1 0-1,-2-1-7,-2-1-4,-1-1-6,-5 0 0,-4 2 7,-5 2 6,-4 3 7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3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16200 3083 481,'37'-43'5,"-6"8"2,-4 8 3,-5 7 2,-1 5 1,1-1 1,3 0 0,1 1 0,2 0 0,1 4-2,1 3-1,1 3-2,0 2-1,-2 3 1,0 4 0,-1 2 1,-1 3-2,-3 0-1,-1 1-2,-3 2-3,-1-1 0,-3 1 1,-1 0 0,-2 0 1,-2-1 2,-3 1 1,-1 0 2,-2-1 1,-1 0 2,0 0 1,0-2 0,0 0 2,-1-1 0,-1 1-2,0 1-1,-1 2 0,-1 0-2,0 1 1,0 1 0,0 1 0,-1 2 0,-1 1 0,0 3-1,-1 2 1,-2 0 0,0 2-1,-1 1 1,-2 1-1,1 0 0,1-1-1,0-1-1,2-1-1,0-2-2,0-1 0,0-3-2,0-1-2,-2-2-3,-3-3-6,-5-1-6,-4-2-6,-1-4-4,1-4 0,1-6 0,1-4 0,-1-4-1,0-1-1,-1-3-1,-1-1-1,-1-6-1,-1-7 1,-1-8 0,-1-8-1,2-2 1,3 4 0,4 4 0,5 4 1,1 1 0,0-3 3,0-1 2,0-2 2,0 0 4,1 0 3,-1 2 3,0 0 4,0 4 4,2 6 4,1 5 4,0 7 5,2 6 8,0 10 16,2 8 14,1 10 16,-1 4 1,-1 2-14,0 3-13,-1 1-12,-1 2-9,2 1-3,0 1-4,2 1-3,0-3-5,2-4-5,0-5-5,2-4-5,1-5-5,3-3-4,4-2-5,2-4-5,3-4-2,1-8-3,3-6-1,1-7-2,3-4 1,1-2 5,2-3 4,3-1 5,-2 1 5,-3 2 4,-5 3 4,-3 3 4,-4 3 4,-3 5 3,-3 3 2,-2 4 3,-5 7 9,-4 8 17,-5 9 16,-6 10 16,-2 3 3,-3 2-12,-2 1-11,-1 1-12,-1 0-8,1 0-4,1 1-4,1-1-4,0 0-3,-1-2 1,-1 0 0,-1-1 0,0-2-2,3-3-6,1-3-4,3-3-5,3-4-3,8-6-2,6-6-3,8-6-1,4-4 0,5-2 3,3-2 3,5-1 4,1-1 2,-1 3 4,-1 1 2,-1 2 4,-2 2 1,-3 2-2,-3 2-1,-3 2 0,-2 2-2,-2 2 1,-2 2 0,-2 2 0,-5 3 0,-6 4-1,-7 3 0,-8 5-1,-3 1 0,-1 2-1,-1 1 0,0 1 0,-2 0-1,1-3 0,-1-1-2,1-3 0,0-1 0,1-1 0,1-1 2,1 0 0,3-3 2,3-3 3,4-3 3,5-2 4,4-4 2,6-2 1,5-4 3,7-2 1,6-4 0,7-4-1,7-3-2,7-5-1,2 0-2,0 3-5,-2 3-5,0 3-3,-2 2-5,-3 0-5,-4 2-5,-2 1-4,-3 1-4,-5 2-3,-3 2-2,-4 2-4,-6 1-3,-7 0-5,-6 0-4,-7 0-4,-3 0 2,2 0 11,3 0 10,1 0 10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3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17095 4309 485,'-21'-15'2,"5"4"5,5 3 4,4 3 4,4 2 9,1 3 12,0 4 13,2 2 11,0 5 3,0 6-9,0 5-7,0 7-8,0 4-7,0 6-5,0 4-5,0 6-6,0 8-6,0 13-9,0 12-10,0 14-7,-1-3-17,0-16-22,-2-17-24,0-16-22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4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42990 29710 539,'-5'7'59,"8"-2"1,6-3 3,7 0 3,3-4-5,1 0-12,0-3-11,-1-2-12,1 0-8,1 1-6,1 0-5,1 2-6,0 0-5,-1 0-8,-1 0-8,-1 0-7,-1 0-7,-3-1-7,-1-2-7,-2 0-8,-2 0 0,-1 1 6,-1 0 6,0 2 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4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43497 29233 505,'-15'-6'11,"4"4"24,3 4 22,3 4 23,1 3 4,2 3-16,0 3-16,2 4-16,0 1-11,0 1-4,0 1-7,0 1-5,0 3-7,0 8-6,0 7-8,0 6-7,0 3-7,0-4-10,0-2-7,0-4-9,0-4 0,0-9 10,0-8 10,0-7 9,0-4 1,0 0-7,0 0-8,0 0-7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5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44181 28847 477,'7'-8'2,"0"2"6,-2 1 5,0 0 5,-1 1 6,3 1 3,2-1 5,2 0 5,1 0-1,0 2-3,-1 0-5,1 2-3,-1 1-4,-1 2-3,0 2-2,-2 2-4,-1 3-2,-2 7 0,-2 5 0,-2 7-1,-3 1-2,-4-3-7,-4-4-4,-3-1-7,-3-5-1,2-1 0,1-4 1,1-3 1,4-1 0,8-2 3,8-1 0,7 0 3,5-2 1,0 0 3,-1-2 3,1 0 3,-2 0 4,-1 3 9,-3 4 6,-1 2 8,-4 3 0,-4 3-4,-6 3-5,-4 4-6,-4 1-6,-4 4-7,-2 3-6,-3 3-9,-4 3-8,-5 2-13,-4 4-12,-6 2-12,2-2-8,7-10-2,9-8-2,7-8-3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6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63772 29794 569,'-24'-1'21,"13"0"15,14-2 15,14 0 13,6-1 3,2 0-11,1 0-9,1 1-9,1-1-11,3 0-10,1 0-11,2 1-9,0-1-8,-3 0-4,-3 0-6,-3 0-4,-3 0-4,-2 1-3,-1-1-3,-2 0-4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6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64446 29237 562,'-14'-6'11,"3"6"22,3 4 22,3 6 21,1 3 4,2 3-17,0 3-15,2 3-16,0 2-12,0 3-7,0 1-6,0 2-8,0 1-8,0-1-9,0-1-9,0-1-10,0-2-6,0 0-3,0-1-4,0-1-3,0-3 0,2-3 5,0-4 5,2-4 5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47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65316 28847 499,'15'-14'3,"-1"2"3,-1 4 4,-1 3 4,0 1 5,2 2 3,0 0 3,1 2 4,0 0-1,-1 2-3,-1 0-4,0 2-5,-3 1-2,-1 1-3,-2 3-1,-2 2-2,-2 1-1,-2 1-1,-2 2-1,-2 0-1,-3 1-2,-2 1-3,-3 1-3,-3 1-3,-2 0-2,2-3 2,1-1 1,1-2 1,3-2 0,4 1 2,6 0 1,4 0 1,5-1 1,4-3 2,3-1 2,5-2 2,0-1 1,-1 0 1,-3 0 0,-1 0 2,-2 0 0,-1 0-1,-1-1-1,0 1 1,-3 3 1,-1 4 5,-2 5 6,-2 5 4,-4 4 1,-6 3-2,-6 3-4,-5 3-2,-5 1-4,-2 0-6,-1 0-4,-2 0-6,-2 1-7,1-1-9,0 0-9,0 0-8,2-3-2,5-7 7,4-7 8,6-7 7,2-3-6,1 0-16,-1 0-18,0 0-17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6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79553 4200 999,'-89'7'-2,"26"1"-14,24-1-14,27 1-13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40726 33096 999,'-1'-14'-79,"0"3"21,-2 3 19,0 3 21,-2 1 11,0 2 1,-1 0 3,-1 2 2,-1 1 0,0 2 1,0 2 1,1 1 0,-1 1 0,2 0-2,1-2-3,0-1 0,1 0-2,1 0 2,-1 0 0,0 0 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7"/>
    </inkml:context>
    <inkml:brush xml:id="br0">
      <inkml:brushProperty name="width" value="0.04845" units="cm"/>
      <inkml:brushProperty name="height" value="0.04845" units="cm"/>
      <inkml:brushProperty name="color" value="#00BFF3"/>
    </inkml:brush>
  </inkml:definitions>
  <inkml:trace contextRef="#ctx0" brushRef="#br0">65886 2411 454,'-7'-13'9,"2"8"17,2 7 19,2 6 18,1 6 1,0 7-14,0 5-15,0 7-14,0 0-9,0-1-3,0-5-2,0-2-2,1-3-5,0-3-6,2-3-6,0-2-6,3-4-3,4-3-2,3-2-2,5-4 0,2-2-1,-1-2 2,1-2 2,0-1 1,-4 0 0,-5 4 0,-6 4-2,-6 4 0,-6 3 3,-4 3 8,-5 3 6,-5 4 7,-2 0 6,-1 1 5,1-1 5,-1 1 6,2-2 2,1-1-1,2-2 0,3-3-1,4-1-2,10-2-5,8-2-3,10-2-5,3-2-2,1-1-2,-1 0 0,1-1-2,0-1-4,1 0-5,1 0-7,1 0-5,-2 2-4,-7 3 2,-5 5-1,-6 4 2,-4 2 1,-2 1 4,-2 1 3,-1 1 4,-4 1 3,0 0 3,-3-1 3,-2 1 2,-2 0 2,-5 1 2,-3 1 2,-5 1 2,0-1 0,3-1 2,4-3 1,2-1 1,3-2 1,4-3 0,4-1 2,5-2 0,3-2-1,5-2-2,6-2-2,4-2-4,4-3-3,3-4-8,3-4-5,3-4-8,1-1-2,-3-1 1,-1 0 0,-3 1 2,-1-1-3,-3 2-4,-1 1-4,-2 1-6,-3-1 0,-2 0 3,-4-1 4,-2-1 4,-4 0 3,-1 1 4,-2 1 4,-1 0 3,-3 2 5,0 3 6,-1 1 6,-1 2 6,-1 2 3,0 2 3,0 2 2,1 2 2,-1 2 3,2 4 3,1 2 2,0 3 4,2 3 0,1 3-3,0 3-5,2 3-2,1 2-4,0 1-2,1 1-4,2 1-2,0 0-2,0 2-1,0 1-1,0 1 0,0-1-2,0 0-3,0-1-1,0-1-3,1-3-2,2-5-4,2-5-3,2-5-3,1-4-3,1-4-3,2-4-2,0-4-4,2-6-2,1-8-3,3-7-3,2-8-2,1-6-2,1-3 0,1-3 1,1-2-1,-1-2 1,-1 2 1,-3 1 0,-1 0 1,-1 2 3,0 2 7,-1 1 6,1 3 7,-1 4 6,-1 4 5,-1 4 6,0 7 5,-2 5 11,-1 8 16,-1 8 17,0 8 16,-2 4 1,-1 1-17,0 1-14,-2 1-17,1 0-9,0 1-5,1 0-4,2-1-4,0 1-4,0 0-1,-1-1-2,1 1-2,-1-1 0,-2 1 0,-2-1 1,-2 1 1,-3 1 0,-4 3 2,-4 3-1,-3 3 1,-5 0-4,-4 0-11,-3-1-11,-4-1-10,-2-2-4,1-5-1,1-3 1,1-4 1,1-4 1,1-3 4,1-3 2,1-2 3,2-5 3,1-6 2,2-6 3,3-5 3,1-5 0,4-1 0,3-3 0,3-1 0,1 0 1,2 2 3,0 1 3,2 3 3,1 2 2,2 5 1,2 3 0,1 4 1,3 3 5,0 0 10,1 2 9,2 1 11,0 2 6,3 7 2,2 6 4,1 6 3,3 5-1,1 5-1,3 4-4,1 6-2,3 3-3,3 1-5,3 0-5,3 2-5,3-1-5,4-2-3,4-2-4,4-2-4,2-2-6,-1-3-10,1-3-10,0-3-9,-3-3-9,-6-3-9,-6-3-8,-6-3-8,-5-2-2,-5-2 3,-5-2 4,-4-2 5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0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43300 25955 596,'0'-13'6,"0"6"16,0 6 16,0 6 16,0 3 1,0 0-12,0-1-12,0 1-12,0 0-7,2 2-2,0 0-3,2 1-2,0 0-1,0 0 0,-1-2 1,1 0-1,0-2 0,0 1 0,0 0-1,0 0 1,0 0 0,0 1-1,0 2 0,0 0 0,0 0 0,1-1-1,2 0 0,0-2-2,0 1 1,0 2 2,-2 1 0,0 3 2,-2 0 0,-1-1-1,0-1 0,-2 0 0,1-1-1,0 1 1,2 1-1,0 2 0,1-1 0,0-1-1,0-1 0,0-1-2,-1 1 1,-1 2-2,0 1 1,-1 3-1,-1 0 1,1-1-1,2-1 1,0-1 0,1-1 0,-2-1 0,0 0 0,-2-2 0,1 0-1,0 1 0,2 2 0,0 0-1,1 0 0,0-1 0,0-1 2,0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0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43000 26815 583,'0'-13'36,"2"8"2,0 6 2,2 8 2,0 1-1,2-1-7,0-2-5,1-2-7,1-1-4,-2 2-4,-1 0-3,0 2-3,-1-1-2,2 1-1,0 0-2,1 0-1,1 1-1,0 1 1,0 3 0,0 2 1,0 0-1,-1-1 1,1-1-1,0 0 1,0-2-1,0 1 0,0 0-1,-1 0 0,1-2-1,0 1 0,0-2-2,0 0-1,0-3 2,1-3 2,2-2 3,0-4 3,0-3 1,-1-5-1,0-5-1,-2-5-1,0-3 0,2-1-2,0-1-1,1-1 0,2-2-4,1-5-5,3-3-3,2-4-6,1-1-6,1 0-7,1 1-8,1 2-7,-2 3-5,-3 7-4,-4 7-1,-4 7-4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1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43327 25795 535,'-6'-13'4,"2"4"19,4 6 21,2 5 19,2 3 5,0 3-11,0 3-13,0 4-10,0 0-9,0 1-4,-1 0-4,1-1-5,0 1-3,0 1-1,0 1-1,0 2-1,-1-2-1,0-1-1,-2-3-1,0-1-2,-1-1 0,2 1 1,0 1 0,1 2 1,1-1-2,0-1-1,0-1-3,0 0-2,0-1-3,2 1-2,0 1-2,1 1-2,1 1-5,0 0-5,-1-1-6,1 1-7,-1-2 0,-2-1 4,-3-2 4,0-2 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22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42863 26482 542,'-21'8'17,"8"1"14,7 2 17,7 0 14,3-1 4,1-1-11,2-2-11,0-2-10,1-1-8,2 0-4,0 0-6,1 0-4,0 0-4,0 1-2,-2 2-1,-1 0-3,0 2 0,0 2-2,0 2 0,0 1 0,-1 2-1,-1 1 0,-1 2 1,0 0 0,-1-1 1,0-1-1,0-3 1,0-1-1,0-1 1,0 0-1,-1-1 1,1 1-2,2-1 0,2-2-3,3-3-2,4-1-3,-1-2 0,-1-4 1,-3-2 2,0-3 2,-3-3 1,1 0 1,0-1-1,0-1 2,0-3 0,1-2 0,2-3 2,0-3-1,1-3 1,-1-1-1,1-2-1,0-2 0,1-3-3,3-3-2,3-3-4,3-2-4,1-1-3,-1 3-7,-1 4-5,-1 2-5,-2 4-1,-2 5 4,-4 5 5,-3 5 4,-2 3-1,0 1-7,-2 0-8,0 2-6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4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9250 19885 577,'0'-17'3,"2"-2"4,0-1 5,2-3 6,1 2 1,3 3 0,3 4 0,4 5-1,1 1-1,3 2-2,1 1-1,3 0-2,0 3-2,1 4-1,-1 4-1,0 4-2,-1 3-1,-3 3-1,-3 3-2,-2 3-1,-4 1 0,-1-1 0,-2-1 1,-2-1 1,-2 0-1,-2 1 1,-2 1-1,-2 1 0,-2 1 0,-2-1-1,-2 1 0,-1-1-1,-3 1-2,0-1 0,-1 1-2,-1-1 0,-1 0-3,-1-1 1,-1-1-2,-1-1-1,0-2-1,1-4-4,1-5-3,1-3-3,1-5-2,2-6 0,3-5 0,1-7 0,1-4 2,2-1 3,1-3 3,0-1 3,2-1 3,0-1 0,2 1 1,1 0 0,0 1 2,1 2 3,2 4 3,0 3 3,1 3 4,-2 1 5,0 2 6,-2 3 6,0 3 7,0 10 11,0 6 11,0 9 9,0 2-1,0-1-12,0-3-14,0-1-13,1 0-8,0 3-4,2 3-5,0 3-3,0 8-2,0 14 0,-2 14 1,0 13 0,-1 9-3,0 5-8,0 2-8,0 5-8,0-2-3,2-8 4,0-7 3,2-9 3,-1-10 3,1-14 2,0-14 3,0-13 2,0-8-8,0 1-15,0 0-16,0 0-17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5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15342 20413 606,'-5'-22'38,"6"6"-2,6 5-1,6 5-2,2 2-3,-1 2-4,-1 0-5,-1 2-5,-1 1-3,-2 4-3,-2 2-2,-2 3-3,-3 4-4,-3 2-2,-2 3-4,-3 3-3,-3 1-1,-2 1 1,-2-1 1,-1 1 0,-2-2 1,1-1 1,-1-3 0,0-1-1,1-3 2,1-1 0,1-2 1,1-2 0,3-2 3,6-1 4,6 0 3,6-2 5,3 0 0,1-2-2,1 0-3,1-2-1,0 0-3,-1 0 0,0 0-1,-2 0-1,-1 1 0,-3 2 2,-1 2 1,-2 2 2,-2 3 1,-2 3 3,-2 5 2,-2 4 3,-1 0 0,-2-2-2,0-1-1,-1-2-2,-2-1-1,-2 1-2,-2 1-2,-1 1-2,-2 0-1,1-3-1,-1-1 0,1-2-2,0-2-1,2-1-4,3 0-3,1-2-3,3-3-4,4-6-3,4-6-4,4-6-4,3-4-4,3-5-6,3-3-6,3-5-6,0 1 0,-2 6 4,-4 3 6,-3 6 4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5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16254 19640 518,'-8'-5'18,"0"8"12,0 6 13,0 7 13,1 5 2,-1 5-9,0 3-8,0 5-9,-1 1-6,-2 2-2,-1 1-3,-3 0-3,-1 2-2,-1 1-1,-1 0-3,-1 2-2,-1 0-3,1 2-2,-1 0-4,1 2-4,-2 5-1,-2 13-2,-1 11 0,-2 12-1,0 0-8,5-11-14,3-13-13,4-11-14,4-11-3,3-10 7,2-9 8,4-10 7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6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17333 21200 492,'0'14'73,"0"-1"-15,0-2-15,0-2-14,0 0-7,0 1 1,0 3 2,0 2 2,0 1 0,0 1-2,0 1-1,0 1-3,0 1-1,2 1-2,0 1-3,2 1-1,0 1-3,1-1-1,2 1-3,0-1-1,1 0-2,0-3-1,0-1-1,-1-2-1,1-2-4,0 1-3,0 0-6,0-1-4,-2 0-1,-3-1 2,-2-1 3,-3 0 3,-4-1 0,-2 1 0,-4 1-2,-2 2 0,-3-1-2,-3 1-2,-3 0-1,-3-1-2,0 0-2,0-1-2,1 0-2,1-2-3,1-1 1,3-2 2,1-3 2,3-1 3,1-3-1,4-6-2,3-4-4,3-5-2,1-2 0,0 2 2,0 3 3,0 1 3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36"/>
    </inkml:context>
    <inkml:brush xml:id="br0">
      <inkml:brushProperty name="width" value="0.03432" units="cm"/>
      <inkml:brushProperty name="height" value="0.03432" units="cm"/>
      <inkml:brushProperty name="color" value="#00BFF3"/>
    </inkml:brush>
  </inkml:definitions>
  <inkml:trace contextRef="#ctx0" brushRef="#br0">17750 21290 640,'30'-22'59,"-4"5"-3,-2 3-2,-3 5-4,-1 1-5,1 0-8,1 0-8,1 1-9,1-1-11,1 0-13,1 0-15,1 1-15,-2 0-3,-4 2 6,-3 2 6,-4 2 5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3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45243 33290 444,'-8'-8'-19,"2"2"11,1 0 8,1 2 11,1 1 12,3 2 19,4 2 17,2 2 18,2 1 1,0 2-16,0 0-16,0 2-16,0 0-10,1 1-2,2 1-3,0 2-2,0-1-3,1-1-1,0-1-1,0 0-1,-1-2-2,1-1-1,0-1-1,0 0-2,-1 0 1,-1 2-1,-1 2 1,0 1 0,-1 1 0,1 0 1,2-2 0,0 0 1,1-1 0,0 1-1,-1 1 1,1 2-1,0-1 0,-1-1-1,1-1-1,0 0 0,0-1-1,-1 1 0,1 2 0,0 0 0,0 0 0,-1 1 0,1 0 1,0 0-1,0 0 0,-1 1 0,1 1-3,0 1 0,-1 0-1,1 0 1,0-2 1,0-1 1,-1 0 0,1 0 1,0-1 1,0 1 1,0 0 0,1 0-2,1-1-1,2 1-1,-1-1-2,1-1 0,0 0-2,-1-2 0,0 0-1,-1 2 1,0 0 1,-2 1 2,-3 0-13,-6-2-25,-6-3-25,-6-1-25,-2-2-4,0-4 16,2-2 17,1-3 16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8"/>
    </inkml:context>
    <inkml:brush xml:id="br0">
      <inkml:brushProperty name="width" value="0.03583" units="cm"/>
      <inkml:brushProperty name="height" value="0.03583" units="cm"/>
      <inkml:brushProperty name="color" value="#00BFF3"/>
    </inkml:brush>
  </inkml:definitions>
  <inkml:trace contextRef="#ctx0" brushRef="#br0">67792 3406 614,'4'-17'8,"8"-3"17,7-3 16,9-3 17,1 2 3,-6 5-11,-4 6-11,-4 7-11,-2 2-7,3 2-3,3 0-3,3 2-3,0 0-4,-1 0-7,-2 0-4,-3 0-6,-1 2-4,-4 4-1,-3 4-1,-2 3-2,-5 4 0,-2 3 0,-5 3 1,-4 3 1,-5 2-1,-5 1 1,-7 1-2,-5 0 0,-2 0 1,3-5 3,3-4 3,4-3 2,6-6 4,14-8 4,12-8 6,14-8 4,5-2 2,2 1-2,1 2-2,1 2-1,-3 2-1,-5 1-2,-7 0-1,-5 2-1,-5 2-2,-4 6-2,-4 4-2,-4 5-1,-6 5-2,-7 5 2,-9 5 0,-7 5 0,-3 0 2,4-3 1,2-5 0,3-4 1,3-2 2,3-3 1,3-1 2,3-2 2,2-2 2,3-1 3,1 0 3,2-2 4,7-3 0,12-4-2,11-6-1,13-4-3,4-3-4,-2 1-5,-2-1-7,-1 0-6,-2 0-3,0 1 0,1-1 0,-1 0 1,-2 1-4,-3-1-6,-5 0-7,-3 1-7,-4-1-2,-1 2 1,-2 1 2,-2 0 2,-3 1 2,-3-1 6,-2-2 4,-4 0 5,-2-1 4,-1-3 2,-3-2 3,-2-1 3,0 0 1,1 2 2,0 4-1,2 3 1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4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45012 32900 548,'-8'9'111,"2"3"-24,1 4-24,1 2-25,0 1-13,0 1-3,0-1-1,0 1-3,1-1-2,0 1-3,2-1-1,0 1-3,1 0-2,-2 1-2,0 0-1,-1 3-4,-1-2 0,2-2-2,0-1-1,2-2 0,0-2-2,0 1 0,0-1-1,0 1 0,0-4-12,2-8-22,0-8-22,2-8-23,-1-3-2,1 1 15,0 1 16,0 0 17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7:44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45350 32630 504,'16'-6'87,"-1"1"-18,1 2-20,0 2-20,-1 0-9,-1 0-1,-1-1-2,-1-1 0,1-1 1,3 2 3,3 0 3,4 2 2,-1 0 0,0 0-4,-1 0-5,0 0-5,-3 1-3,1 2-2,-2 1-3,-1 3-2,-1 0-2,-1-1 0,-1-1 0,0 0-1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73130 14042 999,'-72'-72'-28,"13"26"-2,12 26-2,14 26-1,8 12 3,7-3 7,5-3 5,6-2 8,3-2 3,0 1 0,0 1 2,1 1 0,-1 1 1,0-1 0,0 1 2,0 0 1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6"/>
    </inkml:context>
    <inkml:brush xml:id="br0">
      <inkml:brushProperty name="width" value="0.0454" units="cm"/>
      <inkml:brushProperty name="height" value="0.0454" units="cm"/>
      <inkml:brushProperty name="color" value="#FED406"/>
    </inkml:brush>
  </inkml:definitions>
  <inkml:trace contextRef="#ctx0" brushRef="#br0">45387 28751 484,'-8'-8'-18,"2"2"8,1 1 9,0 0 7,1 2 6,-2 2 5,0 2 3,-1 2 5,-1 2 1,2 0-4,1 1-4,0 2-2,2 0-3,1 1-2,0 1 0,2 2-2,0-1-2,0-1-3,0-1-2,0 0-3,-1-1-1,-1-1 0,0 1 0,-1 0 0,-1 0 1,0 0-1,0 0 0,0-1 0,0 1 1,0 0 3,0 0 3,1 0 3,0-2 7,3-3 13,4-2 11,2-4 13,2-2 0,2-1-11,0-3-11,1-2-11,2-1-7,0 1-2,1-1-3,1 0-1,0 0-3,-1 1-1,0-1-2,-2 0-2,1 0-1,1-1 0,3-1 0,2-1-1,-2-1 2,-1 2 1,-4 1 2,-3 1 1,1-2 1,4-2 1,3-3 1,5-3 0,0 0-1,-3 3-1,-3 3-1,-3 3-2,0 1 0,0 1 0,1-1 0,1 0 0,1 0 0,0 1 0,-1-1 0,1 0-1,-1 1 0,-1 1 0,-1 0 0,0 2 1,-1-1-1,1-2 1,1-1 0,1-3 0,1 0 0,0 1 0,-1 1 1,1 0 1,-2 2-2,-1-1 1,-2 0-2,-2 0 0,-4 2-4,-6 3-10,-6 2-7,-6 4-10,-1 2-1,1 2 4,2 2 6,2 2 4,0 1 2,-1 3 2,-3 2 0,-2 2 1,0 0 1,-1-1 1,0-1 1,1-1 1,-1 1 0,1 0 2,-1 1 0,0 1 0,1-1 2,-1-1 1,0-2 2,1-2 1,0-1 2,2 0 1,2-1 2,3 1 2,0-1 2,0 0 2,0-2 3,0 0 2,1-1 4,-1 0 4,0-1 3,0 1 5,2 0-1,6-2-4,4 0-6,6-2-5,2-2-3,3-4-3,2-4-3,1-3-3,2-3-1,1 1 0,1-1-1,2 0 0,-1 1 0,1-1-1,-1 0 0,0 1-1,0-1 1,-3 2-1,-1 1 1,-2 1-1,-3 1 1,-1 0-1,-2 2 0,-2 1 0,-1 0 0,-1 0 2,1 0 1,0 1 1,-4 0-8,-6 4-18,-8 2-16,-5 4-18,-4 2-4,4 1 9,3 3 9,3 2 7,1 1 6,0 0 0,0-1 0,0 1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28"/>
    </inkml:context>
    <inkml:brush xml:id="br0">
      <inkml:brushProperty name="width" value="0.04034" units="cm"/>
      <inkml:brushProperty name="height" value="0.04034" units="cm"/>
      <inkml:brushProperty name="color" value="#FED406"/>
    </inkml:brush>
  </inkml:definitions>
  <inkml:trace contextRef="#ctx0" brushRef="#br0">45312 31696 545,'-15'0'0,"1"0"0,1 0 0,0 0 0,2 0 4,1 0 5,0 0 7,2 0 6,0-1 5,1 0 4,-1-2 4,0 0 4,2 0 1,6 0-2,4 2-2,6 0-2,2 1-3,3 0-7,2 0-5,1 0-6,1 0-4,-3 0-2,-1 0-1,-2 0-2,-2 0-2,1 0 1,0 0-1,0 0 0,0 0-1,1 0 0,1 0-3,2 0 0,0 0-1,1-2 0,1 0 0,1-1 0,-1-1 0,-1 0 1,-2 0 0,-2 1 1,-1-1 0,3 2 0,1 0 1,3 2-1,0 0 0,-3 2 0,-1 0 0,-2 2 0,-1-1-1,1 1 1,1 0-1,1 0 1,0-1 0,-1-1 0,0 0 0,-2-2 0,0 0 1,0 0 0,-1 0-1,1 0 2,0 0-5,0-2-7,-1 0-9,1-1-6,-4 0-12,-6 2-13,-8 2-13,-6 2-14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0"/>
    </inkml:context>
    <inkml:brush xml:id="br0">
      <inkml:brushProperty name="width" value="0.04553" units="cm"/>
      <inkml:brushProperty name="height" value="0.04553" units="cm"/>
      <inkml:brushProperty name="color" value="#FED406"/>
    </inkml:brush>
  </inkml:definitions>
  <inkml:trace contextRef="#ctx0" brushRef="#br0">40970 32049 483,'-15'0'-42,"4"2"11,3 1 11,3 0 10,-1 2 5,-4 2 2,-4 1 1,-3 3 0,-2 1 2,2 0 3,3-1 1,1 1 2,1-1 2,-2-1 2,0 0 2,-1-2 2,1-1 1,1 0 1,2-2 0,2 0 1,2-2 1,-1 1 3,0 0 3,0 0 2,0 1 2,-2 0 0,0 1-1,-1 2-1,2-2 2,6-1 5,6-2 3,6-2 5,2-2-2,1-2-9,0-2-7,0-1-8,1-3-5,3 0 0,3-2-2,3 1-2,1-2 0,-1 0 0,-1 0 0,-1 1-1,0-1-1,1 2 0,1 1-2,2 1-2,-2 0 0,0 0 0,-1 0-1,0 0 0,-2 0-1,1-1 1,-1-2 0,1 0 0,-1 0 1,1 1-1,0 0 0,-1 2 0,0 1-1,-1 1 1,-1 0-1,0 2 0,-2-1 0,1 0 0,0-1 1,-1-2 0,0 1-1,-1-1 2,0 0-1,-2 0 0,0 1 0,0 0 0,-1 2 0,1 1 0,0-1-1,0 0 0,-1-2-1,1 0-1,-3 1 0,-6 2 0,-6 4 1,-6 3-1,-6 2-1,-5 5-4,-7 4-2,-5 3-3,-3 3-1,0 1 1,-1 1 0,1 1 2,-2 1 1,-2-1 0,-4 1 1,-2-1 0,0-1 2,4-1 3,3-3 3,5-1 3,3-1 2,1 1 0,3 1 0,2 1 0,1 0 0,2-3-1,3-1 0,1-2 0,3-2 0,1-1 2,2 0 1,2-2 0,4-4 2,6-8-1,6-8 0,6-7 0,5-6 0,5-1-2,5-3-1,5-1-1,3-1-1,2 2 0,2 0-1,2 1-1,0 2 0,-3 3 0,-4 3 0,-2 3 0,0 3-2,2 1-5,4 2-5,3 2-6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7"/>
    </inkml:context>
    <inkml:brush xml:id="br0">
      <inkml:brushProperty name="width" value="0.04733" units="cm"/>
      <inkml:brushProperty name="height" value="0.04733" units="cm"/>
      <inkml:brushProperty name="color" value="#FED406"/>
    </inkml:brush>
  </inkml:definitions>
  <inkml:trace contextRef="#ctx0" brushRef="#br0">65977 29706 464,'-1'-13'-18,"0"5"12,-2 4 13,0 6 11,-2 1 5,-4 2-2,-2-2-3,-3 1-2,-2 1-2,1 2 0,-1 2 0,1 2 0,-1-1-1,0 1-2,1-2-2,-1 0-2,1-2 0,1-1-2,0-1-1,2 0-2,1-1 1,1 0-1,0 0 0,2 0-1,0-1 3,-2-1 3,0 0 5,-1-2 4,2 0 1,6 0 0,6 0-2,6 0 0,6-2 0,7-6 1,7-4 0,7-5 2,1-2-1,-2 1-4,-3 1-3,-3 1-4,-3 1-1,-2 3 0,-1 1 1,-2 2 0,-2 1-1,1 1-4,-1-1-3,1 0-3,-1 1-2,-1 0-2,-1 2 0,-1 1-1,-4 1 2,-6 3 2,-8 4 4,-6 2 2,-4 2 1,1 0-1,-1 0-2,0 0-1,-1 0-1,-3 1-1,-3 1 0,-3 2 0,-3 0-1,-3 3 0,-3 1 1,-3 3-1,-1 1 1,0-1 1,0 1 2,-1-1 2,3-1 3,4-3 2,3-2 2,5-4 4,5-3 0,8-4 0,8-4-1,8-4-1,5-3-1,2 0 1,1-1-1,3-1 1,3-3 0,5-2 2,4-3 2,6-2 2,2-2 0,-2 2-3,0 3-1,-1 2-2,-4 1-3,-4 4-2,-5 3-3,-4 2-2,-4 2-2,-1 1 0,-1-1-1,-1 0-1,-4 0 2,-6 2 1,-7 0 2,-7 2 2,-6 1-2,-4 4-5,-3 2-5,-4 3-6,-4 3-2,-3 2 0,-3 1 0,-2 3 1,-1-1 0,2-1 2,2-2 2,2-3 1,3-1 3,5-2 5,5-2 4,5-2 3,10-4 4,16-5 0,15-4 2,16-5 1,5-2-1,-7 1-2,-8 1-3,-6 1-2,-2-1-1,3 0 2,3-1 2,3-1 1,0 0 1,-3 1 1,-3 0 1,-3 2 0,-2 1-2,-1 1-2,-1 0-4,-1 2-4,-4 0-15,-6 1-27,-8-1-27,-6 0-27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38"/>
    </inkml:context>
    <inkml:brush xml:id="br0">
      <inkml:brushProperty name="width" value="0.04796" units="cm"/>
      <inkml:brushProperty name="height" value="0.04796" units="cm"/>
      <inkml:brushProperty name="color" value="#FED406"/>
    </inkml:brush>
  </inkml:definitions>
  <inkml:trace contextRef="#ctx0" brushRef="#br0">60084 30800 458,'-36'-7'33,"9"2"-2,7 2-2,9 3-2,6 0 4,8 0 7,6 0 9,7 0 9,5 0-2,3 0-13,3 0-11,3 0-12,2-2-7,3-1-2,1-2-2,2-1-2,2-3 0,0-2 1,2-2 1,1-1 2,0-3 0,2-1-2,0-3-1,2-1-3,-2 0 0,-2 3-1,-4 3 0,-2 2-1,-4 4-1,-5 3-2,-5 2-2,-5 4 0,-5 2-4,-6 4-4,-6 2-4,-6 3-3,-6 1-3,-7 0 2,-8-2 1,-5 0 1,-7-2 1,-3 1 2,-4 0 0,-4 0 2,2-1 0,6-1 3,7 0 1,8-2 1,2 0 2,1 0 2,-1 0 1,0 0 2,-1 1 2,-4 1 0,-5 3 0,-3 2 2,-1 1-1,2 0 0,1-1-2,3 1-1,3-1 3,3-3 4,5-1 5,3-2 5,6-2 3,8 0 3,8-1 3,8-2 2,7 0-1,5 0-5,6 0-5,7 0-5,3-1-2,4-4 0,2-2 1,4-3-1,1-3 0,0-2-2,0-1-2,0-3-3,-2 0-1,-4 1-1,-4 1 0,-4 1 0,-5 1-2,-5 4-2,-7 3-2,-5 3-3,-9 5-1,-10 9-4,-11 10-2,-11 7-3,-5 4 0,1-5 3,1-4 4,1-3 3,-2-2 1,-6 0 0,-6-1-1,-6 1-2,-2-2 1,3-3 1,4-3 2,2-2 0,4-3 2,4-1 2,3 0 0,5-1 1,3-1 1,3 0 0,3 0 1,3 0-1,5-3 3,10-2 6,8-5 4,9-4 5,6-1 2,3 1-4,3 1-2,3 1-3,1 0-1,0 0-1,0 0 0,1 1 0,-2-1-2,0 0 1,-1 0-1,-1 1-1,-2 0-1,-3 2-4,-4 2-4,-1 3-4,-4 0-3,-1 2 0,-2 0-3,-3 2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41"/>
    </inkml:context>
    <inkml:brush xml:id="br0">
      <inkml:brushProperty name="width" value="0.04121" units="cm"/>
      <inkml:brushProperty name="height" value="0.04121" units="cm"/>
      <inkml:brushProperty name="color" value="#FED406"/>
    </inkml:brush>
  </inkml:definitions>
  <inkml:trace contextRef="#ctx0" brushRef="#br0">61773 32922 533,'-21'0'0,"3"0"0,4 0-1,5 0-1,2-1 11,2-2 19,2-2 21,2-2 19,5-6 2,9-11-18,9-10-16,9-12-19,3-3-8,-1 2-2,-3 4-3,-2 2 0,-1 4-2,-1 4-1,-1 4 0,-1 3 0,-2 4-2,-3 3 1,-3 3 0,-3 3-1,-6 8 2,-12 14 5,-10 13 4,-11 15 4,-6 7 1,-2 3-5,-3 3-3,0 4-4,-2-2-1,3-6 0,2-6 0,2-6 1,1-4 1,3-3-2,2-4 0,1-1 0,3-5 0,3-1 2,3-4 3,3-3 1,7-6-1,12-10-6,11-9-7,13-11-6,5-5-1,0-2 1,0-2 2,1-2 2,-2 0 1,-2 1 1,-2 3 0,-1 2 0,-4 3 2,-1 3 2,-4 5 2,-3 3 3,-7 9 1,-9 12-1,-9 13-1,-11 13-1,-5 6 0,-1 1 0,-1-1-1,-1 0 0,0-1 1,0-2 0,-1-1 0,1-3 1,0-2 1,1-1 0,1-3 2,1-1 1,3-3 1,3-3 0,4-3 0,5-2 1,7-7-1,12-9-1,11-8-2,12-9-1,6-7-1,1-4-2,-1-6-1,0-4-1,-1-1-1,-2 4-2,-2 4-1,-2 4-2,-3 4-3,-5 5-4,-5 5-5,-4 5-4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49"/>
    </inkml:context>
    <inkml:brush xml:id="br0">
      <inkml:brushProperty name="width" value="0.03406" units="cm"/>
      <inkml:brushProperty name="height" value="0.03406" units="cm"/>
      <inkml:brushProperty name="color" value="#FED406"/>
    </inkml:brush>
  </inkml:definitions>
  <inkml:trace contextRef="#ctx0" brushRef="#br0">77409 15650 645,'-1'19'75,"-4"9"-17,-2 7-16,-3 8-15,-2 4-9,1 0 0,-1 0-1,0 0-1,2-4-3,2-6-6,4-8-6,3-5-5,0-6-4,-1 1 1,0-2 0,-1-1-1,-1-2 1,2-1 0,0-2 0,2-2 0,0-4-1,0-2-4,0-6-2,0-2-3,1-6-1,4-8 0,2-6 1,3-6 1,2-5-1,0-1-1,-1 0-1,1-2-2,0 2 1,0 2 0,-1 3 2,1 3 1,-1 4 2,-2 5 0,-3 5 3,-1 5 0,-1 4 10,0 4 18,0 4 17,0 4 17,1 4 7,2 4-7,1 3-5,3 5-6,0 0-6,-2-3-5,-2-3-5,-2-3-7,-1-1-2,1 3-3,2 2-2,0 2-2,0-1-1,0 0-2,-2 0-1,0-2-2,-2-1 0,1-1-1,0-1-1,0 0 0,1-3-1,0-1-1,1-2-1,2-2-2,0-3 2,1-2 1,1-4 3,2-2 1,-1-4 2,1-6-1,0-4 0,0-4 0,-1-5 0,1-1-1,0-2 1,-1-2 0,1-1-1,0 3 0,-1 2 0,1 2-1,-1 3 1,-2 5 0,-2 4 2,-2 6 1,-2 2-9,1 1-15,0-1-16,0 0-17,1 0-7,0 2 1,1 1 2,2 0 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7:58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68336 2831 452,'-22'-37'-18,"3"3"7,3 5 8,3 4 7,2 2 5,0 2 5,2 3 3,1 1 5,1 7 9,4 10 15,3 12 15,2 10 15,2 8 0,2 4-13,0 6-13,1 4-14,2 5-10,0 4-5,1 4-6,1 4-6,0-1-6,0-3-4,-2-4-6,-1-4-6,1-2-2,2 0-2,2 0-1,1-1-1,1-1 0,-3-3 0,-1-6 1,-2-2 1,-3-4-1,-1-3-5,-2-4-3,-1-1-3,-5-2-2,-4 1 0,-6 1 0,-3 1 0,-4-3 3,1-5 5,-1-6 5,1-6 5,0-6 4,0-4 2,2-6 4,1-3 2,2-4 3,1 0 2,2 1 3,3-1 2,0 1 3,2 1 0,1 1 1,0 1 0,4 0 1,6-2 0,6 0-2,5-1 1,5 0-2,3-1 0,3 1-1,3-1 0,0 1-1,0 3-1,-1 1-1,-1 3-1,-3 1 0,-3 2-1,-5 2 0,-3 2-1,-4 4-1,-3 4 1,-2 5 0,-4 6 0,-3 2-1,-6 3-4,-4 2-4,-5 1-2,-3 2-2,1-1 2,-1 0 1,1 1 2,-1 0 0,-3 1 2,-1 1 0,-2 1 1,1-2 2,5-3 2,4-5 4,6-3 2,12-10-2,18-14-8,18-15-8,19-15-7,4-3-10,-11 8-11,-10 8-10,-11 7-11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468" units="cm"/>
      <inkml:brushProperty name="height" value="0.03468" units="cm"/>
      <inkml:brushProperty name="color" value="#FED406"/>
    </inkml:brush>
  </inkml:definitions>
  <inkml:trace contextRef="#ctx0" brushRef="#br0">79400 15931 634,'38'13'103,"-4"-3"-23,-2-4-23,-3-4-23,-1-4-13,1 0-2,0-3-2,2-2-3,0 0-3,1 1-4,-1 0-5,0 2-3,-1 0-3,-1 0 1,-3 0 1,-1 1 0,-3-1-2,-3 2-6,-3 0-4,-3 2-5,-4 1-9,-6 4-13,-6 2-14,-6 3-13,-2 1 0,1-3 12,0-1 13,2-2 13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647" units="cm"/>
      <inkml:brushProperty name="height" value="0.03647" units="cm"/>
      <inkml:brushProperty name="color" value="#FED406"/>
    </inkml:brush>
  </inkml:definitions>
  <inkml:trace contextRef="#ctx0" brushRef="#br0">79263 16762 603,'-15'7'3,"1"-2"6,1-3 6,1 0 6,4-2 6,10 0 6,8 0 5,9 0 6,6-2-1,3 0-8,3-3-6,2-2-7,3-1-4,1 1-1,0-1-2,2 0 0,0 1-4,-2 0-9,0 2-9,-1 1-8,-2 0-6,-3 2-4,-4 0-5,-1 2-4,-4 0-3,-2 0 0,-1 0-2,-2 0 1,-2 0 0,-1 0 1,-1 0 2,0 0 2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3801" units="cm"/>
      <inkml:brushProperty name="height" value="0.03801" units="cm"/>
      <inkml:brushProperty name="color" value="#FED406"/>
    </inkml:brush>
  </inkml:definitions>
  <inkml:trace contextRef="#ctx0" brushRef="#br0">81536 15605 578,'-2'-13'35,"0"6"6,-3 6 8,-2 6 6,-1 4-1,-2 3-11,0 4-9,-1 2-11,-1 2-5,-2 2-2,0 3-1,-1 1-1,-1 2-3,-1 3-4,-1 1-2,-1 2-3,0 1-6,1-2-6,1 0-7,1-1-7,1-3-3,2-3 2,3-5 1,1-3 1,4-8-6,6-11-12,6-10-11,6-11-12,1-4 0,-1 3 14,-3 3 14,-1 3 13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0"/>
    </inkml:context>
    <inkml:brush xml:id="br0">
      <inkml:brushProperty name="width" value="0.04327" units="cm"/>
      <inkml:brushProperty name="height" value="0.04327" units="cm"/>
      <inkml:brushProperty name="color" value="#FED406"/>
    </inkml:brush>
  </inkml:definitions>
  <inkml:trace contextRef="#ctx0" brushRef="#br0">81900 15109 508,'8'-19'20,"0"12"11,0 10 10,-1 12 12,1 5 0,0 3-8,0 1-8,0 3-9,-1 1-3,-1 2-1,0 2 0,-2 3-1,0-1-1,0 0-4,0-1-4,0-1-3,0-2-3,0-3-2,-1-4-1,2-1-3,0-5-1,3-3-1,3-4-2,4-4-1,1-8-1,3-10 2,2-11 0,1-11 1,3-9-1,3-8-3,3-8-4,3-7-4,3-3-4,6 1-5,4 2-4,6 3-5,1 3-5,-1 4-6,0 6-7,-2 5-6,-4 5-1,-10 9 7,-8 8 5,-8 7 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4081" units="cm"/>
      <inkml:brushProperty name="height" value="0.04081" units="cm"/>
      <inkml:brushProperty name="color" value="#FED406"/>
    </inkml:brush>
  </inkml:definitions>
  <inkml:trace contextRef="#ctx0" brushRef="#br0">97233 14915 539,'-8'-12'57,"1"6"-3,-1 8-4,0 6-2,-1 6-6,-2 5-7,-2 5-6,-1 5-7,-1 1-5,1-1-4,0-3-4,2-1-2,-1 1-3,-1 6-1,-3 6 0,-1 7-1,-1-1-3,4-2-5,3-6-4,3-2-6,3-8-7,4-9-8,4-10-9,4-10-9,3-7-1,1-6 8,3-4 7,2-5 9,1-5 3,1-4 2,1-6 1,1-4 2,-1 0 2,-3 6 3,-2 5 3,-4 7 4,-2 5 3,-1 3 5,0 4 4,-2 5 4,0 1 4,0 2 3,0 1 2,0 0 3,1 3 3,2 4 7,1 4 6,3 4 5,0 3 0,0 3-6,-2 3-5,0 3-7,-2 2-4,1 1-3,0 1-3,0 1-3,-1 0-1,-1 1 1,0-1 0,-2 0 0,0-1-1,0-3-3,0-3-2,0-3-4,2-8-1,5-12 2,5-13 1,6-13 2,3-9-2,4-4-3,5-5-2,3-6-5,0 1-1,-4 6-1,-4 6 0,-3 6-1,-4 4-1,-3 3-1,-3 4-1,-2 2 0,-3 3-1,-1 2 1,-1 4 0,0 3 0,-3 3-9,-3 6-19,-2 4-19,-3 6-18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663" units="cm"/>
      <inkml:brushProperty name="height" value="0.03663" units="cm"/>
      <inkml:brushProperty name="color" value="#FED406"/>
    </inkml:brush>
  </inkml:definitions>
  <inkml:trace contextRef="#ctx0" brushRef="#br0">99450 15200 600,'18'0'89,"3"0"-15,4 0-17,5 0-15,2 0-11,2 0-5,2 0-4,3 0-6,-1 0-4,-2 0-1,-2 0-1,-2 0-2,-2 0-6,-5 2-11,-3 0-11,-5 2-11,-4 0-8,-6 3-9,-6 1-8,-6 3-9,-3 0 2,0-3 10,1-1 10,-1-2 9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253" units="cm"/>
      <inkml:brushProperty name="height" value="0.03253" units="cm"/>
      <inkml:brushProperty name="color" value="#FED406"/>
    </inkml:brush>
  </inkml:definitions>
  <inkml:trace contextRef="#ctx0" brushRef="#br0">99436 15665 676,'-15'0'0,"2"0"0,3 0 0,1 0 0,4 0 7,6 0 15,6 0 14,6 0 15,4 0 3,5-2-8,3 0-10,4-1-7,3-1-8,-1 2-7,0 0-7,0 2-6,-1 0-6,-1 2-1,-3 0-3,-2 2-3,-2 0-5,-5 1-7,-3 2-9,-4 0-7,-4 1-5,-4 1-1,-4 2 0,-4 0 0,-3-1 3,0-1 9,-1-2 8,-1-2 9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3481" units="cm"/>
      <inkml:brushProperty name="height" value="0.03481" units="cm"/>
      <inkml:brushProperty name="color" value="#FED406"/>
    </inkml:brush>
  </inkml:definitions>
  <inkml:trace contextRef="#ctx0" brushRef="#br0">98885 16331 632,'-17'0'2,"-1"0"5,-3 0 4,-1 0 5,5-1 5,14-1 9,14 0 6,13-1 7,9-1 2,3 0-7,2 0-5,4 1-6,2-1-5,0 2-6,1 0-5,2 2-4,-1 1-5,-2 2-2,-2 2-1,-2 1-3,-3 2-8,-3 0-14,-5-1-14,-3 1-13,-5-2-5,-3-1 8,-5-2 6,-3-2 7,-3-1 4,0 2 3,-2 0 1,0 2 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2"/>
    </inkml:context>
    <inkml:brush xml:id="br0">
      <inkml:brushProperty name="width" value="0.04103" units="cm"/>
      <inkml:brushProperty name="height" value="0.04103" units="cm"/>
      <inkml:brushProperty name="color" value="#FED406"/>
    </inkml:brush>
  </inkml:definitions>
  <inkml:trace contextRef="#ctx0" brushRef="#br0">101295 15095 536,'-1'-13'7,"-1"4"14,0 6 16,-1 5 13,-2 3 5,0 5-6,-1 4-6,-2 3-6,-1 4-5,-1 1-5,-3 3-3,-1 1-6,-3 3-3,-2 3-3,-1 2-4,-2 4-4,-1 0 0,3-4 1,1-2 1,3-3 2,1-3-7,4-3-11,3-3-12,3-3-12,3-6-12,5-10-11,6-10-11,4-10-11,1-3 3,-1 3 15,-2 3 16,-2 3 15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3"/>
    </inkml:context>
    <inkml:brush xml:id="br0">
      <inkml:brushProperty name="width" value="0.04495" units="cm"/>
      <inkml:brushProperty name="height" value="0.04495" units="cm"/>
      <inkml:brushProperty name="color" value="#FED406"/>
    </inkml:brush>
  </inkml:definitions>
  <inkml:trace contextRef="#ctx0" brushRef="#br0">101850 15055 489,'14'-9'0,"-1"0"0,-2-1 1,-2-1 0,-1 0 2,0 0 4,-1 2 5,1 1 3,0 2 7,0 4 7,0 4 6,-1 4 8,0 3 1,-2 3-4,-2 3-6,-2 3-4,-1 3-4,2 1-2,0 3-1,2 1-2,-1 2-2,-1 1-3,0 1-2,-1 1-1,-1-1-3,0-2-1,0-2-2,0-1-2,0-3-1,0-3-1,0-3-3,0-3 0,3-6-3,9-12-4,8-10-4,7-11-3,4-6-3,-1 0 1,-2-2 1,0-1 0,0 0-1,-1 0-1,0 0-3,1 0-1,-2 0-3,-2 1-3,-1 1-4,-2 2-3,-5 1-2,-3 3 0,-6 3 0,-4 3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15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51600 29450 414,'71'7'100,"-13"-1"-25,-14 0-24,-14-2-26,-8 2-12,-1 2-2,-3 3-2,-1 4-1,-3 0-1,-4-1-1,-5-1-1,-2-1-1,-3 1-1,0 2 1,0 1-1,0 3 0,-2 1-1,-2 1 0,-4 1-1,-2 1-1,-2 1-1,-2 1 0,0 1-1,-1 1 1,-1 0-1,-1 1 1,-1-1 1,-1 0 0,-1 0 0,1-1 0,-1-1-1,1-1-1,0-2-1,3-1 1,1-3 1,2-1 0,6-4 1,9-6 5,8-6 4,9-6 3,4-3 2,-1 0-3,-1 1-2,-1-1-3,-1 0 0,1 2-1,-1 1-1,1 0 0,-2 2-1,-1 0 0,-2 2-1,-3 0 0,0 1-1,0 0 0,-1 0 1,1 0-1,0 0 0,0 0 1,-1 0 0,1 0 0,-2 2 1,-2 2 0,-4 4 2,-2 2 0,-4 2 1,0 3 1,-3 2 2,-2 2 2,-2 0 0,-2 1 0,-1-1 0,-3 1 0,0 0 0,-1 3-2,0 1-1,1 3-1,-1 0-1,0 0-1,1 1-1,-1-1-1,1 0-1,-1-1 1,0-1 1,1-1 0,-1-1-1,2-1-1,1-1-1,1-1-3,0-2-3,1-3-8,-1-3-6,0-2-8,2-7-7,4-10-9,4-10-9,4-9-8,2-3 0,-2 5 9,0 5 9,-2 5 8,1 1 4,2-2-2,2-1-2,2-3-2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3"/>
    </inkml:context>
    <inkml:brush xml:id="br0">
      <inkml:brushProperty name="width" value="0.02783" units="cm"/>
      <inkml:brushProperty name="height" value="0.02783" units="cm"/>
      <inkml:brushProperty name="color" value="#FED406"/>
    </inkml:brush>
  </inkml:definitions>
  <inkml:trace contextRef="#ctx0" brushRef="#br0">84045 16564 790,'-13'-1'-5,"4"0"11,6-2 10,5 0 10,3 0 4,5 0-3,4 2-2,4 0-3,2 1-3,1-2-3,0 0-3,3-2-3,-1 1-6,3 1-4,0 0-7,0 2-4,2 0-8,1 2-6,1 0-8,1 1-7,-3 0-2,-5-2 6,-7-2 5,-5-2 6,-4-1 2,0 1 3,-2-1 0,0 0 2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8:54"/>
    </inkml:context>
    <inkml:brush xml:id="br0">
      <inkml:brushProperty name="width" value="0.02434" units="cm"/>
      <inkml:brushProperty name="height" value="0.02434" units="cm"/>
      <inkml:brushProperty name="color" value="#FED406"/>
    </inkml:brush>
  </inkml:definitions>
  <inkml:trace contextRef="#ctx0" brushRef="#br0">73900 17073 903,'9'-29'-28,"3"5"16,4 5 14,2 5 16,3 3 5,5 1-2,3 0-4,4 2-2,4 1-3,4 3-2,4 1-1,4 2-2,-1 1-4,-4 0-8,-6 0-8,-4 0-6,-4-1-7,-1 0-6,-3-2-6,-1 0-5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0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58508 31324 415,'-34'7'-9,"13"-2"29,11-3 29,12 0 29,6-4-5,0 0-38,0-3-39,-1-2-38,1 0-4,0 2 28,0 3 29,0 1 29,1 1 11,5 0-6,4 0-7,3 0-5,3 0-6,-1 0-1,1 0-2,-1 0-2,-1 0-2,-1 0-1,-3 0-3,-1 0 0,-1-1-3,0-1-1,-1 0-1,1-1-2,0-2-2,1 0-2,1-1-2,1-1-3,1-2 0,-1 0-1,1-1-1,-1-1-1,1 0-1,0 0-6,-1 2-3,1 1-5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1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59132 31389 573,'-19'0'-13,"9"0"26,8 0 26,10 0 26,3 0 6,1 0-12,0 0-14,-1 0-13,2-1-7,2 0-2,1-2-3,3 0-2,0 0-3,-1 0-6,-1 2-4,0 0-5,-1 1-3,1 0-2,1 0-3,1 0-2,0 0 0,-1 0 0,-1 0 1,-1 0 0,0 0 1,0-2 1,-1 0 0,1-1 1,0-1 0,-1 0-1,1 0 0,0 1-1,-1-1 0,-1 0-2,-1 0 1,0 0-2,-2 1 1,1 1 0,0 0 1,0 2 1,-2-1-2,1 0-4,-2-2-4,0 0-3,-3 1-6,-3 4-7,-2 4-8,-4 3-6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2"/>
    </inkml:context>
    <inkml:brush xml:id="br0">
      <inkml:brushProperty name="width" value="0.02741" units="cm"/>
      <inkml:brushProperty name="height" value="0.02741" units="cm"/>
      <inkml:brushProperty name="color" value="#F2395B"/>
    </inkml:brush>
  </inkml:definitions>
  <inkml:trace contextRef="#ctx0" brushRef="#br0">45833 31545 802,'-6'-8'6,"4"0"12,4 0 12,4 1 11,4-1 2,5 2-12,5 1-12,5 0-10,1 2-9,-2 1-5,-1 0-6,-2 2-5,-3-1-10,0 0-10,-1-2-11,0 0-11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4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84414 23669 517,'-14'-1'14,"2"-2"7,4-2 8,3-1 8,5-2 2,10 2-1,8 0-2,9 2-1,7-1-4,8-2-3,6-2-5,8-1-4,2-2-4,-3 0-4,-1 0-4,-2 1-4,-3 0-5,-2 2-6,-3 2-7,-4 3-6,-3-1-4,-5 2-3,-5-1-2,-5 0-2,-8-2-3,-11-4-4,-10-4-3,-11-3-3,-7-3 2,-1-1 9,-3-1 10,-1-1 9,0-1 7,3-1 3,3-1 5,3-1 5,2 1 3,1 3 3,1 3 4,1 3 4,2 2 1,2 2 2,4 3 0,3 1 1,1 6 5,0 10 9,0 9 9,0 11 9,1 6-1,0 6-9,2 5-10,0 4-9,1 6-7,-2 8-4,0 5-2,-1 9-4,-2 1-2,2-2-1,-1-2-2,0-1-1,0-3-2,0-1-5,0-3-3,0-1-4,1-4-1,0-5 2,2-4 1,0-5 2,1-7-4,0-6-8,0-7-9,0-7-8,-2-7-2,-6-8 5,-4-8 3,-5-8 5,-3-8 3,-3-7 3,-1-8 2,-3-8 3,2-2 3,3 6 6,4 4 4,5 5 5,2 4 4,2 3 4,2 3 3,3 3 5,1 1 1,6 1-1,2-1 0,5 0-2,5-1-1,5-3-2,7-3-3,5-3-3,5-3-4,2-3-6,4-2-7,3-4-6,0-2-8,-1 0-8,0-2-8,-1 0-8,-4-1-2,-6 1 4,-5 2 5,-7 0 4,-4 2 5,-3 0 6,-2 1 6,-4 2 6,-2 0 5,-1 3 2,0 2 3,-2 1 3,1 3 3,0 1 4,1 3 5,2 1 4,1 2 2,1-1-1,3 1 0,2-1 0,1 2 1,1 3 5,1 2 4,1 4 5,0 3-1,-1 2-4,0 4-4,-2 3-5,-2 2-3,-3 5-4,-3 4-3,-2 3-5,-4 5-2,-4 5-3,-4 5-4,-4 5-2,-4 2-2,-5 2 0,-5 1-1,-5 0-1,-1-1 0,1-3-3,3-5 0,2-4-3,2-4 2,4-5 3,5-5 5,3-4 3,6-8 3,10-9 1,8-8 1,9-8 1,4-4 1,1 5-1,-1 3-2,1 4 0,-3 4 0,-3 2-1,-5 4 0,-3 3 1,-4 3 0,-2 5 0,-4 6 1,-2 4 1,-5 4 1,-2 5 2,-5 3 1,-4 4 3,-2 3 1,-1 1 2,-2 0 3,1 2 2,-1-2-1,0-6-3,2-4-3,1-4-3,6-7-7,10-5-10,11-6-9,12-6-10,4-4-2,1-2 2,-1-2 3,0-1 3,-1-1 4,-3 2 4,-3 2 5,-3 2 5,-3 4 5,-4 4 7,-4 5 7,-4 6 7,-4 1 3,-4 1-3,-4 0 0,-4-1-3,-2 1-2,-1 2-2,-1 0-3,-1 1-2,-1 0-2,-1-1-1,-1-1-1,-1-1 0,0-1-2,3-1-1,1 0-1,3-2-2,-2 0-1,-2 2-1,-3 0 1,-3 1-1,0 0 1,1-1 3,3-1 3,1 0 3,2-1 1,1 1 0,1 1 1,1 2-1,3-2 1,4-1-1,6-3 0,4 0 0,7-4 0,6-1 0,7-2-1,7-2 0,6-2-1,6-4-2,6-2 0,6-3-2,4-3-2,4 0-1,2-1-1,3-1-3,0 1-2,-5 4-7,-3 4-5,-4 5-5,-6 1-5,-6 0-2,-7 0-2,-7 0-3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4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89037 23640 610,'-3'-19'7,"-2"10"15,-5 10 15,-4 10 14,-1 5 3,1-1-11,1 1-10,1 0-11,-2 2-6,-4 8-3,-3 7-4,-5 7-3,-1 4-2,0 0-2,-1 1-2,1 2-1,2-3-5,5-6-6,4-6-8,6-5-6,7-8-4,8-9 1,9-8 0,10-10 0,2-3 3,-2 1 5,-1 0 5,-3 2 5,-1 1 6,-1 2 6,0 3 7,-2 1 5,-2 3 6,-3 7 3,-3 6 4,-2 6 2,-3 3 2,0 2-1,-2 3-1,0 1-1,-2 2-3,-2 1-2,-2 1-3,-2 0-3,-1 2-4,1 1-6,-1 0-5,0 2-5,1-2-6,2-6-9,2-4-9,2-4-7,2-7-7,2-3-4,2-6-4,2-4-5,0-5 3,-1 0 10,0-3 10,-2-2 9,0-1 5,0 0 3,0 1 0,0-1 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5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89771 23835 483,'28'-83'2,"-7"23"7,-7 22 4,-7 23 7,-2 12 2,2 0 0,2 2 1,2 0 1,-1 4-2,-1 6-4,-2 6-2,-2 5-5,-2 8-1,-1 7 0,0 8-1,-1 8 0,-3 1-1,0-6-2,-3-6-1,-2-6-3,-1-2-5,-2-1-10,0 0-10,-1 1-10,0-5-4,0-6 2,2-6 3,1-8 2,1-6 2,2-4 2,2-5 2,2-5 2,3-7 2,4-6 5,4-6 3,3-8 4,5-4 3,4-2 1,3-2 1,4-2 1,4 1 2,3 4 2,2 4 2,4 4 2,0 3 2,0 5 1,-1 4 2,-2 3 1,-2 4 3,-3 3 5,-5 3 5,-4 3 4,-3 2 2,-4 3-2,-5 4-2,-3 3-1,-3 2-2,-2 3-3,-3 3-3,0 4-4,-5 2-1,-4 3-2,-6 3-1,-3 3-2,-5 2-3,0 3-1,-1 1-3,-1 2-2,-1 0-1,-3-1-1,-1-3 1,-2-2-1,-1-2-4,1-5-9,1-3-9,2-4-10,1-4-2,2-1 4,4-2 5,4-2 3,2-4 4,4-4 4,4-5 3,4-5 3,7-6 3,8-4 2,9-5 2,9-4 3,4-3 1,0 1 1,0 1 0,0 2 0,-1 3 2,-5 7 4,-4 6 2,-3 8 3,-4 5 1,-5 4-2,-3 4-1,-4 4-3,-6 5-1,-6 7-1,-7 7-1,-7 7-1,-6 4 0,-5 4-1,-5 2 0,-4 4 1,-3-1-1,0-4-2,0-4-2,0-4-2,0-3 0,3-2-1,2-1 1,2-3 0,3-3 2,4-5 4,3-5 2,5-4 4,6-6 3,10-5 3,10-4 3,10-5 3,6-3-1,5 0-5,3 1-4,4-1-4,2 0-4,1 0-3,-1 1-2,0-1-2,-1 0-3,-3 1-3,-4-1-3,-2 0-3,-3 0-1,-3 1 1,-3-1 1,-2 0 2,-4-1-2,-1-2-2,-2-1-4,-2-3-2,-3-2 0,-4-5 5,-4-3 5,-4-4 4,-2-5 3,-1-5 1,-1-4 2,-1-5 2,-1-2 1,2 4 0,1 2 0,1 4 0,1 2 3,2 3 3,2 4 4,3 2 4,0 3 4,2 3 4,0 3 5,2 3 5,0 3 2,0 1 0,0 2 0,0 3-1,1 2 0,2 6 2,2 4-1,1 6 2,1 5-2,-2 7-2,-2 7-4,-2 7-3,-1 8-2,0 10-2,0 10-2,0 9-2,0 10-2,0 9-1,0 8-2,0 9-1,-1 7-5,-2 5-7,-2 5-9,-2 5-7,0 3-8,-1 2-5,0 2-6,0 2-5,1 1-3,2 0 2,2 0 0,3 0 1,0-13 5,0-26 6,0-28 8,0-25 7,0-15 1,0-1-5,0-3-5,0-1-5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92285 23237 534,'0'-35'2,"2"9"3,0 9 5,2 9 3,3 3 3,7 0 2,7-1 3,7-2 3,2 2-2,-1 2-4,-3 4-6,-1 3-3,-4 2-6,-5 3-3,-5 3-4,-4 4-5,-6 1-2,-4 3-4,-5 1-3,-6 3-3,-4 0-1,-3 1 0,-5-1 0,-3 1 0,-1-2 3,1-3 4,3-3 6,2-3 4,2-2 2,5-2 1,3-2-1,4-2 0,9-4 7,14-5 12,13-4 12,14-5 12,7-2 4,-2 1-8,0 0-6,-1 2-7,-4 1-7,-6 3-5,-6 1-5,-5 2-6,-6 2-4,-3 4-2,-4 2-1,-4 4-3,-4 2 2,-4 1 3,-4 3 6,-4 2 4,-2 1 3,-2 1 4,0 1 2,-1 1 3,1 0 1,3-1-2,2-1 0,4 0-2,2-1-2,2 1-1,2 1-3,2 1-2,3 0-2,4-1-3,3-1-3,5-1-2,1-1-3,-3-2 0,-1-3-1,-2-1-1,-5-3-7,-8-6-12,-8-4-13,-8-5-13,-5-5 0,-1-2 12,-2-3 11,-3-3 12,1 1 7,3 3 3,3 4 3,3 5 2,2 2 5,1 2 6,0 2 7,2 2 7,1 2 5,1 2 0,0 2 2,2 2 2,0 3-2,-2 5-2,0 5-4,-1 5-2,-2 3-4,0 1-2,-1 0-2,-1 2-3,0-2-3,2-5-2,3-5-3,1-5-2,6-4-4,8-4-5,9-4-7,9-4-5,6-4-4,3-4 0,2-3-1,4-5 0,0 0 2,-3 5 4,-4 3 6,-1 4 5,-5 3 4,-3 2 6,-5 2 5,-3 2 6,-4 3 5,-3 2 6,-2 3 6,-4 3 6,-4 3 1,-6 1-1,-5 3-2,-7 2-3,-3-1-3,-3 0-4,-1-1-4,-2 0-5,-2-2-4,-1 1-6,-1-1-4,0 1-5,-2-2-5,1-1-2,0-2-4,-1-2-4,4-3-1,4-1 0,5-2-1,5-2 0,3-3-1,2-2-1,2-4 0,3-2-1,1-2 1,2-2 5,2 0 3,2-1 5,2 0 5,4 0 7,2 2 5,4 1 7,1 1 4,3 2 3,1 2 5,3 2 2,2 1 2,1 2-1,3 1-1,1 0-1,2 0-3,3 0-7,1-2-6,3 0-7,0-2-3,2 0 2,0-2 0,2 0 2,-1-3-5,-3-2-8,-4-3-10,-1-3-9,-3-4-5,0-3-2,1-5-1,-1-3-1,-1-6 1,-3-5 6,-3-6 4,-3-5 6,-2-3 4,-2 4 4,-3 3 5,-1 2 3,-2 5 4,-2 6 4,-2 5 3,-2 7 5,-1 6 11,2 6 21,0 8 20,2 6 20,0 5 2,2 2-15,0 2-17,1 1-15,2 2-12,4 2-9,2 0-8,3 1-9,1 1-5,-1 1-2,-1 1-4,0 1-3,-3 1 0,-1 1 0,-2 1 1,-2 1 1,-3 0 1,-1 2 2,-2 1 2,-2 1 1,-4 0 2,-6 1 3,-5-1 3,-7 0 2,-3-1 2,-1-1-2,-1-3-2,0-1-1,-3-3-2,-1-3-3,-3-3-2,-1-3-3,0-3-3,3-2-3,3-4-2,4-2-4,2-5-1,5-6-2,3-6-1,4-5 0,4-5-1,4-1 3,4-3 2,4-1 1,3 0 5,1 3 6,3 3 6,2 3 7,1 4 4,1 3 1,1 4 2,2 4 1,0 4 3,1 4 7,0 4 6,3 4 5,-1 3 3,1 1-2,-1 3 0,1 2-2,-1 0-4,3-1-7,0-1-7,1-1-8,-2-1-6,-2-1-4,-3-1-4,-2 0-4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7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95382 22255 462,'14'-14'0,"-1"3"0,-2 2 0,-2 4 0,1 2 6,3 2 11,5 2 12,4 2 11,0 3 4,-3 4-5,-3 3-4,-3 5-5,-2 2-5,-2 3-7,-3 1-7,-1 3-7,-4 2-7,-6 2-8,-5 4-8,-7 3-8,-5 0-2,-7-4 6,-5-2 5,-6-3 5,-3-3-1,3-1-6,2-3-7,2-1-6,2-4 0,3-5 7,3-4 7,4-6 7,2-1 7,4 0 6,5 2 6,3 0 5,5-1 6,6-2 3,6-4 5,6-2 3,5-3 0,7-2-3,5-1-5,6-3-4,3 0-4,1 1-4,-1 1-5,0 0-4,-1 2-2,-4 3-1,-2 1-1,-3 2 0,-4 2 0,-5 0 3,-5 2 2,-4 0 2,-5 3 2,-3 2-1,-2 3 0,-4 4 0,-3 2 4,-5 3 9,-5 3 9,-5 3 9,-4 2 3,-1 1-3,-3 1-2,-1 1-3,-1 3-3,-1 6-3,1 6-4,0 7-4,-3 6-3,-3 11-5,-4 9-3,-4 10-4,-4 8-5,-4 6-5,-4 6-4,-3 5-4,-1 1-7,4-5-9,4-4-9,4-6-8,5-9-3,8-15 3,6-15 3,7-14 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16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51661 29466 421,'22'-7'76,"-1"2"-15,-3 2-15,-1 2-14,-2 1-10,-1 0-2,-1 0-3,0 0-2,-1 0-2,3 0 0,1 0 0,3 0 0,0 1-1,-3 4-4,-1 2-2,-2 3-3,-3 5-3,-1 4 0,-2 4-1,-2 7-2,-3 1 0,-2 0 0,-4 0 1,-2 1 1,-3-1-1,-2 0 1,-1 1-1,-3-1 0,-1 0 0,-1 1 0,-1-1-1,-1 0-1,-1-1 1,-1-3 0,-1-3 1,-1-3 1,0-3 0,3-1 0,1-2-1,3-2 1,3-3 2,8-3 5,7-3 4,6-2 5,5-4 0,5-4-2,4-4-4,3-3-3,2-2-2,-1 2-1,-1 3-1,-1 1-1,-2 2-1,-1 2 0,-3 2-1,-1 2 0,-1 1 1,-1 2 1,1 1 2,-1 0 2,-1 3 1,-2 4 1,-4 3 1,-2 5 2,-4 1-1,-3-1 0,-2-1 0,-3-1-1,-3 1-1,-2 1 2,-2 3 0,-1 2 1,-2 1 0,-2 2-1,0 3-1,-1 1 0,-1 2-1,-1 3-1,-1 1-1,-1 2 0,1 1-3,1-2-2,3 0-1,1-1-4,3-4-1,1-6-4,2-5-3,2-6-3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8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95750 25131 481,'16'-14'3,"-1"5"7,1 3 7,0 4 7,-1 4 2,-1 6-3,-1 4-2,0 5-3,-1 3 3,1 3 8,1 1 6,1 3 8,0-1 0,0-2-7,-2-1-7,-1-2-6,1-4-10,3-3-13,3-5-11,4-3-13,1-4-6,4-6-1,3-4-2,3-5-2,0-4-2,-3-3-4,-3-3-3,-3-3-5,-4-1 3,-3 3 9,-5 2 8,-3 1 10,-3 3 11,-4 5 14,-3 3 13,-2 4 15,-2 5 9,-2 6 5,0 6 5,-1 6 5,0 1-4,4-1-14,2-3-14,4-1-13,2-2-10,2-2-2,1-3-4,3-1-2,3-2-7,4-2-9,3-2-8,5-2-10,1-1-3,0 1 1,1-1 1,-1 0 3,-1 0 3,-3 0 7,-3 0 6,-3 0 7,-4 1 11,-6 2 16,-6 2 15,-6 2 16,-5 2 6,-3 2-3,-5 1-3,-4 3-3,-1 1-4,-1 0-4,1-1-6,-1 1-3,0 0-4,-3 2-1,-1 0-3,-2 1-1,-3 2-2,-1 1-5,-2 3-2,-2 1-5,0 0-2,3-3-1,3-3-2,4-3-1,2-2-1,5 0 0,3-2 0,4-1 0,5 0 2,6-2 0,6-1 2,6 0 2,6-2 0,5 0 1,7-2-1,5 0 1,4-3 0,3 0 0,1-3 0,2-2 0,2 0 1,2 2 2,2 2 1,2 2 3,0 1 0,0 0 0,-2 0 2,0 0-1,-3 0 1,-4 0-1,-4 0-2,-3 0 0,-5 0-1,-2 0-1,-3 0-2,-3 0-2,-6 0-3,-8 0-7,-10 0-8,-8 0-7,-4 0-1,-1 0 5,0 0 4,1 0 6,-1 1-10,2 0-22,1 2-23,1 0-23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9"/>
    </inkml:context>
    <inkml:brush xml:id="br0">
      <inkml:brushProperty name="width" value="0.02516" units="cm"/>
      <inkml:brushProperty name="height" value="0.02516" units="cm"/>
      <inkml:brushProperty name="color" value="#F2395B"/>
    </inkml:brush>
  </inkml:definitions>
  <inkml:trace contextRef="#ctx0" brushRef="#br0">83489 22482 874,'-18'-19'4,"9"9"8,10 8 8,10 9 8,4 5 0,1 1-8,0 1-9,-1 2-9,1-2-6,-1 0-7,1-1-7,0 0-5,-2-3-3,-1-3 1,-3-3 2,-1-2 0,-2-2 1,0 2-2,-2 0-2,0 2-1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09"/>
    </inkml:context>
    <inkml:brush xml:id="br0">
      <inkml:brushProperty name="width" value="0.02509" units="cm"/>
      <inkml:brushProperty name="height" value="0.02509" units="cm"/>
      <inkml:brushProperty name="color" value="#F2395B"/>
    </inkml:brush>
  </inkml:definitions>
  <inkml:trace contextRef="#ctx0" brushRef="#br0">84940 21931 876,'-15'-7'0,"4"0"0,3 2 0,3 1 0,0 0 4,0 2 7,-2 0 7,0 2 8,1 1-1,2 4-5,4 2-8,3 3-5,2 2-6,5-1-5,4 1-3,3 0-5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99298 22332 999,'-8'-5'-4,"2"3"-11,1 4-10,1 3-10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100197 21633 999,'-15'-6'0,"4"4"0,3 4-1,3 4 0,1 2-7,2 1-10,0 1-12,2 2-12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1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86336 39350 632,'-30'86'144,"3"-14"-38,3-15-35,4-14-38,2-10-22,4-2-8,4-3-9,5-3-8,1-3-3,0-3 3,0-3 2,0-3 3,3-4-6,6-6-12,6-6-12,5-6-14,2-3-3,-3-1 7,-2-2 6,-4 0 6,-1 0 7,-1 1 4,1 1 5,0 1 6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1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87000 38953 597,'0'-12'48,"2"5"-3,0 6-5,2 6-4,1 5-2,6 5-2,2 5-1,5 5-1,1 2-3,-1 1-6,-1-1-4,-1 1-5,-1-1-3,-1 1-2,0-1-1,-2 0-1,-1 0-3,-1-3-1,0-1-4,-2-3-1,1-5-3,4-10 0,2-10-2,3-10-1,0-4 1,-3 1 5,-2 1 3,-4 1 4,2-4 1,5-7-1,7-8-1,5-8-2,4-3-1,-1 1-2,0 4-3,1 0-1,-3 4-3,-2 4-4,-3 4-2,-2 3-4,-5 5-3,-1 3-5,-4 4-4,-3 5-4,-1 2-4,0 2-1,0 2-3,0 2-1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89761 39196 649,'-13'-8'7,"8"2"14,7 1 14,6 1 13,7 0 3,7 0-7,7 0-9,7 1-8,4-1-5,3 2-4,4 0-3,2 2-5,1 0-2,-4 0-2,-2 0-3,-4 0-3,-3 0-3,-3 0-6,-5 0-7,-4 0-6,-3 0-3,-5 0-2,-3 0 0,-4 0-1,-4 1-4,-4 2-8,-4 2-7,-4 1-8,-2 1 2,0-2 12,0-3 12,1-1 11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89615 39900 731,'-29'0'3,"7"0"5,5 0 6,7 0 6,4 0 5,6 0 3,4 0 5,6 0 4,1 0-1,1 0-8,0 0-6,-1 0-8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2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89692 39865 795,'-3'-7'1,"8"3"9,9 1 10,10 2 11,3 1 2,0 0-5,1 0-6,-1 0-4,1 0-4,3 0-4,1 0-3,2 0-4,1 0-1,-2 0 0,0 0 0,-1 0-1,-1 0-2,-1 2-8,-2 0-8,0 2-6,-2-1-6,-5 1-3,-3 0-5,-4 0-3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7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53071 36400 590,'-7'-16'3,"2"2"7,2 1 6,2 1 7,1 2 8,0 6 7,0 4 9,0 6 8,0 3-1,0 1-11,0 3-9,0 2-11,-1 1-8,0 1-4,-2 1-5,0 1-6,0 1-2,0-1-1,2 1-1,1 0-2,-2 0 1,0 0 0,-3 2 2,-2 2 0,0-2 1,0 0-1,2-1 0,1 0-1,0-3 0,0 1-3,0-2-1,0-1-2,0-2-1,0-1-1,0-2 0,0-2-2,2-5-5,2-8-8,4-8-8,2-7-9,2-5-3,2 1 5,0-1 5,1 1 4,0 1 4,-2 2 4,-3 5 3,-1 1 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5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93137 38500 588,'-9'17'96,"0"3"-19,-1 3-20,-1 3-20,-1 1-11,0-1-4,0-1-3,1-1-4,-3 1-2,-3 6-1,-5 5 0,-3 5-1,-2 0-3,1-2-3,1-3-3,2-3-5,0-3-3,4-2-5,3-2-5,3-1-4,2-4-3,3-3-3,1-4-2,2-4-3,3-4 0,4-3 0,4-2 1,4-4 0,3-4 0,3-7 0,3-7-2,3-7-1,0-2 2,-1 3 4,-3 3 5,-1 3 4,-3 3 5,-3 1 2,-3 2 3,-2 3 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93750 38070 528,'0'-36'8,"2"9"3,0 7 4,2 9 2,1 4 5,1 4 7,3 2 7,2 4 8,0 3-1,-1 6-5,0 3-7,-2 7-6,0 3-4,0 2-2,0 4-2,0 3-2,-1 1-1,-1-2 0,0 0-1,-2-1 0,1-1-2,0-1-3,1-1-5,2-1-2,0-3-3,-1-1 2,1-4 0,0-3 0,0-3 0,2-1-3,0-2-3,1-2-2,0-4-1,0-2 4,-2-6 2,-1-2 3,3-8 1,8-8 2,6-8 0,7-10 1,4-6 0,2-4 2,2-4 0,2-3 1,3-5-2,4-2-4,4-3-5,4-3-4,-1 1-6,-4 7-6,-6 5-6,-4 6-6,-6 7-5,-6 8-5,-5 7-3,-6 9-5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96900 39154 999,'70'0'-85,"-17"0"23,-16 0 24,-17 0 23,-5-1 11,5 0 2,7-2 1,5 0 0,4 0 1,2 0 0,2 2 1,3 1-1,1-1 1,4-1 0,2 0 0,4-1 0,0-1-1,1 0 1,0 1 0,0-1 0,-1 1 0,-1 2-1,0 2 0,-2 2 0,-5 1-1,-10-1-1,-9 1 0,-10 0-2,-6-1 0,1-1-1,0 0 1,0-1-1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7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101900 38250 928,'11'9'2,"7"3"3,7 4 3,7 2 3,0-1 1,-5-3-1,-7-4-2,-5-4-1,1-2-3,9 1-4,9 1-5,9 2-3,4 0-2,0 1 1,0 2 0,0 0 0,-2 1 2,-2-1 0,-4 1 1,-2 0 0,-5-1 0,-5 1-2,-7 0-2,-5 0-3,-8 1-1,-10 3 2,-10 3 0,-9 3 1,-12 2 0,-11 1-3,-12 1-2,-11 1-2,-1-2-1,11-4 2,10-3 1,12-4 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8"/>
    </inkml:context>
    <inkml:brush xml:id="br0">
      <inkml:brushProperty name="width" value="0.02803" units="cm"/>
      <inkml:brushProperty name="height" value="0.02803" units="cm"/>
      <inkml:brushProperty name="color" value="#F2395B"/>
    </inkml:brush>
  </inkml:definitions>
  <inkml:trace contextRef="#ctx0" brushRef="#br0">77108 40259 784,'-90'-18'-2,"11"-3"-5,9-5-4,11-3-5,10 0 4,15 7 12,14 5 11,13 7 11,8 2 5,2 2-4,2 1-4,2 0-3,5 1-3,11-2 0,9 0-1,10-1 0,11-2 0,10 0 2,11-1 2,11-1 2,7 0-3,6 2-3,4 2-6,5 3-4,2 1-4,-2 3-5,-2 4-5,-2 2-4,-4 3-4,-5 2-2,-4 2-4,-5 1-3,-3 1-1,1-1 4,-1-1 1,0 0 3,0-3 2,-1-3-1,-1-2 0,-1-4 0,-9-1 1,-15-2 4,-16 0 2,-15-1 4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18"/>
    </inkml:context>
    <inkml:brush xml:id="br0">
      <inkml:brushProperty name="width" value="0.02799" units="cm"/>
      <inkml:brushProperty name="height" value="0.02799" units="cm"/>
      <inkml:brushProperty name="color" value="#F2395B"/>
    </inkml:brush>
  </inkml:definitions>
  <inkml:trace contextRef="#ctx0" brushRef="#br0">77416 38713 786,'-22'-28'-15,"1"9"1,2 7 0,3 8 0,-2 6 2,-3 6 3,-5 4 4,-3 5 3,-5 4 4,-5 3 7,-4 3 6,-6 3 6,-4 2 2,-3 2-1,-5 3 0,-4 1-2,-2 3 0,-3 4-1,-1 4-1,-3 4 0,2 0-2,5-1-1,5-2-1,5-2-3,6-4-1,8-6-3,7-6-2,9-5-2,6-6-2,7-3 1,5-4-1,6-4 1,9-3 0,12-1-1,11-1-2,12 0 0,15-2 0,17 0 0,18-2 1,18 0 0,11 2-3,5 6-7,5 5-5,4 7-7,4 6-6,0 6-8,2 8-7,0 7-8,-11-2 1,-25-8 10,-24-10 9,-24-7 10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09:35"/>
    </inkml:context>
    <inkml:brush xml:id="br0">
      <inkml:brushProperty name="width" value="0.06017" units="cm"/>
      <inkml:brushProperty name="height" value="0.06017" units="cm"/>
      <inkml:brushProperty name="color" value="#F2395B"/>
    </inkml:brush>
  </inkml:definitions>
  <inkml:trace contextRef="#ctx0" brushRef="#br0">89146 11249 365,'-8'-28'1,"2"7"3,0 7 2,2 7 2,1 2 5,0-2 9,2-2 7,0-2 9,2 0 4,2 3 1,2 1 0,2 2 1,1 2-2,1 2-5,2 2-6,0 2-4,1 2-5,1 2-1,1 1-3,2 3-3,-1 1-1,-1 0-2,-1-1-2,0 1-2,-2 1 0,1 0-1,0 1 1,-1 1 0,2 1-1,2 1-1,1 1 0,3 2-1,1-2-1,1 1 2,1-2-1,1-1 1,0-1-1,-1-1-2,-1-1-3,-1 0-2,0-2 0,-1 1-1,1 0 2,-1 0 0,0-1 0,-1-1 0,0-1-1,-2 0-1,-1-1-1,1 0-1,0-1-1,-1 1-1,-1 1 0,-4 2 1,-5 1 1,-2 3 0,-6 1 2,-4-1 3,-6 1 3,-3 0 4,-4-2 0,0-1-1,1-2 0,-1-2-1,-1 0-1,-3 1-1,-3 3-1,-2 2-2,-4 1 0,-3 3-1,-3 1 0,-2 3-1,-2 2 0,0 3-1,0 3-1,0 2-1,1 2 1,2-3 0,1-2 0,3-1 2,2-3-2,2 0-1,1-1-2,3-1-2,3-2-1,3-4-1,4-5-1,5-3 0,5-5-8,6-6-11,7-6-13,8-6-13,2-2-7,-1-1 1,-1 0-1,0 1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04:18.274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23394 5284 0,'0'0'0,"0"0"0,0 0 0,0 0 0,0 0 16,0 0-1,0 0-15,31 1 0,-31-1 16,0 0-16,23 0 0,-23 0 0</inkml:trace>
  <inkml:trace contextRef="#ctx0" brushRef="#br0" timeOffset="196.6674">23534 5591 0,'0'0'15,"0"0"-15,0 0 0,0 0 16,0 0-16,30 8 16,-30-8-16,31 2 0,-10-1 0,-4-1 0,-1 1 15,-2-1-15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3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69868 25523 468,'13'-46'35,"-3"19"16,-4 19 16,-4 18 17,-3 10-1,0-1-16,-2 1-18,0-1-17,-2 2-11,-2 3-4,-2 3-5,-1 3-5,-1 1-3,0-2-1,2 0-4,1-1-1,-1 0-1,0 1-1,-1 1-2,-1 1 1,0-1-2,0 0-2,2-1-1,1-1-2,0-3-1,2-3 0,1-5 0,1-3 0,1-6-8,3-8-17,4-8-17,2-8-16,1-3-4,0 3 11,-2 1 11,0 3 9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4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70500 24981 446,'0'-14'1,"0"1"4,0 2 2,0 2 3,1 4 8,4 4 15,2 6 14,3 4 14,1 3 2,0 1-10,-2 2-11,0 0-10,-2 1-6,1 3-3,0 2-3,0 1-3,0 3-1,0 5 0,-1 3 0,1 4-1,-1 0-1,0-4-4,-2-3-4,0-5-3,-1-1-4,1 1-2,2 1-3,0 1-2,1-1-2,2-2 1,0-1 1,1-2 0,0-3 0,0-1 1,-2-3 0,0-1-1,-1-6 3,3-10 1,2-10 4,2-9 2,0-5 2,-1 1-1,-1 1-1,-1 1 1,1-2-2,3-5 0,4-4 0,2-6-2,0 0 0,-1 4 0,-3 4-2,-1 4 0,0-1-1,3-5-3,3-4-3,3-6-1,0 0-2,-3 4 2,-3 4 1,-3 4 1,-2 4 1,-2 5 1,-3 5 0,-1 5 0,-4 4-5,-8 4-11,-6 4-12,-7 4-11,-2 3-3,2 0 7,4 1 7,3 2 6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7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53172 35768 523,'-5'-28'30,"6"7"0,6 7 0,6 6 1,3 4-1,-1 1-4,1-2-4,0 2-3,-1-1-3,3 2-1,0 0-2,1 2-1,0-1-2,1 0-2,0-2-1,-1 0-1,0 0-2,-3 2 0,-1 2 0,-2 2-1,-3 4-2,-3 5-3,-2 7-2,-4 6-3,-4 3-1,-6 0 2,-5 2 2,-7 1 2,-2 0 0,-1-2 0,1 0 0,-1-1-1,1-2 0,1-5-2,1-3 0,1-4-3,1-3 1,1-1 1,1-1 2,1 0 0,1-3 4,2-3 7,3-2 5,1-3 6,3-3 3,6 2-4,4-1-2,6 0-2,3-1-2,5 0 0,3-1 0,5-2 0,0 1-1,-1 1-2,-3 0-1,-1 2-3,-2 1-1,1 0-1,0 1-1,-1 2 0,0 0 0,-3 0 0,-1 0 2,-2 0 0,-2 1 0,-1 2 1,0 2-1,-2 2 1,-1 2-1,-2 1 0,-3 3 0,0 2-1,-2 0 0,0-1-1,0-1 1,0 0 0,-2-3 0,-2 1 0,-4-2 0,-2 0-1,-2-1 1,-1 3-1,-2 2 0,0 2-1,-1 0 1,-1-1-1,-1-1 1,-1-1 0,-2 1 0,-1 0 0,-3 1-1,-1 1 0,-1-1 0,1-1-1,1-2-2,1-2 0,1-2-1,1-2 0,1-3-1,1 0 0,1-4 0,3 0-3,1-3-1,2-2-2,3-2-4,3-2-6,2-2-6,4-1-7,3-2-1,6-1 0,4-2 3,5 1 0,2-1 4,-1 2 5,-1 3 4,0 1 6,-2 2-2,-1 0-8,-1 2-7,-1 1-8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5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70195 29772 462,'-13'-29'-5,"4"5"11,6 5 11,5 5 10,3 2 4,5 1-1,4-1-1,3 0-1,4 1-2,3 2-1,3 3-2,3 1-1,1 1-2,-2 2-2,0 0-2,-1 2-2,-1 2 0,1 4-2,-1 4 0,1 3 0,-4 4-1,-4 1 0,-4 3 0,-6 2-1,-3 0-1,-1 2 0,0 1-1,-2 1-1,-1 1-1,-4 1-3,-2 1-1,-3 1-2,-4 0-2,-2 0-1,-3 1-1,-3-1 0,-2-1-3,1-1-2,-1-3-4,1-1-2,-1-3-2,-1-1-3,-1-3-2,-1-1-2,0-3-1,3-3 0,1-3 1,3-2 0,0-4 1,2-4-1,1-4 1,1-4-1,1-3 1,0-3 2,2-3 2,1-3 2,1-2 1,2 1 1,2 0 1,2-1 1,1 1 1,0-1 4,0 1 4,0-1 2,0 2 2,0 3-1,0 3-1,0 3 0,1 1 5,0 2 10,2 1 9,0 0 11,1 5 9,0 6 8,0 8 8,0 6 8,0 5-1,1 5-11,2 3-9,0 5-10,0 3-8,-2 4-5,-2 4-4,-2 4-6,-1 2-5,0 3-4,0 2-6,0 2-6,0 6-6,0 9-10,0 10-10,0 10-10,-1 4-5,-2-2-1,-2-2-2,-2-2-1,0-7 3,0-10 8,2-11 9,1-10 8,0-9 4,0-4 0,0-5 0,0-5-1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69663 36135 524,'-3'-23'13,"-2"17"15,-5 16 14,-4 17 16,-1 7 2,-1-1-12,1-3-10,-1-2-11,0 1-6,-2 1-2,0 2 0,0 3-2,-1-3-2,4-4-3,3-5-3,3-5-3,-4 7-1,-8 17 2,-8 18 2,-10 17 1,-2 7-1,2-4-6,3-4-4,4-3-6,3-7-4,7-7-5,5-8-5,7-8-5,3-7 0,2-7 3,2-7 2,2-7 4,3-7-4,6-6-7,4-8-10,5-6-7,2-6-3,1-5 6,0-5 5,-1-5 5,-1 1 4,-3 6 3,-2 5 4,-4 6 3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70088 36565 480,'7'-8'0,"-1"1"0,0-1 0,-2 0 0,0-1 2,0 0 5,0-1 4,0-1 5,-1 1 5,0 6 7,-2 4 6,0 6 7,-2 4 1,0 5-4,-2 5-5,0 5-4,0 4-2,0 1-2,1 2-1,2 3-2,0 1-1,0 2-3,0 2-1,0 2-2,0 2-2,2 2-2,1 2-2,0 2-2,1 0-2,0 0-2,0-2-2,0 0-3,-1-3-3,-1-4-5,0-4-4,-2-4-4,0-4-2,0-5 1,0-5 2,0-5 0,-1-3-2,-4-2-6,-2-2-6,-3-2-7,-4-3-2,-2-4 2,-3-4 2,-3-4 3,-2-4 2,-1-5 3,-1-5 3,0-5 3,-2-4 4,1-1 4,-1-2 3,1-2 5,1 1 1,3 6 0,3 4-1,3 5-2,2 4 6,4 4 9,3 4 10,3 5 11,2 1 6,3 2 3,4 0 4,2 2 4,5-1-3,6-2-8,5-2-7,7-2-8,4-2-5,4-1-2,4-3 0,4-2-3,1 1-2,-4 3-7,-2 2-6,-3 4-6,-3 2-5,-2 0-4,-1 2-5,-3 0-4,-1 1-4,-1 0-2,-1 0-3,-1 0-2,-2 0 2,-3-2 4,-3 0 5,-2-2 5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56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71943 37345 482,'-2'-13'64,"-2"4"-1,-4 6-3,-2 5-2,-2 3-6,1 5-10,-1 4-8,0 3-10,0 3-6,1 0-1,-1-1-2,0 1-2,1-1-1,3 1-1,1-1-1,2 1-1,2-1-1,2 1-3,2-1-3,2 1-1,2 0-3,3-1 0,4 1-1,2-1-1,3 0 1,3-1 1,3-1 1,3 0 1,0-3 0,-1-1-2,-3-2-1,-1-2-1,-2-2-1,-1 1 1,-1 0 0,-1 0 0,-2 0 2,-4 1 0,-5 2 3,-2 0 1,-5 1 1,0 1 0,-3 1-1,-2 2 1,-3 0-1,-6 1-2,-4 1-3,-4 1-1,-6 1-6,-5 1-6,-5 1-9,-4 1-7,-3 1-2,0-1 2,0 1 2,0-1 3,5-2-4,8-3-10,9-4-12,9-4-9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2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70205 43810 495,'7'-36'34,"-2"9"2,-3 7 3,0 9 2,-4 4-3,-2 2-6,-4 2-7,-2 2-7,-3 2-4,-3 2-2,-3 2-2,-3 2-1,-2 1-2,-1 1-1,-1 1-1,-1 2-1,0 0-1,1 1 1,1 1 1,2 2 1,-1-1 0,3 3 1,0 0-1,1 1 1,1 1 0,2 1 0,3 1 1,1 1-1,2-1 0,2-1 1,2-3-2,3-1 1,1-2-2,4-1 1,2-1-1,4 0 0,2-2-2,5-3 0,4-1-2,3-2-2,3 0 0,3 0 0,1 1 0,3 2 1,-1-1-1,-2-1 1,-2-1-1,-1 0 0,-3 0 1,-1 2 0,-3 1 0,-1 3 0,-3 1 1,-2 0 0,-4-1 0,-3 1 1,-2 1 0,0 0 2,-1 1 0,-2 1 2,0 1 1,-2-1-2,-1 1 1,0 0-1,-2-1-1,-3 1-1,-4 0-2,-2-1-1,-2 1-1,-1 1-1,-1 2 0,-1 0-1,-2 0-2,-1 1 0,-3-1-3,-1 1-1,-2-2-1,-1-1 0,-1-2-1,0-3 0,0-1-1,5-2 1,3-2 0,5-2 1,2-4-3,2-6-5,3-6-5,1-6-6,4-3-6,6-3-7,6-1-5,6-2-7,2 0 0,-1 5 9,-1 3 8,-1 4 7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2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71622 43000 456,'-15'0'2,"2"0"6,3 0 4,1 0 5,2 1 4,2 2 1,2 2 2,2 2 1,1 1 0,-2 1-1,0 2-2,-1 0-1,-1 2-1,2 3-1,0 3 1,2 3-1,-2 3 0,0 1 0,-3 2-1,-2 3 1,-1 2-1,0 6-1,1 5 0,-1 4 0,0 3-2,0 0-2,0 0-2,1 0-2,-2 1-1,-2 3 1,-2 3 1,-1 4 1,-2 0-2,2-1-5,1-1-5,1 0-5,1-5-3,2-5-3,2-6-2,3-6-3,0-5 0,2-7 2,0-5 1,2-7 2,0-8-1,2-14-3,0-12-4,2-12-4,2-10 0,7-3 0,6-4 1,5-3 1,3 0 2,-1 6 3,-1 6 2,-1 5 3,-2 6 2,-1 4 0,-3 3 0,-1 5 1,-2 3 2,-1 4 4,-1 4 4,0 4 3,-3 3 5,-1 4 4,-2 2 3,-2 4 4,-2 1 2,-1 3 2,0 2 1,-1 1 1,-2 2 0,-1-1-2,0 1-2,-1 0-2,-2-2-2,-2 1-2,-2-2-3,-1-1-1,-3 0-3,-2 1-4,-1 1-2,-3 2-4,-1-2-3,-3 0-6,-1 0-4,-3-2-5,-1-1-4,0-1-1,-2-1-1,-1 0-3,1-2-2,3 1-6,4 0-4,2 0-6,3-2 0,2-1 2,4-2 2,3-2 2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3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70494 50650 495,'-1'32'114,"0"2"-23,-2 3-26,0 1-24,-1 2-14,0 2-3,0 2-3,0 2-3,0 3-3,-2 6 1,0 4-2,-1 5 0,-1-1-1,0-6-2,0-8-2,1-6-2,0-5-3,2 0-5,2-1-6,2-1-5,1-10-15,2-15-21,0-18-24,2-15-21,0-8-3,0 5 19,-1 3 18,1 5 19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4"/>
    </inkml:context>
    <inkml:brush xml:id="br0">
      <inkml:brushProperty name="width" value="0.0558" units="cm"/>
      <inkml:brushProperty name="height" value="0.0558" units="cm"/>
      <inkml:brushProperty name="color" value="#F2395B"/>
    </inkml:brush>
  </inkml:definitions>
  <inkml:trace contextRef="#ctx0" brushRef="#br0">70587 50581 394,'8'-23'1,"1"2"2,2 3 3,0 1 2,1 2 4,1 1 6,1 1 4,2 0 6,1 2 2,3 3-2,3 1-2,3 2-1,0 2-2,-1 2-2,-3 2-3,-1 2-3,-3 3-1,-3 4-1,-3 3-2,-2 5 0,-4 3-1,-3 5-2,-2 3-1,-3 5-2,-5 1-1,-4 2 0,-5 1-1,-5 0-1,-3 3 0,-2 2-2,0 4 0,0 3-2,-2-2 1,1-2-1,-1-5 1,1-4 0,1-5-1,1-4-3,3-4-2,1-6-3,5-6 1,7-5 3,6-6 3,8-6 4,6-6 0,7-5 0,7-7-1,7-5-2,3-1 1,0 3-2,0 5 1,1 3-1,-2 4 1,0 2-1,-1 4 0,-1 3 0,-3 2 0,-5 4 1,-5 2-1,-5 4 2,-4 1-1,-2 3-1,-4 2 0,-2 2-1,-5 2 1,-6 5 3,-6 3 2,-5 5 3,-5 1 1,-3 0-1,-3 1-2,-3-1-1,-1 0 0,2-2 1,0 0-1,1-1 1,2-2 1,3-3 0,3-3 2,3-2 0,3-4 1,3-1 0,2-3 1,4 0 0,4-3 1,6-1 0,6-1-1,6 0 1,6-4-1,5-6-5,6-6-3,7-5-4,3-6-3,2-3-3,2-5-3,2-3-2,0-2-1,0 2 1,-2 0 2,0 1 1,-4 3 0,-6 3-2,-5 5-2,-7 3-2,-4 7 8,-4 8 21,-4 9 19,-5 10 21,-2 5 4,-4 5-8,-2 3-10,-3 4-8,-2 2-6,2-3-3,1-2-2,0-1-2,2-3-3,0-1-4,2-3-4,0-1-4,1-2-3,0-1-5,0-1-5,0-1-4,1-5-15,2-8-27,2-10-28,2-8-26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04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72950 51361 456,'1'-13'54,"4"8"6,2 7 3,3 6 6,2 5-2,-1 5-9,1 3-9,0 5-8,-1 0-8,-1-2-8,-1-1-9,-1-3-8,0-1-8,-2-3-9,-1-1-10,0-2-9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80666 37013 429,'12'-21'74,"-6"8"-15,-8 7-14,-6 7-13,-5 3-9,0 3-3,-1 2-3,-1 2-2,-1 0-6,-1-1-6,-1 0-7,-1-2-6,0 0-3,2 0 3,3 0 3,1-1 2,3 3 8,2 4 14,4 3 12,3 5 14,1 1 3,0 1-9,0-1-9,0 1-8,0 1-6,0 2 0,0 4-2,0 3-1,-2 2-1,0 2-1,-3 3-2,-2 1-2,-1-1 0,2-4-1,1-4-1,0-3 0,1-4-1,1 0-2,-1-1 0,0-1-1,0-1-2,2-1-2,0-1-3,2-1-2,2-3-9,6-6-16,4-6-17,5-6-16,3-5-2,-1-2 9,1-3 10,-1-3 11,0-2 4,-3 2 0,-1 1 0,-2 1 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8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55119 34910 467,'-6'-23'4,"4"4"6,4 3 7,4 3 8,2 3 1,-1 2-2,1 4-3,0 3-3,2 0-2,4-1-1,3 0-1,5-1-1,1-1-1,1 2-2,-1 0 0,0 2-2,0 0-1,-1 0-2,-1 0-2,-1 0-1,-2 1-3,-3 2-4,-2 2-4,-4 2-5,-2 1-3,-2 1-3,-3 2-3,0 0-3,-4 1 0,-2 3 0,-4 2 2,-2 1 0,-3 1 2,-1-2 0,-3-3 2,-1-1 0,-2-2 2,1-3 4,-1-1 3,1-2 3,0-1 2,0-2 3,2 0 2,1-2 3,1 1 1,1 0 0,1 2 2,1 0 0,0 0 2,2 0 4,1-2 4,0 0 3,2 1 9,1 4 15,0 3 14,2 5 14,0 2 1,0-1-13,0 1-11,0 0-13,-1 7-6,-3 14-3,-4 16-2,-2 14-2,0 0-3,3-15-3,3-14-3,2-15-3,1-2-4,-2 11-3,-1 10-2,-3 12-4,0 4-3,2 1-4,2 0-3,3 0-5,0-2-2,0 1-1,0-2-1,0 0-2,0-4 1,0-5-1,0-4 1,0-5 1,0-5-1,1-2 0,-1-3-2,0-3-1,0-4-1,2-3-1,0-4 0,2-4-2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4715" units="cm"/>
      <inkml:brushProperty name="height" value="0.04715" units="cm"/>
    </inkml:brush>
  </inkml:definitions>
  <inkml:trace contextRef="#ctx0" brushRef="#br0">81844 37055 466,'-2'-13'26,"0"6"13,-3 6 13,-2 6 13,-2 6 2,-3 5-11,-4 7-9,-2 5-10,-1 4-7,-1 2-4,1 3-3,-1 1-4,1 2-4,1 2-2,1 2-4,1 2-2,0 1-4,1 1-6,-1 2-4,0 0-5,1-2-4,1-6-5,1-6-4,1-6-3,4-9-10,8-14-13,8-14-14,7-14-13,3-4 1,-4 1 14,-5 4 14,-3 4 15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0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82146 37155 431,'13'-13'7,"-3"6"14,-4 6 14,-4 6 15,-2 4 3,0 3-5,0 4-7,0 2-5,0 2-4,0 3-2,0 1-2,0 3-3,0 0-1,0 2-3,0 1-2,0 1-2,0 1-1,2 2-1,0 3 0,2 1 0,-1 1-4,-1 2-4,0 0-4,-2 2-6,0-3-3,0-4-1,0-5-2,0-5-1,-2-5-11,-3-5-20,-5-5-19,-4-4-21,-2-6-3,-1-6 13,-1-6 14,-1-6 13,-1-2 9,1-1 6,-1 1 5,1-1 6,0 1 4,3 3 6,1 1 3,3 3 6,1 1 4,2 2 4,2 2 5,2 2 5,3 0 7,2-2 11,4-1 10,2-3 10,4-1 0,6 1-11,3-1-9,6 0-11,3 0-8,1 1-3,0-1-5,2 0-5,-1 2-9,-3 2-15,-4 4-16,-1 3-15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1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83450 37845 489,'8'-6'69,"2"2"-12,0 4-14,1 2-13,0 3-7,-1 2-1,0 2-1,-2 2 0,0 1-1,0 3-2,0 1-2,-1 3-1,1 1-1,-2 1 1,-1 1 1,0 1-1,-2 2 1,-1 1-1,0 2-2,-1 3 0,-3-1-1,0 0-3,-3-1-1,-2-1-3,-1-3-1,0-2-3,1-3-4,-1-2-1,1-9-4,2-13-4,2-12-3,2-12-3,3-9-1,6-3 3,4-2 3,5-3 3,3-2 3,3 0 0,1 0 2,3 0 1,-1 4-1,-3 8-5,-3 7-5,-3 9-3,-3 5-10,-1 2-15,-2 4-15,-2 3-14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1"/>
    </inkml:context>
    <inkml:brush xml:id="br0">
      <inkml:brushProperty name="width" value="0.04388" units="cm"/>
      <inkml:brushProperty name="height" value="0.04388" units="cm"/>
    </inkml:brush>
  </inkml:definitions>
  <inkml:trace contextRef="#ctx0" brushRef="#br0">84558 36531 501,'9'-13'8,"3"3"1,3 4 0,4 4 1,0 2-1,1 0-5,-1 0-3,1 0-5,-2 0-2,-1 2-1,-2 0-1,-3 2 0,-1 0-1,0 0 3,-2-1 1,-1 1 3,-1 1 1,-2 0 2,-2 1 0,-2 2 2,-1 0 2,2 1 2,0 2 4,2 0 3,-1 1 3,0-1 3,-2 1 3,0 0 3,-1 0 1,0 3 0,0 2 0,0 1 1,0 2-2,0 0-1,0-1-2,0 1-1,-1 0-2,0 3-1,-2 1-3,0 3-1,-1 1-1,2 2-2,0 2 0,2 3-1,-1-1-1,0 0-1,-2-1 1,0-1-1,0-2-1,0-2-4,2-2-1,0-1-4,1-2-1,0 1 0,0-1 1,0 1-1,-1-2 0,-2-1-2,-2-3-2,-1-1-2,-5-3-6,-6-1-9,-5-2-11,-6-2-9,-6-1-3,-3 0 5,-4-1 4,-4 1 5,3-1-1,8 0-5,9-2-6,9 0-6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5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87042 37416 548,'15'-7'56,"-1"2"-11,-1 2-10,0 2-11,-1 1-6,1 0 0,1 0-2,2 0 0,-2 0-2,-1 2-2,-3 0-2,-1 2-2,-1 0 0,-2 2 1,-1 0 1,0 1 1,-2 2-2,-2 2-5,-2 2-5,-2 1-6,-4 2-3,-4 1 0,-5 2-2,-5 0-1,-2 0 1,1-1 1,1-1 2,1-1 2,1-1 1,1-1 1,1-1 1,1 0 0,2-2 4,6-1 4,5 0 7,4-2 4,5-1 3,2 0-4,3-2-1,3 0-2,3-2-2,1 1 1,3 0 0,2 0 0,-2 1 0,-1 2-1,-4 2-1,-3 2 0,-2 1 0,-3 1 0,-1 1 1,-2 1 1,-3 0 0,-2-1-1,-3 0-1,-4-2-1,-2 0-1,-3 1-3,-3 2-2,-3 0-2,-2 0-3,1-1-3,-1-1-4,0 0-4,1-2-2,1-1-3,1-1-2,1 0-2,3-4-6,4-2-10,6-6-10,5-2-11,2-3 2,1 0 9,2 0 11,0 1 11,1-1 6,0 0 3,0 0 2,-1 0 4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5"/>
    </inkml:context>
    <inkml:brush xml:id="br0">
      <inkml:brushProperty name="width" value="0.05125" units="cm"/>
      <inkml:brushProperty name="height" value="0.05125" units="cm"/>
    </inkml:brush>
  </inkml:definitions>
  <inkml:trace contextRef="#ctx0" brushRef="#br0">88547 37081 429,'14'-8'38,"-3"-2"-7,-3 0-7,-2-1-8,-3-1-4,0 0 1,-2 1 1,0-1 0,-2 1 1,-2 0 2,-2 2 1,-2 1 1,-1 1-1,-2 2-5,0 2-4,-1 2-5,-2 3-3,-3 6 1,-3 4 0,-3 5 0,-2 3 2,1 1 2,-1 1 3,1 1 3,1 2 1,3 1 0,3 2-2,3 3-1,1-1 0,2-4 0,1-2-1,1-2 0,1-3 0,2 1-2,2-1-2,2 1 0,1-2-2,0 1-1,0-2-1,0-1-2,1-1 1,2-3-1,2-1 1,2-2 0,1-2-1,1-2-2,1-3-2,2 0-3,0-3-1,1 0-2,1-2 0,1 0-3,1-3 1,0-2-1,-1-3 0,1-3 0,0-4 0,1-3 1,1-5-1,1-3-1,1-5 0,-1-5-1,1-4-2,-1-5-2,0-2 1,-3 2 0,-1 2 2,-2 2 0,-1 2 3,-1 2 2,1 1 2,0 4 2,-2 0 3,-1 3 3,-2 2 1,-2 1 3,-1 3 3,0 3 3,0 3 3,0 3 4,-1 7 9,-3 10 13,0 12 13,-3 10 14,-1 4 0,0 0-11,0-1-12,0-1-12,0-1-7,0-1-4,0-1-2,0 0-3,1-1-3,1 0-2,0 2-2,2 2-2,-1 1-1,-1 6-1,0 5-1,-1 5-1,-1 0 0,2-1 1,0-1 0,2-3 0,0-3-4,2-2-7,0-3-7,2-3-8,1-2-4,1-1-2,3-1-3,2-1-2,1-2-1,1-3-1,1-2-2,2-4-1,-2-2-1,-1-2-3,-2-3-2,-2 0-2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6"/>
    </inkml:context>
    <inkml:brush xml:id="br0">
      <inkml:brushProperty name="width" value="0.03299" units="cm"/>
      <inkml:brushProperty name="height" value="0.03299" units="cm"/>
    </inkml:brush>
  </inkml:definitions>
  <inkml:trace contextRef="#ctx0" brushRef="#br0">90793 36327 666,'-7'-10'-37,"2"10"32,2 12 32,2 10 31,0 4 11,-2 0-10,-2-1-10,-1-1-11,-2-2-8,2-1-8,1-2-6,1-3-9,-1 1-9,0 3-14,-1 3-14,-2 3-14,2-1-5,1-5 0,2-5 1,2-4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16"/>
    </inkml:context>
    <inkml:brush xml:id="br0">
      <inkml:brushProperty name="width" value="0.03483" units="cm"/>
      <inkml:brushProperty name="height" value="0.03483" units="cm"/>
    </inkml:brush>
  </inkml:definitions>
  <inkml:trace contextRef="#ctx0" brushRef="#br0">91474 36425 631,'0'-13'1,"-2"8"6,-1 7 4,0 6 7,-1 4 2,1 1 2,-2 1 1,2 2 2,-1-1-1,0 3 0,0 0-2,0 1-1,0-1 0,0 1 1,0-2 1,1-1 1,0-2-3,3-1-4,4-2-4,2-2-5,3-3-7,2-3-7,1-2-8,3-3-8,1-4-5,-1-4 1,1-4 0,0-3-1,-2-4 1,-1 1 0,-3-2 1,0-1 1,-3 0 3,-1 1 4,-1 1 4,0 1 6,-2 2 2,-2 3 3,-2 3 2,-2 3 2,-3 1 2,-2 2-1,-3 1 1,-3 0-1,-2 3-2,1 4-4,-1 4-4,0 4-5,2 0-4,1-1-6,2-2-5,3-2-5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4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63034 39100 577,'15'7'135,"-1"-2"-34,-1-3-33,-1 0-34,-2-1-19,-2 3-5,-4 4-7,-2 2-5,-4 2-3,0 1-1,-3 1 2,-2 2-1,-1-1 0,1-1 2,-1-1 0,0-1 1,0 0 1,-2 0 1,0-1 0,-1 1 1,2-1 1,7 0 3,4-2 2,7-1 3,3 0 0,2-2 0,-1-1 0,3 0-2,-5 1 0,-9 7-1,-8 6-1,-9 5-2,-4 3 0,1-3-3,1-1-3,1-3-1,1-2-5,1-3-4,1-3-6,1-2-4,3-5-12,6-2-15,6-6-16,6-2-17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5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64092 39066 440,'-6'-7'63,"4"2"-6,4 2-6,4 2-7,2 1-4,2 0-6,0 0-4,1 0-4,-1 3-6,-2 6-9,-4 5-8,-2 7-8,-5 3-4,-4 1 1,-6 1 3,-3 1 0,-3-3 1,4-4 1,3-4 1,3-6 0,0-2 1,0 0 2,-1-1 2,-1 1 2,2 0 1,6 0-2,6 0 0,6 0-1,3-2-1,3-1-1,2-2 0,1-2-1,1-1 0,-1 0 1,-1 0 0,0 0 1,-2 1 1,-1 2 2,-1 2 1,-1 2 1,-2 2 4,-2 1 4,-4 3 4,-2 2 5,-4 0-1,-4 1-2,-4 0-5,-4-1-3,-1 1-2,-1 2-3,1 0-3,-1 1-2,-1 1-7,-3 3-14,-3 1-13,-3 3-14,0-2-12,5-2-10,3-3-10,5-2-11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44750 10550 474,'22'7'57,"-1"-1"-10,-3 0-10,-1-2-11,0 0-6,3 0-1,3 0-1,3 0-1,0 0-2,-5 0-2,-3 0-3,-5 0-2,0 0-2,2 3 0,1 2-1,3 2-1,-2 1 1,-3 3 2,-4 2 2,-4 1 3,-4 2 0,-4 0 0,-4-1-1,-4 1 0,-1 0-1,1 1 0,0 0-1,2 3 0,-1-1-1,-2 1 0,-1-1 0,-3 0 0,0 0 0,1-1 0,1-1 2,0-1-1,2-1 0,-1-3 0,0-1-2,1-2 0,-2-2-5,0-1-9,-1 0-7,-1-2-9,1-3-4,4-6-2,4-6-1,5-6-1,1-8-3,1-12-5,2-12-3,0-12-5,1 0 2,0 10 8,0 12 7,0 10 9,0 6 2,2 1-3,0 1-3,1 1-4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8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54900 36769 633,'1'-17'2,"2"-3"7,2-4 6,2-1 6,0-1 4,1 5 4,0 3 3,0 5 3,2 1 1,3 2-4,5 1-3,4 1-3,1 1-4,1 2-3,-1 2-4,1 2-4,-1 1-4,1 0-6,-1 0-3,1 0-6,-2 0-5,-2 2-7,-1 0-6,-2 2-6,-2 0-5,-1 3-1,-1 2-2,0 2-2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9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93444 37100 514,'-8'14'109,"0"-1"-28,0-2-29,1-2-29,-1-1-15,0 0-3,0-1-2,0 1-2,-3 3-2,-7 5 1,-7 7 0,-7 5 1,-1 1 0,4-3 0,3-5 1,5-3 1,2-4 1,2-1 0,3-2 2,1-2 0,1-1-1,1 1-4,-1 2-3,0 0-5,1 0-1,0-1 0,2 0 0,1-2 0,2-1 6,6-2 11,4-3 10,6 0 10,3-3 5,5 0-5,3-2-4,5 0-3,2-2-4,1 0-5,0-1-3,2-2-5,-1 1-5,-1 1-3,-3 0-3,-1 2-5,-2 1-2,-1 0 0,-1 1 0,-1 2-1,-1 0 0,-1 0-1,-1 0-2,-1 0-1,-1 0-2,0 2-3,-2 1-3,-1 0-3,-2-1-5,-2-2-4,-4-4-5,-2-2-4,-2-2 0,0 1 7,0-1 7,0 0 8,-1 0 4,-1 2 6,0 1 4,-1 0 4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39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94024 37433 496,'-21'-6'11,"5"4"23,5 4 22,5 4 22,2 4 4,2 3-17,0 5-15,2 3-16,-1 3-10,0 1-3,-2 1-4,0 1-3,0 1-4,0 1-4,2 0-4,0 2-4,1 0-3,-2-1-1,0-1-1,-1-1-2,-1-2-1,2-1-2,0-3-2,2-1-1,-1-3-1,0-1 0,-2-3-1,0-1 1,-1-1-6,0 0-9,0-1-9,1 1-10,-1-3-4,2-4 3,0-6 2,2-4 2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0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95286 37331 503,'-8'-7'5,"2"1"8,1 0 10,0 2 9,0 0 2,0 2-6,-1 0-4,-1 2-6,-2 0-3,0 0 0,-2 0-1,1 0 0,-3 0-1,-2 2 0,-2 0 0,-1 2-1,-1 0-1,1 0 0,0-1-1,2 1-1,1 1 0,1 0-1,1 1-1,1 2 0,1 1-2,2 1 1,2 3 0,2 2-1,2 0 0,2-1-2,2-1-2,2 0-1,2-1-1,2 1 2,2 1-1,2 1 2,-1 0 0,1 0 0,-2-2 0,0-1 0,-1-1 0,-1 0 1,1-2-1,0-1 0,1 0 0,1 0 0,3 0 1,2 0-1,0 0 0,-1-1 0,-1 1-1,0 0 0,-2 0-1,1 0-1,0-1 0,0 1-1,-3 1 2,-7 2 2,-4 2 3,-7 1 3,-5 2 1,-2 0 0,-3-1-2,-3 1 0,-1-2-1,-1-1 0,1-2-1,-1-2 0,2-2-1,1-1-2,3 0 0,1-2-1,1 0-2,1 0 0,-1 0-1,0 0-1,0-1-6,-1-2-13,-1-2-11,-1-2-13,1-2-5,5-2 0,2-2 2,6-1 0,1-2 5,2 0 6,0 0 7,2 1 7,0-1 3,2 2-2,0 1 0,2 1-1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1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96792 36381 595,'15'-14'57,"1"5"-9,0 3-9,-1 4-8,1 2-6,-1 2 1,1 0 0,-1 2 1,0 0-3,-2 1-3,-3 2-5,-1 0-4,-2 1-3,-2 2-3,-2 0-2,-2 1-3,-3 1-1,-4 2-1,-4 0 0,-3 1 0,-4 0 0,0-1 0,-1-1 1,0-1 1,-1-1 0,0 0-1,2-2 0,1-1-2,1 0 0,1 0 0,1 0-1,1 0-1,4-2 2,6-1 4,7-2 3,8-2 3,2-1 1,1 0-2,-1 0-2,1 0-2,-1 0-1,-1 0 0,-1 0 0,0 0-1,-2 0 0,1 0 0,-1 0 1,1 0-2,0 0-3,0 0-10,-1 0-10,1 0-9,-1 1-1,-1 0 9,0 2 8,-2 0 8,-2 1-5,-4 0-18,-4 0-19,-4 0-19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98663 37050 547,'-15'8'115,"2"0"-28,3-1-30,1 1-29,0 1-17,0 3-3,-1 4-2,-1 2-4,-1 0-2,0-1 0,0-3-1,1-1-1,-1-2 0,2-1 0,1 0 0,1-2 1,0 0-1,0 0-1,0 0-1,0-1-1,0 1-1,-2 0 0,0 0 0,-1 0-1,-1-1 1,1 1 0,-1 0 0,0 0 1,0 0 0,1-1 1,-1 1 2,0 0 1,1-1 2,0-1 1,2 0 1,1-2 3,2 0 2,6 0 4,4 0 5,6 0 3,2-1 1,1-2-5,1-2-2,2-2-5,0-1 0,3 0-1,1 0 2,3 0 1,0 0-1,1 1-1,-1-2-1,1 2-2,-1-1 0,-1 2-1,-1 0 0,-1 2 0,-1 0-3,1 0-6,0 0-5,-1 0-5,0 0-3,-3 0-1,-1 0 0,-2 0-2,-2-1 0,-1 0 0,0-2 0,-2 0 0,-1-2-3,-1 0-6,0-1-6,-1-1-5,-3-1-3,-3 0 2,-2 0 0,-3 1 2,-2-1 5,2 2 7,1 1 8,0 0 7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99129 37383 540,'-7'-6'20,"2"4"18,2 4 19,2 4 17,1 4 2,0 3-14,0 5-15,0 3-15,0 3-9,-2 1-7,0 1-6,-1 1-6,-1 1-6,0 2-10,0 3-9,0 1-8,1 0-5,1-4-2,0-2 0,2-3-2,-1-3-4,0-3-4,-2-3-7,0-2-5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5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100123 37000 450,'0'22'139,"0"-3"-31,0-3-30,0-3-31,0 1-18,0 2-2,0 3-5,0 3-2,-1 2-4,0 3-1,-2 1-2,0 2-1,-1 3-3,0 1-2,0 2-2,0 2-2,0 2-4,1 0-3,-1 2-3,0 1-4,-1-1-3,0 2-1,-1-2-1,-1 2-1,0-2-2,2 0 0,2-2-1,2 0-1,0-1 1,-2 2 0,-2 1 0,-2 0 1,0 1-3,-1 0-5,0 0-7,0 0-5,1-3-3,3-7 3,1-7 1,2-7 3,0-5 3,0-1 5,-2-2 5,0-2 6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6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100266 37012 518,'23'-21'40,"2"5"1,1 5 0,1 5 0,-1 2-2,-3 2-6,-3 0-5,-3 2-6,-1 0-3,0 2-2,-1 0-1,1 2-1,-1 0-2,-1 3 0,-1 2-2,0 2 0,-3 1-2,-1-1 1,-2 1-1,-2 0-1,-2-1 0,-2 1-1,-2 0-1,-2 0-1,-3 0 0,-2 3-1,-3 1 1,-3 3-1,-3 0-2,-3 1-8,-4 0-6,-1-1-6,-4 1-7,-3 1-8,-3 1-8,-2 1-8,2-2-1,7-5 4,9-5 4,7-4 5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6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101586 35763 523,'16'-22'48,"-1"6"-7,1 5-7,0 5-7,-1 2-3,-1 2 3,-1 0 3,-1 2 3,0 0 0,0 2-3,-1 0-3,1 2-4,-1 1-2,-3 3-3,-1 4-3,-2 2-3,-2 2-2,-4-1-2,-2 1-3,-3-1-1,-4 1-1,0 0-1,-3-1-1,-1 1 0,-1-1-2,2-1-2,3-1-2,1 0-3,1-2-1,0-1-1,0-1-2,1 0-1,2-3 0,5-1 3,7-2 3,6-2 1,4 0 2,1 0 1,3 2-1,1 0 1,0 1 0,-1 0 1,-2 0 1,-3 0 0,-2 2 3,-4 4 2,-4 3 4,-4 5 2,-4 0 3,-4-1 0,-4-2 3,-4-3 1,-2 0-3,-1 0-4,-1-1-7,-1 1-4,-4 1-5,-7 3 0,-6 3-3,-8 4 0,-1-1-6,4-2-7,4-1-8,4-2-8,4-3-9,5-1-7,5-2-9,5-2-8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8"/>
    </inkml:context>
    <inkml:brush xml:id="br0">
      <inkml:brushProperty name="width" value="0.04998" units="cm"/>
      <inkml:brushProperty name="height" value="0.04998" units="cm"/>
    </inkml:brush>
  </inkml:definitions>
  <inkml:trace contextRef="#ctx0" brushRef="#br0">80353 44250 440,'-15'0'81,"2"2"-23,3 0-21,1 2-23,1-1-11,-2-1-2,0 0-1,-1-1-1,0-2-1,0-1 1,2 0 1,1-1 0,1 1 5,2 6 10,2 4 10,2 5 10,0 6 2,-2 7-3,-2 7-4,-1 7-4,-2 2-3,0-2-3,0-2-2,1-2-2,0-2-3,2 0 0,2-1-1,2-1-2,1-1 0,0 1-2,0-1-2,0 0 0,0-1-2,0-3-2,0-3 0,0-3-3,0-2 0,0-1-1,0-1 0,0-1-1,0-1-1,2-1-1,0-1-2,2 0-1,-1-1-2,-1 1-3,0 1-3,-1 2-2,0-2-12,1-1-23,3-2-21,2-2-23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29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56250 36981 568,'29'-13'50,"-6"3"-8,-4 4-8,-4 4-7,-4 3-5,-1 2-4,-1 2-4,0 2-3,-3 1-2,-1 3-3,-2 2-2,-2 2-3,-3 0 1,-4 3 2,-4 0 2,-3 1 3,-2 0-2,1-1-4,1-1-4,0-1-5,2-1 0,1-3 0,1-1 3,1-2 0,3-2 2,6 0 2,5-2 3,7 0 1,3-2 2,1-1 2,1 0 2,1-2 1,0 0 1,-1-2-2,-1 0 0,-1-1-1,-1 0 0,-3 3 1,-1 4 1,-2 2 1,-3 3-1,-4 4-1,-4 2-3,-4 3-1,-2 1-2,-2 1-2,0 0-1,-1-1-2,-1 1 0,-2-1-2,0 1 0,0-1-1,-1 0-2,2-1-4,3-1-4,1 0-4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9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81993 44150 520,'0'58'140,"0"-9"-30,0-8-32,0-9-30,-1-3-18,0 2-6,-2 4-5,0 3-5,-2 1-5,-2 2-3,-1 1-4,-3 0-4,0 1-3,3-2 0,1 0-3,2-1-1,2-2-2,0 0-5,2-2-4,0 0-5,1-2-3,-2-1-4,0-3-4,-1-2-3,-1-2-3,2-5 2,0-3 1,2-4 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49"/>
    </inkml:context>
    <inkml:brush xml:id="br0">
      <inkml:brushProperty name="width" value="0.04189" units="cm"/>
      <inkml:brushProperty name="height" value="0.04189" units="cm"/>
    </inkml:brush>
  </inkml:definitions>
  <inkml:trace contextRef="#ctx0" brushRef="#br0">82470 44533 525,'-9'-6'7,"0"4"15,-1 4 15,-1 4 14,-2 3 2,-2 3-10,-2 3-10,-1 4-10,-3 1-7,-3 1-4,-3 1-4,-3 1-4,-1 0-2,1 1-1,2-1-1,0 1-1,2-2 0,3 0 0,3-1 0,3 0 0,2-3 0,4-3 1,3-3 1,3-2 1,4-4 1,7-1 4,7-2 2,8-2 3,2 0 2,1 4 1,-1 2-1,1 4 2,-2 1-2,-1 1-2,-3 1-1,-1 1-3,-1 1-1,-1 0 0,1-1-1,0 1 0,-1 0-2,-1-1-3,-1 1-5,-1 0-2,0-2-4,0-3-4,-1-3-4,1-2-4,-1-4-10,0-4-19,-2-4-18,-1-4-18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0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83600 45075 483,'1'-14'8,"4"2"16,2 4 15,3 3 16,2 2 3,0 0-8,-1 1-9,1 2-9,-1 1-6,0 4-3,-2 2-3,-1 4-3,0 2-2,0 5 1,0 3-1,0 5 1,-2 1-1,-3 1-4,-2-1-3,-4 0-3,-2 0-1,-1-1 1,-3-1 0,-2-1 0,0-2-1,1-1-7,0-3-4,2-1-6,2-6-3,2-10 1,4-10-1,2-10 0,5-6 1,4-4 2,5-5 1,5-3 1,1 0 1,-1 2 0,-3 3-1,-1 3 0,-1 3-1,1 0-3,1 1-1,2 1-3,-3 2-3,-1 5-3,-4 3-4,-3 4-3,-2 2-4,0 1-1,-2-1-3,0 0-2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0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85288 43866 516,'-5'-7'-40,"6"2"17,6 2 20,5 2 18,4 1 7,2 0-3,0 0-5,1 0-2,-1 0-5,-1 2-3,-3 0-4,-1 2-3,-2 0-3,0 2 1,-2 0-1,-1 1 0,0 0-1,-2 0 1,-1-2 0,0 0 1,-2-1 1,-1 1 5,0 2 5,-1 0 4,-1 1 4,0 2 5,0 0 4,0 1 6,0 2 0,0 3 0,0 3-1,0 4-2,-2 1 0,0 4-2,-3 3 0,-2 3 0,0 0-2,0-2-1,2-1-1,1-3-1,-1 0-1,0 1-1,-2 0-1,0 2-2,0-1-1,2-3-3,2-3-3,2-3-3,1-1-1,-2 3 1,0 1-1,-1 3 1,-1-1-1,2-1-3,0-3-1,2-1-3,-1-3-2,-2-1-5,-2-2-4,-2-3-3,-2-1-4,-2-2 0,-1-2-3,-3-2-1,-3-2-4,-3 1-7,-4 0-5,-5 0-7,0 0-1,3 0 4,4 0 3,2 0 3,3-1 6,2-2 7,4-2 8,3-2 6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1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87748 43900 507,'-9'18'132,"-2"5"-30,-1 5-31,-3 5-30,-3 2-17,-5 2-3,-5 0-2,-5 2-3,0-1-2,2-4-4,3-2-1,3-3-4,2-3-1,1-3-1,1-3 0,1-3-1,2-2 0,2-3 0,4-1 2,3-2-1,5-2 0,8-2-1,8-3-1,7 0-2,7-4-1,3 0-1,4-3 1,5-2-1,2-2 0,4-2 0,2-1 1,4-3 1,-2 1 0,-5 2-3,-4 4-1,-5 3-2,-5 2 0,-5 0 1,-5 2 0,-5 0 2,-5 2-13,-4 2-26,-6 2-26,-4 2-25,-2-2-3,0-2 21,2-6 21,1-2 21,-1-3 13,2 2 4,-1 1 5,0 0 5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1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88490 44434 465,'-15'-15'3,"4"2"6,3 3 7,3 1 6,1 3 8,2 6 11,0 4 12,2 6 10,0 5 0,-2 7-9,-1 6-11,0 8-10,-1 4-8,-2-1-5,0 0-4,-1 0-5,-1 0-2,1 2-1,-1 1 0,0 0-1,1 2-6,0 2-15,2 2-14,1 2-15,0-1-9,2-2-7,0-4-6,2-2-6,0-6 2,0-8 10,0-7 10,0-8 10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2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89582 43692 419,'0'-22'38,"0"2"-3,0 4-3,0 3-5,0 1-3,0 1-4,0-1-5,0 0-3,-1 1-4,0 1-2,-2 0-1,0 2-1,-2 1-1,-2 2 2,-1 3 1,-3 1 2,-2 2 0,0 3 1,-1 4 0,-1 2 0,-2 4 1,-1 5 1,-3 5 1,-1 5 0,-1 2 2,4 1-1,3-1 0,3 0 0,2-1-2,2-3-2,3-3-3,1-3-2,1-2-3,2-1-2,0-1-1,2 0-2,2-4-3,6-5-7,4-5-5,5-4-6,4-6-1,1-8 2,3-6 4,1-6 3,1-7-2,1-3-3,-1-4-5,1-4-5,-2-3 0,-1 0 3,-3-1 3,-1-2 3,-4 3 3,-3 6 4,-4 6 2,-4 6 4,-2 3 2,0 3 2,-1 1 2,2 3 2,-1-1 2,1-3 0,2-3 2,0-3 1,0 0 3,-2 3 1,-3 3 4,0 3 2,-4 6 10,0 7 18,-3 8 16,-2 8 18,-1 6 2,-2 5-12,0 5-14,-1 5-13,0 4-9,0 4-4,2 4-5,1 4-4,0 1-3,2-2-2,1-2-1,0-1-2,2-2-2,0 0-2,2 0-2,0 0-1,1-1-1,0-2 0,0-2 1,0-1 2,1-3-7,2-3-10,2-4-12,2-1-11,1-4-7,2-1-3,0-2-2,1-3-2,0-1-3,-1-2-1,0-2-3,-2-2-2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3"/>
    </inkml:context>
    <inkml:brush xml:id="br0">
      <inkml:brushProperty name="width" value="0.04218" units="cm"/>
      <inkml:brushProperty name="height" value="0.04218" units="cm"/>
    </inkml:brush>
  </inkml:definitions>
  <inkml:trace contextRef="#ctx0" brushRef="#br0">91143 43474 521,'-7'-7'4,"2"-1"10,2 0 7,2 0 10,1 5 8,-2 10 8,0 9 7,-1 11 9,-2 6-2,0 2-11,-2 4-10,0 2-12,0 1-10,-1-4-10,0-2-9,0-3-10,2-4-8,1-3-6,2-5-7,2-3-6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3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91797 43590 531,'0'-11'40,"0"7"4,0 8 4,0 7 3,-2 6-1,0 1-7,-3 3-8,-2 2-6,0 0-5,0 2-2,2 1-3,1 1-2,0-2-2,2-3-3,0-5-2,2-3-3,2-4-4,4-4-9,3-4-8,5-4-9,1-4-3,-1-2 0,-1-3 0,0-3 1,-1-4-1,1-5 0,1-5-1,1-5 0,-1 0 3,-3 2 5,-3 3 4,-2 3 6,-3 4 4,-2 3 3,-2 4 4,-2 5 3,-2 1 1,-2 2-1,-2 1-1,-1 0-1,-3 3-4,0 4-7,-1 4-8,-1 4-7,1 1-5,3-1-3,3-1-4,2 0-2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93724 44120 460,'0'-12'11,"0"10"20,0 8 22,0 10 21,-2 4 4,0 1-14,-3 0-14,-2 3-14,-1-1-9,0 2-4,1 1-3,-1 1-4,0-1-3,2-3-1,1-3-3,0-3-1,2-1-2,0 1-1,2 1-3,1 1-1,1-1-2,3-3 2,4-2-1,2-4 0,1-1-4,-3 2-12,-1 0-11,-2 1-11,-4 0-3,-6-3 8,-5-1 6,-7-2 8,-4 0 3,-1 0 0,-3 1 1,-1 2 1,-2 0-2,-1-1-3,0 1-4,-2 0-3,1-1-3,5-2-1,4-3-2,3 0-2,4-3 1,2 0 3,4-2 4,3 0 3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0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67343 30744 415,'-14'-18'54,"5"10"-4,3 11-5,4 12-4,2 4-5,0 1-4,0-1-4,0 1-4,-1 1-1,0 3 3,-2 3 3,0 3 2,0 1 1,0-2-6,2 0-3,0-1-5,1 3-3,-2 6-2,0 8-1,-1 7-2,-1 3-3,2 1-1,0 1-3,2 2-2,0-2-6,0 1-7,0-2-7,0-1-8,-1 0-7,0-2-4,-2-1-6,0 0-6,0-1 0,0 1 3,2 2 4,0 0 3,1-3 4,-2-6 7,0-8 4,-1-6 6,-1-5 2,2-5-4,0-3-2,2-4-2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94500 44462 608,'22'-27'73,"-3"7"-13,-3 9-13,-3 7-13,0 4-7,0 0-2,1 0-2,1 0-2,1 0-1,1 0-1,1 0-1,1 0-2,0 0-8,-1 0-14,0 0-16,-2 0-15,-2 1-11,-1 2-9,-2 2-8,-2 1-7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4"/>
    </inkml:context>
    <inkml:brush xml:id="br0">
      <inkml:brushProperty name="width" value="0.04657" units="cm"/>
      <inkml:brushProperty name="height" value="0.04657" units="cm"/>
    </inkml:brush>
  </inkml:definitions>
  <inkml:trace contextRef="#ctx0" brushRef="#br0">95676 44128 472,'-8'-21'27,"1"5"5,-1 5 7,0 5 6,-1 5 1,-2 7-3,-1 7-2,-3 8-3,0 1-3,1-1-5,1-3-4,1-1-5,0-2-2,2 1-2,1 0-2,1-1-1,1 0-2,2-1-3,2 0-1,2-2-3,2 0-2,4-1-1,2 1-1,3 0-2,3-1-1,2-3-2,1-1-2,3-2-1,0-1-2,-1 0-1,-1 0-3,-1 0-1,-2 0 1,-1 1 1,-2 2 1,-2 0 3,-3 2 2,-4 3 4,-4 4 3,-4 2 2,-3 0 3,0-3 1,-1-3 0,-1-2 2,-3-3-2,-1 1-2,-5 0-3,-1 0-3,-3 0-2,-1-1-3,-1 1-1,-1 0-3,1-1-5,3-2-10,3-3-9,3 0-9,3-3-5,1 0 2,2-2 1,2 0 1,2-2 2,1-2 3,0-2 3,2-1 3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97018 42666 552,'7'-7'5,"1"2"11,0 2 10,0 2 11,2 1 4,3 2 0,5 0 0,3 2-1,0 0-3,-3 2-6,-4 0-6,-4 1-4,-4 2-4,-1 2-1,-2 1 0,-2 3-1,-3 1-3,-4-1-4,-4 1-5,-3 0-6,-4 0-2,-1 1-2,-3 1-2,-1 1-2,0 0 1,3-3 3,3-1 3,3-2 3,6-2 0,10-1-2,10-1-1,9 0-3,6-3-4,1-3-5,0-2-7,2-4-5,-1-1-6,-2 1-4,-1-1-4,-3 0-4,-3 0-1,-3 2 3,-4 0 4,-4 2 4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4839" units="cm"/>
      <inkml:brushProperty name="height" value="0.04839" units="cm"/>
    </inkml:brush>
  </inkml:definitions>
  <inkml:trace contextRef="#ctx0" brushRef="#br0">98862 43739 454,'-6'-5'11,"1"6"20,2 6 21,2 6 22,1 3 3,0 3-14,0 1-13,0 3-14,0 1-9,0 1-2,0 0-4,0 2-2,0-1-4,2-3-3,0-3-2,2-3-3,0-1-2,1 0-1,2-1-1,0 1 0,1-1-3,0-1-1,-1-1-3,1-1-1,-1 1-3,0 0-2,-2 1-2,0 1-1,-5 0-2,-8-3-2,-8-1 0,-7-2-2,-4-2 1,1-2 1,1-3 1,1 0 2,1-3 0,1-1-1,1 0-2,1-1-1,0-2-3,-1-2-4,-1-2-4,-1-1-5,2-3-1,5 0 1,5-1 0,5-1 1,2 0 2,2 2 4,0 3 3,2 1 3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5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99550 43862 638,'15'-15'48,"-1"3"-4,-1 1-6,0 2-4,-1 3-3,3 1-3,1 2-3,3 2-1,2 1-2,1 0-2,2 0-1,3 0-1,0 0-8,-2 2-14,0 0-15,0 2-14,-3-1-6,-2-1 1,-1 0 2,-2-2 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6"/>
    </inkml:context>
    <inkml:brush xml:id="br0">
      <inkml:brushProperty name="width" value="0.06234" units="cm"/>
      <inkml:brushProperty name="height" value="0.06234" units="cm"/>
    </inkml:brush>
  </inkml:definitions>
  <inkml:trace contextRef="#ctx0" brushRef="#br0">100872 43395 352,'7'-7'3,"-1"0"3,-1 2 5,0 1 4,-2 2 11,0 5 16,-2 6 16,0 4 17,-2 4 1,0 3-11,-2 3-11,0 3-13,-1 2-8,0 1-5,0 1-5,0 1-4,0 0-5,1 2-1,-2 1-4,2 1-1,-2 1-2,-2 4 0,-2 2 1,-1 4-1,-2 5-3,2 7-5,1 9-7,1 7-7,0 2-3,2-5-2,1-5-1,0-5-2,0-1 0,0 3 1,-1 3 2,-1 3 1,-1-1-1,0-5-2,0-5-4,1-4-2,0-7-1,2-6 4,2-7 3,2-7 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6"/>
    </inkml:context>
    <inkml:brush xml:id="br0">
      <inkml:brushProperty name="width" value="0.03521" units="cm"/>
      <inkml:brushProperty name="height" value="0.03521" units="cm"/>
    </inkml:brush>
  </inkml:definitions>
  <inkml:trace contextRef="#ctx0" brushRef="#br0">101164 43297 624,'7'-8'-2,"0"2"-7,-2 1-5,0 0-5,-1 1 3,3 1 10,2-1 12,2 0 11,2 0 6,3 2 1,3 0 1,3 2 0,2 0 2,-1 2 1,1 0 2,-1 2 0,0 0 1,-1 2-3,-1 0-2,0 1-3,-5 2-2,-3 4-4,-6 2-3,-4 3-3,-5 3-3,-2 3 1,-4 3-2,-2 3 1,-3 0-5,-3 0-5,-3-1-7,-3-1-6,-2-2-7,-1-1-7,-1-3-7,-1-1-7,-1-3-4,1-1-1,0-2 0,-1-2 0,3-2 3,3-1 8,4-1 9,5 0 7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0:57"/>
    </inkml:context>
    <inkml:brush xml:id="br0">
      <inkml:brushProperty name="width" value="0.04132" units="cm"/>
      <inkml:brushProperty name="height" value="0.04132" units="cm"/>
    </inkml:brush>
  </inkml:definitions>
  <inkml:trace contextRef="#ctx0" brushRef="#br0">102044 42331 532,'9'-7'7,"2"1"13,2 0 14,1 2 14,1 0 2,-3 2-8,-1 0-8,-2 2-8,-1 1-4,2 2 1,0 2 2,1 2 1,0 1 0,-2 1-4,-2 2-1,-2 0-4,-4 1-3,-2 3-6,-5 2-6,-4 1-4,-3 2-5,-2-1 0,-1 1-1,-3 0-1,0-2-1,1-1 1,1-3 2,1-1 0,4-2 0,8-1 1,8 0 0,8-2 0,4 0 1,1-2 0,1-1 1,1 0 2,0-1 1,-3 3 3,-1 2 4,-2 2 3,-2 0 1,-1-1 1,0 0 0,-2-2 0,-3 1 0,-4 3-1,-6 4-1,-4 2-1,-4 1-2,-3-1-2,-3-1-4,-3-1-3,-4 2-6,-5 4-8,-5 3-7,-4 4-9,-4 3-7,-2-1-7,-2 0-5,-2 0-6,3-2-1,10-7 6,8-5 7,9-6 5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1:12"/>
    </inkml:context>
    <inkml:brush xml:id="br0">
      <inkml:brushProperty name="width" value="0.05559" units="cm"/>
      <inkml:brushProperty name="height" value="0.05559" units="cm"/>
      <inkml:brushProperty name="color" value="#FED406"/>
    </inkml:brush>
  </inkml:definitions>
  <inkml:trace contextRef="#ctx0" brushRef="#br0">86487 39814 395,'-49'6'24,"14"-4"1,12-4 3,13-4 1,7-2 5,3 2 9,4 1 8,2 1 9,3 0-1,4 2-11,2 0-9,3 2-11,2 0-7,1 0-5,1 0-3,1 0-5,0 0-2,-3 2-2,-1 0-1,-2 2-2,-1-1 0,3-1 1,1 0 0,3-2 1,1 0 1,1 0 0,1 0 2,1 0 0,-1 0 0,-1 0-1,-3 0-1,-1 0-2,-2 0-1,1 0 1,0 0 0,-1 0 0,1 0 0,1-2 0,1 0 0,1-1-1,1-1 1,-1 2-1,1 0 0,-1 2 0,1-1-1,-1 0 0,1-2 0,0 0 0,-2-1 0,0 0 0,-1 0 0,0 0 0,-3 1 1,1 1-2,-2 0 1,-1 2 0,1 0-2,3 0 0,3 0-1,3 0-1,0 0-1,-3 0 1,-3 0 0,-2 0 2,-2-1-1,1-1 2,1 0-1,1-1 1,1-1 1,1 2 0,1 0 0,1 2 0,0 0 0,-1 0 0,-1 0-1,-1 0 1,1-1 0,0-2-1,0-2 1,3-1-1,-2-2 0,-1 2 1,-3 1-1,-1 0 1,-1 1 0,1 0 0,1 0 2,1 1 0,0-1 0,-1 0-1,0 0-1,-2 0-1,-4 1-17,-8 2-32,-8 2-34,-8 2-33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1:13"/>
    </inkml:context>
    <inkml:brush xml:id="br0">
      <inkml:brushProperty name="width" value="0.059" units="cm"/>
      <inkml:brushProperty name="height" value="0.059" units="cm"/>
      <inkml:brushProperty name="color" value="#FED406"/>
    </inkml:brush>
  </inkml:definitions>
  <inkml:trace contextRef="#ctx0" brushRef="#br0">86915 47123 372,'-18'-7'2,"-3"2"3,-5 2 3,-3 2 3,0 1 2,7 0 3,5 0 2,6 0 2,8 0 6,8-2 11,9-1 9,10 0 10,4-1 0,2 1-9,3-1-10,1 0-10,1 0-5,1 0-4,-1 0-2,0 0-2,0 1-2,1 0-1,-1 2 0,0 1-1,-1-1 0,-1-1-1,-3 0-2,-2-1 0,-1-1-1,-3 2-1,-1 0-1,-2 2-1,-2 0 0,1 0 0,-1 0 0,1 0 0,-1 0-1,1 0 0,0 0 1,-1 0-1,1 0 1,-1 0-1,1 0 1,0 0-1,-1 0 0,1 0 0,-1 0-1,1 0 0,-1 0 0,-1 2-2,-1 0 1,0 2-1,-2-1 0,1-1-1,0 0 1,-1-1-1,2-1 0,1 0 0,3 0 1,2 0 0,0 0 0,2 0 0,1 0 0,1 0 1,1-1-1,-1-1 2,1 0 0,-1-1 1,-1-1 1,-1 0-1,-3 0 0,-1 0-1,-2 1 0,-1 0 0,-1 2 0,0 0-1,-1 1 0,1-2-2,1 0 0,1-1-2,1-1 0,-1 0 0,1 0 2,0 0-1,0 0 2,1 0 0,1 0 1,1 1 0,0-1 0,1 2 1,-1 0-1,1 2 0,-2 0 0,-1 0-2,-3 0-1,-1 0-1,-6-1-17,-8 0-33,-10-2-32,-8 0-32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5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63400 36750 556,'0'36'135,"0"-6"-31,0-5-32,0-7-32,0-1-16,0 1-3,0 3-1,0 2-3,0-1-7,0-2-10,0-1-11,0-2-11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05:21.31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21045 3484 0,'0'0'0,"0"0"16,0 0-16,0 0 0,0 0 0,0 0 15,0 0-15,30-9 0,-30 9 0,27 1 16,-8-2-16,0-1 15,-1-1-15,9 0 0,6 2 16,1-1-16,1 0 0,13 2 16,1 2-16,12 1 0,-1 0 0,1-1 15,3-1-15,12 0 0,-2-2 16,11 1 0,-3 0-16,-6 0 0,-5 1 0,10-2 15,-5-2-15,-1 1 16,0 5-16,29-1 0,-10 0 15,-8-3-15,-5-1 0,0 2 0,2 1 16,-1 4-16,-1 2 0,3-1 16,2-1-16,1 1 0,1-1 15,4 2-15,2-1 0,-2 3 0,1 0 0,5-2 16,4-2-16,-1 2 16,-1 0-16,-2-5 0,-1-5 15,0 0-15,0 2 0,4 1 0,1 0 16,-1 3-16,0 1 0,-4-4 15,-1-3-15,-5 3 0,-3 0 16,7-1-16,6 0 0,-4 3 0,-4 3 0,2-2 16,2 1-16,-2 1 0,-1 0 15,0-4-15,2-2 16,-1 1-16,0-1 0,4-2 0,4-2 16,-5-1-16,-2 0 0,2 1 15,1 1-15,-6-1 0,-6 0 16,0 2-1,0 1-15,-1 1 0,-1 1 0,-1-2 16,-1-2-16,0 1 0,-1 1 16,-2-1-16,1 2 0,-1 0 15,1 0-15,-2-2 0,0 1 16,0-1-16,-1 1 0,1 0 16,2-1-16,-3 1 0,-1-1 15,3 0-15,0-1 0,-3 1 0,-3 0 0,1-2 16,0-1-16,-8 6 0,-4 3 15,-1-1-15,0-2 0,-4-2 16,-2-5-16,1 4 0,-1-1 16,-6 2-16,-2 0 0,-1 0 15,2 1-15,-6 0 0,-3-2 16,0 0 0,2-2-16,-5 1 0,-5 2 0,3 2 15,1 0-15,-4 0 0,-3 1 16,-6-1-16,-3 0 0,0 2 15,0 2-15,-2 1 0,1 0 16,-12-5-16,-2 0 0,1 4 16,0 6-16,-5-5 0,-3-2 15,2-3-15,-2 3 0,2-3 0</inkml:trace>
  <inkml:trace contextRef="#ctx0" brushRef="#br0" timeOffset="215.927">29910 3405 0,'0'0'0,"0"0"0,0 0 15,0 0-15,0 0 0,9 23 16,-9-23-16,0 0 0</inkml:trace>
  <inkml:trace contextRef="#ctx0" brushRef="#br0" timeOffset="416.5636">29153 3494 0,'0'0'0,"-1"-3"0,1 3 16,0 0-16,0 0 0,3 9 16,2 7-16,0-4 15,-1 0-15,-1-2 0</inkml:trace>
  <inkml:trace contextRef="#ctx0" brushRef="#br0" timeOffset="563.7643">28353 3882 0,'0'0'0,"0"0"15,0 0-15,-4 22 0,4-22 0,-3 20 16,3-20-16,0 0 0</inkml:trace>
  <inkml:trace contextRef="#ctx0" brushRef="#br0" timeOffset="9629.7091">4836 12071 0,'0'0'16,"0"0"-16,0 0 0,0 0 0,0 0 16,0 0-16,0 0 0,0 0 15,0 0-15,0 0 0,0 0 0,0 0 16,0 0-16,0 0 0,24 7 15,-24-7-15,30 4 0,-30-4 0,43 3 16,-16-1-16,2 0 16,4 1-16,2 2 0,9 2 0,-1 1 15,13 3-15,3 1 0,-2-1 16,-3 1 0,13 3-16,2 2 0,-3-1 15,-2-1-15,14 1 0,1 0 16,-8-5-16,-8-3 0,12-1 0,2 0 15,-4-3-15,-3-2 0,36-1 16,-6 0-16,-17-8 0,-13-4 0,2 1 16,3 1-16,-5 2 15,-5-1-15,-2 1 0,-2 0 0,-6-2 0,-3 0 16,2-4-16,4-4 16,-10-1-16,-2-1 0,-1-10 0,-2-5 15,-7-2-15,-9 0 0,5-7 16,4-5-16,-8 3 0,-3 2 15,-7-6-15,-2-2 0,-7 4 16,-5 2-16,-1-5 16,-2-5-16,-2 3 0,-2 4 15,-6 0-15,-4 0 16,-5-1-16,-3 0 0,-5-3 0,-4-1 16,5 5-16,3 3 0,-12 2 15,-7 1-15,-2 6 0,0 2 16,-10 0-16,-7 0 0,2 7 15,0 5-15,-13 3 0,-8 3 0,3 2 0,1 2 16,-9 6-16,-6 4 16,9 2-16,5 0 0,-5 5 0,-4 2 15,6 2-15,4 0 0,-6 5 16,-5 4-16,6-1 0,4-1 16,-3 8-16,-5 5 0,10 2 15,2 1-15,-6 2 16,-6 3-16,13 1 0,7 3 15,-5 7-15,0 8 16,4-3-16,3-2 0,0 5 0,3 4 16,8 1-16,7 1 0,-7 5 15,-3 5-15,14-8 0,6-3 16,1-1-16,1 2 0,5-11 16,4-5-16,7-8 0,7-4 0,7-7 0,4-6 15,4 1-15,1 0 16,2-5-16,7-3 0,6 2 0,7 1 15,-3-5-15,1-1 0,11-9 16,10-4-16,-4 0 0,-2 0 0,12 1 16,8 2-16,2-3 15,1-3-15,-21 3 0,-13-1 0,-10 2 0</inkml:trace>
  <inkml:trace contextRef="#ctx0" brushRef="#br0" timeOffset="9930.793">7615 12085 0,'0'0'16,"18"1"-16,3 0 0,2 3 15,2 2-15,12 1 0,6 0 0,4 1 0,1-1 16,20 4 0,7-1-16,3-3 0,1-3 0,11 2 15,10 0-15,-7-1 0,-6-2 16,49 1-16,0-2 16,2 8-16,5 4 0,-45-4 0,-30-3 0,-23-3 31</inkml:trace>
  <inkml:trace contextRef="#ctx0" brushRef="#br0" timeOffset="12886.0985">6799 10561 0,'0'0'0,"-13"-4"0,-5 1 15,4 0-15,-2 1 0,-6 0 0,-5-1 16,-2 2-16,-2 0 0,-11-1 16,-2 1-16,2 1 0,-1 2 0,0 3 15,-2 2-15,-8-1 0,1 1 0,0-2 16,-1 0-16,2 2 0,1 3 15,-6 1-15,2 1 0,2-2 16,1 0-16,2 1 0,-1 2 16,2-2-16,-3-1 0,-4 5 15,2 3 1,3 1-16,-1 3 0,-3 2 16,-5 2-16,8 2 0,4 1 0,-1 3 15,-2 4-15,-4 2 0,2-1 16,-10 15-16,4-1 0,8-5 15,7-2-15,1 0 0,1-1 16,13-4-16,2-5 0,2-3 16,1-4-16,1 4 0,3 2 0,3-1 15,1-1-15,3-3 0,2-2 0,5 2 16,3 1 0,2-12-16,0 1 0,1 3 0,0 2 15,3-2 1,3 1-16,-1 3 0,3 4 0,2-1 0,4-1 15,2 2-15,4 1 16,-2 1-16,0-1 0,4 0 16,4-1-16,-1 0 0,1-1 15,1 1-15,2-1 16,6-1-16,10-2 0,-8-2 16,-6-4-16,12 2 15,4-1-15,-5-5 0,-2-3 0,7 1 16,-2-1-16,-1-4 0,-2-2 0,3 0 15,3-1-15,2-1 0,0-2 0,3-4 16,-1-2-16,1-1 0,0 0 16,5 0-16,3-2 0,3-1 15,-4 1-15,20-6 0,-6 1 16,-4 0-16,-4 3 0,-1 0 16,-1 1-16,-7-3 0,-4-3 0,4 2 15,4 1-15,1-2 0,1-2 0,1-6 16,2-5-16,-6-2 0,-4-2 15,3-4-15,2-4 0,-4 0 16,-2 0-16,5-4 0,4-2 16,-8-3-16,-5-5 0,-2 0 15,-5-2 1,2 5-16,1 4 0,-5-2 0,-5-3 16,-6-1-16,-4 1 0,3 3 15,3 5-15,-9-1 0,-6 1 16,-5-2-16,-3-2 0,-3 4 15,-5 3-15,2 1 0,0 1 16,-1 0-16,-3 1 0,-6-2 16,-3 1-16,3 4 0,2 3 0,-5-7 0,-3-4 15,0 2-15,0 3 0,-7-3 16,-1-2-16,-2 9 0,0 5 16,-4 2-16,0 2 0,9 8 15,-7-2-15,-5-3 0,-4-3 16,2 2-16,1 2 0,-5 2 15,-2-1-15,-1 1 16,4 1-16,-6-1 0,-4 2 16,2 2-16,2 2 0,-4-1 15,-3 0-15,0 3 0,1 2 16,-2 0-16,1 1 0,-2 2 16,1 3-16,-3 1 0,0 0 15,0 1-15,2 1 0,-4 1 16,-2-1-16,2 2 0,1 1 0,-7 3 0,-1 1 15,4-2-15,1-1 0,-14 12 16,5 5-16,1-4 0,3-5 16,5 2-16,6-2 0,1 1 15,1-1-15,-3 2 0,0 1 16,3 2-16,2-1 0,-3-2 16,-3 0-16,8 0 15,4 4-15,-3 0 0,-3 3 16,3-1-16,1 0 0,2 2 15,1 2-15,1-4 0,1-1 0,-3 7 16,0 3-16,5-1 16,3 1-16,10-9 0,-3 5 15,-1-5-15,-3 1 0,2 5 16,-1 2-16,3 4 0,-1 0 0,-1 0 0,-2 0 16,0 0-16,1 2 0,4 3 15,3 3-15,2-2 0,1-1 0,-2 1 16,0 1-16,3-3 15,0 0-15,3 3 0,2 4 16,4-1-16,-1-3 0,1 3 16,0-1-16,0 5 0,3 3 15,2-10-15,1-7 0,2 1 0,3 0 16,-2-5-16,1-5 0,0 0 16,0 0-16,-1-4 0,1 0 15,2 0-15,3 3 0,-2-8 16,-1-2-16,2 4 0,3 3 15,-3-5 1,1-2-16,4 0 0,2 2 16,-3-7-16,0-5 0,8-2 0,6-1 15,-3-1-15,-1 0 0,-4 0 16,-5 0-16,-1 0 0</inkml:trace>
  <inkml:trace contextRef="#ctx0" brushRef="#br0" timeOffset="24540.9599">12829 9686 0,'0'0'16,"-4"-7"-16,-3-3 0,1-1 0,-1 0 16,-6-6-16,-4-3 0,1 2 15,-1 1-15,-5-4 0,-1-1 16,0 3-16,0 3 0,-5 3 15,-3 1-15,4 3 0,1 3 0,-5 1 32,-3-1-32,2 3 0,3-1 0,-12 3 15,-2 2-15,4 4 0,4 2 16,-6 4-16,-3 2 0,3 0 16,4 0-16,4-2 0,7-2 15,8-2-15</inkml:trace>
  <inkml:trace contextRef="#ctx0" brushRef="#br0" timeOffset="27665.4438">15153 9892 0,'0'0'0,"-5"-6"0,-3-1 0,-2 1 0,-1 0 0,-5 0 16,-6 0-16,-10 0 0,-3 0 16,-7 2-16,-5 1 0,-14 0 15,0 1-15,-20 6 0,-5 4 16,2 4-16,2 4 0,-22 7 15,-16 6-15,10 0 0,7 1 0,-47 21 16,10 2 0,18-2-16,14 2 0,-2 0 15,-2 4-15,19-6 0,11-3 0,-2 7 16,-2 5-16,12-4 16,9-2-16,-3 14 0,-2 8 15,9-8-15,4-6 0,2 12 16,1 9-16,10-3 0,8-1 0,7 6 15,7 4-15,8-9 0,5-7 0,7 4 16,5 1-16,4-12 0,3-8 16,4 4-16,5 3 0,4-6 15,2-5-15,4 2 0,2 3 16,-1-7-16,-2-4 0,7 0 16,4 0-16,-1-5 0,-1-2 0,7 0 15,6 0 1,-3-2-16,-2-3 0,4-1 15,3 1-15,3-7 0,2-5 16,4 8-16,2 4 0,-2-6 16,1-4-16,10 1 0,6 0 15,-10-6-15,-7-4 0,4-2 16,3 0-16,3-3 0,1 1 0,1-4 0,2 0 16,0 3-16,0 2 0,0-1 15,0 0-15,-3-6 0,-3-2 16,11-2-16,5 1 0,-8-3 15,-5 0-15,5-3 0,4-4 16,-2 0-16,-4-1 0,5 1 16,3-1-16,-2 0 0,0 0 0,-1-2 15,1 0 1,-4-2-16,-2 0 0,6 1 0,7 1 16,-10 2-16,-7 3 0,0-4 0,-2-2 15,1-5-15,-1-2 0,4 1 16,2 0-16,-5 3 0,-4 1 15,-3-3-15,-3-2 0,-1 4 16,-2 2-16,9-8 0,6-3 16,-2 0-16,0 0 0,-1 3 15,1 1-15,-12 1 16,-6-1-16,2-3 0,1-3 0,3-1 16,3 1-16,-2 2 0,-3 0 15,-7 4-15,-3 1 0,3-5 0,3-3 16,-5 1-16,-2-1 0,0-1 15,2-2-15,-2 1 0,-1 1 0,1 0 16,0 2-16,-3-3 0,0 0 16,3-2-16,2-2 0,-3-1 15,-2-1-15,-1 1 0,0 0 16,-5 3-16,-2 2 0,2-7 16,0-4-16,-5 4 0,-6 1 0,2-1 15,-1 1 1,-1 3-16,1 2 0,-7-4 15,-4-2-15,-4-2 0,-3 0 16,-3-1-16,0 1 0,0 1 16,1 2-16,-6 12 0,-1-4 15,-2 1-15,1-4 0,-2-4 16,-3-3-16,2 1 0,-1 1 0,-2-3 16,0-1-16,-6 1 0,0 2 0,-4-3 15,0-3-15,0 3 0,1 1 16,1-2-16,0 1 0,0 0 15,-2 2-15,-4-3 0,-2 0 16,-1 2-16,0 1 0,-1 0 16,-2 0-16,-3 3 0,1 1 0,-2-4 15,-1-1 1,-4 2-16,0 2 0,-1 0 16,1-1-16,-3 3 0,-2 2 15,-1 1-15,0 2 0,-1 0 16,-1-2-16,-24-13 0,6 2 15,5 5-15,5 3 0,-6 2 16,-4 2-16,2 1 0,2 2 0,0 2 16,2 3-16,-1 2 0,0 0 0,-7-3 15,-5-1-15,1 3 0,3 3 16,-3-1-16,-2 0 0,2 6 16,0 2-16,0 1 0,-1 1 15,1-4-15,0-1 0,-3 0 16,-1 0-16,1 3 0,2 5 0,-3-3 15,-1 1-15,8 0 0,4-3 0,0 1 16,-1 3-16,0 2 0,1 1 0,-4-3 16,-4-2-16,2 3 0,0 1 15,-2 2-15,1 1 16,4 1-16,3 2 0,1-3 16,3 0-16,-3 1 0,0 1 0,-2 0 15,0 1 1,0-2-16,2-2 0,-5 7 15,-3 4-15,5-1 0,3 1 0,-3-4 16,-2 0-16,1 0 0,0 0 16,-2 4-16,-1 2 15,6-1-15,4 0 0,0 0 0,-2-1 16,2-2-16,1 0 0,5-3 16,3 0-16,1 4 0,0 3 0,-2-3 15,-3-4-15,4 1 0,4 1 0,-1 1 16,-3-1-16,4 2 0,3 1 15,-4 1-15,-4-1 0,5-1 16,4-1-16,1 3 0,-2 2 16,1-3-16,0-2 0,-1 1 15,0-1 1,3 1-16,2 0 0,-5 1 0,-3 1 0,4 3 16,5 0-16,-5-5 0,-2-4 0,22-4 15,1 0 1,-6 5-16,-4 4 0,0 1 0,1 2 0,-2 0 15,-1 0-15,-2 0 0,-1 0 16,3 1-16,3 1 16,-2 3-16,0 2 0,-1 3 0,0 2 15,1-1-15,2 2 0,-3 1 16,-2 3-16,3-2 0,4-1 16,-3 1-16,0 2 0,1-2 15,0 1-15,5 0 0,3 3 16,1 0-16,1 1 0,-2 2 15,-1-1-15,2 0 16,2-1-16,-1 1 0,0 1 16,4 3-16,1 1 0,3-3 15,1 0-15,1-2 0,-1 0 16,1 0-16,0 0 0,1 1 16,3-3-16,0 5 0,1 3 15,2-3-15,2-4 0,1 3 16,0 3-16,4-4 0,4-1 0,0-1 15,0-1-15,0-4 0,1 0 0,4 4 16,3-1-16,-1-5 0,3-1 16,1 5-16,2 5 15,0-3-15,1 2 0,4 1 0,2-4 16,-1 0-16,-2-1 0,3 0 16,1 0-16,0-1 0,4 0 0,-1-4 15,0-2-15,4-1 0,4-3 16,-1 3-16,0 1 0,3-1 0,4-3 15,-2-1-15,1-1 0,2 0 16,1 1-16,3 1 0,1 1 16,-1-5-16,-2-2 0,10 1 15,-2 1 1,22 1-16,-5-3 0,-5-3 16,-2 0-16,-2 0 0,1 1 0,2-4 15,3-1-15,-2-1 0,-3 1 16,8-2-1,6 0-15,1-3 0,-2-2 0,1-1 16,-1-2-16,0 0 0,-2 0 0,4-3 16,3-2-16,-2-1 0,1-1 0,2-1 15,2-2-15,-4-1 0,-3-3 16,5 0-16,3-2 0,-1 5 16,-1 4-16,-4-1 0,-4-1 15,-4 1-15,-3 1 0,2-4 16,2-3-16,-5-2 0,-2-1 0,0-2 15,3-1 1,-3-4-16,1 0 0,-2-4 16,-1-3-16,1-2 0,0-1 15,0-6-15,2-3 0,-3-1 16,-1 0-16,4-3 0,1-2 16,-1 4-16,-3 2 0,-2-8 0,0-7 0,-9 7 0,-6 4 15,3 0 1,1 2-16,-8-1 0,-5-3 0,-5 5 15,-3 2-15,-3-2 0,-3 0 16,-5 0-16,-2-2 0,-7 2 16,-4 2-16,-2-1 0,0-2 15,-4 2-15,-2 2 0,-4-4 16,-2-5-16,-1 4 0,1 2 0,-4 2 16,-2 0-16,-1 0 0,-2 0 0,-3 2 15,-5-1-15,-3-1 0,0-2 16,-5 4-16,-3 2 0,0 3 15,-1 1-15,-7-3 0,-4-2 16,-1 2-16,-2 1 0,-7 0 16,-6 1-16,4-1 0,1 1 0,-6 2 15,-5 2 1,1 1-16,0-1 0,-4 2 16,-1 0-16,0 2 0,0 3 0,-1-4 15,-2-1-15,0 2 16,1 2-16,-8 1 0,-8 2 15,2 0-15,1 1 0,-2 1 0,-2 1 16,3 4-16,2 3 0,-8 4 16,-5 3-16,2 3 0,1 2 15,-29-1-15,-22-1 0,3 9 16,3 7-16,31 0 0,20-1 0,-22 8 16,-16 8-16,13-1 0,7 2 15,-16 8-15,-9 8 16,12-5-16,9-1 0,-16 8 0,-10 9 15,18-3 1,12-4-16,-13 18 0,-9 11 16,14-5-16,12-5 0,-19 21 15,-10 14-15,15-5 0,12-3 0,-8 26 16,-7 19-16,15-14 16,11-10-16,30-35 0,20-25 15,14-19-15</inkml:trace>
  <inkml:trace contextRef="#ctx0" brushRef="#br0" timeOffset="99714.3313">17182 11630 0,'0'0'0,"0"0"0,0 0 16,0 0-16,0 0 0,24 12 0</inkml:trace>
  <inkml:trace contextRef="#ctx0" brushRef="#br0" timeOffset="103378.5947">4760 13438 0,'0'0'0,"0"0"0,0 0 16,0 0-16,0 0 0,0 0 0,-21 7 16,21-7-16,0 0 0,0 0 15,0 0-15,-19 13 0,19-13 16,0 0-16,0 0 0,-7 18 16,7-11-16,1 1 0,0 2 15,1-1-15,3-1 0,-1 1 16,5 2-16,0-2 0,2 1 0,3 1 15,-1-1-15,3 0 16,0 0-16,9 3 0,0-1 16,0-1-16,1 1 0,-1-1 0,0 2 15,4-2-15,0-2 0,6 2 16,-1-2-16,1 1 0,2-1 0,-1 1 16,1-2-16,1 0 0,3-1 15,6 3-15,1 1 0,-3 0 16,1 0-16,-3-1 0,1 2 15,2-2-15,0 0 16,8 2-16,1-1 16,-6-2-16,-2-1 0,6 0 15,2 1-15,-2-3 0,-3-1 0,11-1 16,2-2-16,0-1 16,6-1-16,3 1 0,-10 1 0,37 0 15,-1 0-15,-16-1 16,-8 0-16,-3 0 0,0 0 0,-8 0 0,-6 1 15,7-2-15,4-1 0,-2 2 16,-5 0-16,5 0 16,4-1-16,-13-1 0,-8-1 0,13 1 15,10 0-15,-5 0 0,-2 1 16,8-5-16,6-1 0,-6-2 16,-4-1-16,3-4 0,3-4 0,-12 2 0,-8 3 15,8-5-15,5-4 16,-2 6-16,-4 2 0,6-6 15,3-4-15,-5-1 0,-3-2 0,-1 1 16,-1 1-16,-2-1 0,1 0 16,0-4-16,2-3 0,-10 4 0,-6 4 15,2-3 1,-1-4-16,-5 0 0,-4-1 16,0 2-16,1 2 0,-11-2 15,-6 0-15,-5 1 0,-4 1 16,-2 2-16,-1 4 0,-6-5 15,-1-1-15,-6 3 0,-2 1 0,-8-2 16,-7-2 0,3 13-16,-3-1 0,-8-2 0,-6-1 0,0-2 15,1-2-15,-7 1 0,-6 0 16,0-1-16,-2-2 0,-6 3 16,-5 2-16,4 0 0,2 1 15,-32-10-15,5 1 0,1 7 0,5 4 16,-1-1-16,0 0 0,4 2 15,4 1 1,-4-2-16,-2 2 0,1 0 16,-1 1-16,-8 2 0,-2 3 15,1 0-15,3 2 0,-5 1 16,-3 2-16,1 1 0,0 2 0,-3-4 16,-2-2-16,4 3 0,2 4 15,-3 1-15,-2 2 0,1 0 16,4 1-16,-5 1 0,-1 0 0,1 0 15,4 2-15,-2 4 0,1 2 16,3-4-16,1-2 0,2 0 16,-1 0-16,3 2 0,1 0 0,-3 5 15,-3 1-15,5 0 0,4 0 16,-1 1-16,-1 2 0,4 0 16,4 0-1,-1 3-15,1 1 0,9-1 16,7 1-16,-2 0 0,-2 1 15,1 1-15,-2 0 0,0 7 16,-1 5-16,-3 6 16,-5 3-16,17-12 0,7-8 0,6 12 15,5 10-15,6-6 0,4-2 16,-8 4-16,-7 4 16,11-5-16,10-3 0,4 8 0,3 5 0,1-4 0,0-4 0,1 4 15,0 2-15,-1-3 0,2-3 16,8 6-16,6 4 0,-1-7 15,1-6-15,2 14 0,1 10 16,1-6-16,1-6 0,9 14 16,10 9-16,-1-10 0,-1-5 0,-9-20 15,-7-12-15,-3-10 16</inkml:trace>
  <inkml:trace contextRef="#ctx0" brushRef="#br0" timeOffset="109882.8954">8039 12410 0,'0'0'0,"-12"-4"16,0 1-16,1-2 0,1 2 16,-8-3-16,-4-2 15,-1 2-15,-1-1 0,-4 1 0,-2 1 16,-6-1-16,1 3 0,-3-1 15,1 1-15,-1 0 0,2 0 0,-7-3 16,1 0-16,2-1 0,4 0 0,-6-2 16,-1-1-16,1-1 15,1 1-15,-2 1 0,-1 1 0,5-1 16,1-1-16,-9 0 0,-3 3 16,-1 1-16,0 0 0,-4 5 15,-3 3-15,10 3 0,5 1 0,-12 1 16,-4-2-16,5 0 0,3-1 0,1-1 15,0 1 1,-1 5-16,1 3 0,-9 2 0,1 0 0,4 0 16,2 0-16,-16 4 0,5-2 15,8-1-15,4 0 0,4 3 16,0 2 0,2-3-16,-1-1 0,-3 0 15,-2-2-15,7 4 0,4 1 0,-1 1 16,0-1-16,6-2 0,-1-4 15,-3 2-15,-3 1 0,20-3 16,-2 2-16,-5 1 0,-3 0 16,2 2-16,3 2 0,-1 2 15,2 3-15,-4-2 0,1 0 0,4 2 16,2 1-16,2-1 0,3 0 0,-1 1 16,1 0-16,1 1 0,5 1 15,2 1-15,1 2 0,3-6 16,-2-3-16,5 4 0,1 2 15,2 1-15,2 0 0,3 3 16,4 4 0,1-1-16,2-3 0,-2-4 0,2-3 15,3-3-15,2 1 0,3 1 16,2-1-16,-1-5 16,-1-1-16,5 1 0,0-2 0,3-2 15,1-1-15,1 0 0,2 0 16,-2-2-16,2 2 0,8 3 15,1 0-15,0 1 0,2 0 0,3-1 16,0-3-16,1 3 0,3 1 0,0-1 16,-1-1-16,2 2 0,-4-1 15,12 4-15,-1-1 0,-3-5 16,-2-3-16,3 2 0,4 1 16,-3-2-16,1-2 0,22 6 15,-5-2-15,-5 0 0,-4-2 0,0-1 16,-2-2-16,1 2 0,0 1 0,4 0 31,5 1-31,-2-8 0,0-4 16,9 8-16,5 5 15,-10-2-15,-7 0 0,1-4 0,5-5 16,-2-2-16,0-1 0,-1-3 16,1-3-16,-1 2 0,-2 0 0,4-1 15,3 0-15,-3-2 0,-2-1 0,0-1 16,-1 0-16,0 0 0,0 3 15,0-4-15,0-2 0,-4-4 16,-3-2-16,2 0 0,1 1 16,-5-2-16,-4-2 0,4 1 15,2 0-15,-6 0 0,-2-2 0,-6-3 16,-2-4-16,-2 4 0,-1 3 0,1-7 16,2-5-16,-5 0 0,-3-1 15,-3-5-15,-2-3 0,-2 1 16,-2 0-16,0 3 0,1 1 15,-9-1-15,-4 0 0,-4-3 16,0 0 0,-4 2-16,-1 0 0,-4 1 15,-2 3-15,-9 2 0,-2 3 0,-2-2 16,0-2-16,-1 2 0,0 2 16,-1 0-16,-1 5 0,1 4 15,-3-4-15,-3-3 0,-2 0 16,0-3-16,1-1 0,-4 1 15,-1 4-15,-2-2 0,0-1 0,-3-1 0,-1-1 16,-2 2-16,0 2 0,-2 0 16,-4-1-16,2 2 0,0 1 15,-4 1-15,0 2 0,-2-1 16,3 1-16,-4-1 0,-2 0 16,0-1-16,3 1 0,-5 2 31,-3 3-31,-8-1 0,-6 2 15,9-1-15,4 4 0,-29-6 0,6 3 16,9 4-16,6 3 0,-1-1 16,-3 1-16,8 2 0,7 2 15,-11-3-15,-5-2 0,6 6 16,3 6-16,-5 3 0,-4 1 16,6-5-16,6-4 0,-9 5 0,-4 3 15,7 4-15,5 1 0,-9-3 16,-8-3-16,8 4 0,6 3 0,-8 0 15,-5 1-15,10 0 0,7-2 16,-11 1-16,-6 0 0,7-1 16,6 1-16,-3 1 0,-6 3 15,11-1-15,5-1 0,-5-1 0,-5 0 16,5-1-16,0 2 0,-3 0 16,-3 1-16,7 2 0,4 2 0,-10 1 15,-7-1-15,13-1 0,10-3 16,-10 8-16,-5 7 0,3-2 15,2-3-15,-2 7 0,-1 4 16,7-5 0,4-5-16,-3-1 0,-4-1 15,7-1-15,6 0 0,1 6 0,3 4 16,-1-6-16,1-3 0,-3 4 16,0 2-16,2 3 0,5 2 0,-3 6 15,-3 5-15,8-6 16,3-2-16,-3 6 0,-8 5 15,12-5-15,8-6 0,-5 6 0,-1 2 16,5-2-16,5-1 0,-3-1 0,-2 1 16,7-7-16,3-3 0,1 3 15,-1 2-15,2-4 0,-2-3 0,8 7 16,5 4-16,-2-16 16,1 2-16,1 6 0,1 6 15,-1-4-15,1-2 16,6 8-16,6 4 0,-4-5 15,1-3-15,4-1 0,4 2 16,-2-8-16,0-4 0,3 2 16,3 1-16,1-4 0,-1-1 0,8-1 15,4 1-15,-2-2 16,-2-2-16,7 0 0,6 1 16,0-3-16,-1-2 0,18 2 0,8 0 0,-17-2 0,-4-2 15,36 7-15,-1 0 16,-9-5-16,-8-4 0,9 1 0,2 1 15,-5-1-15,-7 1 0,11-3 16,6-1-16,-7 0 0,-7-1 0,15 2 16,7 2-16,-12-5 15,-6-3 1,18-3-16,10-1 16,-5 1-16,-7-1 0,7-1 15,3 0-15,-6-2 0,-6 0 0,20-9 16,14-7-1,-15-6-15,-9-3 0,-7 3 0,-5 3 16,1-1-16,0 1 0,-2-5 16,3-3-16,-7 5 0,-3 2 0,5-3 0,2-2 15,-4 0-15,-3-1 0,-1-3 16,-2-1-16,-3-4 0,-2-3 0,0-4 16,-3-3-16,-8 1 15,-7 1-15,-1-10 0,-1-6 16,0-1-16,0 1 0,-9-3 15,-4-2-15,-10 3 0,-4 0 0,-4 1 0,-2 0 16,-8 4-16,-7 5 0,-11-5 16,-10-2-16,-1 9 0,-3 7 15,-7-1-15,-2-1 0,-4 4 16,-2 1-16,-7 4 0,-4 0 16,-2 3-16,-2 0 0,-7-2 15,-5-1-15,6 5 16,3 3-16,-7-3 0,-4-3 15,-2 5-15,0 3 0,-5 2 16,-2 0-16,-2 2 0,-1 0 0,-4 9 16,-1 6-16,2 4 0,4 4 15,-6-3-15,-7 1 16,6 3-16,3 4 0,-1 7 0,1 6 16,-2 4-16,-1 3 0,-4 6 0,-4 6 15,2 6-15,1 5 0,0 13 16,0 7-16,2 10 0,3 7 0,2 12 15,1 10-15,16 4 16,12 4-16,4 5 0,3 4 16,15-9-16,8-7 0,13 3 15,8 1-15,0-35 16,0-22-16,0-18 0</inkml:trace>
  <inkml:trace contextRef="#ctx0" brushRef="#br0" timeOffset="115527.3801">13893 13533 0,'0'0'0,"0"0"0,0 0 0,0 0 15,0 0-15,0 0 0,0 0 16,0 0-16,0 0 0,0 0 0,0 0 16,0 0-16,0 0 0,0 0 15,0 0-15,0 0 0,0 0 16,28 0-16,-28 0 0,0 0 0,0 0 0,0 0 15,28 10 1,-28-10-16,0 0 0,29 9 0,-18-5 16,0-1-16,0 1 0,-1 0 15,1-1-15,-1 0 0,0-1 16,1 1-16,1 1 0,-1 0 16,0 1-16,2 0 15,2 0-15,-2 0 0,0 0 16,0-1-16,1-1 15,-1 2-15,0-1 0,-1-1 0,0 0 16,3-2-16,0 1 0,1 1 16,-2-2-16,1 0 0,1 1 15,-1 0-15,1 0 0,-1-2 0,0 0 16,6-1-16,1-1 0,-1 2 0,0 0 16,-1-1-16,0 1 0,0-2 15,1 1-15,1 0 0,1 1 16,-1-2-16,-1 2 0,-1-1 15,0-1-15,0 1 0,-1 0 16,2-1-16,1 1 0,0 0 16,-1 0-16,-1 1 15,0-1-15,0 1 0,1 0 16,1 0-16,0 1 0,-1-1 16,-1 1-16,0 0 0,-1 0 15,1 1-15,0-1 0,1-1 16,1 0-16,0 1 0,-1 0 0,0 0 15,-1-1-15,0 0 16,1 1-16,0-1 0,1 2 0,-1-2 0,0 2 16,-2-2-16,1 0 0,0 0 15,1 0-15,0 0 0,1 0 16,0 0-16,-1 1 0,3-1 16,-1-1-16,2 0 0,0 1 0,-1 0 15,1-1-15,-3 1 0,-2 0 0,2 0 31,1 0-31,1 0 0,1 0 0,-2 0 16,1-2-16,-2 1 0,0 0 16,2 0-16,1 0 0,0 1 15,-2 0-15,-1-1 0,-1-1 16,0 1-16,1 0 0,1-1 16,2 0-16,-2 1 0,-2 0 0,0-2 15,-1-1-15,1 1 0,0 2 0,-2 1 16,-2 0-16,0 1 0,-1-1 15,0-1-15,-3-3 0,-3 3 16,0 0-16,-1 0 0,-1 0 16,-3 0-16,1 1 0,-2 0 15,-1 0-15,1 0 0,-2 0 16,0 0-16,-2 0 0,2 2 0,-2-2 0,2 0 16,-2 0-16,3-1 0,-3 1 15,0 0-15,0 0 0,0 0 16,0 0-16,0 0 15,0 0-15,0 0 0,0 0 16,0 0-16,0 0 0,0 0 16,2 0-16,-2 0 0,2 1 15,1-1-15,2 0 0,0-2 16,3 1-16,2-2 0,2 1 16,-1-1-16,-1 0 0,-2 1 15</inkml:trace>
  <inkml:trace contextRef="#ctx0" brushRef="#br0" timeOffset="116477.4584">18380 13713 0,'0'0'0,"0"0"16,0 0-1,0 0-15,27 9 0,-27-9 16,21 3-16,-21-3 0,23 2 16,-8 1-16,4 0 0,-1 0 15,-2-2-15,6 1 0,0-1 16,2 0-16,2 2 0,0-1 16,2-2-16,-1 0 0,0-2 0,3 1 15,2 1-15,6-1 0,0 0 0,0 2 16,2 0-16,-3 0 0,-1 0 0,0 1 15,3 1-15,3-2 0,-5-2 16,2 0-16,-1 0 16,-1-1-16,-3 0 0,-2-1 0,0 1 15,-4 1-15,-1 1 0,2-1 16,1 1 0,-3 0-16,-3 0 0,3 0 15,0 0-15,-2 0 0,-1 0 0,-2-1 16,-1-1-16,-6 1 15,0 1-15,1-1 0,0-1 0,0-3 16,-3-2-16,-2 1 0,-2 2 16,-1-1-16</inkml:trace>
  <inkml:trace contextRef="#ctx0" brushRef="#br0" timeOffset="124457.8799">14840 12743 0,'0'0'0,"0"0"16,0 0-16,-27 1 0,15-2 15,-5-1-15,-3 0 0,0 0 16,-1 1-16,-6-1 0,-1 0 15,1 0-15,-1 1 0,-1 1 16,0 1-16,-4 1 0,2-1 0,-3 3 0,-3 2 16,4 1-16,2 0 0,-2 0 15,-1 1-15,2 1 16,1 0-16,-1 2 16,-1 1-16,1-2 0,1 0 15,-4 1-15,1 2 0,1 1 16,2 2-16,-2 0 0,0-2 15,2 1-15,2 1 0,-1 1 0,0 0 16,3 2-16,5 1 0,-2 2 16,-2 4-16,3-2 0,2 0 15,-1 2-15,-1 4 0,2-5 16,4-1-16,0 2 0,3 2 16,0 0-16,2 0 0,1-1 15,0 2-15,4-2 0,2 0 0,2-1 16,1 0-16,0-2 0,1-1 0,5 0 15,2 1-15,2-3 0,1-2 16,4 4-16,4 2 16,-3-3-16,0-4 0,3-1 0,0-3 15,1 0-15,1-2 0,5-1 16,5-1-16,-2 1 16,0-1-16,5 1 0,3 0 15,-1-2-15,-1-1 0,4 2 16,2 0-16,-1-2 0,-2-1 15,5 0-15,4 1 0,-1-1 16,-1-2-16,10-1 0,1-1 16,1-1-16,0-2 0,5 0 15,3 0-15,-4-3 0,-1-1 0,10 0 0,0 3 16,0 2-16,-2 0 0,25-3 16,-8-4-16,-8 1 0,-4 0 15,-4 2-15,-2 3 0,0-1 16,1-1-16,1-4 0,2-2 15,-8-1-15,-4-1 0,1 0 16,0 1-16,0-4 0,-1-4 0,-2 4 0,-2 1 16,-3 0-16,-4-2 0,5-4 15,2-2-15,-7 0 0,-4 2 16,-6-2-16,-2 0 0,0-2 16,-1-1-16,-3-3 0,-1-1 15,-5 0-15,-3 0 0,-1-2 16,0-2-16,-6 2 15,-2 1-15,-7 3 16,-2-5-16,-1 1 0,0-2 16,-2-3-16,-3-1 0,-1-4 15,-3-1-15,-2 2 0,-2 2 16,-1 2-16,0 4 0,-7-3 16,-4-2-16,0 4 0,1 3 0,-7-2 15,-4 0-15,1 3 0,-1 3 0,-4 2 16,-4-1-16,2 2 0,2 1 15,-7 2-15,-4 2 0,2 0 16,1 0-16,-4 0 0,0 0 16,0 1-16,2 0 0,-2 1 15,0 0-15,-1 1 0,-1 2 0,-5 0 16,2 2 0,2 0-16,2 0 0,-21 4 15,3 3-15,8-1 0,6-1 16,1 3-16,2 4 0,1 4 15,2 4-15,-2-7 0,-2-3 16,0 7-16,-1 5 0,4 3 16,1 3-16,1 0 0,-1 1 15,1-1-15,1 2 0,2 3 0,3 2 0,-3 4 16,-3 3-16,8 3 0,3 2 16,2 8-16,1 4 0,-1-2 15,1-2-15,3 16 0,4 10 16,7 5-16,5 2 0,1 3 15,5 1-15,1-26 0,3-18 0,1-13 16</inkml:trace>
  <inkml:trace contextRef="#ctx0" brushRef="#br0" timeOffset="125995.7007">16718 13632 0,'0'0'0,"0"0"0,0 0 15,0 0-15,0 0 0,0 0 0,0 0 0,0 0 16,0 0-16,0 0 0,0 0 16,23 8-16,-23-8 0,23-1 15,-23 1-15,26 2 0,-12-1 16,3 0-16,5 1 0,-1-1 16,-1 0-16,3 1 0,4 2 15,6 0-15,-1 0 16,0 0-16,0 1 0,0 0 15,0 0-15,6-3 0,0 0 16,-1 0-16,1-1 0,-1-1 16,1-1-16,-2-1 0,-1 0 0,8-1 15,3-2-15,-6 3 16,-2 1-16,3-1 0,3-1 16,-3 2-16,-3 2 0,1-1 0,-2-2 15,-3 0-15,-3 3 0,5 1 16,-2 0-16,-7-3 0,2-1 0,-4 2 15,-2 1-15,-3 0 0,-3 1 16,-2-1-16,-2-1 16,0 2-16,-3-1 0,-2-1 15,0 0-15,-4 0 0,0 0 0,-1 0 0,0 0 16,-3 0-16,3 1 0,-3-1 16,0 0-1,2 0-15,-2 0 0,0 0 0,0 0 0,0 0 16,0 0-16,2 0 0,-2 0 15,3 3-15,0 0 16,0-1-16,1 0 0,1-1 16,-2 1-16,0-1 15</inkml:trace>
  <inkml:trace contextRef="#ctx0" brushRef="#br0" timeOffset="127068.3428">16850 12750 0,'0'0'0,"0"0"0,0 0 0,-9 20 16,9-20-16,0 0 0,0 0 15,-9 15 1</inkml:trace>
  <inkml:trace contextRef="#ctx0" brushRef="#br0" timeOffset="134510.0753">22242 5797 0,'0'0'0,"0"0"16,0 0-16,0 0 0,-23-2 0,23 2 15,-24 1-15,9 3 0,0 0 0,-3 4 16,0 1-16,-3 1 15,-1 2-15,-8 9 0,-1 4 16,2 5-16,3 3 16,-8 7-16,-2-1 0,6 2 15,2 1-15,-3 9 0,5 1 16,5-3-16,4-5 0,4 7 16,4-4-16,8-4 0,6-3 0,7-6 15,4-2-15,4-5 0,2-4 16,4-10-16,5-6 0,5-7 15,2-3-15,8-7 0,7-5 0,-1-8 16,0-6-16,3-5 0,4-6 16,8-10-16,1-1 0,8-4 15,-1 1-15,11-12 0,-13 7 0,-12 3 16,-9 3-16,-11 9 0,-9 6 16,-6 13-16,-7 11 0,-6 6 15,-7 6 1,-4 1-16,-4 2 0,0 4 15,0 2-15,-2 2 0,0 4 16,-4 4-16,-3 4 0,-1 6 16,-1 7-16,-1 2 0,-2 0 0,1 2 15,0-1-15,1 3 0,0 3 16,2-1-16,3 1 0,2-5 16,2-2-16,6 1 0,5 1 0,3-2 15,2-2-15,1-7 0,2-5 16,3-7-16,4-1 0,3-4 0,4-3 15,-3-7-15,0-4 0,2-7 16,3-7-16,1-4 0,0-3 16,-2-10-16,1-8 0,3 0 15,3-3-15,-4-4 0,-2-4 0,1-9 16,-3 3-16,-3 3 0,1 3 16,-11 3-16,-5 4 0,-7-15 0,-8 10 15,-6 12-15,-5 8 0,1 16 16,-4 3-16,-1 7 15,-1 5-15,-12 7 0,-8 8 0,-4 5 16,-3 3-16,-2 8 16,1 10-16,1 2 15,3 5-15,12 1 0,9 0 16,-3 6-16,8-16 0,6-13 0</inkml:trace>
  <inkml:trace contextRef="#ctx0" brushRef="#br0" timeOffset="134964.4225">26452 5908 0,'0'0'16,"0"0"-16,-12 22 0,12-22 15,-14 26-15,4-8 0,-2 4 0,-2 5 16,-3 4-16,-5 12 0,-1 3 16,-8 11-16,0 2 15,-4 9-15,1-2 16,4-5-16,3-4 0,2 1 16,4-7-16,5-10 0,3-6 0,5-7 15,3-3-15,4-7 0,3-6 16,6-13-16,5-10 0,5-6 15,4-6-15,-4 5 0,-5 4 0,-3 3 16</inkml:trace>
  <inkml:trace contextRef="#ctx0" brushRef="#br0" timeOffset="135296.1131">26524 5877 0,'0'0'0,"0"0"16,0 0-16,0 0 0,0 0 15,0 0-15,0 0 0,0 0 0,9 26 16,-4-8-16,3 5 15,0 3-15,0 1 0,4 12 16,1 4-16,0 2 0,0 3 0,2 11 16,-2-4-16,0 10 0,-1-3 15,0-4-15,1-2 0,0-2 16,-1-9-16,1-7 0,2-7 16,-2-6-16,1-6 0,1-7 0,2-6 0,1-9 15,2-6 1,6-14-16,7-11 0,3-10 15,4-5-15,15-19 0,7-7 16,7-11-16,-1 2 0,26-32 16,-9 13-16,-15 21 0,-11 11 0,-10 19 15,-7 11-15,-17 14 0,-11 10 16,-5 15-16,-4 9 0,-2 12 16,-1 11-16,-10 15 0,-6 15 0,4-20 15,4-12-15,1-8 0</inkml:trace>
  <inkml:trace contextRef="#ctx0" brushRef="#br0" timeOffset="135612.7342">27707 6446 0,'0'0'15,"15"-3"-15,3-2 0,0 3 0,2 1 16,8 2-16,3 4 0,4 3 15,-3 6-15,-5 2 0,-4 5 0,-8 2 0,-5 4 16,-10 4-16,-7 4 16,-9 1-16,-5-1 0,-7 6 15,-2-1-15,3-4 0,4-3 0,1 0 16,3-4-16,8-6 0,5-5 16,8-1-16,8-2 0,3-5 15,5 0-15,8-6 0,7-3 16,9-3-16,7-4 0,9-1 15,8 0-15,13 1 0,0 1 0,0 2 16,2 1-16,4 2 0,-7 1 0,7 0 16,-27 0-16,-18 0 0</inkml:trace>
  <inkml:trace contextRef="#ctx0" brushRef="#br0" timeOffset="135766.4852">28929 6626 0,'0'0'16,"0"0"-16,0 0 0,0 0 0,-6 29 0,6-29 16,-4 23-16,4-23 0</inkml:trace>
  <inkml:trace contextRef="#ctx0" brushRef="#br0" timeOffset="138236.7081">22837 6837 0,'0'0'0,"0"0"0,0 0 16,20 4-16,-20-4 0,19 11 15,-8-4-15,-1 1 16,-1 1-16,-6 4 0,-4 3 16,-3 2-16,-5 1 0,-9 10 15,-5 2-15,-1 1 0,-1-1 0,-9 8 16,-2-1-16,3-6 16,3-4-16,1 1 0,6-4 15,7-6-15,5-3 0,7-1 16,8-1-16,2-5 0,4-1 0,10-3 0,8-1 15,3-3-15,2-2 0,17-1 16,10-2-16,-4 0 0,-2-1 0,-5 0 16,-13 1-16,-8 2 0</inkml:trace>
  <inkml:trace contextRef="#ctx0" brushRef="#br0" timeOffset="138638.1031">23295 6826 0,'0'0'0,"0"0"16,0 0-16,0 0 0,0 0 0,-25-5 15,25 5-15,-19 10 0,19-10 16,-18 23-16,9-8 0,3 2 0,0 1 0,3 0 16,2 2-16,1 5 15,1 0-15,3 2 0,4 1 16,1-1-16,1-2 0,1 8 15,-1-1-15,0-3 0,-1-3 0,-2-2 16,0 0-16,-3-3 16,0-2-16,-2 0 15,-1-1-15,-1-3 0,-1-1 16,-4-4-16,-2-3 0,-1-2 16,-2-1-16,-3-1 0,-3-1 15,1 1-15,1-2 0,-1-1 0,1-1 16,0-2-16,0-1 0,4-3 15,3-2-15,2-3 0,4-2 16,7-6-16,5-5 0,4-2 0,3 1 16,14-9-16,8 0 0,3 4 15,2 3-15,14-1 0,4 2 16,0 9-16,0 4 0,-7 3 0,-14 2 16,-10 3-16</inkml:trace>
  <inkml:trace contextRef="#ctx0" brushRef="#br0" timeOffset="139377.5443">26188 7136 0,'0'0'0,"0"0"0,0 0 16,22 2-16,-12-1 0,3 4 0,2 2 16,0 3-16,-1 1 0,2 9 15,-4 5-15,-6-1 0,-3 0 0,-9 7 16,-5 1-16,-3 6 0,-2-3 15,1-4-15,-2-1 16,4-4-16,2-5 0,2 0 0,5-4 16,4-6-1,4-1-15,11-7 0,8-4 16,4-6-16,4-4 0,9-5 0,7-3 16,9-3-16,0-2 0,12-5 15,2-1-15,-9 1 0,-9 1 16,1-3-16,-6 0 0,-11 4 15,-10 2-15,-11 2 0,-8 0 16,-6 3-16,-5 2 0,-5 6 0,-4 1 16,-3 2-16,0 5 0,-7 0 15,-6 4-15,6 3 0,1 2 0,-4 8 16,2 4-16,6-4 0,3-1 16,4 1-16,3 3 0,4 0 0,1 2 15,6-2-15,6 0 0,3 0 16,3 2-16,7 1 0,5-1 15,-1 1-15,0 0 0,1-1 16,1 0-16,-2 3 0,-2 1 0,-3 2 16,-2 2-16,-5-6 0,-4-1 15,-7-1-15,-7-1 0,-6 0 16,-3 0 0,-6-3-16,-4-2 15,-3-3-15,-3-3 0,1-6 0,1-5 0,3-2 16,3-5-16,5-4 0,4-5 15,7-2-15,4 0 0,10-8 16,9-5-16,11 2 0,9 4 16,13-2-16,10-2 0,-6 5 0,-14 6 15,-11 6-15</inkml:trace>
  <inkml:trace contextRef="#ctx0" brushRef="#br0" timeOffset="139555.5818">27696 6774 0,'0'0'0,"0"0"0,0 0 0,0 0 0</inkml:trace>
  <inkml:trace contextRef="#ctx0" brushRef="#br0" timeOffset="150662.7785">20677 5928 0,'0'0'0,"0"0"0,0 0 16,0 0-16,0 0 0,19 26 15,-19-26-15,10 29 0,-3-10 0,0 4 16,-1 5-16,2 3 16,1 3-16,4 18 0,1 9 15,4 14-15,-1 1 0,6 23 0,1 6 16,6 9-16,-2-8 0,9 15 0,1-3 16,10 22-16,-9-26 15,2-11-15,1-6 0,-6-22 0,-1-15 16,5-8-1,7-6-15,-2-4 0,-1-7 0,7-6 16,3-4-16,2-11 0,1-7 16,9-16-16,8-12 15,-9-7-15,-5-5 0,10-15 16,10-14-16,-3-4 0,0-2 0,14-25 16,9-17-16,-5-1 0,-5-1 15,20-19-15,14-12 16,-5 15-16,-3 9 0,15-5 15,10-4-15,-15 14 0,-12 8 0,3 10 0,1 8 0,-16 15 16,-12 12-16,-5 6 0,-5 4 16,-13 9-16,-11 6 0,-2 4 0,0 4 15,-11 8-15,-7 3 0,-3 3 16,-1 3-16,-2 1 0,-1 0 16,-10 3-16,-5 3 0,-5 0 15</inkml:trace>
  <inkml:trace contextRef="#ctx0" brushRef="#br0" timeOffset="151322.9918">20462 5979 0,'0'0'0,"0"0"16,0 0-16,0 0 0,0 0 0,0 0 16,0 0-16,0 0 15,0 0 1,0 0-16,25 6 0,-25-6 15,34 6-15,-11-5 0,5-1 16,4-1-16,3-2 0,15 0 16,2 1-16,-2-2 0,0-1 15,8-2-15,-4-1 0,3 2 16,-9 2-16,-6 2 0,-6 2 16,-5-1-16,-5 1 0,-7-1 0,-3-1 15,-4 0-15,-1 2 0,-2 1 0,-1 2 16,-4-2-16,-2-3 15,-2 2-15,2-2 0,-2 2 0</inkml:trace>
  <inkml:trace contextRef="#ctx0" brushRef="#br0" timeOffset="151564.4046">20769 5760 0,'0'0'0,"0"0"0,0 0 0,0 0 16,0 0-16,0 0 0,0 0 15,2 21-15,-2-21 0,5 21 16,-5-21 0,6 31-16,0-11 0,-2 2 15,0 2-15,-2 2 0,0 2 0,0 7 16,-1 2-16,1 1 0,0 1 16,0 8-16,0 1 0,5-3 15,3-3-15,4-2 0,4 0 16,-2-2-16,-3-9 0,-3-7 15</inkml:trace>
  <inkml:trace contextRef="#ctx0" brushRef="#br0" timeOffset="152027.7854">23926 6359 0,'0'0'0,"0"0"0,0 0 16,0 0-16,0 0 0,0 0 15,0 0-15,30-12 0,-30 12 0,32-8 16,-11 4-16,4-1 15,1 0-15,2 1 0,0 1 16,7-1-16,-2 1 0,-3 1 0,-1 1 16,-4 1-16,-1 1 0,-3 1 0,-3 3 15,-1-2-15,-3 0 0,-3 1 16,-1 0-16,-1 0 0,-1 0 0,-2 0 16,0 0-16,-2-1 0</inkml:trace>
  <inkml:trace contextRef="#ctx0" brushRef="#br0" timeOffset="152165.8841">24494 6125 0,'0'0'0,"0"0"16,0 0-16,0 0 0,0 0 0,0 0 16,3 23-16,-3-23 0,7 20 0,-7-20 31</inkml:trace>
  <inkml:trace contextRef="#ctx0" brushRef="#br0" timeOffset="195010.8227">11907 12386 0,'0'0'0,"-9"0"16,-3 0-16,-2 1 0,0 0 0,-10-1 16,-5 0-16,2 0 0,-1 0 15,-9-1-15,-3-1 16,3 2-16,3 0 0,-4 1 0,-4 1 0,4-1 15,4 1-15,-7 4 0,-1 2 16,3-1-16,0-2 0,-2 4 16,-1 2-16,3 3 0,1 1 0,-7 4 15,-1 1-15,5-1 0,4 0 16,-1 2-16,1 2 0,2 1 16,2 0-1,1 4-15,0 3 0,3 1 16,2 1-16,-4 4 0,-2-1 15,5 0-15,2 0 0,4 6 0,2 3 16,-1 1-16,3-4 16,2 0-16,3-1 0,2-2 0,2 0 0,6 3 15,4 3-15,2-3 0,2-2 16,5 5-16,4 2 16,1 0-16,1 0 0,0-1 0,3 3 15,5-6-15,5-3 0,13 16 16,-5-6-16,3-7 0,2-4 0,3-2 15,2-2-15,2-7 0,2-3 16,5 0-16,3 0 0,1-3 16,0-5-1,1-2-15,2-3 0,2-2 16,1-1-16,4-3 0,1-4 16,-6-2-16,-5-2 0,8-5 15,6-4-15,-2 2 0,-3-1 0,0-5 16,-2-2-16,1-3 0,1-1 15,2-4-15,4-3 0,-4-6 16,-4-4-16,10-15 0,7-12 16,-13 2-16,-9 0 0,-6-1 15,-7-1-15,-1 3 0,-2 2 0,-5-6 16,-5-4-16,-3 3 0,-2 3 16,-3-7-16,-3-2 0,-9 6 15,-6 3-15,-5 10 0,-5 6 16,-4-2-16,0 0 0,-5-5 0,-4-2 15,-4 7-15,-1 6 0,-5 1 0,-2 0 16,1 3-16,0 1 0,-8-2 16,-6 1-16,1 5 0,0 4 15,-9 1-15,-7 1 0,0 2 16,2 3-16,-3 4 0,-3 4 16,-2 2-1,-3 2-15,-5 2 0,-4 3 16,6 4-16,6 4 0,-6 6 15,-4 3-15,7 1 0,5 2 0,-6 5 16,-5 4-16,-10 13 16,-8 8-16,18-7 0,14-6 15,-8 6-15,-7 7 0,14-6 16,11-5-16,-3 6 0,-3 3 0,9-6 0,7-5 16,-5 5-16,-2 3 15,4-3-15,4-2 0,7-3 0,2-1 16,0 0-16,-1 1 0,4 0 15,4-1-15,7-5 16,4-3-16,9-2 0,7-1 16,3-7-16,3-5 15,7-20-15,4-10 0,-16 13 16,-3 4-16,-2 0 0</inkml:trace>
  <inkml:trace contextRef="#ctx0" brushRef="#br0" timeOffset="195793.3837">14081 5494 0,'0'0'0,"0"0"15,0 0-15,0 0 0,0 0 0,0 0 16,-15 21-1,15-21-15,0 0 0,7 19 0,-7-19 16,0 0-16,29 14 0,-10-11 16,6 1-1,3 0-15,4-1 0,17 1 0,6 0 16,2-1-16,2-1 0,18 4 16,3 2-16,9-2 0,-8-2 0,17 4 15,-1 2-15,4 1 16,-11-1-16,43 10 0,-5 0 15,-14-1-15,-9-2 0,10-2 16,9 2-16,-6-3 0,-5-2 0,14-3 0,9-4 16,-8 0-16,-4-1 0,13-3 15,9-1-15,-13-2 0,-10-1 16,8 3-16,6 2 0,-11-1 16,-7 0-16,3-4 0,4-3 15,-13 2-15,-8 0 0,10 0 16,6 0-1,-14 0-15,-10 1 0,-3 1 0,-2 1 16,-9-2-16,-8 1 0,0 0 16,-1 1-16,-15-1 0,-8 2 0,-3 0 15,-3 3-15,-9-2 16,-6-1-16,-7 1 0,-3 0 16,-7 0-16,-4-1 0,-5 4 15,-1 0-15,-1-2 0,-2-2 0,2 1 0,-2-1 16,0 0-16</inkml:trace>
  <inkml:trace contextRef="#ctx0" brushRef="#br0" timeOffset="195994.0315">19009 5425 0,'0'0'16,"0"0"-16,16 17 0,-16-17 0,24 26 16,-24-26-1,21 24-15,-12-14 0</inkml:trace>
  <inkml:trace contextRef="#ctx0" brushRef="#br0" timeOffset="200436.4456">23837 7508 0,'0'0'0,"0"0"16,0 0-16,0 0 0,2 23 0,-2-23 16,18 19-16,-18-19 0,31 15 0,-6-10 15,9-3-15,-6 0 0,-2 1 0,-4-2 16</inkml:trace>
  <inkml:trace contextRef="#ctx0" brushRef="#br0" timeOffset="200593.6875">25238 7320 0,'0'0'0,"0"0"16,0 0-16,0 0 0,0 0 0,28 17 15,-28-17-15,51 7 0,-16-5 16,-4-1-16,-4 1 0,-4-1 16</inkml:trace>
  <inkml:trace contextRef="#ctx0" brushRef="#br0" timeOffset="200780.3236">27759 6989 0,'0'0'15,"0"0"-15,0 0 0,0 0 16,0 0-16,22 9 0,-22-9 0,30 13 16,-9-4-16,-3-1 0,-1-1 0,-3-2 0</inkml:trace>
  <inkml:trace contextRef="#ctx0" brushRef="#br0" timeOffset="200941.6941">28301 6986 0,'0'0'0,"0"0"15,0 0-15,0 0 0,0 0 0,0 0 16,0 22-16,0-22 0</inkml:trace>
  <inkml:trace contextRef="#ctx0" brushRef="#br0" timeOffset="201088.3549">27860 7122 0,'0'0'0,"0"0"0,0 0 0,0 0 16</inkml:trace>
  <inkml:trace contextRef="#ctx0" brushRef="#br0" timeOffset="205816.6307">21046 15040 0,'0'0'15,"0"0"-15,0 0 0,0 0 0,0 0 0,0 0 16,0 0-16,0 0 0,25 16 16,-25-16-16,0 0 0,36 6 0,-22-3 15,2 0-15,3-2 16,2 1-16,2 0 0,2-1 0,0 0 16,2 0-16,2 0 0,10 1 15,-1-1-15,3 0 0,1 0 16,10 0-16,-1 2 0,-1-2 15,0 1-15,12 0 16,2 0-16,-4 0 16,-2 1-16,-1 0 0,-1 0 0,9-1 15,-1-1-15,0-1 16,1 1-16,-4 1 0,-3 0 0,10 1 16,0 0-16,-3 2 0,-2 1 15,3 0-15,2 1 0,22 0 16,-12-2-16,-7-1 0,-2 1 0,-4-1 15,-1-2-15,-7 0 0,-4 0 16,-5 1-16,-2 1 0,0-1 16,0-2-16,-7 0 0,-5 1 0,-8-1 15,-4 1-15,2-1 0,0 0 16,1 1-16,3 0 16,-17 0-16,0 0 0,-1-3 0,0-2 0,0-1 15,1-2-15,-4 2 16,0 1-16,-3 1 0</inkml:trace>
  <inkml:trace contextRef="#ctx0" brushRef="#br0" timeOffset="206905.0614">25292 16953 0,'0'0'16,"0"0"-16,0 0 0,0 0 0,0 0 15,0 0-15,-16 19 0,16-19 16,-11 5-16,6-2 0,-2-2 16,0-2-16,0-2 0,-2 0 15,-1 0-15,-1-2 0,-1 0 0,0-2 16,-1-2-16,1 0 0,1 0 0,1 2 16,2 0-16,0 2 0</inkml:trace>
  <inkml:trace contextRef="#ctx0" brushRef="#br0" timeOffset="207406.6314">24212 16699 0,'0'0'0,"0"0"15,0 0-15,0 0 0,0 0 0,-21 2 16,21-2-16,0 0 0,0 0 16,-21 7-16,18-4 0,0-1 0,-1 1 15,2 1-15,1 0 0,0 0 16,0 0-16,2 1 0,2-2 15,2 1-15,0 0 0,3 0 0,2 0 16,0-1-16,1-3 0,1 1 16,0 0-16,2-2 0,2 0 15,1-1-15,4 0 0,0 1 16,0-1-16,9 0 0,2 0 16,0-1-1,1 1-15,0 0 0,1 1 16,2 0-16,-1 0 0,10 0 0,0-1 15,-1 1-15,-1 0 0,3 1 16,1-2-16,6 2 0,-2 2 16,-2-1-16,1 1 0,-6 0 15,-4 3-15,0-1 0,1 0 16,2 1-16,-5 1 0,-5-5 0,-2-3 16,-10 0-16,-6 1 0,-3 0 0</inkml:trace>
  <inkml:trace contextRef="#ctx0" brushRef="#br0" timeOffset="207925.831">24164 8707 0,'0'0'0,"-4"0"16,2 1-16,0 1 0,0 1 15,-1 0-15,-3-1 0,0 4 0,0 1 16,-2 2-16,-1 3 0,-1 1 0,-1 0 16,1 1-16,3 2 0,-1 2 15,1-3 1,2-2-16</inkml:trace>
  <inkml:trace contextRef="#ctx0" brushRef="#br0" timeOffset="208333.9267">23736 8614 0,'0'0'0,"0"0"16,0 0-16,0 0 0,0 0 15,-13 21-15,13-21 0,0 0 16,5 30-16,1-16 0,0 2 15,0 2-15,-1-2 0,1 0 16,-2-3-16,1-1 0</inkml:trace>
  <inkml:trace contextRef="#ctx0" brushRef="#br0" timeOffset="209920.8973">24249 17091 0,'0'0'0,"0"0"0,0 0 15,19 3-15,-19-3 0,23 1 0,-7-1 16,2 0-16,0 0 0,4-1 16,4-1-16,8-1 0,2 1 15,5 0-15,3 0 0,11 2 16,1 1-16,1 0 0,2 0 16,11 2-16,-4 1 0,2 1 0,3 1 0,10 1 15,0 0-15,8 2 0,-3 0 16,-4 0-16,-5 0 0,32 4 15,-9-2-15,-9 1 0,-8 0 0,3 0 16,2 0-16,-4 2 0,-4 0 16,1-3-16,-2-2 0,-4 1 15,-1-1 1,1 2-16,0 2 0,-7-2 16,-5-1-16,17 7 15,15 2-15,-18-1 0,-12-2 0,-5 2 16,-4 3-16,-4-4 0,-2-2 0,-1-3 15,1-2-15,-3 1 16,-1 1-16,-4 2 0,-2 2 16,-4-4-16,-1-2 0,-1-2 0,-1 0 0,-6-2 15,-3 0-15,-5 1 0,0 2 16,2-6-16,2-1 0,0-7 16,1-6-16,-16-2 0,0-4 0,-2 4 15,-2 3-15,-1 4 0</inkml:trace>
  <inkml:trace contextRef="#ctx0" brushRef="#br0" timeOffset="210791.1589">24791 12768 0,'0'0'15,"0"0"-15,0 0 0,0 0 16,0 0-16,0 0 0,0 0 0,0 0 15,0 0-15,0 0 16,0 0-16,20 16 0,-20-16 0,27 8 16,-27-8-16,38 10 0,-18-5 0,3 0 15,3-2-15,11 2 0,1 0 0,2-2 16,2-2-16,2 0 16,2 2-16,13-4 0,1-2 0,9 0 15,-5-1-15,0 0 16,0 0-16,8 1 0,-2 3 0,4-1 15,2 0-15,-5-1 0,-2 1 16,8-1-16,-2-2 0,4 1 16,-5-2-16,31 0 15,-2 2-15,-14 0 0,-11 1 16,-6-1-16,-5-1 0,-4 3 16,-3 1-16,-1-1 0,-1 0 0,-8 1 15,-6 1-15,-4 2 0,-4 1 0,-6-3 16,-5-1-16,-2 3 15,-1 1-15,-4 3 16,-4 1-16,-6-4 0,-5-3 0,1-1 16,1 0-16,0 3 0,-1 1 15,1-1 1,2 0-16,-3 1 0,1 0 0,-2 3 16,1 2-16,-2-2 0,0-2 15,-1-1-15</inkml:trace>
  <inkml:trace contextRef="#ctx0" brushRef="#br0" timeOffset="211176.0892">26462 16161 0,'0'0'0,"0"0"0,0 0 16,0 0-16,0 0 0,3-27 0,-3 27 0,0 0 15,0-22-15,0 22 0</inkml:trace>
  <inkml:trace contextRef="#ctx0" brushRef="#br0" timeOffset="212564.1507">24869 14963 0,'0'0'0,"0"0"0,0 0 15,0 0-15,0 0 0,0 0 0,-21 8 16,21-8-16,0 0 0,0 0 16,0 0-1,-21 6-15,19-4 0,2-2 0,0 0 16,-1 2-16,1-2 0,3-1 15,1 0-15,0 0 0,1 0 16,1-1-16,3 0 0,0-1 16,0 0-16,-1 0 0,2 0 15,1 0-15,2 1 0,0 0 16,1-1-16,2 0 0,0 0 0,3 1 16,1-1-16,4 0 15,3-1-15,-1 1 0,-3 1 0,11-3 16,5 1-16,-4 0 15,-1 2-15,11-1 0,3 0 16,-4 0-16,-3 2 0,12 1 0,3 1 16,-8-1-16,-5-1 0,7 1 0,4 1 15,-4-3-15,-5 0 0,12 2 0,3 1 16,-4-3-16,-2-2 0,8 0 16,-2 1-16,-6-1 0,-4 1 15,6 1-15,5 0 16,-8 1-16,-7-2 0,10 2 0,3 1 15,-14 0 1,-2 2-16,27 2 0,0 1 16,-8 0-16,-7 1 0,-1-5 15,-1-3-15,-6 1 0,-3 0 0,6 1 16,4 0-16,-9 2 0,-6 0 16,0-3-16,2-2 15,-1 2-15,-1 1 0,1-1 0,0-2 16,-5-2-16,-3 1 0,0 1 0,1 2 15,-14 0-15,1 0 0,2-1 0,2-1 16,-3 1-16,-1-1 0,1 1 16,0 1-16,-5-2 0,0 0 15,-1 2-15,2 1 0,-4-1 16,-2-1-16,-3 1 0,-2 0 16,1 0-16,-1 0 15,0 0-15,-2-1 16,0 1-16,-2 0 0,-2 1 15,2-1-15,-2 1 0,0 0 0,0 0 16,0 0-16,0 0 0,0 0 16,0 0-16,0 0 0,0 0 15,0 0-15,0 0 0,0 0 16,0 0-16,0 0 0,0 0 0,1 2 16,-1-2-16,-2 1 0,2-1 0,0 0 15,0 0-15,0 0 0,0 0 16,0 0-16,0 0 0,0 0 15,0 0-15,2 1 0,-2-1 16,0 0-16,0 0 0,0 0 16,0 0-16,0 0 0,0 0 0,0 0 15,0 0-15,0 0 0,3 4 16,-3-4 0,0 0-16,0 0 0,5-2 0,-5 2 15,0 0-15,0 0 0,0 0 16,4-3-16,-4 3 0,0 0 15,0 0-15,0 0 0,0 0 16,0 0-16,4-4 0,-4 4 16,0 0-16,0 0 0,0 0 15,0 0-15,0 0 0,0 0 0,6-2 16,-6 2-16,0 0 0,9-1 16,-9 1-16,8 1 0,-8-1 15,10 1-15,-10-1 0,8 1 16,-8-1-16</inkml:trace>
  <inkml:trace contextRef="#ctx0" brushRef="#br0" timeOffset="214554.6653">26697 10798 0,'0'0'0,"0"0"0,-23-1 16,8 1-16,-3 2 0,-10-3 15,-2-3-15,-1 2 0,0-2 16,-11-1-16,-2 1 0,2 1 15,1-1-15,-4 3 0,-5 2 16,-6 3-16,2 1 0,-2 7 0,-1 5 16,2 0-1,4 0-15,-12 8 0,-1 4 16,7-1-16,5-1 0,-9 6 16,0-1-16,9 0 0,4-2 15,-16 15-15,8-4 0,9-1 0,5 0 16,0-1-16,1-1 0,5-6 15,1-2-15,-2 5 0,-2 3 16,9 2-16,4 1 0,5 5 0,2 4 16,2-9-16,0-2 0,1 6 15,-1 3-15,4-2 0,2-2 0,7-2 16,5 0-16,0-5 16,1-1-16,6 3 0,4 4 15,0-7-15,-1-3 0,1 0 0,1 2 16,-5-13-16,0 1 0,3 6 0,3 3 15,-3-4-15,0-1 0,2 5 16,2 4-16,1-4 0,2-3 0,0 2 16,-1 1-16,2-8 15,1-3-15,6-3 0,7 0 0,-2 2 16,-1 0-16,2-3 16,6 1-16,-4-3 15,-5-2-15,10 2 0,3-1 16,-1 0-16,-2-1 0,3-1 15,1 0-15,-9-2 0,-1 0 16,10 2-16,3 0 0,-3-2 0,-4-2 16,7 1-16,2 1 0,-3-3 15,-2-4-15,2-1 0,2 1 16,-2-1-16,-1-1 0,2-2 0,2-2 16,-3-1-16,-1 0 0,0-1 15,0 0-15,-1 2 0,0 0 0,0-2 16,0-2-16,-4-2 0,-3 1 15,3-2-15,2-1 0,-4-1 16,-2-2-16,2-6 16,1-7-1,-2-2-15,-4-4 0,-1-1 16,3-2-16,-5 1 0,-1-2 0,-2 0 16,-1-3-16,-3 0 0,-2 0 15,2-3-15,1-1 0,-2 1 16,-3 0-16,1 0 0,0-4 15,-1 0-15,-2 1 0,7-21 16,-3 7-16,-5 2 0,0 4 0,-2 1 0,0 3 16,-3-3-16,-1-2 0,0 4 15,-1 1-15,-4 8 0,-2 5 16,3-6-16,1-3 0,-4 1 16,-3 1-16,2 1 0,2 0 15,-6 4-15,-2 0 0,-1 1 16,0-1-16,1 17 15,-1-2-15,-4-2 0,-2-1 16,-6-4-16,-4 2 0,0-3 16,0-1-16,1 3 0,0 3 0,-7-3 15,-2 1-15,0 1 16,0 3-16,-2-1 0,-1 2 16,-2 0-16,-2 0 0,2-1 15,1 3-15,-2 1 0,-3 1 0,1 1 0,2 1 16,-3 1-16,-1 2 0,1 0 15,2-2-15,-1 2 0,1 2 0,-2-1 16,-1 2-16,2 0 0,0 0 16,0 0-16,-1 1 15,1 2-15,-1 4 0,0 1 0,1 1 16,-3-1-16,-1-3 0,2 4 0,2 2 31,-1-2-31,0 1 0,3 2 16,3 1-16,0 0 0,-4-1 0,0 4 15,3 1-15,0 2 0,1 0 16,-2-1-16,-1 1 0,3 2 16,3 3-16,0-3 0,-2-2 15,1 0-15,1 2 0,3-1 0,3 2 16,2-2-16,0 0 0,0 0 16,-1 0-16,4 1 0,2 2 0,-1 2 15,0 3-15,0-2 0,-1 0 16,-3-1-16,-1 2 0,3 0 15,2 1-15,0 3 0,2 2 16,0-3-16,2-3 0,-2 2 0,-1 0 16,-1-2-16,1-1 0,4 2 15,3 1-15,0-3 0,-1 1 0,0 2 16,1 1-16,2 1 0,1 1 16,1 4-16,-1 2 0,-1-1 15,1-3-15,0-2 0,3-6 16,-1-2-1</inkml:trace>
  <inkml:trace contextRef="#ctx0" brushRef="#br0" timeOffset="215806.1121">24735 15474 0,'0'0'0,"0"0"0,0 0 16,0 0-16,6 25 0,-3-14 0,-1 3 15,0-1-15,1 1 0,2 4 16,0 0-1,1 1-15,-2 2 0,3 1 16,1 1-16,0-2 0,2-2 16,1 1-16,3 2 0,-1 0 0,1 0 15,2 3-15,-2-3 16,0-1-16,-1-2 0,5 2 16,3 0-16,-1 0 0,-1-3 0,-2 2 0,0 2 15,-1-2-15,0 2 0,0 0 16,2 3-16,-2-2 0,0 1 0,3-1 15,2-2-15,0 0 16,-2-2 0,2 0-16,1-1 0,2-2 0,-1-1 15,3 2-15,-1-1 0,-4-2 16,1-2-16,6 2 0,0-2 16,-4 0-16,1-1 0,5 4 15,0-1-15,-5-2 0,-2-2 0,4 0 16,1-1-16,1 0 0,0-1 15,-2 0-15,0 1 0,-1-2 16,1-3-16,0-1 0,1-3 16,-1 2-16,0 1 0,-1 0 15,2-2-15,-1-2 0,2-2 0,1-2 0,2-2 16,-2-2-16,-3-1 0,6-3 16,5-3-16,-4 1 0,-3 2 15,2-4-15,1-4 0,-1-1 0,0-2 16,5-7-1,-1-2-15,-2 2 0,-2 0 0,-1-2 16,0-1-16,-2-2 0,-2-2 0,-3 1 16,-2-2-16,4-4 0,0-3 0,2-8 15,-3 3-15,0 2 16,-2 3-16,0-5 0,2-6 0,-4 1 16,-3 0-16,5-22 0,-8 8 15,-5 5-15,-2 3 0,3 0 16,2-2-1,-5 5-15,-3 4 0,-6-4 16,-2-2-16,-5 2 0,-2 4 16,1 0-16,1 1 0,-1 6 0,-1 3 15,-4-5-15,-2-4 16,-3 6-16,-1 5 0,-7 0 0,-5 0 16,3 3-16,4 1 0,-10 1 15,-6 2-15,5 3 0,4 2 0,-3 5 16,-1 3-16,-5 2 0,-1 2 0,-3 3 15,-2 3-15,2 3 0,2 3 16,-6 0-16,-4 2 16,4 6-16,0 6 0,-1 6 0,-2 5 15,4 7-15,0 6 0,2 7 16,1 7 0,0 7-16,1 6 0,7 8 15,5 5-15,10-22 0,7-16 0,4-10 16</inkml:trace>
  <inkml:trace contextRef="#ctx0" brushRef="#br0" timeOffset="217078.912">28607 10814 0,'0'0'0,"-14"-5"0,-2 0 0,3 0 0,-1-1 16,-8-1-16,-3-1 0,-1 0 15,-3 0-15,-9 1 0,0 3 16,-1 3-16,1 1 0,-5 4 15,-4 2-15,-8 3 0,2 2 0,-1 3 16,-1 5-16,0 3 0,1 4 16,-9 5-16,1 3 0,6 0 15,3-2-15,-8 5 0,0 1 0,7-2 16,5 1-16,-21 20 0,5 1 16,7-2-16,8 0 0,7 0 15,5 1-15,4 2 0,3 0 0,1 3 16,1 2-16,8-3 0,5-3 15,4 3-15,3 1 0,4-5 16,2-3 0,1 4-16,4 2 0,6-4 15,7-2-15,2 3 0,3 3 16,-3-3-16,-2-4 0,1 1 16,-1 1-16,5-3 0,4-1 0,-1 2 15,0-2-15,4-6 0,2-7 16,0-2-16,2-2 0,1-1 15,0-2-15,0 0 0,-1-1 0,1-5 0,0-3 16,13 2 0,10 2-16,7-2 0,3-2 15,-10-15-15,-6-10 0,4 1 16,2-1-16,-6 0 0,-1 1 0,6-11 16,4-8-16,-9-1 15,-7-2-15,10-4 16,11-2-16,-10-2 0,-5-1 15,9-5-15,7-3 0,-8 1 16,-4 0-16,6-8 0,6-7 16,-12 3-16,-9 2 0,8-7 15,5-4-15,-3 4 0,-3 2 16,-2-6-16,1-4 0,-4 3 16,-3 2-16,-3-7 0,1-4 0,-4 4 0,-1 5 15,0-3-15,1-2 0,-3 4 16,-2 1-16,-1-2 0,-1-2 15,-8 8-15,-5 4 0,-1-4 16,-4-3-16,-2 7 0,1 5 16,-5-3-16,-5-2 0,-2 7 15,-3 5-15,3-4 0,1-1 0,-5 6 0,-1 4 16,-3-5-16,-1-2 0,-3 6 16,-2 7-16,-2-7 0,0-4 15,-4 6-15,-2 2 0,2 1 16,1-1-16,-2 7 0,-1 4 0,-8-1 15,-6-1-15,7 5 0,2 3 16,-10-1 0,-4 1-16,2 7 0,2 5 15,-8 0-15,-4 0 0,0 6 16,1 3-16,-7 7 0,-5 7 16,5 1-16,3 1 0,-6 14 15,-4 10-15,8-1 0,6-1 16,2 13-16,3 10 0,14-22 0,9-13 15,8-8-15</inkml:trace>
  <inkml:trace contextRef="#ctx0" brushRef="#br0" timeOffset="218144.1772">27683 13287 0,'0'0'0,"-9"9"15,-3 2-15,2 0 0,-1 2 0,-5 8 16,-1 3-16,0 4 16,2 4-16,-4 9 0,0 4 15,1-1-15,-1-1 0,0 10 0,3 0 0,0-1 0,2 0 16,-2 9-16,2 0 16,4-3-16,2-2 0,2 2 15,0 0-15,0 4 0,-1-4 0,2 4 16,-1 3-16,3-5 0,1-3 15,0 23-15,4-9 0,-1-9 16,1-8-16,3 1 16,4-3-16,1-5 0,0-3 15,10-3-15,6-1 0,0-3 16,-2 0-16,0-3 0,0 0 16,4-4-16,2 0 0,4-6 15,2-6-15,3-3 0,1-3 0,-10-4 16,7 1-16,-1-2 0,3-3 15,1-5-15,0-2 0,1-5 0,0-2 16,3-5-16,3-2 0,0-4 16,-2-3-16,0-4 0,0-2 15,1-8-15,-1-3 0,20-24 16,-5 4-16,-7 2 0,-5 4 0,1-7 16,3-3-16,-7 5 0,-4 4 15,2-6 1,2-3-16,-5 2 0,-5 2 15,2-3-15,0 0 0,-2-4 16,1 0-16,-3-4 0,-1-2 16,2 0-16,1 0 0,-4-1 15,-3-4-15,0 9 0,2 5 0,0-7 16,0-5-16,-8 10 16,-6 7-16,-1-1 0,-2 1 0,-4 2 0,-4 1 15,3 3-15,0 0 0,-6 7 16,-4 4-16,-5-2 0,-1 1 15,-3 2-15,-2 4 0,0-2 16,-1 0-16,-1 10 0,-1 6 0,-7-3 16,-2-2-16,0 1 0,-1 1 15,1 6 1,0 2-16,-5-1 0,-2-2 16,-2 0-16,-2-2 15,-2 4-15,-3 1 0,0 7 0,1 3 16,13 3-16,-4 0 0,-11-4 15,-6-1 1,-12 3-16,-6 3 0,10 3 0,6 3 0,-27 1 16,5-1-16,13 6 0,9 4 0,-8-2 15,-6-2-15,9 2 0,6 1 16,-6 6-16,-4 5 16,1 0-16,4-2 0,-3 9 0,-3 4 15,8-3-15,3-3 0,-9 7 16,-7 5-16,5 2 0,3 1 0,-8 14 15,-7 11-15,9-1 0,7 1 16,0-1-16,-1-3 0,6 6 16,2 5-16,5 5 0,3 2 15,14-24-15,8-18 0,6-12 0</inkml:trace>
  <inkml:trace contextRef="#ctx0" brushRef="#br0" timeOffset="227544.6815">27878 10297 0,'0'0'0,"0"0"15,7 18-15,-7-18 0,6 21 0,2-3 16,4 6-16,3 8 16,2-1-16,3 8 0,2 7 15,4 10-15,1-2 0,4 22 16,0 6-16,2 5 0,-4-9 0,8 15 31,0 3-31,-6-11 0,-4-6 0,17 40 16,2-4-16,-6-21 0,-5-15 15,6 10-15,3 6 0,-8-15 16,-4-9-16,5 6 0,1 6 16,-3-11-16,-2-5 0,3 7 15,1 6-15,-3-11 0,0-7 0,-1 9 16,1 6-16,-3-10 0,-2-11 0,6 9 16,2 4-16,-12-11 0,-8-8 15,-5-16-15,-4-10 0,-3-8 0</inkml:trace>
  <inkml:trace contextRef="#ctx0" brushRef="#br0" timeOffset="228075.8164">27519 13365 0,'0'0'15,"7"19"-15,3 2 0,3 6 0,3 4 16,10 17-16,6 8 0,8 9 16,1-4-16,12 19 0,2 6 15,3 5-15,-4-8 0,29 47 16,-3-4-16,-7-10 0,-6-6 16,1 11-16,-1 6 15,-1 2-15,-1 1 0,8 16 0,5 9 16,-5-9-16,-5-4 0,14 17 15,9 13-15,-27-53 0,-21-38 16,-13-25-16</inkml:trace>
  <inkml:trace contextRef="#ctx0" brushRef="#br0" timeOffset="229751.8534">26503 12927 0,'0'0'0,"14"-3"0,3 1 0,-3-2 16,2 1-16,10-1 0,6-2 16,2 1-16,3-1 15,12 0-15,4 1 16,0 2-16,-1 1 0,12 1 16,0 2-16,-6 3 0,-3 0 0,13 5 15,0 2-15,-8-2 0,-6-1 16,6 1-16,0-1 0,-8-1 15,-7-2-15,1-1 0,2-1 16,-9-1-16,-5 1 0,-1-2 0,-2-1 16,-3 0-16,-4 0 0,2-2 15,-1-2-15,-9 2 0,-3 0 0,-5 1 16</inkml:trace>
  <inkml:trace contextRef="#ctx0" brushRef="#br0" timeOffset="230352.7484">27455 12491 0,'0'0'0,"0"0"0,0 0 15,0 0-15,0 0 0,0 0 16,0 0-16,0 0 0,0 0 0,-9 20 31,9-20-31,0 0 0,5 23 16,0-11-16,0 2 0,1 2 15,-1 2-15,2 2 0,2 2 16,-2 0-16,1 0 0,3 7 16,0 1-16,2-3 0,3 1 0,0 1 15,2 1-15,1 0 0,-3-2 16,3-3-16,2 0 0,0-2 0,0 1 16,0-2-16,1-1 0,-2-3 15,-2-2-15,1-4 0,1-2 16,1-1-16,1-2 15,2-7-15,3-6 0,-2-3 0,0-3 16,1-4-16,-1-2 0,2-7 0,0-4 16,10-13-16,1-2 0,0-5 15,-2 1-15,10-15 0,2-2 16,0-3-16,2-1 0,10-18 16,3-4-16,27-36 0,-7 15 0,3-2 15,0-1-15,-5 8 0,-5 5 16,9-3-1,6-2-15,1 6 0,0 5 0,9-2 16,3-3-16,-31 32 16,-23 21-16,-16 15 0</inkml:trace>
  <inkml:trace contextRef="#ctx0" brushRef="#br0" timeOffset="232527.4501">28201 15340 0,'0'0'0,"0"0"0,0 0 0,0 0 16,13-22-16,-13 22 16,0 0-16,17-20 0</inkml:trace>
  <inkml:trace contextRef="#ctx0" brushRef="#br0" timeOffset="232913.1235">28231 12072 0,'0'0'0,"0"0"16,0 0-16,0 0 0,7 24 15,-7-24 1,0 0-16,8 23 0</inkml:trace>
  <inkml:trace contextRef="#ctx0" brushRef="#br0" timeOffset="233329.4428">27954 14857 0,'0'0'0,"0"0"0,0 0 15,0 0-15,0 0 0,23-27 16,-5 6-16,-3 3 0,-2 2 0,0 3 15</inkml:trace>
  <inkml:trace contextRef="#ctx0" brushRef="#br0" timeOffset="234363.8143">28116 13863 0,'0'0'0,"0"0"0,0 0 0,11 17 16,-11-17-16,0 0 0</inkml:trace>
  <inkml:trace contextRef="#ctx0" brushRef="#br0" timeOffset="234548.0105">28076 13908 0,'0'0'0,"0"0"0,0 0 0,0 0 0</inkml:trace>
  <inkml:trace contextRef="#ctx0" brushRef="#br0" timeOffset="234746.0823">28270 12111 0,'0'0'16,"0"0"-16,0 0 0,0 0 0,0 0 15,0 0-15,0 0 0,0 0 16</inkml:trace>
  <inkml:trace contextRef="#ctx0" brushRef="#br0" timeOffset="235748.8965">28174 12007 0,'0'0'0,"0"0"0,0 0 16,0 0-16,27 15 0,-27-15 15,0 0-15,23 9 0</inkml:trace>
  <inkml:trace contextRef="#ctx0" brushRef="#br0" timeOffset="236234.2234">28171 13747 0,'0'0'0,"0"0"16,0 0-16,0 0 0</inkml:trace>
  <inkml:trace contextRef="#ctx0" brushRef="#br0" timeOffset="236651.2339">28147 13003 0,'0'0'0,"-1"2"16,1-2-16,0 3 15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61950 11222 999,'8'-29'-3,"-1"-9"-6,1-10-7,0-9-6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6"/>
    </inkml:context>
    <inkml:brush xml:id="br0">
      <inkml:brushProperty name="width" value="0.02653" units="cm"/>
      <inkml:brushProperty name="height" value="0.02653" units="cm"/>
      <inkml:brushProperty name="color" value="#00BFF3"/>
    </inkml:brush>
  </inkml:definitions>
  <inkml:trace contextRef="#ctx0" brushRef="#br0">29794 16044 829,'-10'-16'0,"-6"1"0,-4-1 0,-4 0 0,-2 3 0,6 3 2,5 4 0,5 4 2,0 2 0,-6 0 1,-4 0 1,-5 0 1,-3 0 1,-3 2 1,-1 0 2,-2 2 2,-2 1 0,-1 3-3,0 4-1,-2 2-1,0 3-3,2 3 0,0 3 0,1 3-1,1 3-1,0 3-1,-1 2-1,1 4 0,0 1-1,1 1 0,2-1-1,0 0-1,1-1 0,-1 0 0,1-1 0,-1-1 0,1-1 1,2 2 1,0 1 1,1 0 2,1 2 0,3 1 1,1 0 0,3 2 1,2 1-1,2 4 0,4 2-1,3 4 0,1-1 0,2-3-1,1-2 0,1-4 0,1-3 0,3-5-2,4-5 0,2-5 0,3-4-1,2 0-1,2-1 1,1 0-1,2-3 0,2 1 0,0-2 0,1-1-1,1-1 1,3-3 0,1-1 0,3-2 1,0-1 1,-1 0-1,-1 0 1,-1-1-1,0 1 1,1 0 0,1 0-1,1 0 1,1 0 0,0 1 0,2 2 1,1 0-1,1 0 0,-1 1 0,0 0 1,1 0-1,-1-1-1,2 1 0,1 0-1,1 0-1,0-1 0,0-1 0,1 0 0,-1-2 0,-1-1 1,0-2-2,-1-3 1,-1 0-2,1-4 1,3-2 0,2-4 1,4-2 0,1-4 0,0-3 1,0-5 1,1-3 0,0-3 0,3 1-1,4 0 1,3-1-1,1 0-1,3-1-1,2-1 0,2 0-2,0-1 0,-1 1 1,-1 1 1,0 1 0,-1 0-1,1-1-6,1 0-5,2-2-4,-6 2-2,-11 5 4,-10 5 4,-11 5 2,-6 2 1,-1 0-4,-1 0-3,0 1-3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7"/>
    </inkml:context>
    <inkml:brush xml:id="br0">
      <inkml:brushProperty name="width" value="0.02227" units="cm"/>
      <inkml:brushProperty name="height" value="0.02227" units="cm"/>
      <inkml:brushProperty name="color" value="#00BFF3"/>
    </inkml:brush>
  </inkml:definitions>
  <inkml:trace contextRef="#ctx0" brushRef="#br0">39399 15366 987,'-15'-1'-37,"1"-1"4,1 0 4,1-1 4,0-1 6,0 2 9,0 0 8,1 2 9,-2 0 4,-2 0-1,-2 0-1,-1 0-2,-3 1 0,-1 4-1,-3 2 0,-1 3-1,-1 3-1,1 2 1,1 1 1,1 3 0,-1 2-1,-1 3-4,-3 3-3,-1 3-4,-1 1-2,0 0 2,-1 1 1,1-1 2,0 2 0,1 5 1,1 3 0,2 4 0,0 2 3,1 0 3,1 0 3,1 0 3,1-2 2,2-1-3,3-2-1,1-1-2,4-6-2,3-6 0,4-7-1,4-7-2,0 3 1,-2 11 0,-3 12 0,-3 12 1,-1 8 1,2 4-1,2 3-1,2 5 1,3-2-1,4-6 1,4-5-1,4-6 1,2-7 0,1-6-1,1-7 1,2-7 0,3-5-3,9-3-2,7-3-5,8-3-4,4-3 0,0-2 1,0-4 3,0-2 2,1-3 1,2-1 0,2 0 0,2-1 1,1-4-1,3-4 0,2-5-1,2-5 0,0-3 0,-1-1 1,-1-1 1,0-1 0,-3-1 1,-3-3-1,-3-1 1,-2-2 0,-4-2 0,-6-2 0,-4-3 0,-5 0 0,-4-2 1,-3 1 0,-3 2 1,-3 0 1,-3 0-1,-1 0 0,-2-2 0,-2 0 0,-2-3 0,-2-4 2,-3-4 2,0-4 2,-5-4 0,-6-3 0,-6-5-1,-5-3 1,-6-2-2,-5 3 0,-5 2-2,-4 1 0,-6 6-1,-5 7 0,-4 8-1,-5 8-1,-3 6 1,-2 7 2,0 5 1,0 7 1,-4 6-1,-2 8-4,-3 8-3,-2 7-4,0 6-3,5 1-3,5 3-1,5 1-4,6 0 0,8-5 1,8-3 0,7-4 2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8"/>
    </inkml:context>
    <inkml:brush xml:id="br0">
      <inkml:brushProperty name="width" value="0.02999" units="cm"/>
      <inkml:brushProperty name="height" value="0.02999" units="cm"/>
      <inkml:brushProperty name="color" value="#00BFF3"/>
    </inkml:brush>
  </inkml:definitions>
  <inkml:trace contextRef="#ctx0" brushRef="#br0">34400 12050 733,'9'7'50,"1"-1"-5,3 0-4,2-2-4,1 0-6,1 0-7,1 0-6,1 0-7,2 1-5,1 2-3,2 1-2,3 3-4,-2 1-5,-3 0-6,-5-1-7,-3 1-7,-4 1-3,-4 3-3,-4 3-1,-4 3-2,-2-1 0,0-3 2,0-4 1,0-4 2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8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33770 13850 672,'-28'7'2,"5"-1"5,7 0 5,6-2 5,3 2 3,2 2 2,2 3 3,2 4 2,1 2 0,0 7-1,0 3-1,0 6-2,0 4-1,0 2-3,0 4-2,0 3-2,0-1-3,0-2-5,0-4-4,0-2-6,0-1-2,-2 0-4,0 2-4,-2 1-2,2-7-7,2-12-9,4-12-11,2-14-9,1-5-3,-1 1 5,0 0 5,-2 2 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09"/>
    </inkml:context>
    <inkml:brush xml:id="br0">
      <inkml:brushProperty name="width" value="0.02904" units="cm"/>
      <inkml:brushProperty name="height" value="0.02904" units="cm"/>
      <inkml:brushProperty name="color" value="#00BFF3"/>
    </inkml:brush>
  </inkml:definitions>
  <inkml:trace contextRef="#ctx0" brushRef="#br0">34109 14219 757,'44'-49'12,"-6"10"2,-6 11 4,-5 11 4,-3 5 1,3-2 1,1 0 1,2-1 0,1 2-1,-1 3-6,-1 4-5,-1 4-5,-4 4-5,-5 4-6,-7 4-5,-5 3-5,-6 6-4,-6 7-2,-5 7-2,-7 7-1,-3 1-1,-1-4 3,-1-4 2,-1-3 2,-3-3 2,-3 0 1,-4 1 0,-4-1 1,0-2 4,5-7 6,6-5 5,4-6 6,5-6 4,8-4 1,7-6 0,6-4 3,6-2-1,6-1-2,4 0-2,5 1-1,1 0-2,-2 4-1,-1 3-2,-3 3-1,-5 5-1,-8 11 1,-10 10 0,-8 9 0,-7 4 1,-3-2 1,-5-1-1,-3-3 0,-1-1 1,2-1-1,1-1 1,3-1-1,3-3 0,5-3 0,4-4-1,6-4 0,4-5-1,4-2 0,4-6-2,4-2 0,3-5-1,3-2-3,3-3 0,3-3-2,4-2-1,3 1 0,4-1-1,4 1 0,0 1 1,-6 4-1,-4 4 2,-4 5-1,-8 4 1,-7 7-1,-8 7 1,-8 8-1,-4 2 1,-1-1 1,-2-1 1,0-1 1,-2 0 0,-3 1 0,-3 1 0,-3 1 0,1-1 0,5-3 2,5-3 1,5-3 2,8-6 0,12-12-3,11-10-3,13-11-2,3-5-2,-2 0-2,-4-1-2,-1 1-2,-2-1-4,2-1-7,2-1-7,3 0-7,-4 2-1,-6 7 3,-7 7 4,-6 7 4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3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36647 13650 681,'-8'9'38,"2"1"-5,1 3-5,0 2-4,1 3-2,1 7-1,-1 5 0,0 7-1,0 1-1,2 0-3,0-2-2,2 0-2,0-4-1,2-5-1,0-7-1,2-5 0,0 0-2,0 5-3,-1 7-3,1 5-4,0-3-11,0-11-19,0-12-17,0-12-20,-1-5-3,0 0 12,-2 2 12,0 1 12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3"/>
    </inkml:context>
    <inkml:brush xml:id="br0">
      <inkml:brushProperty name="width" value="0.02504" units="cm"/>
      <inkml:brushProperty name="height" value="0.02504" units="cm"/>
      <inkml:brushProperty name="color" value="#00BFF3"/>
    </inkml:brush>
  </inkml:definitions>
  <inkml:trace contextRef="#ctx0" brushRef="#br0">36865 11614 878,'-6'-8'1,"1"0"1,2 1 2,2-1 2,1 2 2,2 4 6,0 4 5,2 4 5,0 2-1,1 1-9,2 2-7,0 0-9,1 0-4,-1-1 1,1-1-1,0 0 0,0 0 0,-1 3 0,1 3 1,0 3 0,0 0-6,-1-3-13,1-3-13,0-2-12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4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38500 12497 555,'10'-8'-5,"3"2"8,5 1 9,4 0 7,2 1 2,2 1-5,3-1-7,1 0-6,-2 0-2,-5 2-2,-7 0 1,-5 2-2,-3 0 1,0 0 0,0 0 1,-1 0 0,2 0 1,0 0 0,1 0 1,2 0 0,-2 1 0,1 2 0,-2 2 0,0 2 0,-2 0 0,-1 1 0,-1 0 0,0 0 0,-1 0 0,0 0 0,0-1 0,0 1-1,-1 0 2,-1 0 2,0 0 3,-1 0 1,-1-1 2,0 1-2,0 0-1,0 0-1,0 0 0,0 1 1,0 2 3,0 0 1,0 6 3,0 9 5,0 10 4,0 10 5,0 4 0,1 0-3,2-2-5,0 0-3,1-2-4,0 0-1,0-2-3,0 0-2,0-2-1,2-2-3,0-2 0,1-2-3,1-2-1,-2-3-4,-1-3-3,0-3-3,-2-3-3,-1-3-5,0-3-5,-1-3-4,-3-3-2,-2-2-2,-4-4-1,-2-2-1,-2-3-1,-1-1 0,-1 0 0,-1-1 1,-2-2 1,-2-2 2,-1-2 2,-3-1 2,2-1 4,3 2 2,4 2 5,5 2 3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5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63516 36463 585,'-7'-15'18,"2"2"0,2 2 2,2 3 0,3 1 0,4 2 1,4 2 1,3 2 0,3 1-2,-1 0-2,1 0-4,0 0-4,-1 0-1,1 0-1,0 0 0,-1 0-1,0 1-1,-3 2-1,-1 2 0,-2 2-1,-2 0 0,0 1 0,-2 0-1,0 0 1,-2 1 0,-1 3-2,0 3 0,-2 4-1,-1-1-3,-4 1-3,-2-2-5,-3-1-3,-3 0-2,0-1 1,-1 1 0,-1 0 0,0-2 1,1-1 2,1-3 0,1-1 2,0-2 1,2-2 2,1-2 2,0-2 2,5-2 5,6 0 7,8-2 9,6 0 9,3 0 1,1 0-4,-1 2-5,1 0-3,-1 2-2,-1 2 0,-1 2 0,-1 2 1,-2 2-2,-2 1-4,-4 3-3,-3 2-3,-3 1-2,-6 1 1,-4 1 0,-5 1 1,-2-1-1,1-2-1,1-4 0,0-3-1,1-1-2,1 2-3,-1 0-2,0 1-3,1 0-5,-1-2-8,0-3-8,1-1-7,-1-3-4,2-6-2,1-4-1,0-5-1,3-3 2,1-1 5,2-2 5,2 1 4,1-1 5,0 2 3,0 3 3,0 1 3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4"/>
    </inkml:context>
    <inkml:brush xml:id="br0">
      <inkml:brushProperty name="width" value="0.03311" units="cm"/>
      <inkml:brushProperty name="height" value="0.03311" units="cm"/>
      <inkml:brushProperty name="color" value="#00BFF3"/>
    </inkml:brush>
  </inkml:definitions>
  <inkml:trace contextRef="#ctx0" brushRef="#br0">37605 13677 664,'-7'-14'0,"2"1"0,2 2 0,3 2 0,-1 2 1,-1-1 2,0 0 1,-1 0 3,-1 0 1,2 0 2,0 1 2,2-1 1,1 3 5,2 6 8,2 6 7,2 5 7,-1 4 0,-1 0-8,-2-1-8,-2 1-8,-1-1-6,0-1-2,0-1-2,0 0-2,0-1-2,0 1 2,0 1 0,0 2 1,0-1-1,0-1-3,0-1-1,0-1-2,0 0-1,-2 0 0,-1-1 1,0 1 0,-1 0 0,1 2 1,-2 0 0,2 1 0,-1 1 0,0 1-1,0 1 1,0 1 0,1-3-8,2-8-16,2-8-17,2-8-16,1-4-1,0 1 11,0-1 12,0 0 12,-1 0 8,2 1 3,-2-1 2,1 0 4,0 0 2,0 1 1,0-1 0,0 0 1,0 0 1,2-1 1,0-2 0,1 0 0,1 0-1,0-1 0,0 1-1,0-1 0,-1 1-1,-1 0 0,-1 2 0,0 1 1,-1 0 1,2 1 0,0-1 0,2 0 2,-1 0 0,1 1 1,0-1 0,0 0 1,-1 1-1,-1 1-1,0 0 0,-2 2-1,0 0 0,0 0 4,0 1 3,0-1 2,0 0 2,2 2-1,0 1-1,1 0 0,0 1-1,0 1-2,-2-2 1,0 2-2,-2-1 1,2 0 3,-2 0 2,1 0 4,1 1 3,0 2 4,1 2 5,2 2 5,-2 1 0,-1 2-7,-2 0-5,-2 2-5,-1 1-4,-2 5 0,0 4 1,-1 3-1,-1 1 0,0-3-3,0-3-1,0-2-2,-1-1 0,-2 5-1,-2 3 0,-1 5 0,-1-2 0,2-4-3,2-4-1,2-6-1,1-1-1,1 2 0,-1 1 0,0 3 1,-1 1 0,-2 1-3,-2 1-2,-1 1-1,-1-1-2,2-2 2,2-4 1,2-3 1,1-1 1,-2 2 0,0 0 0,-1 1 0,-1 0 0,0-2-2,0-2-2,1-2-1,-1-3-1,2-4-1,1-4-1,0-4 0,2-3-1,2 0 1,2-1 0,2-1 1,2 1 1,0 1 2,1 2 2,2 2 3,-1 1 0,-1-2 0,-1 0 1,0-1-1,-1 0 1,2 1 0,0 0 2,2 2 0,-1 0 0,1-2 0,0 0-1,0-1 0,0 0 0,-1 0-1,1 2 1,0 1 0,-1 0 0,-1 0 0,0 0 0,-2 1-1,0-1 1,0 0 2,0 0 0,0 0 2,0 1 0,2 1 0,0 0-1,2 2 0,-1 0 0,1 0 1,0 0 1,0 0 1,0 1 1,-1 0-1,1 2-1,0 0 1,-1 2 0,-2 2-1,-3 2 0,0 2 0,-2 1 0,0 0-1,0-1 0,0 1 0,0 0-1,0 0 0,0 0 0,0 0-1,0-1 1,0 1 0,0 0 1,0 0 0,-1 0 2,0 1-1,-2 2 0,0 0 1,-1 1-1,0-1 0,0 1 0,0 0-1,0-1 0,-2-1 1,0 0 0,-1-2 0,-1 0 0,2 2 0,1 0-1,0 1-1,1 0 0,1-1 1,-2 0-1,2-2 0,-2 0 0,0 0 1,-2 0-1,0 0 0,0-1 1,1 1-1,0 0 0,2 0 0,-1-1 0,0-1-1,-1 0 1,-2-2 0,1 1 0,-1 0 1,0 1 0,0 2 1,0 0 0,1-1 0,-1 1 1,0 0 0,2-3-1,4-4-2,4-6-2,4-4-2,2-2-3,0 1-2,-1 0-2,1 2-3,0 0-1,0 0 1,0 1 1,-1-1 2,1 0 1,-2 0 0,-1 0 1,0 1 2,0-2 0,1 0 0,3-2 0,2 0 0,0 0-1,-1 1-3,0 0-2,-2 2-4,0-1 0,2-1-1,0-3 0,1-2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5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40400 11187 619,'-7'-6'16,"0"6"6,2 4 5,1 6 5,0 1-1,2-1-4,0-1-7,2 0-4,-1-1-5,0 0-2,-2-1-3,0 1-2,-1 0-1,2 2-2,0 0 0,2 1-1,-1 1 0,0 0 1,-2-1 1,0 1 1,-1-1 1,0 0-1,0-2 1,1 0 0,-2 1-3,-2 9-3,-2 6-5,-2 7-4,0 1-2,1-4 1,0-3 0,2-5-1,1-2 2,1-3 2,0-1 2,2-2 1,0-2 0,0-1-4,0 0-4,0-2-4,2-1-3,4 0-5,4-2-4,4 0-5,2-3 3,1-1 8,1-2 8,2-1 8,-2-2 5,-1 2 1,-3 0 1,-1 2 0,-1 0 3,0 0 4,0 0 6,0 0 3,0 0 5,-1 2 2,1 0 3,0 2 3,-1 1 2,-1 3 1,0 3 1,-2 4 1,0 1-2,0 1-3,0 1-5,0 1-4,0 2-3,0 5-2,0 3-1,0 5-1,0 3-1,0 6 0,-1 4 1,1 6 1,0-3-2,-2-10-4,0-10-2,-2-9-5,1-1-2,2 11-5,2 9-3,2 10-5,0 1-1,-1-6 0,0-8 1,-2-6-1,0-5 3,0-5 2,0-3 2,0-5 3,0-1-1,0 0-6,0 0-4,0-1-5,-1 1-2,-1 0 2,0-1 2,-2 1 2,1-1 2,0 0 0,2-2 2,0 0 1,2-1 0,0 1-2,1 1-2,2 2-1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6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41139 10572 676,'0'-15'0,"0"1"0,0 1 0,0 0 0,0 2 0,0-1 0,0 0 0,0 0 0,1 1 0,2 1 0,2 0 0,2 2 0,0 1 0,-1 1 0,-1 0 0,0 2 0,-1 0 5,2 2 8,0 0 9,2 2 9,-1 0 3,1 2-4,0 0-4,0 2-3,-1 2-3,-1 5-1,0 5-1,-2 6-1,-1 0-3,0-3-7,-2-3-6,0-3-5,-2 3-3,-2 7 0,-2 9 0,-2 7 0,-2 5-2,-3 3-6,-3 4-5,-3 2-7,-1-2-1,1-8 0,0-8 2,2-7 0,2-7 3,3-3 4,3-5 5,2-2 3,4-6 4,2-3 3,4-4 3,2-3 3,3-3 2,1 0-1,3 0-1,2 0 1,1 0-1,-1 1 1,1-1 0,0 0 0,-1 0 0,1 0 1,-1 0-2,1 1 1,-1-1-1,-1 2 1,-1 0-1,0 2 0,-2 1 0,-1 0-3,-1 2-1,0 0-1,-2 2-2,-1 2 2,0 2 0,-2 2 1,0 2 0,-2 1 0,0 3 0,-2 2 0,0-1 1,0-1 0,0-2 0,0-2 0,-3 2 2,-6 5 1,-5 7 1,-7 5 2,-2 2 1,1-3 2,1-3 1,1-3 1,2-3 0,3-3-2,3-3-2,3-2-1,1-2 0,0-1 0,0 1 0,0 0 1,3-2 0,6-4-3,6-4-2,6-4-2,1-2-1,-1 2 0,-2 1 1,-2 1 1,-1-1 0,1-1-2,2 0 0,0-1 0,1-1-1,1 0 1,1 1 0,2-1 1,-1 0 0,1 2 0,0 1 0,-1 0 0,0 1 0,-3 0 0,-1 0 1,-2 1-1,-1-1 0,0 2 1,0 0 0,-1 2 0,-1 2 2,-6 5 6,-4 6 3,-5 4 6,-5 3 0,-2 1-3,-3 1-2,-3 1-4,1-2-1,3-3-1,4-4-2,5-4 0,0-2-1,-2 3 0,-2 2 0,-1 2 1,-1-1-1,2-1-2,3-3-1,1 0-2,0-3-1,0 1 0,-1 0 1,-1 0 0,-2 1 0,0 1-1,-1 3 1,-1 2-1,0 0 1,2-1 0,3-1 2,1 0 0,1-3 1,-2-1 1,0-2 1,-1-2 2,3-2 2,6-2 4,7-2 3,8-2 5,5-3-1,5-4-1,5-4-3,4-3-2,2-2-3,-3 3-3,-3 1-5,-3 2-2,-1 1-3,1 1-1,0-1 0,2 0 0,0 1-3,-1 1-3,-1 0-4,-1 2-4,-1 0-1,1-2 0,-1 0 1,1-1 0,-1 0 1,-1 0-1,-1 2-1,-1 1 1,-2 0 0,-3 2 2,-3 1 2,-2 0 2,-2 1-2,1-2-5,1 0-6,2-1-6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6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42977 10886 565,'-6'-17'0,"2"-1"0,4-3 0,3-1 0,1 0 0,1 5 0,1 3 0,2 4 0,1 3 6,1-1 10,3 0 10,2 0 11,1 0 3,3 0-7,1 1-4,3-1-6,-1 2-6,-3 4-5,-3 4-5,-3 4-6,-3 4-3,-4 3-1,-4 5-3,-4 3-1,-3 3-1,-2-1 1,-2 1 1,-1-1 0,-2 0 2,2-3 4,1-1 3,1-2 4,1-2 2,2-1-1,2-1 0,2-1 0,3-1 0,6-2-2,4-2-1,5-2-1,3-1-1,1 1 1,1 2 0,1 0 0,-1 1 0,-1 0-2,-3 0-2,-1 0-1,-3 0-2,-3 1 0,-2 1 0,-4 2 0,-2 0 0,-2 1 1,-2 1 0,-2 1 2,-2 1-1,-4 0 1,-2-1-1,-3 1 1,-1-2-1,-1-3 0,0-2 1,1-4-1,-1-2 0,0 0-4,1-2-2,-1 0-2,1-3-3,1-6-1,1-4-1,0-5-2,2-4-2,-1-1 1,0-3-2,1-1 0,0-1 2,2 1 2,2 1 2,2 1 4,1 2 3,0 1 5,0 3 5,1 1 5,-1 2 3,0 2 2,0 3 3,0 1 1,0 3 5,0 6 8,0 4 8,0 6 8,1 5-1,2 9-8,2 7-8,2 8-9,3 7-6,2 6-4,3 6-4,3 6-3,3 9-5,1 14-5,3 14-4,2 13-4,0 8-7,1 1-8,-1 0-9,0 2-7,0-5-5,-1-13 1,-1-11 1,-1-12 0,-2-13 4,-4-16 8,-5-16 7,-3-16 8,-1-7 4,0 1 2,1 2 3,2 0 1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44023 10629 533,'-1'-24'0,"-2"1"2,-2-1-1,-1 1 2,-1 1 7,2 5 13,2 3 14,2 4 13,2 4 2,2 4-6,2 4-9,2 4-7,1 6-6,1 8-3,2 7-2,0 8-4,0 6-3,-3 2-1,-1 4-3,-2 2-1,-2 0-3,0-2-3,-2-4-3,0-2-3,-1-5-4,0-5-4,0-7-6,0-5-4,-1-7-7,0-7-9,-2-6-9,0-7-9,0-6 0,0-2 10,2-3 9,0-3 11,1-2 5,0-1 3,0-1 1,0-1 4,1-2 1,0-4 2,2-4 3,0-4 1,1 1 2,0 7 1,0 7 2,0 7 0,1 1 1,1-3 1,3-5-1,2-3 2,0 1-1,-2 5 0,-3 7 0,-1 5-1,0 2 1,0 0-1,1-1 1,2-1 0,1-2 7,1 0 14,3-1 15,2-1 14,-1 1 3,-1 2-6,-2 4-8,-2 3-7,-1 1-5,-1 2-1,1 0-2,0 2-1,0 2-1,0 6-1,0 4-1,-1 5 0,1 2-1,-2-3-4,-1-1-4,0-2-2,-2 0-1,0 5 0,-2 3 0,0 5 1,-2 5 0,0 6-1,-2 8 0,0 6 0,-2 2-2,-2-4-4,-2-4-4,-1-4-3,-2-4-5,0-5-5,0-6-5,1-3-5,-1-6-3,0-3-3,0-4-1,1-4-2,-1-6 0,2-6 3,1-7 3,1-7 2,1-2 4,2 4 3,2 5 3,2 3 4,1-1 3,2-6 1,0-5 2,2-6 2,0-2 1,0 7 0,-1 4 1,1 5-1,1 1 2,0-2 2,1-2 0,2-1 3,0-1 1,1 3 1,2 1 2,0 2 2,1 2 2,-1 3 0,1 1 1,0 2 1,-1 4 1,-1 8 3,0 6 0,-2 7 3,-3 6-2,-6 7-5,-6 5-5,-6 6-4,-3 1-4,-1-4 0,-1-4-1,-1-3-1,-1-5-2,1-2-4,-1-3-3,1-3-4,1-3 0,2-3 2,4-2 2,3-4 2,1-2 2,0 0 1,1-2 2,-1 0 0,-1-1 1,-2 3 2,-2 2 1,-1 2 0,-1 0 2,2-3 0,3-1 1,1-2 0,1-1 0,0 0 2,0 0 2,0 0 0,1 0 3,-1 0 0,0-1 2,0 1 1,6-1 2,12-4 3,11-2 3,13-3 3,4-3-1,0 0-3,-2-2-3,0 1-4,0-2-4,-1 0-5,0 0-5,0 1-4,1-1-3,1 2-1,0 1 0,2 0-1,-1 3 0,-2 1 0,-2 2 2,-1 2 0,-2 0-2,0 0-5,1-2-4,-1 0-4,1 0-2,0 0 0,2 1 1,1 2 0,-3-1 2,-5 0 3,-7-2 4,-5 0 4,-3-1-3,1 0-11,1 0-8,2 1-11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3426" units="cm"/>
      <inkml:brushProperty name="height" value="0.03426" units="cm"/>
      <inkml:brushProperty name="color" value="#00BFF3"/>
    </inkml:brush>
  </inkml:definitions>
  <inkml:trace contextRef="#ctx0" brushRef="#br0">46228 9901 642,'-10'5'32,"12"-8"9,12-6 9,11-7 8,8-3-2,1 1-11,2 1-12,2 1-11,1 1-9,-2 2-6,0 3-7,-1 1-5,-3 1-6,-4 0-5,-3 0-6,-5 1-4,-3-1-5,-3 2-1,-3 1-3,-2 0-1,-5 1-3,-2 0-1,-6 0-2,-2 1-2,-3-1 4,2 0 9,1 0 8,0 0 10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46104 8992 536,'-9'-8'0,"0"-2"2,-2 0 0,0-1 2,2 3 7,7 6 16,4 7 14,7 8 15,4 4 3,0 5-10,1 3-9,1 5-9,0 2-7,-1 4-2,0 3-2,-2 2-2,-1 3-3,-2 0-1,-3 2-2,-1 0-1,-2 2-5,-4 0-11,-2 2-9,-3 0-10,-5 2-6,-6 4-3,-5 2-2,-7 3-3,-2-2-1,2-6 1,0-8 1,1-6 1,3-8 2,5-7 2,4-9 2,6-7 1,3-4 3,-1 0 3,0 0 2,0 0 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8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47700 11150 650,'21'14'3,"-3"-1"8,-5-2 6,-3-2 7,0 1 6,2 5 5,3 5 4,3 5 6,2 1-3,-1-1-7,1-3-7,-1-1-9,0-3-6,-1 0-6,-1 0-5,0-2-7,-3-2-11,-3-1-16,-3-2-17,-2-2-16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19"/>
    </inkml:context>
    <inkml:brush xml:id="br0">
      <inkml:brushProperty name="width" value="0.02443" units="cm"/>
      <inkml:brushProperty name="height" value="0.02443" units="cm"/>
      <inkml:brushProperty name="color" value="#00BFF3"/>
    </inkml:brush>
  </inkml:definitions>
  <inkml:trace contextRef="#ctx0" brushRef="#br0">49800 11504 900,'0'-13'72,"2"7"-44,0 5-44,1 6-43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29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71109 45286 486,'-14'-21'3,"3"5"6,3 5 5,2 5 7,4 2 3,4 2 2,4 0 0,4 2 2,2 0 0,3 0-2,2 0-1,2 0-3,-1 1-2,1 3-3,-2 4-3,-1 2-4,-1 2-2,-1 1-1,-1 1 0,0 2-1,-2-1 0,-1-1-1,0-1 0,-2-1-2,1-2 0,3-2-1,4-4-2,2-2-1,1-4-1,1-4 1,0-4-1,-1-3 1,1-3 0,0 2 0,-1 1 0,1 1 0,0 0 1,3 1-1,1-1 1,3 0 0,0 2-1,1 2 2,-1 4-1,1 3 1,-2 1 0,-2 0 0,-1 0 2,-2 0 0,-3 1 1,1 3 1,-2 4 2,-1 2 1,-1 1 1,-3-1-1,-1 0-1,-2-2 0,-1 0-1,0 0 0,0 0-1,0-1-1,3-2 0,7-6-2,7-6-1,7-5 0,2-4-1,0 2 0,-1 1-1,-1 1 1,-1 2-2,-1 2-1,-2 4-1,1 3-2,-2 1-1,0 2 1,1 0 0,-1 2 2,0 0 0,-3 1 0,-1 2 1,-3 0 1,-1 0 1,-3-1 1,-1 0 1,-2-2 1,-1 0 2,1-2 0,2 0 1,0-2 0,1 0 0,-1 0 0,1 0-2,0 0-1,0 0 0,1 0-1,1 0-1,1 0 0,1 0 0,-1 0-1,1 0 1,0 0 0,0 0-1,1 0-2,1 0-3,1 0-1,0 0-1,1-2 1,-1 0 1,1-2 1,-1 1 1,-1 0 1,-1 2 1,-1 1 0,-1 0 1,-1 0 1,-1 0 2,0 0 1,-2 0 1,-1 0 0,-1 0 2,-1 0 0,1 1 1,0 1 0,1 3 2,1 2-1,1 0 1,0-2-1,-1-2-1,1-2-1,0-1-1,-1 0-2,1 0-1,0 0-2,1-1-1,5-2 1,3-2 0,5-2 0,2-1-1,2-2-3,3 0-1,1-1-4,1 0 1,2 3 3,1 1 2,0 2 2,0 2 3,-1 2 1,-3 2 1,-2 2 2,-2 1 1,-3 0 0,-3 0 0,-3 0 1,-3-1-1,-1 1-1,-3 0 0,-1 0-2,-2-1 0,-1 0-1,-1-2 0,0 0-1,0 0-5,1 2-6,3 2-9,2 2-7,2 1-7,3 1-5,3 1-5,3 2-6,-1-2-4,-4-3-3,-3-3-4,-4-2-3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64900 35700 642,'22'0'100,"-1"0"-23,-3 0-23,-1 0-22,-1 0-12,-1 0-2,1 0-1,0 0-2,-1 0-3,-1 0-3,-1 0-6,-1 0-3,-2 2-14,-2 4-22,-4 3-24,-2 5-23,-4-1-3,0-2 17,-3-3 17,-2-2 18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30"/>
    </inkml:context>
    <inkml:brush xml:id="br0">
      <inkml:brushProperty name="width" value="0.05414" units="cm"/>
      <inkml:brushProperty name="height" value="0.05414" units="cm"/>
      <inkml:brushProperty name="color" value="#FED406"/>
    </inkml:brush>
  </inkml:definitions>
  <inkml:trace contextRef="#ctx0" brushRef="#br0">86762 44822 406,'-9'-8'0,"-1"0"1,-3 0 1,-2 1 0,1 0 1,1 2 0,2 2 0,2 2 1,1 1 3,1 0 9,-1 0 8,0 0 9,2 0 5,6 2 1,4 0 0,6 2 2,2 0-3,1 3-4,1 2-5,2 2-4,-1 1-5,-1-1-3,-1 1-5,-1 0-4,1-1-1,0 1 0,1 0 0,1 0 0,2-2 0,1-1 1,3-2 1,2-2 0,0-2-2,3-2-3,0-2-5,0-2-3,3-3-3,1-4 0,2-3-1,3-5-1,2-2 1,4-1 1,4-1 2,4-1 2,1 2 1,-2 3 0,-2 4 1,-2 5 1,-2 2 2,-4 2 2,-2 2 4,-3 2 2,-3 3 2,-3 4-1,-3 4-1,-3 3-2,-3 2 0,-3-1 1,-3 0 0,-2-2-1,-2-1 1,1-1-1,2 0 0,0-2-1,1-2-1,3-2-1,2-4-1,2-2-3,2-3-1,2-2-3,4-2-2,3-1-4,4-3-1,3 0-1,4-1-1,4-1-1,2-1-1,2 1-2,1-1-2,0 0-2,0 2 0,-2 1 4,-2 2 2,-2 3 2,-4 1 3,-6 2-1,-5 2 1,-7 2 1,-4 2 2,-2 4 6,-4 2 5,-3 3 7,-2 2 3,0 0 4,-2-1 4,0 1 2,-1 0-4,1 0-16,2-1-14,0 1-15,1-1-10,2-1-8,0 0-7,1-2-8,0-1 2,0 0 9,-2-2 9,0 0 9,-1-1 4,1 1-3,1 2-1,2 0-1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3:30"/>
    </inkml:context>
    <inkml:brush xml:id="br0">
      <inkml:brushProperty name="width" value="0.06369" units="cm"/>
      <inkml:brushProperty name="height" value="0.06369" units="cm"/>
      <inkml:brushProperty name="color" value="#FED406"/>
    </inkml:brush>
  </inkml:definitions>
  <inkml:trace contextRef="#ctx0" brushRef="#br0">96939 45231 345,'-5'-7'25,"6"2"6,6 3 7,6 1 6,2 2 0,1 1-7,0 3-6,-1 2-6,1 1-5,0 0-3,-1 0-2,1-1-2,0 1-2,-1 2-1,1 0 0,0 1-1,0 0-1,1 0-2,1-2-2,1-1-2,2-1-2,3-2-2,3-2-2,3-2-3,3-3-2,5-2-1,3-3-2,4-3-2,3-2 0,1 0 2,4 0 1,0 1 2,1 0 2,-4 2 4,-3 2 3,-2 3 5,-4 0 2,-6 4 3,-4 0 2,-5 4 2,-3 0 3,-3 3 1,-1 2 2,-2 2 1,-2 0 1,1-1-2,0-1-1,-1 0-2,4-2-2,5-1-6,7-1-5,5 0-5,2-2-3,-2 0-1,-1-2-1,-3 0 0,1-2-2,2-2 0,4-2-2,3-2 0,0 0-1,0-1-1,-1 0-2,-2 0-2,1-1 1,1-1 1,0-3 1,2-2 0,-1 1 2,-2 1 1,-2 2 1,-1 3 1,-4 1 4,-2 2 8,-3 2 9,-3 2 7,-4 2 5,-3 4 3,-4 2 1,-4 3 3,-2 3-1,-1 2-3,1 1-3,0 3-3,0-1-3,2-1-2,0-3-3,1-1-1,2-2-3,0-1-3,1 0-1,1-2-3,2-1-3,1-2-3,3-3-5,2 0-3,-1-2-4,0 0-4,-1 0-3,0 0-5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09:25.397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12413 12188 0,'0'0'0,"0"0"0,0 0 0,0 0 0,24 8 15,-13-6-15,4 1 0,4-1 16,2-1-16,4 1 0,5 2 16,8-2-16,-2 1 0,7-2 15,5 1-15,10 2 0,-3-2 0,15 1 16,4 0-16,-8-1 0,-6 0 16,15 0-1,3 1-15,-4-1 16,-3 0-16,15 2 0,1 2 0,-12-1 15,-9-1-15,41 2 0,-2-1 16,-16-4-16,-11-2 0,9 4 16,7 4-16,-11-3 0,-8-1 0,12-5 15,7-3-15,-9 8 0,-7 5 16,5-4-16,4-3 0,-7 0 0,-5-1 0,12-3 16,8-3-16,-12 3 0,-8 4 0,14 0 15,8 1-15,-10-6 16,-7-2-16,15 4 0,11 4 15,-15 0-15,-9 0 0,15-6 16,10-5-16,-12 5 0,-7 3 0,13-1 16,11 0-16,-11-2 0,-6-1 0,17-3 15,14-2-15,-18 4 16,-11 3-16,11 2 0,9 3 16,-11-6-16,-8-3 0,14 0 15,11 0-15,-17 4 0,-12 4 0,16 2 16,10 0-16,-14 0 0,-10 0 15,12-2 1,10-2-16,-16-1 0,-10 2 16,11 0-16,10 2 0,-12 0 15,-7 1-15,14 0 0,8-3 16,-14-4-16,-8-2 0,16 4 16,11 1-16,-14 2 0,-11 1 0,13-1 15,10-1-15,-14-1 0,-10 0 16,13-2-16,9-2 0,-12 2 0,-8 1 0,10 2 15,6 0-15,-13 2 0,-8 3 16,18 0-16,13 1 16,-17-4-16,-8-5 0,8 6 15,8 4-15,-13-2 0,-9 0 0,14-1 16,8 1-16,-11 2 0,-9-1 16,14 2-1,11 2-15,-16 0 0,-9-2 0,9 0 16,7-1-16,-11-1 15,-6-1-15,11 4 0,10 3 16,-16 0-16,-10 0 0,9-6 16,6-5-16,-15 3 0,-11 1 0,14 3 15,8 0-15,-10-6 0,-6-4 16,11 3-16,6 2 0,-12 2 0,-7 0 0,3-3 16,6-2-16,-14 2 0,-9 2 15,11-1-15,7 1 16,-10-2-16,-6-1 0,3-1 0,3 1 15,-10 2-15,-6 0 0,9 0 16,6 0-16,-10 1 0,-8-1 16,9 2-16,8-1 0,-10-4 0,-6-3 0,8 3 15,7 2-15,-10 2 0,-8-1 16,5 0-16,4 1 16,-5-1-16,-2-1 0,3-1 0,5-2 15,-11 1-15,-7 0 0,10 1 16,8 1-16,-5-2 0,-5-2 15,8-1 1,5-4-16,-10 2 0,-5 1 0,9-3 16,7-2-16,-5 3 15,-4 4-15,3-2 0,2 1 16,-12 0-16,-8-1 0,6-2 0,2-2 16,-5 1-16,-5 3 0,6-1 15,6 1-15,-6 0 0,-5 1 0,1-4 16,2 0-16,-5-2 0,-4 3 0,5-3 15,2-1-15,-3 1 0,-3 0 16,1 0-16,3-1 16,-7 3-16,-4 2 0,3 0 0,3-1 15,-7-1-15,-5-1 0,2 3 16,4 1-16,-15 2 0,-1 0 0,3 0 31,1 1-31,-3 0 0,0 1 0,0 2 16,2 1-16,-3 2 0,1 2 15,0 0-15,2 0 16,-5-3-16,-2-2 0,-3-1 0,-3 1 16,0-1-16</inkml:trace>
  <inkml:trace contextRef="#ctx0" brushRef="#br0" timeOffset="219.6363">29720 12240 0,'0'0'0,"0"0"0,0 0 15,0 0-15,0 0 0,0 0 0,0 0 16,0 0-16,0 0 0,0 0 0</inkml:trace>
  <inkml:trace contextRef="#ctx0" brushRef="#br0" timeOffset="418.4895">29680 12164 0,'0'0'0,"0"0"15,0 0-15,0 0 0,20 15 0,-20-15 16,0 0-16,0 0 0</inkml:trace>
  <inkml:trace contextRef="#ctx0" brushRef="#br0" timeOffset="618.8529">29459 12279 0,'0'0'0,"0"0"16,0 0-16,0 0 0,0 0 0,5 28 15,-5-28-15,0 0 0</inkml:trace>
  <inkml:trace contextRef="#ctx0" brushRef="#br0" timeOffset="3471.6209">15752 14787 0,'0'0'16,"0"0"-16,0 0 0,0 0 0,-19 12 0,19-12 16,-9 12-16,6-4 0,0-1 0,2 3 15,2 1-15,1 1 0,1 2 16,3 2-16,3 3 15,2-1-15,2-1 0,6 9 16,0 3-16,1 1 0,1 0 0,8 12 16,1 3-1,-3-1-15,0-1 0,5 8 16,0 2-16,-4 0 0,0 2 0,2 9 16,-2 0-16,-3-4 15,-5-4-15,7 8 0,-1 0 16,0-10-16,-2-5 0,10 20 0,-3-6 15,-2-13-15,-3-11 0,7-7 16,4-6-16,-6-10 0,-5-8 0,9-10 16,7-6-16,-21-3 0,0-3 15,4-9-15,4-7 0,2-7 0,0-6 16,2-10-16,1-8 16,4 1-16,2 0 0,25-41 15,-1-2-15,-5 5 0,-5 2 0,5-2 16,4-2-16,-4 9 0,-3 7 0,4-7 15,4-5-15,-6 17 0,-5 11 16,2 3-16,2 2 0,-10 9 0,-6 4 16,0 11-16,1 6 15,-10 7-15,-6 5 0,-1 2 0,-2 3 16,-4 3-16,-3 1 0,6-2 16,3-1-1,0-2-15,-2-1 0,-8 5 16,-4 5-16,-3 3 0</inkml:trace>
  <inkml:trace contextRef="#ctx0" brushRef="#br0" timeOffset="3656.7036">18002 14444 0,'0'0'0,"3"7"0,7-4 16,2-3-16,5-3 0,1 0 15,-3 1-15,-2 0 0</inkml:trace>
  <inkml:trace contextRef="#ctx0" brushRef="#br0" timeOffset="46475.8513">23098 12696 0,'0'0'0,"0"0"16,0 0-16,-28-2 0,16 3 0,-2-1 0,-3-1 15,-7 2-15,-3 1 0,1 1 16,-1-1-16,0 1 0,-2-1 0,-1 3 16,1 1-16,-7 4 15,2 1-15,-1 1 0,-1 2 0,1 2 16,2 1-16,-9 4 16,-1 1-16,5-2 15,-4-1 1,-4 5-16,4 0 0,2 3 0,3 4 15,2-2-15,3-3 0,-6 9 16,-1-1-16,5 0 0,3-1 16,-1 4-16,-1 4 0,3-5 15,4-2-15,-4 12 0,2 2 16,2-7-16,3-4 0,2 4 16,1 4-16,3-4 0,0-3 0,2 1 0,0 2 15,4-1-15,2-1 0,1 9 16,0 4-16,1-11 0,1-2 0,-1 25 15,4-3-15,1-28 16,0-2-16,1 33 0,1 4 16,4-9-16,0-6 0,3 2 15,1 1-15,-1-2 0,-1-2 0,5 5 0,4 3 16,-1-9-16,1-8 0,6 13 16,4 6-16,-2-4 0,-1-5 0,5-1 15,4 0-15,-6-4 0,-3-2 16,11 6-16,8 4 15,-7-11-15,-4-8 0,5 11 0,5 9 16,-1-8 0,1-5-16,5-1 0,4 1 15,-2-4-15,0-4 0,4 7 16,4 2-16,-5-8 0,-2-7 0,8 8 16,5 5-16,-7-6 0,-5-2 15,8 7-15,7 5 16,-5-9-16,-3-6 0,8 5 0,5 2 15,-6-4-15,-7-4 0,4 5 0,2 1 16,-4-8-16,-1-7 0,11-2 16,7-1-16,-11 0 0,-7 0 0,7-1 15,4-1-15,-5-7 0,-5-6 16,11-2-16,5-3 16,-6 0-16,-4 1 0,10-2 0,5-2 15,-9-3 1,-6-3-16,7-2 0,8-3 15,-11-1-15,-7 0 0,8-4 16,7-2-16,-6 1 0,-7 0 0,6-13 16,4-10-16,-11 7 0,-4 5 15,5-10-15,3-5 16,-8-1-16,-4 0 0,7-8 0,4-5 16,-12 7-16,-9 4 0,3-7 0,3-8 15,-5 7-15,-3 4 0,-1-11 16,0-8-16,-3 5 0,-1 4 0,2-12 15,3-7-15,-5 7 16,-4 5-16,2-11 0,1-6 16,-7 5-16,-5 6 0,3-13 0,0-8 15,3 8 1,1 6-16,-6-3 0,-3-1 16,-2 10-16,-2 5 0,4-7 15,4-8-15,-5 11 0,-3 5 0,-4-9 16,-2-6-16,-5 11 15,-3 7-15,-1-2 0,-3-3 16,0 9-16,0 6 0,-7-4 16,-4-2-16,-2 8 0,-3 8 0,-7-11 0,-6-5 15,4 9-15,2 5 0,-6 0 16,-4 0-16,1 5 0,0 6 0,-10-8 16,-5-2-16,3 5 15,2 5-15,-4-4 0,-3-3 16,3 8-16,1 7 0,-13-4 0,-7 0 15,5 3-15,1 3 0,-9 4 0,-7 2 16,8 5-16,5 3 0,-11-2 16,-8 0-16,9 0 0,6 2 0,-14 3 15,-9 3-15,11 3 0,7 1 16,-11 3-16,-10 0 16,10 3-16,7 3 0,-15 0 0,-9 2 15,16 5 1,11 4-16,-15 4 0,-10 5 15,10 0-15,8 0 0,-6 5 0,-3 1 16,8-1-16,9-1 0,-9 10 16,-4 7-16,12-6 0,10-3 0,-7 11 15,-6 8-15,6-4 0,6-3 16,-3 12-16,-2 8 16,13-2-16,9-1 0,-7 14 0,-7 11 15,13-3-15,7-3 0,14-26 16,7-17-16,6-13 0</inkml:trace>
  <inkml:trace contextRef="#ctx0" brushRef="#br0" timeOffset="50040.41">27789 12878 0,'0'0'16,"0"0"-16,-27 5 0,15-1 0,0 0 15,-5 3-15,-4 2 0,-6 5 16,-2 1-16,-2 2 0,-2 3 0,-8 6 15,3 1-15,-2 1 0,-1-2 16,-2 6-16,5-2 0,-3 4 16,0 4-16,3 2 0,1 2 0,-5 14 15,2 5-15,-1 1 0,-1 2 16,-1 9-16,4 1 0,4-10 16,2-8-16,-7 29 15,8-3-15,10-10 16,8-8-16,2-3 0,3-4 15,2-4-15,3-3 0,5 3 16,3 1-16,4-6 0,2-3 16,8 9-16,4 7 0,2-8 0,0-7 15,-2-1-15,-1-2 16,7-2-16,4-2 0,5 6 0,5 3 0,-5-8 16,-5-6-16,5-2 0,5-2 15,1-6-15,0-6 0,4 4 16,4 2-16,1-5 0,-1-1 0,5-9 15,3-4-15,-1-1 0,-2 0 16,3-2-16,4-1 0,-6-5 16,-5-4-16,10-7 15,7-6-15,-2-3 16,-1-2-16,4-9 0,4-5 16,-11 4-16,-8 2 0,-2-2 15,-2-3-15,0-3 0,-1-1 0,5-9 16,3-6-16,-6 4 0,-4 2 15,-3-1-15,-1-3 0,-7 1 16,-4 2-16,3-5 0,2-2 0,-10 5 16,-4 0-16,-6 3 0,-2-2 15,-2-2-15,-1-2 0,-1-1 16,1 2-16,-5 4 0,-1 5 0,-6-8 16,-4-3-16,-2 0 0,1 1 15,-5 2-15,-3 1 16,-5 8-16,-1 4 0,-2 0 0,0 0 0,-6 5 15,-5 3-15,-5 5 0,0 3 16,0 5-16,0 4 0,-4-3 0,-6-2 16,-2 4-16,-3 4 0,0 8 15,2 5-15,-3-1 0,-1 0 16,-3-2-16,-3-2 0,5 8 16,4 3-16,-5 4 15,-3 2-15,4 5 0,2 5 16,-3 8-16,-1 7 15,0-1-15,1-1 0,-8 9 16,-5 7-16,16-5 0,12 1 0,-1 10 16,-1 7-16,6 1 0,3 2 15,11-21-15,6-13 0,5-10 16</inkml:trace>
  <inkml:trace contextRef="#ctx0" brushRef="#br0" timeOffset="50519.6614">32174 14352 0,'0'0'16,"0"0"-16,0 0 0,0 0 0,7-23 16,-7 23-16,0 0 0,8-18 15</inkml:trace>
  <inkml:trace contextRef="#ctx0" brushRef="#br0" timeOffset="61263.7665">25001 4905 0,'0'0'0,"0"0"16,0 0-16,0 0 0,0 0 0,0 0 0,0 0 16,-23-14-16,23 14 0,0 0 15,-25-14-15,25 14 0,-19-6 16,8 2-16,-2 0 0,-1 1 15,-1-2-15,0 2 0,0 1 16,0 2-16,1 0 0,-3 2 16,-2 0-1,-1-1-15,0-1 0,-10 5 0,-2 1 16,-1 3-16,0 5 0,-1-2 16,-2 0-16,-2 7 0,4 5 0,-2 2 15,0 2-15,4 1 0,3 0 0,-6 5 16,0-1-16,4 0 0,3-3 15,5 2-15,5 2 0,2 0 16,3 0-16,1 4 0,3 1 16,3-3-16,3-5 0,4 2 15,5 0-15,0-3 0,2-3 16,4-6-16,5-4 0,-1-1 16,4 0-16,3-1 0,5-4 15,0-1-15,2-1 0,7-5 16,3-2-16,3-2 15,2 0-15,14-4 0,5-3 16,-2 0-16,-3-3 0,17-1 16,5 0-16,-23 4 0,-16 1 0,-12 2 15</inkml:trace>
  <inkml:trace contextRef="#ctx0" brushRef="#br0" timeOffset="61849.7342">25706 5116 0,'0'0'0,"0"0"16,0 0-16,0 0 0,-18-20 0,18 20 15,-12-6-15,3 5 0,0 1 16,-5 6-16,-1 5 0,-4 1 0,-2 1 16,-12 8-16,-4 5 0,1 3 15,3 3-15,-7 15 0,0 5 16,-6 5-16,3-4 0,0 12 15,6 1-15,11-7 0,6-6 0,4 2 16,6-4-16,8-8 0,7-7 16,8-8-1,6-5-15,2-6 0,2-3 16,5-6-16,7-6 0,-5-4 16,4-4-16,2-6 0,3-4 15,0 0-15,1-1 0,10-12 16,1-7-16,-3-4 0,-3-4 0,5-14 15,2-11-15,-4 5 16,-3 0-16,22-41 0,-4 0 0,-11 10 0,-7 7 16,-6 3-16,-5 2 0,-13 20 15,-9 13-15,-12 9 0,-8 4 16,-7 11-16,-5 5 0,-3 3 16,-2 2-16,4 8 0,3 6 0,1 7 15,2 6-15,-2 6 0,1 7 16,-5 10-1,-4 10-15,11-16 0,2 3 0,-2 15 16,-3 10-16,1 1 16,-2 1-16,-8 42 0,0 1 15,7-11-15,2-5 0,6-3 16,4-3-16,4-12 0,1-9 16,11-9-16,7-5 0,4-8 0,3-5 15,6-18-15,4-9 0,4-10 0,5-6 0,-13 2 16,-9 5-16,-7 0 15</inkml:trace>
  <inkml:trace contextRef="#ctx0" brushRef="#br0" timeOffset="62065.9671">26394 5321 0,'0'0'0,"0"0"16,0 0-16,-32 14 0,20-6 0,-2 4 15,-2 3-15,0 4 16,-2 1-16,-3 12 0,1 5 15,3 0-15,1-1 0,5 11 16,7-2-16,5-3 0,4-5 0,9 4 16,4-4-16,7-5 0,4-4 15,7-2-15,4-2 0,2-6 0,0-4 0,14-4 16,6-6-16,-1-3 16,-3-3-16,-8 1 0,-15 0 15,-10 0-15</inkml:trace>
  <inkml:trace contextRef="#ctx0" brushRef="#br0" timeOffset="62266.6485">26853 5296 0,'0'0'16,"0"0"-16,-22 9 0,7-1 0,0 3 0,-14 14 16,-6 8-16,-3 8 15,-1 2-15,-16 30 0,-5 16 16,-8 24-1,3 5-15,-29 82 0,-6 34 16,5 6-16,15-22 0,18 13 16,9 8-16,16-75 0,13-51 0,6-35 15</inkml:trace>
  <inkml:trace contextRef="#ctx0" brushRef="#br0" timeOffset="63570.6179">24784 6781 0,'0'0'0,"0"0"16,-3-18-16,1 9 0,-1 1 0,-4 0 15,-2 1-15,-3 0 0,-2 0 16,-7 0-16,-1 2 0,-3 2 16,-1 2-16,-4 4 15,-2 5-15,-2 2 0,-1 1 0,-11 8 0,-2 2 16,5 2-16,3 1 0,-7 8 16,1 1-16,5-1 0,5 0 0,-4 4 15,1 0-15,8-5 0,7-4 16,9 3-16,7 1 0,2-4 15,3-3-15,4 0 0,5 0 16,6-3 0,4 1-16,4-1 0,2 1 15,-5-5-15,-2-1 0,6 3 16,4 0-16,-2-2 0,-1-2 0,2-2 16,1 2-16,1-3 0,-2-2 15,2-7-15,3-3 16,-2 1-16,-3 2 0,1-1 0,0 0 0,1 1 15,-2 0-15,-1-1 0,-1-1 16,-3 3-16,-4 1 0,-1 2 16,-1 5-16,-6-1 0,-4 2 0,-4 7 15,-4 5-15,-3 4 0,-6 2 16,-7 5-16,-5 4 0,-7 8 16,-1 0-16,-10 6 0,-4 0 15,3-12-15,2-9 0,4 4 0,10-2 16,8-12-16,6-7 0,10-8 15,5-6-15,6-5 0,8-3 0,9-12 16,9-10-16,1-1 0,4-5 16,16-14-16,7-6 0,-4 6 15,-2 2-15,9-6 0,1 2 16,15-7 0,-13 16-16,-18 14 0,-12 12 15,-9 6-15,-8 4 0,0 10 16,-1 5-16,-1 6 0,1 3 0,-8-1 15,1 7-15,-2 1 0,-1 2 16,-1 6-16,1 7 0,-1-7 16,-2-2-16,2 7 0,-1 1 15,2-8-15,0-4 0,5-6 0,5-1 16,-3-12-16,1-3 0,-5-1 0,-3-1 16,-1-2-16</inkml:trace>
  <inkml:trace contextRef="#ctx0" brushRef="#br0" timeOffset="63755.7892">25031 7106 0,'0'0'16,"0"0"-16,0 0 0,16 16 0,-16-16 15,22 22-15,-6-5 0,5 1 16,2 4-16,14 8 0,4 1 15,-1-3-15,0-2 0,1 1 0,-8-7 0,-7-2 16</inkml:trace>
  <inkml:trace contextRef="#ctx0" brushRef="#br0" timeOffset="64056.7701">25582 7230 0,'0'0'0,"0"0"16,0 0-16,-26 6 0,16-1 0,-3 5 16,-1 5-16,-1 4 0,0 2 15,-7 15-15,-2 5 0,2 3 16,2 2-16,0 17 0,2 13 16,7-5-16,5-5 0,8 0 0,8-9 15,3-11-15,3-11 0,15-7 0,8-12 16,-5-10-16,1-7 0,15-15 15,5-12-15,1-5 0,1-4 16,2-13-16,3-9 0,1-7 16,-6 2-16,20-38 0,-3-2 15,-14 16-15,-11 9 0,-5-1 0,-3 1 16,-12 25-16,-9 15 0,-7 13 0</inkml:trace>
  <inkml:trace contextRef="#ctx0" brushRef="#br0" timeOffset="64241.2547">26322 6729 0,'0'0'16,"0"0"-16,-19 9 0,10-5 15,0 1-15,-2 6 0,-1 4 16,-3 4-16,-1 2 16,-6 15-16,-1 8 15,-2 12-15,4-1 0,-1 19 0,4 7 16,3-6-16,4-3 0,5 14 16,3 0-16,5-1 0,1-9 15,12 18-15,6-13 16,5-21-16,1-13 0,6-15 0,4-9 15,-12-9-15,-8-2 0,-5-6 0</inkml:trace>
  <inkml:trace contextRef="#ctx0" brushRef="#br0" timeOffset="64488.8168">26541 7353 0,'0'0'0,"0"0"0,0 0 16,-25 20-16,25-20 0,-15 23 16,7-4-16,1 4 0,0 0 15,2 13-15,3 3 0,6-1 16,3 0-16,8 8 0,3 0 16,6-7-16,1-4 0,15-3 0,7-6 0,2-9 15,-1-6-15,16-8 0,4-8 16,-5-7-16,-3-6 0,-11 3 15,-13 5-15,-11 2 0</inkml:trace>
  <inkml:trace contextRef="#ctx0" brushRef="#br0" timeOffset="64673.8112">27149 7214 0,'0'0'0,"0"0"0,-22 14 16,9-4-16,-1 3 0,-15 15 15,-7 10-15,-6 11 0,-4 7 0,-16 35 16,-18 32 0,-5 27-16,7 0 0,-19 106 15,8 41-15,27-92 0,20-64 16,13-45-16</inkml:trace>
  <inkml:trace contextRef="#ctx0" brushRef="#br0" timeOffset="64927.9888">27479 7933 0,'0'0'15,"0"0"-15,-16 13 0,12-2 0,1 3 16,-1-2-16,2 0 0,0-3 16</inkml:trace>
  <inkml:trace contextRef="#ctx0" brushRef="#br0" timeOffset="70526.0114">26010 8367 0,'0'0'0,"0"0"16,0 0-16,0 0 0,0 0 0,0 0 0,0 0 16,0 0-16,0 0 0,20 9 0,-20-9 15,0 0-15</inkml:trace>
  <inkml:trace contextRef="#ctx0" brushRef="#br0" timeOffset="70710.9743">26073 8422 0,'0'0'15,"0"0"-15,0 0 0,0 0 0,0 0 0,0 0 16,0 0-16,0 0 0</inkml:trace>
  <inkml:trace contextRef="#ctx0" brushRef="#br0" timeOffset="77563.2145">24279 9021 0,'0'0'0,"0"0"16,0 0-16,0 0 0,0 0 0,0 0 15,0 0-15,0 0 16,0 0-16,-18 14 0,18-14 16,0 0-1,0 0-15,0 0 0,-7 21 0,7-21 16,0 0-16,0 0 0,9 23 16,-9-23-16,0 0 0,19 18 15,-19-18-15,0 0 0</inkml:trace>
  <inkml:trace contextRef="#ctx0" brushRef="#br0" timeOffset="78319.2046">25798 8892 0,'0'0'16,"0"0"-16,0 0 0,0 0 0,0 0 16,0 0-16,0 0 0,0 0 31,0 0-31,0 0 0,-26-3 0,26 3 15,0 0-15,0 0 0,0 0 16,-28 2-16,28-2 0,0 0 0,-30 3 16,19-3-16,0 2 0,0-2 15,-1 1-15,1-1 16,0 1-16,-2 0 0,1 0 0,-1 2 16,0-1-16,1 0 0,1 0 15,2 0-15</inkml:trace>
  <inkml:trace contextRef="#ctx0" brushRef="#br0" timeOffset="78867.8427">24346 9108 0,'0'0'0,"-6"-1"16,0 3-16,-1 1 0,-1 2 0,-2-1 16,-2 1-1,-1 0-15,-1 0 0,-6 1 0,0 1 16,2 0-16,2 0 0,-2-1 15,0 1-15,1 0 0,0-1 0,0 0 16,-1-1-16,3 0 0,0 0 0,1-1 16,1 1-16,1 0 0,2-1 15,-1 0-15,0 0 0,2 1 16,1 0-16,0 0 0,1-2 16,0 0-16,0 1 0,3-3 15,1 1-15,-1-1 0,2 1 0,2-2 31,-2 3-31,2 0 0,1-1 0,0 1 16,0-2-16,0 2 0,-1-3 16,4 3-16,-1 0 0,0-2 15,1 0-15,-1 0 0,1 0 16,1 0-16,-1-1 0,3 0 16,0 0-16,2 1 0,1 1 0,0-1 15,1-1-15,0 0 0,0 0 0,2 0 16,2-1-16,-2 0 0,0-1 15,-2 1-15,-1 0 16,-1 0-16</inkml:trace>
  <inkml:trace contextRef="#ctx0" brushRef="#br0" timeOffset="79422.6878">25319 9160 0,'0'0'0,"0"0"0,0 0 16,28 0-16,-17 0 0,3-1 0,4-1 15,6 1-15,1-1 0,1 2 16,-1 0-16,1 0 0,1-1 15,0 1-15,2 1 0,4-1 16,-1 0 0,0 0-16,1 0 0,-1 0 15,-1 0-15,2 0 0,2 2 16,0-2-16,-2-1 0,-1 0 16,0 1-16,0-1 0,0-1 15,4 1-15,-2 1 0,-3 0 16,-1 0-16,0 1 0,-1 2 15,-1-2-15,-2-1 0,-3 0 0,-2 1 0,-4 0 16,-1 0-16,1 2 0,-2 0 16,0 0-16,-2-1 0,0 1 15,0 0-15,-2-2 0,-2 0 0,-2 0 16,-2 0-16,0 1 16,-2-2-16,-1 1 0,1 1 0,-3-2 15,1 2-15,-1-2 0,-1 3 0,-3-2 16,0 1-16,-2-1 0,1-1 15,-2 1-15,1 1 0,-2 0 16,0 0-16,0-1 0,0 0 0,-1 1 16,0-1-16,0 1 0,0 1 15,2-2-15,0 1 0,0-1 16</inkml:trace>
  <inkml:trace contextRef="#ctx0" brushRef="#br0" timeOffset="80175.9635">23958 9400 0,'0'0'0,"0"0"0,0 0 0,0 0 0,0 0 0,-18 15 32,18-15-32,0 0 0,-19 17 0,19-17 15,0 0-15,-16 13 0,11-9 16,2 1-16,0-1 15,0 2-15,3 2 0,2-2 0,0-1 16,0 1-16,1 0 0,3 0 16,0-3-16,1 1 0,1-1 15,2-1-15,2-2 0,-1 1 16,-2-1-16,-2 1 0</inkml:trace>
  <inkml:trace contextRef="#ctx0" brushRef="#br0" timeOffset="83247.201">24659 6337 0,'0'0'0,"0"0"0,0 0 0,0 0 0,0 0 16,0 0-16,0 0 0,0 0 15,0 0 1,-8 23-16,8-23 0,0 0 16</inkml:trace>
  <inkml:trace contextRef="#ctx0" brushRef="#br0" timeOffset="86744.4913">24120 8093 0,'0'0'0,"0"0"0,0 0 15,0 0-15,0 0 0,0 0 16,0 0-16,0 0 0,23-7 0,-23 7 31,0 0-31,27-1 0,-27 1 0,0 0 16,35 1-16,-22 1 0,0 1 15,2 0-15,3 0 16,0 0-16,0-1 0,2 0 0,1 2 16,0 0-16,1-2 0,9 2 15,2 1-15,-2 0 0,-1-1 0,3 2 16,2-1-16,5 1 0,-5-1 0,5-1 16,3-2-16,-5 2 0,-2 0 15,10 0-15,4 1 0,-7-2 16,-5-1-16,5 2 0,5 0 15,-7-1-15,-3 0 0,13 1 16,4 0-16,-6-1 0,-2-2 0,1-1 16,4 0-1,-5 0-15,-2 0 16,11 0-16,4-1 0,-6 1 0,-5 0 16,4 0-16,3 1 0,-5-2 15,-5-2-15,11-1 0,3 2 16,-13-1-16,-3-2 0,29 1 15,0 3-15,-11-2 0,-8 1 0,6-1 0,4 0 16,-6 3-16,-5 2 0,4-2 16,4-1-16,-9-1 0,-4-1 15,6 0-15,4 0 0,-4 0 16,-3 0-16,9-1 0,5-3 16,-10 3-16,-8 1 0,7-1 15,5 1-15,-10 3 0,-6 1 0,5 3 16,1 0-1,-6-3-15,-2-1 0,4 4 16,5 2-16,-5-1 0,-3 1 16,2 0-16,2-2 0,-4 0 15,-4-2-15,2-1 0,3-1 16,-3 4-16,-2 0 0,1-1 16,3 0-16,-6 0 0,-6 1 0,7-1 15,4 0-15,-18-2 0,-1-1 0,5 1 16,4 2-16,-8-1 0,-3 2 0,1-3 15,2-3-15,-4 3 16,-2 1-16,-1 1 16,4-2-16,-4-1 0,-1 1 0,-2-1 15,0 0-15,-4 0 0,-1-1 0,-2 1 16,1-1-16,-1-1 0,-2 0 0,0 1 16,2 0-16,-3-1 0,0 0 0,0-1 15,-2 1-15,0 0 16,-1 2-16,2-4 0,-2 4 15,2-3-15,-2 3 0,3-2 16,-3 2-16,0 0 0</inkml:trace>
  <inkml:trace contextRef="#ctx0" brushRef="#br0" timeOffset="90033.5784">25098 8545 0,'0'0'0,"0"0"16,13-5-1,-3 2-15,1-1 0,3-1 16,4-1-16,7-3 0,3-1 0,2 0 16,4 0-16,-1-2 0,0-1 15,1-1-15,-7 3 0,-5 2 16</inkml:trace>
  <inkml:trace contextRef="#ctx0" brushRef="#br0" timeOffset="92309.5345">25129 5331 0,'0'0'0,"0"0"0,0 0 16,0 0-16,0 0 0,0 0 15,0 0-15,0 0 0,0 0 0,-16-17 16,16 17-16,0 0 0,0 0 16,0 0-16,0 0 0,0 0 15,0 0 1,0 0-16,0 0 0,21 15 16,-21-15-16,25 7 0,-25-7 0,0 0 15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6:58"/>
    </inkml:context>
    <inkml:brush xml:id="br0">
      <inkml:brushProperty name="width" value="0.03669" units="cm"/>
      <inkml:brushProperty name="height" value="0.03669" units="cm"/>
      <inkml:brushProperty name="color" value="#FED406"/>
    </inkml:brush>
  </inkml:definitions>
  <inkml:trace contextRef="#ctx0" brushRef="#br0">42904 1961 599,'0'-15'-28,"0"3"7,0 1 9,0 2 7,0 1 9,0 0 6,0 1 8,0-1 7,1 2 6,0 4 6,2 4 4,0 4 6,0 4-1,0 3-8,-2 5-6,0 3-8,-1 3-5,0-1-4,0 1-2,0-1-3,-1 0-1,0-1 1,-2-1 0,0-1 0,0 0 0,0 1-5,2 1-2,0 1-5,1 2-1,-2 3-2,0 3 0,-1 3-2,-1-1 0,0-2 1,0-3-1,0-3 1,0-4-1,1-3-3,-1-5-4,0-3-2,1-7-9,2-11-16,2-12-15,2-9-15,1-5 0,2 5 15,0 4 13,1 3 16,-1 3 8,-1-1 5,-2 0 4,-2 1 4,-1 1 2,0 3 1,0 2 1,0 4 1,0 1 1,0 1 2,0-1 2,0 0 2,0 2 10,0 4 16,0 4 18,0 4 17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60950 7100 333,'49'20'167,"16"14"-1,15 14 1,17 16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2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43181 2000 544,'0'30'120,"0"-2"-27,0-1-27,0-3-26,0 0-16,0-1-3,0 1-3,0-1-3,0 2-2,-2 3-2,0 3-2,-2 2-2,0 2-1,1 1-1,-1-1-1,0 0-1,0-2-2,2-3-5,0-5-3,2-4-4,0-6-13,0-8-21,0-10-21,0-8-21,0-6-2,2-3 16,0-3 18,2-3 17,0-1 11,0 1 6,-1 1 7,1 2 5,0 0 3,-2 3 2,0 1 1,-2 3 1,0 1 3,0 2 2,0 2 4,0 3 3,0 0 8,2 2 15,1 1 12,0 0 15,1 1 2,2 0-8,0 0-10,1 1-8,1-1-6,2 0-6,0 0-4,1 0-4,2 1-4,1 0-1,3 1-1,2 2-2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2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44000 1504 478,'0'-16'1,"0"2"2,0 1 2,0 1 2,0 3 10,2 6 17,0 6 18,1 6 18,0 3 3,0 3-13,-2 2-13,0 1-13,-1 3-8,2-1-4,0 2-4,1 2-4,0 0-2,0 4-3,-2 3-3,0 3-1,-1 2-1,0 2-2,0 2-2,0 2 0,-1 3-1,0 2-2,-2 3-1,0 4-1,0-2-2,1-2 0,0-6-3,2-2 0,0-5-3,0-2-1,0-3-3,0-3-1,0-4-3,2-2-1,0-3-4,1-2-2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3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44250 2681 447,'8'-29'30,"0"5"-5,-1 5-4,1 5-5,0 3-1,2 3 2,0 1 1,1 2 1,1 2 0,0 0-2,0 1-4,-1 2-2,0 2-4,-2 6-3,-2 4-3,-2 5-3,-2 4-2,-1 3 2,0 3 1,-1 3 1,-3 0 0,0-2-1,-3-2-1,-2-1-1,2-5 0,8-5 1,6-6 0,7-6 1,4-7 0,0-6 1,-1-7 1,1-7-1,-1-4 0,1-1-5,-1 0-4,1-2-4,-1 1-1,-1 3 2,-1 4 2,-1 2 2,-1 2 3,-4 4 3,-3 3 4,-2 3 3,-3 4 9,-1 6 13,0 6 15,-2 6 12,0 3 3,-2 3-11,0 1-9,-1 3-10,-1-1-7,0 0-3,0-1-3,0-1-4,1-1-2,0-1 1,1 0 0,2-2 1,0-1-2,2-1-4,1-1-3,0-1-5,2 0-4,3 0-2,4-1-3,2 1-2,1-2-2,-1-2 2,-1-4 1,0-2 1,-2-4 2,-1 0 0,0-3 3,-2-2 0,0-2 2,2-3 0,0-4 1,1-2 0,0-1 0,0-1 1,-2 1-1,-1-1 0,0 1 1,-2-1 2,-1 1 0,0-1 2,-2 0 1,0-1 1,-2-1 0,0-1 0,-2 0 0,0 1-2,-2 1-2,0 1-2,-2 2 0,-2 1 0,-2 3 0,-1 1 1,-2 2 0,0 2 1,0 2 1,1 3 0,-1 0-2,0 2-2,0 0-3,1 2-4,-2 2-3,-2 6-5,-2 4-4,-1 5-6,0 2 1,5-1 3,3-1 4,4-1 3,1-1-1,0-3-5,-1-1-6,-2-2-6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3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48650 1850 467,'17'7'114,"1"-1"-26,3 0-24,1-2-25,2 0-14,-1-2-2,1 0-3,-1-2-1,0 1-3,1 0-1,-1 2-1,1 0-1,0 1-2,1 0-1,1 0-2,0 0 0,0 0-1,-3 1 1,-3 2 1,-2 0 1,-3 1-3,-1 2-3,-1 0-3,-1 1-5,-2 1-3,-2 0 0,-4-1-1,-2 1-2,-4-1 1,-4-1 3,-4 0 2,-4-2 4,-2 0 1,-3 2 1,-2 0 2,-1 1 0,-1 2 1,-1 0-1,1 1-3,-1 1 0,1 1-2,1-1-2,1 1-2,1 0-2,1 0 0,1 3 0,1 1 0,1 3 0,1-1-3,1-1-9,0-3-7,2-1-7,1-3-6,1-1 0,0-2-2,2-2-1,2-4-1,4-2-2,4-6 0,4-2-2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51389 1450 486,'-14'1'116,"6"2"-23,5 2-25,5 2-24,1 1-14,-1 3-4,0 2-4,-2 2-3,0 1-2,0 1-2,0 1-1,0 1-1,0 1-2,-2 1-1,0 1-3,-1 1-1,-2 1-3,0 1-6,-1 1-4,-1 1-6,-1 0-1,2 0 2,1 1 2,0-1 1,3-5-12,2-11-25,4-10-25,2-11-26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64828 36200 537,'-15'0'4,"2"2"7,3 0 8,1 2 7,2 1 4,2 1 0,2 3 0,3 2 0,0 2-1,0 1-2,0 3-2,0 2-3,0-1-1,0-1-1,0-2-1,0-3-1,0 1-2,0 0-2,0 1-2,0 1-3,0 6 0,0 9 0,0 10 1,0 10 0,-1 4-2,-1 0-3,0-2-6,-1 0-3,-1-3-4,2-3-1,0-2-3,2-3-1,1-4 0,2-4 1,2-4 1,2-3 1,0-3-3,-1-1-10,-1-1-9,0-1-9,-2-1-3,-1-3 2,0-1 3,-1-2 3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51500 2181 568,'1'-14'11,"4"5"14,2 3 13,3 4 13,2 2 4,0 0-4,-1 0-6,1 0-4,1 0-6,0 0-5,1 0-6,1 0-6,1 0-10,-1 0-18,1 0-16,0 0-16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52300 1340 447,'6'-27'13,"-1"11"23,-2 9 25,-2 10 23,-1 8 4,0 5-16,0 7-16,0 5-16,0 4-10,0-1-6,0 0-4,0 0-6,0 1-5,0 1-4,0 1-4,0 0-5,0 2-6,0 0-7,0 2-7,0 1-8,0-2-5,0-2-5,0-3-5,0-3-4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4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53539 612 565,'-7'-8'0,"1"0"0,0 1 0,2-1 0,1 1 8,2 0 15,2 2 16,2 1 16,3 0 5,4 2-7,3 0-4,5 2-7,1 0-6,-1 0-8,-1 0-6,-1 0-8,0 0-9,1 0-8,1 0-11,1 0-8,-1 1-7,-2 2-3,-4 2-3,-3 1-3,-2 2-2,-2 0-1,-3 0-1,0-1-2,-2 1 3,0 0 5,0 0 5,0-1 5,-2 1 4,0-2 4,-3-1 3,-2 0 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5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53527 1150 455,'-14'2'10,"5"6"21,3 4 21,4 5 22,1 8 5,-2 11-9,-2 10-8,-1 11-10,-2 5-10,2-2-10,1-3-11,1-1-10,0 0-7,2 1-1,0 3-1,2 2-3,0-2-4,2-3-11,0-4-9,2-4-10,-1-5-6,1-4-2,0-5-2,0-5-2,0-5-2,0-2 2,-1-2 2,1-4 0,-1-3 3,0-1 5,-2-2 5,0-2 5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05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53440 2209 599,'-5'-22'8,"8"5"15,6 3 17,7 5 15,5 1 5,3 2-7,3 1-8,3 0-7,1 1-7,0 1-8,1-2-8,-1 2-7,-1-1-6,-2 2-6,-1 0-3,-3 2-6,-2 0-4,-3 0-6,-3 0-6,-2 0-6,-3 0-6,-1 2-8,-1 0-8,0 2-8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2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54255 18815 542,'-13'1'12,"6"0"13,6 2 13,6 0 14,3 1 1,0 2-11,-1 0-10,1 1-12,0 0-5,0-1-2,0-1-1,0 0-2,0-2 0,3 0 0,2-2 0,2 0 0,0-1 0,-1 0-3,-1 0 0,-1 0-2,0 0-2,0 0 0,0 0-1,-1 0-1,2 0-1,2 0 1,1 0-1,3 0 0,1-1 1,-1 0-1,1-2 0,-1 0-1,0-2 1,-3 0 0,-1-1-1,-2-1 1,-1 0 0,1 1 0,2 0-1,0 2 1,1 1-1,-1 0-1,1 2-1,0 0-2,-1 2 2,-1 2 3,-1 2 2,-1 2 5,0 0 1,0-1 0,-1-1 1,1 0 0,0-2 0,0-1-1,-1 0-3,1-2-1,0-1-2,2-2-3,0-2-2,1-1-3,1-1 0,-1 1-1,1 0 0,0 2 0,-1 0-1,-1 0-1,-1 0 0,0 1-1,-2-1 1,1 2 4,0 0 4,0 2 4,0 1 3,1 4 2,1 2 3,1 3 3,-1 1-16,-4 1-31,-5-1-33,-2 1-33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4"/>
    </inkml:context>
    <inkml:brush xml:id="br0">
      <inkml:brushProperty name="width" value="0.02526" units="cm"/>
      <inkml:brushProperty name="height" value="0.02526" units="cm"/>
      <inkml:brushProperty name="color" value="#FED406"/>
    </inkml:brush>
  </inkml:definitions>
  <inkml:trace contextRef="#ctx0" brushRef="#br0">75595 10374 870,'-28'-40'90,"7"15"-50,7 12-52,7 14-51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5"/>
    </inkml:context>
    <inkml:brush xml:id="br0">
      <inkml:brushProperty name="width" value="0.05551" units="cm"/>
      <inkml:brushProperty name="height" value="0.05551" units="cm"/>
      <inkml:brushProperty name="color" value="#FED406"/>
    </inkml:brush>
  </inkml:definitions>
  <inkml:trace contextRef="#ctx0" brushRef="#br0">54185 18436 396,'-50'-7'3,"11"1"2,11 0 2,12 2 3,5-1 2,2 0 6,2-1 4,2-2 4,3 1 4,4 1 2,4 0 2,4 2 2,2 1-2,3 2-4,2 2-6,2 2-5,-1 2-3,1 2-2,-2 1-2,-1 3-2,0 1-1,-1 0-1,1-1 0,0 1 0,-1-1-2,-1-1 0,-1 0-1,0-2 0,-2-1-2,1 0 0,0-2-2,0 0 0,0-2-1,1-1-1,1 0-1,1-2 0,1 0-1,2 0 2,0 0 0,1 0 1,0 0 0,1 0 1,0 0 1,-1 0-1,1 0 0,1 0-2,1 0-3,1 0-2,0 0 0,-1 0 2,-1 0 2,0 0 2,-1 0 1,1-2 1,1 0 2,1-1 1,0-1 0,-1 4 2,-1 0 0,-1 4 2,0 1 0,1 3-1,1 3 0,1 4-1,-1 0 1,-1-1 1,-2-1 2,-2-1 0,-1-1 1,1-2-2,1-2-2,1-2-1,1-3-2,1-3-4,1-2-2,1-3-3,2-4-3,1-4-1,3-4-1,1-3-2,1-1 0,-2 3 1,0 3 2,-1 3 1,-1 2 1,-3 2 2,-1 2 1,-3 3 1,-1 1 2,-1 4 2,0 2 3,-2 4 2,-1 1 2,-1 1 1,-1 1-1,0 2 1,-1 0 1,1 1-1,1 1 1,2 1 0,-1-2-2,1-5-4,0-4-3,-1-5-3,1-4-3,0-2-4,-1-2-2,1-2-3,-1 0-2,-1 1 1,-1 1 0,0 0 0,-2 2 1,1 1 2,0 0 2,0 2 3,0 1-5,1 2-13,1 2-12,2 2-14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16"/>
    </inkml:context>
    <inkml:brush xml:id="br0">
      <inkml:brushProperty name="width" value="0.06272" units="cm"/>
      <inkml:brushProperty name="height" value="0.06272" units="cm"/>
      <inkml:brushProperty name="color" value="#FED406"/>
    </inkml:brush>
  </inkml:definitions>
  <inkml:trace contextRef="#ctx0" brushRef="#br0">62809 17931 350,'-8'7'1,"0"-2"1,0-3 2,0 0 2,2-1 9,2 1 19,4 3 18,3 2 17,3 1 5,7 2-13,5 0-10,7 1-11,2 0-10,-1-1-4,-1 0-7,-1-2-4,0-2-5,3-1-1,1-2-2,3-2-1,-2-2-1,-2-2 0,-3-2 0,-2-1 0,-2-2-4,3 0-5,1 1-6,3-1-6,0-1-1,2 0 3,1-1 2,1-1 3,0-1 3,-1 1 0,-2-1 2,1 0 1,-3 2 2,0 3 4,-1 2 2,-1 4 3,-1 2 2,-3 4 3,-1 2 1,-2 3 2,-3 3 0,-1 1 0,-2 3-2,-2 2-2,1 0 1,3 2 0,5 1 1,4 1 1,0-3-3,0-5-6,-1-6-8,0-6-6,-1-5-3,1 0 1,1-3 1,1-2 2,0-2 0,-1-1 1,-1-3 0,-1-2 0,-1 1-2,1 1-6,0 3-5,-1 1-6,0 2 0,-1 2 6,0 2 7,-2 2 6,1 2 7,1 2 6,3 2 6,1 2 6,1 0 2,-1-1-2,-1 0-2,-1-2-2,-1-1-2,-1 0-1,0-2-1,-2 0-1,0-1-3,1 0-1,1 0-3,1 0-2,1 0-2,0 0 1,-1 0 0,1 0-1,-1 0 1,1 0 1,-1 0 0,1 0 0,-1 0-3,-1 0-7,-1 0-7,0 0-7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83579 8800 999,'-21'21'-85,"5"-6"20,5-4 23,5-4 21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6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64750 37159 667,'9'-15'98,"3"2"-20,4 3-19,2 1-21,2 1-13,2-2-7,3 0-6,1-1-8,1 1-4,-3 3-5,-2 2-5,-1 4-3,-3 1-5,-1 0-3,-2 0-5,-3 0-4,-1 1-5,-2 2-8,-2 2-7,-2 2-8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1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82146 9251 495,'-2'-31'32,"0"17"10,-3 17 9,-2 16 10,-2 8 0,-2 2-10,-1 1-8,-3 1-9,0 1-6,-1 0-4,0 2-4,1 1-3,-2 2-4,-3 4-2,-3 4-3,-3 4-3,0 3-2,1 0-2,3 1-3,2 1-3,1-3-1,4-8-3,3-8-2,3-7-2,3-9-8,6-9-13,4-8-13,6-10-13,2-8-1,3-11 9,1-9 10,3-10 9,-1-1 4,-3 8-2,-3 8-1,-2 7-2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2"/>
    </inkml:context>
    <inkml:brush xml:id="br0">
      <inkml:brushProperty name="width" value="0.04799" units="cm"/>
      <inkml:brushProperty name="height" value="0.04799" units="cm"/>
      <inkml:brushProperty name="color" value="#FED406"/>
    </inkml:brush>
  </inkml:definitions>
  <inkml:trace contextRef="#ctx0" brushRef="#br0">82974 9325 458,'-1'-21'0,"0"5"0,-2 4 0,0 6 0,0 4 9,2 4 19,2 4 18,2 4 19,2 2 3,2 3-12,1 2-13,3 1-13,0 2-6,0 1-2,-2 1-2,-1 1 0,0 1-4,-2 1-2,-1 1-5,0 1-2,-2 1-2,0 1 2,-2 0 2,0 2 2,-1 1 0,2-1-3,0 0-2,2 0-2,-1-1-2,1-1 0,0-3-3,0-1 0,0-3-1,0-3-1,0-3 0,0-3-1,1-4-2,1-6 1,3-6-2,2-6 0,0-4 0,-1-1 1,0-3 1,-2-1 1,1-5 0,4-4 1,2-4 0,3-6 0,2-2 0,1 0-1,1 0-1,1 0-1,-1 2 1,-1 4 0,-3 3 1,-1 5 2,-2 2 0,-1 1 0,-1 1 1,0 1 1,-5 5-9,-6 8-18,-8 10-18,-6 8-18,-3 3-6,3-4 6,1-5 4,2-3 6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5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82079 9242 421,'-10'-3'19,"-2"8"17,-3 9 17,-3 10 18,-1 4 2,1 2-13,0 2-13,3 3-13,-3 2-7,-4 6-2,-3 4-2,-4 6-1,-1 1-3,3 1-2,3 0-3,3 0-2,2-2-3,3-3-2,1-3-1,2-2-3,1-3-2,-1-2-2,-1-2-3,-1-2-2,-1-3-3,2-5-2,1-5-3,1-5-2,2-6-9,4-6-16,4-8-16,4-6-15,4-7-3,2-5 14,3-7 11,3-5 14,1 0 5,-2 5 2,-3 7 0,-1 5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6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82882 9513 418,'-19'-14'45,"9"5"5,8 3 4,10 4 4,3 3-3,1 2-8,0 2-11,0 2-8,-2 2-7,1 3-1,-2 3-2,0 3-2,-2 4-1,1 3-2,0 4 0,0 5-1,-1 3 1,-2 2-1,-3 4 2,0 2 0,-2 1-1,2-2-5,0-2-3,1-1-3,1-5-3,0-2 0,0-5 1,0-3 0,1-4-1,0-3-5,1-3-3,2-3-5,0-4 0,1-4 3,2-6 2,0-4 3,0-5 1,1-3 2,0-5 0,0-4 1,0-3 1,3-4 2,2-5 0,1-3 1,3-4 0,3-6-3,3-4-1,3-5-3,2-2-1,1 2-2,1 2-1,0 2-2,0 4 0,-5 4 0,-4 5 0,-3 6 0,-4 4 0,-3 5 0,-3 5 0,-2 5 0,-5 5-6,-2 6-11,-6 6-11,-2 6-12,-3 2-2,2-1 8,1 0 6,0-2 8,1 0 4,-2 0 1,0 0 1,-1-1 1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6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84700 11389 472,'29'-7'82,"-3"1"-13,-5 0-13,-3 2-13,-2 1-7,1 2-2,1 2-3,1 2-1,0 2-4,-3 2-4,-1 1-3,-2 3-5,-3 2-2,-3 3-2,-3 3-3,-2 4-1,-3 0-1,-2 2 1,-2 1 1,-2 1 0,-2 0-1,-1-1-7,-3-1-5,-1-1-6,-3-2-4,0-2 0,-1-1-1,-1-2-2,0-3 2,3-3 2,1-3 3,3-2 2,6-4 5,12-4 8,11-4 6,13-4 8,4-1 0,0 1-9,-1 0-7,-2 2-9,1 1-5,-1 0-3,0 2-3,0 1-2,-1 0-1,-3 2 4,-3 0 3,-3 2 3,-3 0-7,-3 2-17,-3 0-16,-2 2-17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27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93192 8908 440,'-1'-29'6,"-1"5"4,0 5 6,-1 5 5,-2 3 5,0 0 4,-1 2 6,-2 1 5,0 2 0,-2 4-7,0 4-4,-1 4-7,-3 5-1,-5 7 0,-5 7 2,-5 7 1,-2 2 0,1 0-2,1-1-3,2-1-2,1-4-2,6-4-3,5-5-2,5-4-3,2-2-3,0 3-1,1 3-3,-1 3-2,1 1-1,2-1 1,2-1 0,2-1 1,2-2-3,4-1-6,2-2-6,4-2-6,4-4-1,6-5 3,8-4 2,7-6 3,5-3 2,2-3 1,4-4-1,3-1 2,-1-3-2,-1 1-1,-2-1-2,-1 0-3,-4 2 1,-2 1 1,-4 2 2,-2 3 1,-4 0 1,-3 0 2,-5 1 2,-3-1 0,-3 0 1,-1 1 0,0-1-2,-2 0 0,-2 1 4,-2 1 11,-4 0 10,-2 2 11,-5 3 7,-2 8 2,-5 6 4,-4 8 2,0 1-2,3 0-8,3 0-8,2-2-8,1 0-5,0 1 0,-1 1-2,-1 1-1,-1 2-1,2 1-2,1 2-1,0 3-2,2 0-1,0 1 0,2-1-2,0 0-1,1 0 0,0-3 1,0-1 2,0-3 1,3-4-2,8-8-6,6-8-5,7-8-6,3-6-2,1-2 2,-1-3 2,1-2 1,0-4 3,2-1 1,3-3 2,1-1 2,0-1 1,-3 0-1,-3-1 0,-3 1 0,-3 1 2,-3 1 3,-3 3 3,-3 2 4,-3 1 1,-2 2 1,-4 3 0,-2 1 0,-4 2 1,0 1 1,-3 1 2,-2 1 1,-2 1 0,-2 4 0,-2 3-2,-1 2-1,-3 3-2,-3 0-3,-3 2-4,-3 0-3,-3 3-5,-3 4-8,-3 3-7,-2 5-9,-2 2-6,-1 1-7,1 1-7,0 1-7,3-1-1,5-3 1,7-3 3,5-3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3"/>
    </inkml:context>
    <inkml:brush xml:id="br0">
      <inkml:brushProperty name="width" value="0.02938" units="cm"/>
      <inkml:brushProperty name="height" value="0.02938" units="cm"/>
      <inkml:brushProperty name="color" value="#00BFF3"/>
    </inkml:brush>
  </inkml:definitions>
  <inkml:trace contextRef="#ctx0" brushRef="#br0">74051 25250 748,'-9'7'1,"-2"-1"0,-1-1 2,-3-1 0,3-1 15,5-2 29,6-2 28,6-2 29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4"/>
    </inkml:context>
    <inkml:brush xml:id="br0">
      <inkml:brushProperty name="width" value="0.0435" units="cm"/>
      <inkml:brushProperty name="height" value="0.0435" units="cm"/>
      <inkml:brushProperty name="color" value="#00BFF3"/>
    </inkml:brush>
  </inkml:definitions>
  <inkml:trace contextRef="#ctx0" brushRef="#br0">74031 25329 505,'-13'-2'21,"3"0"11,4-3 9,4-2 11,3 0 1,2 1-9,2 1-8,2 0-8,1 2-7,1 1-5,1 0-5,2 2-5,-1 0-1,1 0 4,0 0 3,0 0 3,-1 0 1,1 2-2,0 0-3,0 1-2,-1 0-2,1 0-1,0-2-2,-1 0-1,1-1-1,0 0 1,-1 0 0,1 0 0,0 0 0,0 0 0,-1 0 0,1 0-1,-3-2-15,-4-2-32,-6-3-31,-4-3-33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48"/>
    </inkml:context>
    <inkml:brush xml:id="br0">
      <inkml:brushProperty name="width" value="0.0551" units="cm"/>
      <inkml:brushProperty name="height" value="0.0551" units="cm"/>
    </inkml:brush>
  </inkml:definitions>
  <inkml:trace contextRef="#ctx0" brushRef="#br0">74245 24950 399,'-13'-6'30,"4"4"13,6 4 13,5 4 13,2 1 0,3 0-11,2-2-12,2 0-11,1-2-8,1-1-2,1 0-2,2-2-4,-1 1-2,-1 2-2,-1 2-2,0 2-3,-1 0-2,1-2-1,1-3-2,2 0-1,0-2-1,1 0-1,1 0 1,1 0 0,0 0-1,1 0 1,0 0-1,-1 0 0,2-1-1,1-1 0,3 0-2,1-1-1,0-1 0,-3 2-2,-3 0-1,-2 2-2,-2-1 1,1 0 0,1-2 0,1 0 1,1 0 1,-1 0 2,1 2 1,0 0 2,1 0 2,2-4-1,4-2 2,4-3 0,-2 0 0,-4 2-2,-3 4-2,-4 3-2,-3 1-3,1 0-4,0 0-5,-1 0-5,0 0 0,-1 1 3,0 2 3,-2 0 4,0 0-1,0 0-2,-1-1-5,1-2-2,0 0-1,0 2 5,-1 1 5,1 0 3,0 0 1,0 0-1,-1-2-3,1 0-1,1-1-1,1 0 2,3 0 1,2 0 1,-1 0 2,-1 0 2,-2 0 0,-2 0 2,-1-2 1,3-2 0,1-4 1,3-2 0,2-2 0,1-1 0,3-1 0,1-1 1,0 0-1,-3 4 1,-3 3-1,-2 3 0,-3 1 0,-1 2 0,-1 0-1,-1 2-1,1 0 3,0 0 4,1 0 4,1 0 4,0 0 1,-1 0-4,0 0-4,-2 0-2,0 0-3,2 0 0,0 0-1,1 0 0,1 0 0,-1 0-1,1 0-1,0 0-2,-1 0 1,-1 0 0,-1 0 0,0 0 1,-1 0 0,1 0 1,1 0 1,1 0 0,1-1 0,-2 0 1,-1-2-1,-1 0 1,1-1-1,2 2 1,1 0 0,3 2 0,0-1 1,1 0 0,0-2 1,-1 0 0,0-1 1,-2 0-1,-3 0-1,-1 1-1,-1-1 0,0 2 0,-1 0-1,1 2 1,1-1 0,1 0-1,3-2 1,2 0 0,-1-1-1,-1 0 1,-2 0-1,-2 0 0,-2 1 0,1 0 1,0 2 0,0 1 0,-1 0 0,1 0 1,0 0 0,0 0 0,-1 0 1,1 0-1,0 0 1,0 0-1,-1-1 0,1-1 0,0 0-1,0-1 0,0-1-1,1 2 1,1 0-1,1 2 0,1-1 0,2 0 0,0-2 0,1 0 0,0-1 1,-1 0 0,-1 0 1,0 0 0,-1 1 0,1 1-1,1 0 1,1 2-1,1 0 0,-1 0 1,1 0 0,-1 0 0,1 0 0,0 0-1,-1 0 0,1 0 0,-1-1-1,1-1 0,-1 0 0,1-1 0,0-1 0,-1 2 0,1 0 0,0 2 1,-2 0 0,1 0 0,-2 0 0,-1 0 0,-1 0 0,-1 0 0,-1 0 0,0 0-1,-1 0 0,1 0 1,2 0-1,0 0 0,1 0 1,-1 0 0,1 0-1,0 0 1,0 0-1,1 0 1,1 0 0,1 0-1,1 0 1,1 0 0,1 0-1,1 0 1,-1 0-1,-3 0-1,-3 0-2,-2 0 0,-3 0-2,1 0-1,0 0-1,0 0-1,-1 0 0,1 0 3,0 0 2,0 0 2,0 0 1,1 0 2,1 0 2,2 0 0,-1 0 0,-1 0-1,-1 0-2,0 0-1,-2 0-4,1 0-6,0 0-5,0 0-7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0"/>
    </inkml:context>
    <inkml:brush xml:id="br0">
      <inkml:brushProperty name="width" value="0.04428" units="cm"/>
      <inkml:brushProperty name="height" value="0.04428" units="cm"/>
    </inkml:brush>
  </inkml:definitions>
  <inkml:trace contextRef="#ctx0" brushRef="#br0">75205 31533 496,'-13'0'-1,"6"0"21,6 0 22,6 0 22,4 0 4,3 0-14,4 0-15,2 0-14,1 0-10,-1 0-3,-1 0-3,-1 0-4,-1-1-1,0 0-1,-2-2 0,-1 0 1,0-1-1,0 2 1,-1 0 0,1 2 1,0 0 0,0 0 0,-1 0 0,1 0 1,1 0 0,0 0-1,1 0 0,1 0-1,1 0 0,0 0 0,-1 0-1,1 0-1,1 0 1,1 0 1,3 0 1,1 0 0,2-1 1,-1 0-1,1-2 0,-1 0 0,0-1 0,-1 0 0,-1 0 0,0 1 0,-1-1-1,1 2-1,1 0-1,1 2-2,0-1 0,-1 0-2,-1-2-2,-1 0-1,-1 0 0,-1 0 1,-1 2 0,0 0 2,-2 1 0,-1-2 0,-1 0 1,-1-2-1,0 1 0,0 0 1,0 2 0,0 1-1,0 0 1,1 0 1,1 0 0,1 0 1,0 0 0,0 0-1,-2 0 0,-1 0 0,1 0 0,3 0 2,4 0 2,2 0 1,2 0 1,1 0-1,1 0-1,1 0-1,-2 0-1,-1 0-3,-4 0-1,-3 0-2,-1-1-2,1-1-2,1 0-1,1-1-2,1-1 0,0 0 4,-1 0 2,1 0 3,-2 1 0,-1 0-1,-2 2-1,-2 0-2,-2 1 1,1 0 4,0 0 2,0 0 4,0 0-1,1 0-3,1 0-4,1 0-4,1 0-1,-2 0 3,-1 0 1,-1 0 3,2 0 1,4-2 1,3 0 2,5-1 2,1-2-1,1 2 0,-1-1 0,0 0-2,0 1-2,-3 0-5,-1 1-6,-2 2-4,-2 0-2,1-2 4,-1-1 4,1 0 3,-2 0 3,-1 0 2,-2 2 2,-2 1 2,-2 0 2,1 0 0,0 0 0,0 0 1,2 0 0,5 0 0,5 0-2,5 0 0,2-1 0,-2-1 0,0 0-1,-1-1 1,-1-1 0,-1 2-1,-1 0 0,-1 2 0,0 0-2,-1 0-2,1 0-3,-1 0-2,0 0-2,-1 0 0,-1 0 0,0 0 0,-3 0 0,-1 0 0,-2 0 0,-3 0 0,2 0 1,2 0 2,3 0 1,3 0 3,2 0 1,1 0 4,1 0 2,1 0 3,1-1 1,2 0-1,3-2 0,1 0-1,1-1-2,1 0-2,-1 0-3,0 0-1,0 0-3,-3 1-2,-2-1-2,-1 0-1,-3 0 0,-1 2 0,-3 0 2,-1 2 1,-2 0 1,-1 0 1,-1 0 1,-1 0 0,-1 0 1,0 0-1,-2 0 1,-1 0-1,0 0 1,0 0 0,-1 0 2,1 0 0,0 0 0,0 0 0,-1 0-1,1 0-1,1 0 1,0 0 0,1 0 0,1 0 1,0 0-1,-1 0 0,0 0-1,-2 0 0,1 0-1,1 0 0,3 0 1,2 0-1,0 0 1,1 0 1,-1 0 0,1 0 1,-1-1 1,-3 0-1,-1-2 1,-2 0-1,-5-2-5,-8-2-14,-8-1-13,-8-3-14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65899 37400 580,'-1'15'142,"-2"-1"-34,-2-1-35,-1 0-33,-3-1-20,0 3-4,-2 1-5,1 3-4,-3 1-4,0 1-4,-1 1-3,-1 1-4,0-1-2,2-3-1,3-3-2,1-3 0,6-4 2,10-6 8,9-6 6,11-6 8,3-2 2,-4 2-4,-2 3-3,-3 1-5,-1 1 0,-1 0-1,1 0 2,-1 0 0,0 1-4,-3 0-5,-1 2-8,-2 1-6,-2 0-5,1 0-3,0 0-4,0 0-3,-1 0-2,-1 0 0,-1 0-2,0 0 1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1"/>
    </inkml:context>
    <inkml:brush xml:id="br0">
      <inkml:brushProperty name="width" value="0.02932" units="cm"/>
      <inkml:brushProperty name="height" value="0.02932" units="cm"/>
    </inkml:brush>
  </inkml:definitions>
  <inkml:trace contextRef="#ctx0" brushRef="#br0">85700 24850 750,'22'7'49,"-1"-1"-8,-3 0-10,-1-2-9,0 1-6,1 0-2,3 1-1,2 1-3,0 0-1,2 0-3,1-2-1,1 0-2,0-2 0,-1 1 1,-1 0 2,-1 0 2,-1-1-2,1 0-3,-1-2-3,1 0-3,0-3-2,3 0 0,1-3-1,2-2 0,0 0 1,-5 1 1,-4 0 2,-3 2 1,-3 1 3,-2 0 2,-3 2 3,-1 0 2,-1 2-2,0 2-6,0 2-8,0 2-7,0-1-1,1-1 3,1-2 4,2-2 3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72162 8347 999,'-22'-7'-6,"5"1"-12,4 1-12,3 1-12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7:5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71679 8779 999,'-21'-21'-6,"5"5"-12,5 5-12,5 5-12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18"/>
    </inkml:context>
    <inkml:brush xml:id="br0">
      <inkml:brushProperty name="width" value="0.03487" units="cm"/>
      <inkml:brushProperty name="height" value="0.03487" units="cm"/>
      <inkml:brushProperty name="color" value="#FED406"/>
    </inkml:brush>
  </inkml:definitions>
  <inkml:trace contextRef="#ctx0" brushRef="#br0">5520 5220 630,'-14'-11'10,"5"8"20,3 9 19,4 10 20,1 5 2,0 2-16,-2 4-16,0 3-15,-1 1-11,-2 1-6,0-1-4,-1 0-7,0-1-1,0-3-2,2-4 1,1-1-1,0-4-3,0 1-5,0-2-5,0-1-5,2-4-9,2-8-11,4-8-11,2-8-12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0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67940 7650 833,'2'7'8,"-12"-1"15,-11-1 14,-12 0 16,-1-3-12,9-3-37,11-2-36,9-3-38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1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4838 5511 516,'-8'-16'11,"2"14"20,1 15 22,0 15 22,1 7 2,-1 1-16,-2-1-15,0 0-16,-1 1-8,-1 4-1,-2 2-2,1 4-1,-1-2-4,2-4-9,2-6-7,3-4-9,2-10-13,5-16-17,5-16-19,6-15-17,0-6-4,-3 5 11,-3 5 10,-3 5 10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2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5500 4055 476,'1'-13'38,"4"6"4,2 6 4,3 6 3,3 4-1,0 3-5,1 4-5,1 2-4,3 0-5,3 1-4,5-2-3,3-1-4,4 0-3,3-1-1,2 1-2,4 0-1,0-1-1,-2-1-1,-2-1-1,-1-1 0,0 2-3,6 4-6,4 3-5,6 4-5,-1 2-4,-5-1-2,-4-1-3,-5-1-1,-5-1-2,-3-1 0,-5-1 0,-3-1 0,-4-1-2,-1-3-4,-3-1-3,-1-2-4,-3-2-2,-2-1 1,-4-1-1,-2 0 1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2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5641 5997 501,'-16'0'0,"2"0"0,1 0 0,1 0 0,1 0 5,0 0 10,2 0 10,1 0 9,3-1 6,8 0-1,6-2 0,7 0 0,5-2-5,3 0-7,3-1-7,3-1-8,2 0-4,2 2-3,3 2-2,1 2-2,0 1-2,-2 0-1,-2 0-3,-1 0-2,-4 2 0,-4 4 1,-3 4 0,-5 3 2,-3 5-1,-4 3 1,-5 5-1,-2 3 1,-6 3 2,-4 0 4,-6 2 5,-3 1 4,-5-1 3,0 0 2,-1-1 2,0-1 3,-2-2-1,3 0 0,0-1-2,1-1 0,1-2-3,2-3-2,2-3-3,3-3-3,1-6-8,0-8-16,2-10-15,1-8-15,2-7-8,4-5 1,4-4 1,4-6-1,3-2 4,1 0 6,3 0 6,2 0 6,-1 2 4,-1 5 4,-2 5 2,-2 5 4,-3 4 3,-1 3 6,-2 3 4,-2 3 4,-2 2 10,-4 4 13,-2 2 13,-3 4 14,-3 3 3,-2 5-5,-1 5-5,-3 6-5,0 1-4,1 2-2,1 1-1,1 1-2,-1 1-3,-1 1-2,-3 1-3,-1 0-3,-1 1-4,1-1-6,1-1-6,1-1-5,2-3-3,2-2 0,4-3 1,3-2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3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8407 5300 479,'-13'0'9,"6"2"19,6 0 18,6 2 19,4 1 3,3 3-13,4 4-12,2 2-13,1 3-8,-1 1-1,-1 3-3,-1 1-2,0 3-2,0 3-2,-1 3 0,1 3-3,-2 0 0,-3 0-2,-2-1 0,-4-1-2,-2-1-1,0 0 1,-2 1 0,0-1 1,-3-1-2,-4-2-3,-4-1-4,-3-3-2,-3-1-4,0-3-1,1-1-3,-1-2-2,-2-3-3,-3-3-1,-5-3-3,-3-2-1,-1-4-1,3-4 2,3-4 2,3-4 0,2-2 3,3-2 1,1 0 3,3-1 1,1-1 2,4-1 4,2-1 3,4-1 3,4-2 3,7-1 1,8-3 3,6-1 1,4-2 1,1 1-1,0 0-1,2-1-1,1 2 0,1 0 0,1 1 0,1 1 0,-2 2-3,-2 5-5,-3 3-6,-3 4-6,-3 3-6,-3 0-6,-3 2-5,-2 1-6,-4 0-4,1 0 1,-2 0 1,0 0-1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10465 4011 522,'1'-13'94,"0"8"-12,2 7-13,0 6-13,1 4-10,2 3-9,0 2-7,1 1-9,0 4-6,-2 3-3,-3 4-3,0 5-4,-2 0-4,0 0-3,0-2-4,0 0-4,-2-2-5,0-1-6,-3-3-6,-2-2-6,0-6-8,-1-10-10,0-12-8,0-10-11,2-5 2,1 3 13,2 1 12,2 3 13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66528 37587 651,'-21'-6'9,"5"6"16,5 4 18,4 6 16,4 3 3,0 3-12,2 3-12,1 3-12,0 3-9,0 1-5,0 2-6,0 3-4,-1 1-9,-1 2-8,0 2-11,-1 2-9,-1-2-2,2-5 4,0-7 6,2-5 6,0-4-3,0-1-8,0-1-9,0 0-8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4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10253 3650 480,'30'-44'0,"-5"6"0,-3 6 0,-5 6 0,0 3 6,1 2 11,3 3 12,2 1 12,-1 4 4,-3 3-4,-3 4-3,-3 4-5,-2 5-2,-3 6-3,-1 5-3,-2 7-3,-2 4-2,0 3-2,-1 3-2,-2 2-2,-2 2-2,-6 1-3,-4-1-4,-5 0-3,-3 0-4,1-1-5,-1-2-5,1 0-5,-1-3-4,1-3-4,-1-5-4,1-3-3,0-4-1,2-4 2,2-5 3,3-2 2,2-5 4,2-2 2,4-4 3,2-2 3,4-3 2,2-3 3,4-3 2,2-3 2,3-2 2,5-2 3,4 0 3,3 0 1,1 0 2,-1 5-1,-3 3-1,-1 5 0,-2 2 0,-3 2 1,-1 2 0,-2 2 1,-3 3 0,-3 2-2,-2 4 0,-4 2-3,-2 4-1,-4 5-3,-2 6-4,-3 4-2,-3 2-3,-2 2-1,-1 1-2,-3 1-1,-1 0-2,-1 1 1,-1-1 0,-1 0-1,0-1 1,-1-1 2,1-3 2,-1-1 1,2-2 4,1-1 5,2-1 3,3-1 6,1-2 2,0-1 1,2-2 2,1-3 0,1-1 2,0-2 5,2-2 3,1-2 5,0 0 4,2 3 8,1 4 6,0 2 6,2 3 1,1 3-7,0 3-8,2 3-5,-1 2-6,-1 1-3,0 0-3,-1 2-4,-1-1-1,2-1-2,0-3-1,2-1-1,2-6-6,6-9-12,4-8-10,5-10-12,2-4-4,-3-1 1,-1-1 2,-2-1 2,1-4 1,5-7 0,5-7-1,5-7 0,0 1 3,-6 8 6,-4 7 5,-4 9 6,-4 6 6,-1 8 5,0 6 7,-2 8 5,-2 3 5,-2 3 4,-4 1 4,-2 3 4,-3 0 1,0 1-2,-1-1-1,-2 1-3,1-2-1,-1-3-5,0-3-2,0-3-4,2-5-7,6-6-12,4-7-12,6-8-11,3-4-7,3-5-1,3-3 0,3-5-1,2 0 2,-1 2 3,1 1 3,-1 3 4,-1 3 4,-1 5 4,-2 4 5,-3 6 4,-2 4 4,-4 4 5,-4 4 3,-4 4 3,-3 2 5,0 3 3,-2 2 4,0 1 4,-1 1 1,0-3 1,0-1-1,0-2 0,2-5-6,2-6-13,4-8-12,2-6-13,3-6-6,2-3-2,1-5 0,3-3-2,1-1 1,-1 3 4,1 3 2,0 3 4,-2 4 3,-1 3 5,-2 4 5,-2 4 5,-2 5 10,-1 4 16,-1 6 16,0 4 16,-2 3 4,0-1-8,-2 1-8,0 0-8,-1 0-6,0 1-3,0 1-5,0 1-4,-1 0-3,0 1-3,-2 0-2,0-1-3,-2 2-2,0 1 1,-1 3-1,-1 1-1,2-6-9,6-16-21,5-16-20,7-15-21,5-11-6,3-5 10,5-4 9,3-5 9,0 1 7,-5 9 7,-5 10 6,-5 8 6,-3 6 5,0 5 5,-2 3 4,-1 4 5,0 3 5,-2 4 8,-1 2 7,0 4 7,-2 2 3,-1 5 0,0 4-2,-1 3-1,-2 3 0,-1 1 0,0 1 0,-1 1 1,-1 0-3,0-1-3,0-1-5,0-1-4,1-7-12,0-11-22,2-12-20,0-11-22,2-6-8,0 1 6,2 1 6,0 1 6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5722" units="cm"/>
      <inkml:brushProperty name="height" value="0.05722" units="cm"/>
      <inkml:brushProperty name="color" value="#F2395B"/>
    </inkml:brush>
  </inkml:definitions>
  <inkml:trace contextRef="#ctx0" brushRef="#br0">13368 2841 384,'42'-48'21,"-10"14"3,-10 13 3,-9 15 3,-6 8 0,0 5 0,-2 5 0,0 6-2,-3 4 0,-4 5-3,-4 4-2,-4 6-2,-3 4-3,-3 4-2,-4 4-4,-1 4-3,-4 2-3,-2 2-2,-1 0-3,-2 1-1,0-3-5,5-6-3,3-7-6,5-8-4,4-10-4,8-16-7,7-16-5,6-16-6,5-7 1,3 2 8,3 0 7,4 1 7,0 2 6,1 5 6,-1 3 7,1 5 5,-3 3 3,-1 4 1,-4 4 2,-3 4 0,-2 5 0,-1 5 0,0 7 0,-2 6 0,-2 4 2,-2 4 4,-4 4 5,-2 5 4,-3 0 5,0 0 1,-1-2 3,-1 0 3,-1-2-2,2-4-6,0-2-6,2-3-5,0-3-5,0-3-3,0-3-4,0-3-4,0-5-10,1-8-14,-2-8-15,2-8-15,1-12-12,4-18-6,3-18-8,5-17-7,1-6 4,0 9 15,-2 7 17,0 9 16,-2 7 10,1 8 6,0 7 5,0 9 6,0 5 3,0 5-2,-1 3-1,1 4-1,2 2 7,4-1 15,3-2 14,5 0 15,3-1 6,5 1-3,3-1-4,4 0-2,4-1-6,2-1-5,4-3-6,2-1-6,1-1-5,-4 0-5,-2 2-5,-3 1-5,-4 1-2,-4 1 0,-4 1 0,-3 0 1,-7 3-10,-9 2-19,-8 4-19,-10 3-19,-5-1-3,-5-2 15,-3-4 13,-5-2 14,-1-4 8,-1-7 3,1-5 3,-1-7 2,2-1 3,3 0 3,3 1 5,3 1 3,3 2 4,1 1 2,2 3 4,2 2 2,2 1 4,2 4 4,3 3 4,1 3 4,1 2 0,0 0-1,0 2-3,0 1-2,0 2 2,0 6 5,0 4 5,0 6 5,0 4 0,1 7-6,2 5-5,0 7-5,2 9-4,0 15 1,1 15-1,2 15 0,-1 8-1,-1 0-2,0 2-3,-2 0-2,1 3-3,2 4-4,2 3-5,2 5-3,1 1-6,1 1-4,1-1-5,2 1-6,-1-2 0,1-5 3,0-3 2,-1-4 3,0-5-4,-1-4-10,0-5-10,-2-6-10,-1-4-3,-2-5 4,-3-5 4,-1-4 4,-1-10 4,-2-13 6,0-12 4,-2-12 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14649 4616 488,'-15'-7'30,"2"2"1,3 2 2,1 2 1,1 1 0,0 0-5,0 0-3,1 0-4,-1 1-4,0 4-1,0 2-2,0 3-3,0 3-1,1 0-1,-1 1-1,0 1-1,0 1 0,0 0 2,1-1 2,-1 1 1,0-1 0,2-1 0,1-1-1,0 0-1,1-1 0,-2 1-2,0 1-1,-1 1-1,-3 5 0,-6 9-1,-4 9 0,-5 8 1,0 1-2,5-10 0,5-8-1,5-9 0,2-5-2,-2-1-3,0-1-3,-1 0-2,-1-1-1,1 3 1,-1 2 0,0 2 1,0-1-1,1 0-4,-1 0-3,0-2-3,1-1-2,3-1 0,1-1 0,2 0 1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5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16350 4927 487,'14'-6'54,"-1"2"-13,-2 4-12,-2 2-12,-1 2-1,0-2 10,-1 0 10,1-2 11,0 1 3,2 0-3,0 2-4,1 0-4,2 2-7,1 2-10,3 1-10,2 3-11,-1 1-8,-1 2-7,-3 0-8,-1 1-7,-3 0-3,-2-1 2,-4-1 1,-2-1 1,-2 0 2,0 0 1,0-1 0,0 1 2,0 0-1,0 0-2,0-1-2,0 1-2,0-1 1,0-1 5,0 0 5,0-2 5,-1-1 2,0 0 2,-2-2 1,0-1 2,-1 0 0,0 0-2,0 0 0,0 0-2,0 0 0,-2 0 0,0 0 1,-1 0-1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26"/>
    </inkml:context>
    <inkml:brush xml:id="br0">
      <inkml:brushProperty name="width" value="0.06013" units="cm"/>
      <inkml:brushProperty name="height" value="0.06013" units="cm"/>
      <inkml:brushProperty name="color" value="#F2395B"/>
    </inkml:brush>
  </inkml:definitions>
  <inkml:trace contextRef="#ctx0" brushRef="#br0">14808 6611 365,'-15'0'1,"3"2"2,1 0 2,2 2 2,1-1 2,-2 0 1,0-2 3,-1 0 1,0-1 1,0 0 0,2 0-1,1 0 0,2 0 6,4 0 14,4 0 13,4 0 13,4-2 2,3 0-10,5-3-9,4-2-9,3-2-7,4-2-2,5-1-4,3-3-2,7-2-2,10-3-2,9-3 0,11-3-2,-1 2-4,-9 5-8,-10 7-7,-10 5-8,-4 4-10,4 2-13,3 2-12,2 2-14,-3 1-6,-12 2-4,-10 0-2,-10 1-2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8:41"/>
    </inkml:context>
    <inkml:brush xml:id="br0">
      <inkml:brushProperty name="width" value="0.02207" units="cm"/>
      <inkml:brushProperty name="height" value="0.02207" units="cm"/>
      <inkml:brushProperty name="color" value="#F2395B"/>
    </inkml:brush>
  </inkml:definitions>
  <inkml:trace contextRef="#ctx0" brushRef="#br0">44531 5364 996,'-8'-15'3,"0"4"-15,1 3-16,-1 3-16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08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15540 51750 564,'-5'8'9,"7"0"20,8-1 19,6 1 19,3 0 3,-1 2-15,-1 0-13,-1 1-14,-1 1-7,-1-1-2,-1 1-2,0 0-1,-2 0-5,1 1-7,0 1-9,0 1-7,-2 0-15,-1-1-21,-2-1-21,-2 0-21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0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15334 52850 635,'-9'7'2,"0"-2"5,-1-3 4,-1 0 4,1-2 7,6 1 9,4 2 8,6 0 9,3 2 1,1 0-9,3 1-8,2 2-8,0-1-6,1 1-4,-1 0-6,1 0-4,-1-1-3,-1-1-5,-1 0-3,-1-2-3,-1 1-3,0 0-1,-2 1-2,-1 2-2,-1-1-7,0 1-14,-2 0-14,0 0-13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1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15413 52946 542,'-22'0'6,"6"-2"10,5 0 10,5-1 12,2-2 3,2 0-4,0-1-3,2-2-3,2 2-4,4 1-2,4 2-5,3 2-2,3 2-2,0 2-1,-1 2 0,1 1-1,-1 2 0,1 0 1,0 0-1,-1-1 0,0 1-3,-1 0-3,-1 0-6,0-1-3,-1 1-6,1-2-7,1-1-7,2 0-6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2"/>
    </inkml:context>
    <inkml:brush xml:id="br0">
      <inkml:brushProperty name="width" value="0.04243" units="cm"/>
      <inkml:brushProperty name="height" value="0.04243" units="cm"/>
    </inkml:brush>
  </inkml:definitions>
  <inkml:trace contextRef="#ctx0" brushRef="#br0">15700 51500 518,'9'10'166,"1"3"-38,3 5-38,2 3-39,0 1-25,-1-3-10,-1-3-12,0-2-9,-2-2-8,1 3-4,0 1-2,0 3-3,-1 0-6,-1-3-6,-1-1-7,0-2-8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44669 9872 490,'5'-24'26,"-4"13"16,-6 14 16,-4 14 16,-4 7 1,-1 2-11,-3 3-14,-1 1-12,-2 2-9,1 1-7,-1 0-5,1 2-7,-3 3-6,-3 4-4,-5 6-6,-3 4-5,-1 1-5,1-2-3,3-4-3,2-2-4,2-5-6,3-4-6,3-5-7,3-5-7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7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66881 35247 453,'-6'-8'5,"2"0"11,4 0 9,2 1 10,3 0 2,2 2-8,2 2-8,2 2-7,0 1-5,1 0-3,0 0-1,-1 0-4,0 1-2,0 2-3,-2 2-3,-1 2-3,0 0 0,0 1 5,0 0 4,0 0 4,-1 1 5,1 3 2,0 4 3,0 2 2,-2 1 2,-1-1 0,-2-1-1,-2-1 0,0 2 1,0 3 1,2 5 1,0 3 1,0 1 1,0-1-2,-2-3-1,0-1-1,-1-2-1,2 2-3,0 1-1,2 1-1,-1 1-1,2-1 0,-2 0 1,1 1 0,0-2-1,0 0-3,0-1-2,0 0-4,-1-1-1,0 4-1,-2 3-3,0 3-1,-1 0 1,0 0 0,0-1 3,0-1 0,0-2 2,0-1-1,0-3 0,0-1 0,0-2-1,0 0 1,0 1-1,0-1-1,-3-1 0,-4-4 0,-5-5-2,-5-3-1,-2-3-2,1-2-2,0-3-2,3 0-4,-3-4-6,-3-2-10,-5-4-11,-3-2-12,1-1-5,5 1-1,7 0-1,5 2-1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2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14447 53800 528,'-36'6'3,"7"-1"7,7-2 5,7-2 6,5-1 9,6 0 10,4 0 10,6 0 10,5 0 1,5 0-12,7 0-10,5 0-11,5 1-8,1 0-3,2 2-3,2 0-4,2 1-5,2 0-6,2-1-6,2 1-5,1 1-6,-2 0-8,0 1-8,-1 1-6,-3 0-4,-2-2 2,-4-3 1,-2 0 2,-4-3 0,-7 0-2,-5-2 0,-6 0-3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3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17022 50822 470,'0'-29'0,"0"5"0,0 5 0,0 5 0,0 4 8,-2 4 14,-1 4 16,0 4 15,0 4 2,0 6-9,2 4-10,1 5-10,0 1-5,0-1-3,0-3-1,0-1-3,1-3-3,3-2-4,4-4-5,2-3-5,3-2-2,3 0 0,3-2-1,3 0 1,1-1-1,-3 0-1,-1 0-1,-2 0-1,-3 1 0,-1 2-1,-2 2-1,-2 2 1,-3 1-1,-3 1 0,-2 2 0,-3 0 0,-4 1 1,-4 1 0,-4 1 0,-3 2 1,-4-1 0,0-1 1,-1-1 0,-1-1 1,0 0-1,-1 0 2,1-1 0,0 1 1,0 0 0,2 0 0,3-1 0,1 1-1,3-1 3,1 0 6,2-2 7,2-1 7,2 1 4,1 0 3,0 1 3,2 1 2,0 2 2,2 2-1,0 1 1,2 3 0,0 1-1,0 3-4,0 1-2,0 3-3,0 1-3,2 2-3,0 3-3,2 1-3,-1 1-4,-1-2-6,0 0-5,-1-1-5,-2-3-5,-1-3-7,0-5-6,-1-3-6,0-8-5,4-12-6,2-12-4,4-11-6,0-5 0,-1 5 4,-1 3 3,0 5 4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3"/>
    </inkml:context>
    <inkml:brush xml:id="br0">
      <inkml:brushProperty name="width" value="0.04944" units="cm"/>
      <inkml:brushProperty name="height" value="0.04944" units="cm"/>
    </inkml:brush>
  </inkml:definitions>
  <inkml:trace contextRef="#ctx0" brushRef="#br0">17169 51856 444,'16'-9'3,"3"0"4,2-2 5,1 0 5,2 0 0,1 3-3,1 1-4,1 2-3,1 1-3,0 0-1,2 0-1,1 1-2,-2 0 0,-3 3 1,-5 4-1,-3 2 1,-4 4 3,-1 4 5,-2 3 4,-2 5 5,-2 2 2,-2 1-1,-3 1-3,0 1-1,-2 1 2,0 4 5,0 3 6,0 3 6,0 0 1,0 0-2,0-2 0,0 0-3,0-1-3,0-1-4,0-2-5,0 0-4,0-2-4,0-1-1,0-3-3,0-1-2,-1-3-4,-1-1-7,0-3-8,-1-1-7,-3-4-3,-4-5 2,-4-4 2,-3-5 2,-4-6 0,-3-4-3,-3-5-2,-3-5-4,-2-3 0,-2-1-1,-3-1 1,-1-1 0,1 0 2,4-1 3,4 1 3,3 0 4,4 0 3,3 3 6,3 1 5,3 3 5,2 1 4,4 2 3,3 3 1,2 1 3,5 0 4,6-1 3,6-3 5,5-2 4,5 0 0,1-1-5,2 1-3,3-1-5,-1 2-4,-2 3-4,-1 3-4,-3 2-4,-2 5-2,-5 3 0,-3 4 0,-4 3 0,-5 6-2,-4 6-6,-6 5-4,-4 7-6,-4 2-2,-3 2 0,-3 1 1,-3 1 0,-3-2 1,-1-2 2,-3-3 1,-1-3 2,-1-3 2,0-1 4,-1-3 3,1-1 4,1-3 3,5-2 2,4-4 2,3-3 3,8-4 3,12-7 4,12-8 5,11-6 4,8-4 0,3-1-5,2-1-4,4 0-5,0 0-4,-2 2-4,-2 4-4,-2 4-5,-2 1-4,-3 4-4,-3 3-5,-3 2-4,-6 3-4,-7 2-5,-8 2-6,-8 2-4,-5 0-1,-2-2 5,-1-2 5,-3-2 4,0-2 5,-1-3 6,0-4 4,1-2 7,-1-3 2,0-1 3,1-3 2,-1-1 1,1-1 1,2-1 0,3 1-1,1-1-2,2 2 5,0 1 7,2 3 9,1 1 7,0 8 8,0 16 11,0 14 8,0 15 10,0 13-2,0 13-13,0 13-14,0 13-13,1 3-11,0-3-12,2-4-10,0-3-11,1-2-6,0 2-2,0 2-1,0 2-1,1-7-4,2-17-2,2-16-3,2-17-4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5"/>
    </inkml:context>
    <inkml:brush xml:id="br0">
      <inkml:brushProperty name="width" value="0.04344" units="cm"/>
      <inkml:brushProperty name="height" value="0.04344" units="cm"/>
    </inkml:brush>
  </inkml:definitions>
  <inkml:trace contextRef="#ctx0" brushRef="#br0">19272 50555 506,'-14'-13'38,"5"6"5,3 6 5,4 6 5,3 4-1,2 3-8,2 4-6,1 2-8,3 1-6,0 1-5,1-1-5,2 1-6,0-2-3,1-3-2,1-2-2,1-4-1,1-3-3,2-1-4,0-2-5,1-1-4,-2-1-5,-3 3-6,-4 4-7,-4 2-6,-6 3 1,-6 1 6,-7 3 7,-7 2 7,-4-1 6,3 1 3,0-2 4,1-1 4,0 0 3,0 1 5,1 1 3,-1 2 3,2-2 2,3-1-2,3-3-2,3-1-1,4-3 3,10-2 6,6-4 7,9-2 6,4-4 0,1-2-8,1-4-8,1-2-9,-2 0-6,-2 2-5,-3 4-6,-2 3-5,-5 3-2,-3 4 1,-4 3 2,-4 5 1,-6 5 0,-6 5 0,-7 6 0,-7 7 0,-3 1 0,-1 0 1,1-2 2,0 0 1,0-1 1,1-3 2,1-2 1,1-1 2,1-4 2,3-3 2,1-5 1,3-3 2,4-5 6,8-5 10,8-4 11,8-5 10,5-5 3,3-4-5,3-4-4,3-3-6,1-2-6,0-1-10,1 1-8,-1-1-9,0 1-8,-3 1-8,-1 1-9,-3 1-7,-3 2-3,-5 3 4,-4 2 3,-6 4 4,-3 2 1,-4 1-1,-2 0-1,-3 2 0,-3 0 0,0 0 3,-1 0 3,-1 0 3,0 0 4,1 0 7,0 0 8,2 0 6,1 1 7,1 2 7,0 2 6,2 2 6,1 4 5,0 4 3,2 5 4,1 5 3,0 4-1,2 3-4,0 3-5,2 3-3,-1 1-4,0 2-1,-2 1-1,0 0-1,-1 0-3,0-1-4,0-3-3,0-2-3,1-2-4,2-3-4,2-3-2,2-3-5,3-5-2,2-8-3,3-8-2,3-8-3,4-9-5,6-11-5,3-11-7,6-10-6,2-9-3,-2-4-2,0-5-2,-1-5-1,-2 0 2,-1 5 5,-3 5 5,-1 5 5,-4 6 4,-3 8 3,-5 8 3,-3 7 2,-4 9 14,-6 7 23,-4 8 22,-5 8 23,-3 5 6,2 3-10,1 4-12,0 2-9,2 2-9,1 1-7,0 1-5,2 1-6,1-1-5,2-3-5,2-3-4,2-2-4,2-4-6,2-3-8,1-3-7,3-2-7,1-3-4,0 0-2,-1-2 0,1 0-2,-2 1 4,-2 4 9,-4 4 7,-2 4 9,-4 2 8,-2 3 6,-4 2 6,-2 1 8,-1 3 4,1-1 4,0 2 3,2 2 3,0 0 1,-2 2-1,0 3-2,-1 1-2,0 3-2,2 5-4,2 3-4,3 4-4,0 5-3,0 7-3,0 7-3,0 7-2,1 7-5,2 5-6,2 6-8,2 6-7,1-3-4,2-10-2,0-11-3,1-11-2,1-8-3,0-8-4,0-6-4,0-7-5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6"/>
    </inkml:context>
    <inkml:brush xml:id="br0">
      <inkml:brushProperty name="width" value="0.05196" units="cm"/>
      <inkml:brushProperty name="height" value="0.05196" units="cm"/>
    </inkml:brush>
  </inkml:definitions>
  <inkml:trace contextRef="#ctx0" brushRef="#br0">20808 50913 423,'8'-15'0,"0"2"0,0 2 0,-1 3 0,1 1 5,0 2 11,0 2 10,0 2 11,-1 2 0,-1 2-9,0 2-10,-2 2-9,-2 3-6,-2 5-2,-3 5-2,-4 5-3,-2 3 0,-1 3-1,-3 1 1,-2 2 1,1-1-4,1-5-5,2-5-6,3-5-6,3-4 1,7-4 9,8-5 9,6-3 8,2-3 5,-3-2-1,-3-2 1,-2-1-1,-4 0 0,-1 4-3,-2 4-2,-2 4-3,-3 4 0,-6 5 0,-4 5 0,-5 5 1,-3 3 0,-1 1 1,-1 1 1,-1 1 1,0-1 1,1-2-2,1-1 0,1-3-1,2-1 2,3-3 5,2-1 4,4-2 4,5-3 3,8-3 0,8-3 1,8-2 0,3-4-2,3-4-5,-1-4-4,2-4-5,0-3-3,-1-3-2,-1-3-4,-1-3-1,-2-1-5,-3 2-7,-3 3-5,-2 1-6,-6 3-2,-7 1 4,-6 2 3,-7 2 3,-3 2 4,2 2 3,3 3 2,1 1 3,1 1 6,0 2 9,0 0 8,0 2 8,2 0 7,1 1 4,2 2 3,2 0 4,1 1-1,0 2-5,0 0-5,0 1-7,0 2-2,0 1-4,0 3-1,0 2-2,0 1-3,0 3-1,0 1-1,0 3-2,0 0-2,0 1-4,0-1-4,0 0-3,-1 0-3,0-3-3,-2-1-2,0-3-3,-3-3-4,-2-5-5,-3-4-4,-3-6-5,-1-3 0,0-3 5,2-4 4,1-2 4,2-2 6,2 0 6,4 1 6,3-1 6,1 1 6,2 0 4,0 2 5,1 1 5,3 0 2,2 0-1,3 0 0,4 1-1,1-1-1,1 0-1,1 0-2,1 0-2,0 1-3,1 2-3,0 3-3,-1 1-3,0 1-4,-3 0-2,-1 0-3,-2 0-3,-4 1-1,-5 5 2,-4 4 1,-5 4 1,-5 1 1,-2-1-1,-3-1 0,-3 0-1,-3-1-1,-1 1 2,-3 1 0,-1 1 1,-2 1 0,-1 2 1,-1 0 0,0 1 0,-1 0 2,1-1 3,1-1 4,1-1 2,3-1 3,3 0 3,4-2 1,5-1 3,5-3 3,6-4 5,7-6 5,8-4 5,5-4 0,5-2-7,5-2-7,5-1-5,2-1-5,2 1-1,0 0-2,2 2-2,0 1 0,0 3-1,1 1-1,-1 2 0,-1 2-1,0 0 1,-2 1 0,0 2 1,-1 1-2,-3 2 0,-2 2-2,-1 2-2,-4-1-3,-2-1-5,-3-2-5,-2-2-4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35465 51600 527,'-7'8'86,"3"2"-17,1 0-16,2 1-15,1 4-10,2 5-2,0 6-2,2 7-1,-1 4-2,-1 2-2,-1 4 0,0 2-1,-1 2-3,0 0-1,0 0-4,0 0-2,-1-2-7,0-2-10,-1-4-11,-1-2-10,-1-4-7,2-7 0,0-5-2,2-7 0,1-5-2,2-4-2,1-6-2,3-4-3,0-3 2,-1-2 7,-1 0 7,0-1 6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8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35950 51663 484,'30'-22'31,"-1"6"-4,-3 5-2,-1 5-4,0 2-2,4 2-3,5 0-4,3 2-3,1 0-3,-2 0-4,-2 0-5,-1 0-5,-3 1 0,0 2 1,-1 2 2,-1 2 3,-2 0 0,-3-1-1,-3-1 1,-3 0 0,-3-1 0,-3 2 4,-2 0 3,-4 2 3,-1 0 3,0 1 2,0 1 2,0 2 3,-1-1 2,0 1 2,-2 0 3,0 0 2,-2 0 0,0 3-3,-2 1-2,0 3-2,-1 1-2,2 3-1,0 1-2,2 3-2,-1 1-1,0 1-1,-2 0-2,0 2-1,-1 0 0,0 1-2,0-1 0,1 0-2,-2-1 0,2-3-2,-1-3-3,0-3-1,-3-5-8,-4-7-15,-5-6-15,-5-8-15,-2-6-3,-1-7 7,1-7 7,-1-7 8,0-5 6,-3-2 3,-1-3 2,-2-4 4,-1-1 3,3 0 3,2 0 2,1 1 3,4 1 3,3 7 2,4 6 3,5 6 3,1 6 7,0 9 11,0 6 12,0 10 10,1 5 4,2 5-5,2 5-5,3 5-5,0 4-5,0 2-3,0 4-2,0 3-4,0-2-3,0-6-2,0-5-3,0-7-3,2-5-6,7-6-11,6-6-10,6-6-11,3-6-5,2-6 1,3-5 2,1-6 1,0-2 4,-3 5 5,-3 3 4,-3 5 6,-4 4 7,-5 8 7,-5 7 8,-4 6 8,-6 6 3,-6 5-1,-6 5-2,-5 5-1,-4 2-1,-1-2 2,-1 0-1,-1-1 2,0-1 0,-1-1-1,1-1 1,0-1 0,0-1-2,3 1-1,1-1-1,3 1-3,2-2 0,4-3-2,4-3-2,5-3-1,4-3-1,6-4-2,5-4-1,7-4-2,6-5-4,7-4-9,6-5-8,8-5-7,0-1-5,-6 1-1,-6 2-1,-5 3 0,-5 1-1,-1 1 1,-3 0 0,-1 2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18"/>
    </inkml:context>
    <inkml:brush xml:id="br0">
      <inkml:brushProperty name="width" value="0.04898" units="cm"/>
      <inkml:brushProperty name="height" value="0.04898" units="cm"/>
    </inkml:brush>
  </inkml:definitions>
  <inkml:trace contextRef="#ctx0" brushRef="#br0">38340 50797 449,'15'-21'24,"-1"7"-1,-1 5-1,0 6-1,-2 3-2,1 0-3,0 0-3,0 0-2,-2 1-3,-1 2 1,-2 2-1,-2 2-1,-1 0 1,0 1 1,0 0 1,0 0 0,0 0 1,1 2 0,2 0 1,0 1-1,1 0 1,0-1 1,0 0 0,0-2 0,-1 0 0,1 0-1,0 0-2,0 0-2,0 0-1,1 1-3,2 1-4,0 2-1,-2 0-4,-6 3-2,-6 2-2,-6 1-3,-4 1 0,-1-3 2,-3-1 4,-2-2 1,0-1 3,-1 1-1,1 1 1,-1 2 0,0-1-1,1 1-1,-1 0-1,1-1-2,0 0-1,1 0 1,0-2 0,2-1 1,2-1 0,1 0 0,2-2 2,2-1 0,3 1 8,2 2 12,4 2 14,3 1 13,1 3 3,1 3-4,1 3-6,2 3-4,-1 2-6,-2-1-5,-3 0-7,0 1-4,-2-1-6,2-1-3,0-1-3,1-1-4,1-2-7,-2-1-11,0-3-10,-2-1-12,0-6-7,0-10-7,0-10-5,0-10-6,1-3 3,0 3 11,2 3 13,0 3 10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5467" units="cm"/>
      <inkml:brushProperty name="height" value="0.05467" units="cm"/>
    </inkml:brush>
  </inkml:definitions>
  <inkml:trace contextRef="#ctx0" brushRef="#br0">38800 50805 402,'24'-22'2,"1"3"4,1 3 5,1 3 3,0 2 4,-1 2 0,-1 2 1,-1 3 1,-1 0 0,1 0-2,-1 0-1,1 0-1,-1 2-1,-1 4-1,-1 4-1,-1 4 0,-1 2 0,-1 3-1,-1 1-1,0 3-1,-3 0-1,-1-1 0,-2-1-1,-2 0-1,-3-1 0,-1 1-1,-2 1 1,-2 1-2,-3 1 1,-4-1-1,-4 1 0,-3 0 0,-4-1-1,-1 1-1,-3-1-1,-1 1-1,-2-1-1,1-1-1,-1-1-2,1-1 0,-2-2-3,0-4-1,-1-5-2,0-2-3,0-4 0,2-1 1,4 0 1,3-1 1,2-5-1,1-6-6,1-7-3,1-7-6,2-3 1,6 0 3,4-1 4,6 1 3,2 1 5,3 1 2,2 3 4,2 1 4,0 3 1,1 3-1,0 3-1,-1 3 0,0 5 4,-4 10 8,-3 8 9,-2 9 7,-5 6 3,-6 1-6,-6 3-4,-6 1-5,-2 0-4,-1-3-2,0-3-3,1-3-4,4-8-6,12-11-12,11-12-12,10-11-12,5-5-2,-1 1 8,-1 3 8,-1 1 7,-2 4 6,-1 5 3,-2 4 4,-2 6 3,-3 3 3,-3 4 3,-2 2 3,-4 4 2,-2 1 4,-2 3 1,-2 1 3,-2 3 3,-1 1 0,-1-1-2,-2 1-2,0-1-1,0 0-2,3-2-2,1-3-1,2-1-3,3-5-5,6-6-12,4-7-10,5-8-12,4-5-3,2-3 2,1-5 2,3-3 3,1-4 3,3-6 2,1-5 2,3-4 2,0-3 3,0 2 2,1 0 3,-1 2 2,-1 2 3,-1 4 4,-3 4 4,-1 4 3,-4 4 4,-3 6 1,-5 7 2,-3 5 3,-4 7 7,-6 6 15,-4 7 13,-5 8 14,-2 2-1,2-1-15,2-1-15,2-1-15,2 0-11,0 0-8,2-1-6,0 1-7,2-1-2,0-1 4,2-1 3,0 0 3,1 0 4,0 3 4,0 3 3,0 3 4,-1 2 3,0 1-1,-2 1 1,0 1 1,-2-1-1,0-1 0,-2-3-2,0-1 0,-2-2-2,0 1-1,-1-1-1,-2 1-1,1-1-6,1-3-11,0-1-11,2-2-11,1-6-6,2-9-2,2-8-3,2-9-2,1-6 2,0-4 4,-1-5 6,2-3 4,-2-1 5,1 3 4,0 4 5,0 2 4,0 3 3,0 3 5,0 3 3,0 3 4,0 1 4,2 2 3,0 1 4,1 1 3,2 0 4,2 1 6,2-1 6,1 0 6,4 0 0,6 1-4,3-1-5,6 0-4,4-1-3,3-2-3,2-1-3,4-3-2,0 1-2,0 1-3,-2 2 0,0 3-3,-3 0-3,-3 2-5,-5 1-7,-4 1-5,-9-1-7,-14 0-8,-16-2-9,-14 0-9,-5 0 2,4 1 10,3 0 10,4 2 11,3 0 7,1-2 5,1 0 4,1-1 4,0-1 3,2-2 0,0 0 0,2-1 1,1-1 0,1-1 0,0-1 0,2-1 1,0 0 1,0 2 0,0 3 2,0 1 0,0 2 2,0 1 2,0 0 2,0 2 2,0 4 4,-2 8 6,0 8 5,-1 7 5,0 6 1,2 3-8,2 3-6,2 3-7,1 5-4,0 10-2,0 8-3,0 9-1,0 8-3,0 9-1,0 7-2,0 8-1,0 4-4,0 1-5,0 2-6,0 0-7,1 3-5,0 7-5,2 5-7,0 7-5,1-3-6,0-8-2,0-9-4,0-8-3,0-6 1,0-2 6,-1-2 7,1-2 7,0-10 4,-2-17 1,0-18 3,-2-17 2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41204 51739 600,'-3'-18'32,"-2"9"10,-5 10 10,-4 10 10,-3 8 0,-5 7-13,-3 6-12,-4 8-11,-3 3-9,-1 2-5,-1 0-6,0 2-3,-1-3-8,3-2-6,2-6-7,1-2-7,4-5-6,5-6-4,5-4-4,5-4-5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8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62724 35931 440,'-2'-13'2,"-2"3"5,-4 4 5,-2 4 4,-2 2 2,1 0-1,-1 0-3,0 0-1,0 1-1,-1 4-1,-1 2 0,-1 3 0,-1 1-1,-1-2 1,-2-2-1,1-2 1,-1-2 0,1-1 0,0 0-1,2-1 0,2 0 2,3 1 4,3 3 4,2 2 4,4 2 0,2 4-3,4 2-4,2 3-4,1 6 0,-2 9 4,-2 8 3,-2 10 3,-1 0 0,0-6-4,0-8-5,0-6-4,0-2-2,0 5-1,0 3-1,0 4 0,0 1-1,0 0-1,0-1-1,0-2-2,0-1 0,2-2-1,0-1-1,2-3 0,-1-2-2,-1-1 1,0-3 0,-2-1-1,1-3 2,0-3 4,2-3 2,0-3 4,3-3-8,4-4-23,3-4-21,5-4-21,1-3-5,-3-2 10,-1-2 12,-3-1 11,-1-2 3,0 2-6,-2 1-6,-1 0-5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0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42600 51950 631,'50'8'57,"-10"1"0,-10 2-1,-9 0 0,-6 0-6,1 1-11,0 0-11,-1 0-10,0-1-11,-3 1-10,-1-1-10,-2 1-11,-2 0-8,-2 0-7,-3-1-5,0 1-7,-4-1 2,0-3 7,-3-1 9,-2-2 8,0-1 4,0 0-1,2 0-2,1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1"/>
    </inkml:context>
    <inkml:brush xml:id="br0">
      <inkml:brushProperty name="width" value="0.04396" units="cm"/>
      <inkml:brushProperty name="height" value="0.04396" units="cm"/>
    </inkml:brush>
  </inkml:definitions>
  <inkml:trace contextRef="#ctx0" brushRef="#br0">41182 53362 500,'-15'7'3,"-1"-1"7,0-1 6,1 0 7,3-2 6,10-2 8,8-2 8,10-2 6,5-2 2,2 0-8,4-1-7,3-1-7,3-1-5,3 0-2,2 1-3,4-1-2,-1 0-5,-2 2-4,-3 1-6,-3 1-4,-1 0-5,4 2-4,3 0-3,2 2-4,-1 0-1,-7 0 1,-7 0 1,-7 0 1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2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32889 51594 558,'-5'-8'6,"6"0"10,6 0 10,6 1 12,4-1 2,3 0-2,3 0-3,3 0-4,2 1-5,0 1-9,2 0-9,1 2-9,-2 0-6,-3 2-5,-5 0-4,-3 2-4,-4 0-4,-1 2-1,-2 0-1,-2 2-2,-4 1 1,-6 3 2,-6 4 1,-6 2 3,-2 1 6,-1-1 9,0-1 10,1 0 8,0-2 7,4 1 3,3 0 4,3 0 3,0 0 1,2 1-3,-1 1-1,0 1-2,0 2-1,2 3 1,0 4 0,2 2 1,0 1-2,0 0-3,0 1-3,0-1-3,0 1-2,0 1-2,0 0 0,0 2-1,0 1-3,0-1-4,0 0-4,0 1-4,-1-3-5,0-2-4,-2-3-6,0-3-4,0-6-8,2-8-8,2-10-8,2-8-9,1-7-1,0-3 7,0-5 7,0-3 7,0 0 7,0 4 7,-1 3 6,2 4 7,-2 4 6,1 1 6,0 2 5,0 2 6,0 2 7,0 1 7,0 0 7,0 2 7,1 0 3,3 0-4,4 0-3,2 0-3,2 1-5,-1 0-5,1 2-6,0 1-5,-1 0-5,1 0-5,-1 0-4,1 0-4,-1 0-6,-1 0-9,-1 0-8,0 0-8,-5 0-4,-8 3 2,-8 2 1,-8 2 0,-4 1 5,-1 0 4,-1 0 6,-1-1 6,1 1 3,1-2 4,3-1 2,1 0 4,2-2 1,1 0 1,0-2 1,2 0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3"/>
    </inkml:context>
    <inkml:brush xml:id="br0">
      <inkml:brushProperty name="width" value="0.0369" units="cm"/>
      <inkml:brushProperty name="height" value="0.0369" units="cm"/>
    </inkml:brush>
  </inkml:definitions>
  <inkml:trace contextRef="#ctx0" brushRef="#br0">32372 53145 596,'-10'-7'0,"-2"0"1,-3 2 2,-3 1 0,1 2 10,8 5 19,7 6 19,6 4 18,3 4 3,0 1-17,-2 3-15,0 1-15,-2 2-11,2 1-2,-2 1-4,1 1-2,0-1-8,-2-1-9,0-3-10,-2-1-9,0-3-6,-2-1-3,0-3-2,-2-1-2,-1-2-2,-2-2-1,-1-3 1,-3-1-1,-2-1 4,-2 0 9,-1 0 10,-3 0 8,-1 1 6,-1 0 3,-1 1 3,-1 2 3,1-1 4,1 1 5,3 0 5,1 0 4,6-3 10,10-2 16,10-6 15,10-2 14,7-4 2,6 0-13,6-1-13,7-1-13,5 0-10,9 0-7,8 2-7,7 1-8,2 1-7,-3 2-8,-5 2-7,-3 2-9,-7 1-4,-8 0-1,-10 0-1,-8 0 0,-6 0-4,-5 0-6,-3 0-5,-4 0-7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7"/>
    </inkml:context>
    <inkml:brush xml:id="br0">
      <inkml:brushProperty name="width" value="0.03671" units="cm"/>
      <inkml:brushProperty name="height" value="0.03671" units="cm"/>
    </inkml:brush>
  </inkml:definitions>
  <inkml:trace contextRef="#ctx0" brushRef="#br0">16432 59007 599,'-19'-1'9,"9"0"18,8-2 18,10 0 17,6-3 4,7-2-12,5-3-13,6-3-11,2 0-9,-1 1-3,-3 2-4,-1 3-4,-2 0-6,2 2-9,1 1-7,1 0-8,-2 1-6,-3 1-3,-5-1-4,-3 0-3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8"/>
    </inkml:context>
    <inkml:brush xml:id="br0">
      <inkml:brushProperty name="width" value="0.0349" units="cm"/>
      <inkml:brushProperty name="height" value="0.0349" units="cm"/>
    </inkml:brush>
  </inkml:definitions>
  <inkml:trace contextRef="#ctx0" brushRef="#br0">17181 57876 630,'-14'-41'29,"5"15"5,3 13 7,4 14 7,2 12-2,0 11-5,0 11-8,0 11-6,0 6-6,0 5-5,0 4-5,0 3-4,0 5-3,0 3 0,0 4 0,0 5-1,0-1-6,0-4-14,0-3-14,0-5-13,0-7-7,0-10 4,0-12 4,0-10 3,0-7 2,2-3 1,0-3 2,2-2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8"/>
    </inkml:context>
    <inkml:brush xml:id="br0">
      <inkml:brushProperty name="width" value="0.04244" units="cm"/>
      <inkml:brushProperty name="height" value="0.04244" units="cm"/>
    </inkml:brush>
  </inkml:definitions>
  <inkml:trace contextRef="#ctx0" brushRef="#br0">16591 58815 518,'-31'2'55,"5"4"-12,2 4-13,3 3-12,1 4-7,1 1-1,-1 3-1,1 2-2,-2 1-1,-2 4 0,-1 3 0,-2 3 0,-2 1 1,1 0 0,-1 1 1,1-1 0,0-2 1,3-2 0,2-3 0,1-3 0,5-5-3,7-7-9,6-6-8,8-8-7,6-8-3,9-11 3,7-11 2,9-10 2,4-8 0,3 0-3,4-3-5,3-2-2,0 1-2,-1 2 2,0 4 1,-2 3 2,-2 3 4,-4 5 6,-4 5 5,-3 6 6,-5 3 3,-2 4 3,-3 5 1,-3 3 1,-3 2 4,-2 2 3,-4 1 5,-3 1 5,-1 1 2,0 3 3,0 4 3,0 2 2,-1 2 0,1 2-1,0 0-2,0 1-1,0 2-3,0 2-3,-1 1-4,1 3-3,-1 1-3,0 3-3,-2 1-1,0 3-3,-3 1-2,-1 1-1,-2 0-1,-1 2-2,-4 0-1,-2-1-4,-3-1-3,-3-1-2,-1-4-3,2-4-2,2-4-2,3-6-1,-1-3-2,0 0 0,-2-2-1,0 0-1,0-5-2,-1-6-5,0-8-5,0-6-6,2-6 0,1-8 1,2-7 1,2-6 2,2-1 4,0 8 4,2 6 4,0 7 5,2 6 2,0 5 2,2 5 0,0 4 2,0 5 10,-2 2 21,-2 4 21,-2 2 21,-2 5 5,-4 5-11,-2 7-10,-3 5-12,-3 4-7,-1 1-4,-3 1-4,-1 0-4,-2 1-6,1-1-5,-1-1-6,1-2-6,0-1-6,3-5-5,1-3-6,3-5-6,3-7-5,6-10-6,6-11-4,6-11-6,4-6 2,3 1 10,4 0 9,2-1 8,0 3 7,-1 5 4,-2 5 3,-3 5 4,0 3 2,0 2 0,-1 2 1,1 2 1,2 1 6,4 0 9,3 0 10,5 0 10,1 1 6,2 2 1,1 2 0,1 2 2,0 2-5,-2 1-10,0 3-11,-1 2-11,-1 1-7,-1 1-7,-1 1-5,-1 1-6,-3-1-1,-3-4 3,-4-5 4,-4-3 3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9"/>
    </inkml:context>
    <inkml:brush xml:id="br0">
      <inkml:brushProperty name="width" value="0.03546" units="cm"/>
      <inkml:brushProperty name="height" value="0.03546" units="cm"/>
    </inkml:brush>
  </inkml:definitions>
  <inkml:trace contextRef="#ctx0" brushRef="#br0">19650 59050 620,'14'16'128,"-3"3"-29,-3 1-29,-3 3-29,-1 0-19,0-2-8,0 0-8,0-1-10,0-4-15,1-8-24,1-8-23,2-8-25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29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20200 57865 511,'8'-39'9,"0"19"19,-1 17 20,1 18 18,0 12 5,0 8-11,-1 8-9,1 8-11,-1 6-7,-2 6-5,-2 3-4,-2 6-5,-1 8-8,2 10-11,0 12-12,2 10-12,-1 0-7,1-11-2,0-10-3,0-12-1,-1-9-2,0-11-1,-2-9 0,0-9 0,-1-10-1,2-6 1,0-7 0,2-6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20011 58581 519,'-13'-15'8,"8"4"15,7 3 16,6 3 15,5 2 2,5 3-10,4 4-11,3 2-12,3 2-9,-1-2-7,0-1-9,1 0-7,-1-3-7,1-2-4,-1-4-5,1-2-5,-2-3-2,0-3-3,-1-4 0,-1-2-3,-2-1 3,-3 1 4,-3 1 5,-2 1 4,-4 1 6,-3 2 6,-2 3 6,-4 1 5,-2 1 11,-2 2 14,-2 1 15,-1 1 15,-2 1 4,2 3-6,0 4-5,2 2-6,1 2-9,0 2-10,2 0-13,0 1-10,2 3-7,2 2-2,2 3-1,2 3-1,1 0-1,0-3-1,-1-3 1,1-3-1,1-3-2,2-4-5,1-4-5,3-4-4,0-3-1,-1 0 4,-1-1 4,0-2 5,-3 3 2,-4 5 1,-4 4 1,-4 5 1,-4 4 4,-2 2 10,-3 1 8,-3 3 9,-3 1 5,0 1 3,-1 1 2,-1 1 3,1-2-1,3-3-2,2-4-2,4-4-3,4-4-6,4-3-8,6-2-9,4-4-8,4-2-6,1-3-2,3-4-2,2-2-2,-1 0-1,-1 3 2,-2 2 0,-3 4 1,-1 2 2,0 2 2,-2 2 3,0 2 2,-3 2 3,-3 4 3,-2 2 4,-4 3 4,-1 2 3,-2 1 4,0 2 3,-1 0 4,-2 0 2,0 1 0,-1-1 0,-1 1 1,0-1 0,2-1-2,2-1-1,2-1-1,2-1-2,0-1-3,2 0-4,1-2-2,2-3-11,7-6-16,6-6-16,6-6-17,2-6-6,1-5 5,-1-7 5,0-5 5,1-4 4,-1 0 3,1-2 2,-1 0 4,1-1 3,-1 3 5,1 2 3,-1 2 5,0 2 2,-3 3 2,-1 3 2,-2 3 1,-3 3 5,-3 5 9,-3 3 10,-2 4 9,-4 5 11,-4 6 14,-4 5 13,-4 7 14,-2 4 0,1 1-14,-1 3-13,0 1-15,1 1-9,2-3-7,3-2-6,1-1-7,1-2-15,2-3-22,0-1-21,2-2-22,0-5-6,0-8 9,0-8 9,0-8 10,0-2 8,2 3 6,0 2 7,2 4 5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59:59"/>
    </inkml:context>
    <inkml:brush xml:id="br0">
      <inkml:brushProperty name="width" value="0.04625" units="cm"/>
      <inkml:brushProperty name="height" value="0.04625" units="cm"/>
      <inkml:brushProperty name="color" value="#00BFF3"/>
    </inkml:brush>
  </inkml:definitions>
  <inkml:trace contextRef="#ctx0" brushRef="#br0">68300 35298 475,'22'-7'133,"-1"2"-28,-3 2-28,-1 3-29,-1 0-16,1 0-4,1 0-3,1 0-5,0-1-2,-1-1-3,-1 0-2,0-1-2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553" units="cm"/>
      <inkml:brushProperty name="height" value="0.04553" units="cm"/>
    </inkml:brush>
  </inkml:definitions>
  <inkml:trace contextRef="#ctx0" brushRef="#br0">23000 57706 483,'0'-15'0,"2"1"0,0 1 0,2 0 0,0 2 4,2 3 10,0 1 10,1 2 8,2 3 5,2 4 0,2 4 0,1 4 0,3 4-1,3 5-1,3 5 0,3 5 0,2 1-3,1 0-4,1-1-5,1-1-4,1 0-4,2 0-2,2 2-2,3 1-3,-1-1-3,0-4-8,-2-2-6,0-3-7,-2-2-7,-5-1-7,-4-1-7,-3 0-8,-4-3-4,-3-3-3,-3-3-3,-2-2-2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0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23119 59300 548,'-28'7'6,"5"-2"13,7-3 12,5 0 13,7-2 4,8 0-1,8 0-4,7 0-1,6-1-7,3-1-9,3 0-9,3-1-9,-1 0-5,-2 4 0,-3 2 0,-3 4-1,-4 3 1,-5 7-1,-5 5-1,-5 7 1,-4 2 0,-6 2 3,-4 1 2,-5 1 2,-4 1 1,-1 0 0,-3 2-1,-1 0-1,-1-2-2,1-5-6,1-7-5,1-5-5,1-6-5,3-5-2,1-4-2,2-6-2,3-7-5,3-9-5,2-11-5,4-8-7,2-6-1,4 1 1,2 2 2,3 0 2,2 3 5,0 4 7,-1 3 9,1 5 7,-1 4 5,0 5-1,-2 5 1,-1 4-1,-1 5 11,-4 4 22,-3 4 21,-2 4 21,-3 4 4,-2 5-14,-1 5-14,-3 5-15,-2 2-9,-2-2-5,-1 0-5,-3-1-4,1-2-8,3-3-11,3-3-9,3-3-11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1"/>
    </inkml:context>
    <inkml:brush xml:id="br0">
      <inkml:brushProperty name="width" value="0.05285" units="cm"/>
      <inkml:brushProperty name="height" value="0.05285" units="cm"/>
    </inkml:brush>
  </inkml:definitions>
  <inkml:trace contextRef="#ctx0" brushRef="#br0">25187 58600 416,'15'0'6,"-1"0"13,-1 0 12,0 0 12,-1 1 6,3 4-1,2 2-2,1 3-2,2 3-2,1 0-5,1 1-3,2 1-5,-2 2-4,0 3-2,-1 3-4,0 3-2,-4 3-3,-3 1-3,-4 2-3,-4 3-2,-5 1-1,-2 2 1,-5 2 2,-4 2 1,-4 0-4,-1-4-10,-5-2-10,-2-3-9,-2-4-6,-1-5-3,-1-5-2,0-5-3,-1-5 1,3-4 3,1-6 3,3-4 4,2-6 3,2-7 3,4-7 2,3-7 4,3-4 1,6-1 3,4 0 2,6-2 1,3 1 4,5 3 3,3 4 3,5 2 3,3 2 3,3 3 0,2 1 2,4 3 1,1 1-3,0 1-8,1 1-6,-1 1-7,-4 1-2,-6 4 3,-7 3 4,-6 2 3,-5 2-5,-1 1-9,-1-1-12,0 0-11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2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36549 57150 469,'0'38'146,"0"-4"-35,0-2-34,0-3-34,-1 0-19,0 2-3,-2 4-2,0 3-4,-2 1-1,0 0-3,-1 0-1,-1 0-2,0-1 0,2-4-1,2-2 1,2-3 1,-2-8-14,-8-11-24,-6-12-25,-7-12-26,-2-5-4,1-1 14,3 1 16,1-1 15,2 0 11,-1-1 7,1-1 5,-1-1 7,2 0 3,5 1 0,3 1 0,4 1-1,3 1 4,0-1 9,2 1 8,0-1 9,3 0 3,2-1 1,4-1-1,2-1-1,2 1 0,3 1-3,2 3-2,1 1-2,1 2-3,-2 3-4,-3 1-3,-1 2-4,-3 4-3,-2 6 0,-4 6-1,-2 6-1,-6 7 0,-4 9 0,-7 8 0,-5 10 0,-5 1 0,0-2 0,-1-6-1,0-2-1,-1-6 0,3-4 0,1-5-1,3-5 1,4-5 0,8-6 3,8-6 2,8-6 1,7-5 2,7-6-2,7-4 0,7-4-2,2-3 0,-4 3-1,-2 1-1,-3 3 0,-4 3-2,-3 4-1,-4 6 0,-5 5-1,-4 5-1,-6 5 0,-6 7-2,-6 6 0,-4 3 0,-3 2 0,-3 3 1,-3 1 1,-3 0 1,-1-2 2,-3-1 2,-1-3 2,0-1 2,3-1 2,4-1 2,2-1 2,2-2 1,2-3 0,3-2 0,1-4-1,5-2 0,6-2-1,7-3-2,8 0 0,5-6-4,7-6-5,5-7-5,6-7-5,4-5-4,1-3-3,0-2-2,2-4-3,-1-1-3,0 0-1,-2 0-2,0 0-2,-4 0 2,-6 2 2,-5 0 3,-6 1 4,-5 4 3,-3 6 4,-3 5 4,-2 7 5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2"/>
    </inkml:context>
    <inkml:brush xml:id="br0">
      <inkml:brushProperty name="width" value="0.04457" units="cm"/>
      <inkml:brushProperty name="height" value="0.04457" units="cm"/>
    </inkml:brush>
  </inkml:definitions>
  <inkml:trace contextRef="#ctx0" brushRef="#br0">37878 56839 493,'-8'-22'0,"2"1"0,1 3 0,0 1 0,1 2 2,1 3 2,-1 1 2,0 2 3,0 1 2,2 0 0,0 1 2,2-1 0,0 2 6,2 4 12,0 4 10,2 4 12,-1 4 1,-1 7-7,0 6-7,-1 5-8,-1 5-6,0 5-3,0 3-4,0 4-4,-1 4-2,-1 4-3,0 3-2,-1 5-3,-2 4-4,0 7-6,-1 5-6,-1 7-7,0 4-6,2 4-5,2 3-6,2 5-6,1-3-4,0-12-1,0-10-2,0-11-1,0-8 1,2-8 5,0-6 5,2-7 5,-1-7 5,-1-4 5,0-5 5,-1-4 5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3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38171 57102 676,'9'-37'6,"3"4"12,3 3 12,3 5 11,0 4 5,-3 5-6,-2 4-4,-4 6-4,-3 5-7,-1 6-7,-2 6-7,-1 6-8,-4 4-6,-1 6-5,-2 5-4,-1 5-4,-2 0-2,-2-4 0,0-4 1,-1-3 1,2-6 2,4-7 5,6-7 4,4-6 5,4-5 2,2-2 1,1-2 0,3-1 2,-2 3-1,-3 11-1,-4 12 0,-4 10-1,-4 5 0,-6 0 3,-4 0 2,-5 1 1,-2-2 3,-1-2-1,1-2 2,-1-1 0,2-3 0,3-3 1,3-3 1,3-3 0,4-3-5,7-2-11,8-4-10,6-2-10,3-5-6,1-2 1,-1-5-1,1-4 0,-2 0-1,-3 3-1,-3 3-1,-2 2-2,-3 2 0,1 1 1,0-2 1,0 2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3"/>
    </inkml:context>
    <inkml:brush xml:id="br0">
      <inkml:brushProperty name="width" value="0.04598" units="cm"/>
      <inkml:brushProperty name="height" value="0.04598" units="cm"/>
    </inkml:brush>
  </inkml:definitions>
  <inkml:trace contextRef="#ctx0" brushRef="#br0">39286 56878 478,'-15'-1'6,"2"0"12,3-2 12,1 0 12,4-2 2,6-2-5,6-1-7,6-3-6,4-2-5,5 0-3,3-1-5,5-1-3,2 0-3,2-1-1,2 0-1,2 1-3,0-1-1,-1 0-4,-3 1-4,-2-1-3,-3 2-5,-3 2-6,-5 4-7,-3 3-6,-6 1-5,-8 0-2,-8 0-3,-8 0-4,-4-1 4,-1-2 10,-2-1 10,1-3 9,-1-2 6,2-1 3,3-3 1,1-2 2,2 0 3,0 1 5,2 1 4,1 1 5,1 1 4,2 3 3,2 1 3,2 2 3,1 6 8,0 10 15,0 9 13,0 11 14,0 9 0,0 8-13,0 9-15,0 10-13,0 6-11,0 6-6,0 6-6,0 7-8,-1 0-8,-2-3-13,-2-2-12,-1-3-12,-1-6-7,4-7 1,2-9-1,4-7 1,1-9-2,0-10-1,-1-9-2,1-10-2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4989" units="cm"/>
      <inkml:brushProperty name="height" value="0.04989" units="cm"/>
    </inkml:brush>
  </inkml:definitions>
  <inkml:trace contextRef="#ctx0" brushRef="#br0">39777 57489 441,'-16'-5'4,"2"6"9,1 6 10,1 6 8,-1 4 4,-1 5-2,-3 3-2,-1 4-1,-3 4-2,-2 3-4,-1 2-4,-2 4-2,-2 0-3,-1 0-2,-1-1 0,-1-2-2,2-2-1,4-6-1,3-4-1,5-4-1,4-8-1,6-7-1,6-8-2,6-8-1,7-8-6,9-9-9,9-9-11,9-8-9,3-5-4,2 2-1,-2 1 1,2 0 1,-3 3 3,-4 4 5,-4 3 5,-4 5 6,-3 3 4,-3 3 2,-3 3 2,-3 3 3,-2 4 1,-2 3 2,-3 4 0,-1 4 2,-1 3 7,0 4 13,0 2 15,0 3 13,-1 4 6,-1 2-4,-1 3-2,0 3-3,-1 2-3,2 1-6,0 1-4,1 0-6,1 2-3,-2-1-2,-1 0-3,0 1-3,-2 0-2,0 1-2,-2 0-3,0 2-2,-3-1-2,0-1-4,-3-3-1,-2-1-3,-3-2-3,-3-2-4,-5 0-4,-3 0-3,-3-4-3,2-3-3,2-4-2,0-4-3,1-6-2,2-8-3,2-8-3,3-7-3,2-7 0,2-3 1,4-4 3,3-4 1,2-1 4,3 2 6,4 2 5,2 2 6,2 2 4,-1 5 2,1 3 4,0 5 2,-1 3 2,-3 5-2,-1 3-1,-2 4-2,-1 4 7,0 2 14,0 3 14,0 4 15,-2 3 5,-4 3-3,-4 5-2,-4 4-2,-3 2-4,-3 2-6,-3 3-5,-3 1-5,-2 1-5,-1 1-2,-1-1-3,-1 0-3,1-2-5,1-3-8,3-5-8,1-3-8,5-6-11,7-8-16,6-8-15,8-8-16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3138" units="cm"/>
      <inkml:brushProperty name="height" value="0.03138" units="cm"/>
    </inkml:brush>
  </inkml:definitions>
  <inkml:trace contextRef="#ctx0" brushRef="#br0">40500 58866 701,'30'-7'4,"-1"2"9,-3 2 8,-1 2 9,-2 3 4,1 6 0,-1 4 0,1 5 0,-1 2-2,2 1-7,1 0-6,1-1-7,2 0-6,1-1-7,2-1-8,3 0-7,-3-3-12,-6-3-15,-5-3-14,-6-2-16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4"/>
    </inkml:context>
    <inkml:brush xml:id="br0">
      <inkml:brushProperty name="width" value="0.03755" units="cm"/>
      <inkml:brushProperty name="height" value="0.03755" units="cm"/>
    </inkml:brush>
  </inkml:definitions>
  <inkml:trace contextRef="#ctx0" brushRef="#br0">42265 57950 585,'-7'8'74,"3"1"-13,1 2-12,2 0-13,1 2-6,0 3-1,0 3-1,0 3 0,0 2-3,0-1-7,0 0-5,0 1-7,0-2-2,0-2 0,0-1 0,0-2 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3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28059 32600 606,'-8'9'48,"2"1"-5,1 3-4,0 2-3,1 1-5,1 1-1,-1 1-4,0 1-2,-1 2-1,0 3-1,-1 3-1,-1 3 0,-1 0-4,0 0-7,0-1-8,1-1-6,0-2-7,2 0-5,2-1-6,2-1-4,1-2-4,0-3-1,0-3-2,0-2-2,1-4 0,2-1 2,2-2 1,2-2 2,0-2 0,1-2 1,0-2 0,0-2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5"/>
    </inkml:context>
    <inkml:brush xml:id="br0">
      <inkml:brushProperty name="width" value="0.04453" units="cm"/>
      <inkml:brushProperty name="height" value="0.04453" units="cm"/>
    </inkml:brush>
  </inkml:definitions>
  <inkml:trace contextRef="#ctx0" brushRef="#br0">42715 56492 494,'-6'-3'93,"1"8"-12,2 9-12,2 10-12,2 6-10,2 8-8,2 6-7,1 8-8,1 7-5,-1 7-3,0 8-3,-2 9-3,-1 4-5,0 2-5,-2 2-6,0 2-6,-2 0-7,0-2-10,-2-2-10,0-2-9,0-8-5,0-12 0,2-12-2,0-13 0,1-11 3,0-6 7,0-7 6,0-6 6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5"/>
    </inkml:context>
    <inkml:brush xml:id="br0">
      <inkml:brushProperty name="width" value="0.04885" units="cm"/>
      <inkml:brushProperty name="height" value="0.04885" units="cm"/>
    </inkml:brush>
  </inkml:definitions>
  <inkml:trace contextRef="#ctx0" brushRef="#br0">42247 57294 450,'-8'-10'0,"0"-2"0,0-3 0,1-3 0,0 0 4,2 3 7,2 2 8,2 4 8,3 0 3,4-1-4,4-3-3,3-2-3,4 0-2,3-1-4,3 0-1,3 1-4,1 0-2,-1 4-2,-1 3-3,-1 3-2,-2 1-6,-3 4-7,-3 0-8,-2 4-8,-3-2 1,1-1 7,0-2 9,-1-1 8,1-4 3,0-2-3,0-3-1,-1-4-2,2 0-1,0-1-2,1 1-2,1-1-1,0 1 0,-3 2 2,-1 3 2,-2 1 2,-3 3 11,-4 6 19,-4 4 19,-4 6 21,-2 2 3,0 1-9,1 1-11,-1 2-9,0 0-8,0 3-3,0 1-4,1 3-3,0 1-3,2 2-3,2 3-2,2 1-2,1 0-2,0-3-2,0-3-2,0-3-3,2-3-5,4-5-11,3-3-10,5-4-10,1-4-4,-1-2 3,-1-4 4,0-2 2,-1-1 5,-1 0 7,1 2 7,0 1 7,-2 2 6,-4 6 7,-5 4 7,-2 5 8,-4 3 3,-2-1 0,-2 1-1,-2 0 2,-1 0-3,-1 3-2,-2 1-4,0 3-2,-2 1-3,-3 1-1,-3 1-2,-3 1-2,-1-1-1,2-2 0,-1-1-1,3-2 0,1-3 1,5-1 1,3-3 1,4-1 1,5-3-2,8-2-6,6-4-8,8-2-6,4-5-5,2-2-2,4-5-3,3-4-3,2-1-1,-1 1-1,0 1 1,0 1 0,0 0-1,-1 2 0,-1 1-1,-1 1 0,-2-1 0,0 0-1,-1-2 1,0 0 0,-3-1 1,-2-1 3,-1-1 3,-2-1 3,-2-3 0,-1-4 0,-1-3-2,0-4 0,-3-2 1,-1 1 4,-2 1 4,-2 1 5,-2 2 6,-1 3 9,0 3 8,-1 3 8,-1 3 6,0 1 3,0 2 3,0 2 2,-1 5 7,-1 8 8,0 8 9,-1 8 8,-2 4-2,0 2-16,-1 3-15,-2 1-15,0 1-11,-1-1-7,-2-2-7,0 1-6,0-4-8,1-4-10,0-3-9,2-4-9,1-5-9,0-7-8,2-4-8,1-7-9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6"/>
    </inkml:context>
    <inkml:brush xml:id="br0">
      <inkml:brushProperty name="width" value="0.04877" units="cm"/>
      <inkml:brushProperty name="height" value="0.04877" units="cm"/>
    </inkml:brush>
  </inkml:definitions>
  <inkml:trace contextRef="#ctx0" brushRef="#br0">45100 56550 451,'16'1'76,"-1"2"-11,1 2-10,0 2-12,2 3-5,7 7 0,5 5 1,6 7 2,5 3-4,4 2-4,4 2-5,4 2-5,3 1-6,2-2-6,2 0-6,1-1-7,0-2-7,-2-2-7,-4-2-8,-3-1-7,-4-4-6,-6-1-3,-5-4-5,-7-3-5,-6-3-2,-5-1-3,-6-2-2,-6-2-2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6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45033 58216 481,'-21'-1'6,"3"-1"10,4 0 10,5-1 12,3-1 2,4 2-4,4 0-4,4 2-5,3 0-4,1 2-2,3 0-3,2 2-2,1 0-2,1 0 0,1-1-1,1 1 0,0 2-1,-1 2-2,-1 3-1,0 4-3,-3 1-1,-3 3-1,-3 1-3,-2 3-1,-4 0-1,-4 1 0,-4-1-2,-4 1 0,-3-2 0,-1-2-1,-3-1 0,-1-2-1,-2-3-2,2-1-4,1-2-5,1-2-4,2-4-4,2-2-3,4-6-3,3-2-3,3-6-1,4-6 1,4-5 0,4-6 0,2-3 2,1 1 4,1 1 2,1 1 5,0 3 5,-2 5 7,-3 5 9,-1 5 8,-3 4 12,-6 6 17,-4 4 17,-5 6 18,-5 2 2,-2 3-10,-3 1-10,-3 3-11,-2 1-8,-1 1-6,-1 1-6,-1 1-5,0-1-6,1-1-5,1-2-5,1-3-4,3-1-9,3 0-13,5-2-14,3-1-14,4-2-9,4-4-5,4-4-6,4-4-6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19:37"/>
    </inkml:context>
    <inkml:brush xml:id="br0">
      <inkml:brushProperty name="width" value="0.05591" units="cm"/>
      <inkml:brushProperty name="height" value="0.05591" units="cm"/>
    </inkml:brush>
  </inkml:definitions>
  <inkml:trace contextRef="#ctx0" brushRef="#br0">47532 57000 393,'-8'7'9,"2"-1"18,1 0 17,0-2 19,3 2 3,4 2-10,4 3-11,4 4-11,2 2-7,1 7-3,1 3-4,2 6-3,-2 2-2,-1 1 0,-2-1 0,-2 0 0,-2 1 1,-1 1-1,0 0 0,-2 2 0,-2-1-2,-2-2-1,-3-2-1,-4-1-2,-3-2-3,-3 2-4,-5 1-2,-3 1-5,-3-2-3,-1-3-2,-1-5-4,-1-4-2,0-3-3,1-4-5,1-5-3,1-3-5,1-4 2,1-6 4,1-4 5,1-5 5,3-4 3,5-1 1,4-3 1,6-1 2,5-2 0,6-1 2,5-1 1,7-1 2,5-1 4,7-1 7,5-1 7,6 0 9,4-1 2,2 3-2,2 1-2,1 3-1,1 1-6,-2 1-11,-2 1-10,-2 1-11,-4 1-6,-8 2-2,-6 3-3,-7 1-1,-4 2-6,-3 3-9,-1 1-9,-2 2-9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73103 18541 999,'-83'-42'-1,"21"8"-15,22 10-14,22 8-14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19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49030 20228 461,'-8'-8'0,"2"1"1,1-1 2,0 0 0,1 0 2,-2 0 6,0 0 4,-1 1 4,1 0 10,4 2 12,4 2 13,4 2 13,2 1 0,1 0-14,2 0-15,0 0-13,2 1-9,1 2-3,3 2-3,2 2-4,-1 0-3,-1-1 0,-2-1-3,-3 0 0,0-1-1,0 0 0,0 0 2,-1 0-1,2 0 2,0 2 0,1 0 1,1 1 0,0 1 2,-1 2 0,0 0 0,-2 1 1,0 0 0,0 0 0,-1-2-1,1 0 0,0-2-2,2-1-1,0-1-3,1 0-2,0-1 0,-1 2 1,-1 0 0,0 2 0,-1-2 1,-1-1-2,1-2 0,0-2-2,1 0 0,1 2 1,3 2-1,2 2 0,-1 0 2,-1-1 2,-2 0 3,-3-2 2,0 0 1,0 0-2,0 0 0,-1 0-1,2 0-1,0 2 0,1 0 1,1 2-1,0-1 0,-1 1 1,0 0 1,-2 0 1,0-1 0,2-1-1,0 0-1,1-2-1,0 0-1,-1 0-1,-1 0-1,0 0-2,-1 1 0,3 2 2,2 1 1,2 3 2,-1 0 1,1-2-2,-2-2-1,-1-2-2,1-1 1,1 1-1,3 2 1,2 0 1,-2 1-1,-1 0 2,-4 0-1,-3-1 1,-1 1-1,0-2 0,-1-1-2,1 0-1,-3-2-3,-6-2-7,-6-2-6,-6-2-6,-2-2-1,0 0 1,2-1 1,1-2 3,-1 1-7,0-1-15,-1 0-14,-1 0-15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0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74474 17811 498,'-38'1'14,"19"0"19,19 2 17,18 0 19,10 0 2,1 0-13,1-2-13,1 0-14,0-1-8,2 0-5,1 0-2,1 0-4,1-1-3,4 0 0,3-2 0,2 0-1,3-2-1,0 0 0,2-1-2,0-1 0,-1-1-3,-2 1-4,-3-1-4,-4 0-5,0 2-3,0 1-3,2 2-2,1 2-2,-3 1-2,-6 0-1,-6 0-2,-5 0 0,-5 1-4,-3 2-6,-3 2-7,-2 1-6,-5 1 1,-2 0 9,-6-2 9,-2-1 9,-3 0 3,0 0 0,0 0-1,1 0-1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0"/>
    </inkml:context>
    <inkml:brush xml:id="br0">
      <inkml:brushProperty name="width" value="0.03975" units="cm"/>
      <inkml:brushProperty name="height" value="0.03975" units="cm"/>
      <inkml:brushProperty name="color" value="#00BFF3"/>
    </inkml:brush>
  </inkml:definitions>
  <inkml:trace contextRef="#ctx0" brushRef="#br0">75228 18631 553,'-6'-7'52,"4"1"-8,4 0-6,4 2-7,3 0-4,3 2 0,4 0-1,2 2 0,2 0-2,1 0-1,1 0-2,1 0-3,-1 0-1,-3 2-2,-3 0-3,-2 2-2,-4 1-2,1 1-3,-2 3-1,0 2-1,-3 2-5,-3 3-4,-2 3-6,-4 4-4,-3 1-3,-5 2 0,-5 3 1,-5 1 1,-3 0 1,1-1 1,-1-3 1,1-1 2,-1-2 2,-2-1 2,0-1 3,0-1 2,-1-2 3,3-1 3,1-2 2,3-2 4,2-3 1,2-1 1,4-2 1,3-2 1,3-2 0,6-2 0,4-2 1,6-2 0,4-2 0,5-2 0,5-2 0,5-1 1,4-2-2,4 2-4,5 1-2,3 0-4,1 2-1,-1-1-3,0 0-1,-1 0-1,-3 1-4,-2 0-3,-3 2-4,-3 1-5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1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74663 15528 443,'-9'-10'2,"0"-3"5,-2-5 4,0-4 5,1 0 1,3 3 0,2 3-2,4 3-1,1 1 0,2 1 2,0-1 1,2 0 2,1 1 0,1 1-1,3 0-1,2 2-1,1 1 0,2 2-2,0 2 0,1 2-1,1 4-2,-1 4 0,1 5-2,0 5 0,-1 5-2,1 3 0,0 5-1,-1 3-1,0 2-1,-1 0-3,0 0-1,-2 1-2,-1-3-2,-1-4-2,0-3-1,-2-5-1,-1-6-2,0-8-4,-2-10-4,0-8-3,-3-8-1,-2-5 4,-4-6 4,-2-6 4,-2-7 1,2-4 1,1-7 1,0-6 1,1-1 1,1 1 0,-2 2 1,2 3 1,-1 3 2,2 7 2,0 8 2,2 6 4,0 5 2,2 3 3,0 3 4,2 3 3,0 2 1,3 3 1,2 1 1,2 2 0,1 2 0,1 0 0,2 2 1,0 1-1,1 0 0,1 0-2,1 0-3,1 0-2,1 1-2,-1 2-2,1 2-2,0 2-1,-1 1-1,1 2 2,-1 0 0,1 2 1,-1-1-4,1 1-10,0 0-10,-1 0-9,0-2-6,-3-1-2,-1-2-1,-2-2-2,-1 0-5,1 0-4,1 2-7,2 0-5,-2 0-1,-1 0 5,-2-1 5,-2-2 5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28491 32800 531,'21'0'90,"-3"2"-22,-5 0-21,-3 2-22,-2 1-12,-2 5-3,-1 4-3,0 4-3,-3 3-1,-2 5-1,-4 3-1,-2 4 0,-3 0-1,-2-3 0,-1-5-1,-3-3-1,0-4 0,1-1-2,1-3 0,0-1-2,1-2 0,-1-1 1,-1 0 1,-1-2 1,-1-1 2,2 0 3,1-2 1,1 0 3,4-3 4,8-1 4,8-2 6,7-1 4,5-3-1,1 0-5,1-2-7,2 0-6,-1-1-3,2-2-3,1 0-1,1-1-3,0 0-1,-1 1-2,-1 0-2,-1 2-2,-1 0-1,1 0-4,-1 1-1,1-1-3,-1 0-2,-1 2-2,-1 1 0,-1 0-3,-2 1 1,-1-2 2,-2 0 1,-3-1 2,-1-2 1,-2 0 3,-2-1 1,-2-1 2,-2 0 5,-1 0 9,0 2 8,-1 1 9,-3 1 10,0 2 10,-3 2 11,-2 2 10,-1 2 1,2 4-10,1 2-10,0 3-11,1 3-5,1 2-2,-1 1-2,0 3-1,0 0-3,0-1-1,0-1-3,0-1-2,1 0-2,0 2-3,2 0-2,0 1-4,1-1-2,0-1 1,0-3-1,0-1 0,2-2-1,4-2 0,4-3 0,4 0-2,1-4 0,1-3-2,0-2-1,-1-3-1,1-4-2,0-4 0,-1-4-2,1-3 0,-1-2 0,-1-1 0,-1 1 2,0-1 0,-3 1 1,-1 1-1,-2 1 1,-2 1-1,-2 2 4,-1 1 7,0 2 6,-1 3 6,-3 1 4,-2 0-2,-4 2 0,-2 1-2,-2 1-1,1 2-1,-1 2-3,0 2-1,0 1-2,1 0-4,-1 0-3,0 0-3,0 2-3,1 4-4,-1 4-3,0 3-2,1 2-1,3-2 4,1-3 3,2-1 4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1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76051 15840 525,'30'-8'85,"-1"2"-15,-3 0-14,-1 2-14,-2 1-10,-1 2-2,-1 2-5,-1 2-2,-3 2-3,-3 2-4,-4 1-2,-4 3-3,-4 2-2,-2 3 1,-4 4 0,-2 2 1,-4 2-3,-6 1-6,-4 1-5,-4 0-5,-3 2-4,1-1-2,1 0-2,1 1-1,1-2 0,1-1 1,1-3 3,1-1 1,4-5 4,10-7 8,9-6 7,8-8 7,7-4 2,5-1-4,5-3-4,5-2-4,2 1-5,2 1-6,1 2-6,0 2-6,2 3-2,-1 1 1,0 2 1,0 2 0,-3 1-5,-6 0-15,-5 0-14,-6 0-15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2"/>
    </inkml:context>
    <inkml:brush xml:id="br0">
      <inkml:brushProperty name="width" value="0.05878" units="cm"/>
      <inkml:brushProperty name="height" value="0.05878" units="cm"/>
      <inkml:brushProperty name="color" value="#00BFF3"/>
    </inkml:brush>
  </inkml:definitions>
  <inkml:trace contextRef="#ctx0" brushRef="#br0">78866 16413 374,'14'-22'24,"-1"5"-1,-2 3-2,-2 4-2,-2 1 0,-1-3 1,-1-4 1,0-1 1,-2-3 0,0 0-1,-2 1-2,0-1-2,-2 1 0,0 1-3,-2 1-1,0 1-1,-2 2-3,-2 2 0,-2 4-2,-1 3-2,-3 1 0,0 2 1,-1 0 0,-1 2 0,-1 3 0,-1 6 0,-1 5 0,-1 7 0,-1 4-2,1 2 0,-1 4-2,1 3-1,0 1 0,2 1 0,3-1 1,1 0 0,2-1 1,2-2 0,2-1 0,3-3 1,0-2-1,2-3 0,0-3 1,2-3-1,2-3-1,4-2-2,4-4-2,3-3-2,3-2-1,0-4-3,-1-2-1,1-3-2,0-4-1,1-2 0,1-3 0,1-3 0,1-4-1,-1-3-2,1-5-1,-1-3-3,0-1 0,-3 2 3,-1 1 1,-2 3 3,-3 2 4,-1 5 4,-2 3 5,-2 5 5,-2 5 9,-2 10 14,-2 8 14,-2 9 13,0 5 3,0 1-11,2 1-11,0 1-10,2 0-6,2-1-4,2-1-4,2-1-2,2-1-2,1-2 0,3 0-1,2 0 1,0-2-3,1-1-7,0-1-4,-1-1-7,0-1-5,-2-1-5,-3-1-6,-1 0-5,-2-1-7,0 1-5,-2 1-8,0 2-6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6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66484 41955 573,'-15'-1'7,"2"-1"14,2 0 13,3-1 15,0-4 1,2-6-8,0-5-10,2-7-8,1-4-8,0-4-5,2-5-5,0-3-5,0-5-3,-2-6 0,-2-5 0,-1-7 0,-2-5-1,2-5 2,0-5-1,2-4 0,1-2 1,2 3-1,2 3 1,2 4-1,2 2 0,2 2 2,1 4-1,3 3 2,3 1 0,2-1 0,3-1 0,3-1 0,1 2 0,1 7 0,-1 5-1,1 6 0,-1 5 1,-1 7 1,-1 6 2,-1 5 1,-1 5 1,1 3 2,0 3 2,-1 3 2,0 2 0,-3 2-2,-1 2-1,-2 2-1,-2 2-2,-1 2 0,0 2 0,-2 2-2,-1 2 0,-2 5 1,-3 4 0,0 3 0,-4 3 0,0 1-1,-3 1-1,-2 1-1,-2 1 0,-2 3-1,-2 1 0,-1 2 1,-2 2-2,-1 1 1,-2 0 0,1 2 1,-2-1-3,0-2-2,1-1-3,-1-3-2,1-2-5,-1-3-5,0-3-5,1-3-6,0-3-5,1-1-5,0-2-5,3-2-4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68783 42016 559,'-6'-7'43,"4"2"2,4 2 3,4 2 1,2 1-1,1 0-5,2 0-7,0 0-4,1 0-6,1 0-5,2 0-5,0 0-4,1 0-4,1 2-2,1 0-3,1 2-1,1 0-2,1 0 1,1-1-1,2 1 2,-1-1-3,1 0-3,-1-1-4,1-2-3,-1 0-1,1 0-1,-1 0 1,1 0-1,-2 0 1,-3 0 1,-3 0 0,-3 0 0,-4 1-8,-4 4-19,-6 2-18,-4 4-18,-2-1-2,0-1 16,2-2 15,1-2 17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28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68700 43231 593,'9'-8'103,"3"2"-22,4 1-22,2 1-22,2 0-12,1 2-2,1 0-3,1 2-3,0 0-3,1 0-2,-1 0-4,1 0-2,0 1-5,1 2-3,1 2-5,1 1-5,-1 2-4,0 0-5,-1 0-5,-1-1-6,0 0-3,-1-2-2,1-3-3,-1 0-2,-1-2 0,-1 0 4,-2 0 3,-2 0 4,-3-1 3,-3 0 4,-3-2 4,-2 0 3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4"/>
    </inkml:context>
    <inkml:brush xml:id="br0">
      <inkml:brushProperty name="width" value="0.02817" units="cm"/>
      <inkml:brushProperty name="height" value="0.02817" units="cm"/>
      <inkml:brushProperty name="color" value="#00BFF3"/>
    </inkml:brush>
  </inkml:definitions>
  <inkml:trace contextRef="#ctx0" brushRef="#br0">64443 17331 780,'-12'-13'5,"7"3"8,6 4 8,8 4 10,4 2 2,3 0-4,3 0-3,3 0-4,0 1-5,-3 2-4,-3 2-6,-3 2-5,-3 1-3,-2 3-2,-4 2-3,-2 2-2,-4 1-1,-4 4 0,-4 4 0,-3 1 0,-5 3-1,-4-1-1,-3 0-1,-4 1 0,-2-3 0,3-1 2,2-4 2,1-3 1,3-3 3,3-3 1,3-3 3,3-2 2,3-3 1,6-1 4,4 0 1,6-1 3,5-3 0,5-2-3,7-4-3,5-2-2,4-2-2,1 1-2,0-1 0,2 0-2,-1 1-3,-2 1-4,-1 0-4,-3 2-4,-1 0-4,-3 1-4,-1-1-3,-3 0-5,-1 1 2,-3 2 3,-1 2 5,-2 2 3,-3 1 5,-1-2 3,-2 0 4,-2-1 4,-1-1 2,0 0 0,0 0 1,0 0 1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4"/>
    </inkml:context>
    <inkml:brush xml:id="br0">
      <inkml:brushProperty name="width" value="0.03101" units="cm"/>
      <inkml:brushProperty name="height" value="0.03101" units="cm"/>
      <inkml:brushProperty name="color" value="#00BFF3"/>
    </inkml:brush>
  </inkml:definitions>
  <inkml:trace contextRef="#ctx0" brushRef="#br0">65878 17855 709,'-1'-13'-13,"-2"6"16,-2 6 15,-2 6 16,-1 4 6,-1 1-4,-2 3-4,0 2-4,1 0-2,3-1-4,2-1-3,4-1-3,1-1-3,2-1-3,0 0-5,2-2-4,1-1-1,3-2 0,3-3-1,4 0 0,1-3 0,1 0-3,1-2-1,1 0-2,0-3-3,-1-2-5,-1-3-3,-1-3-4,-2-1 0,-4 3 4,-5 1 5,-2 2 3,-5 1 5,0-1 7,-3-2 5,-2 0 6,-1 1 0,-2 3-6,0 2-7,-1 4-5,-1 1-8,-2 2-8,0 0-7,-1 2-8,1 0-2,3 0 6,3-1 5,2 1 6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5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67150 17158 663,'8'-10'0,"0"-3"1,-1-5 1,1-4 1,-1 0 1,-2 3 3,-2 3 3,-2 3 2,-1 1 2,0 1 0,0-1 0,0 0-1,-2 1 2,-4 1 2,-4 0 2,-3 2 2,-4 3 0,-2 6-3,-1 6-4,-3 6-2,1 2-3,1-1 0,3-1-2,1-1-1,3 0-2,3 0-1,3-1-1,2 1-2,4-1-2,4 0-3,4-2-1,4-1-3,3 0-1,3-2-1,3-1-1,3 0-1,2-2 0,-1 0-1,0-2 0,1 0-1,-2-2 1,-3 0 1,-3-2 1,-3 0 1,-4 0 7,-4 2 12,-6 2 12,-4 2 13,-3 3 5,0 5-4,1 5-3,-1 6-4,0 4-4,0 8-7,0 7-6,1 6-6,-1 8-8,0 8-6,0 7-7,0 8-7,0 0-4,1-7-2,-1-9-2,0-7-1,1-8-4,0-6-3,2-7-4,1-7-4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66175 23950 653,'-22'37'119,"5"-4"-30,3-3-29,4-5-30,3 1-15,1 3-3,0 4-3,2 4-2,-1 2-3,0-2-3,-1 0-3,-1-1-3,0-2-5,2-3-5,2-4-6,2-2-6,1-3-4,0-4-3,0-5-3,0-3-3,1-3 0,2-2 5,2-3 4,2 0 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7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67514 23637 588,'-15'-6'77,"2"6"-12,3 4-13,1 6-14,0 4-7,-2 5-5,-2 5-4,-1 5-4,-1 2-3,3 2-1,1 1-2,2 1-2,1 0 0,1 2-3,-1 0 0,0 2-3,1-1-1,2-4-3,2-2-1,2-3-4,2-4-1,0-3-2,2-5-1,0-3-3,2-4 0,2-2 1,2-4-1,1-2 0,3-4-1,0 0-1,1-3-2,1-2-2,-1-1 0,-1-2 1,-2 0 0,-2-1 1,-3-1 1,-1 1 4,-2-1 3,-2 0 3,-1 1 2,0 0 1,0 2 1,0 1 2,-1 0 0,-3 2-2,-4 1 0,-2 1-2,-2 0-2,-2 3-3,0 2-2,-1 3-4,-2 2-4,-5 7-5,-3 5-5,-4 7-5,0 0 0,5-5 5,5-5 5,5-5 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4"/>
    </inkml:context>
    <inkml:brush xml:id="br0">
      <inkml:brushProperty name="width" value="0.03103" units="cm"/>
      <inkml:brushProperty name="height" value="0.03103" units="cm"/>
      <inkml:brushProperty name="color" value="#00BFF3"/>
    </inkml:brush>
  </inkml:definitions>
  <inkml:trace contextRef="#ctx0" brushRef="#br0">31031 32483 709,'-14'14'82,"5"-1"-17,3-3-16,4-1-17,2-1-11,0-1-4,0 1-4,0 0-5,1-1-5,4-1-3,2-1-5,3 0-4,1-2-3,-1 0-2,0-2-2,-2 0-2,0-3 0,0-2 1,-1-4 2,1-1 1,-1-3 1,-2 0 0,-3 1 0,0-1 1,-2 1-1,0 1 1,0 1 0,0 1-1,-2 2 0,-2 4-1,-4 4 0,-2 4-2,0 1-1,1 1-4,2 0-1,2 0-4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73876 42500 999,'-15'0'-72,"2"2"16,3 0 16,1 1 16,1 0 10,1 0 4,-1-2 2,0 0 3,1-2 3,1 0-1,0-2 1,2 0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39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73082 42615 501,'-19'0'14,"9"-2"9,8 0 11,10-1 10,4-1 4,3 2-5,1 0-4,3 2-5,1 0-2,-1 2-4,1 0-2,0 2-3,-2-1-3,-1-1-4,-3 0-3,-1-2-4,-1 0-3,0 0 0,-1 0-1,1 0-2,0 0 0,0 0 0,-1 0-1,1 0 1,1 0-1,0 0-1,1 0 0,1 0 0,0 0 0,-1 0-1,0 0 1,-2 0-1,1 0 0,1 0 0,3 0 1,2 0 1,0 0-1,1 0 1,-1 0-1,1 0 0,0 0 0,-1 0 0,1 0 0,-1 0 1,1 0-2,0 0 1,-1 0-1,1 0 0,-1 1 0,1 0 0,-1 2 0,1 0-1,-1 0 0,-1 0 1,-1-2-1,0 0 1,-1-1-1,3 0 1,2 0 0,1 0 1,1 0-1,-1 0 0,-1 0 0,-1 0 0,0 0 0,0 0 0,-1 0 0,1 0 1,-1 0-1,1 0-1,-1 0-1,1 0 0,0 0 0,1 0 0,1 0 1,1 0 0,1 0 0,1 0 0,1 0 1,1 0 0,0 0-1,-1 0 1,-1 0-1,-1 0 0,0 0 0,1 0 0,1 0 0,1 0 0,1 0-1,3 0 0,1 0 0,2 0-1,1 0 0,-1 0 0,-1 0-1,-1 0 0,-1 0 1,2 0-1,1 0 2,1 0-1,-1 0 2,0 0 0,-1 0 0,-1 0 0,-1 0 1,1 0-1,-1 0-1,0 0 1,1 0-2,-1 2 1,0 0-1,1 2 0,-1-1 1,0-1 0,1 0 0,-1-2 1,2 1 0,2 0 0,4 2-1,3 0 0,1 0 0,0 0 0,0-2 1,0 0 0,1-1 0,2 0 0,2 0 0,3 0 1,-1 0-1,1 0 0,0 0 0,0 0-1,-1 0 0,0 0-2,-1 0-1,-2 0-2,0-1-1,-2 0 2,0-2 1,-2 0 0,0-1 1,1 0-1,-1 0-1,0 1-1,-1-1 0,0 0 1,-1 0-1,-2 0 1,0 1-1,-1 0 0,-2 2 0,0 0-1,-1 1-1,1 0 0,-1 0 0,0 0-1,-1 0-1,-5 0-2,-3 0-2,-5 0-1,-2 0-4,-1 0-4,-1 0-4,0 0-3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0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76624 39350 567,'-8'14'111,"0"-1"-28,0-2-27,1-2-27,-5 2-15,-6 7-4,-7 7-3,-7 7-3,-2 2-3,2-3 0,1-4-1,3-1-1,0-3 1,-1 2 0,-1 1 0,0 1 1,0-1 1,5-5-1,3-3 0,5-4 1,6-4 0,8-1 3,9-2 2,10-2 2,2-2 0,1-2-1,-2-2-2,-1-2-2,0-1 0,-1 2 0,1 0 0,0 2 1,1 0 0,5 0 1,3 0 1,5 0 1,-1 0-1,-2 0-2,-3 0-1,-3 0-3,1 0-1,3 0 0,5 0 0,3 0-1,1 0 0,-3 0 1,-3 0 0,-3 0 1,-3 0-3,-2 0-5,-1 0-7,-2 0-6,-2 0-5,-1 2-5,-1 0-3,0 2-5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1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77368 39347 585,'-8'-7'3,"2"0"4,1 2 5,0 1 4,1 3 9,0 7 10,0 7 10,1 8 12,-2 4-1,0 2-10,-2 4-11,0 3-11,-1 2-7,0 2-3,1 2-3,-1 3-3,-1 2-5,0 6-4,-1 4-7,-1 5-4,-2 3-3,0-1 2,-1 1 1,-1 0 1,0-2-4,4-3-13,3-3-11,3-2-12,1-7-5,0-8 2,0-10 3,0-7 3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7"/>
    </inkml:context>
    <inkml:brush xml:id="br0">
      <inkml:brushProperty name="width" value="0.03257" units="cm"/>
      <inkml:brushProperty name="height" value="0.03257" units="cm"/>
      <inkml:brushProperty name="color" value="#00BFF3"/>
    </inkml:brush>
  </inkml:definitions>
  <inkml:trace contextRef="#ctx0" brushRef="#br0">79798 39650 675,'-9'9'101,"0"3"-25,-1 4-25,-1 2-24,-3 3-14,-4 5-1,-3 3-2,-5 4-1,-2 3-2,-1 0-2,0 2-2,-2 1-3,1-2 1,3 0 0,3-3 2,3-2 2,3-3-5,1-5-8,2-5-9,3-5-9,3-4-10,6-4-12,6-4-10,6-4-11,2-3 1,-3-2 16,-1-2 14,-2-1 16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7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79600 39461 546,'0'-13'4,"2"8"20,0 7 21,2 6 21,1 5 4,3 3-12,3 3-13,4 3-12,1 4-9,1 5-2,1 5-5,1 4-3,0 3-2,1 0-4,-1 0-1,1 0-3,-2-1-4,-1-2-6,-2-2-7,-3-1-6,-1-3-8,0 0-7,-2-1-9,-1-1-8,-1-4-1,0-4 6,-2-5 6,0-4 5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8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82160 39681 653,'22'-13'54,"-1"3"-6,-2 4-8,-3 4-7,1 3-4,1 4-2,3 2-3,2 3-2,-2 3-2,-1 0-4,-4 1-3,-3 1-3,-3 1-3,-4 1-3,-4 1-5,-4 1-3,-5 2-1,-4 3-2,-5 3 0,-5 3 0,-4 0 0,-1-3 0,-3-4 1,-1-1 0,0-4 1,2 1 1,1-2 1,3-1 0,2-2 2,3-1 2,3-2 2,3-2 2,5-4 2,10-2 1,8-6 3,9-2 1,5-3-2,3 0-5,1 0-5,2 1-6,2-1-6,-1 2-7,0 1-7,1 0-8,-2 0-3,0 0 1,-1-1 2,-1-1 0,-2-1 1,-1 2 1,-3 1 1,-1 0 0,-4 1 3,-3-2 4,-4 0 5,-4-1 3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83844 40231 531,'-8'-12'20,"0"6"11,0 8 10,1 6 12,-1 5 1,0 2-9,0 1-9,0 3-8,1 0-6,1 1-2,0-1-2,2 1-3,0-1-1,2-1 0,0-1 0,2-1 0,0 0-2,2-1-3,0 1-3,2-1-3,1-1-4,3-4-1,4-4-3,2-4-3,2-4-1,3-4-3,2-4-2,1-4-3,0-3 0,-1-3 0,-3-3 1,-1-2-1,-2-2 1,-3 3 2,-1 1 1,-2 3 1,-2 1 2,-2 1 3,-3 1 1,0 1 4,-4 1 1,-2 4 0,-4 3 2,-2 3 1,-3 1-1,-1 2-2,-3 0-1,-1 2-2,-1 0-4,2 2-4,3 0-5,1 2-4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85209 38810 452,'7'-22'3,"-2"2"5,-3 5 6,0 1 6,-2 2 3,0-3 1,0-2 2,0-1 2,0-2-2,0 1-3,0-1-3,0 0-4,-1 2-3,-1 3-3,0 3-4,-1 3-2,-3 1-1,-2 2 1,-3 1 3,-3 0 0,-3 3 3,0 4 0,-1 4 1,-1 4 1,0 3 0,-1 3-1,0 3-2,1 3-2,0 2 0,3-1-1,1 1 0,2-1 0,3 0-2,3-1 0,2-1-2,4-1 0,3-2-3,4-2-4,3-4-3,5-3-3,3-2-2,3-2-1,3-2-1,3-2 0,1-2-2,-3 0-2,-1-2-2,-3 0-4,-2-1 2,-3 0 5,-2 0 5,-4 0 4,-4 1 10,-4 2 17,-6 2 15,-4 2 16,-3 4 3,-1 6-7,-2 5-9,0 7-8,-1 4-5,-1 2-3,-1 4-2,-1 3-3,-2 7-2,-3 12-4,-3 11-2,-3 12-3,-3 10-6,-2 6-5,-4 7-7,-3 8-6,0 2-8,2 1-8,2-1-10,2 1-9,5-12-1,7-22 6,8-23 6,9-22 6,3-13 3,0 0-2,0-1 0,0 0-1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49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86850 40412 580,'4'-14'77,"8"2"-9,7 4-9,9 3-9,5 1-7,4 0-7,4 0-6,4 1-6,0-1-7,0 2-6,-4 0-7,0 2-5,-4 0-8,-2 0-5,-3 0-6,-3 0-6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8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36959 32334 593,'0'-15'29,"0"2"0,0 3 0,0 1-1,-2 3 1,0 6 3,-3 4 5,-2 6 2,0 1-1,1 1-8,0 0-8,2 0-7,0 0-5,0 3-2,0 1-1,0 3-2,0 1 0,1 1-1,-1 1 0,0 1-1,0 1 0,2 1-2,0 1-3,2 1-2,-1-1-2,0-2 1,-2-1-1,0-2 0,-1-2 1,1 1 0,-2-1 0,2 1 1,-1-2 1,2-1-2,0-3 0,2-1 0,1-4-12,2-4-22,2-6-23,2-4-21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0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88054 39405 508,'-16'-20'53,"2"23"9,1 22 10,1 22 10,1 12-4,-1 1-17,0 1-18,1 2-17,0-1-14,0 3-9,2 0-11,1 1-10,0-3-7,2-7-3,1-7-4,1-6-4,-1-8-6,2-8-11,-1-7-10,0-8-11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90565 39214 493,'-3'-14'6,"-2"2"11,-5 4 13,-4 3 11,-1 5 3,-1 8-3,0 7-5,1 9-3,-2 5-4,0 2-3,-1 4-1,-1 3-3,-2 3-1,-3 4-2,-3 4-1,-2 4-2,-2 3-1,1 1-2,1 3 0,1 2-2,2-3-2,3-5-1,3-6-2,3-6-2,4-6-1,4-5-2,6-7-3,5-5-2,3-6 0,5-5 0,4-4 2,4-6 0,3-4-3,2-5-5,4-5-7,3-5-5,2-5-3,-1-3-2,0-5-1,1-3 0,-4-1 0,-6 4 5,-5 2 3,-6 3 4,-5 3 3,-2 3 4,-4 3 2,-2 3 4,-5 3 0,-4 5 0,-5 3-1,-5 4 0,-4 3-1,-1 2-1,-3 2-2,-1 2 0,0 1-3,3 3-4,3 2-4,3 1-4,4 1-1,5-2 3,5-3 2,4-1 4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92736 40116 552,'-36'-7'62,"7"2"-6,7 2-7,7 2-5,2 2-5,-2 4-4,-1 2-2,-3 3-4,-1 3-3,-1 2-6,-1 1-5,-1 3-5,-2 2-3,-3 5-1,-3 3-1,-2 4-2,-2 2 0,1 1 0,1-1-2,2 0 1,0-1-7,3-3-12,2-4-11,1-2-12,3-2-6,1-3 1,3-1-1,1-2 1,2-3 0,2-3 0,3-3 1,1-2-1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1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92450 40205 473,'1'-13'10,"4"6"18,2 6 18,3 6 20,3 5 4,0 3-10,1 5-10,1 4-9,0 3-8,-1 4-5,-1 5-6,0 3-5,-1 2-3,-1 2-1,1 1-1,0 0-1,-1 0-6,-3 0-8,-1-1-9,-2-2-10,-1-1-8,0-3-7,0-4-8,0-2-6,-1-3-2,-1-5 5,0-3 5,-1-4 5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2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94316 40309 501,'-15'-30'97,"2"19"-10,3 19-10,1 17-9,0 11-11,0 3-13,-1 1-12,-1 2-12,-2 2-9,0 2-6,-1 1-5,-1 4-7,-1-2-7,-1-3-5,-2-2-7,1-4-6,0-3-5,2-5-2,4-6-3,3-3-3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2"/>
    </inkml:context>
    <inkml:brush xml:id="br0">
      <inkml:brushProperty name="width" value="0.04937" units="cm"/>
      <inkml:brushProperty name="height" value="0.04937" units="cm"/>
      <inkml:brushProperty name="color" value="#00BFF3"/>
    </inkml:brush>
  </inkml:definitions>
  <inkml:trace contextRef="#ctx0" brushRef="#br0">95443 39180 445,'-2'-37'12,"0"19"24,-3 20 23,-2 19 25,-2 12 2,-4 1-16,-2 2-18,-3 2-17,-2 3-10,-3 4-4,-1 4-2,-3 4-3,1 2-4,2 1-1,1 2-4,3 0-2,2-2-2,4-5-2,4-4-1,5-5-2,2-7-2,4-6-4,2-7-3,4-7-3,2-5-3,5-2-3,4-4-3,3-2-3,3-5-2,-1-2 0,0-5 0,1-4-1,-2-3 2,-3-1 3,-3-3 5,-3-1 3,-3-2 4,-2-1 4,-4-1 4,-2-1 5,-4 2 3,-4 4 1,-4 3 1,-4 4 2,-4 4 0,-5 2-3,-5 4-4,-4 3-1,-6 3-4,-5 5-3,-4 6-3,-5 4-4,0 2-2,8-1-5,6-1-3,8-1-4,3-1-3,3-2 0,1-3-2,3-1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3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86570 42790 565,'-11'-15'43,"8"4"-3,9 3-1,10 3-3,4 1-3,3 0-5,1 0-3,3 0-5,2 0-3,2-2-2,4 0-1,3-1-2,3-1-1,6 1 1,4-1-1,6 0 1,3 1-1,5 0-2,4 2-1,3 1-1,3 0-1,1 2-2,1 0 0,1 2-2,1 0 0,4 2 0,3 0 0,3 2-1,1 0 0,0 1 1,0 2 0,0 0 0,1 1 0,2 0-3,2-1-3,2 1-1,2-1-3,2-2-3,2-3-3,2 0-4,2-2 0,5 0 0,4 0 1,3 0 0,1 0 2,-4 0 4,-5 0 2,-3 0 3,-4 0 1,-4 0 0,-4 0-2,-4 0 0,-5 0-1,-6 1-1,-5 2 0,-7 0 0,-7 1-2,-10 0-4,-10 0-4,-10 0-4,-7-1-2,-5-1-3,-4 0-2,-6-1-2,-5-1 1,-2 2 3,-6 0 4,-2 1 4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77005 45041 513,'6'-14'2,"-3"1"3,-2 2 3,-4 2 3,-1 7 12,-3 10 18,-2 11 18,-2 11 19,-2 7 1,-1 2-17,-3 4-15,-1 3-18,-3 2-10,-1 5-6,-3 4-5,-1 4-6,-1 1-2,1-1-1,1-1 0,1-1-1,2-4-5,3-8-10,3-8-9,3-8-9,5-8-11,6-9-11,7-8-10,8-9-12,2-7 2,-1-4 17,-1-4 15,0-3 17,-3-2 9,1 3 4,-2 1 5,0 3 4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77350 45276 440,'29'-58'-11,"-5"10"5,-5 10 5,-5 9 6,-3 7 4,-1 1 4,0 3 3,-2 1 4,0 2 3,2 3 2,0 1 1,1 2 3,2 5 2,2 8 4,1 8 4,3 8 4,-1 5-2,-5 4-5,-3 5-7,-4 3-5,-3 4-4,0 6-1,-2 4-2,0 5-2,-1 1-1,0-2-3,0-4-2,0-2-3,0-5-1,0-2 0,0-5 0,0-4-1,5-14 0,11-26-5,11-25-2,11-26-3,5-14-2,0-3-1,0-3 1,0-2-1,-1 2 0,-4 7-2,-2 8 0,-3 9 0,-4 7-4,-5 9-3,-5 10-5,-5 8-4,-4 8-6,-4 8-6,-4 8-8,-4 8-7,-2 3-1,0-1 3,0-1 5,0-1 3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79393 46183 481,'-8'-6'69,"2"4"-5,1 4-6,0 4-6,-1 5-5,-3 7-4,-5 7-6,-4 7-5,-2 4-4,-1 0-4,-1 2-4,-1 1-4,0 0-4,1 0-3,1 0-3,1 0-4,0 0-5,1-2-7,-1 0-5,1-1-7,1-4-7,5-6-10,3-5-10,4-6-10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8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37413 32840 678,'-15'15'93,"4"1"-22,3-1-21,2 1-23,2-1-11,1-1-2,-1-1-1,0 0-3,0-1-1,2 3-2,0 2-1,2 2-2,0-1-2,0 0-4,0 0-2,0-2-4,2-3-2,4-5-2,4-4-2,3-6-2,2-2 0,-3-2 2,-1 0 2,-2-1 2,-1-2 1,0-2 2,0-2 1,-1-1 0,1-2 2,-2 1 1,-1-1 0,0 0 2,-2 1 0,-1-1 0,0 0 1,-1 1 0,-1-1 1,0 2-1,0 1 0,0 1 1,-2 1-1,0 2-1,-3 2 0,-2 3 0,-1 0-2,0 0 0,1 0-2,-1 0-1,0 1-2,0 2-4,0 2-3,1 2-3,0 1-2,2 2-1,2 0-1,2 2 0,1-1-2,0 1 1,0 0-2,0 0 1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79739 46505 483,'6'-13'40,"-1"6"4,-2 6 5,-2 6 6,-1 5 0,2 3-7,0 5-5,2 4-5,-1 3-6,0 6-3,-2 5-5,0 4-4,-3 2-4,0-4-4,-3-2-4,-2-3-4,-1-2-5,1 0-3,-1 1-5,0-1-4,-1-2-3,-2-3-3,-1-5-1,-3-3-4,1-4-4,1-1-8,2-2-8,3-2-8,0-3-2,0-3 5,0-2 4,0-4 4,1-1 5,1 1 4,0-1 5,2 0 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5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79050 47381 605,'25'-14'154,"3"5"-38,3 3-40,2 4-38,2 2-28,-1 2-16,-1 0-17,-1 2-17,-4-1-11,-4 1-7,-5 0-7,-4 0-7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5"/>
    </inkml:context>
    <inkml:brush xml:id="br0">
      <inkml:brushProperty name="width" value="0.05161" units="cm"/>
      <inkml:brushProperty name="height" value="0.05161" units="cm"/>
      <inkml:brushProperty name="color" value="#00BFF3"/>
    </inkml:brush>
  </inkml:definitions>
  <inkml:trace contextRef="#ctx0" brushRef="#br0">84382 45944 426,'0'-15'28,"0"0"-4,0 2-4,0 1-3,0 0-1,2 1 2,0-1 2,2 0 2,0 0-2,1-1-2,2-2-5,0 0-2,0 0-2,-2-1-1,-3 1 0,0-1-1,-4 2 1,-2 2 0,-4 4 1,-2 3 0,-3 1 1,-1 0 2,-3 0 0,-1 0 1,-3 2 1,-1 4 0,-3 4 0,-1 4 0,-2 3 0,1 5-1,0 3 1,-1 5-1,1 5-1,0 6-1,-1 8-2,1 6-1,0 3-1,3 0-1,1-2 1,3-1-1,1-2-1,3-6 1,1-4-1,2-5-1,3-5 0,3-4-2,2-3-2,4-5 0,4-3-3,6-4-5,5-5-3,7-2-4,4-7-4,2-6-3,4-7-3,3-7-3,2-6-1,0-5-1,2-4 2,1-6-1,-3 1 3,-6 6 6,-5 6 4,-7 6 4,-4 7 15,-2 12 21,-4 10 22,-3 12 22,-1 6 3,0 5-17,0 3-16,0 4-16,0 1-11,0-1-2,0-3-4,0-2-3,-1-1-9,1-3-13,0-1-12,0-3-14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86661 44505 580,'7'-14'8,"-1"3"19,-1 2 17,0 4 17,0 2 5,4 2-10,2 2-9,3 2-9,-1 4-9,-5 5-7,-4 7-8,-5 6-8,-5 2-4,-4 0-4,-4 0-2,-3 1-2,-1-3-3,2-3-1,4-5-2,3-3-2,4-3 1,4-2 1,6-3 2,4-1 2,2-1 1,1 0 3,0 0 2,0 0 1,-1 0 3,-1 2 0,-1 0 1,0 2 1,-3 0 2,-3 3 1,-2 2 2,-3 1 2,-4 3 1,-4 3 0,-4 3-1,-3 3 0,-3 1-4,1-3-7,-1-1-6,1-3-7,1-1-9,5-3-9,3-1-10,4-2-10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88" units="cm"/>
      <inkml:brushProperty name="height" value="0.0488" units="cm"/>
      <inkml:brushProperty name="color" value="#00BFF3"/>
    </inkml:brush>
  </inkml:definitions>
  <inkml:trace contextRef="#ctx0" brushRef="#br0">88062 45616 450,'-16'-1'0,"2"-1"0,1 0 0,1-1 0,1-1 9,0 2 19,2 0 17,1 2 19,0 2 5,0 4-8,0 4-8,1 3-9,-3 5-6,0 3-7,-3 5-6,-1 3-6,-4 4-4,-2 4-1,-3 4-1,-2 4-1,-5 2-5,-1 0-5,-4 0-5,-2 0-7,-1-4-9,5-6-10,4-8-13,3-5-10,4-8-9,3-3-5,3-6-4,3-4-5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87700 45950 487,'17'33'171,"1"2"-40,3 4-40,1 3-39,0 2-25,-1 2-8,-2 1-7,-3 4-9,0-3-3,0-3 1,-1-4 1,1-3 1,-1-5-6,-1-2-15,-1-3-14,0-3-15,-2-4-12,1-3-6,0-4-9,0-4-6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6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89802 45364 462,'-8'-14'10,"2"2"18,1 4 20,0 3 19,1 5 6,1 8-9,-2 7-8,2 9-8,-3 6-8,-2 6-8,-3 6-7,-3 6-7,-2 4-5,-2 0-4,0 1-4,0 2-4,-1-2-1,1-1-3,1-2-1,1-2-1,1-4-10,2-6-15,3-6-17,1-5-16,3-7-7,6-5 4,4-6 3,6-6 4,1-5 5,-1-2 10,-1-4 9,0-2 9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7"/>
    </inkml:context>
    <inkml:brush xml:id="br0">
      <inkml:brushProperty name="width" value="0.05396" units="cm"/>
      <inkml:brushProperty name="height" value="0.05396" units="cm"/>
      <inkml:brushProperty name="color" value="#00BFF3"/>
    </inkml:brush>
  </inkml:definitions>
  <inkml:trace contextRef="#ctx0" brushRef="#br0">90944 45811 407,'-14'2'126,"2"4"-22,4 4-23,3 3-23,0 5-15,0 4-7,-2 3-8,0 4-8,0 3-4,1 1-2,0 1-1,2 1-3,0-1 0,2-2 0,0-2 0,2-1-1,3-4-4,6-3-13,5-5-10,7-3-11,3-7-5,1-10 3,1-10 3,1-9 3,-1-7 2,0-1 3,-1-2 2,-1-2 3,-2-3 2,-4 1 2,-5-2 3,-3 0 1,-3 0 1,-2 5 3,-3 4 1,0 3 1,-5 5 2,-4 3-1,-6 5 1,-3 3-1,-5 2 0,-2 2-1,-1 1 0,-2 0-1,-1 2-6,3 0-9,1 2-11,3 0-9,2 1-5,2-2 2,4 0 1,3-1 3,1-1 3,2 0 5,1 0 6,0 0 5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7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92600 45165 472,'8'-7'154,"2"3"-38,0 1-36,1 2-37,2 1-19,1 0-3,3 0-3,2 0-1,1 0-3,1 0 0,0 0-1,3 0-1,-2 0-11,-2 0-19,-1 0-20,-2 0-19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9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94075 44277 583,'35'-6'82,"-8"2"-17,-7 4-16,-9 3-18,-3 2-8,0 3-1,0 3 0,0 4 0,-2 0-2,-3 1-4,-2-1-5,-3 1-4,-3-1-2,0-1 3,-2-1 1,0 0 3,-2-2-2,-2 1-7,-1 0-8,-3 0-6,0-2-3,1-1 2,1-2 1,1-2 1,2-1 2,4 2 3,4 0 2,4 1 3,2 1 1,2 0 0,0 0 0,1 0 0,1 0 1,-2 1 1,-1 2 2,0 0 1,-2 0 1,-1 1 0,0 0 1,-1 0-1,-3-1 0,-2 1-1,-4 0-1,-2 0-2,-2 0-3,-1 1-7,-1 1-5,-1 1-6,-1 0-5,2-2-1,1-3-2,1-1-2,1-2-6,0 0-11,2-2-10,1 0-10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09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38256 32460 565,'7'-8'0,"-2"0"0,-3 0 0,0 0 0,-2 0 0,0 1 0,0-1 0,0 0 0,0 0 3,0 0 6,0 0 5,0 1 7,-2 0 2,-2 2-1,-4 2-1,-2 2-1,-2 2-1,1 2-1,-1 2 0,0 2 0,1 1 0,-1 3-1,0 2 0,1 2-1,-1 0 1,2 1-1,1 0 0,1-1-1,1 1-1,2 0-2,2-1-3,2 1-3,2-2-4,4-1-6,2-2-7,3-2-6,2-4-4,0-2 0,-1-6-1,1-2 1,0-3 0,1 0 1,1 0 2,2 0 1,-2-1 1,-1-1-1,-2-3-2,-2-1 0,-2-1 1,-1 2 4,-1 2 4,0 3 4,-2 2 11,-2 4 19,-2 4 19,-2 4 19,-1 3 2,0 5-13,0 4-14,0 3-13,0 5-8,-2 3-4,0 4-3,-1 4-4,-1 4-2,-2 2 0,0 4 1,-1 2-1,0 2-6,0 0-15,2 0-14,1 0-15,0-2-7,2-2-2,1-4-1,1-2-2,0-6 4,0-8 9,0-7 7,0-8 10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2:59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95412 44889 517,'7'-7'5,"-4"1"10,-3 0 10,-2 2 10,-3 1 4,-2 2 0,-1 2-2,-3 2 0,0 2-4,2 2-2,2 1-4,3 3-4,0 2-2,2 1-2,0 3-2,2 2-2,0-1-2,0 1-1,0-2-2,0-1-2,1-2-1,2-1-1,2-2-2,2-2-1,3-3-1,5-3-4,5-2-1,5-3-3,1-4 0,-2-2 0,-1-3 0,-2-3 1,-3-2 1,-1 0 0,-3 1 2,-1-1 0,-2 1 1,-1 1 1,0 1 0,-2 0 2,-3 2 0,-4 1-1,-6 1-1,-4 0-1,-4 3-3,-5 2-6,-4 4-6,-3 3-7,-1 1-5,1 1-8,3 2-6,2 0-7,1 1-3,2 0 0,3-1 1,1 1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6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60714 52028 627,'7'-10'3,"-1"-2"8,0-3 6,-1-3 7,-2-1 1,1 0-4,0 2-4,0 1-5,1-2-2,0-5-3,1-5-1,2-5-1,0-1-1,-1 2 0,1 1 0,0 3 1,-1 1-1,-2 1-2,-3 1-2,0 1-1,-2 2-2,0 3-1,0 3 0,0 3-1,-3 2 0,-2 2 2,-5 2 2,-4 3 1,-3 2 1,-1 5 0,-3 6 0,-1 4 0,-3 6 0,-3 7 3,-3 7 1,-2 7 3,-4 4 0,1 5 0,-2 4 1,0 4-1,-1 1 0,1-1-2,2 0-1,0-2-1,2-1 0,5 0 1,3-2 0,5 0 0,4-5 1,5-8-1,4-8-1,6-7-1,2-6 0,0 0-1,0 0-2,0-2 0,1-3-2,4-3 1,2-4-1,4-4-1,2-3 0,5-2-2,3-2 0,5-1-1,3-7 0,5-8 1,2-9 0,6-8 2,0-6-2,0 0-4,-1-2-4,-2 0-5,-2 0-1,-3 3 2,-5 4 3,-3 2 1,-5 4 3,-3 6 3,-5 3 3,-3 7 3,-4 4 5,-6 6 6,-4 6 5,-5 6 5,-3 4 3,2 3 0,0 4-1,2 2-1,1 2-1,1 1-2,0 1-3,2 1-2,0 1-2,2 3-1,0 1-2,2 2-2,0 3 0,0 3 1,0 3 0,0 2 0,0 2-2,2 0-2,0 0-5,2 0-2,1 0-6,1 1-5,3-1-6,2 0-6,1-2-6,0-4-6,-1-4-5,1-3-6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7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63366 53252 729,'-7'-8'3,"2"0"7,2 0 6,2 1 6,4-1 5,7 0 0,8 0 2,6 0 0,4 2-1,0 1-5,2 2-4,1 2-5,1 0-3,1 0-4,1-2-3,0 0-2,0 0-4,-1 2-3,-3 2-3,-1 2-3,-3 1-3,-2 0-3,-1 0-2,-2 0-2,-3 0-3,-1 1-3,-3 2-1,-1 0-3,-3 1-2,-2 0-1,-4-1 0,-2 1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3:07"/>
    </inkml:context>
    <inkml:brush xml:id="br0">
      <inkml:brushProperty name="width" value="0.03326" units="cm"/>
      <inkml:brushProperty name="height" value="0.03326" units="cm"/>
      <inkml:brushProperty name="color" value="#00BFF3"/>
    </inkml:brush>
  </inkml:definitions>
  <inkml:trace contextRef="#ctx0" brushRef="#br0">63284 54078 661,'-22'0'0,"4"0"0,5 0 0,3 0 0,2-1 2,0 0 5,1-2 4,-1 0 4,3-2 5,8 0 5,6-1 6,7-1 4,5-1 1,5 0-4,3 0-5,5 1-3,1 0-5,0 2-2,0 2-4,1 2-4,-2 2-2,0 2-2,-1 2-2,-1 2-3,-2 1-1,-2 1-2,-2 1-2,-1 1-2,-2 2-2,-1 0-3,-1 1-2,-1 1-3,-1-1-5,-3-1-8,-1-2-9,-2-2-8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0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39974 45233 508,'-11'0'11,"10"0"24,10 0 22,10 0 24,4 0 3,0 1-17,1 2-17,-1 0-16,2 0-10,1 0-6,2-2-4,3 0-4,-1-2-5,0 0-3,-1-2-4,-1 0-3,-1 0-4,-1 0-1,-1 2-3,-1 1-2,-2 0-1,-3 0 1,-3 0 0,-3 0 0,-4 0-7,-6 0-18,-6 0-16,-6 0-17,-3-1-2,1-1 13,-1 0 13,0-1 14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1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40041 43776 515,'-7'-21'1,"0"5"2,2 5 1,1 5 2,0 4 8,2 5 16,0 6 15,2 4 15,0 6 3,0 5-11,0 6-10,0 7-11,0 2-7,0 2-2,0 0-3,0 2-4,0 0-1,0 0-3,0 0-1,0 0-2,0-1-3,0-2-1,0-2-2,0-1-3,0 0-1,0 6 1,0 4 0,0 6 0,0-1-2,0-5-3,0-4-5,0-5-3,-1-5-2,0-4 1,-2-4 0,0-3 2,-3-4-5,-2-3-8,-3-3-9,-3-2-9,-2-5-2,1-2 7,-1-6 7,0-2 5,-1-5 4,-1-2 2,-3-3 2,-1-3 1,0-2 2,1-1 2,2-1 2,3-1 2,1 1 4,2 5 5,3 3 5,1 4 6,1 2 5,0-1 6,0-2 6,1 0 6,0 0 1,2 1-1,2 0-2,2 2-3,2 0-1,2 1-2,2-1-2,2 0-2,2-1-3,5 0-3,4-1-2,3-1-4,3-1-2,1 0 0,1 0-1,1 1-1,-1 0-2,0 2-3,-1 2-5,0 2-3,-3 1-5,0-2-6,-1 0-6,0-1-5,-3-1-4,0 0-1,0 1-2,-2-1-2,-1-1 0,-1 0 0,-1-1 0,0-1-1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01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42150 43450 629,'14'0'0,"-1"0"0,-2 0 0,-2 0 0,0 0 8,3 0 18,3 0 17,3 0 16,1 1 5,-1 2-11,-1 2-9,0 2-9,-3 1-11,-1 3-11,-3 2-11,-1 1-11,-1 2-5,-2 1 3,-1 1 2,0 1 2,-2 0-4,0-3-11,-2-1-11,0-2-11,-3-2-6,0-1-1,-3-1-1,-2 0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29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29231 28283 403,'-70'-6'7,"20"4"12,18 4 13,19 4 13,10 2 6,2 1 1,2 1-1,2 1 0,2-1-3,4-2-6,2-4-6,3-2-7,3-2-4,1 2-3,3 0-4,2 1-3,0 1-3,1-2-1,-1 0-2,1-2-2,-1 1-1,2 0-2,1 2-2,1 0-1,2 0 0,1 0-1,2-2 0,3 0 1,0-2-2,0 0 1,0-2 0,1 0-1,-2-1 0,0 0-1,-1 0-1,-1 0 0,0 0-1,0 1 1,2-1 0,1 0 1,-1 1 0,-2 0 1,-1 2 1,-3 0 0,0 1 0,-1 0 0,0 0 0,1 0 1,-1 0-1,1 0 0,-1 0 1,1 0-1,0 0 0,2 0 0,3 0 1,1 0-1,1 0 0,1 0 0,-1 0 0,0 0 0,0 1 0,-2 0-1,0 2-2,-1 0 0,-1 0-2,-1 0-1,-1-2-3,-1 0-2,-2-1-1,0 2 1,-1 0 0,0 1 1,-3 1 0,0 0 3,-1 0 1,0 0 3,-1-1 0,3 0 1,1-2 0,3 0 1,-1-1 0,0 0 0,-1 0 2,0 0 0,-3-1-1,-2 0 0,-1-2-2,-2 0 0,-2-1-1,-1 0 0,-1 0 1,0 0 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3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41612 44995 648,'0'-13'-27,"2"4"26,0 6 25,2 5 26,-1 3 9,0 3-9,-2 3-8,0 4-8,-3 0-6,0 1-2,-3 0-3,-2-1-2,-1 1-6,1 1-8,-1 1-7,0 1-8,1 0-6,0-3-4,2-1-4,1-2-3,0-5-8,2-6-11,0-8-12,2-6-12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4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41603 44813 647,'9'-15'-2,"2"2"-1,1 2-2,3 3-3,1 1 0,-1 2 2,1 2 1,0 2 2,0 1 10,3 0 18,2 0 16,1 0 18,2 0 4,-1 0-11,0 0-10,1 0-10,-2 0-8,-1 2-5,-3 0-5,-1 2-6,-2 0-5,-3 0-5,-1-1-7,-2 1-5,-2 1-5,-2 2-5,-2 2-4,-2 2-5,-4 0 0,-4-1 4,-5-1 4,-5 0 4,-4-2 1,0-1-1,-1 0-1,0-2-3,-1 0 1,2 0 3,3 0 1,1 0 3,3-1 4,1 0 7,2-2 6,2 0 8,2-1 8,1 2 13,0 0 13,2 2 13,-1 1 1,-2 3-7,-2 3-9,-1 4-7,-3 1-7,-2 3-4,-2 1-4,-1 3-5,-2 0-3,1 1-3,-1-1-3,1 1-3,0-2-3,1-1-4,0-3-5,2-1-5,2-3-3,3-1-4,3-2-4,2-2-4,4-4-3,4-6-3,4-6-4,4-6-2,2-3 0,3-1 5,2-1 5,1-1 5,2 0 5,0 1 5,-1 1 5,1 1 5,-1 1 4,1 2 0,-1 2 1,1 3 2,-1 0 2,1 2 6,0 1 6,-1 0 4,1 1 6,-1 0 5,1 0 4,-1 1 5,0-1 2,-2 2-4,-3 0-3,-1 2-4,-2 1-3,-2 3-5,-3 4-6,-1 2-5,-2 2-2,-2 2-2,-2 0 0,-2 1-1,-3 1-5,-3 1-8,-5 1-8,-4 1-8,-1 0-3,-1-3 1,1-1 2,-1-2 2,0-2 2,-3-1 4,-1 0 3,-3-2 3,0-1 4,1-1 4,1 0 4,2-1 4,1-2 4,4-1 3,5 0 4,3-2 4,6-1 4,8-4 5,8-2 3,7-3 4,5-1 0,1 0-9,1 2-6,1 1-9,0 1-3,-1 2-1,-1 2-2,-1 2-1,-3 2-1,-3 2-3,-5 2-1,-3 2-2,-3 2-1,-2 3 1,-2 3 0,-2 4 0,-3 1 0,-4 2 0,-4 3-2,-3 1 0,-3 1 0,0-3 0,1-1 1,-1-3 1,0-2 1,-1-3 0,-2-2 0,1-4 0,-1-2 1,4-1 0,3 0 0,3-2 0,5-1 2,8-4 5,7-2 5,9-3 4,5-2-2,1 0-6,2 0-7,3 0-6,0 1-5,0 1-4,1 0-3,-1 2-4,0 0-4,-2 0-7,0 0-6,-1 0-7,-2 1-1,-5 0 4,-3 2 5,-4 0 3,-3 1 5,-1-2 5,-1 0 4,0-1 6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0"/>
    </inkml:context>
    <inkml:brush xml:id="br0">
      <inkml:brushProperty name="width" value="0.03016" units="cm"/>
      <inkml:brushProperty name="height" value="0.03016" units="cm"/>
      <inkml:brushProperty name="color" value="#00BFF3"/>
    </inkml:brush>
  </inkml:definitions>
  <inkml:trace contextRef="#ctx0" brushRef="#br0">39366 32364 729,'-7'8'103,"2"2"-25,2 0-25,2 1-27,2 0-16,2-2-10,2-3-7,2-1-9,0-2-3,1-4 2,0-2 3,0-3 2,-1-3 3,-1 0 3,-1-1 2,0-1 4,-2-1 0,0 2 0,-2 1-1,0 0 0,-3 2-6,0 1-14,-3 0-12,-2 2-14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5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43833 44087 446,'0'-15'1,"0"2"3,0 3 2,0 1 3,0 1 0,0 0-1,0 0-1,0 1-1,0 3 2,0 8 7,0 7 6,0 9 6,0 3 1,-2 1-7,0-1-5,-1 1-5,-1-1-4,2-1 1,0-1 0,2-1 1,0-2-2,0-1-4,0-2-4,0-2-3,2-3-3,4-1-2,3-2-3,5-2-3,2-3-1,1-4-2,1-4-2,1-4-1,0-3-1,-1-3 0,0-3-1,-2-3 0,-1-2 1,-1 1 3,-1-1 3,0 1 4,-3-1 3,-3 1 3,-2-1 3,-4 1 4,-1 1 2,0 5-2,0 3-1,0 4-2,-1 4 6,-2 2 9,-2 4 12,-1 3 9,-3 2 5,0 5-1,-2 4-1,0 3-2,-1 4-3,-1 3-4,-1 3-5,-1 3-4,-1 1-4,0-1-1,1-2-1,-1 1-1,1-3-3,1-2-3,0-1-4,2-3-3,4-2-4,6-2-8,7-4-5,8-3-7,4-4-1,1-6 1,3-6 3,1-5 2,1-3 2,-1 2 1,-1 2 1,-1 3 2,-3 2 1,-6 4 4,-6 4 3,-6 4 3,-6 3 2,-4 3 3,-5 3 2,-5 3 3,-3 2 1,-1 0-1,-1-1 0,-1 1-1,1-1 1,1 1 1,3-1 2,1 1 0,1-1 2,1 1-2,-1-1 0,1 1-1,-1 0 0,-1 1-1,-1 1-1,-1 1 0,2-1 0,5-5 0,4-3 0,6-4 1,7-7-1,10-8-3,9-9-1,11-9-2,5-5-3,2 1-1,2-1-2,2 1-1,2 1-1,0 1 0,2 3 2,0 1-1,-1 3 2,-6 3 0,-4 3 0,-5 3 1,-5 4 2,-5 5 3,-5 7 4,-4 6 2,-7 4 2,-7 3 0,-6 3-1,-7 3 0,-4 1 0,1-1-2,-1-1 0,1-1 0,-2-1-2,-1-1-1,-3-1-1,-1-1-1,-1-2-2,1-5 0,1-3-2,1-4 0,2-4-1,5-4-1,3-4 0,4-4-1,3-4-1,2-5-3,3-5-4,1-5-4,2-2-1,3 0 1,4-1-1,2 1 1,2 1 1,2 3 2,0 3 1,1 3 3,0 3 3,-1 3 5,-1 3 5,0 3 5,-2 4 7,-1 7 8,0 8 6,-2 6 9,-3 5 0,-4 3-5,-6 3-6,-4 3-5,-2 1-4,1 2-3,0 1-3,2 1-2,0-2-3,2-2-3,1-3-3,0-3-4,6-7-7,8-12-12,9-12-14,9-12-12,3-7-4,-3-1 7,-3-2 4,-3-2 7,-2-1 4,-1 3 4,-1 1 4,0 3 3,-3 2 6,-1 5 9,-3 3 8,0 4 8,-3 4 10,1 2 10,0 4 9,0 3 11,-1 1-1,-1 3-9,0 2-10,-2 2-10,-1 1-6,0 1-4,-1 1-4,-2 2-4,0 0-2,-2 1-5,-1 1-3,0 1-3,2-6-10,4-14-16,5-14-17,6-13-15,0-7-2,-1 1 11,-2 1 13,-2 2 13,-2 1 8,-1 3 4,0 3 6,-2 3 5,1 0 3,0-1 1,1-3 2,2-1 1,0-2 1,1-1 3,2-1 2,0 0 3,0-1-1,-1 1 0,0 1-1,-2 1-1,-1 3 6,0 3 13,-2 5 14,0 3 12,-1 6 7,1 8 1,2 8-1,0 8 1,0 5-4,-2 5-7,-3 3-9,0 4-7,-2 5-5,0 5-4,0 4-2,0 5-3,-1 8-3,-1 11-3,0 11-4,-1 11-3,-2 6-5,0 3-9,-1 3-8,-2 3-9,1 0-2,2-2 1,3-4 3,1-3 1,1-11-6,0-18-17,0-18-16,0-19-17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6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48466 44428 512,'15'-21'61,"-1"3"-13,-1 4-11,-1 5-13,2 2-7,4 2-1,3 2-3,4 2-1,2 1-1,-1 0 0,-1 0-1,-1 0 1,-2 2-1,-3 6-1,-3 4-1,-3 5-1,-3 3 0,-2 1 0,-4 1 1,-2 1 1,-4 1-1,-2-1-2,-4 1-2,-2-1-2,-2 0-2,-1-1-1,-1-1-1,-1-1-2,-2-2-2,0-1-1,-1-2-2,-1-2-1,0-3-2,1-3-4,1-3-2,1-2-3,2-4-1,2-2 0,4-3 1,3-3 1,1-4 1,0-2 1,0-3 0,0-3 2,1 0 2,2 1 5,2 3 5,2 1 5,2 3 7,0 5 10,1 3 9,2 4 10,-1 4 4,-1 4-2,-1 3-2,0 5-1,-2 3-4,0 3-3,-2 3-5,0 3-3,-2 1-4,-2 1-3,-2-1-4,-2 0-2,-2 2-3,-1 3 1,-3 3-2,-2 2 1,1 2-3,1-2-7,2 0-6,3-1-7,1-3-7,2-3-11,2-5-10,2-4-11,2-4-1,2-6 5,2-6 5,2-6 7,0-4 4,-1-2 3,-1-2 2,0-2 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37"/>
    </inkml:context>
    <inkml:brush xml:id="br0">
      <inkml:brushProperty name="width" value="0.05512" units="cm"/>
      <inkml:brushProperty name="height" value="0.05512" units="cm"/>
      <inkml:brushProperty name="color" value="#F2395B"/>
    </inkml:brush>
  </inkml:definitions>
  <inkml:trace contextRef="#ctx0" brushRef="#br0">49824 43911 399,'8'-8'3,"0"0"8,-1 1 7,1-1 7,-1 2 5,-2 4 2,-2 4 2,-2 4 2,-1 3-1,0 5-4,0 4-6,0 3-4,-1 4-5,0 1-3,-2 3-5,0 1-3,-1 1-4,0-2-4,0 0-4,0-1-3,0-1-2,1-3 2,-2-1 1,2-3 1,-1-6-8,0-10-16,0-12-16,0-10-18,1-4 0,2 1 15,2 3 14,2 1 15,2 3 11,2 2 6,1 4 8,3 3 7,1 0 5,0 0 4,-1-1 5,1-1 4,1-1 1,1 2-1,3 0-3,2 2-1,-1 1-3,1 0-2,-2 2-3,-1 0-2,0 1-6,-1 0-9,1 0-10,0 0-9,-2-1-8,-3-4-4,-3-2-6,-2-3-4,-3-3 2,-1-2 8,0-1 9,-2-3 9,0-1 5,0-1 2,0-1 2,0-1 2,0-2 1,0-1 2,0-2 0,0-2 2,1-1 0,0 1 1,2 1 1,0 1 0,1 1 3,0 1 4,0 1 4,0 1 5,-1 2 3,0 3 2,-2 3 4,0 3 2,-1 7 9,0 12 15,0 11 14,0 13 15,0 6-1,0 2-19,0 2-18,0 2-18,0 3-10,0 2-5,0 4-3,0 2-4,-2 3-5,0 1-4,-3 3-7,-2 2-5,0-1-4,0-1-5,2-2-4,1-2-4,-1 1-1,0 7 3,-2 5 2,0 7 3,0-4 1,0-11-1,2-12 0,1-12-2,0-8-3,0-3-9,0-5-8,0-3-8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7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53580 44450 570,'-1'38'120,"0"-4"-28,-2-2-27,0-3-27,-1-1-15,1 1-1,-1 0-3,0 2-1,1 0-3,1-1-5,0-1-4,2-1-4,0-2-4,0-2 0,0-1-1,0-2-2,0-3-2,0-1-4,0-3-4,0-1-3,0-6-10,2-10-13,0-10-13,1-9-14,1-4-2,0 3 11,-1 3 11,1 3 10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8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54033 43540 492,'21'6'8,"-3"-1"2,-5-2 1,-3-2 0,-1-1 1,4-2-2,2-1 0,3 0-1,3-1-2,1 1-1,2-2-3,3 2-1,1-1-3,1 0-3,0 0-3,2 0-5,-2 1-1,-3 2 1,-5 2-1,-3 2 1,-3 1 1,-1 2 3,-1 0 3,0 2 3,-2-1 2,-3 1 2,-1 0 3,-2 0 3,-2 0 3,0 1 4,-2 2 5,0 0 4,-1 2 3,2 3-1,0 3 0,2 3 0,-1 3 0,-1 1 1,0 3-1,-1 1 1,-1 2-2,0 0-4,0 2-3,0 1-3,0 1-1,0 0 0,0 2 2,0 1 1,0 0-1,0 0-3,0 0-2,0 0-3,0-1-3,0-3-1,0-4-1,0-2-3,0-3 1,0-3 0,0-3 2,0-3 2,0-2-3,0-1-2,0 0-5,0-2-4,-3-5-6,-2-10-9,-5-10-9,-4-9-8,-2-7-5,-3-3 0,-2-3 0,-1-2-1,-2-2 3,-1 1 2,-1 2 4,0 0 3,-2 2 4,1 3 5,-1 3 6,1 4 4,0 1 4,3 2 4,2 3 2,1 1 4,2 3 1,3 1 0,1 2 0,3 2 1,1 2 2,2 1 8,2 0 5,2 2 8,3 3 4,2 6 5,4 5 5,2 7 3,3 1-4,2-4-14,1-5-15,3-3-14,1-3-5,-1 0 0,1-2 2,0 0 1,-1-1 1,-1 0 0,-1 0 2,-1 0 0,-1 0 1,0 0 4,-2 0 2,-1 0 4,-1 1 0,-2 2 1,-2 2-1,-2 2 0,-2 2 0,-4 1 2,-2 3 2,-3 2 1,-3 0 1,0-1-1,-1-1 1,-1-1 0,-1 1-1,-2 2 0,0 1-1,0 3-1,-3 0 0,0 1-1,-1 0 0,-1-1 0,1 0 0,3-3 2,3-1 0,3-2 2,2-2 0,1-1-1,0 0-1,2-2 0,3-2-2,6-2-6,6-4-4,6-2-6,4-4-2,5-2-2,3-3 0,4-3-2,3-2-3,-1 2-5,0 1-5,1 1-6,-1-1-1,2 0 0,1-1 1,1-1 0,-2 1 3,-4 3 4,-3 2 6,-5 4 3,-2 0 5,-3 0 2,-1-1 4,-2-1 2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8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56750 43837 514,'0'-35'18,"2"7"3,0 9 4,2 7 3,1 4 0,1 2-2,3 1-2,2 0-4,0 4-1,-1 6-2,0 6-1,-2 6-2,-1 4-1,-2 5-1,-2 3 0,-2 4-2,-3 3-1,-4 1-2,-4 0-2,-3 2-1,-3-2-2,2-3 0,1-5 0,1-4 0,6-7-5,14-12-7,12-12-7,13-12-9,3-5-2,-2 1 2,-5 1 3,-3 1 2,-4 2 2,0 1 0,-1 2 0,0 3 1,-3 0-1,-3 0 0,-3 0 0,-3 1-2,-1-3 1,-2-2 2,-1-3 1,0-3 1,-2-2 2,0-3 1,-2-1 1,0-2 2,-2-2 1,0 1 3,-2 0 2,0-1 4,-1 3 3,0 4 7,0 3 5,0 4 6,1 4 4,0 1 1,2 2 2,0 2 1,1 6 6,0 8 11,0 9 9,0 10 10,0 6-1,-2 8-12,0 6-13,-1 8-11,-1 4-9,0 3-4,0 4-4,0 2-4,-1 3-4,0 5-6,-1 3-6,-1 4-4,-1 5-7,2 4-6,0 6-7,2 4-6,1-1-4,0-8 1,2-8 0,0-7 1,1-9 2,0-7 2,0-8 3,0-8 3,0-7 3,0-8 2,0-6 3,0-6 1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9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58472 43627 569,'-8'-6'43,"0"2"-3,0 4-3,1 3-2,0 3-4,2 7-3,2 5-2,2 7-3,1 1-4,2-3-5,0-3-5,2-3-6,1-1-2,3-1-1,4 1-1,2 0 0,2-1-2,1-1-2,1-1-3,1 0-3,0-3-2,-1 1 1,-1-2-2,0 0 1,-2-1 0,-1 1 4,-1 2 2,-1 0 3,-1 2 3,-2 3 3,-2 3 5,-3 3 3,-1 0 3,-4-1 0,-2-2 0,-3-3 1,-4 0 1,-4 2 1,-4 0 0,-3 1 0,-3 0 1,-1-1-1,-1-1-1,0-1 0,-2-1-3,1-1-1,-1 0-3,1-2-2,1-1-4,3-3-7,3-1-4,3-2-7,4-4-12,3-8-16,4-6-19,4-7-16,2-2-3,2 3 16,0 3 14,2 3 16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49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58450 45205 437,'1'-13'6,"2"6"15,2 6 13,2 6 14,1 4 4,3 3-5,2 4-5,1 2-4,2 2-4,2 1-4,0 1-1,1 1-4,0 0-2,1-2-2,-1 0-3,1 0-1,-1-2-3,1 1 0,-1-1-2,1 1 0,-2-1-2,-1-1-3,-3-1-1,-1-1-3,-4-4-14,-4-6-24,-6-8-24,-4-6-25,-2-3-8,0 0 10,2 2 10,1 1 10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60922 42605 463,'-8'-13'20,"2"6"5,1 6 6,0 6 5,1 5 0,-2 3-4,0 5-6,-1 4-4,0 1-4,2 1-3,2-1-3,2 1-2,2-2-3,0-2-2,2-1-1,0-2-3,3-3-2,4-3-3,3-3-3,5-2-4,2-3-1,1 0 3,1-2 1,1 0 3,-1-1-2,-3 0-3,-3 0-3,-2 0-5,-8 3 0,-9 7 2,-9 7 3,-11 8 2,-3 1 3,1 0 3,3-1 2,1-1 4,2-2 1,-1-1 4,1-2 1,-1-2 2,2-3 2,5-1 0,3-3-1,4-1 1,5-2-1,6-2-2,6-2-2,5-2-2,3-1-1,-1 0-3,0 0-3,-2 0-2,-2 1-3,-1 2-2,-2 2-4,-2 2-2,-4 2 0,-6 5 3,-6 4 4,-6 3 3,-4 2 2,-1-1 1,-3-1 1,-1-1 1,-2-1 1,1-1 2,-1 0 0,1-2 2,1-2 1,3-1 0,3-2 1,3-2 2,6-2 0,11-1 5,12 0 2,10-2 3,4-1-1,-2-2-6,-1-2-5,-3-2-6,-1-2-5,-3-2-5,-1-1-5,-2-3-5,-3 0-2,-1 2 0,-3 2 0,0 3 0,-4-1 1,-1-2 3,-2-2 2,-2-2 2,-2 0 2,-4-1 0,-2 0 2,-3 0 1,-2 1 2,2 1 4,1 0 3,1 2 3,0 1 4,0 1 3,0 0 3,0 2 2,1 2 7,0 6 10,2 4 8,1 5 9,0 5 1,0 3-8,0 5-8,0 3-9,0 4-5,0 1-3,0 2-4,0 2-2,0 1-3,1-2-1,-1 0-1,0-1-1,0-3-2,2-4-2,0-3-1,2-5-2,2-6-6,4-8-7,4-10-9,3-8-8,4-9-2,3-9 5,3-8 5,3-10 5,2-5-1,1-2-6,1-1-6,1-3-6,-1-1-1,0-2 4,-1 0 5,-1-1 3,-2 2 7,-3 5 7,-3 5 9,-3 4 8,-3 6 5,-2 6 1,-4 5 1,-3 7 1,-2 8 10,-2 10 17,-2 12 17,-2 10 17,-1 6 2,1 4-14,-2 3-14,2 3-13,-1-1-10,2-3-5,0-5-4,2-3-6,1-4-3,2-3-3,2-3-2,2-3-3,1-1-2,3-2-2,2-1 0,2 0-3,0-2 0,1 0-3,-1-2 0,1 0-3,-1-1-1,-1 0-3,-1 0-2,0 0-2,-6 2 1,-8 4 2,-10 3 4,-8 5 3,-4 2 3,-1-1 3,1 1 2,0 0 2,-3 0 2,-1 1 1,-4 1 1,-3 1 1,-1 1 1,2-1 2,0 1 2,1-1 3,3-1 1,3-2 0,5-4 1,3-3-1,6-1 3,9 0 2,6 0 3,9-1 2,8-1-1,7-4-5,8-4-6,8-4-6,5-2-3,2-1-2,2-2-1,2 0-2,-1-1-2,-1-1 0,-2-1-2,-2-1-1,-4 0-3,-6 4-3,-5 3-3,-7 2-3,-6 1-4,-7-1-5,-6-3-4,-8-2-4,-4-2 0,-3-3 5,-4-3 3,-2-3 6,-3-4 2,-1-5 2,-3-5 1,-1-4 1,0-4 3,3 2 5,3-2 4,3 1 4,1 3 3,2 4 0,1 5 2,0 5 1,2 5 3,1 3 8,0 5 7,2 3 8,0 8 8,0 14 9,0 11 10,0 14 10,0 8 0,-2 4-9,0 4-9,-1 4-9,-1-4-8,2-10-6,1-12-6,0-10-6,1-2-4,-2 5 0,0 7-2,-1 5 0,-3 3-1,-4 2-1,-3 1-1,-5 0 0,-2 1-7,-1-2-10,-1 0-11,-1-1-10,1-4-7,1-4-4,3-5-4,2-5-4,1-4 3,4-5 7,3-3 8,3-4 9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1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63350 45500 641,'17'8'4,"3"1"8,3 2 9,3 0 7,-1 1 4,-3-1 0,-5 1-1,-3 0-1,-3 0 0,1 3 0,0 1 1,0 3-1,-1 0-4,1 1-10,0-1-11,-1 1-9,0-2-9,-2-3-8,-2-3-6,-2-2-8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5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46300 10500 467,'7'16'143,"-1"1"-30,0 1-31,-2 1-30,0 2-17,0 1-5,0 3-4,0 1-6,-1 4-4,1 4-5,0 6-6,0 5-6,-1-2-6,0-5-7,-2-5-7,0-7-7,-3-5-13,0-3-17,-3-4-18,-2-4-18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0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40379 32950 687,'0'15'116,"0"-1"-29,0-1-30,0 0-29,0-2-17,0 1-3,0 0-4,0-1-2,-2 5-4,-2 7 0,-3 9-1,-3 7-1,-1 2-8,2-1-16,3-2-17,1-1-15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4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37713 26750 502,'14'0'116,"-1"2"-28,-3 0-28,-1 2-27,2 0-15,6 0-4,5-1-2,7 1-2,1 0-6,-2-2-6,-2 0-7,-1-2-7,-3 0-3,-3 0 0,-3 0 0,-3 0 1,-6 0-5,-12 0-11,-10 0-11,-11 0-10,-4 0 1,3 0 11,4 0 12,2 0 11,1 0 9,1 0 4,-1 0 4,1 0 4,0 1 5,2 0 4,3 2 5,1 0 4,2 0 2,0 0 0,2-2 1,1 0 0,0 1 2,2 4 5,1 4 4,0 3 4,2 4 1,1 3-3,0 3-3,2 3-3,0 4-2,0 3-3,0 4-3,0 4-3,-1 3-1,-1 0-3,0 2-1,-1 0-2,-1 0-1,2-2-2,0-2-1,2-1-2,0-4-4,0-2-7,0-3-7,0-3-7,0-3-6,0-2-3,0-1-5,0-2-4,0-3 0,2-1 1,0-3 4,2-1 1,0-4-1,0-4-5,-1-6-5,1-4-4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4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37700 27939 479,'3'-14'36,"7"1"1,8 2 0,6 2 1,4 2-2,0-1-6,2 0-6,1 0-6,1 0-3,1 1 0,0-1-1,2 0-1,-1 1-3,-3 0-4,-3 2-6,-3 1-4,-4 0-5,-1 2-7,-4 0-5,-3 2-7,-4-3-3,-5-4-2,-4-5-3,-5-5-2,-5-2 5,-2 2 10,-3 3 11,-3 1 11,-1 2 7,1 3 4,1 1 4,1 2 2,0 2 4,0 2 1,1 2 1,-1 2 2,0 2 1,1 3-2,-1 4-1,0 2-1,1 3 0,1 1 2,1 3 0,1 1 1,1 2 0,2 1-2,2 1-2,2 1-3,2-1-2,0-2-2,2-1-1,0-3-3,3 0-1,2-1 0,4 1-2,2-1 0,3-1-4,3-2-9,3-4-6,3-3-8,3-2-8,1-2-8,3-3-8,1 0-8,1-3 0,1 0 6,-1-2 7,0 0 6,-3-1 7,-5 0 5,-7 0 5,-5 0 6,-3 0 0,0-2-7,0 0-5,0-1-7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39360 26291 638,'0'-22'8,"3"6"-1,2 5-1,2 5 0,1 2 4,0 0 10,0 0 11,-1 0 10,1 2 2,-2 4-5,-1 4-5,0 4-6,-2 2-4,0 3-3,-2 2-4,0 1-3,-2 1-3,0-3-3,-2-1-4,0-2-4,-1-2-2,0-1-3,0 0-3,0-2-2,2 1 0,4 1 4,4 3 4,4 2 4,1-1 2,-1-1 0,0-2 0,-2-2 0,-1-1 0,-2 1 0,-3 2 0,0 0 0,-4 1-1,0 1-1,-3 1-1,-2 2-1,-2-1-2,-4-1-4,-2-1-4,-3-1-4,-1-2-2,-1-2-3,0-4-1,1-2-1,0-2-3,3 0-1,1 0-1,2 0-2,3-2-2,3-2-1,2-4 0,4-2-2,1-1 2,0 1 5,0 0 5,0 2 6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40100 26530 633,'16'-1'128,"1"0"-30,1-2-31,1 0-29,1-1-19,-1 1-7,1-1-8,-1 0-6,0 1-5,-3 1-3,-1 0-3,-2 2-3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5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40446 26032 539,'-20'-19'12,"5"9"22,7 8 24,5 9 22,3 7 4,2 4-18,0 3-17,2 5-18,-1 2-11,1 4-5,0 3-7,0 2-5,-1 1-8,-1-2-13,0-2-12,-2-1-12,0-4-10,0-6-8,0-4-8,0-4-8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7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43893 26566 529,'22'-7'63,"-1"2"-11,-3 2-11,-1 2-12,-1 1-7,-1 2-4,1 0-3,0 2-3,-1 0-2,-1 0 1,-1-1 1,-1 1 0,-1 1-4,0 0-11,-2 1-9,0 2-11,-3 1-3,-1 1 3,-2 3 2,-2 2 4,-4 3 3,-8 7 3,-6 5 3,-7 6 3,-4 3 4,-2 0 3,-3 0 2,-1 0 3,-1-1 2,0-1 1,-1-3 0,1-2 1,0-2 0,2-1 0,0-3 1,1-1 0,3-4-1,5-3 1,5-5 0,5-3 0,6-3-1,6-2-2,7-3-2,8 0-2,5-4-3,7-4-3,5-4-4,6-4-2,4-1-4,1 1-1,0 1-2,2 1-2,-2 1-1,-4 2-2,-4 2 0,-3 2-1,-4 1 0,0 1 0,-1-1 0,0 0 1,-3-1-1,-2-2-1,-1-2-2,-2-1-1,-3-2 1,-1 0 3,-2 0 4,-2 1 3,-3-1 2,-1 2 3,-2 1 2,-2 1 2,-1 0 9,-2 2 16,0 1 14,-1 0 16,-1 5 6,2 6-1,0 7-3,2 7-2,-1 4-4,0-1-9,-2 1-7,0-1-8,-2-1-11,0-1-15,-1-3-14,-1-1-14,1-4-6,4-5 4,4-4 2,4-5 3,3-6 1,3-6 0,3-6-2,3-5 0,2-3 1,-1 1 3,1 1 1,0 2 3,-3 0 4,-1 4 7,-4 3 5,-3 3 7,-1 4 8,0 4 13,0 6 11,0 4 13,-1 4 4,-1 4-1,0 2-2,-2 3-2,-1 1-3,0 1-8,-2 0-5,0-1-7,-1 0-5,2-1-3,0-1-3,2 0-3,-1-2-5,-1-1-4,0-1-6,-1-1-5,-3-3-15,0-6-24,-3-6-25,-2-6-23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46686 25671 637,'8'-22'60,"2"7"-10,0 3-10,1 6-9,1 3-5,0 2 1,-1 2 0,1 2 1,-1 3-3,-1 4-5,0 3-6,-2 5-5,-2 2-5,-4 3-2,-4 1-4,-4 3-1,-3 0-3,-4 0 0,-2 0 0,-3 1-2,-1-2-1,1-3-4,1-3-3,1-3-4,2-3 0,1-3 4,2-3 4,3-2 4,3-3 3,7 0 4,8-2 2,6 0 3,4-1-2,1 0-5,1 0-5,1 0-7,-2-1-4,-2 0-7,-3-2-4,-2 0-7,-3-1-1,-1 0 1,-1 0 3,0 0 2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47250 26196 709,'15'-14'35,"-1"3"-4,-1 3-3,0 3-5,-1 1-2,1 2-1,1 0 0,1 2-1,1 0-1,0 0 1,-1 0 0,1 0-1,-1 0-4,-1 2-9,-1 0-8,0 2-10,-2-1-12,-1-1-17,-1 0-16,0-2-16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47745 25474 558,'-21'-11'11,"5"10"23,5 10 21,4 9 22,4 7 4,1 1-16,0 3-16,2 1-15,0 2-13,0 2-9,0 2-10,0 2-8,0 2-13,0 0-16,0 2-15,0 0-17,-1-3-4,0-7 6,-2-9 5,0-7 7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8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48632 28026 873,'-5'-6'8,"3"3"16,4 3 15,3 2 17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1"/>
    </inkml:context>
    <inkml:brush xml:id="br0">
      <inkml:brushProperty name="width" value="0.03086" units="cm"/>
      <inkml:brushProperty name="height" value="0.03086" units="cm"/>
      <inkml:brushProperty name="color" value="#00BFF3"/>
    </inkml:brush>
  </inkml:definitions>
  <inkml:trace contextRef="#ctx0" brushRef="#br0">40893 32906 712,'0'-16'0,"0"1"0,0-1 0,0 1 0,-1 0-1,-1 2-1,0 3 0,-1 1-1,-1 1 5,0 0 12,0 0 12,0 1 12,-1 0 2,0 2-8,-1 2-6,-1 2-8,-2 3-4,0 6-2,-1 4-2,-1 5-2,-1 2-2,2-1-1,1-1-1,1-1 0,1 0-1,2 1 0,2 1 1,2 2-1,1-3 0,0-1-2,0-4-3,0-3-3,0-1 0,2 2 1,0 0 0,2 1 0,0 0 0,1-1-4,2 0-3,0-2-4,1-1 0,0 0 3,0-2 2,-1 0 3,0-1 2,-2 3-1,-2 2 1,-2 2 0,-2 0 1,-4-1 3,-2-1 3,-3 0 3,-3-1 3,0-1 0,-1 1 2,-1 0 1,0-1 0,1-2 0,0-3-3,2 0 0,1-4 0,3 0 1,1-3 2,2-2 1,2-1-1,2-2-2,2 0-3,2-1-3,2-1-3,4-2-2,2 0-4,3-1-3,3-2-4,3-5-6,3-3-5,3-4-6,1-2-4,1 3-4,-1 2-4,0 1-4,-2 4 2,-5 3 6,-5 5 8,-4 3 6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4:59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51063 26000 533,'-3'32'123,"-2"2"-25,-5 3-27,-4 1-26,-3 3-15,-3 6-5,-3 4-3,-3 6-5,0 1-4,1 1-3,3 0-2,2-1-3,1-1-6,0-4-5,2-4-7,1-4-7,3-6-7,3-6-8,4-7-9,4-7-7,3-6-2,2-6 4,2-6 3,2-6 5,0-3 3,1 0 4,0 1 2,0-1 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51650 26384 442,'0'-13'14,"2"6"10,0 6 11,2 6 11,0 4 2,2 2-7,0 2-7,1 1-6,1 3-6,0 3-3,0 3-4,0 3-4,-1 1-2,-1-3 1,-1-1 0,0-3 1,-1-2-2,2-3-4,0-2-4,2-4-4,1-5-6,5-6-8,4-7-8,3-7-9,1-5-1,-1-2 3,-2-1 4,-3-2 4,0-2 3,2 1 1,0-1 1,1 1 2,-2 1 5,-3 5 9,-4 3 9,-4 5 9,-3 3 8,-1 6 10,0 4 9,-1 6 10,-1 4 0,0 3-7,0 5-9,0 4-6,-2 3-6,0 6-4,-3 5-2,-2 5-4,-1 2-2,0 0-1,1 0-1,-1 0-1,1-2-2,2-2-3,2-3-2,2-3-4,0-5-3,0-4-7,-2-5-7,0-4-6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53300 26900 457,'7'9'98,"-1"1"-17,0 3-16,-2 2-17,0 3-9,-2 7-4,0 5-3,-2 6-3,0 4-5,-2 2-3,0 2-4,-2 2-3,0-2-5,1-6-2,-1-6-3,0-6-4,3-10-11,7-14-18,8-15-20,6-15-18,3-8-5,-1 0 10,-1-2 10,-1 0 9,-2 1 10,-1 7 8,-2 6 8,-3 5 8,-1 5 9,0 3 7,-2 3 9,-1 2 7,0 6 10,-2 6 8,-1 7 10,0 7 10,-2 5-1,0 3-10,-2 3-9,0 2-11,-1 2-6,0-1-5,0-2-3,0 0-5,0-2-5,0-3-7,0-4-5,0-1-6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0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54150 25253 542,'1'-24'5,"2"2"11,2 1 11,2 1 10,1 3 6,3 3 1,2 4 2,2 5 2,0 2-4,1 3-7,0 4-8,-1 2-7,-1 5-5,-2 6-4,-4 5-2,-3 7-2,-2 2-4,-4 0-1,-2 1-4,-4-1-1,-2-1-4,-1-4-4,-3-2-4,-1-2-3,-2-4-3,0-1 0,1-3 1,-1-1-1,5-3 3,8-4 2,9-4 3,10-4 3,4-2 0,1 0-4,1 0-3,1 0-4,0 0-4,-1 0-4,-1 0-5,-1 1-3,-2-2-2,-3-1 1,-3 0 0,-2-1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1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54900 25359 597,'1'-15'31,"2"4"5,2 3 6,2 3 5,2 0 0,5 0-3,4-1-5,3-1-5,3-1-5,1 2-9,1 1-7,1 0-7,-1 1-4,-2 1 1,-1-2 1,-3 2 2,-1-1-14,-3 2-25,-1 0-27,-2 2-26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01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55428 24518 445,'-22'-8'24,"5"1"-4,3-1-2,5 0-3,2 2 6,2 6 15,2 4 15,2 6 14,1 5 3,2 7-12,0 7-10,2 7-10,-1 6-9,-1 5-2,0 7-5,-1 6-3,-1 1-8,1-5-11,2-3-12,0-4-13,0-6-14,0-10-21,-2-8-20,0-8-19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5:13"/>
    </inkml:context>
    <inkml:brush xml:id="br0">
      <inkml:brushProperty name="width" value="0.05416" units="cm"/>
      <inkml:brushProperty name="height" value="0.05416" units="cm"/>
    </inkml:brush>
  </inkml:definitions>
  <inkml:trace contextRef="#ctx0" brushRef="#br0">67633 45860 406,'-6'-7'64,"4"2"-4,4 3-4,4 1-3,2 1-7,1 0-7,2 0-9,0 0-6,1 1-6,0 1-1,-1 3-2,1 2-2,0 0-1,0 0 0,-1-2 1,1-1 0,2 0-1,3 0 0,5 0 0,3 0 0,2-1-2,-1 0 0,-1-2-3,-1 0 0,1-1-2,1 0-2,3 0-2,1 0-3,2-1 0,1 0 1,1-2 0,0 0 0,2 0 0,1 0 1,0 2-1,2 0 0,0 1 0,-2-2 0,0 0-1,-1-2 2,-2 0-1,-1 1 1,-3-1 0,-1 0 0,-3 1 1,0 0 0,-1 2-1,-1 0 1,0 1 0,0 0 0,-1 0 0,1 0 1,-1 0 0,2 0 0,1 0-1,1 0 0,0 1 0,-1 0-1,-1 2 2,-1 0-1,0 1 0,-1 0 1,1-1-1,-1 1 1,1 0 0,1-2 0,1 0-1,1-2 0,1 0 0,1 0 0,1 0-1,1 0 0,0 0 0,1 0-1,-1 0 0,0 0-1,1 0 0,1 0 0,1 0 1,1 0 0,0 0 0,0 0 1,0 0-1,1 0 1,-2 0-1,0 0 1,-1 0-1,-1 0 0,-1 0 1,1 0-1,-1 0 0,0 0 0,2 0 0,1-2-1,2 0 0,2-2 0,1 1 0,-1 1 0,-2 0 0,0 2 1,-1-1 0,1 0 0,-1-2 1,0 0-1,0 0 1,1 0 0,-1 2 1,0 0 0,1 1 0,-1 0 0,0 0-1,1 0 1,-1 0-1,0 0-1,0 0 0,1 0 0,-1 0-1,2 0 1,1 0 0,1 0 0,0 1 0,0 0 1,0 2-1,0 0 0,0 0 0,1 0 1,-1-2 0,0 0 0,1-1 0,2 0 0,2 0 0,3 0 1,-2 0-1,-1 0-1,-2 0 0,-1 0-1,-1 0 0,2 0-1,2 0-1,2 0 0,1 0 0,0 0 1,0 0 0,0 0 1,1-2 0,-1 0 0,0-3 1,0-2 1,0 0 0,0 1-1,0 0 1,0 2 0,-1 1 0,0 0 0,-2 2-1,0 0-1,-1 1 0,0-2 1,0 0-1,0-2 1,0 1 0,-2 1-1,0 0-1,-1 2 0,0 0-1,0 0 0,2 0 0,1 0 0,-1 0 1,-2 0-1,-2 0 0,-2 0 1,-1 0-1,1 0 0,-1 0 1,0 0 0,0 0 0,-1 0 0,-1 0 0,-1 0 0,-1-1 0,0 0 0,1-2-1,-1 0-1,1 0 0,1 0 0,1 2 0,0 0 0,2 1-1,1-2 0,0 0-1,2-2-1,0 1 0,-2 1 0,0 0 2,-1 2-1,-2 0-4,-1 0-10,-3 0-12,-1 0-9,-5 0-5,-4 0 3,-4 0 3,-6 0 1,-3-1 5,0 0 4,-2-2 5,0 0 4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8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7415 10883 550,'-7'-6'4,"3"4"18,1 4 18,2 4 20,1 3 3,2 3-11,0 3-12,1 3-12,0 4-6,0 3-3,-2 4-2,0 5-1,-2 0-3,0 0-2,-2-1-1,0-1-2,0-2-2,1 0 0,0-1-1,2-1-1,0-2-2,0-2 0,0-1-3,0-2 0,0-3-2,0-1-3,0-3-2,0-1-2,0-5-11,0-6-19,0-8-20,0-6-18,0-4-2,2-1 15,0-1 16,1-1 16,0 0 9,0 3 2,-2 1 3,0 2 2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8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7537 10494 488,'-6'-15'3,"6"0"15,4 2 17,6 1 15,1 2 4,1 2-7,0 4-6,0 3-7,0 0-6,3-1-2,1 0-3,3-1-3,0-1-2,-1 2-3,-1 0-2,0 2-3,-2 0-1,-1 2-2,-1 0-2,-1 2-1,0 0-2,0 0-2,-1-1-2,1 1-2,-1 3-1,-2 6-3,-3 5-2,-1 7-2,-1 1 0,-2-3 1,0-3 4,-2-3 1,-2 1 1,-6 5 1,-4 5 0,-5 5 0,-2 0 1,-1-2-1,0-3 0,1-3 0,-1-3-1,1-1-1,-1-2 0,1-3-1,0-2 1,3-4-1,1-4 2,2-4 0,4-4 2,6-2 2,6-4 3,6-2 2,4-2 1,2 1 1,1-1-1,3 0 1,1 1-1,1 1 0,1 0 0,1 2 1,0 1-1,-1 2 2,-1 3-1,-1 1 1,-1 1 0,-1 0 1,-1 0 1,-1 0 0,0 1 0,-1 1 0,1 3-1,0 2 0,-2 1-1,-3 2 0,-3 0 1,-2 1-1,-2 1 0,0 0 0,-1-1-1,2 1 0,-3 1-1,-3 2-1,-2 1-1,-3 3-2,-4 0 0,-2 1-2,-3-1-1,-3 1-1,-3 0 0,-1-1-1,-3 1-1,-1-1 0,-1 0-1,-1-1-2,1 0-3,0-2-2,0-1 0,3-1 0,1-1 1,3 0 1,2-2-4,2-1-8,4-1-9,3 0-8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7580 14695 497,'-8'-13'23,"0"4"12,0 6 14,1 5 12,-1 4 2,0 7-11,0 5-11,0 7-11,1 3-7,-1 1-3,0 1-3,0 0-2,0 3-2,-1 1-2,-2 2-2,0 2-1,0 2-1,1 2 0,1 2 0,0 2 0,2 0-2,1-4-6,0-2-3,2-3-6,0-4-3,0-2-6,0-3-3,0-3-6,2-9-7,2-16-11,4-16-11,2-15-12,1-6 2,0 7 13,-2 6 13,0 5 14,-2 3 6,1-1 2,0-1 0,0-1 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1"/>
    </inkml:context>
    <inkml:brush xml:id="br0">
      <inkml:brushProperty name="width" value="0.03331" units="cm"/>
      <inkml:brushProperty name="height" value="0.03331" units="cm"/>
      <inkml:brushProperty name="color" value="#00BFF3"/>
    </inkml:brush>
  </inkml:definitions>
  <inkml:trace contextRef="#ctx0" brushRef="#br0">42429 32300 660,'-8'24'133,"2"3"-36,1 1-36,1 2-36,0 1-18,0 1-1,0-1-1,0 0 0,0-2-13,1-3-27,-1-5-27,0-3-27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29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7732 14470 437,'0'-11'31,"0"8"8,0 9 5,0 10 8,1 3-2,0 1-7,2-1-7,0 1-9,2-1-4,0 1 0,1-1-2,2 1-1,-1 0-1,-1 3-2,-1 1 0,0 3-1,-1 1-2,0 1-2,0 0-2,0 2-2,-1 2 0,2 1 0,-2 2 1,1 2 1,0 0-4,0-2-10,0-1-10,0-3-9,-1-3-2,0-3 2,-2-5 3,0-3 4,-3-5-4,-4-5-10,-4-4-11,-3-6-9,-5-4-3,-2-5 4,-3-5 7,-2-5 4,-2-3 6,1 3 6,1 0 7,1 1 6,2 2 5,1 4 3,3 4 3,1 5 4,4 0 8,4 0 14,6-2 14,5 0 13,3-1 3,5 1-8,4-1-10,3 0-9,3-1-6,1-2-6,1-2-4,1-1-4,1-1-8,-1 2-8,1 3-9,-1 1-9,0 1-4,-1-2-3,-1 0-2,-1-1-2,-2 0 1,-3 0 1,-3 2 3,-2 1 1,-3-2 3,-1-2 5,-1-3 5,0-3 4,-1 0 3,0 2 3,0 4 2,0 3 3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0"/>
    </inkml:context>
    <inkml:brush xml:id="br0">
      <inkml:brushProperty name="width" value="0.05515" units="cm"/>
      <inkml:brushProperty name="height" value="0.05515" units="cm"/>
      <inkml:brushProperty name="color" value="#00BFF3"/>
    </inkml:brush>
  </inkml:definitions>
  <inkml:trace contextRef="#ctx0" brushRef="#br0">8850 14553 398,'7'-30'0,"-2"2"-1,-3 1 0,0 3-1,-2 1 2,2 3 4,0 1 5,1 3 4,2 4 11,0 8 15,1 8 16,2 8 16,-1 4 2,-2 1-14,-3 1-13,0 1-13,-2 4-8,0 9-2,0 7-3,0 8-1,0 2-3,0-4-3,0-4-1,0-4-3,-1-3-1,-1-2 1,0-1 0,-1-3 1,0-2-4,2-3-6,2-3-6,2-3-7,2-3-4,3-1-3,4-2-3,2-2-2,4-4-3,7-6-3,5-6-3,6-6-2,6-5-1,4-5 1,6-5 1,4-4 1,-2-1-1,-10 7-5,-10 5-4,-9 7-5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1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7698 21490 484,'0'-22'2,"0"5"5,0 3 7,0 4 7,0 1 2,0-2 0,0-1-1,0-3 1,-1 0-1,-1 1 0,0 1-1,-1 0-1,-2 2 0,0-1-3,-1 0-1,-2 1-3,-1-1-1,-1 2-1,-3 1-1,-2 1-2,-1 0-2,-1 2 0,-1 0-1,-1 2-1,-1 1-1,1 2 2,-1 2 2,1 2 1,-2 2 1,0 4-1,0 2 1,-2 3-1,0 4 1,1 3-1,1 5 1,1 3-1,1 3 1,0 2 0,2 2 0,1 3 0,1 0-1,1 0 0,1 0-2,0 0 0,3-1-1,3-2-2,2-2-1,4-1-2,1-3 0,0 0 0,0-1 1,0-1 0,0-3-1,2-3 1,0-5-2,2-3 0,1-3-2,3-1-1,4 0-2,2-2-1,3-1-1,1-2-1,3-3-2,1 0 0,2-4-2,1 0-4,1-3-3,1-2-3,0-2-1,1-2 1,-1-1 1,0-3 1,0 0-2,-3 1-7,-1 1-8,-3 0-6,-2 2-2,-4 1 2,-5 1 4,-3 0 3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1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8142 22678 491,'-8'7'0,"-2"-2"0,0-3 0,-1 0 0,3-4 8,6-2 14,7-4 15,8-2 14,4-1 2,3 1-11,3 0-13,3 2-11,-1 1-6,-2 0-1,-3 2 1,-2 1-1,-3 0-2,-1 2-7,-1 0-6,-1 2-6,-2 1 1,-2 4 7,-4 2 8,-2 3 7,-3 4 5,0 1 2,-2 5 1,0 2 3,-1 0-1,0 0-3,0-1-2,0 0-2,0-1-3,0 2-2,0 3-4,1 1-2,-1 1-4,2-1-5,0-1-5,2-1-6,0-1-4,0-2-3,0 0-3,0 0-3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2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9432 22449 433,'0'-15'16,"0"1"3,0 1 2,0 0 2,0 2 0,0 1-1,0 1-2,0 0-2,-1 1-1,0-1-1,-2-2-2,0 0-1,-1 0-1,0 1-2,0 0-1,0 2-1,-2 2 0,-3 2 0,-5 4 1,-4 3 1,-1 4 1,-1 7-2,0 7 0,1 7-1,0 3-1,1 0-1,1 1 0,1-1-1,1-1 0,2-2 0,2-2-1,3-1-1,1-3 1,2-1 0,2-3 1,2-1 1,4-5-5,7-6-7,8-8-8,6-6-8,1-5-3,-1-1 1,-4-3 3,-3-1 2,-1-3 0,1-2-2,1-1 0,1-2-2,-1 0 1,-4 5 4,-5 3 4,-3 5 3,-3 4 11,0 8 19,-2 6 17,0 8 19,-1 2 4,0 1-8,0-1-10,0 1-9,0 0-6,2-1-2,0 1-1,2-1-3,1 0-2,1 0-2,3-2-3,2-1-3,1 0-2,0 0-6,-1-1-6,1 1-4,0-1-3,1-3-2,2-1-1,0-2-2,0 0-14,-1 0-23,-1 1-25,0 2-24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3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7706 26566 494,'-16'-1'9,"15"-1"17,14 0 18,15-1 18,5-1 2,-4 2-12,-3 0-12,-5 2-13,-2 0-9,-3 0-8,-1 0-5,-2 0-8,-3 2-4,-3 4-3,-2 4-1,-4 3-3,-1 4 1,0 1 7,0 3 6,0 2 6,-1-1 4,-2-2 4,-2-1 2,-1-2 3,-1-1 2,2 1 0,2 1 0,2 1 0,1 0-1,0-1-4,0-1-3,0 0-3,0-1-5,0 3-10,0 1-7,0 3-8,0 0-6,0 1-1,0-1-2,0 1-1,-1-2-1,0 0 0,-2-1 0,0 0 1,-1-3 2,-2 1 2,0-2 2,-1-1 3,-2 0 0,-2-1-3,-2 1-3,-1 0-3,-3-1 1,-1-1 4,-3-1 4,-1-1 4,-2 0 3,1 0 3,-1-1 1,1 1 3,0 0 3,3 0 4,1-1 5,3 1 4,4-2 11,8-2 20,8-4 18,8-2 19,4-3 3,1 0-16,1-2-14,1 0-15,2-2-9,5 0-2,3-1-2,5-2-3,0 1-7,0 1-10,-1 0-11,-2 2-10,0 0-6,-1 0-1,-1 0-2,-1 0-2,-3 0-1,-1 0-4,-4 0-3,-3 1-3,-3-1 0,-1 0 0,-2 0 1,-2 0 1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3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9974 27845 388,'-1'-33'9,"0"9"16,-2 12 16,0 11 18,0 7 2,2 5-10,2 5-9,2 6-12,1 3-5,0 4-4,0 5-2,0 3-3,-1 1-2,-1 0-2,0-2-1,-2 0-1,0-2-3,0-3-1,0-4-4,0-2-2,1-7-5,2-10-10,2-12-7,2-10-10,2-10-4,3-9 1,4-8 0,2-9 1,0-3 2,0 6 3,0 5 2,-2 4 4,-2 5 4,-1 5 6,-2 5 7,-2 5 5,-2 6 8,1 7 8,0 6 8,0 8 9,-1 4 6,-1 3 4,0 3 4,-2 3 3,-1 1-1,0-1-8,-2-1-8,0-1-6,-1 0-5,2 1-3,0 1-2,2 1-1,0-1-2,2-1-1,0-3-1,1-1 0,0 0-14,0 1-24,-2 3-26,0 1-25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4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7773 34608 455,'-14'1'2,"1"0"3,2 2 4,2 0 3,2 0 7,-1 0 10,0-2 10,0 0 11,6-2 3,12 0 0,11-2-2,13 0-2,4-2-4,0-2-7,-2-1-8,0-3-8,0-1-5,1 1-5,0-1-5,2 1-4,-1 0-6,-4 2-5,-2 2-5,-3 3-6,-4 0-5,-3 2-3,-5 0-3,-3 2-4,-4 2-7,-4 6-10,-4 4-10,-4 5-10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4"/>
    </inkml:context>
    <inkml:brush xml:id="br0">
      <inkml:brushProperty name="width" value="0.05396" units="cm"/>
      <inkml:brushProperty name="height" value="0.05396" units="cm"/>
      <inkml:brushProperty name="color" value="#00BFF3"/>
    </inkml:brush>
  </inkml:definitions>
  <inkml:trace contextRef="#ctx0" brushRef="#br0">8677 35000 407,'-15'7'19,"3"-1"3,1 0 5,3-2 3,0 1 2,2 0-4,1 1-2,1 2-4,0 1 1,2 1 2,0 3 2,2 2 3,0 1 0,0 3-1,0 2-2,0 1-1,0 3-3,0 3-2,0 3-4,0 3-2,0 3-2,0 6 0,0 4-1,0 6 0,0 1-1,0 1 0,0 0-1,0 0 1,0-1-10,2-1-20,0-1-18,2 0-20,-1-4-4,1-6 9,0-6 9,0-6 9,0-4 1,0-5-10,-1-3-10,1-4-8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5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9746 36050 411,'-1'25'208,"0"5"-51,-2 3-52,0 4-49,-1 3-30,-2 2-7,0 2-7,-1 2-7,1-1-5,1-6-1,2-4-3,2-5-3,1-5 0,0-2-1,0-3 0,0-2-1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19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35538 36808 701,'-15'-15'-49,"2"4"12,3 3 10,1 3 11,1 0 7,2 2 2,1-1 2,0 0 2,1 0 1,-2 0 0,0 0 1,-1 0 0,-1 1 1,0 0-1,0 2 2,1 0-1,-1 1 2,2-2 3,0 0 3,2-1 3,1 1 9,0 5 15,2 6 15,0 4 14,1 3 2,0-1-12,0 1-13,0 0-11,0-2-8,0-1-5,0-3-3,0 0-5,0-2-2,0 1-5,0 1-2,0 2-3,0 0-3,-2 1 0,0 1-1,-2 1 0,1 1-2,1 0-4,0-1-4,2 1-3,0-2 0,0-1 3,0-2 2,0-2 4,0-4-5,0-6-13,0-6-12,0-6-12,-1-1 0,-1 3 11,0 3 13,-1 2 11,-1 2 7,2-2 3,0 0 2,2-1 2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36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9900 35400 495,'0'17'171,"0"3"-42,0 3-39,0 3-42,0 3-23,0 2-5,0 4-7,0 3-6,0 2-6,0 4-2,0 3-4,0 2-4,0 0-6,2-2-7,0-4-7,2-2-7,-1-4-1,1-4 6,0-4 4,0-3 6,-1-5-4,1-3-13,0-4-13,0-4-13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6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23046 624 569,'0'-11'20,"-2"10"11,0 10 14,-1 10 12,-2 4 0,0 2-10,-2 1-12,0 1-12,-2 1-7,-2 1-3,-1 1-3,-3 1-4,0-1-2,1 0 1,1-1 1,0-1-1,1-1 2,1 1-1,-1-1 0,0 1 1,1-3 0,1-1-1,0-4-1,2-3-1,2-2-2,2 1-3,4 0-4,3-1-5,1-1 0,3-4 0,2-5 0,2-2 2,0-3 0,1 0 0,0 0 1,0 0 0,0-3 1,1-2 0,1-5 0,2-4 0,-1-2 1,3-1 0,0-1 1,1-1 0,-1-1 1,-1 1-1,-2-1-1,-2 1 1,-3 0-1,-1 2 1,-2 3 0,-2 1 0,-3 1 1,-4 1 2,-4-1 0,-4 0 2,-2 2 1,-1 2 0,-2 4 2,0 3-1,0 2 1,-1 1-1,0 3 0,1 2-1,-1 1-1,2 0-2,1 0 0,1 0-2,0-1 0,1 1 0,-1 0 1,0 0 1,1 0-3,2 1-8,2 2-6,3 0-8,1 0-7,4-3-7,2-1-8,4-2-8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24416 1013 533,'20'-21'10,"-9"8"8,-7 7 9,-8 7 9,-4 3 1,-1 1-4,-2 2-6,1 0-6,-2 1-3,0 2-1,0 0-2,1 1-1,-1 1-1,1 0-1,-1-1 0,0 1 0,1 0-1,3 1 0,1 1-2,2 2 0,3-1-2,4-1-2,4-1-2,4 0-4,1-3 0,1 1 0,0-2 1,-1 0-1,1-2 1,2 1 0,0 0 1,1 0-1,-1 0 1,-1 0 1,-3-1 0,-1 1 1,-1 1 1,-2 2 1,-1 1 2,0 3 0,-3 0 2,-4-1-2,-4-1 1,-4 0-1,-2-1-1,-1 1 0,-1 1-2,-1 1-1,-1 1 0,-2-2-1,0-1 1,0-1-1,-1-1 0,1-1-3,1 0-1,1-2-2,3-3-11,8-8-22,7-6-21,6-7-21,3-2-3,-3 2 16,-1 4 15,-2 3 15,-1 1 10,2-2 0,0 0 2,1-1 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7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25386 300 574,'15'0'104,"-1"2"-20,-1 0-20,0 2-21,-2 1-13,-1 3-5,-1 4-6,0 2-5,-2 1-5,-1-1-4,-1-1-5,0 0-5,-3-1-1,-4 3-2,-4 1 1,-4 3-2,-2 0 1,-1-3 2,-1-1 0,-1-2 2,-1-2 1,2 1 2,1 0 0,1 0 1,1-2 2,1-1 1,0-2 3,2-2 1,3-2 2,6-1-1,6 0 1,6-1 0,3-2-1,1-1-1,1 0-1,1-1-1,0-1-2,1 0 1,-1 0-1,1 0 0,-1 1-2,-3 0-4,-1 2-4,-2 0-3,-2 3-14,-1 4-22,-1 4-24,0 4-23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5385" units="cm"/>
      <inkml:brushProperty name="height" value="0.05385" units="cm"/>
      <inkml:brushProperty name="color" value="#00BFF3"/>
    </inkml:brush>
  </inkml:definitions>
  <inkml:trace contextRef="#ctx0" brushRef="#br0">26710 500 408,'-23'1'51,"4"2"-11,3 2-10,3 2-10,1 2-5,1 3 0,-1 3 0,0 3 1,0 3-1,-1 1 0,-1 3-1,-1 1 0,-1 2-2,0 1-1,1 1-1,-1 1-1,0 0-1,1 0-2,-1 1-1,1-1-1,0 0-1,2 1-1,2-1-1,3 0-1,1-1-1,2-3-1,2-3-1,2-3-2,1-2 0,0-3 1,0-1 1,0-2 0,3-4-2,6-3-3,5-4-4,7-4-4,2-4 0,1-3 0,-1-5 3,1-4 1,-2-1 1,-1-1 1,-3 1 0,-1-1 2,-3 1 0,-1 3 1,-2 1 2,-2 3 1,-3 0 1,-3 2 1,-2 1 2,-3 0 1,-3 2 1,-2 1 0,-2 0 1,-2 2 0,-1 0 0,-1 2 0,-1 0-1,-1 2 0,-1 0 0,2 2-1,1 0 0,1 2-1,1 0 0,0 0-2,2-1 0,1 2-1,4-4-5,8-2-9,7-5-8,9-4-10,2-2-1,-3 0 7,-3 1 6,-3-1 8,1 0 3,2 0 1,3 1 1,3-1 1,1-1 1,1 0 2,-1-1 2,1-1 1,-3 0 2,-5 3 0,-5 1 1,-5 2 1,-1 1 1,2-2 3,2 0 3,2-1 3,-1 0 2,-1 2 4,-2 2 2,-2 3 3,-2 1 10,-1 4 17,0 2 17,-1 4 17,-1 1 0,0 1-17,0 1-18,0 2-17,-1 1-10,-1 3-4,0 3-2,-1 3-3,-1 1-2,0-1-1,0-1-2,0-1-1,1 1-1,0 1 1,2 3 0,0 1 0,1 2 0,-2 3-2,0 1-2,-1 2-3,-1 4-1,2 5-4,0 4-4,2 6-3,-1 3-3,0 3-3,-2 3-2,0 3-3,-1 1-3,0-1-6,0-1-4,0 0-4,0-1-1,1 3 5,-2 1 6,2 3 3,-1-4 4,2-7 0,0-8 0,2-8 1,-1-7-1,0-8-3,-2-6-2,0-6-2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28116 855 499,'7'-21'44,"1"3"-4,0 5-5,0 3-4,0 3-3,1 2 0,2 2-2,0 2-1,1 1 0,1-2-1,1 0-2,1-1 0,0 0-1,-1 3-3,-1 4-3,0 2-1,-2 2-2,1 2 1,0 0 0,0 1-1,-2 2 0,-1 0-3,-2 1-3,-2 1-2,-2 1-3,0-1-1,-2 1-2,0 0-1,-3 0-2,-2 1 2,-4 1 0,-2 1 1,-2 0 0,-3 1-1,-2-1 0,-1 1-1,-3-1-1,-1 1-3,-2-1-2,-3 1-2,1-1-4,0-3-7,1-1-7,1-2-6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4:49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29983 305 401,'0'-13'33,"1"6"18,2 6 19,0 6 18,0 4 1,0 1-18,-2 3-18,0 2-17,-1 1-12,0 1-4,0 1-6,0 1-5,0 1-2,0 1 1,0 1 1,0 1 0,0 0-2,0 1-6,0-1-7,0 1-5,-1-1-4,0-2-2,-2 0-3,0 0-1,-1-2-13,1 1-22,-1-1-23,0 1-22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06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84622 32594 407,'-19'-14'-5,"7"4"24,8 4 25,8 5 26,4 0 5,2-1-14,0 0-12,1-1-14,3-2-7,4 0-3,3-2-2,5 0-2,0 0-3,0 1-1,-1 0-3,-1 2-2,-1 0-1,-3 2-1,-1 0-1,-2 2 0,-1 0-1,-1 0 0,1 0 0,0 0-1,1 1-1,5 2-1,3 2-2,5 2-1,-1 0-2,-2 1 0,-3 0 0,-3 0-2,-2-1 0,-1-1 1,0 0 1,-2-2 0,0 1 1,-1 0-2,1 1-1,0 2-1,-1-1-1,1-1 2,0 0 0,-1-2 0,1 0 1,2 0 1,0 0-1,1 0 1,1-1 0,3-2 0,1-2 0,3-2 0,0-2 0,1 0 0,-1-1 1,1-2-1,-1 2 0,1 1-1,-1 2 1,0 2-1,0 1 1,-3 0-1,-1 0 0,-3 0-1,0 0 1,0 0 0,-1 0 0,1 0 0,-1 0 0,1 0 0,-1 0-1,1 0 0,-1 0 0,-1 0 0,-1 0 0,0 0 2,-2 0-1,1 0 0,0 0 1,-1 0-1,1 0 1,0 0 0,-1 0 0,1 0 0,0 0 0,1 0 0,2 0-1,0 0 1,1 0-1,1 0 0,1 0-1,1 0-1,-1 0 0,-1 0 0,-3 0 1,-1 0 0,-6 1-15,-8 2-31,-10 2-31,-8 1-30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09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84937 27850 558,'-22'11'87,"1"7"-15,3 7-15,1 7-16,2 1-9,1-2-3,1-3-3,1-3-3,0-1-3,2-1-3,1 1-4,1-1-2,1 0-4,2-1-3,2-1-2,2-1-2,2-1-3,2-1-4,2-1-2,2 0-4,2-2-5,3-1-7,3-1-6,3-1-8,3-2-4,1-2-3,2-4-4,3-2-3,-3-3 3,-5 0 8,-7-2 9,-5 0 9,-2-2 5,0 0 3,1-1 2,2-2 3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0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86099 26916 660,'8'-7'54,"2"2"-7,0 2-6,1 2-8,0 1-4,-1 2-5,0 0-4,-2 2-4,-1 1-3,-2 3-1,-3 4-2,0 2-2,-3 3-2,0 3-4,-2 3-3,0 3-4,-3 1-2,-2 1-1,-3-1-2,-3 0-1,-1-1 0,1-3 1,1-3 1,0-2 2,2-4 0,1-1 0,1-3 0,0-1-1,4-1 3,3-2 4,4-1 5,3 0 4,4-1 0,2 0-1,2-1-2,1 2-2,0-1-1,-3 1-1,-2 2 0,-4 0 1,-2 1-1,0 2 1,-2 0 0,0 1 1,-2 1 0,-2 0 0,-2-1 0,-2 1-1,0-1 0,1-1 1,0 0-1,2-2 0,1 0 0,0 0 0,2 0 0,0-1-1,2 2 1,0 2 1,2 2 0,0 1 1,-1 2 1,-4 2 1,-4 0 1,-4 1 1,-1-1 0,-1-1-2,0-2 0,1-3-1,1-6-10,6-14-18,4-12-16,6-12-19,1-5-6,-1 7 5,0 6 4,-2 5 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0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35300 36424 573,'0'-21'-22,"0"3"8,0 4 9,0 5 8,1 1 8,2 2 6,2 1 6,2 0 6,0 2 1,1 2-4,0 2-3,0 2-4,1 0-3,3 0 1,4-2 0,2 0 0,0-1-2,1 0-2,-2 0-3,-1 0-3,0 0-4,1 0-6,1 0-5,2 0-5,-4-2-10,-3-4-12,-6-4-14,-4-3-12,-5-3 1,0 2 12,-3 1 15,-2 1 12,-1-1 9,0 0 3,1-1 2,-1-1 3,0-1 3,2-1 2,1-2 4,0 1 2,2-1 1,0 2 1,2 3 0,0 1-1,1 2 4,0 0 7,0 2 7,0 1 7,1 2 3,0 4-4,2 4-1,0 4-4,0 3-1,0 3-2,-2 3-2,0 4-1,-1-1-2,0 1-1,0-2-1,0-1-1,0 0-1,0 1 0,0 1 0,0 2 0,0 0-1,0 1-3,0 1-2,0 1-2,-1 1-1,0 1 0,-2 1 1,0 1 0,-1 0-2,0 2-4,0 1-6,1 1-4,-1 0-4,0-2-2,0 0-3,0-1-1,1-1-2,0-3-1,1-1-2,2-3 0,1-2-3,2-4-3,2-5-5,2-3-3,0-4-2,-1-6 1,0-4 2,-2-5 0,0-2 4,0 0 7,0 2 8,0 1 6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1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86471 26650 505,'6'9'107,"-1"3"-25,-2 4-25,-2 2-24,-1 1-16,-2 1-5,0-1-6,-1 1-6,0-3-8,6-5-10,2-4-12,5-6-10,3-4-4,1-4 4,3-4 5,2-3 4,0-2 4,-1 2 4,-1 3 4,-1 1 4,-1 1 3,-2 2 5,-3 1 4,-1 0 5,-2 3 4,-4 4 4,-3 4 4,-2 4 5,-3 3 2,-2 1 0,-2 3 2,-1 2 0,-3 1 0,0 1-1,-1 1 0,-1 1 0,-1 1-3,1 1-6,-1 1-6,0 1-5,1-1-4,-1 0-1,0-1-2,1-1-1,-2 1 0,-4 1 0,-2 3 1,-2 1 2,-2 0 0,3-2 3,1-1 3,3-2 2,6-7 1,12-7 0,12-10-1,11-8 1,7-6-2,-1-3-5,0-4-3,1-1-5,1-4-3,2-3-2,4-3-1,3-3-3,-1 2 1,-6 5 1,-4 7 2,-5 5 2,-5 7 7,-4 8 11,-6 8 13,-4 8 12,-5 4 4,-2 1-3,-4 1-3,-2 1-3,-2 0-3,-2-1-1,0-1-2,-1-1-1,0-1-4,-1 1-4,0 0-5,1-1-6,-2 0-1,0-3 0,-1-1 1,-1-2 0,0-3-3,3-3-9,1-2-8,3-4-8,2-6-5,6-9-2,4-11-2,6-9-3,2-4 1,1 4 5,2 2 5,0 3 5,0 2 4,1 1 3,0 1 2,0 1 4,-1 3 4,-3 3 5,-1 4 6,-2 5 5,-2 3 5,0 6 6,-2 4 6,0 6 6,-2 4 4,0 5 3,-2 5 2,0 5 3,-2 3-2,-2 4-6,-1 3-6,-3 2-6,0 0-3,2-3-1,2-5 0,3-4-1,0-3-2,2-3-5,0-3-3,2-3-6,2-3-6,4-4-12,3-5-11,5-2-12,3-7-5,3-8 0,3-8 1,3-7-1,0-2 3,-1 3 2,-3 5 5,-1 3 3,-3 4 5,-3 2 5,-2 4 6,-4 3 6,-2 2 6,-2 4 9,-3 2 7,0 4 9,-2 2 4,0 1 3,0 3 2,0 2 3,0 0-1,1-1-4,2-1-4,0 0-3,3-5-12,4-5-22,4-6-21,3-5-20,1-9-8,-2-10 5,-4-9 6,-3-10 5,-2-1 7,0 8 7,-2 8 7,0 7 7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2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88105 26036 426,'0'-15'11,"0"2"-2,0 3-2,0 1-2,-1 4 6,-1 6 17,0 6 15,-1 6 17,-1 3 2,2 1-10,0 1-12,2 1-11,1 0-10,4-3-8,2-1-8,3-2-9,3-4-5,0-3-4,1-4-4,1-4-3,0-2-1,-1 1 0,0-1-1,-2 0 1,-3 0 1,-4 2 2,-6 0 2,-4 2 1,-4 1 5,-2 2 7,-2 2 7,-1 2 7,-1 1 4,0 1 2,2 1 2,1 2 1,1-1 0,1-1 0,0-1-2,2 0-1,2-1-1,4 0-1,4-1-1,4 1-2,3-2-2,1-2-2,3-4-2,2-2-3,2-2-4,1 0-4,3 0-5,1 0-6,-2 2-2,-8 2-3,-9 4-2,-6 2-2,-7 3 2,-2 2 5,-3 1 5,-3 3 6,-4 2 3,-1 1 3,-4 3 1,-3 1 3,-1 1 3,1-1 1,1-1 3,2 0 2,0-3 2,2-1 3,3-3 2,2-1 3,4-2 1,10-2 3,8-2 0,10-2 3,6-5-3,7-8-8,5-8-7,6-7-7,4-5-6,2 1-3,3-1-4,1 1-3,-1 2-1,-2 5 1,-4 5 0,-2 5 1,-4 2 2,-6 2 0,-3 0 1,-6 2 0,-6 2 7,-5 4 10,-6 4 11,-6 4 11,-2 1 3,-1-1-5,0-1-4,0 0-4,1 0-3,2 3 2,2 3 0,2 4 1,2 2-1,0 2-2,2 4-3,0 3-1,2 2-1,0 1 0,1 1-1,2 1 1,0-1-2,1-2-3,2-2-2,0-1-4,0-3-3,-1-1-5,0-3-6,-2-1-5,-3-5-11,-4-7-17,-6-6-18,-4-8-18,-5-5 1,-3-3 15,-5-5 16,-3-3 17,-2-3 8,1 1 0,1-1 1,1 1 1,1-1 3,1 3 5,1 0 4,1 1 5,1 0 5,3 2 5,1 1 4,2 1 5,3 1 5,3 1 4,2 0 5,4 2 5,2 0 1,2 1 0,2-1-2,2 0 0,1 1-3,1 3-3,1 1-3,2 2-2,-2 4-4,-3 8-2,-2 6-3,-4 7-2,-3 4-2,-6 1-1,-4 1-3,-5 1-1,-3-1 0,1-3-1,-1-3 0,1-3 1,6-5-1,14-8 0,14-8 0,13-8-1,4-2 1,-5 5-2,-7 3-1,-5 4-1,-5 3 0,-4 3-1,-4 4 0,-4 2 0,-4 2 1,-4 2 4,-4 0 2,-3 1 4,-2 0 2,0-1 1,2-1 2,1 0 1,4-3 1,6-1 3,8-2 2,6-2 2,6-2-3,4-2-6,3-2-7,5-2-7,-1-1-4,-1 0-2,-4 0-3,-3 0-2,-5 2-2,-5 2-1,-6 4 0,-5 2-2,-7 3 3,-2 2 4,-5 2 4,-3 1 4,-3 1 4,-1-1 3,-1 0 2,-1-2 4,0 0 1,1 0 0,1-1-1,1 1-1,2-1 1,1-1 2,3 0 1,1-2 3,5-1-1,6-2 0,8-2-2,6-2-1,6-2-3,5-2-5,5-2-6,5-2-5,3-2-5,-1-2-5,0-1-4,1-3-5,-2 0-1,-2 3 2,-2 1 2,-1 2 1,-4 1-1,-5 1-7,-5-1-6,-4 0-6,-5 0 1,-4 0 8,-4 0 7,-4 1 9,-2-2 4,-1-2 3,-1-2 3,-1-1 1,0-2 4,2 2 4,2 1 4,3 1 4,0 1 5,0 2 5,0 2 4,0 2 6,1 5 5,0 6 6,2 7 5,1 8 6,0 3 0,2 4-6,0 3-7,2 3-6,0 5-5,0 6-5,0 7-5,0 8-4,0 9-6,2 14-7,0 14-7,2 14-7,0 4-8,1-3-12,2-5-10,0-3-12,1-8-1,0-14 8,0-12 9,0-12 9,-1-11 3,-1-8-1,-1-8-1,0-7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90069 26977 477,'0'-16'-2,"0"0"-1,0 1-2,0-1-3,1 2 2,2 2 5,2 4 5,2 3 4,-2 6 4,-3 11 1,-4 12 2,-3 9 1,-6 7-1,-2 0-1,-5 2-3,-3 0-2,-1-1-2,3-3-3,3-5-2,2-4-2,4-4-2,1-5-1,2-5 1,2-4 0,3-5-5,4-1-7,4-2-9,4-2-8,1 0-1,1 2 8,0 2 8,0 2 8,-2 2 6,-1 1 5,-2 3 6,-2 2 5,-2 1 3,-2 1 3,-2 1 2,-2 1 3,-2 0 0,-2 1-1,-2-1-2,-1 1 0,-1-2-4,2-3-5,2-3-4,2-2-5,2-4-7,1-4-6,0-4-7,2-4-8,1-4-4,3-2-3,4-3-2,2-3-3,2-2 2,1 1 7,2-1 7,0 1 7,1 1 5,-1 3 1,1 2 2,0 4 3,-1 1 2,3 1 4,0-1 5,1 0 4,0 0 3,1 0 1,-1 1 2,1-1 2,-1 0 1,-1 0-1,-1 0-2,0 1 0,-3-1-3,-1 2-5,-3 0-7,0 2-4,-4-1-7,-3 0-4,-2-1-7,-4-1-4,-2-1-3,-2 0 0,-1 0 2,-3 0 1,-1-1 3,1-3 4,-1-4 4,0-1 5,0-2 2,1 2 1,-1 3 1,0 1 0,1 2 2,1 1 1,0 0 1,2 2 1,1 1 10,0 0 15,2 2 18,1 1 15,0 2 6,2 5-10,0 6-7,2 4-8,0 5-6,0 5-4,0 5-2,0 5-3,0 2-3,0 2-3,0 0-1,0 2-2,0-1-3,0-2-2,0-2-1,0-1-3,0-4-2,2-3-4,0-5-4,2-3-3,2-5-10,7-3-15,5-4-15,7-4-15,2-5-5,1-4 6,-1-5 6,1-5 5,-2-4 4,-2 1 3,-1-2 4,-2-1 2,-4 1 5,-1 3 5,-4 3 6,-3 2 5,-1 3 4,0-1 2,0 0 2,0 1 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91862 27609 559,'-8'-34'-30,"2"8"22,1 9 22,1 9 22,0 7 12,2 7 2,0 7 2,2 8 2,-1 2-2,0 2-7,-2 1-7,0 1-7,-1 0-6,0 1-7,0-1-7,1 0-7,-1-1-6,2-3-8,0-3-8,2-3-7,1-6-11,2-8-17,2-10-16,1-8-16,2-3 2,-2 3 18,-1 3 19,0 3 18,-2 0 11,1-2 4,0-2 4,0-1 3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3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92200 26881 445,'6'-23'-23,"-2"15"40,-4 16 41,-2 15 39,-2 12 12,2 9-21,0 6-20,2 9-19,0 4-14,0 1-9,0 1-7,0 1-9,1-1-9,2-3-8,2-3-8,1-2-10,2-5-8,0-3-11,0-4-9,-1-3-10,1-6-2,-2-2 7,-1-5 6,0-3 6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4"/>
    </inkml:context>
    <inkml:brush xml:id="br0">
      <inkml:brushProperty name="width" value="0.04464" units="cm"/>
      <inkml:brushProperty name="height" value="0.04464" units="cm"/>
      <inkml:brushProperty name="color" value="#F2395B"/>
    </inkml:brush>
  </inkml:definitions>
  <inkml:trace contextRef="#ctx0" brushRef="#br0">91850 27232 492,'1'-35'-20,"2"9"7,2 9 7,2 9 8,1 4 5,3 2 2,2 0 4,2 2 2,0 0 0,-1 2-5,-1 0-4,-1 2-5,0-1-4,0 1-4,-1 0-6,1 0-5,-1 0-1,-2 0 1,-2 0 1,-2 0 1,-2 0 3,2 2 7,-2 0 5,1 1 7,1 0 5,2 0 1,2-2 4,2 0 2,0-2 0,1-3-2,0 0-1,0-3-3,0-2-4,3-2-5,2-2-5,1-2-5,1-1-5,-3-3-2,-1-2-4,-2-1-3,-1-1 0,-1 1 3,1 0 4,0 2 4,-2 2 3,-3 1 1,-2 2 1,-4 3 3,-1 0 1,0 0 4,0 0 1,0 0 3,0 1 10,-2 1 15,0 0 16,-1 2 15,-2 0 5,0 2-7,-2 0-7,0 2-7,0 3-6,0 7-4,2 8-4,1 6-5,0 2-4,2 0-4,0-1-5,2-1-4,0 1-4,0 1-5,0 3-3,0 1-4,0 0-3,2-3-1,0-4-3,2-1-1,-1-4-2,-1 1-2,0-2-3,-2-1-1,-1-1-2,-4-1-1,-2-1-1,-3 0-1,-2-3 1,0-1 1,1-2 1,-1-2 1,0-2 2,0 0 1,1-2 2,-1 0 1,2-3 2,2-4 2,4-4 1,2-3 1,2-2 2,0 2 3,0 2 2,0 3 3,2-1 2,4-2 4,4-2 3,4-1 4,1-1 1,-1 4-1,-1 3 1,0 3-1,-2 1 0,1 2 1,0 0 1,0 2 0,-1 1 1,-1 3 1,-1 4 2,0 2 1,-3 3-3,-3 1-4,-2 3-6,-3 2-4,-4-1-4,-2-1-2,-3-2 0,-4-3-2,-1-1-1,-3 0 1,-2-2-1,-1-1 1,-1 1 0,-1 0 3,1 1 1,-1 2 2,3-2 3,3-1 1,4-2 2,5-2 3,4-2 2,10 0 6,6-2 4,9 0 6,4-1-2,1 0-6,1 0-7,1 0-6,1-1-4,4 0-2,3-2-2,3 0-2,0-2-4,-2 0-8,-2-1-7,-1-2-7,-3 1-6,-2 1-3,-1 0-4,-3 2-4,-2 0-1,-1 0 2,-2 0 1,-2 0 2,-3 0 3,-3 0 8,-3 0 7,-2 1 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15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94022 26389 432,'30'-5'56,"-2"6"-5,-1 6-5,-3 6-5,-1 3-4,-1 3-3,-1 1-3,-1 3-3,0 0-2,-1-1-3,1-1-1,-1-1-3,-1 0-1,-3 1 1,-2 1 1,-4 1 1,-2 2-1,-2 5-3,-3 3-2,0 4-3,-5 3-4,-6 0-4,-6 2-6,-5 1-5,-8 1-7,-7 3-11,-8 4-9,-7 2-11,-3 0-5,4-6-1,4-5 1,4-4-1,4-4 0,4-3 1,3-3 1,5-3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58795 28962 538,'-13'-14'8,"4"2"14,6 4 15,5 3 15,2 2 2,3 0-9,2 2-9,2 0-10,0 1-6,1 0-2,0 0-2,0 0-3,1 0-1,3 0 0,3 0 1,3 0-1,2 0 1,-1-2-1,0 0 0,1-1 1,-2-1-3,-1 2-5,-3 0-4,-1 2-5,-1 0-4,-1 2-4,1 0-4,0 2-3,-1-1-4,-1-1-3,-1 0-4,-1-2-3,-1-1-4,-2-2-4,-2-2-3,-2-1-5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2"/>
    </inkml:context>
    <inkml:brush xml:id="br0">
      <inkml:brushProperty name="width" value="0.04284" units="cm"/>
      <inkml:brushProperty name="height" value="0.04284" units="cm"/>
      <inkml:brushProperty name="color" value="#F2395B"/>
    </inkml:brush>
  </inkml:definitions>
  <inkml:trace contextRef="#ctx0" brushRef="#br0">59581 28193 513,'-8'-8'3,"2"2"6,1 1 7,1 1 6,0 1 7,2 3 10,0 4 10,2 2 8,0 5 1,2 6-11,0 5-9,2 7-11,-1 1-6,-1-2-4,0-2-2,-2-1-4,0-1-2,0 1-1,0 1-2,0 1-1,0 0-12,0 1-24,0-1-24,0 0-24,0-1-5,0-5 13,0-3 12,0-4 14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3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60300 27563 485,'8'-22'45,"2"6"-3,0 5-2,1 5-1,2 2-4,1 2-3,3 0-3,2 2-4,-1 0-4,1 2-2,-2 0-4,-1 2-2,-2 1-2,-1 3-2,-2 4-1,-2 2-1,-2 2-2,-2 1-3,-3 1-3,0 1-3,-4 1-2,0 1-1,-3 1-2,-2 1-2,-2 0-1,-2-1 1,-2-1-1,-1-1 1,-1-2 0,1-2 1,1-4 0,0-3 2,6-2 4,8 0 6,10-2 7,8 0 6,5-3 4,1-1-3,1-2 0,0-1-2,1-2-1,-3 4 1,-1 0 1,-3 4 1,-2 0 0,-3 3-2,-2 2 0,-4 2-2,-4 2-1,-4 3-3,-6 3-2,-4 3-2,-4 2-2,-1-1 1,-3 1-1,-1-1 1,-4 2-5,-1 3-10,-4 3-11,-3 2-11,0 2-7,1-1-5,3-1-4,2-2-5,2-2-1,4-7 2,5-5 0,3-6 3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0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36100 37045 528,'22'-27'28,"-3"7"-5,-3 8-3,-3 9-5,-1 2-1,0-1 0,0 0 1,-1-1 0,0-1-1,0 2-1,-2 0-2,0 2-3,-2 1 0,-1 4-3,-1 2-1,0 3-1,-3 3-1,-2 0 0,-3 1 0,-4 1 1,-1 1 0,1-1-2,-1 1-2,0-1 0,0 0-2,2-2 1,1-3-1,0-1 1,5-4-1,6-6 0,7-6 0,8-5-1,2-5-1,1 0-1,-1-1 0,1-1-2,-2 0 0,-2-1 0,-1 1 1,-2-1-1,-3 2 0,-1 1 1,-2 2 0,-2 3 1,-3 1 5,-1 0 9,-2 2 10,-2 1 9,-1 3 4,0 6-3,0 6-2,0 6-3,0 2-2,0 1-2,0-1-3,0 1-2,0-1-2,0-1-1,0-1-1,0 0-1,0-1 0,0 3-1,0 1 0,0 3 1,1 0-1,0-1 1,2-1-1,0-1 1,2-1-1,0-3-3,1-1-1,2-2-3,1-4-3,5-6-2,4-6-2,3-6-2,2-3-1,-3-1 1,-1-1 2,-2-1 2,-3 0 0,-3 3 2,-3 1 0,-2 3 0,-2-1 2,0-2 0,-1-1 0,1-3 2,-1 1-1,-4 3-3,-2 3-2,-3 3-2,-4 2-2,-4 2-1,-4 2-1,-3 2-1,-3 2-5,-1 2-8,-1 2-7,-1 2-9,1 1-5,1-1 0,3 1-2,1 0 0,3-1 2,3-1 7,3 0 7,3-2 7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6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39950 1915 579,'16'0'123,"1"0"-28,1 0-26,1 0-28,2-1-16,3 0-5,3-2-5,3 0-6,0 0-3,-2 1 0,-1 0 0,-3 2-1,-1 0-5,-1 0-7,-1 0-9,-1 0-9,-1 0-6,-3 2-7,-1 0-6,-2 1-5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7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40581 1466 616,'-14'-12'62,"5"8"-4,3 8-3,4 8-4,2 4-6,2 3-7,0 1-8,2 3-7,-1 1-8,-1 2-8,0 3-10,-1 1-9,-1 1-8,0-1-6,0-2-7,0 1-7,0-4-4,1-2-2,2-3-1,0-2-1,2-4 2,0-3 7,1-3 6,2-2 6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7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41900 1105 521,'0'-13'12,"0"6"23,0 6 24,0 6 23,0 4 3,0 1-18,0 3-16,0 2-18,0 1-11,0 3-6,0 2-5,0 1-6,0 3-7,0 5-10,0 3-10,0 4-10,0 2-5,0 0-1,0 0 0,0 0-1,0-3-3,0-5-5,0-7-6,0-5-5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5:59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16043 13466 886,'-8'6'-1,"2"-3"-1,1-2-2,1-4-1,1-1 2,3 1 5,4-1 5,2 0 5,2 0 2,2 2-1,0 0-2,1 2 0,2 0-2,0 2 0,1 0-1,1 2-1,1 0-1,0 0-1,-1-1-3,1 1-1,0 0-1,1 0 2,1 0 1,1 0 0,2 0 0,-1 2-3,2 0-1,2 1-4,-3 0 0,-3-2 1,-5-2 0,-3-2 0,-2-1 1,2 2 1,0 0 1,1 2 0,0-1 0,0 1 0,-2 0 0,0 0 0,-1 0 0,1 0 0,1 0 1,2 0-1,-1-1 1,-1-1 0,-1 0-1,0-1 1,-1-1 0,1 0-2,2 0 0,0 0 0,0 0-1,-1 0 1,0 0 0,-2 0 1,0 0 1,0 0-1,0 0 1,0 0 0,-1 0 0,1 0-1,0 0 1,0 0 0,0 0 0,0 0 0,-1 0 0,1 0-1,0 0 1,0 0 0,0 0-1,0 0 1,-1 0 0,1 0-1,0 0-1,0 0 0,0 0 0,0 0 0,-1 0 1,1 0 0,0 0 0,2 0 0,0 0 1,1 0-1,2 0 0,2 0 0,1 0 1,3 0 0,-1 0 0,-3 0 0,-3 0 2,-2 0 0,-2 0-1,1 0 1,2 0-2,0 0 1,0 0-1,-1 0 2,0 0 1,-2 0 1,0 0 0,0 0-1,0 0 0,-1 0-2,1 0 0,0 1 0,0 2 1,0 0 0,0 1 0,-1 0 0,1 0-1,0 0 1,0 0-1,0 0 0,0-1 1,-1 2-1,1-2 0,0-1 0,0 0-1,0-2 0,0 0 0,-1 0-1,1 0 1,0 0 1,0 1-1,0 0 0,0 2 0,-1 0-1,1 0 1,0 0 0,0-2 0,0 0 0,0-1 1,-1 0-1,1 0 1,0 0-1,0 0 1,2 0 0,0 0-1,1 0 0,0-1 0,0 0-1,-2-2-1,-1 0-2,0 0 1,0 0-2,0 2 1,0 0-1,0 1 0,-1 0 1,1 0 1,0 0 2,0 0-1,0 0 0,0 0 0,-1 0-1,1 1 0,-2 2 1,-1 2 1,0 2 0,-2-1 0,-1-4-1,0-4 0,-1-4-2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1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20909 18187 512,'-14'-6'8,"4"6"17,4 4 18,5 6 15,2 0 4,5-1-12,4-2-13,4-2-10,2-2-11,3 0-8,2-2-8,1 0-8,0-2-4,-1-2 1,-2-2 1,-3-2 1,-1 0 0,-2 0-3,-3 2-3,-1 1-2,-5 4-1,-10 8-2,-8 7-1,-9 9 0,-4 2 2,1-2 7,1-1 6,2-3 8,-1 0 3,2 0 1,1-1 0,1 1 2,3-3 4,5-1 5,4-4 6,6-3 6,5-4 2,8-6-4,6-6-1,7-5-4,4-5-4,1 0-5,0-1-6,2-1-5,-1 1-4,-5 3-4,-3 3-2,-5 3-3,-6 5-3,-8 8-4,-9 7-3,-9 9-4,-5 3 0,0 1 6,1-1 4,-1 1 5,1-1 4,-1-2 0,0 0 2,1 0 1,-2 0 1,-1 2 0,-3 4 1,-1 3 0,-1 1 0,1-1 3,1-2 1,1 1 1,3-5 1,3-4-1,4-4 0,5-6-1,4-4 4,8-4 8,6-4 8,7-4 8,5-5 2,5-7-4,3-7-3,5-7-4,2-3-7,2 1-8,2 2-8,2 0-8,0 3-6,-2 3-1,-1 5-1,-3 3-3,-4 4 0,-4 3 1,-4 2 1,-6 4 0,-4 3 5,-3 4 8,-3 4 9,-2 4 9,-3 2 5,-2 3-1,-2 2 0,-2 1 0,0 4 0,4 3 2,2 4 2,4 5 1,1-1 0,1-2-2,2-3-3,0-3-3,0-2-2,1 1-6,0-1-4,0 1-6,-1-2-3,-1-3-4,-1-3-4,0-3-3,-5-3-11,-8-4-20,-8-4-20,-7-4-19,-5-3-1,3-2 19,0-2 17,1-1 19,1-2 11,4 2 5,3 1 5,3 0 6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2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21664 19876 509,'-15'-21'1,"4"5"3,3 5 2,3 5 4,2 4 3,2 5 5,2 6 5,2 4 6,0 3-1,-2 1-7,-2 1-6,-2 1-7,-1 0-5,0-2-3,0-3-4,0-1-3,2-3-1,4-2 4,4-4 3,4-2 3,1-4 0,1-1 0,0-2-2,0-1-1,-3 1-1,-5 6-2,-4 6 0,-6 6-2,-3 3 1,-3 3 4,-3 1 3,-3 3 3,-1-2 3,3-3 0,1-5 2,2-3 0,4-3 2,5-4 2,4-3 3,6-2 1,3-3 0,5-4-5,3-2-4,5-3-4,1-1-2,-1 1-1,-2 1 0,1 0-1,-4 4-1,-3 6-4,-4 6-2,-4 6-4,-5 4 1,-5 2 2,-4 1 3,-5 3 3,-4 0 2,-1 1 1,-3-1 2,-1 1 1,0-1 1,3-3-1,3-1 0,3-2-1,2-3 0,0-1 0,2-2 0,1-2 0,3-3-2,6-2-2,6-3-3,6-4-2,2-1-3,3 1 0,0-1-2,1 0-2,-1 0-1,-1-2-2,-3 0-3,-1-1-1,-2 0-2,-1 0 0,0 2 0,-2 1-1,-1 0 1,-2 0 2,-3 0 1,0 0 2,-4 1 1,-2-1 2,-4 0 2,-2 0 1,-2 0 4,1 0 6,-1 1 4,1-1 6,-1 1 7,2 2 6,1 2 9,1 2 6,0 2 4,2 4-2,1 2-2,0 4-2,2 2-2,2 5-3,2 3-4,2 5-2,2 3-3,0 5-2,1 2-2,2 6-2,0 5-3,3 8-2,2 7-2,1 9-4,1 4-5,-1 2-8,-1 2-8,0 3-9,-2-4-8,1-6-5,0-7-8,0-7-6,-1-9-4,-1-11 0,-1-13 0,0-11-1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13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22834 19350 446,'-9'12'87,"0"9"-17,-2 9-19,0 9-18,-1 3-12,1-2-6,-1-2-7,0-2-7,1-4-5,3-5-4,1-7-3,2-5-4,2-6-3,2-6-4,2-6-2,2-6-4,2-3 1,4-2 6,2 0 5,3-1 5,1 1 6,-1 3 4,0 2 4,-2 4 4,-1 3 2,-1 2-1,0 3-1,-2 4-1,-1 3 1,-2 3 2,-2 5 3,-2 4 2,-3 1 2,-2 0 0,-4 1 0,-2-1 0,-1 0-1,1-3-3,0-1-3,2-2-2,3-4-3,4-5-3,6-5-4,4-4-2,3-4-2,1-2 2,2-2 1,0-1 2,2-3 0,3 0 2,3-1 0,3-1 1,-1 1 0,-3 2 0,-4 4 0,-5 3 0,-2 0-2,-2 0-4,-2-1-3,-2-2-5,-4-1 0,-2-3 2,-5-3 1,-4-3 2,-1-1 0,0 0-4,2 2-2,1 1-4,0 2 3,0 3 7,0 3 6,0 2 8,1 6 11,1 8 13,0 8 14,2 7 14,1 5 2,0 3-12,1 1-12,2 2-11,0 1-7,2-1-2,1-2-2,0 0-3,1-2-1,2-3 0,0-3 0,1-3 0,2-2-1,0-1-1,1-1-2,2-1-1,2-2-3,7-4-2,5-4-4,7-4-3,5-7-6,8-10-7,6-9-8,7-11-7,3-4-5,-1-2-1,0-1-2,-2 0 0,-5 3-3,-10 8-3,-10 7-5,-9 9-4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0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84616 16374 534,'-12'-7'8,"8"2"19,8 2 17,8 2 18,5 0 3,7-2-10,3-2-10,6-1-11,3-3-7,1 0-3,0-1-3,2-1-3,-1 0-3,-4 1-4,-2 1-4,-3 0-5,-4 3-6,-3 1-11,-5 2-11,-3 2-10,-4 4-10,-4 5-9,-4 7-9,-4 5-9,-2 1 3,0-5 13,0-5 15,0-4 13,0-4 10,0 1 3,0 0 3,1 0 4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85445 16750 550,'-21'2'22,"7"6"17,5 4 16,6 5 17,3 4 2,0 3-14,0 3-13,0 3-13,0 1-11,0 0-8,0 0-7,0 1-8,0-2-5,0 0-7,0-1-5,0-1-5,0-2-7,-2 0-7,0-1-8,-2-1-7,0-2-1,1-3 3,-1-3 4,0-2 4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86197 17400 494,'-15'2'37,"4"6"19,3 4 19,3 5 19,1 3-1,2 1-23,0 1-23,2 1-22,0 1-17,0 1-8,0 1-8,0 1-9,0 0-6,0-2-3,0 1-2,0-2-2,0-2-4,0 0-3,0-1-4,0 0-3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1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35415 36254 983,'-1'-15'1,"0"4"1,-2 3 2,0 2 2,0 2-3,1-2-5,0 0-7,2-1-6,0 3 1,2 8 11,0 8 9,1 7 10,0 6 0,0 1-13,-2 2-13,0 3-11,-1 0-7,0 0 0,0 0 0,0 1-1,-1-4 3,0-6 4,-2-5 5,0-6 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87148 17400 999,'-8'7'-86,"2"-1"22,1-1 22,1 0 21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86850 17242 603,'8'-15'55,"2"3"-6,0 1-5,1 2-5,1 2-4,0 0-5,-1 2-3,1 1-4,-1 1-4,-1 4-2,0 2-2,-2 4-3,-1 1-2,-2 3-3,-2 2-2,-2 1-3,-3 3-2,-4 1-1,-4 3 0,-3 1-1,-3 1 0,2-3 1,1-1 0,1-3 2,1-1 0,2-1 2,2 0 0,2-2 2,4-1-3,6-1-6,6 0-8,6-2-7,3-3-5,3-4-4,1-6-5,3-4-3,1-4-3,0-1 0,2-3 0,1-1 0,0-3 2,-2-1 4,0-3 3,-1-1 3,-2-1 5,-3 0 2,-3-1 4,-2 1 3,-4 1 4,-3 5 1,-3 3 3,-2 5 1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88264 15867 489,'5'-32'27,"-6"12"11,-6 12 11,-6 14 11,-2 6 0,1 3-7,1 1-10,1 3-8,0 1-6,2 1-4,1 1-4,1 1-4,1 0-4,2-1-2,2-1-3,2-1-3,2-1-1,2-1 0,2-1 0,2 0-1,1-2-1,1-1-6,1-1-4,2-1-5,-1-1-3,-1 0 0,-1-2-1,0 0-1,-2 0 1,-1 3 1,0 3 0,-2 3 2,-3 1 1,-6-1 3,-5-1 4,-7 0 3,-4-1 0,-1 3-1,-3 1-1,-1 3-2,0 0 0,1-1 2,3-1 0,1-1 1,3-2-3,3-5-7,3-3-6,3-4-7,3-3-5,4-2-1,4-2-3,4-2-2,2-2 2,-1 0 6,1-1 4,0-2 6,0 1 4,0-1 2,-1 0 1,1 0 2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3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89397 16121 437,'14'-21'2,"-3"5"5,-3 5 4,-2 4 5,-3 7 9,-2 8 16,-2 8 16,-2 7 14,-2 6 2,0 5-13,-1 3-13,-2 4-12,0 1-9,-1 0-4,-2-1-4,0-2-3,1-1-4,3-4-1,2-2-3,4-3-1,3-3-4,6-3-3,4-3-4,5-3-5,3-6-3,1-10-4,1-10-2,1-10-3,0-6-3,-1-6 0,-1-5-2,-1-4-1,-2-5 2,-3 0 3,-3-3 5,-2-2 4,-3 1 3,-1 6 3,-1 4 3,0 6 3,-2 4 2,-2 5 2,-2 5 1,-2 5 1,-3 3 1,-2 2 2,-3 2 2,-3 3 1,-1 1 0,1 3-4,0 4-3,2 2-3,0 3-3,-1 4-2,-1 2-3,-1 3-3,0 1-3,4 1-6,3 0-5,3-1-6,2 0-3,3-1-2,4-1 0,2 0-2,3-4 2,4-5 5,2-5 5,3-4 6,0-3 3,-3 0 5,-3 0 3,-2 0 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4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90431 16527 418,'14'-6'8,"-2"2"16,-4 4 15,-3 3 17,-2 3 4,-2 5-8,-2 5-8,-2 5-7,-2 5-4,-2 3 0,-1 4-1,-3 4-1,0 1-2,2-3-5,3-4-6,1-2-4,1-3-3,2-3-1,0-3 0,2-3-1,2-2-2,4-3-7,4-1-5,3-2-6,4-2-4,1-2-5,3-3-4,1 0-4,3-4-4,1-4-6,3-4-6,1-4-5,-1-2-2,-3-1 1,-5-1 1,-3-1 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2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90560 16755 427,'-15'-36'2,"2"7"7,3 7 5,1 7 6,1 7 10,0 6 16,0 7 15,1 8 16,-2 7 2,0 11-15,-2 9-14,0 10-13,-1 5-9,-1 1-6,-1 1-4,-1 1-6,-2 9-8,-2 17-16,-1 16-13,-3 17-14,1 0-9,3-17-2,3-17-3,3-15-2,2-14-1,1-7-1,0-8 1,2-7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38"/>
    </inkml:context>
    <inkml:brush xml:id="br0">
      <inkml:brushProperty name="width" value="0.0253" units="cm"/>
      <inkml:brushProperty name="height" value="0.0253" units="cm"/>
      <inkml:brushProperty name="color" value="#6ADCAB"/>
    </inkml:brush>
  </inkml:definitions>
  <inkml:trace contextRef="#ctx0" brushRef="#br0">62248 12147 869,'4'-7'8,"-7"1"17,-6 1 15,-6 1 17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0"/>
    </inkml:context>
    <inkml:brush xml:id="br0">
      <inkml:brushProperty name="width" value="0.04409" units="cm"/>
      <inkml:brushProperty name="height" value="0.04409" units="cm"/>
      <inkml:brushProperty name="color" value="#6ADCAB"/>
    </inkml:brush>
  </inkml:definitions>
  <inkml:trace contextRef="#ctx0" brushRef="#br0">25761 17111 499,'-14'-2'2,"3"0"4,3-3 4,2-2 4,5-1 9,6 1 14,6-1 14,6 0 14,1 1 1,0 2-13,0 2-14,-2 2-12,0 1-8,-1-2-1,1 0-1,-1-1-2,0-1-2,0 2-3,-2 0-2,-1 2-2,1 0-4,3 0-6,3 0-4,4 0-6,-1-1-3,-2 0-2,-1-2-3,-2 0-2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0"/>
    </inkml:context>
    <inkml:brush xml:id="br0">
      <inkml:brushProperty name="width" value="0.04758" units="cm"/>
      <inkml:brushProperty name="height" value="0.04758" units="cm"/>
      <inkml:brushProperty name="color" value="#6ADCAB"/>
    </inkml:brush>
  </inkml:definitions>
  <inkml:trace contextRef="#ctx0" brushRef="#br0">26515 17450 462,'-7'8'110,"3"2"-21,1 0-22,2 1-22,1 1-11,0 1-5,0 1-4,0 2-3,0-1-4,0-1-2,0-1-3,0-1-2,0 1-1,0 0 1,0 1 0,0 1 0,0 1-2,0-1-3,0 1-5,0 0-5,0-1-2,0 1-3,0 0-1,0-1-3,0 0 1,0-1 0,0-1 2,0 0 1,0-1 0,0 3-2,0 2-1,0 1-3,0 1-4,0-1-9,0-1-8,0 0-8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1"/>
    </inkml:context>
    <inkml:brush xml:id="br0">
      <inkml:brushProperty name="width" value="0.04375" units="cm"/>
      <inkml:brushProperty name="height" value="0.04375" units="cm"/>
      <inkml:brushProperty name="color" value="#6ADCAB"/>
    </inkml:brush>
  </inkml:definitions>
  <inkml:trace contextRef="#ctx0" brushRef="#br0">27132 18000 502,'0'15'187,"0"-1"-47,0-1-47,0-1-47,0 1-28,0 0-7,0 1-8,0 1-9,0 1-4,0-1-2,0 1-2,0-1-2,0 0-3,0-1-7,0-1-5,0 0-6,-1-2-7,0-1-9,-1-1-8,-1 0-8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40730 36065 528,'-7'-15'2,"2"1"5,2 1 4,2 0 5,1 6 8,0 8 11,0 10 13,0 8 11,0 4 1,0-1-10,0-1-9,0-1-9,0 0-8,0 1-4,0 1-5,0 1-4,-1 1-5,0 1-4,-2 1-4,0 0-4,-1 1-5,-2-3-4,0-1-4,-1-3-5,1-5-10,4-8-17,4-10-17,4-8-16,1-5 1,-1 1 18,0-1 19,-2 1 19,-1-1 10,0 0 4,-2 1 4,0-1 4,-1 1 4,2 2 5,0 3 5,2 1 6,0 1 7,1 0 10,2 1 9,0-1 10,1 1 1,2 2-8,0 2-9,1 2-7,1 1-8,0 0-4,-1 0-6,1 0-5,-1 1-6,1 0-7,0 2-7,0 0-6,-2-1-9,-3-4-8,-2-4-9,-4-4-8,-1-3 1,0-3 12,0-3 12,0-3 12,0 0 9,0 1 4,0 2 6,0 3 5,0 1 4,0 2 3,0 3 2,0 1 2,0 3 8,2 6 13,0 4 11,2 6 14,-1 3 1,0 3-9,-2 3-10,0 3-8,-1 2-7,0-1-4,0 0-4,0 1-4,-1 0-3,0 3-3,-2 1-4,0 2-2,-1 0-3,0-1-5,0-3-4,0-1-4,1-3-6,0-3-5,2-3-6,1-3-7,0-3-8,3-4-11,2-4-12,2-4-12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2"/>
    </inkml:context>
    <inkml:brush xml:id="br0">
      <inkml:brushProperty name="width" value="0.0428" units="cm"/>
      <inkml:brushProperty name="height" value="0.0428" units="cm"/>
      <inkml:brushProperty name="color" value="#6ADCAB"/>
    </inkml:brush>
  </inkml:definitions>
  <inkml:trace contextRef="#ctx0" brushRef="#br0">27150 17755 514,'0'-13'-8,"0"6"33,0 6 32,0 6 32,0 4 6,0 1-20,0 3-19,0 2-20,0 0-13,0-1-5,0-1-6,0 0-6,0-1-5,0 1-2,0 1-4,0 1-3,0 1-2,0 1-3,0 1-3,0 2-3,0-2-3,2 0-8,0 0-5,1-2-7,0-2-1,0-1 3,-2-2 4,0-2 4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2"/>
    </inkml:context>
    <inkml:brush xml:id="br0">
      <inkml:brushProperty name="width" value="0.04685" units="cm"/>
      <inkml:brushProperty name="height" value="0.04685" units="cm"/>
      <inkml:brushProperty name="color" value="#6ADCAB"/>
    </inkml:brush>
  </inkml:definitions>
  <inkml:trace contextRef="#ctx0" brushRef="#br0">27759 16821 469,'-14'0'94,"1"1"-20,2 2-21,2 0-20,2 2-12,-1 2-1,0 2-3,0 2-2,1 0-2,1 1 1,0 0-1,2 0-1,0 0-1,2 1-3,0 1-3,2 1-3,0 1-2,0 0 0,0-1-2,0 1-1,0 0-1,0-1-1,0 1-1,0-1-1,0 0-1,2 0 1,0-2 1,2-1 1,1-2-2,3-2-4,3-4-4,4-2-4,0-4-2,1 0 2,0-3 0,-1-2 2,1-2 0,1-4 0,2-2 1,0-3 0,-1-2 0,1-1-2,-2-1 0,-1-1-2,-1-1 1,-1-3 2,-1-1 3,0-2 1,-3-2 2,-3-1 1,-2-1 1,-4 0 1,-1-1 1,2 3 2,0 2 3,2 2 1,-1 2 1,0 3 0,-2 3 0,0 3-1,-1 4 12,0 6 23,0 6 23,0 6 22,-1 6 4,0 7-14,-2 7-16,0 7-14,-1 2-10,2 0-5,0-1-5,2-1-4,0-1-3,0-2-1,0 0-1,0-1-1,0 0-2,0-1-6,0 0-6,0 1-4,0-2-5,0 0-5,0-1-5,0-1-5,0-2-3,2-3-2,0-3-2,2-2-2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3"/>
    </inkml:context>
    <inkml:brush xml:id="br0">
      <inkml:brushProperty name="width" value="0.04248" units="cm"/>
      <inkml:brushProperty name="height" value="0.04248" units="cm"/>
      <inkml:brushProperty name="color" value="#6ADCAB"/>
    </inkml:brush>
  </inkml:definitions>
  <inkml:trace contextRef="#ctx0" brushRef="#br0">29242 17400 517,'-7'37'152,"1"-6"-35,0-4-37,2-5-35,-1-3-21,0-1-4,-1-1-5,-1 0-4,-1-2-4,2-1-1,1-1-2,0-1-3,4-1-2,6-2-6,6-2-6,5-2-5,4-3-2,1-3 2,1-2 1,1-3 2,-1-2 1,-1 2 2,-3 1 2,-1 0 2,-1 1-5,-1 0-12,1 0-11,0 1-11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3"/>
    </inkml:context>
    <inkml:brush xml:id="br0">
      <inkml:brushProperty name="width" value="0.04409" units="cm"/>
      <inkml:brushProperty name="height" value="0.04409" units="cm"/>
      <inkml:brushProperty name="color" value="#6ADCAB"/>
    </inkml:brush>
  </inkml:definitions>
  <inkml:trace contextRef="#ctx0" brushRef="#br0">29631 17440 499,'-14'-5'66,"5"8"2,3 6 3,4 7 2,2 5-6,2 1-12,0 2-14,2 3-14,-1 2-9,-1 5-7,0 3-7,-2 4-7,0 4-3,0 4 0,0 4 2,0 4 0,0 3-6,0 5-14,0 3-15,0 5-13,1-6-10,0-15-2,2-14-2,0-15-4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6"/>
    </inkml:context>
    <inkml:brush xml:id="br0">
      <inkml:brushProperty name="width" value="0.03909" units="cm"/>
      <inkml:brushProperty name="height" value="0.03909" units="cm"/>
      <inkml:brushProperty name="color" value="#6ADCAB"/>
    </inkml:brush>
  </inkml:definitions>
  <inkml:trace contextRef="#ctx0" brushRef="#br0">30000 16350 562,'22'0'167,"-1"0"-42,-3 0-41,-1 0-42,-1 0-27,-1 0-10,1 0-12,0 0-11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45" units="cm"/>
      <inkml:brushProperty name="height" value="0.045" units="cm"/>
      <inkml:brushProperty name="color" value="#6ADCAB"/>
    </inkml:brush>
  </inkml:definitions>
  <inkml:trace contextRef="#ctx0" brushRef="#br0">26332 20731 488,'-13'0'72,"6"0"-11,6 0-12,6 0-12,4 0-6,2-2-2,1 0-3,3-2-1,2 0-3,1 1-4,3-1-3,1 0-4,1 0-1,-3 2-1,-1 0-1,-2 2-1,-2 0-5,-1 2-9,-1 0-9,-1 2-9,-2 1-3,-4 3 5,-4 4 3,-4 2 5,-4 2 3,-2 3 2,-3 2 2,-3 1 2,-3 2 1,-3 3 1,-3 1 1,-3 2 0,-2 2 0,1-1 1,0 0 1,-1 0 0,2 0 1,1-3 1,3-2 1,1-1 1,3-4 0,1-3 1,2-5 1,3-3 0,3-3 3,6-4 6,6-3 6,6-2 6,3-2 1,1 0-3,1 0-4,2 1-3,0-2-4,3 0-3,1-2-4,3 0-3,-1 0-3,-1 2-3,-3 2-3,-1 3-4,-1-1-3,-1-1-5,1 0-4,0-1-4,-1-2-4,-1 0-4,-1-2-3,-1 0-5,0-1 1,0-2 3,-1 0 4,1-1 4,-1-1 3,0 1 2,-2-1 3,-1 0 2,0 0 4,-2 1 4,-1-1 5,0 0 6,-1 5 15,0 7 28,0 7 28,0 9 28,-2 5 3,-1 5-22,-2 3-22,-1 4-21,-2 0-14,0-5-6,0-5-5,0-5-7,1-6-10,4-8-14,2-8-14,4-8-15,1-6-4,1-3 5,2-5 5,0-3 6,1-1 5,1 3 5,1 4 5,2 2 5,-2 3 3,-3 2 3,-3 4 0,-2 3 3,-2 4 10,1 6 20,2 6 21,0 6 19,0 3 7,-2 4-9,-2 4-8,-2 2-8,-1 0-8,0-2-8,0-1-8,0-3-8,0-1-6,2-1-6,0-1-4,2 0-4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3914" units="cm"/>
      <inkml:brushProperty name="height" value="0.03914" units="cm"/>
      <inkml:brushProperty name="color" value="#6ADCAB"/>
    </inkml:brush>
  </inkml:definitions>
  <inkml:trace contextRef="#ctx0" brushRef="#br0">28100 19878 562,'1'-28'41,"4"7"1,2 7 2,3 7 0,3 3-2,0 2-5,1 0-5,1 2-5,0 1-4,-1 4-2,-1 2-3,0 3-2,-3 4-3,-3 2-3,-2 3-4,-4 3-2,-2 2-1,-2 1 0,-2 1 2,-1 0-1,-4 0-1,0-3-8,-3-3-5,-1-3-7,-2-2-3,2-1 2,1 0 0,1-2 2,4-3 3,8-6 5,8-6 6,8-6 5,3-2 2,1 1-3,-1 0-2,1 2-3,-2 1-3,1 0-3,-2 2-5,-1 1-3,-1 0-4,-1 2-4,-1 0-5,0 2-3,-2-1-5,-1 0-1,-1-2-3,0 0-2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8"/>
    </inkml:context>
    <inkml:brush xml:id="br0">
      <inkml:brushProperty name="width" value="0.03417" units="cm"/>
      <inkml:brushProperty name="height" value="0.03417" units="cm"/>
      <inkml:brushProperty name="color" value="#6ADCAB"/>
    </inkml:brush>
  </inkml:definitions>
  <inkml:trace contextRef="#ctx0" brushRef="#br0">28883 20043 643,'-6'-9'7,"4"0"13,4-1 14,4-1 13,2 0 3,3 3-8,2 1-9,1 2-7,2 1-6,1 0-4,1 0-2,1 1-5,0-1 0,-3 2 0,-1 0 1,-2 2 1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49"/>
    </inkml:context>
    <inkml:brush xml:id="br0">
      <inkml:brushProperty name="width" value="0.04186" units="cm"/>
      <inkml:brushProperty name="height" value="0.04186" units="cm"/>
      <inkml:brushProperty name="color" value="#6ADCAB"/>
    </inkml:brush>
  </inkml:definitions>
  <inkml:trace contextRef="#ctx0" brushRef="#br0">29204 19489 525,'-14'-5'36,"3"6"14,3 6 15,3 6 14,2 4-1,2 7-15,2 3-16,2 6-16,1 3-12,-1 2-13,1 2-10,0 3-11,-1-3-7,-1-5 1,0-4-2,-1-5 0,-1-4-8,1-3-17,2-3-17,0-2-16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2"/>
    </inkml:context>
    <inkml:brush xml:id="br0">
      <inkml:brushProperty name="width" value="0.04786" units="cm"/>
      <inkml:brushProperty name="height" value="0.04786" units="cm"/>
      <inkml:brushProperty name="color" value="#6ADCAB"/>
    </inkml:brush>
  </inkml:definitions>
  <inkml:trace contextRef="#ctx0" brushRef="#br0">26881 23881 459,'44'-7'131,"-8"1"-33,-6 0-32,-7 2-33,-4 0-19,-1 2-5,-1 0-5,0 2-6,-2 0-6,1 0-7,0 0-7,-1 0-6,-1 2-6,-4 4-3,-5 4-4,-2 3-4,-6 2 2,-2-2 6,-5-3 6,-4-1 6,-1-2 4,1-2 3,1-2 3,1-2 3,0-1 2,0 0 3,0 0 1,1 0 3,-2 0 2,-2 0 3,-1 0 1,-3 0 4,0 0 2,3 0 2,1 0 4,2 0 2,2 0 2,1 0-1,0 0-1,2 0-2,1 1 8,1 4 14,0 2 15,2 3 14,0 3 2,2 2-11,0 1-11,2 3-12,0 3-7,0 5-4,0 5-5,0 5-3,0 3-2,2 2-2,0 2-1,2 2-1,-1 2-5,-1 1-8,0 3-8,-1 2-9,-2-1-3,-1-4 2,0-4 1,-1-4 2,-1-4-1,2-3-5,0-5-6,2-3-4,0-5-5,0-1-4,0-4-4,0-3-4,0-5 1,0-6 7,0-8 8,0-6 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41950 35343 668,'14'-28'26,"-1"7"-1,-2 7 0,-2 7-1,1 3 1,3 0 5,5 0 5,3 1 4,2-1-2,-1 2-8,-1 0-9,-1 2-8,-1 0-7,-1 0-9,0 0-7,-2 0-8,-2 1-3,-3 2 1,-3 2 0,-2 1 1,-3 2-3,-2 2-5,-2 0-6,-2 1-6,-2 0-1,0-1 4,-1-1 2,-2 0 5,1-2 3,-1-1 5,0-1 5,0 0 5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2"/>
    </inkml:context>
    <inkml:brush xml:id="br0">
      <inkml:brushProperty name="width" value="0.04258" units="cm"/>
      <inkml:brushProperty name="height" value="0.04258" units="cm"/>
      <inkml:brushProperty name="color" value="#6ADCAB"/>
    </inkml:brush>
  </inkml:definitions>
  <inkml:trace contextRef="#ctx0" brushRef="#br0">26850 25147 516,'2'-15'37,"4"1"4,4 1 6,3 0 4,3 2-1,2 3-9,0 1-9,1 2-9,0 0-7,1 0-6,-1-1-6,1-1-5,-1-1-3,-1 0 1,-1 0 0,0 0 1,-2 1-2,-1 1-6,-1 0-6,0 2-4,-3-1-4,-1 0 0,-2-1 0,-2-2 0,-2-1 1,-2-1 2,-2-3 1,-2-1 2,-2-1 1,-2 2 2,-2 2 1,-1 3 2,-2 1 4,2 2 8,0 2 7,2 2 8,0 1 5,-2 0 1,0 0 3,-1 0 2,-1 1 2,1 4 1,-1 2 1,0 3 2,1 3-2,2 0-2,3 1-4,1 1-3,1 1-2,2-1-4,0 1-2,2 0-3,0-1-2,2 1-2,0 0 0,2-1 0,1 1-2,3 0 1,4-1 0,2 1 0,2-1-3,-1-1-9,1-1-7,0 0-7,-1-3-7,1-1-3,0-2-5,-1-2-3,1-2-3,2-2-1,0-2-1,1-2-2,-1-2 1,-3 0 4,-3-1 3,-2-2 3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3382" units="cm"/>
      <inkml:brushProperty name="height" value="0.03382" units="cm"/>
      <inkml:brushProperty name="color" value="#6ADCAB"/>
    </inkml:brush>
  </inkml:definitions>
  <inkml:trace contextRef="#ctx0" brushRef="#br0">28294 23447 650,'1'-21'56,"3"7"-7,4 5-8,2 6-8,1 4-5,-1 4-5,-1 2-4,0 3-3,-3 3-5,-2 2-1,-4 1-3,-2 3-3,-3 0-2,0-1-1,-2-1-2,0-1-1,-1-2-2,1-1-1,-1-2-1,0-2-2,3-2 1,6-2 1,6-3 0,6 0 2,2-2 2,-1 0 4,-1 0 4,-1 0 3,-2 2 3,-4 7 0,-4 6 1,-4 5 0,-4 3-1,-2-3-2,-3-1-3,-3-3-2,-2 0-6,1 0-5,-1-1-7,1 1-7,-1-2-6,2-3-5,1-3-5,1-2-6,1-3-3,0-2-1,2-2-1,1-2-1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3213" units="cm"/>
      <inkml:brushProperty name="height" value="0.03213" units="cm"/>
      <inkml:brushProperty name="color" value="#6ADCAB"/>
    </inkml:brush>
  </inkml:definitions>
  <inkml:trace contextRef="#ctx0" brushRef="#br0">28750 23829 684,'15'-7'7,"-1"2"14,-1 2 13,0 2 14,-1 1 2,1-2-9,1 0-11,1-1-9,1-1-6,1 0 0,1 0-2,1 0 1,0 0-8,-3 1-11,-1-1-12,-2 0-13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3"/>
    </inkml:context>
    <inkml:brush xml:id="br0">
      <inkml:brushProperty name="width" value="0.04039" units="cm"/>
      <inkml:brushProperty name="height" value="0.04039" units="cm"/>
      <inkml:brushProperty name="color" value="#6ADCAB"/>
    </inkml:brush>
  </inkml:definitions>
  <inkml:trace contextRef="#ctx0" brushRef="#br0">29255 23061 544,'-15'-13'40,"4"8"7,3 7 6,3 6 7,2 5-2,2 5-11,2 4-11,2 3-10,1 5-6,0 5-2,-1 4-1,1 6-1,0-2-4,-2-6-7,0-8-6,-2-5-7,0-5-17,0 1-23,0-1-26,0 1-24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477" units="cm"/>
      <inkml:brushProperty name="height" value="0.04477" units="cm"/>
      <inkml:brushProperty name="color" value="#6ADCAB"/>
    </inkml:brush>
  </inkml:definitions>
  <inkml:trace contextRef="#ctx0" brushRef="#br0">26295 27650 491,'-8'14'85,"2"-1"-15,1-2-14,0-2-16,1 1-8,-2 5-1,0 5-2,-1 5-2,-1 3-2,1 1-3,-1 1-4,0 1-3,0 2-2,-2 4 0,0 4-1,-1 4 1,0 1-6,1 0-7,0-2-9,2 0-8,1-4-7,1-4-4,0-5-5,2-5-4,1-7-6,2-9-6,2-8-6,2-10-6,1-3 2,0-1 8,0 0 9,0 1 9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978" units="cm"/>
      <inkml:brushProperty name="height" value="0.04978" units="cm"/>
      <inkml:brushProperty name="color" value="#6ADCAB"/>
    </inkml:brush>
  </inkml:definitions>
  <inkml:trace contextRef="#ctx0" brushRef="#br0">26600 27974 441,'7'-28'5,"-1"7"8,0 7 9,-2 7 8,1 5 7,2 6 3,2 4 5,2 5 3,-1 3 0,-1 1-7,-2 2-5,-2 0-5,-1-1-6,2-1-3,0-3-5,1-1-4,2-2-5,0-1-5,1 0-7,1-2-5,3-5-7,2-8-8,3-9-8,3-9-7,0-5-3,-3-3 1,-3-1 2,-3-2 2,-2 0 2,-1 2 7,0 1 4,-2 3 5,-1 7 16,-2 13 27,-2 12 26,-2 14 27,-1 5 6,0 2-16,0 1-14,0 1-16,0 0-10,0 1-6,0-1-7,0 0-6,0 0-4,0-1-2,0-1-4,0-1-1,0-2-7,2-2-8,0-1-10,2-2-9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4"/>
    </inkml:context>
    <inkml:brush xml:id="br0">
      <inkml:brushProperty name="width" value="0.04835" units="cm"/>
      <inkml:brushProperty name="height" value="0.04835" units="cm"/>
      <inkml:brushProperty name="color" value="#6ADCAB"/>
    </inkml:brush>
  </inkml:definitions>
  <inkml:trace contextRef="#ctx0" brushRef="#br0">28216 28083 454,'-7'-6'9,"2"4"16,2 4 17,2 4 16,1 3 4,2 5-10,0 4-10,2 3-10,-1 3-7,-1-1-2,0 1-3,-1-1-3,-1 0-3,0-1-2,0-1-2,0-1-3,1-5-10,3-7-17,4-8-17,2-8-18,2-4-5,1-3 8,1-2 6,2-1 7,-2-1 7,-1 3 7,-3 1 8,-1 3 6,-1 2 15,-2 8 21,-1 4 21,0 8 22,-1 2 4,0 1-10,-1 1-10,1 1-12,0 0-7,0-1-4,0-1-6,0 0-3,0-2-7,0 1-7,0 0-9,0 0-6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4314" units="cm"/>
      <inkml:brushProperty name="height" value="0.04314" units="cm"/>
      <inkml:brushProperty name="color" value="#6ADCAB"/>
    </inkml:brush>
  </inkml:definitions>
  <inkml:trace contextRef="#ctx0" brushRef="#br0">28716 26762 509,'-7'-7'8,"2"-1"13,2 0 14,2 0 14,3 1 5,4 0-5,3 2-4,5 1-5,1 0-5,-1 2-4,-1 0-5,0 2-4,-2 1-5,-1 2-3,-1 2-3,0 2-4,-3 3-1,-1 5 0,-2 5-1,-2 5 1,-2 2-2,-4 1-6,-2-1-5,-3 0-5,-1-1-4,0-3-4,2-3-5,1-3-3,3-4 1,6-5 6,6-4 6,6-6 7,2-2 2,1 1-4,-1-1-3,1 0-3,-2 0-4,-1 0-7,-2 0-5,-2 0-5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3707" units="cm"/>
      <inkml:brushProperty name="height" value="0.03707" units="cm"/>
      <inkml:brushProperty name="color" value="#6ADCAB"/>
    </inkml:brush>
  </inkml:definitions>
  <inkml:trace contextRef="#ctx0" brushRef="#br0">29350 26731 593,'23'-8'148,"-1"2"-37,-1 1-37,-1 1-36,0 0-22,1 2-4,1 0-6,1 2-4,-1 0-7,-3 0-7,-3 0-7,-2 0-7,-3 0-7,1 0-9,0 0-8,0 0-8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5"/>
    </inkml:context>
    <inkml:brush xml:id="br0">
      <inkml:brushProperty name="width" value="0.04629" units="cm"/>
      <inkml:brushProperty name="height" value="0.04629" units="cm"/>
      <inkml:brushProperty name="color" value="#6ADCAB"/>
    </inkml:brush>
  </inkml:definitions>
  <inkml:trace contextRef="#ctx0" brushRef="#br0">29758 26218 475,'-8'-8'2,"0"1"4,1-1 5,-1 0 4,2 2 11,2 6 19,4 4 19,2 6 18,2 3 2,0 5-16,0 3-16,0 5-16,-1 4-13,1 6-13,0 6-10,0 6-12,-1 1-9,0-4-5,-2-4-5,0-4-6,-1-3-8,0-3-12,0-3-12,0-3-12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2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42144 35850 504,'-22'7'3,"5"-2"7,3-3 7,4 0 6,3 0 5,2 5 5,3 6 4,1 4 5,1 3 0,0 1-4,0 1-3,0 1-3,0 2-3,0 3-4,0 3-3,0 2-2,0 4-4,0 5-1,0 3-4,0 4-1,-1 6-4,-1 9-4,0 9-5,-1 9-3,-1 3-6,2-2-7,0-2-8,2-1-7,0-5-6,0-8-4,0-5-5,0-8-5,0-7 2,0-8 10,0-7 9,0-9 10,0-4 3,0-3-3,0-1-1,0-2-4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7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62200 7200 928,'71'27'36,"-14"-8"-12,-13-7-13,-13-8-12,-10-6-12,-2 0-13,-3-3-11,-2-2-14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8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25420 15896 517,'-11'-1'77,"8"0"-8,9-2-7,10 0-8,2 0-7,0 0-7,0 2-9,-2 0-7,1 1-5,3-2-1,3 0-1,3-1-2,1-1-6,-2 0-10,1 0-12,-2 1-11,-2-1-7,-2 2-6,-1 0-3,-2 2-6,-3 0 0,-1 0 4,-2 0 5,-2 0 3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9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26062 15346 518,'-15'-8'2,"3"2"3,1 1 3,2 0 4,3 4 10,1 6 19,2 6 17,2 5 19,1 4 1,0 1-15,0 1-16,0 1-16,0 1-10,2 1-9,0 0-7,2 2-9,-1-1-10,-1-1-16,0-3-15,-2-1-14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6:59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26481 15066 518,'9'-7'53,"1"2"-5,3 2-7,2 2-5,-1 2-5,-1 4-6,-2 2-5,-2 3-5,-3 2-4,-1 0-4,-2-1-2,-2 1-4,-1 1-2,-2 0 0,0 1 0,-2 1-1,0-1 0,-2-1-1,0-2-1,-1-2-1,0-1 0,0 0 1,2-1 0,1 1 0,2-1 3,6 0 3,4-2 3,5 0 4,2-2 2,-1-1-2,-1 0 1,0-1-2,-2 0 1,1 3 2,0 4 2,-1 2 1,0 2 2,-2 3 2,-2 2 1,-2 2 3,-3-1-2,-3 0-6,-2 0-4,-3-2-6,-4 1-3,-4 3-2,-3 3-2,-5 3-3,-2 1-5,-1 1-9,0-1-10,-2 0-8,2-2-11,5-5-9,5-5-9,5-4-10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4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24877 9591 656,'-6'-4'78,"2"8"-11,4 8-10,2 7-10,1 6-10,0 3-9,-2 3-9,0 2-8,-1 3-12,0 1-11,0 0-13,0 2-12,0-2-8,2-2 0,0-4-2,2-2-2,-1-4 3,1-5 4,0-5 6,0-4 5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4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25168 9800 684,'-15'1'103,"2"2"-22,3 2-22,1 2-23,1 1-16,-2 1-10,0 1-10,-1 2-10,0-2-4,0 1 1,2-2 2,1 0 1,0-2 2,2 1 6,1 0 3,1 0 5,1-1 2,3-1 0,4-1 1,2 0 1,3-2-1,2 0-1,2-2 0,1 0-2,2-1-5,1 0-7,1 0-8,1 0-8,0 0-7,-1 0-5,0 0-5,-2 0-6,-2 0-1,-1 2 2,-2 0 1,-2 2 3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5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25800 9146 735,'2'-14'30,"4"3"10,3 3 11,5 3 11,2 1-8,-1 2-27,1 0-26,-1 2-28,-1 0-17,-1 2-6,-2 0-7,-2 2-7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15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26080 8500 680,'-13'3'10,"3"7"19,5 8 21,3 6 19,2 3 1,2 2-20,0 1-20,1 1-18,0-2-17,0-2-12,-2-3-13,0-3-12,-1-2-7,2-3-4,0-1-2,1-2-2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2"/>
    </inkml:context>
    <inkml:brush xml:id="br0">
      <inkml:brushProperty name="width" value="0.02886" units="cm"/>
      <inkml:brushProperty name="height" value="0.02886" units="cm"/>
      <inkml:brushProperty name="color" value="#00BFF3"/>
    </inkml:brush>
  </inkml:definitions>
  <inkml:trace contextRef="#ctx0" brushRef="#br0">61358 10057 762,'-14'-16'10,"3"1"21,3-1 21,2 1 20,4 1-12,2 6-48,4 5-45,2 5-47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36098 27700 999,'-8'7'-6,"2"1"-12,1-1-12,1 1-12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8:36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46418 10731 448,'16'0'6,"-1"-2"10,1 0 9,0-2 9,0 0 4,3 1 0,1-1 0,3 0-1,0 0 0,-2 2-2,0 0 0,0 2-1,-3 1-2,-1 4-5,-3 2-5,-1 3-4,-3 4-4,-4 2-2,-4 3-4,-4 3-2,-4 3-1,-4 4 2,-4 5 1,-3 3 1,-4 1-1,-3 0-5,-3-2-6,-3 0-4,0-3-2,4-3 0,2-5 2,3-3-1,1-4 3,1-1 2,-1-3 2,1-1 2,5-4 1,14-6-5,12-6-2,13-6-4,9-6-8,4-5-12,6-6-12,4-7-12,-2 1-8,-8 4-2,-9 5-1,-9 5-2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0:23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42216 37027 673,'-7'-8'0,"2"0"0,2 1 0,2-1 0,1 0 4,2 1 6,0-1 8,2 0 6,2 2 7,5 1 3,5 2 5,5 2 5,3 1-3,-1 2-8,1 0-8,-1 2-9,1-1-9,1 1-7,1 0-8,1 0-8,-2 0-1,-1 0 6,-4-1 4,-3 1 7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4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35159 27516 511,'31'-1'107,"-1"-1"-26,-1 0-24,-1-1-26,-2-1-14,-1 2-2,-3 0-2,-1 2-1,-3 0-5,-1 2-5,-2 0-4,-3 2-6,-1 1-3,-2 3-1,-2 4-2,-2 2 0,-3 3-1,-4 1 0,-4 3 0,-4 1 0,-3 2 1,-3-1 2,-3 1 1,-3-1 1,-2 1 1,-2-1 2,0 1 0,0-1 1,-2 0 0,1-1 3,-1-1 0,1-1 2,0-1 1,1-1 2,1-1 1,1 0 2,2-3 1,3-1-1,3-2 0,3-2 0,3-2 2,6 1 6,4 0 5,6 0 6,3-2 0,3-1-4,4-2-5,2-1-3,2-4-4,3-2-2,1-4-1,3-2-3,0-2-3,1 1-3,-1-1-4,0 0-3,1 0-5,-1-2-3,1 0-3,-1-1-5,-1 1 0,-3 1 0,-3 2 1,-3 2 2,-2 2-1,-2 1 0,-3 0 1,-1 2-1,-3 2 12,-4 4 25,-4 4 25,-4 4 24,-1 1 7,1 1-12,0 0-11,2-1-12,0 2-9,2 0-4,0 1-5,2 1-5,0 0-6,0-1-9,0 0-9,0-2-9,2-3-6,6-4-5,4-6-4,5-4-6,2-4 2,-3-4 6,-1-2 7,-2-3 6,-2-1 6,-1 1 4,0 1 5,-2 1 4,0 2 13,0 6 23,0 5 21,-1 4 23,0 4 3,-2 2-16,-2 2-16,-2 1-15,-1 3-10,2 0-3,0 1-4,2 1-3,-1 1-4,-1 0-6,0-1-4,-1 1-7,-2-1-9,-1-1-17,0-1-14,-1 0-16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4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37195 26831 625,'-5'-7'9,"4"1"16,6 0 17,4 2 16,3 0 4,0 2-12,-1 0-11,1 2-11,-1 1-8,-1 4-4,0 2-3,-2 3-5,-2 4-4,-2 4-4,-4 3-5,-2 5-5,-4 1-2,-4 0-2,-4 1 0,-3-1-2,-2-1 1,1-3 0,1-3 1,1-3 0,1-3 2,2-1 1,3-2 0,1-2 2,3-4 3,4-6 4,4-6 3,4-6 5,3-2 1,3 1 0,3 1-2,3 1 0,2 1-2,1 2-1,1 2-1,1 2-1,-1 2-6,-3 0-7,-3 2-8,-2 1-8,-3 0-6,-1 1-3,-1 2-2,0 0-3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5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37700 27009 738,'2'-29'3,"4"7"13,3 6 12,5 5 14,2 4 2,-1 2-8,1 2-7,-1 3-8,1-1-5,1-1-4,1 0-3,1-1-4,0-1-5,-3 2-6,-1 0-7,-2 2-7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5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38163 26400 658,'-1'20'116,"0"9"-27,-2 8-28,0 10-27,-1 3-17,1-3-4,-1-1-5,0-2-5,0-4-14,1-7-26,-1-7-26,0-7-25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38725 28750 333,'49'20'167,"16"14"-1,15 14 1,17 16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6"/>
    </inkml:context>
    <inkml:brush xml:id="br0">
      <inkml:brushProperty name="width" value="0.04029" units="cm"/>
      <inkml:brushProperty name="height" value="0.04029" units="cm"/>
      <inkml:brushProperty name="color" value="#00BFF3"/>
    </inkml:brush>
  </inkml:definitions>
  <inkml:trace contextRef="#ctx0" brushRef="#br0">39609 27289 546,'-8'-5'10,"2"6"21,1 6 22,0 6 20,0 4 4,-2 7-16,-1 3-14,-3 6-14,-2 3-11,0 3-4,-1 1-4,-1 2-4,0 1-6,-1 0-4,0 0-5,1 0-5,-2 0-3,0 2-4,-1 0-2,-1 2-3,2-4-1,3-6 2,4-7 2,5-7 1,2-7-5,3-7-12,4-6-12,2-8-12,2-3-1,0 1 10,0-1 10,0 0 10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4539" units="cm"/>
      <inkml:brushProperty name="height" value="0.04539" units="cm"/>
      <inkml:brushProperty name="color" value="#00BFF3"/>
    </inkml:brush>
  </inkml:definitions>
  <inkml:trace contextRef="#ctx0" brushRef="#br0">40300 27534 484,'0'-17'9,"0"12"16,0 13 17,0 14 16,0 5 4,0 2-12,0 1-11,0 1-11,0-2-7,0-3-4,0-5-4,0-3-4,1-4-6,2-1-10,2-3-10,2-1-9,1-5-4,3-8-1,2-7 0,1-9-1,1-4 1,-1-3 1,-1-1 2,0-2 1,-1-1 3,-1 3 4,1 2 3,0 1 4,-2 4 4,-3 3 4,-2 5 4,-4 3 4,-1 4 9,2 6 13,1 4 13,0 6 14,0 3 5,-2 5-6,-2 3-3,-2 5-6,-1 1-4,0 1-6,0-1-4,0 0-6,1 0-5,0-1-2,2-1-3,1-1-4,0-1-2,0-2-1,0 0-1,0 0 0,0-3-6,0-1-7,0-3-7,0-1-8,0-4-13,3-4-20,2-6-20,2-4-18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4468" units="cm"/>
      <inkml:brushProperty name="height" value="0.04468" units="cm"/>
      <inkml:brushProperty name="color" value="#00BFF3"/>
    </inkml:brush>
  </inkml:definitions>
  <inkml:trace contextRef="#ctx0" brushRef="#br0">41445 27650 492,'0'58'136,"0"-9"-30,0-8-30,0-9-31,-1-5-17,0 1-4,-2-1-4,0 0-3,-1 0-6,0-3-3,0-1-6,1-3-5,1-5-11,5-10-18,6-10-18,4-10-18,3-5-3,-1-3 10,1-1 10,0-3 11,-2 2 9,-1 3 8,-3 5 8,-1 3 7,-1 3 6,-2 2 2,-1 3 3,0 1 1,-2 2 6,0 4 7,-2 2 8,0 4 8,-1 1 5,0 3 4,0 2 3,0 2 4,0 1-1,0 1-6,0 1-5,0 1-6,0 0-5,0 1-5,0 0-5,0-1-5,0 0-5,0-1-9,0-1-7,0 0-8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7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42100 26494 565,'2'-22'7,"4"3"14,3 3 13,5 2 14,2 4 6,-1 3-5,1 2-4,-1 4-3,-1 3-6,-2 4-7,-4 4-8,-3 3-8,-2 4-3,-2 1-2,-2 3 0,-2 1-2,-2 2-2,-1-1-8,-3 1-6,-2-1-7,-1-1-3,-1-1 0,-1-3 1,-1-1 0,4-4-1,10-6 0,10-6-1,9-6-1,4-3-2,-3 0 0,-3 1-2,-3-1 0,-2 1-2,0 2-1,-2 2-2,-1 2-1,-1 0 1,0 0 4,-2-2 3,0 0 3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8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42600 26712 653,'9'-14'85,"1"2"-16,3 4-14,2 3-16,1 1-9,3 0-6,1 0-4,3 1-5,0-1-6,1 2-9,-1 0-7,1 2-8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2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57527 47105 506,'0'-39'85,"0"17"-17,0 17-17,0 16-15,0 10-11,0 3-4,0 3-5,0 3-4,0-1-4,0-3-5,0-5-3,0-3-5,0-3-1,0-1-1,0-1 1,0 0 0,3-3 0,6-3 1,5-2 1,7-4 0,2-3-1,1-6 0,-1-4-1,1-5-2,-1-2 1,-1 1 1,-1 1 1,-1 1 2,-2 1 0,-3 4 0,-3 3 0,-2 2-1,-5 4 0,-2 4-1,-6 4-2,-2 4 0,-5 4-1,-4 3 0,-4 5 0,-3 3 1,-2 3 1,-1 1 0,1 1 0,-1 1 1,1-1 0,1-2 0,1-1 0,1-3 1,5-4 5,8-6 13,10-8 13,8-7 11,6-4 3,1-1-8,3-3-9,2-2-7,-1 0-7,0 1-2,-1 0-3,0 2-4,-3 1-3,-1 2-2,-2 2-4,-3 2-2,-2 3-5,-4 2-5,-4 4-6,-4 2-5,-4 1-1,-2 1 1,-3 0 1,-3 0 3,-3 0 2,-2 1 3,-1 1 3,-2 2 3,-4 1 3,-3 3 2,-5 3 1,-3 3 2,-3 2 3,-2 4 5,-2 3 4,-2 3 4,1 0 4,4-2 3,4-2 2,3-1 3,4-4 3,3-4 0,4-3 3,2-4 1,5-5 2,10-5 4,9-5 2,8-4 3,7-6-1,7-4-8,5-5-6,6-5-7,4-4-5,2-3-5,3-3-4,1-2-5,1-3-3,0 1-4,0 0-4,0 0-3,-2 1-3,-2 3 2,-4 3-1,-2 4 0,-3 1 1,-3 4-1,-4 3 0,-2 3 0,-3 2 1,-4 2 3,-5 3 4,-3 1 2,-4 3 6,-2 6 7,-4 4 7,-2 5 8,-1 3 3,0 0 3,1-1 0,2 1 3,0 1-1,0 1-1,0 3 0,0 1-2,1 3-2,2 3-3,2 3-2,2 3-4,1 2-2,1 2-2,2 2-2,0 2-3,1 1-3,3 0-2,2 0-4,2 0-4,-1-1-5,1-4-7,-2-2-8,-1-3-7,0-3-3,-1-3 1,1-4 1,0-1 2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8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43079 26231 575,'-14'0'4,"3"-2"10,3 0 9,2-1 9,3 2 7,1 7 5,0 7 5,2 8 4,0 3-1,0 2-9,0 3-9,0 1-9,0 3-12,0 4-17,0 4-15,0 4-16,-1-2-13,0-8-10,-2-8-11,0-7-10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43439 28804 530,'-5'-12'153,"6"5"-34,6 6-35,5 6-34,3 3-21,-3 1-9,-1 1-9,-2 2-8,-1 0-14,-1 1-20,1 1-21,0 1-21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44800 27331 506,'9'-7'70,"1"0"-2,3 2-3,2 1-2,0 0-5,1 2-9,0 0-8,-1 2-8,1 0-9,-1 0-8,1 0-9,0 0-10,-1 1-12,-1 2-15,-1 2-17,-1 1-15,-3 3-7,-4 2 4,-6 1 3,-4 3 3,-3-1 7,0-3 10,1-3 9,-1-2 10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29"/>
    </inkml:context>
    <inkml:brush xml:id="br0">
      <inkml:brushProperty name="width" value="0.05236" units="cm"/>
      <inkml:brushProperty name="height" value="0.05236" units="cm"/>
      <inkml:brushProperty name="color" value="#00BFF3"/>
    </inkml:brush>
  </inkml:definitions>
  <inkml:trace contextRef="#ctx0" brushRef="#br0">44642 27600 420,'-15'0'0,"2"0"0,3 0 0,1 0 0,2 1 8,0 2 18,2 2 17,1 2 18,0 1 4,2 3-7,0 2-8,2 2-8,0 2-5,0 5-4,0 3-3,0 5-4,0 2-4,0 2-2,0 2-3,0 2-3,-1 2-3,0 1-2,-2 0-4,0 2-3,0 0-2,0 0-5,2 0-2,0 0-4,1 0-4,0 0-6,0 0-3,0 0-6,0-1-3,0-4-2,0-2-2,0-3-2,0-4 0,-2-5 1,0-5 0,-1-5 2,-1-5-1,0-6 0,0-6-2,0-6-1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0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44700 28600 437,'2'-15'20,"4"2"6,4 3 6,3 1 5,3 2 2,1 0-3,2 2-3,0 1-3,1-1-3,2 0-4,3-2-3,1 0-3,1 0-3,-1 0-3,-1 2-2,-1 1-4,-2 0-2,-1 2-4,-3 0-4,-1 2-4,-3-2-6,-4-4-8,-5-4-10,-2-3-8,-5-2 0,-2 2 8,-4 3 8,-2 1 9,-2 1 7,1 0 4,-1 0 4,0 1 4,0 0 5,1 2 3,-1 2 4,0 2 3,0 2 5,-1 2 3,-1 2 3,-1 2 3,0 1 1,2 3-1,2 2-4,3 1-1,0 2-2,2 2-1,1 0-3,0 1 0,2-1-3,2 1-4,2-2-3,2-1-2,2-1-4,4-1-2,2-1-2,3 0-1,3-3-6,3-1-5,3-2-7,3-2-7,2-2-6,1 0-5,1-2-6,1 0-6,-2-3-3,-2 0 1,-3-3-1,-3-2 2,-2 0 1,-3 0 6,-1 2 5,-2 1 4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0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46331 26513 577,'8'-15'31,"2"2"6,0 2 6,1 3 7,1 1 0,2 2-5,0 2-4,1 2-4,-1 3-7,-1 4-5,-2 4-8,-2 3-5,-4 4-7,-5 1-6,-4 3-6,-5 1-6,-4 1-3,0-3 0,-1-1-1,-1-2 0,1-3-1,1-3 0,2-3-1,2-2 1,4-3 2,5-1 5,4 0 6,5-1 5,4-2 4,1-1 3,3 0 4,2-1 3,-1 0 1,-1 2 0,-3 2 0,-1 2 0,-2 1-1,-2 3-3,-3 2-4,-1 2-2,-3 2-2,-6 1 2,-4 3 0,-5 2 0,-3 1 0,-1 1-4,-2 0-3,1 3-3,-2-2-6,1-2-8,-1-1-7,1-2-8,1-3-5,2-1-3,4-2-4,3-2-2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1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47150 26914 666,'23'-8'114,"1"2"-26,-1 1-25,1 0-26,-1 2-17,-1 1-9,-1 0-10,-1 2-10,-1-1-11,-3 0-10,-1-2-12,-2 0-12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1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47579 26344 500,'-8'-8'4,"0"2"8,1 1 9,-1 0 8,1 3 9,2 4 9,3 4 10,1 4 8,1 4-1,0 5-14,0 5-14,0 5-14,0 4-7,0 6-2,0 4-1,0 6-1,0-1-8,0-4-12,0-6-13,0-4-12,-1-4-14,0-3-13,-2-4-13,0-1-14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47083 16537 528,'-6'-7'24,"4"2"5,4 2 5,4 2 5,4 1 1,7-2-3,6-1-2,5 0-2,4-2-1,2-1-1,3-3 1,1-2-1,2-2-2,2-1-8,2-3-6,2-1-7,-1 0-7,-6 3-4,-4 3-7,-5 3-4,-5 2-3,-3 2 3,-5 2 2,-3 2 2,-4 4-7,-2 6-16,-4 5-18,-2 7-17,-4 0-2,0-2 11,-3-3 12,-2-2 10,0-3 9,0-1 3,2-1 4,1 0 4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48290 17050 480,'-8'7'2,"0"-2"5,0-3 3,1 0 5,0 0 7,2 5 9,2 6 11,2 4 9,1 3 3,-2 3-7,-1 1-5,0 3-7,-1 1-4,1 2-5,-1 2-5,0 3-4,-1 1-4,-2 0-2,-2 2-4,-1 1-2,-1-1 0,2 0 1,2-2 2,3 0 2,0-3-8,2-5-19,0-5-19,2-5-17,1-5-9,4-5 4,2-4 2,3-6 4,1-3 2,-1-1 3,0-3 3,-2-2 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4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58386 48478 497,'-41'-1'0,"10"0"0,10-2 0,12 0 0,4-1 5,-2-2 10,-1 0 9,-3-1 11,3-2 2,6-2-4,7-2-4,8-1-5,3-2-5,3 2-4,2 1-4,1 1-5,1 2-3,-1 2-2,-1 4-1,-1 3-3,-2 1 0,-2 3 0,-4 2-1,-3 2 0,-3 4 0,-6 5-2,-4 7 0,-6 5 0,-2 3 0,-3-1 2,-2-1 3,-1-1 3,-2-2 1,1-1 1,-1-3 1,0-1 1,2-3 0,1-3 1,2-3 1,3-2-1,4-6 1,8-5-2,8-5-2,7-7 0,5-2-2,0 2 0,-1 3 0,1 1-1,-2 2 0,-1 0-4,-2 2-1,-3 1-3,-1 1-1,-2 6 2,-2 2 3,-2 5 0,-3 3 4,-2 1 3,-4 3 3,-2 2 4,-2 1 2,0 1 1,0 1 2,1 1 0,-1-1 1,0-1-3,0-3-3,0-1-1,1-2-2,0-1 1,2 0-1,1-2 0,2-3-3,4-6-5,3-6-7,5-6-5,5-8-6,6-11-3,5-11-4,6-10-4,4-10-4,3-7 0,1-9-3,2-7-2,1-5 1,0 0 2,0-2 4,1 0 3,-2 4 3,-2 9 6,-2 11 4,-2 9 6,-3 9 4,-7 10 6,-5 8 4,-7 9 5,-6 7 10,-8 8 15,-8 7 13,-7 6 15,-3 4 3,4 1-9,4 1-9,5 2-8,2-1-8,3-1-6,4-1-5,2 0-5,4-3-5,2-1-3,3-2-2,3-2-2,2-2-2,-1 0 2,1-2 2,0 0 0,-2-1-8,-1 2-20,-2 0-20,-3 2-19,-2 0-4,-4 3 14,-4 2 12,-4 2 14,-3 1 8,-2-1 5,-2 1 5,-1 0 5,-2-1 3,2-1-1,1 0 2,1-2-1,0 3-1,2 5-5,0 7-5,2 5-4,-4 7-1,-8 6 6,-7 8 4,-8 6 5,-2 0 3,5-10 2,5-8 2,5-9 1,1-5 2,0 1 2,-1-1 0,-1 1 2,2-3 3,5-3 5,4-5 5,6-3 5,5-4-2,8-6-8,6-4-8,7-5-8,4-6-6,1-4-8,0-5-5,2-5-7,-1-2-3,-3 2 1,-3 0 1,-3 1 0,-3 1 0,-2 3-3,-4 1-1,-3 3-3,-3 1 1,-2 3 3,-4 1 3,-2 2 4,-4 2 3,-2 3 7,-3 1 6,-3 2 7,-2 3 2,2 2-1,1 3-1,1 4 0,0 2 3,0 3 7,1 4 7,-1 2 6,1 2 5,2 3 0,2 1 1,3 3 0,0 1-2,0 2-4,0 3-5,0 1-4,1 0-3,0-2-1,1-1-2,2-3-1,0-1 0,0 1-1,0-1 0,0 1 1,0-2-2,0 0-5,0 0-4,0-2-3,1-3-5,4-5-2,2-5-3,4-5-2,1-5-2,3-6 0,2-5 0,1-7 0,3-6-2,3-9-4,3-7-3,3-8-3,1-5-3,-1-4-1,-1-2-3,-1-3-1,-2 0 2,-1 5 4,-3 3 6,-1 4 6,-4 5 2,-3 7 2,-4 8 1,-4 6 2,-2 8 13,0 12 24,-1 10 26,1 12 25,0 4 3,0-2-18,0 0-19,0 0-17,-1 1-11,0 7-4,-2 5-3,0 6-3,-2 2-2,-2-2-2,-2-2-1,-2-1-2,-1-4-2,-2-4-3,0-3-3,-1-5-3,-1-3-2,1-3-3,-1-2-2,0-4-3,-1-2-2,-3-1-4,-3 0-3,-3-1-3,-2-4-1,1-2 4,-1-5 3,1-4 2,0-3 3,4-2 1,3-1 1,3-3 1,2 1 4,0 3 5,2 3 6,1 2 6,4 4 9,8 5 13,7 2 13,9 5 14,5 3 2,1 2-7,2 2-7,3 1-8,1 3-5,4 1-6,3 3-3,3 2-6,4 1-4,6 4-6,5 3-6,7 3-5,2 0-7,-3-1-9,-1-3-10,-2-2-9,-5-3-2,-8-7 6,-8-5 7,-8-6 5,-5-3 4,-5 0 1,-3 0 0,-4 0 2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4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49000 17855 435,'0'-13'33,"0"6"18,0 6 18,0 6 17,0 4 0,0 1-16,0 3-17,0 2-16,0 1-12,0 1-4,0 1-5,0 1-4,0 1-7,0 1-5,0 1-6,0 1-7,0 0-3,0-1 2,0-1 1,0-1 1,0 0-3,0 0-9,0-1-9,0 1-9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251" units="cm"/>
      <inkml:brushProperty name="height" value="0.05251" units="cm"/>
      <inkml:brushProperty name="color" value="#00BFF3"/>
    </inkml:brush>
  </inkml:definitions>
  <inkml:trace contextRef="#ctx0" brushRef="#br0">49635 16858 419,'-16'-20'58,"2"6"-10,1 8-10,1 7-11,0 4-6,0 3-1,0 4 0,1 2-1,-1 2-1,0 3-1,1 2 0,-1 1-1,1 1-1,0-1 0,2-1-2,1-1 0,0 0 0,0 3-1,0 1 1,1 3-1,0-1-2,2-3-1,2-3-2,2-3-3,2-3-2,4-3-3,2-3-4,3-2-2,4-3-3,2-2 0,3-2-2,3-2 0,1-3-2,1-4-3,-1-3-2,1-5-4,-2-3-1,0-1-2,-1-3-2,0-1-1,-3-3-1,1-2 2,-2-4 2,-1-3 2,-2 0 1,-3 0 3,-3 1 3,-2 2 2,-3 1 4,0 3 3,-2 3 3,0 4 4,-1 2 6,0 4 6,0 5 8,0 3 6,-1 5 8,0 6 12,-2 6 9,0 6 11,0 4 0,0 3-12,2 3-10,0 3-12,0 3-6,-2 4-3,-2 4-3,-1 4-2,-1 0-3,2-3-4,2-5-2,2-4-4,0-2-5,0 1-8,-2-1-10,0 0-7,1-1-13,2-5-16,3-3-16,4-4-16,1-5 1,0-3 18,-1-4 17,1-4 17,-1-2 10,0-2 2,-2 0 2,0-1 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51063 17420 429,'5'-11'11,"-3"8"22,-4 9 21,-3 10 23,-3 3 4,0 1-13,0-1-13,0 1-13,1-1-10,1-1-3,0-1-5,2-1-5,0 0-4,2-1-2,0 1-4,2 0-3,2-2-3,4-3-6,4-3-4,3-2-4,4-3-4,3-1-2,3 0-2,3-1-2,1-2-4,-1-1-7,-1 0-7,-1-1-6,-2-1-4,-1 0-1,-2 0-1,-2 0-1,-3-1 3,-3-2 6,-3-1 6,-2-3 7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5"/>
    </inkml:context>
    <inkml:brush xml:id="br0">
      <inkml:brushProperty name="width" value="0.05166" units="cm"/>
      <inkml:brushProperty name="height" value="0.05166" units="cm"/>
      <inkml:brushProperty name="color" value="#00BFF3"/>
    </inkml:brush>
  </inkml:definitions>
  <inkml:trace contextRef="#ctx0" brushRef="#br0">51521 17478 425,'-8'-7'1,"2"-1"2,1 0 1,0 0 1,1 1 3,-2 0-1,0 2 2,-1 1 1,-1 3 11,1 7 22,-1 7 23,0 8 21,0 3 3,1 2-18,-1 3-17,0 1-17,1 4-13,0 6-7,2 6-8,1 6-7,0 5-11,0 6-12,0 3-13,0 6-14,0 0-5,1-7 0,-2-5-1,2-6 0,-1-8 1,2-8 0,0-10 0,2-7 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7:36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51820 16330 435,'-12'0'81,"10"0"0,8 0-2,10 0 0,3-1-8,1-2-13,-1-2-14,1-1-13,0-1-10,1 3-8,0 1-6,3 2-8,-2 1-13,-2 2-21,-1 0-20,-2 1-19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4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20482 51993 473,'-15'-2'4,"-1"0"11,0-3 9,1-2 10,4 1 4,8 2 1,9 4 0,10 2 0,2 2-2,-1-2-3,-3 0-5,-1-2-5,0 0-2,2 0-2,1 0-2,3 0-2,0 0-2,1 0 0,-1 0-1,1 0 0,0 0-1,-1 2-2,1 0-2,0 2-1,-1 0-4,1 0-3,-1-1-3,1 1-4,-1-1-3,-1-2-1,-1-2-2,-1-2-2,-3 1-13,-6 4-23,-6 4-24,-6 4-23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6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21365 52539 542,'-6'-5'9,"1"6"15,2 6 13,2 6 13,1 2 3,0-1-8,0-1-8,0-1-8,0 1-5,0 0-1,0 1-3,0 1-1,0 1-2,0-1-2,0 1-2,0 0-2,0 0-2,2 3-2,0 1-1,2 3-2,-1 0-2,-1 1 0,0-1-1,-2 1 0,0-1-3,0 2-2,0 1-3,0 1-2,0-1-2,0-3-3,0-3-3,0-3-1,1-5-7,0-6-9,2-8-11,0-6-10,1-5-3,1 0 4,1-1 3,2-1 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7"/>
    </inkml:context>
    <inkml:brush xml:id="br0">
      <inkml:brushProperty name="width" value="0.04768" units="cm"/>
      <inkml:brushProperty name="height" value="0.04768" units="cm"/>
    </inkml:brush>
  </inkml:definitions>
  <inkml:trace contextRef="#ctx0" brushRef="#br0">22381 51300 461,'0'16'99,"0"1"-20,0 1-21,0 1-20,0 1-12,0 1-1,0 1-2,0 2-2,0 0-1,0 2-2,0 3-2,0 1-2,-1 1-1,0 1 0,-2-1 0,0 0-1,0 1-1,0-1-1,2 0-2,0 1 0,1-1-2,-2 0-1,0 1-3,-1-1-1,-1 0-3,2-2 0,0 0-2,2-1-1,0-1-1,0-3 0,0-1-1,0-3 0,0-4-15,2-8-28,0-8-27,2-8-28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5135" units="cm"/>
      <inkml:brushProperty name="height" value="0.05135" units="cm"/>
    </inkml:brush>
  </inkml:definitions>
  <inkml:trace contextRef="#ctx0" brushRef="#br0">23000 52382 428,'8'-8'84,"2"2"-17,0 1-17,1 0-18,1 1-10,0 0-2,-1 0-3,1 1-2,-1 0-4,-1 6-2,0 2-2,-2 5-4,-2 3-2,-2 3-2,-4 3-3,-2 4-2,-3-1-1,-2 0 1,-2-1 0,-1 0 0,-2-3 1,2-1-1,1-3 0,1-1-1,2-3 3,6-4 4,4-4 5,5-4 4,4-4 1,2-4-4,1-4-3,3-3-3,1-3-4,1-1-5,1-1-4,1-1-5,-1 1-2,-1 3-2,-3 3 0,-1 2-2,-1 2 0,0-1 2,-1-1 1,1-1 3,-1-1 0,-1 2 2,-1 1 0,0 1 0,-2-1 3,-1-2 2,-1-1 2,0-3 3,-2 1 3,-1 1 4,-1 2 4,0 3 5,-1 1 4,0 0 4,0 2 5,0 1 4,-1 2 7,-1 4 9,0 4 9,-1 4 8,-2 2-1,-1 3-10,0 2-11,-1 2-11,-1 1-7,0 1-1,0 1-2,0 1-3,1 1-2,0 1-1,2 1-1,0 1-2,1 0-2,-2-1-1,0-1-1,-1-1-2,-1-1-1,2-1-1,0-1-1,2-1-2,1 0-2,3-2-2,4-1-4,2-1-2,3-3-3,3-6-3,3-6-1,4-6-3,-1-4 0,-2-3 1,-1-3 2,-2-3 0,-2-2 3,-1 1 3,-1-1 2,0 1 4,-3-1 2,-1-1 2,-2-1 2,-2-1 3,-2-1 1,-1-1-1,0 0 0,-1-2-1,-2 0 0,-1 1-1,0 2 1,-1 0-1,-2 2 0,-2 5 1,-2 3 0,-1 4 1,-3 4 0,0 1 1,-1 2 0,-1 2 1,-2 3-2,-2 4-3,-1 4-3,-2 4-4,-2 4-6,3 7-8,0 5-8,1 7-8,1-1-4,4-6 0,3-5 0,3-6 1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26461 52432 504,'-13'-2'9,"8"0"21,7-3 19,6-2 19,5 0 4,5-1-11,4 0-13,3 0-11,3 1-8,1-1-5,0 0-3,2 1-5,1-1-3,-1 2-4,0 1-3,1 0-2,-3 1-5,-2 1-5,-3-1-4,-3 0-5,-2 1-7,-3 2-8,-1 2-9,-2 2-9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62442 47734 539,'9'-15'1,"2"4"3,1 3 3,3 3 2,-1 1 2,-1 2 1,-2 0 1,-2 2 0,-1 1 0,-1 2-4,1 2-1,0 2-4,-2 3-1,-2 7-3,-4 5-2,-2 7-2,-4 1-1,-4 0 0,-3-1 0,-5-1 0,-2-2-1,1-3-1,-1-3-1,1-3-1,1-3 2,3-4 3,2-5 4,4-2 5,3-5 1,4-2 1,4-4 1,4-2 0,4-4-1,6-3 0,4-5-2,5-3 0,2-1-2,0 5 0,0 3-1,1 5-1,-3 2-1,-1 2 0,-4 2-1,-3 2-1,-5 5 0,-7 6-1,-6 7-1,-7 7-1,-6 5 1,-4 3 2,-3 3 1,-4 3 2,-2 0 2,1 0 0,1-1 1,1-1 1,1-2 0,-1-2 2,1-1 0,-1-3 1,3-2 1,3-4 1,4-5 0,5-3 1,3-3-1,4-2 0,4-3 0,4 0-2,3-5 0,5-4-3,4-6-1,3-3-3,3-7-2,1-4-3,1-4-3,1-6-4,-1-1-4,-2 2-4,-1 2-5,-2 1-5,-4 3-2,-1 3 1,-4 4 0,-3 2 1,-3 0 3,-2 0 3,-4-1 4,-2-1 4,-3 0 3,-2 1 3,-2 1 2,-1 1 3,-3 1 2,0-1 1,-1 1 1,-1-1 1,0 2 4,3 3 4,1 2 5,2 4 5,2 3 7,0 2 9,2 4 9,1 3 10,0 3 0,2 5-5,0 5-7,2 5-7,0 5-5,0 3-3,0 4-3,0 5-4,0 3-2,0 7-2,0 6-1,0 6-2,0 4-2,2 3-1,0 3-2,2 3-2,-1 0-4,-1-3-7,0-3-7,-1-3-7,-1-7-4,1-11-4,2-10-2,0-11-4,0-11-2,-2-10-3,-2-12-1,-2-10-3,-2-7 1,-3-3 6,-4-3 5,-2-2 6,0-2 5,1 1 7,2 2 6,3 0 7,1 2 6,2 1 6,2 3 6,2 1 6,2 2 2,4-1-2,2 1-2,3-1-2,3 3-1,0 3-1,1 5 0,1 3-1,-1 4-1,-1 6-3,-2 4-2,-2 6-4,-3 4-3,-1 5-3,-2 5-3,-2 5-3,-3 3-2,-6 4 2,-4 3 0,-5 2 1,-2 0 0,1-6-1,1-4-1,1-5 0,1-4 1,1-3 6,1-3 6,0-2 4,5-5 2,6-7-5,8-4-4,6-7-4,7-6-6,5-5-8,6-7-9,7-5-8,1-2-5,0 1 0,-2 3-2,0 2-1,-4 2 1,-6 5 3,-5 3 3,-6 5 3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28"/>
    </inkml:context>
    <inkml:brush xml:id="br0">
      <inkml:brushProperty name="width" value="0.04446" units="cm"/>
      <inkml:brushProperty name="height" value="0.04446" units="cm"/>
    </inkml:brush>
  </inkml:definitions>
  <inkml:trace contextRef="#ctx0" brushRef="#br0">27227 51246 494,'-15'-8'6,"1"2"10,1 1 10,1 0 11,2 4 8,3 6 4,2 6 4,4 6 4,1 4-2,0 4-10,0 5-9,0 3-11,0 4-6,2 2-3,0 4-5,2 2-4,-1 4-4,-1 2-8,0 3-5,-2 4-7,1 0-8,0 1-10,2-1-10,0 1-10,0-5-5,0-10 0,-2-10-2,0-9-1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1"/>
    </inkml:context>
    <inkml:brush xml:id="br0">
      <inkml:brushProperty name="width" value="0.03818" units="cm"/>
      <inkml:brushProperty name="height" value="0.03818" units="cm"/>
    </inkml:brush>
  </inkml:definitions>
  <inkml:trace contextRef="#ctx0" brushRef="#br0">30581 51098 576,'-3'-17'18,"-4"11"16,-5 12 15,-5 11 15,-5 9 2,-1 5-13,-4 5-12,-3 4-12,0 3-9,3-2-3,3 0-4,3-1-4,3-2-4,1 0-1,2-2-2,3 0-3,1-2-3,0-2-4,2-1-6,1-3-3,2-3-10,6-5-12,4-5-12,6-4-14,2-8-1,3-9 10,1-8 9,3-9 10,0-4 8,-3 0 3,-1-1 6,-2 1 4,-3 1 4,-1 5 2,-2 3 3,-2 5 3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1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31050 51301 501,'7'-36'-14,"-1"7"10,0 7 8,-2 7 10,0 6 9,0 6 10,0 6 10,0 6 9,0 3 2,0 1-8,0 1-9,0 2-8,-1 2-5,-1 6-2,0 7-3,-1 5-3,-1 2-1,3-4-1,2-2-2,2-3-2,1-3-1,2-3-5,0-3-2,1-3-5,1-3-2,0-1-3,-1-2-2,1-2-3,0-3 0,0-4 2,-1-4 0,1-4 2,1-4-1,1-2-5,3-3-4,2-3-5,0-4-1,1-5 1,-1-5 1,1-4 1,-2-3 0,-1 2 2,-3 0 0,-1 1 1,-3 4 4,-2 6 5,-4 5 7,-2 7 5,-3 6 11,0 10 14,-2 8 15,0 9 15,-1 4 1,2-1-11,0-1-11,2-1-11,0 0-6,0 3-3,0 1-1,0 3-3,-1 1-3,0 2-2,-2 2-4,0 3-2,0-1-4,0 0-4,2-1-2,0-1-4,1-2-5,-2 0-7,0-1-8,-1-1-5,-1-3-5,2-3 0,0-5 0,2-3-1,1-4 1,2-2-1,2-4 1,1-2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5362" units="cm"/>
      <inkml:brushProperty name="height" value="0.05362" units="cm"/>
    </inkml:brush>
  </inkml:definitions>
  <inkml:trace contextRef="#ctx0" brushRef="#br0">33100 51378 410,'7'16'69,"-1"2"-14,0 0-16,-2 1-15,-1 1-9,-2 1 0,-2 1-1,-2 1-1,-1 0-1,1 1-2,-1-1-2,0 1-1,3-8-7,7-13-12,8-14-10,6-13-13,2-5-1,-3 3 6,-3 5 6,-3 3 7,-2 3 5,0 3 1,-2 1 4,0 2 1,-2 5 9,-1 8 15,-1 8 13,0 8 15,-2 3 4,0 0-9,-2 1-7,0-1-8,-1-1-5,0-3-2,0-3-3,0-2-2,1-3-5,4-1-10,2-1-7,3 0-10,2-4-5,0-2-2,-1-6-2,1-2-3,1-6-1,2-8 0,1-6-1,3-6-1,0-4 2,-1 1 4,-1 2 4,0 0 4,-2-1 1,3-3 1,0-2 1,1-4-1,-1 3 4,-1 6 5,-2 7 7,-2 7 6,-3 4 5,-1 3 5,-2 1 5,-2 2 6,-3 5 4,-2 8 7,-4 8 7,-2 7 6,-2 5 0,0-1-5,1 1-5,-1-1-5,0 1-5,2 1-3,1 1-3,0 1-3,2-1-3,0-1-1,2-3-2,0-1-1,1-1-1,0 1-3,0 1-2,0 1-2,1-1 0,2-3 0,2-3 2,2-3 0,3-3-5,5-2-9,6-4-11,4-2-10,0-5-6,-2-4 0,-3-6-1,-2-4 0,-3-4 1,-1-4 4,-1-5 4,0-3 4,-3-3 2,-1-2 4,-2-2 3,-2-2 3,-2 0 1,-1 5 1,0 4 0,-1 4 1,-2 2 1,-1 1 3,0 1 2,-1 1 3,-2 3 1,0 3 1,-1 4 0,-2 5 0,0 2 1,-1 2 0,-2 2-1,0 2 1,-1 2-1,1 2-4,-1 2-4,0 2-3,1 1-1,1 3 0,0 2 1,2 2 0,1 1-5,2 1-11,2 1-11,2 1-10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35716 51700 484,'12'4'96,"-5"8"-16,-6 7-15,-6 8-16,-4 3-11,-1-1-5,-3-3-4,-1-1-5,-2-1-4,2 1-2,1 0-2,1 2-3,1-1-1,1-3-3,0-3-2,2-3-2,4-2-4,8-3-3,8-1-4,7-2-3,4-2-2,-1-2 1,-1-3 2,-1 0 2,-1-3 0,-1 0-1,-1-2 0,-1 0-1,0-1-2,-1 2-3,1 0-3,0 2-3,-1 0-6,-1 0-10,-1 0-9,-1 0-10,-2-1-3,-2-2 4,-4-2 4,-2-2 3,-2 0 6,0-1 10,0 0 8,0 0 9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2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36277 52159 506,'-8'-14'2,"0"3"6,1 3 4,-1 2 5,1 4 9,1 4 13,0 4 13,2 4 13,1 4 0,0 7-10,2 5-11,0 7-11,1 3-8,0 2-5,0 2-5,0 2-4,0 3-6,-2 4-7,0 4-5,-1 4-6,-1 1-9,2 1-10,0-1-11,2 1-10,0-6-1,0-10 10,0-11 10,0-11 10,0-6 1,0-1-8,0-1-7,0 0-9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3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36466 50267 606,'-7'-15'0,"2"2"0,2 3 0,2 1 0,3 1 8,4 1 16,4-1 16,3 0 17,4 1 2,3 2-10,3 3-11,3 1-9,0 0-7,-3 0-1,-3-2-2,-3 0-1,-1 0-9,-1 2-14,1 2-16,0 2-15,-2 1-11,-3 2-10,-3 0-8,-2 1-9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7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51334 51211 506,'-15'0'3,"2"0"6,3 0 6,1 0 6,3 0 6,6 0 7,4 0 7,6 0 6,2-1 1,3 0-6,2-2-5,1 0-7,2-1-4,1 1-2,1-1-3,1 0-3,1 0-3,-1 1-2,1-1-3,-1 0-3,1 0-2,1 0-4,1 0-4,1 1-3,-1-1-1,-1 2 2,-3 0 2,-1 2 1,-2 0-3,-1 0-11,-1 0-8,-1 0-11,-3 2-10,-6 4-12,-6 3-12,-6 5-11,-3-1 2,2-2 17,1-3 18,1-2 17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37"/>
    </inkml:context>
    <inkml:brush xml:id="br0">
      <inkml:brushProperty name="width" value="0.04131" units="cm"/>
      <inkml:brushProperty name="height" value="0.04131" units="cm"/>
    </inkml:brush>
  </inkml:definitions>
  <inkml:trace contextRef="#ctx0" brushRef="#br0">50881 52140 532,'-13'-2'4,"3"0"8,4-3 8,4-2 8,3 0 3,2 1-2,2 0-2,2 2-3,1-1-1,1 0 0,2-1-1,0-1-1,2-1 0,3 2 1,3 1-1,3 0 1,4 1-1,3-2-3,4 0-2,4-1-3,3 0-1,-1 0 0,0 2-1,0 1 0,0 0-8,2 2-15,1 0-15,0 2-16,-1 0-7,-2 0 2,-3 0 1,-3 0 2,-4 0 1,-3 0 3,-5 0 1,-3 0 3,-4 0 2,-1 0 6,-2 0 4,-2 0 5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0"/>
    </inkml:context>
    <inkml:brush xml:id="br0">
      <inkml:brushProperty name="width" value="0.04514" units="cm"/>
      <inkml:brushProperty name="height" value="0.04514" units="cm"/>
    </inkml:brush>
  </inkml:definitions>
  <inkml:trace contextRef="#ctx0" brushRef="#br0">56578 50282 487,'0'-15'5,"0"-1"12,0 0 10,0 1 11,0 4 6,1 8 3,2 9 1,0 10 3,-1 5-4,-6 2-7,-4 4-8,-5 3-7,-4 2-5,-1 1-4,-3 1-2,-1 1-3,-3 2-2,-1 8-2,-3 4 0,-1 7-1,-1 3-5,-1 0-5,1-1-8,0 1-6,1-3-5,5-4-1,3-6-1,5-4-1,4-7-5,6-7-8,6-9-7,6-7-8,3-7 0,2-4 7,0-6 8,1-4 8,0-3 4,-1 1 2,0-1 2,-2 0 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5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64100 48028 468,'26'-9'83,"5"-2"-18,4-1-18,6-3-17,1 0-11,-2-1-6,-2 0-5,-1 1-5,-4-1-3,-2 2 2,-3 1 1,-3 1 2,-6 0-11,-9 0-21,-8 0-21,-10 1-22,-3 0-2,-1 0 17,0 2 15,1 1 17,-1-1 9,0-2 4,0-2 1,1-1 4,-1-2 2,2 2 4,1 1 3,0 1 3,2 1 4,-1 0 5,0 2 4,0 1 4,0 2 9,0 6 14,1 4 13,-1 6 13,1 3 0,2 5-14,2 3-12,2 5-14,1 2-8,0 1-3,0 0-5,0 2-3,0 6-2,2 10-1,1 11-1,0 12-1,1 0-2,2-7-6,0-9-6,1-7-6,1-7-4,-2-7-5,-1-7-4,0-7-5,-3-9-4,-2-11-7,-4-10-5,-2-11-6,-3-7-1,-2-3 4,-1-2 4,-3-4 4,-1-2 5,-1 0 7,-1-2 7,-1 0 6,1 1 7,2 6 4,4 4 5,3 5 6,2 3 3,2 3 5,2 1 4,2 3 5,2 1 1,0 2 0,2 2-1,0 3-1,2 0-2,4 2-2,2 1-3,3 0-3,2 1-2,0 0-5,-1 0-3,1 1-4,0-2-3,3 0-2,2-2-1,1 0-2,0-1-2,-1-2-4,-3 0-3,-1-1-3,-2-1-1,0 1 1,-2-1 0,-1 0 1,-4 5 9,-6 8 15,-7 9 16,-8 10 16,-4 4 4,-3 2-5,-3 3-5,-3 1-7,-2 2-4,-1 1-6,0 0-5,-2 2-5,1-1-2,3 0 0,3-1 0,3-1 1,3-3-5,5-5-9,3-5-10,4-5-9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0"/>
    </inkml:context>
    <inkml:brush xml:id="br0">
      <inkml:brushProperty name="width" value="0.04554" units="cm"/>
      <inkml:brushProperty name="height" value="0.04554" units="cm"/>
    </inkml:brush>
  </inkml:definitions>
  <inkml:trace contextRef="#ctx0" brushRef="#br0">57200 50693 483,'0'-18'32,"2"9"9,0 10 8,2 10 8,-1 6 0,-1 5-8,0 3-9,-1 5-8,-1 0-6,2 0-3,0-1-3,1-1-4,1-2-2,0-3-4,0-3-2,0-3-3,3-4-5,7-7-6,7-5-7,8-5-6,3-8-3,2-6-1,2-7 1,2-6 0,1-5 0,-1-1 0,-2-1 0,0 0-1,-3 0 1,-3 3 2,-5 4 2,-3 2 1,-5 3 2,-3 5 0,-4 3 1,-4 5 0,-4 3 10,-4 6 19,-4 4 19,-4 6 18,-2 4 5,1 3-8,-1 5-9,0 4-8,1 1-7,2 0-4,3 1-3,1-1-5,1 2-3,0 1-2,0 3-2,0 1-3,0 2-1,0 4 0,0 3 0,1 3 2,-2-1-9,2-2-13,-1-4-15,0-2-15,0-3-6,2-3 0,0-3 1,2-3 1,-1-3 2,0-3 1,-2-3 3,0-2 2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59155 51300 477,'6'44'116,"-1"-4"-27,-2-6-26,-2-4-26,-1-2-15,-2-1-3,0 0-2,-2 1-4,0-2-3,-2 0-3,0-1-3,-1 0-2,2-8-7,6-9-11,6-12-9,6-10-12,3-8-2,3-5 2,1-4 4,3-6 3,-1 0 3,-2 6 6,-1 4 3,-2 5 6,-3 4 4,-3 2 8,-3 4 6,-2 3 6,-2 3 9,0 4 9,-1 4 10,1 4 11,0 3 1,-2 2-7,0 1-7,-2 3-6,1 2-6,0 3-4,2 3-5,0 3-4,0 2-4,0 2-1,-2 3-2,0 1-3,-1-1-3,2-6-9,0-3-7,2-6-9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60000 49313 625,'7'-22'0,"0"6"0,-2 5 0,0 5 0,-1 2 6,3 2 9,2 0 11,2 2 10,0 0 4,-1 2-4,-1 0-3,0 2-4,-1 1-3,-1 3-4,1 4-3,0 2-3,-2 3-3,-4 3 0,-4 3 0,-4 3-1,-4 1-4,-3 1-7,-5-1-7,-3 0-8,-3-1-4,1-3 0,-1-3-2,1-3 0,1-3 1,3-3 3,3-2 5,3-4 4,4-2 6,6 0 9,6-2 10,6 0 9,4-1 2,5 0-3,3 0-5,5 0-3,1 0-7,0 0-8,1 0-10,-1 0-9,-1 0-8,-3 0-7,-3 0-6,-3 0-7,-3 1-5,-3 2-1,-3 2-2,-2 2-1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1"/>
    </inkml:context>
    <inkml:brush xml:id="br0">
      <inkml:brushProperty name="width" value="0.03012" units="cm"/>
      <inkml:brushProperty name="height" value="0.03012" units="cm"/>
    </inkml:brush>
  </inkml:definitions>
  <inkml:trace contextRef="#ctx0" brushRef="#br0">60700 49743 730,'0'-15'0,"0"3"0,0 1 0,0 2 0,3 2 6,7 1 14,8 1 13,6 0 13,3 2 3,0 0-8,1 2-9,-1 0-8,0 1-9,1 0-12,-1 0-10,0 0-11,-1 0-8,-5 0-4,-3 0-4,-4 0-4,-3-1-2,-1-2-1,-1-2-1,0-1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3862" units="cm"/>
      <inkml:brushProperty name="height" value="0.03862" units="cm"/>
    </inkml:brush>
  </inkml:definitions>
  <inkml:trace contextRef="#ctx0" brushRef="#br0">61362 48848 569,'-8'-7'7,"0"1"13,1 0 13,-1 2 13,1 4 6,2 10-2,2 8-4,2 9-1,1 5-6,0 2-6,0 2-8,0 2-6,0 2-8,0 0-6,0 2-8,0 0-5,0-1-2,-2-6 3,0-4 4,-1-5 3,-1-4-12,2-3-27,0-3-28,2-2-28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62553 50746 561,'-18'-1'9,"14"0"18,12-2 17,13 0 19,8-1 3,1 0-10,2 1-11,3-1-9,0 0-9,2 0-4,0 0-4,2 1-6,-1-1-5,-2 2-5,-2 0-7,-1 2-5,-4 0-5,-3 2-5,-5 0-4,-3 2-6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2"/>
    </inkml:context>
    <inkml:brush xml:id="br0">
      <inkml:brushProperty name="width" value="0.04235" units="cm"/>
      <inkml:brushProperty name="height" value="0.04235" units="cm"/>
    </inkml:brush>
  </inkml:definitions>
  <inkml:trace contextRef="#ctx0" brushRef="#br0">63360 49895 519,'-22'-21'0,"5"3"0,4 5 0,3 3 0,3 4 9,2 4 18,3 4 19,1 4 17,1 4 4,0 7-11,0 6-13,0 5-10,0 4-8,0 1-2,0 0-3,0 2-2,0 2-3,0 4-2,0 4-1,0 4-1,0 3-13,0 2-20,0 1-21,0 3-21,-1-4-10,0-10 3,-2-10 2,0-9 3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4"/>
    </inkml:context>
    <inkml:brush xml:id="br0">
      <inkml:brushProperty name="width" value="0.05083" units="cm"/>
      <inkml:brushProperty name="height" value="0.05083" units="cm"/>
    </inkml:brush>
  </inkml:definitions>
  <inkml:trace contextRef="#ctx0" brushRef="#br0">68258 50061 432,'-16'0'0,"2"0"0,1 0 0,1 0 0,1-1 6,2 0 11,2-2 10,3 0 12,2-1 8,5 1 5,6-1 5,4 0 5,4 0-2,3 1-11,3-1-10,3 0-9,2 0-8,3 0-3,1 0-3,2 1-4,1-1-4,1 2-3,-1 0-4,0 2-5,-2 0-4,-3 0-8,-5 0-7,-3 0-7,-4 0-7,-1 0-8,-3 0-7,-1 0-7,-4 2-2,-6 4 5,-6 3 4,-6 5 4,-2-1 7,2-2 6,3-3 6,1-2 7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5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69294 50400 477,'-14'8'63,"4"2"-7,4 0-7,4 1-7,2 1-5,0 1-2,0 2-3,0 0-2,0 1-2,-2 1-2,0 1-2,-1 1-1,-2 2-3,0 3-3,-2 3-3,0 3-3,0 1-3,0 0-3,2 1-3,1-1-2,0-1-1,2-3 0,0-4 2,2-1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5"/>
    </inkml:context>
    <inkml:brush xml:id="br0">
      <inkml:brushProperty name="width" value="0.05272" units="cm"/>
      <inkml:brushProperty name="height" value="0.05272" units="cm"/>
    </inkml:brush>
  </inkml:definitions>
  <inkml:trace contextRef="#ctx0" brushRef="#br0">70163 50400 417,'0'17'199,"0"3"-47,0 3-48,0 3-48,0 0-27,0-1-8,0-3-8,0-1-6,0-2-6,0 1 0,0-1-3,0 1 0,-1 0-8,0 3-11,-2 1-11,0 3-13,-1-1-1,1 0 6,-1-1 6,0 0 8,0-3 0,1-2-5,-1-1-5,0-2-5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6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64950 48616 718,'49'-7'32,"-10"2"0,-11 2 3,-11 2 0,-6 2 0,-1 4-3,0 2-3,-2 3-3,-1 4-7,-2 1-12,-3 4-13,0 4-13,-3-2-7,0-1-5,-2-5-3,0-1-5,-2-3-2,0 1-1,-1 0-1,-2 0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514" units="cm"/>
      <inkml:brushProperty name="height" value="0.0514" units="cm"/>
    </inkml:brush>
  </inkml:definitions>
  <inkml:trace contextRef="#ctx0" brushRef="#br0">71097 50090 427,'-21'-29'35,"3"9"-3,4 6-4,5 6-2,1 4-3,0 1-3,0-2-1,0 2-3,-1 0 0,-1 2-1,-3 2 0,-2 2 1,0 2-1,-1 3-1,1 3 0,-1 4-1,1 1-1,0 3 0,2 1-1,1 3 0,1 1 0,2 1-1,3 1 1,1 0-1,1 1-1,2-1-4,0-1-3,2-1-4,0-2-2,2-1-2,0-3-1,2-1-1,1-3-2,3-1-3,4-2-2,2-2-2,3-4-2,1-2 1,3-6 1,1-2 1,3-5-1,3-6-2,3-4-2,3-4-1,-1-5-1,-2 1-1,-3-2 1,-3-1-1,-3 0 1,-3-2 2,-3-1 1,-3 0 2,-2-1 2,0 1 3,-2 1 2,-1 2 2,0 1 4,-2 3 4,-1 3 4,0 3 4,-2 3 6,-1 3 5,0 3 6,-1 3 5,-2 4 9,-1 8 11,0 6 11,-1 7 10,-2 5 0,0 3-12,-1 3-13,-2 3-12,1 1-8,-1 0-4,0 0-2,0 1-3,1-2-5,2 0-6,2-1-7,2-1-6,1-2-6,0 0-5,0-1-7,0-1-4,1-2-6,0-1-2,2-2-4,0-3-3,2-1-4,0-2-5,1-3-3,2-1-6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72724 50705 444,'0'-13'11,"0"6"22,0 6 22,0 6 21,-2 5 5,-4 3-14,-4 5-13,-4 4-14,-1 1-9,-1 0-5,0 1-7,1-1-5,0 0-3,4-3-2,3-1 0,3-2-2,1-2-1,0-1-2,0-1-2,0-1-2,5 0-4,11 0-9,12-1-7,9 1-9,5-2-2,-1-4 3,-3-4 2,-2-4 4,-2-2 1,-1 2-2,-3 0-1,-1 2-1,-3 0-1,-3 0-1,-3 0 0,-3 0-1,-2 1-2,-2 2-5,-2 2-5,-2 2-4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6"/>
    </inkml:context>
    <inkml:brush xml:id="br0">
      <inkml:brushProperty name="width" value="0.05157" units="cm"/>
      <inkml:brushProperty name="height" value="0.05157" units="cm"/>
    </inkml:brush>
  </inkml:definitions>
  <inkml:trace contextRef="#ctx0" brushRef="#br0">73104 50961 426,'-15'-15'5,"4"4"9,3 3 10,3 3 9,1 3 10,2 5 9,0 6 9,2 4 10,-1 4-1,-2 3-13,-2 3-13,-1 3-12,-2 5-8,0 8-6,0 8-4,0 8-5,1 4-6,-1 1-8,0 1-7,0 2-7,1-2-10,-1-3-10,0-3-12,0-2-10,1-8-3,2-8 7,3-11 7,1-9 7,0-6 4,0 1 2,-2 0 1,0 0 2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47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73650 49062 552,'0'-15'0,"0"3"0,0 1 0,0 2 0,1 3 11,4 1 21,2 2 20,3 2 22,3 1 3,0 0-15,1 0-14,1 0-15,3 0-10,5 0-6,5 0-6,5 0-6,1 0-4,-2 2 0,-2 0-1,-1 2 0,-4 0-6,-4 1-11,-3 1-10,-4 2-11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4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20594 50357 431,'-18'-15'37,"10"2"4,11 3 3,12 1 4,6 1 1,3 1-3,2-1-2,4 0-2,0 0-5,-1 1-5,-3-1-7,-1 0-5,-2 1-4,1 2-1,-1 3-1,1 1-2,-2 0 0,-2 0 0,-1-2-1,-2 0 1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4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22300 48950 427,'0'22'143,"2"-3"-32,0-3-32,1-3-31,0-1-18,0 0-3,-2-1-2,0 1-4,-1 0-3,0 1-2,0 2-2,0 0-3,0 0-2,0 1-2,0 0 0,0-1-2,0 2-3,0 3-6,0 3-3,0 3-6,0 1-2,0 1 1,0-1 2,0 1 1,0-3-5,0-4-11,0-3-11,0-4-12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5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21000 49665 463,'0'-28'28,"0"5"1,0 7 3,0 5 2,1 5 3,2 6 6,1 4 5,3 6 5,-1 3 0,-1 3-7,-2 3-6,-2 3-6,-1 2-7,0 1-9,0 1-7,0 1-7,0 1-5,0 2-1,0 2 1,0 3-1,0-1-7,0-2-15,0-2-16,0-1-14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68763 48050 418,'-16'0'0,"2"0"0,1 0 0,1 0 0,4 0 10,8 0 19,8 0 20,7 0 20,6 0 5,3 0-7,3 0-7,3 0-9,1 0-6,-1 0-8,-2 0-7,0 0-6,-1 0-7,-3 0-5,-1 0-6,-3 0-5,-1 0-9,-1 0-17,-1 0-14,0 0-17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69374 47380 461,'-8'-22'5,"0"6"8,0 5 9,1 5 9,-1 6 10,2 8 10,1 7 12,1 9 10,-1 4-2,0 0-16,-1 2-16,-2 1-15,1 1-9,-1 0-2,0 2-2,0 1-1,2-1-9,1-2-13,2-2-16,2-1-13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6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70194 47150 438,'21'0'43,"-3"0"-2,-5 0-3,-3 0-2,-1 0-1,2 2 0,2 0 0,1 2 0,0 1-2,-4 1-5,-5 3-4,-2 2-5,-5 1-3,-2 1-1,-4 2-1,-2 0-2,-2 1-3,1-1-5,-1 1-5,0-1-5,1 0-3,2 0-1,3-2 0,1-1-1,2 0 1,2 0 3,2-1 3,2 1 2,3-2 2,4-2 1,3-4 0,5-2 0,0-2 0,-1 0 1,-2 0-1,-3 0-1,0 0 2,0 1 1,-1 2 3,1 0 2,-2 3 2,-2 4 4,-4 3 3,-2 5 3,-4 2 0,-2 1-3,-4 1-2,-2 1-3,-3 2-5,-1 3-6,-3 3-6,-1 3-6,-4 1-8,-1 2-9,-4 0-8,-3 2-10,1-3-3,5-5-1,5-7 0,5-5 1,3-5 0,1-1 1,0-2 2,2-2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6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64713 49555 566,'7'-13'32,"1"6"5,0 6 4,0 6 6,-1 4-2,-1 3-5,0 4-6,-2 2-6,-1 3-4,-4 3-2,-2 2-2,-3 4-2,-3 1-4,0-1-3,-2-1-5,0-1-4,0-2-3,-1-1 0,0-3-1,1-1-2,0-3 2,4-1 1,2-3 1,4-1 2,2-2 1,2 0 0,2-2 0,2-1 0,1 0 0,3-2 0,2-1-1,2 0-1,2-2 0,3 0-3,3-2-1,3 0-2,0-1-2,-1 0-3,-3 0-4,-1 0-3,-3-2-7,-3-2-10,-3-4-10,-2-2-10,-4-2-3,-3 1 2,-2-1 3,-4 0 3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7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31211 49650 521,'-13'0'10,"8"2"18,7 0 20,6 2 18,4-1 4,-1 1-11,1 0-12,0 0-11,3-1-8,7 0-3,7-2-2,7 0-3,1-2-7,-2 0-8,-4-2-8,-2 0-10,-3-1-7,-5 0-7,-3 0-6,-4 1-7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8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31846 49100 532,'-14'2'12,"3"6"23,3 4 25,3 5 23,1 4 3,2 3-18,0 3-19,2 3-18,0 1-12,0 0-5,0 0-6,0 0-5,0-1-7,0-1-5,0-3-6,0-1-7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8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32600 48500 437,'16'7'131,"1"-1"-30,1 0-31,1-2-29,0 0-20,-1 0-8,-1 0-9,0 0-8,-2 1-4,-1 2 2,-1 1 2,-1 3 2,-2 2 4,-2 2 8,-4 1 8,-2 3 8,-3 1 2,0 1-3,-2 1-2,0 1-3,-1 2-3,0 5-3,0 3-2,0 4-4,0 2-6,-2 2-7,0 1-9,-1 0-7,-1-1-8,2-4-6,1-4-7,0-3-5,1-5-7,1-2-6,-1-3-5,0-2-7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57200 48962 500,'16'0'141,"1"0"-30,1 0-29,1 0-29,0 0-19,-1 0-6,-1 0-6,-1 0-7,1-2-6,3 0-5,3-3-4,3-2-4,0 0-14,-5 1-20,-3 0-22,-5 2-21,-3 0-5,-2-2 11,-4 0 11,-2-1 12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57697 48550 519,'-15'1'10,"4"4"23,3 2 21,3 3 23,1 4 3,2 4-14,0 3-13,2 5-15,0 2-10,0 0-8,0 2-7,0 1-8,0-1-4,0-3 0,0-4 0,0-1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8:59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58400 48281 510,'22'-13'126,"-3"3"-27,-3 4-26,-3 4-27,-1 2-15,0 2-4,0 0-6,-1 2-5,0 1-4,-2 3-3,-2 4-4,-2 2-3,-3 3-4,-2 3 0,-4 3-3,-2 3-1,-3 0-1,-2-1 0,-2-3 0,-1-1-1,-1-2 1,1-1 2,0-1 0,2-1 2,3-1 4,4-1 7,6 0 8,4-2 6,4-2-1,4-4-8,2-4-8,3-4-8,2-4-6,1-2-4,1-3-4,1-3-4,-1-1-12,-3 2-19,-3 2-19,-2 3-20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22500 45048 542,'0'-17'34,"0"11"6,0 12 6,0 11 4,0 7 0,2-1-6,0 1-7,1-1-7,0 1-4,0 1-3,-2 1-4,0 1-2,-1 2-3,0 2-4,0 4-2,0 3-3,0 2-2,0 2-2,0 2-1,0 2-1,0 0-3,0-2-5,0-2-5,0-2-5,0-3-3,0-4-1,0-4 0,0-3-2,0-7-6,0-9-12,0-8-11,0-10-12,-1-3 1,0 1 11,-2 1 14,0 0 11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22073 44731 604,'0'-29'0,"0"5"-2,0 5 0,0 5 0,0 4 7,0 6 18,0 4 17,0 6 18,-1 3 3,0 3-10,-2 3-11,0 4-10,-2 0-7,-2 2-2,-2 1-3,-1 1-3,-1 0-4,0-1-6,2-1-5,1-1-6,0-1-6,-2 1-5,0-1-6,-1 1-6,0-2-4,3-3-6,1-3-5,2-2-4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7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22650 45000 533,'15'1'91,"-1"4"-18,-1 2-18,0 3-18,-1 2-9,1 0 0,1-1 0,1 1 0,0-1-2,-1-1-6,-1-1-3,0 0-6,-2-2-2,-1 1-3,-1 0 0,0 0-2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23324 45500 530,'-19'27'114,"-6"9"-26,-5 6-25,-6 9-26,-2 2-16,4-2-3,2-4-4,3-2-4,4-4-2,3-2 0,4-4 0,5-2 0,5-5 1,6-5 1,7-7 3,8-5 0,5-6 0,7-8-4,5-6-4,6-7-5,3-3-1,-2 1 0,0 0 0,-1 3 0,-3 0-2,-2 4-1,-3 3-2,-3 2-2,-3 3-3,-1 2-3,-3 2-3,-1 2-3,-4-1-11,-6-6-17,-6-4-19,-6-5-17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64656 48671 478,'7'-10'29,"-2"10"7,-2 11 8,-2 11 7,-2 6 1,0 1-7,-2 1-6,0 1-7,-2-1-6,0 0-5,-1-1-6,-1-1-5,-3 0-5,-2 1-8,-3 0-8,-3 2-6,-2-2-7,1-5-5,-1-5-6,0-5-6,1-4-2,-1-2 3,1-4 1,-1-2 2,1-5 3,1-4 6,1-6 4,1-3 5,1-5 5,4-2 5,3-1 4,3-2 5,2-1 5,3 3 6,4 1 8,2 3 6,4 1 2,6 1-2,4 1-3,5 1-3,3-3-1,2-4-2,3-5 0,1-4-1,2-4-1,0-2 0,2-2-1,1-2 1,0-2-7,0 2-11,0-2-13,0 2-11,-2 1-4,-5 7 4,-5 6 3,-5 6 4,-6 5 9,-9 6 14,-7 6 14,-7 6 13,-5 5 8,0 2 0,0 3 0,1 3 1,0 2 0,2 1-2,2 2 0,2 0-2,4-1-3,4-1-4,5-3-4,6-1-5,2-2-6,3 0-8,1-2-7,3-1-8,0 1-5,1 2 1,-1 2 0,1 1 0,-1 3 0,-1 3-1,-1 3 0,-1 3-1,-2 1 2,-5 1 3,-3-1 3,-4 1 3,-4 0 4,-4 0 2,-4 2 5,-4 1 2,-2-1 3,-3-2 0,-2-1 2,-1-3 1,-4-1-2,-1-3-4,-4-1-3,-3-2-3,-1-4-8,1-3-9,1-4-10,2-4-10,0-4-5,2-2 0,3-4 0,2-2-1,2-2 3,6-3 2,5-2 4,4-1 3,3-1 3,0 1 4,0 0 3,0 3 3,1 0 4,2 4 4,2 3 5,2 2 3,1 3 7,2 0 7,0 2 9,1 1 7,3 1 5,4 1 5,3 3 3,5 2 4,1 1-2,2 2-6,1 0-7,1 1-6,1 1-7,0 0-8,2-1-8,1 1-8,-2-1-9,-3-2-9,-5-2-10,-3-2-9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8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23993 45698 517,'-8'-7'2,"2"1"3,1 0 3,1 2 4,0 7 10,0 15 20,0 15 19,0 15 19,-1 7 1,0 1-15,-1 1-16,-1 2-16,-1 1-16,2 3-16,1 3-17,1 3-17,0-5-14,2-13-15,0-12-14,2-13-15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9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34050 43730 514,'0'-15'0,"0"2"0,0 3 0,0 1 0,0 3 7,0 4 11,0 4 14,0 4 11,0 2 4,0 1-6,0 2-6,0 0-7,0 3-2,0 7-1,0 5-1,0 7 1,0 3-2,0 0-2,0 2-2,0 1-3,0 1-1,0 2-1,0 2-3,0 2-1,0 1-4,0 0-7,0 0-5,0 0-6,0-1-8,0 0-7,0-2-8,0 0-8,0-3-3,0-2 2,0-3 2,0-3 2,0-5 1,0-4 1,0-5 1,0-4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09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33305 45977 487,'-14'0'4,"3"-2"8,2 0 8,4-1 8,2 0 5,2 3 2,2 4 2,2 2 2,1 3-1,2 4-4,0 2-4,2 3-4,-1 2-3,-1 3-2,-1 1-1,0 3-3,-1 1-1,2 0-2,0 2 0,1 1-2,1-1-1,0-1-2,0-3-1,0-1-1,-1-4-3,1-1-4,0-5-4,0-1-4,0-3-4,0-1-5,-1 0-5,1-2-4,1-3-1,2-6 3,1-6 3,3-6 4,3-8-1,3-10-7,4-12-5,5-10-6,0-4-3,-2 4 0,-2 4-1,-1 5 1,-4 4 1,-3 7 5,-4 7 5,-4 7 4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0"/>
    </inkml:context>
    <inkml:brush xml:id="br0">
      <inkml:brushProperty name="width" value="0.04792" units="cm"/>
      <inkml:brushProperty name="height" value="0.04792" units="cm"/>
      <inkml:brushProperty name="color" value="#F2395B"/>
    </inkml:brush>
  </inkml:definitions>
  <inkml:trace contextRef="#ctx0" brushRef="#br0">35142 44877 459,'0'-10'10,"0"10"23,0 12 21,0 10 22,0 4 4,-2 0-15,0-1-14,-1 0-14,-1-3-10,2 0-3,0-1-5,2 0-3,0-3-3,2 1-3,0-2-2,2-1-1,0 1-3,3 1 0,2 3-2,2 1-2,0 1 0,-1-3-1,0-1-1,-2-2-1,0-2-2,0-1-2,0-1-2,-1 0-2,1-2 0,-2 1 0,-1 0 1,0 0 2,-2-1 1,-2 1 2,-2 0 2,-2-1 1,-2 1 1,-2 0-2,-2 0-2,-1-1-2,-3 2-2,-2 0-5,-2 1-5,-1 1-4,-2 1-2,1 1 1,-1 2 2,1 0 1,0-2-2,2-3-7,3-4-4,1-4-7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0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35400 45227 637,'7'-15'5,"-1"3"10,0 1 10,-2 3 11,2 1 5,2 2 0,3 2 0,4 2 1,1 1-4,3-2-7,1 0-7,3-1-7,0-1-11,2 2-13,1 0-15,1 2-14,-2 0-11,-5 2-7,-5 0-8,-4 2-7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7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24997 45600 592,'-16'17'128,"2"1"-30,1 3-32,1 1-30,-1 5-17,-1 7-2,-3 6-2,-1 8-2,-3 3-4,0 2-3,-1 0-5,0 1-5,0-2-4,2-4-4,5-6-4,1-4-4,4-6-2,3-5 2,2-7 1,4-5 1,1-6-6,2-6-16,0-6-13,2-6-16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7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26262 45183 486,'-6'-6'8,"1"4"14,2 4 15,2 4 15,1 4 5,0 3-7,0 5-7,0 3-5,0 2-7,0-1-4,0-1-6,0-1-5,0 2-2,2 3-1,0 4-1,2 5 1,0 1-2,1 0-3,2 0-2,0 1-2,1-2-1,0-2 2,0-2 1,-1-1 2,1-4-2,2-3-4,0-5-4,1-3-4,1-3-3,0-1-2,-1 0-1,1-2-1,0 0-2,0 0 1,-1-1-1,1 1 1,-3 1 1,-6 2 3,-6 2 4,-6 1 3,-3 2 1,-1-1-3,-2 1-2,0 0-3,-1-1-3,-3 1-1,-1 0-3,-3-1-1,1 0-4,3-2-6,3-3-5,3-1-5,2-2-2,0 0-1,2-2 1,1 0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8"/>
    </inkml:context>
    <inkml:brush xml:id="br0">
      <inkml:brushProperty name="width" value="0.03322" units="cm"/>
      <inkml:brushProperty name="height" value="0.03322" units="cm"/>
      <inkml:brushProperty name="color" value="#00BFF3"/>
    </inkml:brush>
  </inkml:definitions>
  <inkml:trace contextRef="#ctx0" brushRef="#br0">26750 45762 662,'7'-8'3,"-1"2"7,0 1 7,-2 1 7,3 0 7,4 0 7,5 0 6,5 0 8,2 0-4,-1 0-12,-2 0-12,1 1-13,-3-1-12,1 2-8,-2 0-11,-1 2-8,-2 0-5,-1 0 3,-2 0 1,-2 0 2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8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24261 46230 539,'-15'-1'4,"4"0"11,3-2 8,3 0 11,3 2 6,5 6 3,6 6 3,4 6 4,4 3-3,1 4-6,3 3-7,1 3-8,3 1-5,1 1-4,3-1-6,1 0-4,1 1-5,1-1-7,-1 0-5,0 0-6,0-1-6,-1-1-8,-1-3-8,-1-1-7,-3-4-2,-5-3 2,-5-5 4,-5-3 2,-2-2 3,0 0-1,0 0 0,0 0 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9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18492 51930 468,'-7'-9'9,"0"14"16,2 13 17,1 15 17,0 6 4,2-2-10,0 0-10,2-1-10,1-1-6,2 0-3,2 0-2,1 0-4,2-1-1,0-3-2,0-3 0,0-3-1,0-2-2,1 1-1,1-1-1,2 1-1,-1-2-3,1-3-2,0-3-3,-1-3-4,1-1-2,0 1-4,-1 2-3,1 0-4,-2 2-1,-4 5 2,-4 3 2,-4 5 1,-4 0 2,-4 0-1,-4-1 1,-3-1 0,-3 0-1,1 1-2,-1 1-2,1 1-2,-1-2-2,1-4-5,-1-3-5,1-5-3,1-3-2,3-4 2,2-5 0,4-2 2,2-5 1,1 0-1,0-3-1,2-2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67950 48350 481,'0'17'130,"0"3"-26,0 3-27,0 3-26,0 2-16,2 2-4,0 2-5,1 3-4,0 0-5,0 2-4,-2 0-5,0 2-3,-1-1-6,0-2-7,0-2-5,0-1-6,-1-4-9,0-6-10,-2-4-11,0-4-10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19"/>
    </inkml:context>
    <inkml:brush xml:id="br0">
      <inkml:brushProperty name="width" value="0.03546" units="cm"/>
      <inkml:brushProperty name="height" value="0.03546" units="cm"/>
      <inkml:brushProperty name="color" value="#00BFF3"/>
    </inkml:brush>
  </inkml:definitions>
  <inkml:trace contextRef="#ctx0" brushRef="#br0">19000 52356 620,'2'-16'4,"6"2"7,4 1 7,5 1 7,5 0 9,7 1 10,5-1 9,6 0 10,3 1-4,-2 1-18,0 1-18,-1 1-19,-4 1-14,-2 2-13,-5 2-12,-3 2-13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1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37099 45264 607,'-8'-8'0,"2"0"0,1 1 0,0-1 0,1 2 6,-2 4 13,0 4 12,-1 4 13,-2 4 3,-2 7-3,-2 6-4,-1 5-5,-2 4-4,1 1-5,-1 0-5,0 2-4,1 2-4,1 2-3,1 4-4,1 2-4,0-1-5,2-6-10,1-5-8,0-7-10,2-4-6,1-3-5,0-3-5,2-2-4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36505 45500 567,'-13'1'9,"6"2"20,6 2 18,6 2 19,5 2 4,3 3-12,5 3-10,4 3-12,1 3-8,0 3-8,1 3-6,-1 3-7,1 1-7,-1 0-8,1 0-8,-1 1-9,-1-2-1,-1 0 3,-3-1 5,-1-1 3,-2-4-1,-2-5-9,-3-7-8,-1-5-8,-2-2-4,0 0-1,-2 1 0,0 2-1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38594 44422 548,'-1'-19'10,"0"7"19,-2 8 20,0 8 18,-2 7 5,0 5-14,-1 7-12,-2 5-13,1 3-9,-1 1-5,0-1-5,0 0-4,1-1-3,0-3-2,2-4-1,1-1-1,0-3-2,2 1-1,0-1-1,2 1-1,1-2-2,2-1 1,2-2 1,2-3-1,2 0 0,5 0-2,4-1-2,3 1-3,3-2-2,1-2-5,1-4-4,1-2-4,-1-3-5,0-1-2,-1 0-4,-1-1-4,-2-1 0,-3 0 0,-3 0 0,-3 0 2,-2 0 2,-2 0 5,-2 0 4,-2 1 6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2"/>
    </inkml:context>
    <inkml:brush xml:id="br0">
      <inkml:brushProperty name="width" value="0.03666" units="cm"/>
      <inkml:brushProperty name="height" value="0.03666" units="cm"/>
      <inkml:brushProperty name="color" value="#00BFF3"/>
    </inkml:brush>
  </inkml:definitions>
  <inkml:trace contextRef="#ctx0" brushRef="#br0">39326 44766 600,'-15'-7'3,"2"2"8,3 2 8,1 2 6,1 5 9,1 8 9,-1 7 8,0 9 10,1 4-3,2 4-14,3 3-13,1 2-14,1 7-15,0 10-15,0 9-16,0 10-17,0-1-2,0-13 7,0-13 10,0-12 9,-1-8-1,0-1-9,-2-3-10,0-1-9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3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28673 50576 539,'1'-24'67,"2"15"-4,2 14-4,2 16-5,-1 7-6,-4 4-8,-4 3-8,-4 3-8,-3 1-6,0 2-2,-1 1-4,-1 0-2,-1 0-3,0 0-2,0-1-2,1-2-2,0-3-1,2-5 0,2-7 0,3-5 1,2-5-1,5-1-2,6-2-2,4-2-2,5-4-1,3-6 3,5-6 0,3-6 3,2-2-2,1 1-3,-1 1-5,0 1-4,-1 1-2,-1 4-3,-3 2-2,-1 4-2,-4 1-3,-3 2-3,-5 0-4,-3 2-3,-3 0-3,0 2-2,-2 0-2,0 1-3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3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29476 50702 481,'-15'-22'2,"4"4"4,3 5 4,3 3 4,2 5 10,0 6 16,2 6 15,0 6 16,1 5 1,0 8-12,0 7-13,0 7-14,0 7-7,-2 10-5,0 8-4,-2 9-5,0 6-4,1 6-7,-1 4-7,0 6-6,0 2-11,0 1-16,0 1-16,0 2-15,0-10-6,1-18 7,-1-19 5,0-18 6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6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66056 49813 526,'0'-15'0,"0"1"0,0 1 0,0 1 0,-1 4 10,0 10 21,-2 8 20,0 9 21,-1 5 2,2 1-14,0 1-13,2 1-15,-1 0-9,-2 2-4,-2 1-4,-1 1-3,-2 1-4,0 2-1,0 2-4,0 3-1,0 0-2,-1 2 2,-2 0 0,0 2 2,0-1-6,1 0-9,1-2-10,1 0-11,1-4-6,2-6-2,2-5-3,2-7-3,2-4-2,2-4-3,2-5-1,2-2-1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6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67228 50421 464,'-7'15'130,"0"-1"-30,2-1-29,1 0-30,0-2-15,0 1-4,0 0-2,0 0-2,0 0-3,0 1 0,0 1-2,0 1 0,0 1-2,1 1-1,-1 2-1,0 0-2,0 0-1,2 1-2,0-1-1,2 1-1,1-1-3,2-1-1,2-1-1,2-1-3,1-2 0,1-4 0,2-5 0,0-2 0,1-5-1,3-2 1,2-4 0,1-2 1,2-3-2,0-1 1,-1-3-2,1-1 1,-1-2-1,1 0 0,-1 1-1,1-1 1,-1 0 1,-1-3 0,-1-1 1,-1-3 0,-2 1 1,-4 1 0,-4 3-1,-4 2 0,-3 1 1,0 0 3,-2 2 2,0 1 2,-3 2 2,-4 3-1,-4 2 0,-3 4 0,-4 2-2,-1 2-4,-3 2-4,-1 2-4,-2 3-4,1 4-3,0 3-4,-1 5-3,3 1-3,3 1-2,5 0-2,3-1-1,3-1-2,1-3-1,0-2-2,2-4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8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54574 49743 522,'0'-30'0,"2"3"0,0 4 0,2 2 0,-1 3 5,1 2 11,0 4 11,0 3 10,0 3 5,0 6-2,0 4-1,0 6-2,-2 5-2,-4 9-3,-4 7-4,-4 8-1,-2 3-4,-1-2-3,-1-1-3,-2-3-2,1-1-3,-1 0-2,0 0-3,1 1-2,0-2-3,2-2-1,3-2-1,1-1-3,3-4 0,4-3 0,4-5 1,4-3 0,4-5-1,3-4 0,5-6-1,3-4-1,4-3 0,3 0-2,3 1-1,3-1-1,0 0 0,0 2-2,-1 1 0,-1 0-1,-2 2-4,-1 0-3,-3 2-5,-1 0-5,-3 1-3,-3 0 0,-3 0-3,-3 0 0,-3-1-2,-2-2-1,-4-2-2,-2-1-1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7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68316 47916 413,'15'-7'-1,"-1"2"0,-1 2 0,0 2-2,-1 1 1,1 0 0,1 0 1,2 0 0,0 0 0,1 2 2,1 0 0,1 2 1,-1 0 2,-1 0 5,-2-1 2,-3 1 5,-1 1 1,-2 2 0,-2 2-1,-2 2 0,-2 1 1,-1 1 3,0 1 4,-2 2 4,0-1 1,0 1 0,0-1 0,0 1 1,0 1-2,0 1-1,0 3-2,0 1-2,0 3-2,0 1-2,0 2-1,0 3-3,1 1-1,0 2 0,2 2 0,0 3 0,1-1-2,0 0-1,0-2-2,0 0-2,-1-2-1,-1-1-3,0-3 0,-1-2-2,-4-6-10,-2-12-18,-5-13-17,-4-10-17,-2-9-4,-3-5 11,-1-5 10,-3-4 12,1-4 5,1-1 1,3 0 2,1-2 0,3 2 4,3 2 5,3 3 5,2 4 5,3 3 5,0 5 4,2 5 4,0 5 4,3 3 5,2 2 5,4 2 4,2 2 6,0 6-3,-1 10-9,-2 10-9,-2 9-9,-3 5-5,-4 0 0,-4 1 0,-4-1 0,-2 1 0,-3 4-1,-2 2 1,-1 4-1,-1-2 2,3-8 3,1-6 2,2-7 3,6-10-2,9-14-5,8-14-5,9-13-5,3-6-4,-1 5-4,-3 4-3,-1 3-4,-3 4-3,-1 3-4,-2 3-5,-2 3-3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28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55336 50186 542,'-15'-35'-5,"4"8"10,3 7 10,3 8 10,1 9 10,0 8 12,0 9 10,0 10 11,0 5-2,0 6-13,0 4-15,0 6-14,-1 7-10,-1 8-4,-3 8-5,-2 10-4,-1 2-7,1-3-7,-1-5-7,0-3-8,1-6-2,1-5-1,1-6 0,0-6 1,2-6-5,1-4-9,0-5-10,2-5-10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0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37895 51896 512,'-7'-8'5,"0"2"9,2 1 9,1 1 10,2 1 6,5 2 5,6 2 5,4 2 4,3 0-1,1-2-9,1-2-8,1-2-8,1-1-7,1 0-2,1 0-5,1 1-2,1-1-5,1 2-4,1 0-3,1 2-4,0 0-3,-1 2 0,-1 0-1,-1 2 0,-1-1-2,1-1-3,-1 0-3,1-2-3,-2 0-3,-3 0-1,-3 0-2,-3 0-1,-1 0-3,0 0-3,-1 0-4,1 0-3,-3 0-2,-6 0 3,-6 0 0,-6 0 2,-2 0 5,1 0 6,0 0 8,2 0 6,0 0 5,0-2 1,1 0 2,-1-1 2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0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38962 50899 497,'-14'-15'0,"5"2"0,3 2 0,4 3 0,1 0 2,-2 0 3,-2 0 4,-2 0 4,1 0 3,1 1 6,2-1 5,2 0 5,1 3 4,0 6 5,0 6 4,0 6 4,0 4-1,0 3-6,0 3-6,0 3-6,0 3-7,0 6-7,0 5-7,0 4-7,0 4-6,0 2-3,0 2-2,0 2-5,0-3-4,2-5-7,0-6-8,2-5-7,0-6-8,1-3-8,1-5-9,2-3-8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3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40939 50598 549,'0'-17'103,"-2"11"-20,0 12-19,-2 11-20,-1 7-12,-3 1-7,-4 1-6,-2 1-7,-1 1-4,-1 3-2,0 1-3,1 2-2,-1 0-3,0-1-2,0-3-3,1-2-3,-1-1 0,2-3 1,1-1 2,1-3 2,6-4 4,12-8 8,12-8 7,11-8 8,7-4 1,0 0-5,2 1-6,1-1-4,-1 1-6,-2 2-7,-2 2-5,-1 3-7,-3 0-3,-3 2-1,-4 0 0,-1 2-1,-5 1 0,-3 2-3,-4 2 0,-4 1-2,-2 2-3,0 0-3,-1 0-4,1 0-5,-1-2 1,-4-1 3,-2-2 5,-3-2 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41559 50738 515,'-14'-15'0,"4"2"0,5 3 0,3 1 0,2 5 13,0 8 23,0 8 25,0 7 25,-1 7 2,-1 3-17,0 4-20,-1 4-17,-2 5-13,0 6-7,-1 6-6,-1 6-6,-1 2-8,0-1-5,0-1-7,1-1-7,0-2-7,2-5-8,2-3-9,2-4-8,1-6-3,2-7 3,0-9 3,2-7 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4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42517 51130 475,'-6'-15'6,"1"2"13,2 3 12,2 1 13,1 3 2,0 4-7,0 4-6,0 4-8,-1 3-4,0 5-2,-2 4 0,0 3-2,-2 3-1,0-1 0,-1 1-1,-1-1 1,-1 2-1,0 2 0,0 4-1,0 3 1,1 0-2,1-4-2,0-2-1,2-3-3,1-3 0,2-1 2,2-3 0,2-1 1,3-3-2,4-2-9,3-4-8,5-3-9,1-4-2,1-8-1,-1-6 1,1-7 0,-2-5 1,-1-2 3,-3-4 1,-1-3 3,-2 0 1,-1 4 2,0 2 1,-2 3 2,-1 3 2,-2 1 1,-3 3 3,0 1 1,-4 1 0,0 1 2,-3-1 0,-2 1 0,-2 0 0,-2 4-1,-1 3 0,-3 2 0,0 4-3,1 4-4,1 4-4,1 4-4,0 2-5,0 1-6,1 1-5,-1 2-6,2-1-1,2-1 2,4-1 2,3-1 2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5"/>
    </inkml:context>
    <inkml:brush xml:id="br0">
      <inkml:brushProperty name="width" value="0.05571" units="cm"/>
      <inkml:brushProperty name="height" value="0.05571" units="cm"/>
      <inkml:brushProperty name="color" value="#00BFF3"/>
    </inkml:brush>
  </inkml:definitions>
  <inkml:trace contextRef="#ctx0" brushRef="#br0">43600 50880 394,'-13'-8'8,"3"0"15,4 1 15,4-1 15,0 2 5,-4 4-7,-4 4-7,-3 4-6,-3 3-6,2 3-5,1 3-5,1 3-5,0 3-3,-2 3-2,0 3-1,-1 3-3,0 0 0,1-1 0,1-3 0,0-2-1,3 0 1,3-1 0,2 1-1,4-1 0,1-1-1,0-1-2,0-2-2,0-3-3,2-1-1,4-2-1,4-3 0,3-1-1,3-2-1,1-2-1,2-2-3,0-2-1,0-3-2,1-4-4,-1-4-4,1-3-2,-1-4-2,1 0 0,0-1 1,-1-1 1,0 0 1,-1-1 2,-1 1 1,0-1 3,-3 0 0,-1-3 0,-2-1-1,-2-3 0,-2-1 1,-1-2-1,-1-3 1,0-1 1,-1 0 0,0 2 1,0 1 1,0 3 0,-1 2 4,-1 3 6,0 3 5,-1 3 6,-1 3 5,0 1 1,0 2 3,0 2 3,-1 6 8,-1 8 15,0 9 15,-1 10 15,-1 3 0,2 2-15,0 1-14,2 1-16,0 0-10,0 0-5,0 1-5,0-1-6,0 0-4,0 2-6,0 1-6,0 1-5,0-1-4,2 0-6,0-1-5,2-1-5,0-3-3,1-2-3,2-3-3,0-3-2,0-2-2,0-3 0,-2-1-1,0-2 1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35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45183 49643 618,'-6'-16'6,"4"1"13,4-1 12,4 1 13,3 1 6,5 5 0,4 3-1,3 4 1,3 2-8,-1 2-15,0 0-13,1 2-16,-1 0-7,1 3-1,-1 2 0,0 2-1,-1-1-10,-5 1-21,-3-2-21,-4-1-20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0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45855 51653 498,'-39'-15'61,"17"4"5,17 3 3,16 3 4,10-1-5,3-2-14,3-3-14,3-3-15,1-1-8,1 4-4,-1 3-3,0 3-5,-1 1-4,-3 0-7,-3 0-5,-3 0-5,-2 2-6,-1 4-6,-1 4-6,0 4-5,-3 1-3,-3 1 0,-3 0 0,-2 0 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46229 50986 483,'-14'-15'26,"3"2"7,3 3 7,2 1 6,3 4 2,2 6-3,2 6-2,2 6-2,0 4-5,0 3-4,-2 3-4,0 3-6,-1 4-2,0 6-2,0 6-2,0 6-1,-1 3-7,0 1-15,-2 1-13,0 2-14,0-4-6,1-5 3,0-6 1,2-5 2,-1-7-4,0-4-10,-2-5-9,0-4-10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59"/>
    </inkml:context>
    <inkml:brush xml:id="br0">
      <inkml:brushProperty name="width" value="0.05752" units="cm"/>
      <inkml:brushProperty name="height" value="0.05752" units="cm"/>
      <inkml:brushProperty name="color" value="#00BFF2"/>
    </inkml:brush>
  </inkml:definitions>
  <inkml:trace contextRef="#ctx0" brushRef="#br0">84750 27800 382,'-44'-179'3,"13"45"16,12 43 16,13 45 15,6 19 5,0-3-8,0-3-8,0-2-8,3-3-3,6 1 2,7-1 0,6 1 3,7 8 0,10 20 0,10 18 0,9 20-1,6 6-2,3-2-7,3-3-7,4-3-6,1-6-5,0-5-3,0-7-2,0-5-2,3-4-2,6 0 1,7 0-1,6 0 1,3 0 0,0 0-1,0 0 0,0 0 1,0-2-1,0-3 1,0-3 2,0-2 0,-4-1 0,-5 3 1,-7 3 0,-5 4 0,2 1 0,13 0-1,12 0 0,13 0-1,7-2 0,4-3-1,3-3 0,3-2 0,-2-1 0,-6 3 1,-6 3-1,-6 4 1,-4 4 1,1 6-2,-1 7 1,1 6 0,-3 3 0,-2 0-1,-3 0 2,-3 0-1,-2-2 1,0-3-1,0-3 1,0-2-1,3-5 1,6-2 0,7-3 1,6-3 0,4-2 0,4 0-1,3 0 1,3 0-1,-1 0 0,-2 0 0,-3 0 0,-3 0 0,-1 0 1,4 0-1,3 0 0,3 0 0,3 0 0,3 0-1,3 0 1,4 0 0,2 0-1,4 0 0,3 0 0,3 0-1,3-2 0,3-3 0,3-3 2,4-2-1,-3-1 1,-5 3 0,-7 3 1,-5 4-1,-8 1 0,-5 0 0,-7 0 0,-5 0 0,-9 1 0,-9 4 0,-10 3 2,-8 3 0,-6 3 0,1 3 0,-1 3-1,1 4 0,-6-1 0,-8-3 0,-10-3 0,-9-2-1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8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74931 48200 595,'-14'2'12,"5"4"25,3 4 24,4 3 24,2 7 1,0 7-23,0 8-22,0 8-23,0 2-16,0-3-9,0-6-8,0-2-9,0-4-7,0-3-4,0-4-7,0-1-4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47582 50640 584,'-9'-5'9,"-1"8"19,-3 6 18,-1 7 19,-2 5 2,0 5-12,1 3-12,-1 5-13,0 1-8,1 0-4,-1 0-4,1 0-4,0-2-4,4-6-4,3-3-3,3-6-3,3-3-4,5-1-2,6-1-4,4-1-1,4-2-1,3-2 5,3-4 4,3-2 3,0-2 3,-2 0-1,-1 0 0,-2 0 1,-3 0-2,0 0-3,0 0-2,-2 0-4,-2 0-3,-1 2-7,-2 0-5,-2 2-5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2235" units="cm"/>
      <inkml:brushProperty name="height" value="0.02235" units="cm"/>
      <inkml:brushProperty name="color" value="#F2395B"/>
    </inkml:brush>
  </inkml:definitions>
  <inkml:trace contextRef="#ctx0" brushRef="#br0">48148 50730 984,'-8'-8'1,"2"1"2,1-1 2,1 1 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1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47820 50616 534,'-1'-12'10,"0"8"20,-2 8 19,0 8 21,-1 4 3,0 3-12,0 1-13,0 3-13,0-1-9,1-3-4,-2-3-4,2-3-4,-1 0-5,2 1-8,0 3-8,2 2-6,-1 4-4,-2 6 0,-2 8 1,-2 7 1,0 2-1,1-1-2,0 0-2,2-1-2,-2-1 0,-2 2-1,-3 0 1,-3 2-1,-1-3 0,3-2-2,1-5-1,2-4-1,3-5 1,1-5 3,2-7 4,2-5 3,0-4 0,0 0-3,-2-2-3,0 0-2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2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48512 51000 623,'36'14'81,"-8"-1"-22,-6-2-20,-6-2-23,-5-1-12,-1 1-7,-1 2-4,0 0-7,-2 1-1,-1 1 0,-1 1 1,0 2 1,-2 0 2,-2 1 1,-2 1 1,-2 1 2,-3 2 2,-2 3 4,-3 2 3,-3 4 4,-3 2 1,-1-1-2,-3 0 0,-1 0-2,-1-2-1,1-5 2,1-5 0,1-5 0,2-3 3,2 0 2,4-2 4,3-1 4,1-1 1,1-2 1,-1-2 0,0-2 1,2-1-1,6 2-1,4 0-2,6 2-1,3-1-2,3 0 0,3-2-2,3 0-1,2-3-1,1 0-2,1-3-3,1-2-1,-1 0-4,0 0-3,-1 2-4,-1 1-3,-2 0-3,-3 2-2,-3 0-2,-2 2-3,-3 0-3,-1 0-6,-1 0-6,0 0-6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49740 50700 548,'-8'39'134,"0"0"-29,0 0-30,1 0-28,-1 0-19,0-2-6,0 0-8,1-1-6,-1 0-4,0 2 1,0 2 0,1 2 0,-1 0-7,0-2-14,0-1-13,1-3-14,0-4-7,2-6 1,2-5 1,2-6 1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49700 52011 594,'8'-7'32,"0"2"0,-1 2 2,1 2 0,2 0 0,6 0 0,4-2-1,5 0 0,1-1-1,-1 1-3,-3-2-3,-1 2-2,-2-2-6,1 0-9,-1-1-8,1-2-8,-1 1-6,-3 1-5,-1 0-5,-2 2-3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50455 50770 462,'-7'-11'12,"2"8"25,2 9 24,2 10 25,0 6 4,0 6-17,-2 6-15,0 7-17,-2 4-11,-2 6-7,-1 4-7,-3 5-8,-1 4-5,1 1-6,-1 3-6,0 1-4,1 1-2,1-1 4,0-1 3,2-1 4,1-1-8,0-3-20,2-1-19,1-2-18,0-7-5,2-12 12,0-12 10,2-11 12,-1-6 7,0 1 2,-2 1 3,0 2 1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51450 50112 569,'8'-8'64,"0"2"-8,-1 1-8,1 1-9,1 0-5,1 0-1,3 0-3,2 0-1,1 0-3,1 0-6,1 0-5,1 1-5,0-1-3,-1 2 0,-1 0-1,-1 2 1,-2 1-15,-1 4-25,-2 2-28,-2 3-27,-3 1-5,-4-3 17,-4-1 16,-4-2 16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3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51845 49116 505,'0'-12'116,"0"8"-25,0 8-25,0 8-26,-1 5-14,0 7-1,-2 3-1,0 6-2,-1 2-3,0 1-3,0-1-3,0 0-5,0-1-1,-1-2 0,-2-1 0,0-3 1,0-1-9,1-1-14,0-1-14,2-1-15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5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75495 50846 557,'-21'0'2,"3"0"4,5 0 5,3 0 5,4 0 5,4 0 8,4 0 8,4 0 8,4 1 2,7 0-5,6 2-4,5 0-4,5 0-5,4-2-4,4-2-4,4-2-5,3-2-4,2-2-4,2-1-4,2-3-5,-3 1-6,-5 3-6,-6 2-8,-5 4-6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9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74950 48609 571,'9'-15'30,"1"4"8,3 3 9,2 3 10,0 1-1,-1 0-9,-1 0-8,0 0-9,-1 1-6,1 0-2,1 2-2,1 1-2,0-2-18,-3 0-30,-1-3-31,-2-2-32,-2-1-6,-2 1 18,-3-1 20,0 0 19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5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76462 49891 488,'-1'-15'0,"0"2"0,-2 2 0,0 3 0,-1 0 6,0 2 11,0 1 13,1 0 11,-1 3 5,4 4 1,0 4 0,4 4-1,-1 3-3,1 5-4,0 3-6,0 5-4,-1 2-5,0 2-3,-2 3-2,0 1-4,-3 2-6,0 0-11,-3 2-9,-2 0-10,0 2-11,-1 2-11,0 2-11,0 2-12,2-3 1,1-10 12,2-8 11,2-8 11,1-6 6,0-1-3,0-1-1,0 0-3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6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80640 49363 526,'-7'-15'0,"0"4"0,2 3 0,1 2 0,2 3 8,6 1 14,4 0 15,5 2 16,4-1 3,1-1-8,3 0-8,1-1-8,1-1-4,-3 2-2,-1 0-2,-2 2-1,-3 2-3,-1 4-6,-3 4-4,-1 3-5,-2 4-3,-4 1 1,-3 3 0,-2 1 0,-4 3-1,-6 3-3,-3 3-3,-6 3-4,-4-1-1,-1-2-1,-3-3-1,-1-3-1,-2-2 0,-1-2 1,0 0 2,-2 0 2,0-3 1,2-3 2,0-3 4,1-3 1,3-1 2,3-2 1,5-1 0,3 0 1,8-2 3,10 0 5,12-2 6,10 0 5,7-3-2,4 0-10,4-3-9,5-2-9,0 0-6,2 0-3,-2 2-2,2 1-2,-4 0-4,-4 2-3,-5 0-3,-5 2-4,-4 0 0,-2 0 2,-1 0 3,-2 0 2,-3 0-2,-1 0-6,-2 0-7,-2 0-7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6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83093 48809 476,'-8'-7'0,"2"1"0,1 0 0,1 2 0,0 0 5,0 0 10,0 0 9,0 0 10,1 2 7,0 4 6,2 4 6,0 4 5,1 5-2,0 7-8,0 7-8,0 6-10,0 6-6,-2 2-4,0 4-5,-1 2-5,-2 3-6,0 0-11,-1 1-9,-2 1-10,2 1-3,1-2 3,2-1 4,2 0 2,1-7 4,0-8 3,0-11 2,0-9 3,0-6-8,0 1-20,0 0-21,0 0-19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7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84843 48893 495,'0'-15'0,"0"2"0,0 2 0,0 3 0,1 0 9,2 2 18,2 1 19,2 0 18,0 4 3,-1 6-10,-1 6-12,0 6-11,-2 5-6,-2 6-1,-2 6-1,-2 7-2,-3 2-3,-2 3-5,-3 2-7,-3 2-5,-1-1-4,1-2-2,1-4-3,1-2-2,1-3-5,0-2-8,2-2-8,1-1-7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7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85200 49862 594,'1'-15'9,"4"3"15,2 1 17,3 2 17,4 3 3,4 1-9,3 2-8,5 2-10,1 1-7,0 0-5,0 0-4,1 0-6,-3 0-8,-1 0-13,-4 0-11,-3 0-11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8"/>
    </inkml:context>
    <inkml:brush xml:id="br0">
      <inkml:brushProperty name="width" value="0.05392" units="cm"/>
      <inkml:brushProperty name="height" value="0.05392" units="cm"/>
      <inkml:brushProperty name="color" value="#F2395B"/>
    </inkml:brush>
  </inkml:definitions>
  <inkml:trace contextRef="#ctx0" brushRef="#br0">85956 48319 407,'0'-14'1,"0"1"2,0 2 2,0 2 2,-1 2 5,0-1 6,-2 0 9,0 0 6,-1 4 8,2 8 7,0 8 8,2 7 6,0 5 0,0-1-10,0 1-10,0-1-9,0 4-7,0 7-5,0 6-6,0 8-4,-1 4-4,-4 5-2,-2 4-1,-3 4-2,-2 0-5,0 0-5,1 0-8,-1-2-5,0 0-6,1 1-6,-1 1-6,0 1-5,2-2-3,3-3-2,2-4 0,4-4-2,1-7 2,0-8 5,0-10 4,0-7 5,0-7 4,0-1 5,0-2 5,0-2 5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29:48"/>
    </inkml:context>
    <inkml:brush xml:id="br0">
      <inkml:brushProperty name="width" value="0.05881" units="cm"/>
      <inkml:brushProperty name="height" value="0.05881" units="cm"/>
      <inkml:brushProperty name="color" value="#F2395B"/>
    </inkml:brush>
  </inkml:definitions>
  <inkml:trace contextRef="#ctx0" brushRef="#br0">86400 49637 374,'9'-30'0,"1"5"0,3 3 0,2 5 0,2 2 6,5 2 15,3 3 13,5 1 15,-2 3 1,-5 4-11,-7 4-9,-5 4-10,-5 4-6,-2 5-3,-4 5-2,-2 5-3,-4 3-1,-4 1 0,-3 1-1,-5 1 1,-1-2-1,3-2 1,1-3-1,2-3 0,5-3 0,6-4-1,8-5 0,6-3 0,7-5-4,5-6-6,6-5-5,7-7-6,2-4-3,0-1 0,0-3 1,0-1 1,-1-1 1,-3 1 1,-4 1 3,-2 1 1,-2 1 3,-3 1 2,-1 1 3,-3 1 3,-2 2 3,-4 3 4,-5 3 4,-3 3 4,-3 5 9,0 8 17,-2 7 16,0 9 15,-2 4 2,-2 3-14,-2 1-14,-2 2-14,0 0-9,1-1-4,0-3-3,2-1-3,0-3-4,2-1-2,0-3-4,2-1-4,3-2-2,8-3-1,6-1-3,7-2-2,2-4-4,0-4-5,-1-6-6,0-4-6,-2-4-2,1-3 4,-1-3 4,0-3 2,0-2 4,-3-1 2,-1-1 2,-2-1 4,-3 0 1,-3-1 2,-3 1 1,-2 0 2,-3-1 2,0 1 2,-2-1 3,0 1 1,-3 1 2,0 3 1,-3 3 0,-2 3 1,-2 3 0,-4 3-1,-2 2-2,-3 4 0,-3 2-4,-5 2-6,-3 2-6,-4 2-6,-2 4-5,1 5-2,1 7-1,2 6-3,1 0-2,5-3-3,3-5-1,5-3-3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58923 37092 999,'-22'13'-57,"5"-3"18,3-4 19,5-4 18,1-4 10,2-2 5,1-4 2,0-2 4,1-1-1,0 1-8,0 1-6,1 1-7,-1 0-3,0 0 0,0 0 1,0 0 0,0 1-1,0-1-3,0 0-4,1 0-4,-1 1-1,0 1-2,0 0 0,0 2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8"/>
    </inkml:context>
    <inkml:brush xml:id="br0">
      <inkml:brushProperty name="width" value="0.05068" units="cm"/>
      <inkml:brushProperty name="height" value="0.05068" units="cm"/>
      <inkml:brushProperty name="color" value="#FED406"/>
    </inkml:brush>
  </inkml:definitions>
  <inkml:trace contextRef="#ctx0" brushRef="#br0">54306 36987 434,'1'-28'-1,"0"7"1,2 7-1,0 7 0,0 2 2,0 0 3,-2-1 3,0-2 4,-3 1 5,-4 1 6,-4 1 7,-3 0 7,-4 3 1,0 4-7,-1 4-7,-1 4-5,0 1-5,1 1-2,1-1-3,1 1-2,0-1-3,2-2-2,1-3-2,1-1-3,2 0 3,6 2 8,4 1 6,6 3 8,5 1 3,7 0-3,7-1-2,7 1-2,4-2-2,1-1-1,0-2-3,2-2-1,2-2 0,2 0-1,4-2 1,2 0 1,4-1-1,2 0-1,3 0 0,4 0-1,2-2-1,5 0 0,3-3 0,5-2-1,0-1-2,-2 1 0,-1-1-2,-2 0-1,-3 0-1,-3 1 0,-3-1 1,-3 0 0,-3 1-1,-4 2 0,-4 3 0,-4 1 0,-3 2-1,0 1 0,-1 3 0,-1 2 0,-2 0 0,0-1 0,-2 0 2,0-2 0,1-1 1,3 0 0,2-1 0,4-2-1,0 0 1,0 0-1,-2 0 1,0 0-1,0 0 0,2-2-1,2-1 0,2 0-2,2-1 0,2-2-1,2 0-1,2-1 0,0 0-2,-3 2-1,-1 3-1,-2 1-2,-2 1-1,-4 0 0,-2 0 0,-3 0-1,-4 0 1,-4 0-1,-4 0 2,-3 0-1,-3 0 2,-1 1 0,-1 2 3,-1 0 1,0 1 0,1 0 0,1 0-1,1 0-1,1 0 2,1 0 6,1-1 4,1 1 5,1-1 2,-1 0-1,0-1-1,1-2-1,0 0-2,1 0-2,1 0-2,1 0-3,-1 0-1,0 0-1,-1 0-3,-1 0 0,-2 0-2,-1 0-3,-3 0-1,-1 0-3,-1 0 0,-1 2 1,1 0 3,0 2 1,0-1 2,3-1 2,1 0 1,3-1 1,-1-1 0,0 2 0,-1 0-1,-1 1 0,1 1 0,1-2 3,3 0 2,1-2 2,2 0 2,1 0 1,1 0 0,0 0 0,2 0 1,-1 0-2,0 0-2,1 0 0,-1 0-1,0 0-2,0 0 0,1 0-1,-3 0-1,-2 0 1,-3 0-1,-3 0 1,-3 0-2,-3 0-1,-3 0-3,-2 0-2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08"/>
    </inkml:context>
    <inkml:brush xml:id="br0">
      <inkml:brushProperty name="width" value="0.0282" units="cm"/>
      <inkml:brushProperty name="height" value="0.0282" units="cm"/>
      <inkml:brushProperty name="color" value="#FED406"/>
    </inkml:brush>
  </inkml:definitions>
  <inkml:trace contextRef="#ctx0" brushRef="#br0">76050 37600 780,'16'0'10,"-1"2"2,1 0 1,0 2 2,2-1 0,5 1 0,5 0 0,5 0 0,5 0-1,6 0 0,6-1-1,6 1-1,3-1-2,3 0-1,2-2-2,2 0-1,2-1-3,5 0-3,3 0-3,4 0-3,2 0-1,1 0-1,-1 0 2,1 0-1,-2 0 2,0 0 1,-1 0 1,-1 0 1,0 0 2,2 0 2,3 0 1,1 0 2,0 0 0,-3 0-3,-4 0-2,-2 0-3,-2 0-1,-3 0 0,-1 0-1,-2 0 1,-1 0 1,1 0 1,1 0 1,1 0 2,0 0 2,-1 0 2,-1 0 1,-1 0 3,-1 0 0,-3 0-1,-1 0-1,-2 0-2,0 0 0,1 0-1,3 0 0,2 0-1,0 0 0,1 2 0,0 0 0,-1 2-1,-1-1-1,-2-1-1,-4 0-3,-3-2-2,-1 1 0,-2 0-1,-1 2 0,0 0 1,-1 0 0,2 0 2,0-2 2,2 0 2,-1-1 0,-1 0 0,-1 0 0,0 0-2,0-1 1,0 0-1,1-2 0,2 0-1,-2 0-2,-2 0-5,-4 2-7,-2 0-4,-5 1-6,-4-2-3,-5 0-5,-5-1-3,-5-1-1,-3 0 5,-4 0 4,-4 0 4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49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75663 47550 454,'-7'37'148,"2"-4"-32,2-4-32,2-3-32,0-2-19,0 3-4,-2 1-6,0 2-5,-1 4-4,0 3-3,0 4-2,0 4-3,0 0-4,1-1-4,-1-2-4,0-1-5,0-5-5,2-6-5,0-6-6,2-5-5,1-7-2,4-8 3,2-8 1,3-8 2,3-6 0,2-5 0,1-5-1,3-5 0,0 0 0,-1 2 0,-1 3 2,0 3 0,-3 4 4,-1 3 6,-3 4 7,0 5 6,-4 3 6,-1 6 5,-2 4 3,-2 6 6,-1 3 3,0 3 5,0 3 4,0 3 4,0 1 1,0-1-1,0-1-4,0-1-1,1-3-6,4-5-10,2-5-10,4-4-9,2-7-6,3-6 2,3-7-1,3-7 2,2-2-4,-1 1-5,1 3-5,-1 1-6,-1 3 0,-1 3 6,-2 3 5,-3 3 5,-2 4 9,-4 8 11,-4 6 12,-4 7 12,-3 3 4,0-3 0,-2-1-1,0-2 0,-1-1-1,2 1-1,0 1 0,2 1 0,0 0-4,0-1-3,0 0-6,0-2-4,0 0-4,2 0 0,0-1-1,2 1-1,1-1-3,3-1-3,4 0-3,2-2-3,0-3-3,-1-4-1,-2-6-2,-2-4-2,0-6-1,1-7 1,3-7-1,2-6 0,-1-3 0,-1 3 2,-2 4 2,-2 2 1,-2 3 3,-2 3 3,-3 3 2,0 3 4,-4 2 2,-2 4 3,-4 3 3,-2 3 3,-2 1-1,-1 2-3,-2 0-3,0 2-3,-2 2-5,-3 4-6,-3 3-6,-3 5-7,0 2-1,3-1 2,3 1 4,3 0 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5"/>
    </inkml:context>
    <inkml:brush xml:id="br0">
      <inkml:brushProperty name="width" value="0.04056" units="cm"/>
      <inkml:brushProperty name="height" value="0.04056" units="cm"/>
      <inkml:brushProperty name="color" value="#FED406"/>
    </inkml:brush>
  </inkml:definitions>
  <inkml:trace contextRef="#ctx0" brushRef="#br0">67670 36300 542,'-8'23'75,"2"1"-13,1-1-12,0 1-13,2-2-9,1-1-4,0-3-6,2-1-4,1-2-3,1-2-2,3-3 0,2-1-2,2-2-2,4 0-2,2-2-2,3 0-3,2-2-1,1 2 0,1-2-1,1 1-1,0 0 0,-1-2 0,-1 0-1,-1-2 0,-4 1 0,-8 2 0,-8 2 0,-8 2 1,-6 1 1,-3 1 0,-5 2 0,-3 0 0,-4 2 0,-3 1 0,-3 3-2,-2 2 0,-2 0 0,1 1 1,2-1 1,0 1 1,2-2 2,3-1 2,3-2 3,3-2 2,3-3 1,3-1-1,3-2 0,3-2-1,4-2 3,6 0 5,6-2 6,6 0 6,5-2 0,7-2-6,5-2-6,7-2-4,3-1-4,2 0 0,2 1-1,3-1 0,-1 0-1,-1 2-1,0 1-3,-1 0-1,-3 2-1,-4 0 1,-3 2 2,-5 0 1,-6-1-11,-9-6-21,-8-4-21,-9-5-21,-6-4-5,-2-3 13,-1-3 13,-3-2 12,1-3 9,3-1 4,2-1 5,4-1 4,2 1 4,1 2 5,0 1 3,2 3 5,0 3 3,2 5 4,0 5 4,2 5 4,0 6 10,2 8 13,0 7 14,2 9 15,-2 5 2,-4 3-10,-4 3-10,-4 2-9,-3 3-8,-3 3-3,-3 1-3,-3 2-4,-2 1-4,-2 0-4,0 0-6,0 0-3,0 0-9,3-2-11,3 0-12,3-1-10,4-7-9,6-10-6,6-10-7,6-12-6,5-8 2,4-7 10,3-7 11,5-7 10,0-2 8,-1 3 6,-3 3 5,-1 3 6,-3 3 3,-1 5 1,-2 3 1,-2 4 2,-2 4 6,-1 4 13,0 4 13,-2 4 12,0 3 6,-2 3-1,0 3-2,-2 3-1,1 1-4,0-1-4,2-1-5,0-1-4,2-1-5,2-1-4,2-1-4,1 0-4,3-3-2,2-1-1,1-2-1,3-2-2,1-3 1,3-3 0,1-2 0,3-4 1,0-3-7,-1-5-16,-1-5-15,-1-5-16,-1-4-7,-1-3-2,-1-3 0,-1-3-1,-2 1 4,-5 5 10,-3 5 10,-4 5 10,-2 4 6,0 1 2,0 2 3,0 2 2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5"/>
    </inkml:context>
    <inkml:brush xml:id="br0">
      <inkml:brushProperty name="width" value="0.04899" units="cm"/>
      <inkml:brushProperty name="height" value="0.04899" units="cm"/>
      <inkml:brushProperty name="color" value="#FED406"/>
    </inkml:brush>
  </inkml:definitions>
  <inkml:trace contextRef="#ctx0" brushRef="#br0">70148 36230 449,'14'-43'4,"-5"8"4,-3 7 2,-4 9 2,-1 6 8,0 6 10,2 6 10,0 6 11,0 5 2,0 3-8,-2 5-7,0 4-7,-1 1-4,0 2-2,0 1-2,0 1-1,0 1-2,0 3-2,0 1-1,0 2-3,-1 2-2,0 1-1,-2 0-1,0 2-3,-1 0-5,0 2-8,0 1-9,0 0-9,0-1-6,1-2-6,-1-3-5,0-3-4,0-3-3,0-2 2,0-2 0,0-1 2,0-4 1,1-3 1,-1-4 2,0-4 1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16"/>
    </inkml:context>
    <inkml:brush xml:id="br0">
      <inkml:brushProperty name="width" value="0.04567" units="cm"/>
      <inkml:brushProperty name="height" value="0.04567" units="cm"/>
      <inkml:brushProperty name="color" value="#FED406"/>
    </inkml:brush>
  </inkml:definitions>
  <inkml:trace contextRef="#ctx0" brushRef="#br0">69516 37405 481,'-7'-8'4,"2"0"7,2 0 7,2 1 8,1 1 5,2 4 3,0 4 3,2 4 3,1 3 0,1 3-6,3 3-5,2 3-4,0 3-4,-2 3-2,-3 3-1,-1 3-3,0 1 0,0 2 0,1 1-1,2 1 1,-1-1-2,-1 0-1,0-1-3,-2-1 0,0-3-3,0-4-1,0-3-3,0-5-1,1-3-1,3-4-1,4-5-2,2-2-1,3-7-2,1-8-3,3-8-3,1-7-2,3-9-5,3-8-4,3-9-4,3-9-5,2-5-4,2 1-4,2-1-6,2 1-4,-2 5 0,-7 13 1,-7 10 4,-7 13 2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0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92025 15950 499,'-9'11'8,"0"5"15,-1 7 16,-1 5 16,0 3 4,0-1-10,2-2-9,1 1-9,0-2-5,0 2-2,0 1-1,1 1-2,0 0-1,2 1-2,2-1-1,2 0-2,1-1-2,0-1-3,0-3-4,0-1-3,0-3-3,2-3-4,0-3-5,2-3-3,1-3-7,5-2-8,4-4-7,4-2-8,0-4-6,0 0-2,0-3-4,-2-2-3,-2 0 2,-1 0 8,-2 2 6,-2 1 8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0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92950 15515 629,'9'-6'8,"1"1"15,3 2 16,2 2 15,0 1 5,-1 2-4,-1 0-5,-1 2-5,-1 0-14,-1 1-24,0 2-26,-2 0-24,-1 1-13,-2 1 0,-3 2-2,0 0 0,-3-1 4,0-1 9,-2-2 8,0-2 9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1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92790 15872 545,'-5'13'28,"7"-2"5,8-6 4,6-3 4,3-2-1,1-2-4,-1 0-7,1-1-4,-2 0-6,-1 3-3,-3 4-6,-1 2-3,-3 3-6,-2 4-6,-4 2-5,-2 3-7,-4 3-3,-2 3 1,-4 3-1,-2 3-1,-2-1 2,1-4 1,-1-3 2,0-4 1,1-2 3,-1 1 3,0 1 4,1 1 3,0-1 3,0-3 2,2-3 3,1-2 2,2-4 8,4-3 14,4-2 14,4-4 13,2-2 1,-1-3-12,1-4-12,0-2-12,0-5-10,1-7-8,2-6-9,0-8-7,1-5-10,3-2-8,2-3-10,1-3-9,1 1-4,-3 8-1,-1 6 1,-2 7 0,-3 6 4,-1 5 8,-2 5 7,-2 5 8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1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94100 15115 666,'8'-6'12,"-1"1"24,1 2 23,0 2 23,-1 2-3,1 2-31,0 2-30,-1 1-32,0 2-19,-2 2-8,-3 0-8,0 1-9,-4 0 0,0-1 7,-3-1 6,-2 0 6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2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93909 15169 483,'-13'9'73,"3"2"-10,4 2-8,4 1-9,1 1-8,0-1-8,-2 0-8,0-2-8,1-1-8,4-2-9,4-3-8,4-1-8,2-3-7,3-4-2,2-3-4,2-5-3,-1-1 1,1 0 4,-2 2 5,-1 1 4,-2 1 5,-1 2 6,-2 2 6,-2 2 5,-5 4 7,-6 6 6,-7 5 6,-7 7 7,-4 2 1,2-1-3,1-1-4,1-1-4,0-1-2,1-1-2,-1-1-3,0 0-1,4-4-4,9-3-6,6-4-7,9-4-5,4-3-2,0 0 2,-1-2 1,1 0 3,-2 0 1,-1 0 2,-2 2 1,-2 0 2,-2 2 0,-2 4 1,-3 2-1,0 4 1,-4 1 0,0 1 1,-3 1 0,-2 2 0,-1-2 0,0-1 1,1-3 1,-1 0 0,3-3 1,6-1 0,6-1 0,5 0 1,3-2 0,-1 0 1,0-2 1,-2 0 0,-1 0 2,-2 3 3,-2 4 1,-2 2 3,-2 3 0,-1 2-2,0 1-1,-2 3-2,-1 0-2,-4-1 0,-2-1-2,-3-1-1,-2-1-1,0 0-2,0-2-1,1-1-1,-1-3-2,0-4-1,0-6-1,1-4-1,1-7-1,4-9 0,4-9-1,4-9-1,4-6-4,4-6-4,3-4-7,5-5-5,3-1-4,1 4-3,3 4-4,1 5-2,2 3 2,1 7 9,1 6 9,1 6 8,-1 3 7,-2 1 2,-1 1 4,-3 1 2,-1 1 1,-1 2-2,-1 2-1,0 3-2,-4 1 6,-3 2 15,-4 2 14,-4 3 15,-5 3 6,-2 7-2,-5 7-1,-4 8-2,-3 3-6,-2 1-11,-1 1-11,-3 1-12,0-1-4,1-2 0,1-1 2,1-2 1,1-2-7,2 1-14,2-1-15,3 1-13,0-2-6,0-3 3,0-3 4,0-2 2,1-3 10,2 1 13,3 0 15,1 0 15,1 1 7,0 1 2,0 3 2,0 2 1,0 1 0,0 1-1,0 1-2,0 1 0,0 1-1,0 0 2,0-1 1,0 1 1,0-1 1,0 1 0,0-1 1,0 1 0,0-1-2,0-1-3,0-1-3,0-1-3,2-5-15,4-10-23,3-10-25,5-9-25,3-10-7,1-9 8,3-8 8,1-10 9,2-2 7,-1 3 5,1 2 6,-1 4 6,0 3 7,-1 6 8,-1 4 9,0 5 7,-3 5 4,-1 3-3,-3 4-3,-1 5-2,-2 2 6,-2 2 17,-2 2 15,-2 3 17,-2 2 6,-1 5-4,0 6-2,-2 4-4,-1 4-4,-4 1-6,-2 3-5,-3 1-6,-1 1-6,0-1-4,2-1-6,1-1-6,1-1-3,2-2-3,2-3-3,2-1-4,3-2-4,6-2-9,4-3-7,5-1-8,1 0 0,-3 0 8,-2 1 8,-4 2 8,-2 0 5,-2 1 0,-3 2 0,0 0 2,-3 1 3,0 1 8,-2 2 7,0 0 8,-3 1 3,-4 1-1,-4 1 0,-3 1-2,-4 0-1,1-1-6,-2 0-4,-1-2-4,0-2-4,2-1-2,3-2-2,1-2-2,1-3-5,-1-1-7,-1-2-8,-1-2-7,0-3-7,2-3-5,3-5-6,1-4-5,3-4-1,2-3 8,4-5 5,3-3 6,2 0 6,3 3 5,4 5 6,2 3 5,3 4 3,1 1 1,3 2 3,2 2 0,0 2 8,1 0 12,-1 2 11,1 1 13,0 1 7,1 2-1,1 2 1,1 2 0,-1 1-3,-3 3-5,-3 2-7,-2 2-5,-4 2-6,-3 1-2,-2 3-4,-4 2-4,-1 0-7,-2-1-12,0-1-12,-1-1-13,-2-1-8,-1-3-6,0-1-6,-1-2-6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2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95044 16700 544,'-18'1'30,"10"4"15,11 2 17,12 3 16,6 3-1,3 2-15,3 1-17,3 3-16,3 1-13,6 1-6,4 1-8,6 1-8,1-1-10,-2-1-10,-2-3-12,-2-1-12,-6-3-2,-8-3 9,-9-3 7,-8-2 8,-5-2 1,1 0-7,1 0-6,2 0-5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03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97200 14866 445,'30'-7'58,"-3"2"-6,-3 2-7,-3 2-6,0 3-4,5 6-1,3 4-2,5 5 0,-1 3-3,-2 1-2,-3 1-3,-3 1-3,-2 1-2,-1 1 0,-1 1-1,-1 1-1,-2 1-1,-3 1-3,-2 0-2,-4 2-3,-4 3-3,-6 5-4,-6 4-5,-6 6-3,-7 4-3,-9 5-3,-8 5-3,-10 5-3,-1-2-5,4-10-7,5-10-7,6-10-8,3-6-5,3-3-7,3-4-5,3-1-6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82698 47620 527,'0'-12'8,"0"10"18,0 8 16,0 10 18,0 3 5,0 0-7,0 1-6,0-1-7,0 1-7,0 1-7,0 1-7,0 1-8,-1 1-9,0-1-11,-2 0-13,0 1-12,-1-2-8,1-2-3,-1-1-5,0-2-3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0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100672 16300 504,'-16'3'73,"1"7"-8,-1 8-7,0 6-9,1 5-6,1 2-5,1 4-5,1 3-6,0 1-4,2 0-2,1 0-3,1 0-3,1 0-2,2-2-4,2 0-2,2-1-4,1-3-3,0-4-6,0-3-5,0-5-5,2-1-6,6-1-8,4 1-6,5 0-8,4-3-2,3-3 1,3-4 2,3-5 2,-2-2 1,-6-4 0,-5-2 0,-6-3 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101690 16810 477,'-5'-16'38,"8"2"-1,6 1 1,7 1 0,3 1-3,-1 2-7,-1 2-7,-1 2-7,0 1-4,-1 1-1,1-1-1,0 0-1,-1 0-5,-1 2-6,-1 0-6,-1 2-8,-3 1 0,-4 4 3,-6 2 4,-4 3 4,-3 1 4,0 0 4,1-2 4,-1 0 3,1-1 2,2 3-1,2 2-1,2 2 0,2 0-1,0-1-1,2-1-1,0-1-1,1-1-1,0 0 0,0-2 0,0-1-1,-1 1 0,1 2-2,0 2-1,0 1-2,-2 0-1,-2-2-1,-3-4-1,-4-3-2,0-1-1,-1 0-1,0 0-2,0 0-1,0-1-3,-2 0-1,0-2-3,-1 0-2,0-2-1,1 0 1,0-2 0,2 0 2,0-4 0,1-6 0,-1-5-1,0-6 1,1-4 1,0 1 3,2-1 4,1 1 4,0 1 3,2 5 5,0 3 4,2 5 4,-1 2 5,0 2 3,-2 2 4,0 2 4,0 4 8,0 6 13,2 6 14,0 6 13,1 5 2,0 5-13,0 4-11,0 6-11,0 3-9,0 0-5,0 2-5,0 0-5,0 1-8,0 0-13,0 0-12,0 0-13,1 1-8,0 0-6,2 2-6,0 0-6,0-3 2,0-10 7,-2-8 9,0-8 8,-1-6 3,2 1-1,0 0-2,2 0-1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1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102739 16670 517,'0'-12'39,"0"10"11,0 8 10,0 10 9,0 4 0,0 0-14,0 2-13,0 1-13,-1 2-8,0 3-4,-2 3-4,0 3-3,-2 0-4,-2 0-3,-2-1-6,-1-2-3,-2-1-6,0-3-7,0-3-8,1-3-7,0-3-4,2-3-2,2-3-1,3-2-1,-1-4 0,0-3 2,-1-2 1,-2-3 2,1-3 2,1-2 4,0-2 3,2-2 3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1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102800 16378 429,'29'-21'-13,"-6"3"-1,-3 4 0,-6 5 0,-3 2 4,1 2 8,0 2 7,0 2 9,0 1 6,1 0 5,1 0 4,1 0 4,1 1 0,0 2-2,-1 2-4,1 2-3,-2 0-3,-1-1-1,-2-1-3,-2 0-1,-1 0-1,-1 2 2,1 1 2,0 3 1,-1 1 0,-2 0-1,-3-1-1,0 1-2,-2 1-2,0 1 1,0 3-1,0 2 0,0 2 0,0 5-1,0 3 0,0 4 0,0 2-1,0 1 0,0-1-2,0 0-1,-1-1-2,0-2 0,-2-2-2,0-1-1,-1-3-1,2 0-4,0-1-3,2-1-2,-2-5-12,-6-10-19,-4-10-21,-5-10-19,-2-8-3,1-5 15,1-6 14,1-6 14,0-2 11,2 3 5,1 4 6,1 2 5,2 2 6,2 3 3,4 1 5,3 3 3,1 2 4,0 3 1,0 2 2,0 4 1,1 2 0,1-1 1,3 0 1,2 0 0,1 1-1,0 0 1,0 2-1,-1 1 0,1 3-2,-2 7-4,-1 7-4,0 8-3,-3 2-3,-2 1 1,-4-1 0,-2 1 0,-3-1 0,-2 0-2,-1 1-2,-3-1-2,4-1-3,10-5-8,10-3-6,10-4-6,2-5-1,-3-2 5,-5-6 6,-3-2 5,-2-3-1,0 2-8,0 1-8,0 0-8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104077 16606 579,'-6'-9'2,"2"0"7,4-1 5,3-1 6,1 0 2,3 0-4,2 2-3,2 1-3,2 0 3,5 0 11,3 0 10,5 1 10,1-1 1,0 0-8,0 0-8,1 1-7,-3 0-7,-3 2-4,-5 2-3,-3 2-5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104559 15746 482,'-15'-8'3,"4"2"6,3 1 5,3 0 7,1 4 7,2 6 10,0 6 9,2 6 10,-1 7 2,-2 10-6,-2 10-7,-1 10-5,-2 6-7,0 5-7,0 3-6,1 5-7,0 0-9,2-3-9,2-3-11,2-3-10,1-4-9,0-5-11,0-5-10,0-4-9,0-8-3,2-8 5,0-9 4,2-8 5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104372 16800 595,'-31'11'63,"1"5"-3,1 7-3,2 5-3,1 2-7,3-3-10,3-4-9,3-2-11,1-2-5,2-3-2,1-1 0,1-2 0,7-5-16,14-8-26,13-8-28,14-8-27,3-2-5,-9 3 19,-10 3 18,-7 3 18,-5 1 12,1 0 4,2 0 4,0 0 4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2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104803 16686 445,'15'-8'2,"-1"-1"1,0-2 2,-2 0 2,-1 0 2,-1 3 0,0 1 1,-2 2 1,0 2 5,0 2 10,0 2 11,-1 2 11,1 3 3,-2 4-3,-1 3-4,0 5-4,-2 2-4,0 3-5,-2 1-5,0 3-4,-2 1-4,0 0-3,-2 2-2,0 1-3,-2-1-3,-2-4-1,-2-2-3,-1-3-2,-3-1-3,0 0-5,-1-1-4,-1 1-6,0-3-2,0-3 2,2-4 1,1-5 1,0-2-2,1-4-8,-1-2-6,0-3-8,2-5-3,2-4-1,4-5 1,3-5-1,2-2 1,1 0 2,4-1 3,0 1 2,2 1 6,0 3 6,0 3 8,0 3 6,-1 3 5,-1 2-1,-1 4 1,0 3 0,-2 2 11,0 4 21,-2 2 21,0 4 21,-3 2 4,-2 1-13,-4 3-13,-2 2-13,-2 1-10,-3 3-9,-2 1-7,-1 3-8,-2-1-7,1-1-9,-1-3-7,1-1-8,1-3-5,2-3-1,4-3-1,3-2-3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3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105250 17500 606,'30'1'7,"-3"2"15,-4 2 14,-1 2 16,-4 1 4,0 3-5,0 1-3,-2 3-5,-2 1-8,-1-1-10,-2 1-10,-2-1-11,-1-1-12,1-1-12,1-2-13,2-2-13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3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106398 16066 450,'17'-7'6,"2"2"11,1 2 12,3 2 12,0 3 7,3 4 2,0 4 1,0 3 3,1 5-3,-3 5-8,-1 5-6,-3 5-8,-2 3-5,-3 0-3,-2 2-2,-4 1-4,-4 0-5,-4 0-6,-6 0-6,-4 0-6,-6 1-8,-7 2-8,-7 2-8,-6 2-8,-4 1-2,1-2 3,2-1 3,0 0 4,3-5-3,7-7-8,5-9-9,7-7-9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82800 48115 612,'16'0'128,"3"0"-28,1 0-27,3 0-29,0-1-19,-2 0-11,0-2-10,-1 0-12,-1 0-10,-3 1-7,-1 0-10,-2 2-8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5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95716 6318 531,'-7'-8'2,"2"0"3,2 1 3,2-1 2,4-2 6,7-2 7,8-3 6,6-3 7,0 0 0,-4 5-6,-4 3-8,-6 4-6,0 2-4,3 0 0,5 0 1,4 1 0,-1 0 0,-1 3-2,-5 4-1,-1 2-2,-4 4 0,-3 4 2,-2 3 0,-4 5 2,-1 0-5,-2-1-12,0-3-12,-1-1-12,-2-2-3,-2-3 3,-2-1 4,-2-2 4,2-1 4,5 0 7,4 0 5,5-1 7,4 1 2,0-2 3,1-1 0,2 0 2,-2-1-1,-1 3 0,-2 2-1,-2 2-2,-3 1-1,-4 0-2,-4-1-2,-4 1-2,-2-1-3,1-3-1,-1-1-2,0-2-2,0-2-1,1 0-2,-1-1-2,0-2-2,1-2 0,-1-4 0,0-4-1,0-3 1,1-4 0,1-3 1,1-4 1,0-1 0,3-1 3,1 3 4,2 3 4,2 3 3,1 2 4,0 2 1,0 3 3,0 1 1,0 4 10,0 6 17,0 6 17,0 5 17,0 9 3,0 7-13,0 10-11,0 8-11,-1 4-11,0-2-8,-2-2-8,0-2-8,-1 3-8,0 10-6,0 8-6,0 9-6,1 1-7,0-6-10,2-5-9,1-6-9,0-9 0,0-10 12,0-12 10,0-9 10,0-7 5,1-1-2,2-1-2,0 0-2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5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96959 6256 516,'-14'1'88,"3"5"-18,3 4-16,2 4-16,2 2-11,-2 3-1,0 1-3,-1 3-1,-1 1-3,0 3-2,0 1-2,1 2-2,0 0-2,2-1-1,2-3-2,2-1-2,1-3-1,2-3-2,0-3-2,2-3-1,1-3-3,1-2-3,3-4-2,2-2-2,3-4-2,3-2 1,5-4-1,3-2 0,2-4-1,-1-5-2,-1-5-3,-1-5-1,-2-2-1,-3 0 0,-3-1 1,-3 1 0,-2 0 2,-2 0 2,-2-1 2,-2 1 3,-3 1 1,-1 3 2,-2 3 3,-1 3 0,-4 4 4,-2 3 2,-3 4 3,-4 5 3,-1 2 3,-3 3 1,-1 4 2,-3 2 1,0 3 2,1 2-1,1 2 1,1 1 0,1 2 0,1 1 0,1 2-1,1 0 0,2-1-1,2 0 0,4 0-1,3-2-1,1-1 0,2-1 0,0-1 0,2 0 0,2-3-3,4-1-5,4-2-7,3-2-5,5-2-2,3 0 2,5-2 2,3 0 1,2-2-6,1-2-18,-1-2-15,0-2-17,-3 0-3,-5 2 10,-7 2 10,-5 3 9,-3-1 5,0-1-3,0 0-2,0-1-2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98066 6343 594,'-12'-2'30,"8"0"15,8-3 13,8-2 13,5 0 0,5-1-16,3 0-16,4 0-16,3 1-12,1 1-9,0 1-8,2 0-9,-1 1-6,-4 0-2,-2 0-3,-3 1-3,-4-1-3,-3 2-5,-4 0-4,-4 2-5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98780 5492 503,'-7'-3'49,"2"8"4,3 9 4,1 10 5,0 6-3,0 8-6,-2 6-7,0 8-8,0 2-7,1-1-9,0-1-8,2 0-8,0-2-4,0-3 0,0-1-1,0-1 0,0-5-10,2-6-22,0-6-22,1-5-22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6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98351 6173 435,'-8'-6'45,"-1"4"-8,-2 4-7,0 4-7,-2 5-5,-3 7 0,-3 7 0,-3 7 0,-2 3-2,1 1-2,-1-1-4,1 0-3,0-1-1,1-2-2,1-1 0,1-3-2,1-2 0,2-3-1,2-3-2,3-3 0,3-4-4,6-8-7,6-7-5,6-6-7,5-6-4,5-5 0,5-5-2,5-5 0,3-3-1,2-1 1,3 0 1,1-2 1,0 0 2,-2 0 7,-2-1 5,-1 1 5,-3 1 5,-1 2 4,-3 1 4,-1 3 3,-4 3 6,-5 7 8,-5 5 7,-4 7 8,-4 4 8,1 5 6,0 6 8,0 4 8,0 4-2,0 3-10,0 3-10,0 3-9,-1 1-8,-1 1-2,0-1-4,-1 1-4,-2-1-2,-1 0-3,0 1-4,-1-1-2,-3 0-4,-2 1-4,-3-1-4,-3 1-5,-3-3-4,0-1-4,-1-4-4,-1-3-5,0-4-5,1-3-7,1-4-6,1-4-6,1-4 0,2-6 7,2-4 7,3-5 8,1-4 3,2-1-1,2-3-1,2-1-1,2-2 2,4 1 4,2 0 6,4 0 5,0 1 3,1 5 2,0 3 3,0 4 2,-1 3 6,1 1 12,0 0 11,0 2 12,-2 3 9,-3 6 8,-3 6 7,-2 6 9,-4 4-3,-6 5-12,-4 3-12,-5 5-11,-3 0-11,-1 0-9,-1-1-8,-1-1-8,0-2-8,1-1-8,1-3-8,1-1-8,1-3-4,2-3 0,2-3-1,3-2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99400 7150 631,'22'1'5,"-1"2"11,-3 2 10,-1 2 10,-1 2 8,1 5 5,1 3 5,1 5 4,1 2-8,1 1-23,1 1-24,1 0-22,-2-1-9,-3-5 3,-4-5 4,-4-4 5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101100 6574 601,'1'-15'53,"2"3"0,2 1-1,2 2 0,1 3-4,1 2-5,1 4-6,1 2-6,0 3-9,-2 2-14,-2 2-14,-2 2-14,-2 1-8,1 1-3,0 1-4,0 1-3,0-1-4,0-1-6,0-2-5,0-2-6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7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101050 7300 656,'16'8'7,"1"1"19,1 2 19,1 0 20,0 0 3,-3-1-12,-1-1-12,-2 0-12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8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103172 5889 542,'-9'-5'9,"-2"6"19,-2 6 17,-1 6 20,-2 5 3,1 6-10,-1 7-11,0 5-9,2 0-8,1-4-5,2-5-5,3-5-4,1-4-8,2-1-8,2-3-9,2-1-10,3-2-7,6-2-7,4-3-7,5-1-7,2-3 2,1-6 9,0-4 11,-1-5 8,0-4 7,-3-1 0,-1-3 2,-2-1 2,-3-3 2,-1-1 5,-2-2 6,-2-2 4,-2 1 3,-2 5 0,-2 5 1,-2 5 0,-2 3-1,0 2-1,-1 2-3,-1 3-1,-2 0-1,0 2-1,-2 0 0,0 2 0,0 0-2,1 2-7,1 0-4,0 2-7,2 0-6,1 1-8,0 2-9,2 0-8,0 1-3,0 0 4,0 0 4,0-1 4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103650 6516 526,'51'-1'31,"-6"-1"-4,-8 0-4,-6-1-3,-5-1 2,-1 2 5,-3 0 7,-1 2 4,-3 1 3,-3 2-3,-3 2-2,-3 2-2,-2 1-5,-2 3-5,-2 2-5,-2 1-6,-3 3-4,-4 1-3,-4 3-4,-3 2-2,-3-1-1,-2 0-1,0-1 1,0-1 0,-1-2 0,4-2-2,3-4-2,3-3-1,4-2-4,6-2-7,6-3-7,6 0-6,4-4-5,6-4-3,5-4-2,5-4-4,-1 0 2,-5 1 6,-7 2 6,-5 3 6,-4 0 2,1 0-4,0 0-3,0 0-3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83665 47216 496,'0'-12'12,"0"8"23,0 8 23,0 8 24,0 4 4,0 3-17,0 1-17,0 3-15,0 2-11,0 4-6,0 4-5,0 5-6,-1-1-7,0-4-7,-2-4-9,0-3-9,0-4-5,1-2-4,0-1-4,2-2-5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105431 4876 512,'7'-8'6,"-2"0"10,-3 0 12,0 1 12,-2 4 5,0 11 2,0 11 2,0 11 1,-2 9-2,0 8-7,-3 8-6,-2 8-7,0 3-6,0 1-5,2-1-6,1 1-7,0-2-4,2-5-2,0-3-4,2-4-2,0-2-6,2 2-6,0 0-7,2 1-6,0 0-7,0-4-4,-1-3-4,1-2-5,-1-6-1,0-7 4,-2-9 4,0-7 3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105470 4600 655,'-44'31'129,"8"-2"-30,6 0-31,7-1-32,5-2-24,1-3-18,2-3-18,3-3-18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5:3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105800 4750 597,'30'1'101,"-2"2"-18,-1 2-18,-3 2-18,-1 2-13,-1 7-8,-1 4-7,-1 4-8,-1 2-4,-3-3-2,-1-3-2,-2-3-1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43:44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20088 773 0,'0'0'0,"0"0"0,0 0 0,25-3 16,-25 3-16,31 1 31,-7-2-31,1 0 0,0 0 0,10-1 0,2-2 0,-37 4 0,34-3 0,-2 1 0,4-2 16,-2 1-16,-5 1 0,-6-2 0,-4 1 16,-4-1-16,-3 1 0,-3 2 0,-1 0 15,-2 0-15,-1 1 16</inkml:trace>
  <inkml:trace contextRef="#ctx0" brushRef="#br0" timeOffset="253.078">20290 586 0,'0'0'0,"0"0"0,0 0 16,0 0-16,0 0 0,0 0 15,0 0-15,-12 21 0,12-21 0,0 0 16,-4 27-16,4-27 0,0 20 0,0-8 16,0 3-1,0 0-15,0 0 0,-1 2 0,-1 1 16,0-1-16,-2 0 0,0 8 16,1-1-16,-1-1 0,2-2 0,1-2 15,1 0-15,0-3 0,1-1 0,0-3 16,0-1-1,0-3-15</inkml:trace>
  <inkml:trace contextRef="#ctx0" brushRef="#br0" timeOffset="654.4215">20653 605 0,'0'0'16,"0"0"-16,0 0 0,0 0 15,0 0-15,25 7 0,-25-7 0,20 9 16,-20-9-16,33 17 0,-17-8 0,2 2 16,1 2-16,-2 1 0,0 1 0,-2 5 15,-3 2-15,-3-1 0,-2-1 16,-8 3-16,-6 4 15,-3-3-15,-2-1 0,-8 5 16,-4-1-16,2-3 0,1-4 0,0-1 16,4-4-1,4-2-15,3-4 0,3 0 16,1-4-16,6-1 0,3 0 0,9-3 16,9-1-16,3 0 15,1 1-15,12-2 0,12 0 16,-3 0-16,-1 1 0,15 1 15,4 1-15,-10-1 0,-8-1 0,2 3 16,-1-1-16,-16 1 0,-8-2 0,-5 0 16</inkml:trace>
  <inkml:trace contextRef="#ctx0" brushRef="#br0" timeOffset="1255.3244">17197 568 0,'0'0'0,"0"0"16,0 0-16,0 0 0,0 0 0,0 0 15,0 0-15,0 0 0,0 0 16,27 5-16,-27-5 0,32 1 0,-32-1 16,45 0-1,-18-1-15,3-1 0,1 2 16,8-1-16,-2 1 0,-4 1 16,-3 1-16,-5-1 0,-3-1 0,-3 2 0,-2 0 0,-4-1 15,-2 0-15,-3-1 16,-3-1-16,-2 0 0,-3-1 0,0-1 15,0 3-15,0-4 0</inkml:trace>
  <inkml:trace contextRef="#ctx0" brushRef="#br0" timeOffset="1471.621">17478 455 0,'0'0'0,"0"0"16,0 0-16,0 0 0,0 0 15,-3 25-15,3-25 0,0 0 0,0 31 0,0-31 16,1 28-16,0-12 0,0 0 16,0 3-16,1 0 0,-2 3 15,0 3-15,0 4 0,0-2 16,0-1-16,0-4 0,1-2 16,1-1-16,1-5 0,2-4 15,-2-2-15,0-1 0,-1 0 0</inkml:trace>
  <inkml:trace contextRef="#ctx0" brushRef="#br0" timeOffset="1872.4691">17984 372 0,'0'0'16,"0"0"-16,0 0 0,24-4 0,-13 4 15,4 1-15,5 2 16,-1-1-16,-2 0 0,6 6 16,-1 2-16,-3 1 0,-2 0 0,-5 5 15,-3 1-15,-5 0 0,-3-1 0,-7 5 16,-8 3-16,-1-1 0,-2-2 16,-4 0-16,-2 0 0,5-3 15,2-2-15,3 1 0,5 0 16,4-6-16,2-1 0,7 1 15,7 3-15,3-3 0,0 0 16,5 1 0,5 1-16,-2 0 0,-1-2 0,3 4 15,-3 0-15,-8-2 0,-2 1 0,-10 8 16,-9 6-16,-4-6 16,-5-1-16,-20 10 0,-14 7 15,3-4-15,0-1 0,-21 9 16,-10 5-16,6-6 0,16-8 0,-9 3 15,20-11-15,14-8 0</inkml:trace>
  <inkml:trace contextRef="#ctx0" brushRef="#br0" timeOffset="2050.9965">18786 963 0,'0'0'16,"0"0"-16,0 0 0,0 0 0,0 0 16,-16 18-16,16-18 15,-33 27-15,14-11 0,1-1 16,2-3-16,3 0 0</inkml:trace>
  <inkml:trace contextRef="#ctx0" brushRef="#br0" timeOffset="2621.7815">22122 2094 0,'0'0'0,"0"0"0,0 0 0,0 0 16,0 0-16,0 0 0,0 0 0,0 0 15,-30 4-15,30-4 0</inkml:trace>
  <inkml:trace contextRef="#ctx0" brushRef="#br0" timeOffset="4798.0269">7121 3291 0,'0'0'0,"-4"-6"0,-2 0 15,-2-1-15,-1-2 0,-2-1 16,-2-2-16,-5-4 15,1 1-15,-5-1 0,-3-1 16,-1 2-16,0 0 0,-11-2 16,-4 1-16,1 5 0,2 3 0,-6 0 15,-5 0-15,-7-1 16,2 2-16,-3 4 0,-6 2 0,-6 1 16,2 0-16,-5 5 0,-4 4 0,-9 0 15,6 3-15,-1 6 0,-5 5 16,-28 10-16,12-3 0,5 5 0,5 4 15,8-9-15,8-3 0,-6 7 16,-4 5-16,14 2 0,10 0 16,-5 6-16,-3 3 15,5-1-15,2 1 16,-2 2-16,-1 1 0,10 0 16,5 1-16,3-2 0,2 2 15,5-6-15,8-2 0,6 5 16,4 6-16,1-8 0,3-5 0,9 0 15,4-1-15,5-5 0,3-3 16,9 2-16,7 3 0,3-6 16,0-3-16,5-1 0,6 1 0,3-3 15,4-3-15,11 1 0,11 0 0,-7-2 16,-1-4-16,12 2 16,9 0-16,-7-4 0,-3 0 0,4-2 15,7-1-15,-5-7 0,-2-3 16,13-3-16,7-3 0,-5-2 15,-5-3 1,10-6-16,6-6 0,-5-1 0,-5-1 16,9-4-16,8-2 15,-8 1-15,-6 1 0,9-5 0,5-3 16,-7-3-16,-7-1 0,10-1 16,7-1-16,-11 3 0,-11 2 0,4-6 15,3-4-15,-9 2 16,-9 1-16,6-6 0,2-3 0,-13 3 0,-11 3 15,-5-8-15,-5-2 16,-4 3-16,-3 3 0,-4-5 0,-2-2 16,-8 2-16,-8 4 0,-1-3 15,-2-2-15,-2 4 0,-3 1 16,-7-2-16,-4-3 0,-5 4 16,-2 5-16,-5-4 15,-1-1-15,1 7 0,1 7 16,-10-5-16,-7-1 15,-2 6-15,-1 2 0,-1 2 0,-1 2 16,0 1-16,-2 3 0,-8 3 16,-6 4-16,4-1 0,2 3 0,-13 2 15,-8 4-15,1 3 16,2 4-16,-17 5 0,-11 3 0,4 4 16,2-1-16,-6 8 0,-6 4 0,2 0 15,2 0-15,-12 8 0,-11 6 16,14-1-16,13 2 0,-1 6 15,-1 5-15,16-4 0,11-3 16,8 3-16,6 3 0,3-3 16,8-4-16,10 4 0,8 3 0,9-11 15,7-6-15,0-8 0,3-7 0,-1-3 16</inkml:trace>
  <inkml:trace contextRef="#ctx0" brushRef="#br0" timeOffset="5030.0342">6378 3745 0,'0'0'0,"0"0"16,0 0-16,0 0 0,0 0 0,0 0 16,0 0-16,0 0 0</inkml:trace>
  <inkml:trace contextRef="#ctx0" brushRef="#br0" timeOffset="12025.2463">7778 6059 0,'0'0'15,"0"0"-15,0 0 0,0 0 0,0 0 0,0 0 16,0 0-16,0 0 0,0 0 0,0 0 16,30 3-16,-30-3 0,0 0 15,36 0-15,-36 0 16,30-1-16,-13 1 0,4 1 0,4-1 15,0 1-15,2-1 0,1 0 16,2 1-16,8 1 0,0-1 0,0-1 16,2 1-16,4-1 0,-3 0 0,2 1 15,1-1-15,-1 2 16,-2 1-16,1-3 0,1-2 16,4 1-16,-3 0 0,5 0 0,3 0 15,-1-1-15,0-2 0,1 0 16,1-1-1,9 2-15,-2-1 0,1 0 16,-3 0-16,-3-3 0,-2 1 0,8 1 16,0-2-16,-5 3 0,-3 0 15,0 1-15,0 3 0,0-2 16,-1 1-16,0-2 0,-1 0 16,0-2-16,-1 0 0,-1-3 15,-1 0-15,-2 1 0,-2 1 0,1 1 16,-3 1-16,-9-4 0,0-2 0,-2 5 15,-2 4-15,-4-1 0,-2-2 16,2 0-16,2 2 0,-5 0 16,-1-2-16,-2 0 0,-2 0 15,0-2-15,-1 1 0,1 0 16,0 1 0,-3 0-16,-2-1 0,0-3 15,0-2-15,-1 2 0,-1 0 0,-2 0 16,-2-2-16,0-1 0,-1 1 15,1-2-15,-1-4 0,3-1 16,1 0-16,-2-3 0,-2 0 16,-2-1-16,-2-1 0,2-1 15,-1-2-15,0 0 0,-1 2 0,-2-3 16,-2-2-16,-1 0 0,1 0 0,0-1 16,-2-2-16,1 1 0,0 0 15,-4-6-15,-1 2 0,-1-1 16,-1 3-16,-3-3 0,-4-2 15,2 3-15,-1 3 0,1 1 16,-1 0-16,-1 1 0,1 1 0,-5-2 16,-5 0-16,2 0 0,1-1 0,-4 2 31,-2 1-31,-5-4 0,0 1 16,-1 2-16,1 0 0,-3 2 15,-2 2-15,0 0 0,-1 1 16,0 1-16,-2 1 0,-9-1 15,0 2-15,0 3 0,1 3 0,-3 0 16,-1 4-16,0 0 0,1 1 0,1 1 16,1 0-16,-1 2 0,-1 1 15,-10 1-15,1-1 0,-20 2 16,6 2-16,5 4 0,4 3 16,5 1-16,0 0 0,-5 4 15,-4 2-15,9 4 0,6 3 0,-2-2 0,1 0 16,-2 4-16,-2 2 0,-1-1 15,-1-1-15,5 2 0,8-3 16,0 7-16,1 3 0,0-2 16,-2-1-16,6 3 0,7 2 15,-2 0-15,2 2 0,2 0 16,-1 2 0,0 6-16,-2 2 0,5 4 0,3 2 15,7-5-15,4-4 0,-4 2 16,-2 0-16,5 3 0,3 2 15,2 0-15,2 0 0,4-5 0,3-1 0,2-1 16,2 2-16,0 2 0,3 0 16,6-3-16,2-1 15,1-4-15,-1-1 0,3-1 0,2 1 16,8-6-16,6-1 0,1 0 16,3-1-16,-12-13 0,2 0 15,8 0-15,7 0 0,2 0 16,-2 0-16,4 0 0,4-3 15,0 0-15,2-3 0,2 1 16,2 0 0,4 2-16,0 1 0,4-3 0,2 0 15,-4 0-15,-5 1 0,26-1 16,-5-4-16,-5 3 0,-3 1 16,-5-7-16,-1-3 0,0-7 0,1-3 0,5 0 0,2 2 15,-1-2-15,-1 2 0,6-7 16,6-2-1,7-1-15,4-1 0,5-6 0,4-2 16,2 6-16,1 3 0,-29 6 16,-23 4-16,-14 2 0</inkml:trace>
  <inkml:trace contextRef="#ctx0" brushRef="#br0" timeOffset="15790.0871">19597 1896 0,'0'0'0,"0"0"16,0 0-16,0 0 0,0 0 16,0 0-16,38 0 0,-38 0 15,36-5-15,-9 3 0,5-2 16,2 1-16,2 0 0,17 1 16,4 1-16,-1-1 0,-2 1 15,18 1-15,6 0 0,5 3 0,-6 2 16,16 1-16,1-1 0,2-2 0,-10-3 0,40 1 15,-4 2-15,-21-7 16,-12-1-16,11-2 0,7 0 16,-22 1-16,-15 0 0,1 1 15,-1-1-15,-1 1 0,-3 0 0,-1-4 16,0 0-16,-13 1 0,-9 5 16,-7 1-16,-4 2 0,-7-2 0,-4 1 15,-5 1-15,-3 0 0,-4 3 16,-3 0-16,-2 2 0,-4 0 15,-1-3-15,-2 1 0,-1 1 16,-3 1-16,0 0 0,-3 1 0,2-2 16,2 0-16,2-2 0</inkml:trace>
  <inkml:trace contextRef="#ctx0" brushRef="#br0" timeOffset="15990.6689">22194 1709 0,'0'0'0,"0"0"15,0 0-15,0 0 0,0 0 0,0 0 16,0 0-16,-17 25 0,17-25 0,0 0 31</inkml:trace>
  <inkml:trace contextRef="#ctx0" brushRef="#br0" timeOffset="18375.3462">7782 8541 0,'0'0'0,"0"0"0,0 0 0,0 0 0,0 0 16,23-1-16,-23 1 15,26-2-15,-26 2 0,29-4 0,-10 1 16,2-3-16,1 2 0,2-1 16,4-1-1,7-3-15,1 2 0,3-2 16,0 0-16,1 1 0,-1 3 16,12-3-16,0 2 0,-3 1 0,-3 1 15,11 0-15,-1-2 16,-7 2-16,-2 2 0,2-3 0,-3-2 15,-1 2-15,-1 0 0,9 0 16,1-1-16,-6 1 0,-4 1 0,5-2 16,4-2-16,-5-1 0,-5 0 15,4 1-15,3 0 0,-3 0 0,-1 0 16,7-2-16,1 0 16,-8 1-16,-4 2 0,1-3 0,1-1 15,-9 4-15,-7 2 0,5 0 16,4 0-16,-5 2 0,-3 1 0,-2-3 15,-2-2-15,-3 4 0,0 1 16,-1 0-16,-1 2 0,-2 1 0,-3 0 16,-3-2-16,-1-1 15,-2 2-15,-1 0 0,-2 0 16,0-1-16,-3 1 0,-2 0 0,2 1 16,-2-1-1,0 0-15,0 0 0,0 0 16,-3 1-16,-2-1 0,0 2 15,-4-1-15,-2 1 0,1-1 0,-1 0 16,-5 2-16,1 1 16,-3 1-16,0 1 0,-5 0 15,-5-1-15,0 2 0,2 0 0,-5-1 16,-4 1-16,-5-1 0,3-1 0,-2 0 16,-4-1-16,4 0 0,4 0 0,-12 1 15,-3-1-15,6 3 0,3-1 16,-3 1-16,-3 0 15,3 0-15,2-1 0,-9 3 16,-1 0-16,6 0 0,4 0 0,-3 0 31,-1 1-31,3-1 0,3 1 0,-3-1 16,-1-1-16,3-1 0,1-2 0,-1 3 16,0 0-16,1-3 0,4 1 0,-10-1 15,0 1-15,10-1 0,3 0 0,-9-1 16,-1 0-16,10-1 0,3 0 0,-3-1 15,-3 0 1,5-1-16,2 0 0,0 2 16,2 1-16,0-2 0,2-1 0,2 1 15,-1 0-15,2 0 0,1-2 16,2 2-16,-3 1 16,2 0-16,0-3 0,1 4 0,2 2 15,0-2-15,2 2 0,0-4 16,2-1-16,3 2 0,1 2 0,2 0 15,-3-1-15,3-1 0,1 0 0,3 1 16,0-1-16,1 0 0,2-3 16,2 2-16,1-3 15,2 1-15,0 0 0,4 0 0,2-3 16,1 2-16,2 0 0,3-3 16,2-2-1,1 3-15,-1 2 0,6-4 16,1-2-16,1 2 0,-1-1 0,6-2 15,5 0-15,10-3 0,-5 1 16,6-4-16,5-4 0,7-3 16,-4-1-16,4 1 0,6 2 15,6-3-15,-2 1 0,1 1 16,4-1-16,4 2 0,-7 3 0,34-6 0,-7 3 16,-9 4-16,-6 3 0,4 2 15,3 2-15,-5-1 0,-2 2 0,13-3 16,9-2-16,-6 1 15,-4-1-15,-30 5 0,-21 2 16,-14 1-16</inkml:trace>
  <inkml:trace contextRef="#ctx0" brushRef="#br0" timeOffset="28736.7959">7614 3121 0,'0'0'0,"-15"-5"16,1-2-16,0 3 0,-1-3 0,-9-2 15,-6-1-15,0-1 0,1 0 16,-18 2-16,-3 0 16,0 2-16,0 0 0,-17-1 0,-7 0 15,-3 2-15,9 3 0,-20 2 16,-5 2-16,10 4 0,11 3 0,-48 2 15,0-2-15,20-2 0,14-3 0,-9 8 16,-6 5-16,13 1 0,8-1 16,-8 3-16,-7 2 15,10-1-15,9 1 0,-6-2 0,-6 1 32,15 3-32,10 5 0,-7 2 0,0 3 15,2-1-15,3 1 0,-4 7 16,-7 6-16,17-7 0,12-4 0,-4 9 15,0 9-15,-4-4 0,3-1 16,-2 7-16,0 5 0,7-5 16,5-3-16,4 9 0,1 5 15,8-8-15,3-5 0,3 3 16,2 1-16,9-5 0,5-2 0,5 3 16,4 3-16,2-4 0,2-2 0,8-3 15,7-1-15,1-4 0,-3-5 16,10 0-16,6-1 0,0-9 0,-1-6 15,8-1-15,4-2 16,5-3-16,-1-2 0,14-1 0,11-1 31,-5-1-31,-3-3 0,15-6 16,7-3-16,-3-3 0,-2 0 0,7-6 16,7-3-16,-5-6 0,-3-3 15,9-13-15,11-9 0,-9 2 16,-1 2-16,3-5 0,2-1 15,-8-3-15,-6-1 0,4 1 16,1 1-16,-10 6 0,-9 5 0,3 0 0,4 1 16,-14 3-16,-7 4 0,-3-4 15,0-3 1,-11 6-16,-7 5 0,0 1 16,0 2-16,-8 2 0,-4 1 0,-4 1 15,-5-2-15,-2 6 0,-2 2 0,-3 1 16,-2 2-16,0 3 0,1 1 0,-4 2 0,-2 2 15,-3 0-15</inkml:trace>
  <inkml:trace contextRef="#ctx0" brushRef="#br0" timeOffset="28939.4649">7070 4006 0,'0'0'0,"0"0"16,0 0-16,0 0 0,0 0 0,0 0 15,0 0-15,14 13 0,-14-13 16,27 13-16,-27-13 0,21 10 0</inkml:trace>
  <inkml:trace contextRef="#ctx0" brushRef="#br0" timeOffset="29087.3807">7563 4082 0,'0'0'0,"0"0"0,0 0 15,27 4-15,-27-4 0,31 0 0,-19 0 16,-1 0-16</inkml:trace>
  <inkml:trace contextRef="#ctx0" brushRef="#br0" timeOffset="36389.717">16353 2152 0,'0'0'0,"0"0"0,0 0 0,27-7 16,-13 3-16,3 2 0,6-2 16,9 0-16,1 0 0,7 0 15,4 0-15,15-4 0,0 0 16,13 0-16,9 1 15,14 0-15,-3 2 0,19-2 0,3-1 16,8 6-16,-7 3 0,51-4 16,-12-3-16,-15-6 0,-10 0 0,10 2 15,8 2-15,-16 4 16,-10 3-16,19-2 0,14-2 0,-13-2 0,-7-2 16,16-2-16,11-3 0,-14 4 15,-9 2-15,13 0 0,8-1 16,-15 0-16,-13 1 0,16 6 15,9 3-15,-8 3 0,-6 2 16,9-4-16,6-2 0,-11 2 0,-6 1 16,19-2-16,13-1 0,-13-4 0,-9-6 15,14 7-15,10 6 0,-11-6 16,-6-1-16,14 6 0,10 3 16,-16 2-16,-10 0 0,13 1 15,7-2-15,-15 1 0,-10 0 0,7 1 16,4 0-16,-13 1 15,-9 0-15,8 0 16,5-1-16,-16 1 0,-12-1 16,10 0-16,3 0 0,-13-3 15,-12-1-15,9 2 0,3 2 16,-9 1-16,-6-1 0,9 1 16,7 2-16,-13 2 0,-8 3 15,-1 2-15,1 2 0,-10-3 0,-6-4 16,5 6-16,6 4 0,-12-1 0,-8-1 15,-1 3-15,-2 2 0,-14-7 16,-9-7-16,-17-5 0,-11-1 16,-9-2-16</inkml:trace>
  <inkml:trace contextRef="#ctx0" brushRef="#br0" timeOffset="49693.5702">8196 3582 0,'0'0'0,"-6"-11"16,1 0-16,0 2 0,1 0 0,-7-6 15,0-3 1,-4-2-16,0 1 0,-5-1 16,-3 3-16,-2-1 0,-3 1 0,-9-1 15,-3 3-15,-1 1 16,0 2-16,-12-3 0,-2 1 0,2 2 15,3-1-15,-14 3 0,-4 5 16,5 1-16,2 2 0,-7 4 16,-3-1-16,-5 7 0,6 4 0,-9 1 0,-5 1 15,-23 8-15,17-1 16,2 0-16,2 4 0,12 0 0,10 2 16,-3 5-16,-3 2 15,7 2-15,6 2 0,-6 4 0,-4 3 16,11 1-16,3-1 0,0 6 15,-1 6 1,5-5-16,2-3 0,-4 11 16,1 8-16,3-3 0,6 0 0,2 6 15,-1 4-15,9-4 0,6-5 16,5 3-16,3 2 0,4-7 16,2-5-16,7 1 0,5 4 15,9-6-15,7-5 0,3 4 16,5 3-16,0-6 0,1-4 0,11-3 0,5-2 15,-2-1-15,0 1 16,8-2-16,4 0 0,-2-10 16,-3-8-16,12 2 0,6 1 0,-4-5 15,-5-5-15,10-3 16,3-4-16,-1-7 0,-3-5 0,10-6 16,8-7-1,-5-3-15,-3-2 0,12-10 16,9-5-16,-6 0 0,-4 2 0,9-13 15,4-8-15,-5 5 0,-8 2 16,7-8-16,6-6 0,-8 3 16,-3 3-16,2 0 0,1 0 15,-10 5-15,-8 2 0,-1-4 16,-1-2-16,-11 2 0,-5 1 0,4-2 16,1 0-16,-9 4 0,-8 4 0,-3-2 15,-4-3-15,-3 4 0,-1 3 16,-2-4-16,-1-3 0,-4 5 15,-3 2-15,-2-3 0,-3-2 16,-3 3-16,-2 3 0,-4 1 16,-3 0-16,-4 2 0,-2 2 0,-2-4 0,-2-4 15,-2 8-15,-3 3 0,-10-4 16,-3-3-16,1 8 0,0 5 16,-5-6-16,-1-1 0,-4 2 15,-1 3-15,-8 3 0,-6 4 16,3 7-16,4 3 0,-10-5 15,-3-3-15,2 4 16,4 2-16,-10-1 0,-7 1 16,3 4-16,3 4 0,-9 5 15,-4 2-15,4 2 0,3 2 16,-10 4-16,-7 1 0,7 1 16,6 3-16,-15 3 0,-8 6 0,6 0 15,6 0-15,-14 10 16,-12 4-16,9 0 0,6-3 0,-10 11 15,-7 4-15,4 4 0,4 0 0,-14 15 16,-12 11-16,11-3 0,9-1 16,-9 18-16,-5 10 0,11-5 15,7-3-15,-3 16 0,-7 12 16,20-4-16,12-7 0,25-34 16,15-24-16,12-17 15</inkml:trace>
  <inkml:trace contextRef="#ctx0" brushRef="#br0" timeOffset="50110.5028">6834 5197 0,'0'0'15,"0"0"-15,0 0 0,0 0 0,0 0 16,0 0-16,24 9 0,-24-9 0</inkml:trace>
  <inkml:trace contextRef="#ctx0" brushRef="#br0" timeOffset="50281.667">7220 5110 0,'0'0'0,"0"0"0,0 0 0,0 0 16,0 0-16,16 17 0,-16-17 16,21 14-16,-21-14 0,0 0 15</inkml:trace>
  <inkml:trace contextRef="#ctx0" brushRef="#br0" timeOffset="50432.3928">7175 5243 0,'0'0'0,"0"0"0,0 0 0,-2 22 0,2-22 16,2 21-16,-2-21 0,0 0 16</inkml:trace>
  <inkml:trace contextRef="#ctx0" brushRef="#br0" timeOffset="58698.0489">5188 5364 0,'0'0'0,"0"0"15,0 0-15,0 0 0,0 0 0,0 0 16,30 7-16,-30-7 0,29-3 16,-29 3-16,39-11 0,-20 5 0,-1 1 15,-5 0-15</inkml:trace>
  <inkml:trace contextRef="#ctx0" brushRef="#br0" timeOffset="58883.0814">6928 5042 0,'0'0'0,"14"-5"15,9-1-15,3-1 0,-4 0 0,-4 3 16</inkml:trace>
  <inkml:trace contextRef="#ctx0" brushRef="#br0" timeOffset="59014.6647">7650 5024 0,'0'0'15,"-7"9"-15,0 7 0,-2 2 0,2 4 0,1 2 16,-2-5-16,2-1 0</inkml:trace>
  <inkml:trace contextRef="#ctx0" brushRef="#br0" timeOffset="61150.9108">6855 4270 0,'0'0'15,"0"0"-15,0 0 0,0 0 0,0 0 16,0 0-16,0 0 0,34 0 15,-34 0 1,27-2-16,-27 2 0,34-2 16,-18 2-16,4 0 15,2 0-15,-1 0 0,0 1 0,-1-1 16,2 0-16,3 0 0,-1 1 16,0-1-16,-4 0 0,-2 1 15,-2 1-15,-1 1 0,-1 0 16,-2 0-16,-1 1 0,0-1 0,-4-2 0,1 1 15,-1 0-15,-2-2 0,2-1 16,-1-3-16,1-2 0,0 1 16,-2 0-16,0 2 0</inkml:trace>
  <inkml:trace contextRef="#ctx0" brushRef="#br0" timeOffset="61367.0852">7552 3857 0,'0'0'0,"0"0"0,0 0 16,0 0-16,0 0 0,0 0 0,-9 23 16,9-23-16,-2 26 0,2-26 31,0 40-31,0-16 0,2 2 0,0 7 16,0 5-16,1 13 0,-1 3 15,-1 22-15,0 8 0,-2 19 16,-1 0-16,-1 32 0,2 9 15,0-21-15,0-36 0,1-24 16</inkml:trace>
  <inkml:trace contextRef="#ctx0" brushRef="#br0" timeOffset="70148.6152">20072 1588 0,'0'0'0,"0"0"0,0 0 16,0 0-16,0 0 0,19-19 15</inkml:trace>
  <inkml:trace contextRef="#ctx0" brushRef="#br0" timeOffset="70317.9114">20327 1748 0,'0'0'0,"0"0"16,0 0-16,0 0 0</inkml:trace>
  <inkml:trace contextRef="#ctx0" brushRef="#br0" timeOffset="70480.8715">20418 1746 0,'0'0'0,"0"0"16,0 0-16,0 0 0,0 0 0,0 0 15,0 0-15,0 0 0</inkml:trace>
  <inkml:trace contextRef="#ctx0" brushRef="#br0" timeOffset="70618.9973">19831 1956 0,'0'0'0,"-3"6"0,-1 3 0,1 0 0,1-1 15,0-1 1</inkml:trace>
  <inkml:trace contextRef="#ctx0" brushRef="#br0" timeOffset="83884.3601">6621 4171 0,'0'0'0,"0"0"15,0 0-15,0 0 0,0 0 0,0 0 16,0 0-16,0 0 0,0 0 15,0 0-15,22 20 0,-22-20 16,0 0-16,19 14 0</inkml:trace>
  <inkml:trace contextRef="#ctx0" brushRef="#br0" timeOffset="88667.8788">6773 4368 0,'0'0'0,"0"0"0,0 0 16,0 0-16,0 0 0,0 0 15,-18-14-15,18 14 0,0 0 16,0 0-16,0 0 0,-14-17 16,14 17-16,0 0 0,0 0 15,0 0-15,24 10 0,-24-10 16</inkml:trace>
  <inkml:trace contextRef="#ctx0" brushRef="#br0" timeOffset="88868.6132">6767 4474 0,'0'0'0,"0"0"0,0 0 0,0 0 16,0 0-16,0 0 0,0 0 16,0 0-16,0 0 0,0 0 15,31-5-15,-31 5 0,28-1 0,-28 1 16,22-1-16,-22 1 0</inkml:trace>
  <inkml:trace contextRef="#ctx0" brushRef="#br0" timeOffset="89015.8727">6827 4570 0,'0'0'0,"0"0"15,0 0-15,0 0 0,0 0 0,0 0 16,0 0-16,0 0 0,0 0 0,0 0 16</inkml:trace>
  <inkml:trace contextRef="#ctx0" brushRef="#br0" timeOffset="89185.4015">6787 4849 0,'0'0'0,"0"0"0,0 0 16,0 0-16,0 0 0,0 0 0,17 15 16,-17-15-16</inkml:trace>
  <inkml:trace contextRef="#ctx0" brushRef="#br0" timeOffset="89348.1929">6733 5010 0,'0'0'0,"0"0"0,0 0 0,0 0 15</inkml:trace>
  <inkml:trace contextRef="#ctx0" brushRef="#br0" timeOffset="90219.6127">6929 4978 0,'0'0'0,"0"0"0,0 0 16,0 0-16,0 0 0,21-8 15,-21 8-15,0 0 0</inkml:trace>
  <inkml:trace contextRef="#ctx0" brushRef="#br0" timeOffset="90389.0631">7103 4953 0,'0'0'0,"0"0"0,0 0 16,0 0-16</inkml:trace>
  <inkml:trace contextRef="#ctx0" brushRef="#br0" timeOffset="135469.657">10453 7510 0,'0'0'0,"0"0"16,0 0-16,0 0 0,-16-12 0,16 12 16,0 0-16,-19-12 15,19 12-15,-13-5 0,4 2 16,0 0-16,-1 1 0,-2 0 0,-2 1 16,1 1-16,0 1 0,-2 0 0,0 1 15,-1-1-15,1 2 0,-2 0 16,-1-1-16,-1 3 0,1-1 15,-5 3-15,0 0 0,-1 0 16,-1 1-16,-1 0 0,-2 1 16,3 0-16,2 1 15,-1 1-15,0 2 0,0-2 16,1-1-16,-6 3 0,2 3 16,3-2-16,3 1 0,1 0 15,1 2-15,0-2 0,2-1 0,-1 2 16,0 0-16,3 2 0,1 0 15,-2 1-15,1 1 16,3 1-16,2-2 0,0 5 0,1 2 0,0-5 16,0-1-16,2 0 0,0 1 15,1 0-15,2 0 0,1-2 16,2 3-16,0-1 0,-1 1 16,1-2-16,1-3 0,1 0 0,2 0 15,-1 1-15,0 4 16,0-2-1,0 1-15,1 1 0,0 0 0,0 0 16,2 1-16,1 0 0,3-1 16,-1 1-16,0-2 0,1 4 15,5 1-15,-1 0 0,0-1 16,2 1-16,-1 1 0,-1-1 0,-1-2 16,5 8-16,1 1 15,2-2-15,0-3 0,2 2 0,0 1 0,-1-2 16,-1-1-16,5 2 0,4 1 0,-1-2 15,-2-1-15,7 3 16,2-1-16,2-4 0,-1-4 16,2 4-16,0 2 0,0-2 0,-1-1 15,5 0-15,2 0 16,-2-1-16,-2-1 0,9 5 0,3 1 0,-2-3 16,-2-3-16,5 1 0,5 0 15,-5-3-15,-4 0 0,29 9 16,-3-2-16,-5-4 0,-5-3 0,4-1 15,3 1-15,-6-2 0,-4 2 16,5-1-16,5 2 16,-4-4-16,-2-2 15,8-1-15,4-2 0,-5-3 0,-4-3 16,7 3-16,5 1 16,-5-3-16,-4 1 0,5-5 0,5-2 15,-4 2-15,-3-2 0,8 1 16,4 0-1,-6-2-15,-1-1 0,1 0 0,4 0 16,-4 0-16,-4 2 0,3-4 0,3 1 0,-5-1 16,-2 1-16,5-3 0,1-4 0,-3 1 15,-4 0-15,4-5 0,3-5 16,-7 3-16,-4 3 0,6-5 16,6-2-16,-7-4 0,-4-4 0,7-6 15,6-5-15,-11 4 16,-8 4-1,11-3-15,8-3 0,-11 0 0,-9-1 16,3-8-16,3-6 16,-5 7-16,-4 4 0,4-6 0,2-2 15,-7 4-15,-5 5 0,-5-8 16,-4-3-16,-2 4 0,-5 3 0,-3 0 16,-3 1-16,-5 2 15,-5 0-15,0-5 0,1-3 0,-5 4 16,-4 2-16,-8 0 0,-2 1 0,-3 0 15,-2 0-15,-3-2 0,-2-3 16,-5 7-16,-2 3 0,-9-5 16,-4-5-16,-1 5 0,-1 4 15,-8-2-15,-6-2 0,1 4 16,0 3-16,-8-4 16,-5-1-16,4 1 0,3 1 15,-11 3-15,-8 2 16,1 2-16,1 1 0,-5-1 0,-4 0 15,3 3-15,3 3 0,-6 0 16,-6-1-16,4-2 0,1 1 0,-10 3 16,-6 2-16,9 4 15,5 0-15,-11-4 0,-6-1 0,6 4 0,3 3 16,-7 1-16,-6-2 0,8 4 16,5 1-16,-10 0 0,-8 0 0,8 0 15,5 2-15,-4 2 0,-1 2 16,5-2-16,4-1 0,-10 0 15,-7 0-15,13 0 0,9 1 0,-11-4 32,-6-1-32,9 3 0,6 3 15,-5 1-15,-3 1 0,5-1 0,4 1 16,-3-2-16,-2-1 16,8 2-16,5 0 0,-5-6 15,-4-4-15,6 8 0,1 3 0,-8 3 16,-4 2-16,12 4 0,7 5 15,-2-4-15,-4-2 0,2-3 0,0-1 16,1 2-16,1 2 0,9 3 0,7 2 16,-6 2-16,-5 0 15,0 2-15,0-1 0,1 6 0,-1 6 16,11-6-16,8-2 0,-8 9 16,-4 5-16,5-2 0,5 0 15,-1 1-15,3-1 0,0 1 0,1 1 0,-1 5 16,0 2-16,2-1 0,3 2 15,-2 4-15,0 4 16,0-1-16,3-2 0,1 2 0,1 1 16,4 0-16,2-1 0,3 7 15,0 6-15,6-10 0,5-5 0,2 2 32,2-1-32,4-6 0,4-6 0,2 11 15,2 6-15,1-4 0,1-2 16,1-5-16,2-3 15,3-3-15,0-1 0,7 5 0,2 2 16,7-4-16,2-4 0,2 4 16,-1 0-16,0-4 0,-1-4 15,10 5-15,9 1 0,-4-3 0,-1-1 0,5-3 16,4-1-16,2-2 16,0 0-16,3 1 15,3 0-15,-3-3 0,-3-2 0,8 6 0,5 4 16,-9-2-16,-5-1 0,8 2 15,8 3-15,-2-3 0,-1-2 16,6 1 0,5 0-16,-2-6 0,-2-5 0,8 6 15,3 5-15,-3-1 0,-1-1 16,6-4-16,6-3 0,-3-4 16,-2-6-16,5 6 0,2 5 15,-5-3-15,-3-2 0,9 0 16,7-2-16,-9 0 0,-5 0 15,13-1-15,10-1 0,-7-6 0,-5-3 0,6 4 16,4 1-16,-9 1 0,-7 1 16,15-8-16,8-5 0,-11 1 15,-9 1-15,6 4 0,2 2 16,-4-1-16,-3 1 0,7-5 16,6-2-16,-11 5 0,-8 6 0,8-5 15,4-3-15,-6-1 0,-6 1 0,5-4 16,4 0-16,-7-2 0,-4-1 15,7-10-15,4-6 0,-10 4 16,-6 4-16,5-4 0,3 1 16,-14-5-16,-9-1 0,7-2 15,3-1-15,-5 2 0,-2 3 16,0-9 0,1-5-16,-6 2 0,-5 2 0,0-3 15,0-1-15,-6 3 0,-3 2 16,3-4-16,1-3 0,-8 3 15,-4 1-15,2-4 0,1-3 16,-6 1-16,-6 0 0,0-1 16,1-2-16,-4 1 0,-4 1 15,-4 2-15,-2 0 0,-2 6 0,-3 1 0,0-3 16,-1-3-16,-4-1 0,-1 1 16,-6-1-16,-2-2 0,-1-3 15,-1-3-15,-7 8 0,-6 5 16,-2 2-16,0 2 0,-1-3 15,1-1-15,-2 0 0,1 0 0,-10 1 32,-5-1-32,2 4 0,3 1 0,-6-1 15,-5 0-15,2 0 0,-1 2 16,-2-2-16,-3-1 0,-1 2 16,0 0-16,-9 0 0,-6 1 15,8 1-15,5 1 0,-9 1 16,-7 1-16,3-1 0,0-2 0,-6 2 15,-5 0-15,4 2 0,2 3 0,-4-1 16,-4 1-16,4-1 0,3 4 16,-6-4-16,-5 0 0,1 3 15,1 3-15,-6 2 0,-6 1 16,5-3-16,4-1 0,-5 1 16,-6 1-16,7 4 0,5 2 0,-9-1 15,-6-4-15,5 1 0,6 1 0,-4 1 16,-1 2-16,4 0 0,2-3 15,-4 3-15,-3 3 0,5-2 16,2 0-16,-4-1 0,-4-2 16,5 7-16,4 4 0,-8 3 15,-5 2-15,6 4 0,5 0 0,-7-5 32,-6-5-32,8 2 0,7 2 0,-9 5 15,-6 2-15,10-1 0,9 1 16,-14 1-16,-9 0 0,11 0 15,9 0-15,-3 1 0,-2 1 16,9 2-16,7-1 0,-4 4 16,0 2-16,4 0 0,4 0 0,-1 10 15,0 7-15,8 1 0,6 1 0,-1 5 16,-2 4-16,7-2 0,3-3 0,13-13 16,10-9-16,4-7 0</inkml:trace>
  <inkml:trace contextRef="#ctx0" brushRef="#br0" timeOffset="138115.3679">18051 6454 0,'0'0'0,"25"1"16,5 0-16,4-1 0,3 1 0,21-1 15,19 0-15,0 0 0,-1 2 16,21 0-16,18-1 15,-13 1-15,-9 2 0,47 0 0,-7-1 0,-14 4 16,-9 1-16,5-1 0,7 0 31,-12-4-31,-7-2 0,13 4 0,9 2 0,-14 0 0,-7-2 0,6-2 16,5-2-16,-8 1 0,-5-2 16,9 3-16,6 2 15,-10-1-15,-8-1 0,8 1 16,6 0-16,-12 2 15,-6-2-15,15 0 0,11 0 16,-10-2-16,-5 1 0,7-3 0,7-2 16,-10 1-16,-8-2 0,11 4 15,7 2-15,-8-1 0,-5-1 0,8-1 16,6-1-16,-14-2 16,-10 0-16,7 2 0,4 1 0,-7 1 15,-4 2-15,8-2 0,5-1 16,-7-1-16,-6 1 0,8 0 15,9 3-15,-10-7 0,-6-2 0,7 3 16,5 3-16,-8-1 0,-5-1 16,7 1-16,4 1 0,-11-2 15,-8 0 1,7 1-16,5 2 0,-10-1 0,-5-1 16,6 2-16,2 0 15,-9 2-15,-8-1 0,9 3 16,6 0-16,-9 1 0,-7-2 0,4 2 15,5 1-15,-8-3 0,-4 1 0,5 0 16,5-1-16,-8 2 16,-6 0-16,5 0 0,3 0 0,-6-1 15,-6 0-15,4 0 0,3 2 16,-6-1-16,-3 0 0,4 1 16,3 0-16,-6-4 0,-5-1 0,2-3 15,1-1-15,-6 2 0,-4 3 16,1-3-16,0-2 0,-7 0 15,-4-1 1,3 2-16,2-1 0,-8 1 16,-5 2-16,1 0 0,1 0 15,-7-1-15,-3-3 0,-5 1 0,-4 0 16,-2 2-16,-2 1 0,-4-1 16,-3-1-16,-3 1 0,0 1 15,-3-1-15,0 0 0,0 0 16,-3-4-16,-2 1 0,-1 0 0,-2 0 0,-1-1 15,-4 1-15,-6-1 0,-3 1 16,-2 0-16,-5-2 0,-3 0 16,-2 0-16,-1 1 0,-13-2 15,-4 2-15,3-3 0,0 0 16,-6 1-16,-5 1 0,-9-2 16,3 2-16,-5-2 0,-3-2 0,-8 1 15,6 1-15,-38-4 0,7 0 16,14 6-16,10 3 0,-6-7 0,-5-3 15,7 2-15,4 0 0,-8 4 32,-9 1-32,8 0 0,5-4 15,-9-1-15,-7-2 0,7 6 0,4 4 0,-10-2 16,-7 0-16,9 1 0,5 0 16,-12 1-16,-7 1 0,5 1 0,6 1 15,-11-1-15,-6-1 0,9 2 16,6 0-16,-9-2 0,-6-4 15,7 4-15,5 2 0,-11 4 16,-8 0-16,9-1 0,7-2 16,-10 0-16,-4 2 0,7-1 15,6 3-15,-10-2 16,-7 0-16,9 3 0,6 0 0,-11 1 16,-10-2-16,13-3 0,8-1 15,-8 0-15,-6 0 0,10 4 16,6 1-16,-12-9 0,-6-4 15,40 3-15,28-1 0,20 3 16</inkml:trace>
  <inkml:trace contextRef="#ctx0" brushRef="#br0" timeOffset="139619.2866">11984 7771 0,'0'0'0,"0"0"0,-27-2 16,15 1-16,0-1 0,-3 1 0,-3-1 15,-7 0-15,-2 1 0,-3 1 16,-3 3-16,-1 1 0,-2 4 0,-13 6 15,-2 5-15,3 2 0,2 2 0,-16 14 16,-3 6-16,8-1 16,5-3-16,-9 13 0,-6 14 15,8-11-15,9-6 0,-19 29 0,10-1 16,15-9-16,11-4 0,1-2 16,0 1-1,5-6-15,5-4 0,6 5 16,4 3-16,2-10 0,2-6 15,3 9-15,2 6 0,3-9 16,2-6-16,4 7 0,2 2 16,0-6-16,1-4 0,12 2 0,8 2 0,1-8 0,-2-4 0,11 6 31,7 3-31,-3-10 0,-2-6 0,11-1 0,7 0 16,-5 2-16,-2 4 0,12-2 15,10-3-15,-7-4 0,-3-2 16,8 1-16,6 1 0,-4-4 15,-3-3-15,13-1 0,11-3 16,-11-6-16,-8-3 0,16-1 16,9-1-16,-7 0 0,-6-1 0,14 0 15,10 0-15,-13-3 0,-7-4 0,12-2 16,11-3-16,-13 3 16,-8 2-16,13-8 0,9-5 15,-14 2-15,-7 1 0,13-9 0,11-4 16,-13-2-16,-10-2 0,10-8 15,5-5 1,-14 2-16,-10 0 0,16-8 16,10-4-16,-16 3 0,-12 4 0,9-13 15,5-8-15,-11 6 0,-6 4 16,4-11-16,3-7 16,-14 5-16,-11 6 0,1-9 15,1-4-15,-12 9 0,-8 7 0,-10-2 16,-4-3-16,-8 10 0,-4 7 0,-10-6 15,-7-4-15,-6 9 0,-6 4 0,-7-5 16,-5-4-16,1 8 16,1 5-16,-8-6 0,-6-2 15,-4 5-15,0 5 0,-14-5 16,-9-4-16,10 4 0,4 4 0,-14-2 16,-12 1-1,3 6-15,0 6 0,-6-2 16,-4-2-16,4 7 0,3 3 0,-12 3 15,-11 0-15,8 3 0,5 2 16,-14 3-16,-10 5 0,10 4 16,6 3-16,-20 5 0,-14 5 15,12 3-15,8 3 0,-17 4 16,-14 1-16,17-3 0,11 0 0,-16 12 16,-10 9-16,18-4 0,12-2 0,-13 8 15,-12 6-15,20-4 0,13-3 16,-12 10-16,-8 6 15,22-8-15,13-6 0,-7 17 0,-4 11 16,11-3-16,11-3 0,-2 7 16,1 7-16,9-10 0,7-5 0,8 11 0,4 6 15,12-10-15,8-6 0,3-3 16,4-3-16,5-10 0,3-8 16,9-3-16,6-2 15,5-4-15,5-2 0,-6-6 0,-4-8 16,-3-3-16</inkml:trace>
  <inkml:trace contextRef="#ctx0" brushRef="#br0" timeOffset="139939.0345">13159 9596 0,'0'0'0,"0"0"16,0 0-16,0 0 0,15 24 0,-15-24 15,21 22-15,-7-10 16,0-1-16,-2-1 0,-1-1 0,-1-2 0</inkml:trace>
  <inkml:trace contextRef="#ctx0" brushRef="#br0" timeOffset="140114.1424">13852 9616 0,'0'0'0,"0"0"0,0 0 15,0 0-15,0 0 0,0 0 16,26 17-16,-26-17 0,28 17 0,-28-17 15,26 14-15,-26-14 0</inkml:trace>
  <inkml:trace contextRef="#ctx0" brushRef="#br0" timeOffset="140299.2009">14320 9632 0,'0'0'0,"0"0"0,0 0 0,0 0 16,10 21-16,-10-21 0,21 26 16,-7-8-16,1 2 0,0-2 15,-3-3-15,-1-2 0</inkml:trace>
  <inkml:trace contextRef="#ctx0" brushRef="#br0" timeOffset="152376.114">16555 7589 0,'0'0'0,"0"0"0,-13-6 16,5 4-16,-2-2 0,-5-1 16,-3 1-16,-8-1 0,1-2 0,-7 3 15,-6 0-15,-1 2 0,-2 2 0,-16 3 16,-4 2-16,1 2 0,3 2 15,-18 4-15,-4 3 0,-7 3 16,6 1-16,-14 5 0,-1 3 16,10-4-16,7-2 0,-39 17 15,5 2-15,14-3 0,10-1 0,-5 7 16,-2 6-16,7-10 0,9-5 0,-6 12 16,-5 9-16,10-5 0,8-2 15,-2-1-15,-1 0 0,3 5 16,4 1-16,1 7 0,0 5 31,13-9-31,8-5 0,-5 8 0,-3 7 16,4-1-16,1-2 0,5 7 15,3 5-15,5-9 0,2-6 0,-2 8 16,1 6-16,8-4 0,6-4 16,5 4-16,5 3 15,3-8-15,3-6 0,5 6 0,4 2 16,3-7-16,2-4 0,8 2 15,9 0-15,1-4 0,3-6 0,10 0 16,5 0-16,2-12 0,4-8 0,10-1 16,6-1-16,-3-9 0,-1-6 15,11-8-15,7-6 0,-3-3 16,-3-4-16,5-5 0,3-2 16,-6-6-16,-2-2 0,17-2 15,13-2 1,-9-4-16,-6-2 0,5-9 15,3-5-15,-4 1 0,-4 0 0,13-7 16,9-6-16,-6-1 0,-4 0 16,8-11-16,5-6 0,-11 3 15,-7 3-15,17-8 0,9-4 16,-12 5-16,-9 4 0,5-7 16,3-3-16,-13 11 0,-10 9 0,3-4 15,1-2-15,-14 10 0,-8 6 0,-15-3 16,-9-4-16,-11 8 0,-7 2 15,-5-1-15,-5-3 0,-8 4 16,-6 4-16,-7-6 0,-7-2 16,-2 8-16,-3 4 0,-4-4 15,-2-3 1,-6 4-16,-5 3 0,-9 1 16,-6-2-16,0 7 0,-1 3 0,-14-2 15,-7-2-15,2 8 0,1 4 16,-11 0-16,-8 0 0,3 7 15,3 4-15,-16 1 0,-11-2 0,5 6 0,3 2 16,-17 7-16,-13 3 16,12 1-16,9 3 0,-19 7 15,-12 6-15,11 4 0,7 5 0,-14 11 16,-9 6-16,4 4 0,2 2 16,-7 11-16,-8 10 0,12 2 15,7 4-15,-15 18 0,-10 14 16,13-2-16,7-2 0,-7 16 15,-3 12-15,47-42 0,31-28 0,23-21 0</inkml:trace>
  <inkml:trace contextRef="#ctx0" brushRef="#br0" timeOffset="161637.3138">16263 7548 0,'0'0'0,"0"0"0,0 0 16,-24 1-16,24-1 0,0 0 0,-27 4 15,15-3-15,-2-1 0,0 1 16,-3 0-16,2 0 16,0 0-16,-4 0 0,-2-2 0,-7 3 15,1 1 1,-1 1-16,0 0 0,-2 1 15,0 0-15,-2-1 0,-1 0 16,-6 3-16,2 2 0,-5 0 16,-2 0-16,0 0 0,0 1 0,-11 3 15,-2 3-15,4-2 16,3 0-16,-10 6 0,2 4 0,4-2 16,3-1-16,-4 2 0,-4 3 0,7 0 15,2-1-15,-7 9 0,-1 2 16,2-5-16,1-5 0,-24 21 15,7 1-15,12 2 0,9 0 0,-9 3 16,-6 3-16,9-5 16,6-3-1,0 4-15,0 4 0,3-5 0,0-3 0,3 4 16,2 1-16,1-4 0,3-2 16,0 3-16,2 2 0,4-1 15,2 0-15,-2 9 0,-2 8 16,6-10-16,0-5 0,-4 10 15,-5 6-15,8 0 0,3 0 0,4 8 16,3 4-16,2-11 0,2-6 16,3 5-16,3 4 0,3-8 15,3-7-15,0-2 0,2-2 16,4-5-16,4-4 0,4 1 16,3-1-16,0-6 0,2-6 0,-1-2 15,3-1-15,3-2 0,5 0 16,7-1-16,4-1 0,-3-6 15,-2-7-15,10-1 16,6-3-16,-2-3 0,-2-3 16,9-6-16,6-4 15,-2-3-15,0-3 0,9-2 0,6-1 16,-6-1-16,-4-2 0,10-9 16,6-8-16,-2 2 0,-2-2 15,8-14-15,9-11 0,-9 2 16,-2 3-16,7-9 0,5-6 0,-6 2 15,-3 1-15,8-7 0,7-3 16,-12 4-16,-9 4 0,7-8 0,5-6 16,-9 6-16,-5 4 0,1-7 15,0-4-15,-4 8 0,-5 5 16,6-6-16,5-4 0,-9 9 16,-5 5-16,-1-3 0,-2-6 0,-7 11 0,-6 3 15,4-3-15,2-3 16,-10 7-16,-7 6 0,-2-2 0,-4-2 15,-4 3-15,-4 4 0,-6 1 16,-2 1-16,-3 9 0,-3 4 16,-8-5-16,-5-1 0,-3 5 15,-2 6 1,-7-4-16,-8-3 0,1 3 0,0 2 16,-6 4-16,-2 5 15,-1-1-15,-1 1 0,-6 3 0,-4 2 16,1 6-16,1 4 0,-7 2 15,-5 0-15,0 3 0,0 2 16,-7 1-16,-3 0 0,6 7 16,4 2-16,-7 5 0,-4 4 0,2-2 0,1-2 15,-6 5-15,-6 3 0,10-3 16,7-1-16,-9 5 0,-6 4 16,9-2-1,6 0-15,-4 6 0,-2 4 0,6 0 0,3-2 16,-1 3-16,0 2 0,-2 0 15,1 0-15,-1 3 16,0 3-16,6 0 0,6 2 16,-12 2-16,-5 4 0,3-4 15,4 0-15,0 8 0,1 5 16,2-8-16,2-7 0,3 2 16,1 2-16,4 0 0,3-3 15,4 6-15,2 4 0,3-7 0,2-5 16,4 5-16,7 4 0,10-8 0,9-4 15,6-6-15,5-5 0,-4-9 16,-2-6-16,-3-4 0</inkml:trace>
  <inkml:trace contextRef="#ctx0" brushRef="#br0" timeOffset="162493.0701">16088 7202 0,'0'0'0,"0"0"0,0 0 16,-17 13-16,17-13 0,0 0 0,-24 22 0,12-12 15,-2 3-15,-3 1 0,0 1 16,-2 3-16,0 2 0,-8 8 16,-2 2-16,-1 2 0,1 2 15,-11 11-15,-1 3 0,-5 10 16,4 1-16,-2 5 0,-3 6 16,-2 8-16,4-2 15,-7 13-15,1-1 0,-11 33 16,12-13-16,0-3 0,2-3 15,7-6-15,5-5 0,7 4 0,3 5 16,0-5-16,-2-3 0,-1 3 0,-2 5 16,4-5-16,5-3 0,-3 7 15,-2 8-15,0-5 0,0-4 16,4 8-16,2 5 0,-1-12 16,0-7-16,0-1 0,-1 1 15,4-6-15,4-4 0,-2-3 16,2 1-16,-1-7 0,2-5 15,-4-4-15,0-4 0,4-8 16,7-6-16,-2-3 0,1-3 16,2-7-16,0-5 0,2-5 0,0-6 0,1-4 15,1-1-15,1-4 0,2-2 16,2 0-16,2 0 0,-2-6 16,0-4-16,0-4 0,3-3 0,-3-3 15,3-5-15,3-1 0,2-3 16,-3 6-16,-1 5 0,-3 2 15</inkml:trace>
  <inkml:trace contextRef="#ctx0" brushRef="#br0" timeOffset="164028.7391">14363 10263 0,'0'0'0,"0"0"0,0 0 0,-6 28 0,6-28 16,-2 31-16,3-7 15,1 1-15,1 0 0,-1 14 0,0 4 16,1 4-16,1 0 0,0 13 16,0 0-16,1 6 0,-1-6 15,2 12-15,-1-2 16,0-8-16,0-7 0,1 8 0,-1-3 0,0-6 16,-2-5-16,2 1 0,4 2 15,-2-6-15,0-4 0,-2-2 0,1-2 16,-2-5-16,0-4 0,3 0 15,0-1-15,-1-6 0,1-2 16,2-5-16,2-1 0,-2-3 16,-1 1-16,1-2 0,-1 1 0,-3-2 0,1-2 15,2-2-15,-1-1 0,3-1 16,1 0-16,1-3 16,4-3-16,-2-1 0,-1-4 0,1 0 15,-1-1-15,2-4 0,3-3 16,3-2-16,3-2 0,0-4 15,1-2-15,2-6 16,3-4-16,6-11 0,1-2 16,4-1-16,2-1 0,4-7 15,-2 1-15,11-13 16,3-2-16,-5 10 0,-2 6 0,20-21 16,-7 10-16,-6 7 0,-6 5 15,-5 4-15,-1 0 0,-4 9 16,-2 4-16,-5 2 0,-4 2 0,-6 4 15,-4 6-15,4 2 0,2 4 16,-6-2-16,-5 1 0,-2 2 0,1 2 16,-3 0-16,-2 1 0,-6 6 15,2 0-15,0 0 0,0 1 16,0 2-16,1-1 0,-2 2 0,0 0 16,-4 1-1,-1 0-15,0 0 0,-1 3 16,1-3-16,-1 3 0,3-2 15,-3 2-15,0 0 0,0 0 16,0-3-16,0 3 0,0 0 16,0 0-16,0 0 0,0 0 15,0 0-15,0 0 0,0 0 16,0 0-16,0 0 0,0-1 0,0 1 0,0 0 16,0 0-16,0 0 0,0 0 15,0 0-15,0 0 0,0 0 16,0 0-16,0 0 0,0 0 15,0 0-15,0 0 0,0 0 16,0 0-16,0 0 0,0 0 16,0 0-16,0 0 15,0 0-15,0 0 0,0 0 16,0 0-16,0 0 0,0 0 16,0 0-16,0 0 0,0 0 15,0 0-15,0 0 0,0 0 16,0 0-16,0 0 0,0 0 0,0 0 15,0 0-15,0 0 0,0 0 16,0 0-16,0 0 0,0 0 0,0 0 16,0 0-16,0 0 0,0 0 15,0 0-15,0 0 0,0 0 16,-6 1-16,6-1 0,0 0 16,0 0-16,0 0 0,0 0 0,0 0 15,0 0-15,0 0 0,0 0 16,0 0-16,0 0 0,0 0 0,0 0 15,0 0-15,0 0 0,0 0 16,0 0-16,4 4 0,-4-4 16,0 0-16,0 0 0,5 2 15,-5-2-15,0 0 0,0 0 0,7 2 16,-7-2-16,0 0 0,0 0 16,7 3-1,-7-3-15,0 0 0,0 0 0,6 2 16,-6-2-16,0 0 15,0 0-15,0 0 0,0 0 16,0 0-16,0 0 0,0 0 16,0 0-16,0 0 0,0 0 0,0 0 15,0 0-15,0 0 0,0 0 16,0 0-16,0 0 0,0 0 0,0 0 0,0 0 16,6 2-16,-6-2 15,0 0-15,0 0 0,0 0 16,0 0-16,0 0 0,0 0 15,0 0-15,0 0 0,0 0 0,0 0 16,0 0-16,0 0 0,0 0 16,0 0-1,-1 6-15,1-6 0,0 0 16,0 0-16,0 0 0,0 0 16,0 0-16,0 0 0,0 0 0,0 0 0,0 0 0,0 0 15,0 0-15,0 0 0,0 0 16,0 0-16,0 0 15,0 0-15,0 0 0,0 0 16,0 0-16,0 0 0,0 0 0,0 0 16,0 0-16,4 4 15</inkml:trace>
  <inkml:trace contextRef="#ctx0" brushRef="#br0" timeOffset="166498.7771">10356 9469 0,'0'0'0,"0"0"0,0 0 15,0 0-15,0 0 0,0 0 16,0 0-16,0 0 0,0 0 0,0 0 15,0 0-15,0 0 16,0 0-16,0 0 0,27 2 0,-27-2 0,0 0 16,34 1-16,-34-1 0,33-3 15,-15 2-15,4 0 0,3-2 16,-1 1-16,1 1 0,10-4 16,4 0-1,-4 1-15,-1 1 0,11-2 16,3 2-16,-6 0 0,-4 3 0,4-1 15,3 2-15,-4-1 0,-5 2 16,12-1-16,1 2 16,-3 0-16,-6-2 0,7 1 0,2 0 15,-2 1-15,-3 1 0,11-1 16,1 1-16,-4-2 0,-2-1 0,10 1 16,4-1-1,-8 0-15,-4 0 0,2-3 0,2 0 0,-6 0 0,-6 0 16,13-2-16,4 0 0,-17 4 15,-6 1-15,27-1 0,1 1 16,-23-1-16,-1 1 0,22-4 16,-2-1-16,-9 4 0,-5 1 0,1-4 15,4-4-15,-5 3 0,-5 3 16,4-3 0,4-2-16,-9 0 0,-5 1 15,3 1-15,2 1 0,-5 1 16,-1 1-16,-4 2 0,-2 0 15,-14 0-15,-1-1 0,4-1 16,3 0-16,-3 2 0,-4 2 0,-1-4 16,-3-1-16,-5 2 0,0 0 15,-2 0-15,-1-1 0,-3 1 0,3 0 0,-3 0 16,0-4-16,0 4 16,-3 0-16,0 2 0,-2 1 15,-1-2-15,-1-1 0,-4 0 16,-4 0-16,-2 1 0,1 1 0,-5-1 15,-4 2-15,-2 0 0,1-1 16,-13 3-16,-4-1 0,2 1 0,3 0 0,-12 1 16,-2 1-16,6-2 15,4-1-15,-5 0 0,-5 1 16,4 1-16,4 1 0,-12-3 16,-2-4-16,3 2 0,3 0 0,-13-2 15,-4-2-15,11 4 0,6 2 16,-5 1-1,-5-2-15,8-2 0,6 0 0,-27 1 16,4 0-16,8 3 16,7 0-16,-5 0 0,0 0 15,8-3-15,6 0 0,-3 1 16,-3 2-16,9-5 0,5-1 0,-5 0 16,-3-1-16,5 2 0,4 2 0,-5-3 15,-3-1-15,6-1 0,5-1 0,-9 2 16,-6 2-16,9 6 0,7 5 15,-4-7-15,-4-4 16,16-1-16,2-1 0,-18 4 0,0-1 16,20 1-16,0 0 0,-1 3 15,-1 1-15,1-1 0,0-2 16,-2-1 0,1 1-16,5-2 0,3 1 0,0 1 15,2 1-15,3-2 0,1-1 16,0-2-16,1 0 15,2 1-15,-1 1 0,1-1 0,2-2 16,1 0-16,1 2 0,0 0 16,1 0-16,2 0 0,-2-2 0,2 2 15,0 0-15,3-1 0,-1 1 0,1 1 16,2 1-16,-1 0 0,0-1 16,2-1-16,1-1 0,0-1 0,2 0 15,1-1-15,1 1 16,2 1-16,3 0 0,5-1 15,2 0-15,0-1 0,1 0 0,3 0 16,1 0-16,1 1 0,0-1 0,9 0 31,4 2-31,-1-1 0,-1 1 16,3-2-16,3 1 0,-1-1 16,-1 1-16,12-1 0,3-1 15,-6-3-15,-5 2 0,13 0 16,2 1-16,-7 1 0,-4 1 0,13-1 15,2-3-15,-11 2 0,-6-2 0,5 2 16,6 0-16,-7 2 0,-4 1 16,28-3-16,-6 2 0,-12 0 15,-8 1-15,6 0 0,5 0 16,-8 0-16,-4 0 0,6-3 16,5 0-16,-8 3 0,-4 1 0,1 2 15,2 0-15,-5-1 0,-4 0 0,8 0 16,6-2-16,-13 2 0,-7 3 15,10-1-15,8 4 0,-10-5 16,-8-2-16,5 2 0,5 3 16,-10 0-16,-5 1 0,4-8 15,1-5-15,-5 6 0,-3 4 0,-1 1 16,-1 1 0,-13-3-16,0-1 0,1-4 15,-1-1-15,-3 3 0,-1 4 16,-4-2-16,-2-1 0,-1 1 15,-1-1-15,-3 0 0,0 0 16,1-2-16,-1 2 0,0 0 16,0 0-16,0 0 0,-2 0 0,2 0 15,0 0-15,0 2 0,0-2 0,-3-1 16,0-1-16,1 0 0,1-2 16,1 4-16,-2 1 0,2-1 15,-2 3-15,-1-2 0,1 2 16,1 3-16,0-1 0,0 0 15,0 0-15,0-1 0</inkml:trace>
  <inkml:trace contextRef="#ctx0" brushRef="#br0" timeOffset="172790.8265">16009 11830 0,'0'0'0,"0"0"0,0 0 15,0 0-15,0 0 0,0 0 16,0 0 0,24 20-16,-24-20 0,20 11 15,-6-3-15,2-1 0,0 2 0,5-3 16,5 2-16,1-1 0,3 2 15,11-2-15,3 0 0,1-1 16,2 2-16,14-3 0,1 0 16,-2-2-16,1-2 0,13-1 15,0-3-15,11 0 0,-2 0 0,1-1 16,1 1-16,5-2 0,-7-2 0,36 1 16,-7 5-16,-11-2 0,-7 0 15,-1 1-15,1-1 0,-3 2 16,-4 1-16,12-3 15,9-1-15,-9 2 0,-6 1 16,-1 0-16,1 1 0,-2-2 0,0-3 0,19 0 16,15-1-1,16 1-15,11 0 0,-39 3 0,-25-1 16,9 2-16,8 0 16,-8-3-16,-4-2 0,10 6 0,5 5 15,-12-2-15,-8 1 0,16 0 16,13-2-1,-16-1-15,-12-2 0,16 4 16,10 4-16,-13-1 0,-10 0 0,19-1 16,10-1-16,-17-2 0,-13-1 15,-27 0-15,-21-1 16,-13 0-16</inkml:trace>
  <inkml:trace contextRef="#ctx0" brushRef="#br0" timeOffset="173430.6681">25244 11891 0,'0'0'0,"26"0"16,2 0-16,3 0 0,2 1 0,22-2 15,25 0-15,-4 0 16,-2 2-16,19-2 0,16-1 16,-12 0-16,-7 0 0,44-1 15,-7 1-15,-22 0 0,-17 1 0,10-1 0,6-1 16,-14 0-16,-8 0 0,11-2 16,8-2-16,-14 3 0,-10 1 0,11 0 15,8-1-15,-11 0 16,-7 0-16,8-3 0,6 1 15,-10 3-15,-4 3 0,9 0 16,8-1 0,-14-2-16,-7 0 0,9 2 0,7 2 15,-9-2-15,-7-2 0,11 3 16,6 2-16,-12 0 0,-6 0 0,9-2 16,7-1-16,-13 1 15,-9 1-15,9-2 0,6-2 16,-8 5-16,-6 3 0,3 0 15,1-2-15,-10-2 0,-6-3 0,6 0 0,3-2 16,-8 3-16,-6 3 0,5-2 16,5 0-16,-8-2 0,-6-1 0,3-1 15,0 0-15,-5 0 16,-3 0-16,3 0 0,2-2 16,-5 2-16,-6 2 0,7 0 15,5 0-15,-8-4 0,-6 0 0,1-3 0,0 1 16,-2 3-16,-2 3 0,0-1 15,0-1-15,-6-1 0,-1-1 16,-4 2-16,0 1 0,-4 3 16,-4 2-16,-8 0 0,2-1 15,-6-1-15,-1-5 0,1 5 0,-3-3 16,3 3 0</inkml:trace>
  <inkml:trace contextRef="#ctx0" brushRef="#br0" timeOffset="180223.6206">22211 10595 0,'0'0'0,"-6"-3"0,-4-4 0,-1 0 15,-3 1-15,-6-5 0,-5-1 16,0 0-16,0 0 0,-10-4 0,-2-2 15,1 1-15,1 1 0,-10-1 16,-2 1-16,2 1 0,3 1 0,-6 1 0,-1-1 16,1 3-16,3 2 0,-11-4 15,-3-2-15,6 5 0,5 2 0,-12-1 16,1 0-16,8-1 0,8-1 16,-9 3-16,-6-1 0,8 1 15,6 0-15,-5 2 16,-5 2-16,4-3 0,4 0 15,-27 1-15,2 2 0,25 4 16,2 0-16,-26 1 0,0 1 16,11 4-16,10 5 0,-8-2 15,-6 1-15,5-3 0,4-1 0,-7 10 16,-7 8-16,11-2 16,6-1-16,-4 3 0,-3 3 0,2-4 0,2-1 15,-5 3-15,-4 2 0,7 1 16,3 0-16,-3 5 0,-3 4 15,10-6-15,6-1 0,-10 4 16,-5 2-16,6-1 0,4 0 0,0 9 16,-2 7-16,5-9 15,3-3-15,-2 8 16,-1 8-16,4-10 0,3-8 16,-1 12-16,-2 8 0,6-6 15,4-6-15,-1 4 0,0 3 16,5-3-16,5-2 0,-1 0 15,0 0-15,3-7 0,4-6 0,1 13 16,2 9-16,3-5 0,4-3 16,-1-1-16,2 0 0,1-5 0,3-3 15,2 12-15,3 9 0,-1-11 16,0-6-16,8 2 0,5 3 16,-1-5-1,0-3-15,8 0 0,2 0 0,-2-8 0,-3-4 0,10 1 16,6 2-16,-1-5 0,-1-2 0,9 5 31,8 5-31,-9-7 0,-6-3 16,13 1-16,9 1 0,-4-2 15,-2-2-15,7 3 0,5 3 16,-6-1-16,-4 0 0,9 7 16,5 4-16,-4-4 0,-4-5 0,11 6 15,10 2-15,-12-8 0,-7-7 16,11-4-16,6-2 0,-8-5 0,-7-3 15,13-2-15,8-2 0,-10-2 16,-6-1-16,8-6 0,8-1 16,-6 0-16,-6 2 0,8-4 15,5-4-15,-6 2 0,-4 0 0,13-8 16,7-5-16,-16-4 0,-12-3 16,12-4-16,6-5 0,-6 3 0,-3 1 0,12-14 15,8-10-15,-17 4 16,-10 5-16,9-15 0,7-7 15,-12 5-15,-8 5 0,4-8 16,5-5-16,-11 8 0,-6 4 0,-2-11 16,0-10-16,-5 10 0,-5 6 15,-4-9 1,-2-5-16,-6 10 0,-3 8 16,-1-11-16,-1-7 0,-8 11 15,-6 8-15,0-9 0,3-6 16,-6 10-16,-4 7 0,-7-4 15,-5-2-15,0 8 0,-1 7 0,-4-7 16,-5-4-16,0 10 0,-1 5 16,-7-4-16,-6-3 0,2 6 0,0 4 0,-8 0 15,-5 1-15,0 5 16,-2 3-16,-7 0 0,-4 0 16,0 4-16,2 4 0,-7 2 0,-6-1 15,3 4-15,3 5 0,-7 4 16,-4 6-16,5 2 0,3 0 15,-7 2 1,-4-1-16,5 4 0,6 1 0,-7 1 16,-4 0-16,8 4 0,6 3 15,-4-2-15,-2 2 16,2 3-16,0 2 0,-4 1 0,-3 0 16,7 2-16,6 2 0,-5 2 15,-4 5-15,8-3 0,4-2 16,-4 11-16,-3 5 0,5-3 0,3-2 15,-8 14-15,-3 8 0,8 3 16,6 1-16,3 3 0,2 2 0,3-8 16,5-5-16,0 14 0,2 9 15,8-6-15,7-5 0,6 7 16,5 1-16,6-9 0,5-7 16,8 1-1,6 2-15,5-8 0,5-5 0,-10-13 16,-4-10-16,-6-6 0</inkml:trace>
  <inkml:trace contextRef="#ctx0" brushRef="#br0" timeOffset="181327.1019">29783 11461 0,'0'0'0,"15"0"0,2 1 16,-2-1-16,2 0 0,10 0 16,5 0-16,7 2 0,-3-2 0,6 0 15,4 1-15,2-1 16,-5 0-16,6 1 0,2 1 0,-2-2 0,-3-2 16,10-2-16,2 0 15,-4 0-15,-5-2 0,8-3 0,4-4 16,-6 0-16,-4 0 0,6-6 15,1-3-15,-9 2 0,-4-1 16,-7-8-16,-2-5 0,-7 7 16,-5 5-16,6-14 15,-7 1-15,-13 14 0,-2-1 16,-5-5-16,-4-3 0,-2 0 16,-2 1-16,-8-5 0,-6-3 15,2 4-15,0 3 0,-6-3 16,-4 0-16,-2 0 0,-1 1 0,-7-1 15,-6-3-15,1 5 0,1 3 16,-13-4-16,-4 2 0,11 8 0,4 4 0,-36-3 16,-4 8-1,7 6-15,4 2 0,-6 0 0,-5 3 16,11-1-16,7 3 0,-8 8 16,-5 4-16,10 1 0,8 2 0,-7 4 15,-5 3-15,10 1 0,7-1 16,-9 8-16,-7 4 0,12-2 0,7-2 15,-4 10-15,-4 6 16,9-6-16,3-2 0,2 10 0,1 9 16,9-7-16,7-4 0,2 2 15,3 2-15,7-5 0,5-5 0,9 6 16,4 5-16,3-9 16,4-5-16,10-5 15,7-1-15,5 1 0,3 0 0,6 1 16,5 2-16,2-7 15,1-5-15,16 0 0,11-1 16,-2-3-16,-3-3 0,15-8 16,11-8-16,-8-3 0,-4 0 0,17-6 15,11-3-15,-8-4 16,-8 0-16,13-10 0,9-6 0,-37 10 0,-25 7 16,-17 4-16</inkml:trace>
  <inkml:trace contextRef="#ctx0" brushRef="#br0" timeOffset="184967.539">22821 10137 0,'0'0'0,"-13"-2"0,-2 0 0,3 1 15,-1-2-15,-11 2 0,-6-1 16,-1 2-16,-1-1 0,-12 2 0,-3 1 16,0-1-16,2 1 0,-10 0 15,-1 2 1,4-1-16,2 0 0,-1 3 15,-1 1-15,2 0 0,2 1 16,-13 1-16,-2 3 0,7-2 0,5 0 16,-9 2-16,0 1 0,6 1 15,4-1-15,-4 5 0,-4 6 16,4-6-16,2-3 0,-22 17 16,9 1-16,22-11 0,2-1 0,-18 12 0,3-2 15,7 1-15,5-1 0,-3 6 16,-3 5-16,7-2 0,4-2 15,-5 6-15,-4 2 16,5 2-16,4 4 0,3 6 0,1 6 16,-4-11-16,-2-6 0,4 12 15,1 7-15,6-6 0,2-6 16,-1 4-16,1 3 0,3-7 16,3-2-16,3-1 0,0-1 0,6-2 0,3-3 15,1 4-15,1 2 0,5-3 16,2-1-16,3 2 0,1 3 15,4-7-15,1-3 0,6 4 16,6 4-16,1 1 16,2-1-16,4 8 0,5 5 15,-1-14-15,0-9 16,-1-4-16,0-3 0,1 0 0,-1 2 16,9 1-16,3 3 15,1-5-15,0-3 0,-1 0 16,0-1-16,2-2 0,3-2 0,2-6 15,-1-3-15,3-4 0,1-1 16,12-4-16,7-2 16,-9-1-16,-8 0 0,0-2 0,0-2 0,2-6 15,3-4-15,4 3 0,3 2 16,-8-3-16,-5-1 0,4-3 16,3 0-16,4-6 0,3-4 0,3-8 15,0-6-15,-5 2 0,-3 1 16,0-6-16,-2-3 0,0-3 15,-2-2 1,2 0-16,0 1 0,-6-1 0,-4 2 16,-3-3-16,0 0 15,-2-1-15,1-1 0,-1-1 16,0-1-16,-7 1 0,-3-1 0,3-4 16,2-3-16,3 1 0,1 0 15,-1-8-15,-2-6 16,-4 4-16,-2 3 0,2 0 0,0-1 0,-4 2 15,-2 1-15,2-2 0,2-1 16,-7 5-16,-6 4 0,-5 3 16,-4 1-16,-2 1 0,-1 0 0,-1 0 15,-1 0-15,-8 9 0,-5 5 16,-6-1-16,-5-1 0,0 3 16,-1 0-16,-6 3 0,-3-1 0,-3 5 0,0 4 15,-4-1-15,-2 2 16,-2-3-16,-2-1 0,-1 1 15,2 0-15,-7 4 0,-4 1 0,0 1 16,2 0-16,1 3 0,1 2 16,-6 1-16,-3 3 0,1 0 15,1 1-15,-4 4 16,-1 1-16,-1 2 0,1 1 16,-4-2-16,-2-2 15,4 4-15,2 2 0,-1 3 16,1 3-16,-2 0 0,0 3 0,-1 1 15,0 1-15,-1 3 0,1 1 16,-4 4-16,-1 3 0,-2-5 16,1-1-16,4 7 0,5 5 0,2-1 0,3 1 15,-3 2-15,-1 2 16,0-3-16,-1-4 0,4 0 0,3-1 16,-2 2-16,0 0 0,6 3 15,5 1-15,0 3 0,0-2 16,1 5-16,-1 4 0,-1-2 15,-1 1-15,4 8 16,4 4-16,2 3 0,1-1 16,-1 4-16,-2 2 15,6 2-15,5 1 0,1-3 16,1-1-16,5-7 0,5-1 0,3-2 16,4 1-16,6-1 0,4-2 15,-1-13-15,-2-11 0,0-6 16</inkml:trace>
  <inkml:trace contextRef="#ctx0" brushRef="#br0" timeOffset="185732.453">22207 11975 0,'0'0'0,"0"0"16,-6 21-16,4-10 15,0 2-15,0 0 0,0 0 0,-1-2 16,2-2-16,0-1 15</inkml:trace>
  <inkml:trace contextRef="#ctx0" brushRef="#br0" timeOffset="186518.0104">21358 9722 0,'0'0'0,"-1"7"0,-1 5 15,-1 1-15,1 2 0,-3 12 16,-2 5-16,-1 0 0,0 0 0,-2 13 16,0 8-16,1-4 15,0 1-15,0 14 0,2 2 16,-1-7-16,0-6 0,0 11 0,2 1 0,0-7 15,2-3-15,1-9 0,-1-13 16,2-9-16</inkml:trace>
  <inkml:trace contextRef="#ctx0" brushRef="#br0" timeOffset="186836.9523">21143 12254 0,'0'0'16,"-1"14"-16,0 1 0,0 7 0,0 2 16,-2 12-16,1 4 0,1 1 15,1 0-15,1 12 0,1 0 16,1-1-16,-1 0 0,0 6 0,1-1 16,1-6-16,-1-5 0,-1 7 15,0 4-15,1 1 0,-2-6 0,0-2 16,0-1-16,1-5 0,0-2 15,-1-2-15,-1-1 0,1-3 16,1-4-16,-4 1 0,0 0 16,0-3-1,0-3-15,1 5 0,1 5 0,-1-7 16,0 0-16,-3-3 0,1-3 16,2-3-16,2-1 0,0-6 15,0-3-15,-1-2 0</inkml:trace>
  <inkml:trace contextRef="#ctx0" brushRef="#br0" timeOffset="187087.8182">21329 12201 0,'0'0'0,"4"-14"0,0-6 15,2-11-15,-1-3 0,5-15 16,5-14-16,-1 6 0,-4 15 0,-3 11 31</inkml:trace>
  <inkml:trace contextRef="#ctx0" brushRef="#br0" timeOffset="188053.1527">20565 13452 0,'0'0'0,"0"10"15,0 4-15,0 1 0,0 3 0,0 7 16,0 3-16,0 8 16,0 0-16,0-2 0,1-2 0,0 2 15,2-3-15,-1-5 0,0-2 16,0-4-1,1-4-15,-1-3 0,1-2 16,1-3-16,2 0 0,-2-3 16,0 0-16,-1-1 15</inkml:trace>
  <inkml:trace contextRef="#ctx0" brushRef="#br0" timeOffset="227853.0118">18020 3557 0,'0'0'16,"0"0"-16,0 0 0,-23-10 15,12 8-15,-4-1 0,-1 1 0,-3 1 16,-2 1-16,-9 1 0,-2 1 16,-1 2-16,-1 2 0,-5 4 15,-1 2-15,-14 4 0,-3 3 16,-1 6-1,-4 3-15,-8 10 0,2 3 0,-9 11 16,1 1-16,-7 6 0,7-1 16,7 4-16,5 5 0,-13 24 15,16-11-15,13-9 0,7-5 16,6 0-16,4-2 0,8 5 16,5 3-16,7-2 0,7-1 15,-2-1-15,0-4 0,4 3 16,2-1-16,9 1 0,5 1 0,7-6 15,5-3-15,3-5 0,3-3 16,2-9-16,0-6 0,5-7 16,4-4-16,5-5 0,4-6 15,4-6-15,4-5 0,3-3 16,1-3-16,2 2 16,3 1-16,1-11 0,2-9 0,4-5 15,3-4-15,-4-2 0,-3-1 16,2-10-16,2-9 0,-7 1 15,-2 0-15,1-2 0,1-3 16,-1-5-16,-3-6 0,-1-1 16,0 0-16,-10 0 0,-6 2 15,-5-5-15,-5-4 0,-10 10 0,-6 8 0,-3-7 16,-4-3-16,-3 3 0,-6 2 16,-6-3-16,-3-4 15,-4 7-15,-1 7 0,-6 1 0,-5 3 16,1 1-16,-1 1 0,-8 4 15,-5 5-15,-2 5 0,-1 5 16,-8 4-16,-5 1 0,0 7 0,3 8 0,-7 2 16,-4 4-16,-1 0 0,-1 1 15,1 11-15,-2 6 0,0 8 16,-2 4-16,-4 1 0,-3 0 16,9 3-16,8 2 0,15-10 15,12-7-15,6-5 0</inkml:trace>
  <inkml:trace contextRef="#ctx0" brushRef="#br0" timeOffset="228000.0295">17868 3630 0,'0'0'0,"0"0"0,0 0 15,0 0-15,0 0 0,-19 13 16,19-13-16,-3 20 0,3-7 15,0-2-15,0 0 0,0-3 0</inkml:trace>
  <inkml:trace contextRef="#ctx0" brushRef="#br0" timeOffset="228972.0779">16914 3364 0,'0'0'0,"0"0"0,0 0 15,25-11-15,-25 11 0,37-9 16,-11 1-16,3 1 0,1 0 0,8-2 16,1 2-16,-5 3 0,-3 3 15,-6 2-15,-4 4 0,-4 6 0,-9 6 16,-12 5-16,-9 7 0,-11 13 16,-7 4-16,-7 4 0,-5 2 15,-3 8-15,5-2 0,7-4 16,11-11-16,5-8 0,7-11 0,14-10 15,12-10-15,9-12 0,10-11 16,8-9 0,5-8-16,2-1 0,-1 1 15,-2 0-15,-10 7 0,-11 10 16,-7 9-16,-6 4 0,-4 4 16,-5 6-16,-2 6 0,-3 4 15,-3 3-15,0-1 0,1 2 0,2-1 16,2-1-16,2-1 0,1-2 15,5-3-15,3-2 0,3-4 0,4 0 16,-3-1-16,3 1 0,1 0 16,-1-2-16,2 1 0,1-1 15,-2-1-15,-1-1 0,-4 0 16,-3 1-16,-4 0 0,-3 0 0,-7-2 16,-7-4-16,3 1 0,2 2 15,0-1-15</inkml:trace>
  <inkml:trace contextRef="#ctx0" brushRef="#br0" timeOffset="229188.3984">16852 3854 0,'0'0'0,"0"0"0,0 0 16,-5 20 0,2-10-16,3 5 0,3 3 15,1 3-15,4 2 0,5 9 16,4 5-16,2-5 0,3-6 0,13 2 15,4-7-15,1-5 0,-1-7 16,4-9-16,2-7 0,11-11 16,1-5-16,3-13 0,2-8 15,4-17-15,-6-2 0,-9 9 0,-14 16 16,-11 10-16</inkml:trace>
  <inkml:trace contextRef="#ctx0" brushRef="#br0" timeOffset="229505.0221">17537 3217 0,'0'0'16,"0"0"0,0 0-16,0 0 0,0 0 0,36-10 15,-36 10-15,41-11 0,-17 6 16,2 1-16,-1 4 0,-2 4 16,-2 2-16,0 7 0,-6 5 15,-6 5-15,-4 3 0,-8 4 16,-4 4-16,-10 9 0,-4-1 15,1-7-15,1-5 0,-1 1 0,3-5 0,4-4 16,2-5-16,4-2 0,3 0 16,3 3-16,2 2 0,2 2 15,2 1-15,0 7 0,1 7 16,-1 5-16,0 5 0,-2 18 16,-1 3-16,-2-4 0,0-2 15,-1-2 1,-1-7-16,0-15 0,-1-12 15,2-3-15,0-7 0,0-4 0</inkml:trace>
  <inkml:trace contextRef="#ctx0" brushRef="#br0" timeOffset="229652.2044">17905 3550 0,'0'0'0,"0"0"0,0 0 0,0 0 15,0 0-15,9 21 0,-9-21 16,3 33-16,-2-11 0,-2 8 15,-1 7-15,-1 0 0,-3 2 16,1 2-16,0-5 0,1-7 16</inkml:trace>
  <inkml:trace contextRef="#ctx0" brushRef="#br0" timeOffset="229790.2719">17976 3837 0,'0'0'16,"0"0"-16,0 0 0,0 0 0,0 0 16,0 0-16,24 1 0,-24-1 15,14 17-15,-14-17 0,19 23 16,-19-23-16,20 31 0,-9-14 15,1 3-15,2 0 0,3-4 16,10 3-16,5-3 16,7-9-16,6-4 0,0-1 15,-7 0-15,-8-1 0</inkml:trace>
  <inkml:trace contextRef="#ctx0" brushRef="#br0" timeOffset="229938.3859">18935 3285 0,'0'0'0,"0"0"0,0 0 16,0 0-16,14 34 0,-14-34 0,11 23 16,-11-23-16</inkml:trace>
  <inkml:trace contextRef="#ctx0" brushRef="#br0" timeOffset="231837.2146">14652 4974 0,'0'0'16,"0"0"-16,0 0 0,0 0 16,0 0-16,0 0 0,0 0 15,11-16-15,-11 16 0,18-11 0,-18 11 0,29-17 0,-12 9 16,4-1-16,3-1 15,-1 0-15,0-1 16,9 0-16,2 1 0,-3 1 16,-2 0-16,-1 1 0,2 3 15,0 1-15,-5 5 0,-6 4 16,-6 0-16,-4 0 0,-1-2 0,-1 0 16</inkml:trace>
  <inkml:trace contextRef="#ctx0" brushRef="#br0" timeOffset="232021.9045">14942 4732 0,'0'0'0,"0"0"0,0 0 0,0 0 0,0 0 16,0 0-16,0 0 0,-4 27 16,4-27-16,0 22 0,0-22 15,6 32-15,-4-14 0,0 0 16,2 3-16,0-1 0,1 1 0,4 4 15,1 0-15,0-2 0,0-3 16,-1-3 0,-1-3-16,-3-1 0</inkml:trace>
  <inkml:trace contextRef="#ctx0" brushRef="#br0" timeOffset="232401.1917">15155 4495 0,'0'0'0,"0"0"0,0 0 0,0 0 16,24-9-16,-24 9 0,27-6 15,-27 6-15,32-2 0,-14 3 16,-1 2-16,0 1 0,-2 2 16,-2 3-16,-4 3 0,-1 1 0,-3 4 15,-6 8-15,-5 3 0,-4-1 0,-3-1 16,0-3-1,-1 0-15,2-1 0,3-4 16,3-4-16,3-2 0,1-3 16,4-1-16,5-5 0,8-3 0,1 0 15,2-1-15,4-1 0,4 1 16,1 0-16,-1-1 0,4 1 16,-4 3-16,-2 1 0,-4 4 15,-4 3-15,-4 4 0,-6 3 16,-5 3-16,-12 12 0,-10 7 15,-4 5-15,-1 4 0,-14 18 16,-5 5-16,5-7 0,11-17 0,5-10 16</inkml:trace>
  <inkml:trace contextRef="#ctx0" brushRef="#br0" timeOffset="232586.2252">16202 4690 0,'0'0'0,"0"0"16,0 0-16,0 0 0,0 0 0,5 31 16,2-7-16,-2-4 0,0-3 15,-5-17-15</inkml:trace>
  <inkml:trace contextRef="#ctx0" brushRef="#br0" timeOffset="233639.5473">21270 5802 0,'0'0'0,"0"0"16,0 0-16,0 0 0,0 0 0,28 2 15,-28-2-15,32 2 0,-32-2 16,44 3-16,-16-2 16,1 1-16,0 2 0,8 0 0,-3 4 15,-4-2-15,-5 0 0,-3 0 16,-3 1-16,-5 0 0,-3 0 15,-3-2-15,-4 2 0,0-2 16,-1-2-16,0 1 0</inkml:trace>
  <inkml:trace contextRef="#ctx0" brushRef="#br0" timeOffset="233844.2156">21524 5596 0,'0'0'0,"0"0"0,0 0 16,0 0-16,0 0 0,0 0 16,0 0-16,-15 17 0,15-17 0,-4 23 0,4-23 15,-3 38-15,1-16 0,0 3 0,1 3 16,0 1-16,1 0 0,1 9 16,1-1-16,1-3 0,2-2 15,-1-1-15,1-5 0,-2-6 0</inkml:trace>
  <inkml:trace contextRef="#ctx0" brushRef="#br0" timeOffset="234062.6737">22105 5517 0,'0'0'0,"0"0"0,0 0 0,0 0 16,-2 22-16,2-22 0,-2 34 16,1-9-16,1 2 0,-1 6 15,0 4-15,2 10 0,1 0 16,0 0-16,0-8 0,1-7 0</inkml:trace>
  <inkml:trace contextRef="#ctx0" brushRef="#br0" timeOffset="234240.9673">22430 5654 0,'0'0'0,"0"0"15,0 0-15,0 0 0,0 0 0,0 0 16,0 0-16,0 0 0,8 22 15,-8-22-15</inkml:trace>
  <inkml:trace contextRef="#ctx0" brushRef="#br0" timeOffset="235434.199">19906 4968 0,'0'0'0,"0"0"0,0 0 16,0 0-16,0 0 0,0 0 15,0 0-15,0 0 0,0 0 0,0 0 16,23 8-16,-23-8 0,0 0 15,37 6-15,-37-6 0,36 6 16,-17-5-16,4 0 0,2 0 16,2-1-16,0 0 0,12 0 15,2-1-15,-1-1 0,0-1 0,2-5 16,1-2-16,10-5 0,-1-1 16,-3-2-16,-1-5 0,8-5 15,-1 0-15,-4-2 0,-3-3 16,4-5-16,-5 2 0,-4 0 0,-3 1 15,-7-3-15,-4 0 0,0-7 16,-4 1 0,-2 3-16,-1 4 0,-3-2 15,-4-1-15,-4 4 0,-3 2 0,-2 0 16,-3 0-16,-5 2 0,-4 2 16,-4 2-16,-3 0 0,0 6 15,-3 1-15,0 2 0,-2 1 16,-4 4-16,-2-1 0,-4 3 15,-3 0-15,4-1 0,0 2 0,-1 2 16,-4 0-16,0 2 0,0 2 16,-1 1-16,-1 1 0,-1 1 15,1 1-15,-1 3 0,0 2 16,-3-1-16,-2 0 0,2 4 0,-1 0 16,1 2-16,-1 0 0,-1 1 15,1-2 1,-1 0-16,2 0 0,1 1 0,3 1 15,-1 0-15,-1-1 0,1 1 16,1 3-16,1-1 0,0 1 16,1 2-16,1 0 0,2-2 15,3-2-15,-2 4 0,1 3 16,0 2-16,1 2 0,2-3 16,1 1-16,4-2 0,0 0 0,1 3 15,1 3-15,2-4 0,1 1 16,4 1-16,3 0 0,3 0 15,2 1-15,0 0 0,0 3 16,5-3-16,2 2 0,1-2 0,0 0 16,2-2-16,0-2 0,1 1 15,1-2 1,2 0-16,1-3 0,2 1 0,3 0 16,-4-1-16,2 1 0,-2-3 15,0 0-15,1 2 0,-2-2 16,3 4-16,3 1 0,1 0 15,1 2-15,0-1 0,1 0 16,1-1-16,1 0 0,11 3 16,1 0-16,4-2 0,2 0 0,3-6 0,2-3 15,-9-2-15,-10-1 0,-5-3 16</inkml:trace>
  <inkml:trace contextRef="#ctx0" brushRef="#br0" timeOffset="235969.4734">22845 7782 0,'0'0'0,"0"0"0,0 0 16,0 0-16,0 0 0,0 0 0,0 0 0,0 0 15,0 0-15,0 0 0,0 0 16,0 0-16,0 0 0,0 0 16,0 0-16,-22-15 0,22 15 0,0 0 15,0 0-15,0 0 0</inkml:trace>
  <inkml:trace contextRef="#ctx0" brushRef="#br0" timeOffset="237740.4597">21553 7070 0,'0'0'0,"0"0"0,0 0 0,0 0 16,-22-7-16,11 4 0,-3 2 15,-1 1-15,0 0 0,-4 2 16,-2 3-16,0 0 0,0 1 0,-6 3 16,-1-2-1,2 2-15,-1-1 0,1 2 0,-1-1 16,3 1-16,2 0 0,-2 2 15,1-1-15,3-1 0,2-1 0,3 1 16,2 2-16,4-3 16,2 0-16,2 2 0,1 1 15,2 0-15,1 0 0,1 1 16,1 2-16,1 1 0,2 0 0,1 1 0,2 0 16,2 0-16,2-1 0,2 2 15,2 0-15,0-1 0,-1-1 0,2 3 16,1-2-16,-1-2 0,1-2 15,0-1-15,-1 1 0,1-2 16,-1 0-16,-1-3 0,-2-3 16,-4 0-1,-1-1-15,0 2 0,-1 1 16,-1-2-16,0 2 0,-2-3 16,1 2-16,-2-1 0,0 1 0,-1 1 15,-2 0-15,-1-3 0,-1 0 16,-3 0-16,-4 0 0,-2 2 15,-2 0-15,-3 1 16,0 1-16,-6 1 0,-3 0 0,0 0 0,0 1 16,0-1-16,2-1 0,0-2 15,0 1-15,1-1 0,1 0 0,-1 0 16,3-2-16,6 0 0,1 0 16,2-1-16,3-2 0,2 1 15,0-2-15,5 0 0,5-4 16,-2 2-1,0 1-15,0 0 0</inkml:trace>
  <inkml:trace contextRef="#ctx0" brushRef="#br0" timeOffset="238922.0219">21646 7024 0,'0'0'0,"0"0"0,0 0 16,-23-10-16,13 7 0,-2 0 16,-3 1-16,-1 0 0,-2 0 0,-6 4 15,-2 3-15,1 1 0,1 2 32,-4 4-32,-3 2 0,4 2 15,1 1-15,-7 10 0,0 3 0,2 2 16,3 0-16,-6 11 0,2 3 15,4 0-15,4-1 0,4 5 16,2 6-16,3 2 0,3-6 0,6 1 16,6-1-16,2-4 0,3-4 15,4 3-15,4-6 0,2-8 0,4-9 16,5-4-16,4-1 0,-5-9 16,-1-7-16,2-6 0,5-5 15,-1-5-15,0-4 0,3-8 16,3-7-16,-2 0 0,-1 0 0,0-4 15,0-4-15,-5 5 16,-3 4-16,2-2 0,-2 4 0,-5 9 0,-3 8 16,-4 2-16,-2 4 0,-4 8 15,0 3-15,-2 3 0,1 2 16,-1 0-16,-2 4 0,0 9 16,-1 6-16,1-1 0,1-1 0,0 3 15,1 4-15,0-4 0,1-2 16,2-6-1,0-4-15,2-4 0,2-2 16,3-5-16,4-5 0,0-5 16,3-5-16,0-6 0,2-7 15,-1-1-15,0-1 0,4-6 16,1-1-16,-6 6 0,-5 4 0,-3 6 16,-3 5-16,-2 5 0,-3 3 15,2 5-15,0 6 0,0-3 0,-1 2 0,1 7 16,0 5-16,2 1 15,0 1-15,2-2 0,1-2 16,1-1-16,2-2 0,2-6 0,0-8 16,-3 0-16,-2 0 0,-2 0 15</inkml:trace>
  <inkml:trace contextRef="#ctx0" brushRef="#br0" timeOffset="239245.0446">21842 6992 0,'0'0'0,"0"0"0,0 0 0,0 0 0,0 0 0,0 0 16,22-10-16,-22 10 0,32 0 16,-12 3-16,1 2 15,-1 1-15,-3 2 0,-1 3 16,-4 4-16,-3 2 0,-3 3 0,-5 10 15,-6 6-15,-3-2 0,-3 0 16,-5 3-16,-3-4 0,2-6 0,3-4 16,3-5-16,3-3 0,3-3 0,1-2 15,7-2-15,3-3 16,4-2-16,3-1 0,5-4 0,4-4 16,2-1-16,3-2 0,0-3 15,2 0-15,-1-1 0,-2 2 16,-5 3-1,-3 0-15,-4 2 0</inkml:trace>
  <inkml:trace contextRef="#ctx0" brushRef="#br0" timeOffset="239430.0902">22116 7078 0,'0'0'0,"0"0"0,0 0 16,20-12-16,-20 12 0,25-7 0,-4 3 15,1 1-15,1 1 0,3 1 16,4 0-16,5 1 0,-3 0 16,-4 0-16,-4 1 0,-2 1 15,-3 0-15,0 0 0,-4 0 16,-2-1-16</inkml:trace>
  <inkml:trace contextRef="#ctx0" brushRef="#br0" timeOffset="239592.9619">22296 6848 0,'0'0'0,"0"0"0,0 0 16,-23-4-16,15 4 0,2 3 0,-1 3 16,0 4-16,1 2 0,0 6 15,2 5-15,2 7 0,2 3 0,2 3 16,3 7-16,3 8 0,1 1 16,3-2-16,1 0 15,1-1-15,-5-12 0,-1-7 0</inkml:trace>
  <inkml:trace contextRef="#ctx0" brushRef="#br0" timeOffset="240664.7842">22325 7093 0,'0'0'0,"0"0"0,0 0 16,-7-26-16,2 17 0,-2-2 15,-1-2-15,0 0 0,-2 2 0,-4-4 0,-1 1 16,-2 4-16,-1 4 0,-4 4 15,-4 4-15,2 2 0,2 2 16,-3 9-16,-4 6 0,-4 11 16,3 3-16,3 8 0,2 4 15,1 9-15,3-1 0,3 15 16,6 5-16,6-8 0,4-4 0,8 9 16,8 1-16,5-9 0,2-9 15,18 17 1,-1-14-16,2-16 0,0-10 15,-2-16-15,0-10 0,-3-12 16,-1-6-16,4-8 0,4-7 16,-21 8-16,1-2 0,11-18 15,5-11-15,-6 4 0,0-5 0,21-40 16,-2-5-16,-10 12 16,-7 9-16,1-10 0,0-5 0,-5 10 0,-3 7 15,-12 4-15,-6 2 0,-8 13 16,-5 10-16,-8 7 0,-2 6 15,1 7-15,0 7 0,-3 4 16,0 2-16,1 5 0,2 2 0,7 6 16,3 5-16,0 4 0,0 3 15,-1 2-15,0 7 0,2 1 0,2 3 16,0 12-16,1 10 0,0-1 16,-1-1-16,1 16 0,1 8 15,1-6-15,0-2 0,6 11 16,3 2-16,5 13 0,0-10 15,5 3-15,3 0 0,-3-13 0,-2-10 16,10-3 0,8-1-16,0-12 0,2-7 15,-13-12-15,-8-7 0,-6-5 0</inkml:trace>
  <inkml:trace contextRef="#ctx0" brushRef="#br0" timeOffset="241034.9986">23317 6438 0,'0'0'16,"0"0"-16,0 0 0,0 25 0,0-25 15,0 32-15,0-4 0,0 3 16,0 4-16,0 21 0,1 9 16,1 15-16,2 0 0,-2 20 0,-1 2 15,4 10-15,3-10 0,1 14 16,2-4-16,9 25 0,0-25 0,3-17 15,1-10-15,-4-21 0,-5-13 16,1-8-16,-2-6 0,-2-10 16,-1-6-16,-3-8 0,-4-3 15,0-4-15</inkml:trace>
  <inkml:trace contextRef="#ctx0" brushRef="#br0" timeOffset="241351.5716">23121 7922 0,'0'0'15,"0"0"-15,0 0 0,9 23 0,-9-23 16,13 27-16,-1-6 0,2 3 16,3 3-16,7 12 0,4 2 15,-3-1-15,-1 0 0,7 13 16,0 1-16,0 2 0,-5-10 15,-3-6-15,-2-3 0,-3-7 0,-4-8 0,-3-4 16,-2-6-16,-1-8 0,0-2 16,3-17-16,4-11 0,1-5 15,0-8-15,17-27 0,10-13 16,13-16-16,4 2 0,28-20 16,14-2-16,9-10 0,-35 40 15,-23 25 1</inkml:trace>
  <inkml:trace contextRef="#ctx0" brushRef="#br0" timeOffset="242300.8082">21502 8077 0,'0'0'0,"0"0"16,-21-5-16,21 5 0,-21-1 16,9 0-16,-1 1 0,-3 0 0,-3 1 15,-5 3-15,-2 4 16,2 5-16,0 4 0,-3 5 15,-1 3-15,-1 4 0,0 3 0,-4 17 16,2 4-16,-3 7 0,3-3 16,6 1-16,4 0 0,2 6 15,5-5-15,6-3 0,7-2 16,6-2-16,3-6 0,8-6 16,4-6-16,3-6 0,1-5 0,5-4 0,2-4 15,-1-5-15,0-5 0,2-8 16,6-5-16,-1-3 0,1-4 15,2-7-15,4-6 0,-1-4 16,-1-4-16,6-11 0,-3-3 16,-9 5-16,-7 5 0,-3 1 15,-2 0 1,-9 8-16,-4 6 0,-4 8 16,-3 6-16,-1 4 0,1 3 0,-2 6 15,0 3-15,-2 7 0,-2 6 16,-1 2-16,-2 4 0,3 4 15,2 1-15,1 0 0,0-1 16,1-4-16,2-4 0,3-1 16,6-3-16,1-6 0,2-6 0,2-7 15,2-3-15,3-7 0,5-4 0,-2-5 16,1-2-16,-2-2 0,0 1 16,0 3-16,-3 2 0,-3 6 15,-1 2-15,-2 6 0,-2 1 16,-1 7-16,-1 4 0,-1 4 15,0 4-15,-1-1 0,1 4 0,1 2 16,2 2-16,2-1 0,4 1 0,2-2 16,3-1-16,4-5 0,2-6 15,-1 1-15,-7-2 0,-6-2 16</inkml:trace>
  <inkml:trace contextRef="#ctx0" brushRef="#br0" timeOffset="242585.9334">22545 8102 0,'0'0'0,"0"0"16,0 0-16,0 0 0,0 0 0,-7 24 0,7-24 15,-2 37 1,1-14-16,1 5 0,3 3 0,-1 5 0,1 3 15,-1 12-15,1 3 16,0 10-16,2-3 0,3 6 0,1-8 16,1-8-16,0-10 0,1-7 15,1-7-15,-1-9 16,0-5-16,1-13 0,0-11 16,0-10-16,0-11 0,-2 8 15,-2 6-15,-2 3 0</inkml:trace>
  <inkml:trace contextRef="#ctx0" brushRef="#br0" timeOffset="242917.6493">22661 8227 0,'0'0'0,"-1"-6"16,0-2-16,0-2 0,0 0 16,2 0-16,2 1 0,0-2 0,1 0 0,6-2 15,4 0-15,2 4 0,3 2 16,0 3-16,1 4 16,-4 4-16,0 3 0,-5 8 15,-3 5-15,-5 4 0,-4 4 0,-6 7 16,-5-1-16,0-4 0,0-4 15,2-3 1,2-5-16,3-3 0,0-4 0,4-1 16,3-3-16,4-2 0,2-5 15,4 0-15,3-2 16,-2-1-16,1-2 0,2 1 0,3 1 16,5 2-16,0 2 0,-2 2 15,-2 2-15,-2 5 0,-4 2 16,-5 5-16,-3 3 0,-4 2 0,-2 4 15,-5 4-15,-4 3 0,-2 3 0,-1 3 16,-3 7-16,-2 0 16,4-10-16,2-7 0,2-7 0,2-5 15,1-3-15</inkml:trace>
  <inkml:trace contextRef="#ctx0" brushRef="#br0" timeOffset="243156.1116">23132 8365 0,'0'0'15,"4"-7"-15,2-1 0,1 0 16,2 0-16,6 0 0,2 2 15,2 2-15,2 3 0,1 7 0,2 2 16,2 5-16,-1 5 0,4 12 16,-4 5-16,-5 4 0,-5 0 15,0 5 1,-5-1-16,-3-5 0,-1-5 0,-2-8 16,-1-6-16,-1-6 0,-2-4 15,-3-9-15,0-8 16,1-5-16,1-5 0,2-11 0,2-9 15,6-9-15,4-6 0,10-22 16,8-8-16,8-12 0,1 3 16,-6 16-16,-10 20 0,-6 16 0</inkml:trace>
  <inkml:trace contextRef="#ctx0" brushRef="#br0" timeOffset="243303.3554">23429 6735 0,'0'0'0,"0"0"0,0 0 0,15-14 16,-15 14-16,0 0 0,0 0 16,21-12-16</inkml:trace>
  <inkml:trace contextRef="#ctx0" brushRef="#br0" timeOffset="246821.487">18353 5078 0,'0'0'15,"0"0"-15,0 0 0,0 0 0,0 0 0,0 0 16,0 0-1,-20-5-15,20 5 0,0 0 0,0 0 16,-18-8-16,15 6 0,-2 0 16,1 1-16,1 0 0,-1-1 15,2 1-15,1-1 0,0 0 16,-1-1-16,2 3 0,0 0 16,-1-3-16,1 3 0,0 0 0</inkml:trace>
  <inkml:trace contextRef="#ctx0" brushRef="#br0" timeOffset="247159.1726">20093 4735 0,'0'0'0,"0"0"16,0 0-16,14 18 0,-10-10 0,4 4 15,1 2-15,1 1 0,-1-2 16,2 2-16,-2-3 0,-1-2 16</inkml:trace>
  <inkml:trace contextRef="#ctx0" brushRef="#br0" timeOffset="247976.0542">19695 5135 0,'0'0'16,"0"0"-16,0 0 0,0 0 0,0 0 15,0 0-15,0 0 0,0 0 16,0 0-16,0 0 15,0 0-15,26 9 0,-26-9 0,32 12 0,-9-7 16,2 2-16,4-1 0,5 1 16,6 1-16,11 2 0,-1-2 0,14 1 15,2 0-15,-3 1 0,-2 0 16,6 0-16,-5-1 16,3-1-16,-6 1 15,-8-4-15,-7 0 0,-10-1 16,-7 0-16,-7 1 0,-5 0 15,-5-3-15,-4-1 0,-8 2 16,-3 3-16,-8-4 0,-7-1 0,-6 2 16,-7-2-16,-6 3 0,-5-1 0,-20 1 15,-9-2-15,-4 2 0,-3 3 16,-17 1-16,-2 1 0,-1 0 16,12-1-16,-24 2 0,21-4 15,22-5-15,18-3 0,15-3 16,12-1-16,12-1 0,8 1 0,13-5 15,11-3-15,0 3 0,5-1 16,10 0-16,5 1 0,1 0 16,4 0-16,16-2 0,5-1 0,-3 2 15,-1 1-15,1 3 0,1 2 16,5 0-16,-3 1 0,16 4 16,-11 4-16,-13-3 0,-11 0 0,-8 0 15,-7 0-15,-11 4 0,-8 1 16,-6 0-16,-5-1 0,-6-1 15,-1 1 1,-14 3-16,-10 3 0,-10 0 0,-9 2 16,-11-3-16,-8-1 15,-3 1-15,1 3 0,-13 3 0,1 1 16,10-5-16,9-3 0,-5-1 16,24-4-16,19-2 0,14-1 15,13-2-15,10-1 0,4-3 16,6-3-16,12-1 0,13-1 0,1-2 0,4-1 15,10 1-15,1 2 0,-8 3 16,-4 2-16,-6 4 0,-4 2 16,-9 2-16,-5 1 0,-7 2 15,-5 2-15,-1 2 0,-3 2 16,-6 2-16,-1 4 0,-4 2 16,-3 2-16,3 1 15,2 0-15,-1-9 0,0-2 16,-1-2-16</inkml:trace>
  <inkml:trace contextRef="#ctx0" brushRef="#br0" timeOffset="248308.4014">22973 7059 0,'0'0'0,"0"0"0,0 0 0,0 0 0</inkml:trace>
  <inkml:trace contextRef="#ctx0" brushRef="#br0" timeOffset="251649.8682">25779 4058 0,'0'0'16,"-6"-3"0,0-2-16,-3-2 0,-2 0 0,-9-5 15,-4-2-15,-2 3 0,0 0 16,-12-3-16,-3 0 0,-1 3 15,0 2-15,-17 1 0,-6 2 16,7 3-16,4 3 0,-17 5 16,-5 6-16,6-1 0,4 0 15,-15 6-15,-2 5 0,15 1 0,10 1 0,-32 12 16,6-1-16,11-3 0,6-4 16,5 7-16,1 3 0,11-6 15,9-3-15,-1 1 0,1-1 16,9 2-16,5 1 0,1 10 15,-1 8-15,1-12 0,0-5 16,2-2-16,5-1 16,5 7-16,6 3 0,-1 1 15,1 0-15,7-3 0,4-1 16,5 1-16,3-1 0,4-1 16,4-2-16,4 3 0,4 2 15,-12-16-15,2 1 0,5 1 16,4 0-16,2-1 0,0 0 0,5 0 15,3-1-15,0-2 0,3-2 0,7-2 16,5 1-16,4-7 0,1-1 16,9-5-16,7-2 0,9-2 15,1-3-15,34-11 0,-3-8 16,-4-3-16,-3-3 0,5 0 16,1-1-16,-8 0 0,-6 0 0,1-4 15,2-2 1,-8-2-16,-5-2 0,0 0 0,-1-1 0,-8-1 15,-8 3-15,-2-7 0,-3-2 16,-10 1-16,-5 3 0,-7-1 16,-4 2-16,-8 0 0,-5 0 0,-6 0 15,-4-2-15,-7 4 0,-5 3 16,-3 1-16,-3 1 16,-1 3-16,-2 2 0,-7 1 15,-5 1-15,-9 6 0,-6 4 16,-11 0-16,-7 0 0,-6 5 15,-4 3-15,-14 8 0,-9 8 16,2-2-16,1 0 0,23-2 0,19-1 16,11 1-16</inkml:trace>
  <inkml:trace contextRef="#ctx0" brushRef="#br0" timeOffset="252088.2082">21691 6936 0,'0'0'0,"0"0"16,0 0-16,-18 13 0,18-13 0,0 0 15,0 0-15,0 0 0,-18 15 0,15-12 16,1 1-16,0-1 0,0 1 15,1-1-15,2 0 0,1 1 16,1-1-16,1-1 0,0 0 16,0 1-16,2 1 0,0-2 15,2 2-15,1-2 0,0-1 16,4-2 0,4-1-16,0 0 0,2-2 0,-2 1 15,-3 0-15,-2 0 0</inkml:trace>
  <inkml:trace contextRef="#ctx0" brushRef="#br0" timeOffset="254742.5753">30001 4121 0,'0'0'0,"0"0"16,0 0-16,-17-11 0,17 11 0,0 0 15,-33-13-15,16 7 0,-1 1 16,-1-1-16,-4 0 0,-5-3 16,-2 1-16,-1 0 0,-1 0 15,-1-1 1,-1 2-16,-10-1 0,-1 0 15,2 2-15,1 2 0,-2 0 0,-3 0 16,-7 1-16,3 0 0,-3 3 16,-2 2-16,5-2 0,2 1 15,-10 0-15,-3 2 0,7 1 16,4 1-16,-12 0 0,-2-1 16,4 0-16,5-1 0,-2 5 0,-3 3 15,7-2-15,6-2 0,-13 4 0,-2 3 16,7 0-16,4-1 0,-23 5 15,1 1-15,8-3 0,5 1 16,0 4-16,-2 1 0,7-3 16,5 0-16,-3 1 0,-1 3 15,2-1-15,1 0 0,-1 0 0,-1 0 0,5 1 16,2-2-16,-5 5 0,-5 3 16,7-1-16,6 1 0,-5 0 15,-5-1-15,9-2 0,6 0 16,-5-2-16,-4 2 0,4 0 0,4 0 15,-3 7-15,-3 4 16,6-8 0,2-3-16,-3 2 0,-3 2 15,9-5-15,5-2 0,-4 6 0,-3 5 16,2-6-16,3-3 0,-1 7 16,0 6-16,2-2 0,2-1 15,3 0-15,3 1 0,1-5 0,1-3 16,-4 7-16,-4 1 15,5-2-15,3-3 0,-1 4 0,0 1 0,3-1 16,2-1-16,-1 1 0,-2 3 16,11-16-16,1 1 0,-6 16 15,1-1-15,6-19 0,2 0 0,2 4 16,3 4-16,0-2 0,0-2 16,5 3-16,1 1 15,-1-7-15,-2-1 16,4 1-16,1 0 0,-1-2 15,1-1-15,2 1 0,2 1 16,1-5-16,2 1 0,0 1 16,2 1-16,0-2 0,1-1 15,2 1-15,2 1 0,-1-1 0,0-3 16,2 2-16,1 0 16,0-2-16,1 1 0,0-5 0,1-1 0,0 3 15,-2 1-15,4 1 0,2 0 16,-1-1-16,-1 1 0,0-1 15,2 0-15,1-1 0,1-1 0,2-2 16,2-1-16,1 2 0,-1 2 16,3-3-16,-1-1 15,1 0-15,0-1 16,7 0-16,1 1 0,-2-4 16,-2 0-16,3-2 0,-1 0 15,0-1-15,0-1 0,4 2 16,1 2-16,-2-1 0,-3-2 0,11-2 15,3-2-15,-7-1 0,-6 1 16,6 3-16,3 2 16,-2-4-16,-3-1 0,2 1 0,1 0 0,-2 0 15,0 1-15,10 0 0,2 1 16,-9-2-16,-5 0 0,19-1 16,-2 0-16,-7-4 0,-5-2 0,0 4 15,0 3-15,-4 3 0,-1 3 16,-1-3-16,2-4 0,-4 2 15,-2-2-15,4 0 0,0-1 0,-5-6 16,-4-3-16,3 4 0,2 4 16,1 2-16,0 1 0,2-4 15,0-6-15,-5-1 0,-5-1 0,11-1 16,6-1-16,-6 2 16,-4 3-16,1-4 0,0-4 15,-2 1-15,0 0 16,3-1-16,3 0 0,-4 0 15,-1 1-15,2-2 0,3 0 16,-3 0-16,-2 1 0,2-4 16,3-6-16,-7 6 0,-4 2 0,4 0 15,2-1-15,0 0 16,1 0-16,-2-2 0,-2-2 0,-1 3 16,-1 3-16,0-4 0,1-2 0,-4 6 15,-2 4-15,-2-5 0,-2-4 16,3 1-16,1 1 0,2 1 15,1 0-15,-8-2 0,-7-1 0,3 0 16,3 1-16,-13 10 0,2-3 16,2-5-16,1-2 0,-2 1 15,1-1 1,0-1-16,1-3 0,-4 4 0,-1 1 16,-1-4-16,0-2 15,-3 3-15,-2 3 0,1-2 0,1-4 16,-3 8-16,-3-1 0,1-2 15,-2-4-15,-1 3 0,0 2 0,-2-2 16,-1 1-16,-2-1 16,-2 2-16,-1-2 0,-2-2 0,2 2 0,-1 2 15,-4-2-15,-2-1 16,1 6-16,-1-1 0,-4-2 16,-1-1-16,0 1 0,1 1 0,0 1 15,1-2-15,-1 2 0,0 0 16,-5 0-16,-3-2 0,1 3 15,2 2-15,-1-3 16,-2 0-16,-1 0 16,-3 1-16,-3-2 0,-1 0 15,3 7-15,-1 0 0,-6-4 0,-2-1 16,5 4-16,3 3 0,-5-2 16,-6 2-16,5-1 0,3 0 0,-2 2 15,-3-2-15,3 4 16,2 2-16,-5-3 0,-1-2 0,1 2 0,2-1 15,-6 3-15,-6 0 0,5 2 16,3 3-16,-8-1 0,-5 0 16,4-2-16,1 0 0,-9 2 0,-1 1 15,4 1-15,3 2 0,-2 0 16,-1 2-16,4-1 0,4-1 16,-3 1-16,0 2 0,3 0 0,1 1 15,-26 3-15,-1 2 16,29-3-16,0 1 0,-30 3 0,4 2 15,6 3-15,5 3 0,-7 0 16,-6 1-16,6-3 0,3 1 0,-5 5 31,-5 3-31,8-5 0,7-4 0,-7 8 16,-4 3-16,4-1 0,4 0 16,1 4-16,-2 2 0,8-2 15,5-3-15,-7 3 0,-5 3 16,6 0-16,4 2 0,16-9 15,10-9-15,7-3 0</inkml:trace>
  <inkml:trace contextRef="#ctx0" brushRef="#br0" timeOffset="255128.0985">26841 5997 0,'0'0'16,"0"0"-16,0 0 0,22 13 0,-22-13 16,18 8-16,-3 1 0,0-2 0,2 2 15,0 0-15,2 0 0,4 2 16,-1 1-16,0 6 0,1 7 15,-4-4-15,-2-4 0,-4-3 16</inkml:trace>
  <inkml:trace contextRef="#ctx0" brushRef="#br0" timeOffset="260361.5509">28258 7345 0,'0'0'0,"0"0"0,0 0 0,0 0 15,0 0-15,21-8 0,-21 8 16,0 0-16,0 0 0,21-16 16,-21 16-16,0 0 0,0 0 0,0 0 15,20-11-15,-18 10 0,0 1 0,1-2 16,-1 1-16,-2 1 0,2-3 15,-2 3-15,2-1 0,-2 1 16,1-3-16,-1 3 0,0-2 16,0 2-16,0 0 0,-4-6 15,4 6-15,-7-4 0,7 4 0,-8-1 16,1 0 0,-1 1-16,-1-2 0,-1 4 15,-1-1-15,0 2 0,0 0 0,0 2 16,0 0-16,-2 0 15,-1 2-15,-2 0 0,0 1 16,0 1-16,0 0 0,0 1 16,1 1-16,0 0 0,-1 1 0,-3 4 15,2 2-15,1-1 0,3-1 0,-1 2 16,-1 1-16,2-1 0,1 1 0,3 1 16,3-1-16,0 0 15,2 1-15,0-1 0,2 2 16,2-3-16,1 0 0,5-1 0,3 1 15,-1-2-15,2-1 0,1-2 16,1 1 0,1-3-16,0-2 0,6-1 15,3-3-15,-5-2 0,1-1 16,5-2-16,1-2 0,-1-3 16,1-1-16,0-2 0,2-2 0,0-2 0,-2-2 0,3-3 15,2-2-15,-1-2 0,-3 0 16,2-4-16,0-3 15,2-5-15,-5 1 0,2-3 16,3 1-16,-4 1 0,-1 4 16,-5-1-16,-1-2 0,-2 0 15,-2 2-15,-1-4 0,-3 1 16,-4 8-16,-3 4 0,0 2 0,0 2 16,0 4-16,-1 1 0,-1 2 15,-1 2 1,-1 2-16,0 2 0,0 1 15,0 1-15,1 2 0,-3-2 0,1 5 16,0-1-16,-1 3 0,-1 1 16,2 4-16,1 3 15,-1 0-15,-1 2 0,-2 2 0,1 3 16,0 1-16,2 1 0,-1 0 16,0 1-16,-1 1 0,1-1 0,0 8 15,0 0-15,0-1 0,0 0 0,1-1 16,1 1-16,-2-2 15,1-1-15,0 3 0,0 1 16,0-3-16,0-5 0,1 1 0,1 1 16,-1-2-16,0-1 0,-1 0 15,0 0-15,-1-3 0,2-2 0,0 0 16,1 0-16,0-4 0,1-1 0,-1-1 16,0-2-16,1-1 0,1-3 15,-2-1-15,0-2 0,0-2 16,4-3-16,-2-1 0,0 2 15,-2 2-15</inkml:trace>
  <inkml:trace contextRef="#ctx0" brushRef="#br0" timeOffset="260800.5681">28877 7337 0,'0'0'16,"0"0"-16,0 0 0,0 0 0,0 0 15,0 0-15,0 0 0,27 11 16,-27-11-16,0 0 0,27 5 16,-27-5-16,23 3 0,-23-3 15,30 5 1,-15-2-16,1 0 0,-1-2 15,0 1-15,1-1 0,-2 1 0,2-2 16,0-2-16,1 2 0,-2 0 16,2-1-16,1-1 15,-1 0-15,-2-1 0,5 0 0,-1 1 16,-2-1-16,-2 1 0,-1-2 16,0 2-16,-3 1 0,0 1 0,-6-2 0,-2 0 15,1-2-15,-1 2 0,0 1 16,1 1-16,-1 0 0,-1 0 15,-2 0-15,2 0 0,-2 0 16,0 0-16,0 3 0,-2-1 16,0 2-16,0 0 0,1 1 15,0-2-15,-1 0 0</inkml:trace>
  <inkml:trace contextRef="#ctx0" brushRef="#br0" timeOffset="260963.4323">29546 7192 0,'0'0'0,"0"0"16,0 0-16,0 0 0,0 0 0,0 0 16,0 0-16,11 26 0,-11-26 15,0 0-15</inkml:trace>
  <inkml:trace contextRef="#ctx0" brushRef="#br0" timeOffset="261549.8132">27866 6986 0,'0'0'0,"-8"5"0,-1 0 0,-5 1 0,-1-1 0,-8 5 15,-1 3-15,-2 4 0,-4 2 16,-4 5-16,0 1 0,1-2 16,-1-1-16,1 0 0,0-1 15,4 4-15,2 0 0,0 1 16,-1 2-16,-4 4 0,0 0 0,3 0 15,4 1-15,2 2 0,1 2 0,0-2 16,1 1-16,0-2 0,1-2 16,0 2-16,0 0 0,5-9 15,4-5-15,2-6 0</inkml:trace>
  <inkml:trace contextRef="#ctx0" brushRef="#br0" timeOffset="261744.3299">27051 8307 0,'0'0'16,"0"0"-16,0 0 0,14 15 16,-14-15-16,17 13 0,-4-8 15,2 1-15,-1 0 0,3-2 16,3 0-16,1 0 0,1 0 0,8 0 16,0 0-16,1-1 0,1-2 0,2 1 15,1-1-15,7 1 0,-2 0 16,2 0-16,1-1 0,-9 0 0,-6-1 15,-4 1 1</inkml:trace>
  <inkml:trace contextRef="#ctx0" brushRef="#br0" timeOffset="262219.9555">28977 8029 0,'0'0'0,"9"-6"16,3-3-16,2-1 0,2-2 0,8-6 16,3-5-16,4-4 0,1 0 0,0-1 15,-1-2-15,6-3 0,-1 2 16,-1-2-16,0-1 0,-5 1 16,-1 1-16,3-6 15,-1-1-15,-1 3 0,-2 3 16,0-3-16,-1 2 0,-3-1 0,-3 1 15,-1 1-15,1-3 0,-4 4 0,-3 2 0,-3-4 16,-3 1-16,-1 0 0,-3 0 0,-1 9 16,0 5-16,-3-14 0,-3-12 15,-4-1-15,-4 5 16,0 5-16,1 6 0,-6-3 0,-2-1 16,-1 3-16,0-1 0,-5 2 15,-4-2 1,3 4-16,1 4 15,-2-3-15,1-1 0,3 7 16,-1-1-16,-6-2 0,-2-1 16,8 5-16,2-2 0,-5 2 0,-5 1 15,1 2-15,1 2 0,-5-2 16,-4 0-16,2 5 0,3 3 16,-4 0-16,-3-1 0,3 2 0,1 2 0,10 1 15,6 2-15,5 0 0</inkml:trace>
  <inkml:trace contextRef="#ctx0" brushRef="#br0" timeOffset="267264.8206">31899 1889 0,'0'0'0,"0"0"0,0 0 0,0 0 16,-5-20-16,5 20 0,-5-15 15,1 6 1,1 1-16,-1-1 0,-1 1 16,-1-3-16,-2 0 0,0 0 15,1-1-15,-2 1 0,0 2 0,-1 0 16,0 0-16,0 1 0,0 0 15,-5 3-15,-3 1 0,4 2 16,-2 1-16,-6 5 0,-1 3 16,0 2-16,1 1 0,-2 2 0,-4 1 15,3 0-15,1 1 0,-4 7 16,4 3-16,1-1 0,2-1 0,3 4 16,3 5-16,1-2 15,2-1-15,3 4 0,4 6 16,3 2-16,3-5 0,4-1 0,5 1 15,3-3-15,3-3 16,6-3-16,5 0 16,1-3-16,0-2 0,9-6 15,3-5-15,-3-3 0,-2-4 0,2-8 16,1-7-16,-1-2 0,-1-1 16,6-8-16,3-6 0,-5 1 15,-5 0-15,5-7 0,3-8 16,1-4-16,-5 0 0,3-3 0,2-5 15,-7 4-15,-4 1 0,11-22 16,-5 9-16,-10 9 0,-9 8 0,-2 6 16,-4 3-16,-6 7 0,-5 6 15,-4 5-15,-3 2 0,0 7 16,-1 1-16,1 0 0,0-1 16,-1 4-16,-2 3 0,0 3 0,-3 2 15,2 3-15,-1 2 0,-2 3 0,-1 2 16,0 1-16,0 1 0,0 2 15,-1 3-15,4-3 0,0-2 16,1 9-16,3 4 0,-1-3 16,0-1-16,1 9 0,1 1 15,0-1 1,1 0-16,2 2 0,1 1 0,1-1 16,1-2-16,3 1 0,2 2 15,1-3-15,0-4 0,2 2 16,2 3-16,0-4 0,0-3 15,2-1-15,3 1 0,-2-4 0,1-2 16,-4-4-16,-2-4 0,-2-3 16</inkml:trace>
  <inkml:trace contextRef="#ctx0" brushRef="#br0" timeOffset="267543.5267">32508 2130 0,'0'0'0,"0"0"0,0 0 16,0 0-16,0 0 0,0 0 15,0 0-15,17 26 0,-17-26 0,8 22 16,-8-22-16,6 32 0,-3-12 16,0 3-16,-2 2 0,-1 2 15,-1-1-15,-3 7 0,0 0 16,0-5-16,-1-4 0,1-3 0,-2-4 15,4-3-15,1-2 0,3-6 0,3-4 16,3-3-16,3-4 0,13-5 16,9-6-16,5-2 0,4-1 15,1-1-15,-9 4 0,-5 3 0</inkml:trace>
  <inkml:trace contextRef="#ctx0" brushRef="#br0" timeOffset="272868.7719">31625 4078 0,'0'0'0,"0"0"16,0 0-16,0 0 0,0 0 0,0 0 16,0 0-1,0 0-15,-15 22 0,15-22 16,0 0-16,0 0 0,-19 18 0,19-18 15,-8 13-15,5-8 16</inkml:trace>
  <inkml:trace contextRef="#ctx0" brushRef="#br0" timeOffset="273401.7491">29977 6815 0,'0'0'0,"0"0"0,0 0 0,0 0 15,0 0-15,0 0 0,0 0 0,0 0 0,0 0 16,0 0-16,-8-22 0,8 22 15,0 0-15,7-23 0,-7 23 16,8-19-16,-8 19 0,8-19 16,-4 11-16,-1 1 0</inkml:trace>
  <inkml:trace contextRef="#ctx0" brushRef="#br0" timeOffset="273724.7223">30185 6832 0,'0'0'0,"0"0"0,0 0 16,0 0-16,0 0 0,0 0 0,0 0 16,0 0-16,0 0 0,27 11 15,-27-11-15,0 0 0,24 4 0,-24-4 16,23-2-16,-10 0 0,2 1 16,1-2-16,3-1 0,1-2 15,1 1-15,-3 0 0,-3 0 16,-2 1-1</inkml:trace>
  <inkml:trace contextRef="#ctx0" brushRef="#br0" timeOffset="273918.8341">30900 6676 0,'0'0'0,"0"0"16,0 0-16,0 0 0,24 6 0,-13-5 0,3 0 0,1-1 16,0 1-16,5 2 15,1 2-15,-1-3 0,-3-1 0,4 2 16,1 1-16,-1-3 15,-1-1-15,0 3 0,1 1 16,-2-1-16,-2-2 0,0 1 0,-3-2 16,-2 1-16,-2-1 0,-1 0 15</inkml:trace>
  <inkml:trace contextRef="#ctx0" brushRef="#br0" timeOffset="274404.188">30750 6827 0,'0'0'0,"0"0"0,0 0 0,0 0 16,22-6-16,-22 6 0,27-1 15,-11 1-15,-1 0 0,3 1 0,2 2 16,1-2-16,1 1 0,8 0 15,-1 0-15,1 1 0,-1-1 0,1 1 16,0 1-16,0 0 0,0-3 0,0 1 16,-6 0-16,-4-1 0</inkml:trace>
  <inkml:trace contextRef="#ctx0" brushRef="#br0" timeOffset="274589.2621">31616 6492 0,'0'0'0,"0"0"0,0 0 16,0 0-16,0 0 0,0 0 0,0 0 16,0 0-16,0 0 0,0 0 15,25-7-15,-25 7 0,0 0 0,25-2 16</inkml:trace>
  <inkml:trace contextRef="#ctx0" brushRef="#br0" timeOffset="282267.6052">30311 8023 0,'0'0'0,"0"0"16,0 0-16,0 0 0,0 0 0,0 0 15,0 23-15,0-23 0,3 19 0,-3-19 16,3 28-16,-3-11 16,0-1-16,0 3 0,0 3 15,0-1-15,-2 1 0,2 7 0,0 2 16,-1-3-16,0 0 0,-1 1 0,-1 1 16,1-2-16,0-2 0,2 4 15,2-3-15,0-5 0,1-2 16,1-3-16,3-2 0,-1-7 15,-1-7-15,0 0 0,-2 0 16,0 0-16</inkml:trace>
  <inkml:trace contextRef="#ctx0" brushRef="#br0" timeOffset="282452.5501">30422 8185 0,'0'0'0,"0"0"0,0 0 16,0 0-16,0 0 15,0 0-15,0 0 0,0 0 16,0 0-16,7-20 0,-7 20 16,0 0-16,0 0 0,24-8 15,-24 8-15,21-4 0,-21 4 16,23-3-16,-8-1 0,-1 0 16,1-2-16,-1 2 0,-3 0 0,-1 0 15</inkml:trace>
  <inkml:trace contextRef="#ctx0" brushRef="#br0" timeOffset="282684.6027">30650 7847 0,'0'0'0,"0"0"15,0 0-15,0 0 0,0 0 0,-19 19 16,19-19 0,-10 19-16,4-5 0,0 4 15,-1 3-15,2 2 0,-1 1 0,-2 13 16,1 6-16,0 2 15,2-1-15,-3 16 0,-1 1 16,1-3-16,3-6 0,0 8 16,3-5-16,2-4 0,1-10 0,3-14 15,1-10-15,3-8 0,1-7 0,-4-1 16,0-1-16,-1 1 0</inkml:trace>
  <inkml:trace contextRef="#ctx0" brushRef="#br0" timeOffset="282831.7777">30743 8256 0,'0'0'0,"0"0"0,0 0 16,0 0-16,0 0 0,0 0 0,0 0 0,0 0 16,13 25-16,-13-25 0,0 0 15,23 18-15,-23-18 0,25 7 16,-9-10-16,2-3 0,1-3 16,-3 0-16,-1 2 0,-3 1 0</inkml:trace>
  <inkml:trace contextRef="#ctx0" brushRef="#br0" timeOffset="283186.2498">31142 7770 0,'0'0'0,"0"0"0,0 0 16,0 0-16,0 0 0,-15 14 16,15-14-16,-13 23 0,6-8 0,2 3 15,-1 4-15,2-1 0,-1 2 0,2 4 16,1-2-16,2-2 0,2-2 0,3-1 15,3 1-15,1-4 16,0-2-16,1 0 0,2-2 16,0-1-16,1-1 0,-1-1 0,0 0 15,-2-2-15,-1-1 0,-2 1 16,-2 2 0,0-2-16,-1 1 0,-3 3 15,-2 1-15,-4 4 0,-5 0 16,-1 3-16,-1 2 0,-1-1 0,0 0 15,1-2-15,0 1 16,0-1-16,2-2 0,3-9 0,4-6 16,3-7-16,2-5 0,7-8 15,4-8-15,-2 5 0,-2 3 0,-1 3 16</inkml:trace>
  <inkml:trace contextRef="#ctx0" brushRef="#br0" timeOffset="283518.432">31417 7892 0,'0'0'0,"0"0"0,0 0 16,0 0-16,0 0 0,0 0 0,0 0 15,0 0-15,0 0 0,0 0 16,-6 27 0,6-27-16,-2 30 0,2-30 15,-1 36-15,1-16 0,0 2 0,0 0 16,0 1-16,2 4 0,3-2 16,0-4-16,2-6 0,0-4 15,1-3-15,3-8 0,4-7 16,-1-5-16,0-3 0,1-6 15,-1-4-15,0-3 0,1 0 0,1-10 16,0-1-16,-5 3 0,-4 2 0,-1-1 16,-4 2-16,-1 5 0,-1 5 15,-3 5-15,-4 4 0,-1 4 16,0 3-16,-2 4 0,-1 3 16,-1 3-16,-3 2 0,0 2 15,-2 1-15,4 2 0,3 3 0,1 3 16,0 1-16,5-3 0,3 1 0,4-1 15,4 2-15,3-2 0,2-2 16,-2-2-16,-1-3 0,-3-1 16</inkml:trace>
  <inkml:trace contextRef="#ctx0" brushRef="#br0" timeOffset="283687.7866">31598 8033 0,'0'0'0,"0"0"15,0 0-15,0 0 0,0 0 0,5 25 16,-5-25-16,10 18 0,-10-18 0,17 19 16,-5-8-16,0-1 15,0 0-15,2-2 0,3-1 0,-3-2 0,-2 0 16,-1 0-16</inkml:trace>
  <inkml:trace contextRef="#ctx0" brushRef="#br0" timeOffset="283863.1638">31591 7999 0,'0'0'0,"0"0"16,-12 17-16,4-4 0,-2 5 16,-3 14-16,-1 7 0,-1 6 15,1 6-15,-1 18 0,1 3 16,2-3-16,2-16 0,3-10 15</inkml:trace>
  <inkml:trace contextRef="#ctx0" brushRef="#br0" timeOffset="284135.4583">31194 9001 0,'0'0'0,"0"0"16,0 0-16,0 0 0,0 0 15,0 0-15,0 0 0,0 0 16,0 0-16,0 0 0,14-16 15,-14 16-15,31-28 0,-31 28 16,27-26-16,-16 16 0</inkml:trace>
  <inkml:trace contextRef="#ctx0" brushRef="#br0" timeOffset="285793.2169">26509 2681 0,'0'0'0,"0"0"16,0 0-16,-32-12 0,20 9 0,-3 0 16,0 2-16,-7-3 0,-1-1 15,-2 4 1,0 2-16,-1 1 0,-2 1 15,-1 1-15,0-2 0,-2 1 16,-1-2-16,-8 2 0,0 2 16,1 1-16,-1 0 0,-1 1 15,-1 0-15,-6 0 0,1 1 0,0 0 16,0 0-16,1 2 0,2 0 16,1 6-16,1 2 0,1-3 0,-2-1 0,-6 2 15,4 2-15,1-4 16,1 1-16,1-2 0,0 2 15,6 2-15,4 1 0,-1-1 16,-2-2-16,5 0 0,2 1 0,3 0 16,0 0-16,2-1 0,0 0 15,1 0 1,0 1-16,3 2 0,3-2 0,0-1 16,0 0-16,0-2 0,1 0 15,-1-1-15,1 1 16,3-1-16,2 2 0,0-3 0,1-1 15,4-4-15,0-2 0,0-3 16,0-2-16,1 0 0,-1 1 16,3 1-16,0 0 0,2-1 0,0 0 0,0 0 15,-1 2-15,1-2 0</inkml:trace>
  <inkml:trace contextRef="#ctx0" brushRef="#br0" timeOffset="286912.392">26379 2372 0,'0'0'16,"0"0"-16,0 0 0,0 0 0,0 0 0,-22-3 15,22 3 1,0 0-16,-30 1 0,30-1 0,-26 6 16,12-4-16,0 1 0,-3 1 0,-3 2 15,2 0-15,-1 0 0,-8 5 16,0 1-16,-1 1 0,1 1 0,-2 2 15,-2 3-15,1 0 0,1 1 16,-9 7-16,0 2 16,3-1-16,5 0 0,-9 8 0,-1 2 15,5-3 1,3-2-16,-7 11 0,0 6 16,1-5-16,4-3 0,-2 3 15,-2 7-15,4-5 0,2-4 0,-4 14 16,0 3-16,6-7 15,1-3-15,-5 12 0,-5 7 16,-5 17-16,12-15 0,3-6 16,3-5-16,-1-1 0,2-1 0,3-2 0,3-2 15,6-4-15,4-4 0,4 0 16,1 1-16,2-9 0,0-3 0,2-3 16,1-1-16,1-5 0,2-3 15,-1-3-15,1-2 16,2-1-16,1-2 0,-3-9 0,3-2 15,-3 0 1,-1-1-16,1-2 0,-2 0 16,-2-1-16,0-3 0,0 3 15,0-3-15,0 3 0</inkml:trace>
  <inkml:trace contextRef="#ctx0" brushRef="#br0" timeOffset="287297.6706">24588 4053 0,'0'0'0,"0"0"16,0 0-16,0 0 0,0 0 0,0 0 16,0 0-16,0 0 0,0 0 0,-14 26 15,14-26-15,-9 27 0,6-10 16,-2 2-16,-1 0 15,-1 2-15,0 0 0,0 3 0,-2 0 16,-1 7-16,1 0 0,0 1 16,2 0-16,-2-2 0,0-1 15,0 4-15,1-3 16,3-4-16,1-3 0,2-6 16,4-5-16,3-5 0,3-3 15,6-7-15,8-5 0,6-4 16,4-3-16,18-7 0,10-3 15,9-4-15,0 3 0,13-10 16,3-1-16,-11 4 0,-8 2 16,6-3-16,-5 2 0,-14 5 0,-16 8 0,-12 7 15</inkml:trace>
  <inkml:trace contextRef="#ctx0" brushRef="#br0" timeOffset="287504.4032">25801 3537 0,'0'0'0,"-18"-7"16,-4-1-16,3 3 0,0 0 0,-11-5 0,-2-2 0,0-1 0,7 3 15,4 3-15</inkml:trace>
  <inkml:trace contextRef="#ctx0" brushRef="#br0" timeOffset="287938.7998">18764 1614 0,'0'0'0,"-31"-5"16,-16-2-16,-14-6 0,-12-3 0,-34-4 15,-31-5-15,-39-6 0,26 3 16,-6 5-16,-4 5 15,25 1-15,16 2 0,-15 0 16,-11-2-16,18 6 16,10 1-16,-17 4 0,-9 2 15,19 1-15,13 0 0,-15 2 16,-11 2-16,13-1 0,11-1 0,34 0 16,26 0-16,17 1 0</inkml:trace>
  <inkml:trace contextRef="#ctx0" brushRef="#br0" timeOffset="288115.2905">13881 1419 0,'-8'1'16,"-25"2"-16,-12 2 0,-13 0 16,-12 2-16,-58 8 0,-26 1 15,6 4-15,21-2 0,-4 1 16,-3 1-16,19 3 0,15 1 0,-15 1 16,-9-2-1,14-4-15,11-3 0,-11 4 16,-7 3-16,9 0 0,7-3 0,31-7 15,23-3-15,14-3 0</inkml:trace>
  <inkml:trace contextRef="#ctx0" brushRef="#br0" timeOffset="289667.1162">6413 5731 0,'0'0'16,"0"0"-16,0 0 0,15-22 0,-15 22 15,8-17-15,-5 6 0,1 1 16,0-1-16,-1 0 0,1-3 16,-1 2-16,-3-1 0,0-2 15,-3-1-15,-1 5 0,-2 0 16,-4-3-16,-2-1 0,0 3 0,-3 0 0,1 1 16,-4 0-16,1 0 15,-3 0-15,-2 3 0,-2 1 16,-2 0-16,0 0 0,-11 1 0,-1 4 15,-1-1-15,3 3 0,-7 0 16,-2 3-16,-2 1 0,0 3 0,-10 5 31,-1 3-31,2 0 0,2-2 0,-13 9 16,-3 4-16,7 3 0,6 3 16,-7 11-16,1 7 0,5-8 15,3-4-15,-27 21 0,7-2 16,12 0-16,10 0 0,1 3 15,-5 0-15,12-3 0,4-3 0,4 7 16,-1 9-16,3-11 0,3-3 0,3 1 16,4 3-16,6-8 0,7-3 15,3-3-15,2-2 0,7-3 16,6-1-16,3 5 0,4 5 16,1-8-16,2-3 0,5-1 15,1 1-15,1-4 0,3-1 16,3 4-16,4 4 0,2-4 0,-3-3 0,6-2 15,5 0-15,-8-6 0,0-3 16,5 3-16,8 2 0,-5-4 16,-1-4-16,5-3 0,5-1 15,1-5-15,-1 0 0,9-8 16,8-2-16,-4-4 0,-5-2 16,9-3-16,4-2 15,-5-1-15,-2 0 0,6-6 16,3-4-16,-4 0 0,-1 1 15,0-4-15,2 0 0,-7-4 16,-4 1-16,5-8 0,3-3 16,-7 5-16,-3 4 0,-1-8 15,3-4-15,-11 4 0,-8 4 0,8-6 16,1-2-16,-6-2 0,-6 1 0,0-4 16,-2-2-16,-5 4 0,-6 3 15,5-3-15,4-3 0,-6 0 16,-3 1-16,-2-4 0,-2-3 15,-1 2-15,-1 3 0,-1 2 16,-1 1-16,-3 5 0,-2 5 0,-5-8 16,-7-5-1,0 5-15,0 5 0,-7-2 16,-5 0-16,-4 2 0,-1 3 16,-2-1-16,0-2 0,1 5 15,-4 0-15,-9 2 0,-7 0 16,1 4-16,1 3 0,-2-3 15,-1-3-15,-4 7 0,1 3 0,-3-1 16,-2 0-16,4 1 0,4 0 0,-7 2 16,-3 4-16,5-1 0,3 2 15,-8 3-15,-6 0 0,7 2 16,5 3-16,-5-2 0,-7-1 16,2 2-16,0 2 0,-2 3 15,-2 2-15,2 3 0,1-1 0,-4 3 16,-3-1-16,6 5 0,5 2 0,-7 4 15,-4 3-15,3-1 0,2-2 16,-8 6-16,-3 2 0,10 3 16,9 0-16,-9 6 0,-4 4 15,8-1-15,6 0 0,-5 5 16,0 3-16,-1-7 0,3-8 0,1 10 16,-1 4-1,6 1-15,4 2 0,0 5 16,0 5-16,5-3 0,3 0 0,3 4 15,1 5-15,9-5 16,5-4-16,7 3 0,2 2 16,6-6-16,1-5 0,-1-14 0,1-11 15,-3-6-15</inkml:trace>
  <inkml:trace contextRef="#ctx0" brushRef="#br0" timeOffset="290237.8083">6315 7000 0,'0'0'0,"0"0"0,0 0 0,0 0 15,0 0-15,0 0 0,0 0 0,0 0 0,0 0 16,0 0-16,2 24 15,-2-24-15,0 0 0,3 22 0,-3-22 16,0 0-16,4 24 0,-4-24 16,0 0-16,-1 23 0,1-23 15,0 0-15,0 0 16,0 21-16,0-18 0,0 1 0,0-2 0,0 0 16,0-2-16,-2 3 0,2-3 15,-2 1-15,2-1 0,-2 2 0,2-2 16,0 0-16,0 0 0,0 0 15,0 0-15,0 0 0</inkml:trace>
  <inkml:trace contextRef="#ctx0" brushRef="#br0" timeOffset="291557.0143">25014 7385 0,'0'0'16,"0"0"-16,0 0 0,0 0 0,21-2 15,-21 2-15,0 0 0,0 0 16,27-1-16,-19 1 0,0-1 16,-2 1-16,1 1 0,0 0 15,-1 0-15,0 0 0,-2 0 16,-1-1-16,1 1 0,-2-1 0,0-1 16,0 1-16,0 0 15,1 0-15,-1 0 0,-2 0 16,2 2-16,-2-2 15,2 0-15,-2 0 0,0 0 16,1-3-16,-1 3 0,0 0 16,0 0-16,0 0 0,0 0 0,0 0 15,0 0-15,0 0 0,0 0 16,0 0-16</inkml:trace>
  <inkml:trace contextRef="#ctx0" brushRef="#br0" timeOffset="294617.0904">11792 17050 0,'0'0'0,"0"0"16,0 0-16,0 0 0,24 9 0,-24-9 15,30 3-15,-12 0 0,0 1 16,3 0-16,2 0 0,10 0 15,4 0-15,-6-1 16,-6-1-16,-3 1 0</inkml:trace>
  <inkml:trace contextRef="#ctx0" brushRef="#br0" timeOffset="307341.3873">16534 14634 0,'0'0'0,"-6"-1"0,-2 0 16,0-1-16,-1 2 0,-5-1 15,-2-1-15,-1 0 0,1 0 0,-8 2 16,-4 1-16,0 0 0,2 0 16,-4 1-16,-2 2 0,-6 1 15,1 2-15,-1 0 0,-3 2 16,1 0-16,1 1 0,-10 4 15,1 2-15,2-1 0,3-1 0,-3 2 16,-4 3 0,0 1-16,3-1 0,-2 2 15,-3 0-15,7-3 0,4-1 0,-12 9 0,-4 2 0,7-3 16,6-5-16,-3 9 0,-3 6 16,4-4-16,2-2 0,-20 11 15,4-4-15,13-1 0,6 1 0,-2-1 16,-3 1-16,6-6 0,5-3 15,-6 4-15,-4 3 16,9-5-16,8-4 16,-8 9-16,-2 7 0,6-6 15,5-2-15,-5 8 16,-5 6-16,5-3 0,3-3 0,6 0 16,4 1-16,4-4 0,2-2 0,0 4 15,-1 6-15,3-1 16,3-1-16,-1-3 0,0-2 15,6-3-15,3-2 0,2 2 0,1 3 0,4 0 16,3-1-16,-2 0 0,0 1 16,-2-18-16,1 0 0,1 9 15,0 6-15,1 0 0,1 1 16,-1 1-16,3 1 0,2-1 16,3-2-16,2 0 0,1 0 15,0-5-15,1-2 16,1-2-16,1 1 0,-2-1 15,0 0-15,4-3 0,5 0 16,1-2-16,1-1 0,0 2 16,0 2-16,-6-7 0,2-2 0,8 2 15,4-2-15,-7 0 0,0 0 16,2 1-16,3 0 16,-2-4-16,0 0 0,9-1 0,3 1 15,-10-6-15,-3-3 0,8 0 0,0-1 16,-1-4-16,-1-3 0,5-2 15,4-2-15,-3-1 16,-1 0-16,9-7 16,7-5-16,-9 4 0,-6 2 0,4-5 15,3-3-15,-4-4 0,-5-2 0,24-8 0,-2 10 16,-10-7-16,-6-3 0,0 2 16,2-1-16,-2-2 0,-2-2 0,-2-4 15,-2-2-15,-2-1 0,-1-3 16,1-2-16,1-2 15,-3 7-15,-2 5 0,-1-11 0,2-6 16,-2-2 0,0 0-16,2-7 0,2-3 15,-8 7-15,-7 7 0,3-3 16,0 0-16,-2-1 0,1 0 0,-4-5 16,-2-4-16,-5 8 0,-1 6 15,-4 1-15,-1 2 16,-5 0-16,-4-1 0,1 2 0,2-1 15,-5 5-15,-3 2 0,-6-4 0,-2-3 16,1 4-16,3 4 0,-9 0 16,-3 1-16,-1 5 0,0 6 0,-7 0 15,-5-2-15,-2 5 16,0 3-16,-5-2 0,-1 0 0,0 2 16,2 2-16,-4 7 0,-1 4 15,1-3 1,0-3-16,-4 3 0,-2 0 15,1 6-15,3 2 0,-6 3 0,-4 2 0,2 1 0,3 0 16,-4 7 0,-1 4-16,-1 0 0,0 1 0,0 3 15,0 1-15,0 2 16,-1 1-16,-6-2 0,-3 0 0,8-2 16,6 1-16,-1 10 0,-2 8 15,3-8-15,4-4 0,-2-3 0,0 0 16,-1 6-16,2 4 0,2 8 15,2 4-15,-1-6 0,-2-2 16,0 6-16,-1 5 0,4-2 16,3 1-16,-6 5 15,-6 4-15,3 7 0,2 7 0,9-18 0,9-11 16,-2 4-16,0 3 16,7-4-16,4-3 0,-4 10 0,-5 6 15,8-9-15,4-5 0,1 3 16,-1 4-16,4-6 0,2-3 15,1 10-15,1 7 0,3-5 0,1-5 16,4 6 0,1 5-16,0-6 0,0-3 15,5 3-15,1 0 16,1-3-16,1-1 0,2 2 0,2 2 16,1-4-16,1-4 0,6 3 15,3 1-15,-7-4 0,-6-3 16,3 5-16,1 4 0,-1-8 15,-1-3-15,4 4 0,3 5 0,-1-9 0,2-6 16,3 0-16,4 0 16,-5-1-16,-2 2 0,6 1 0,5 3 15,-12-19-15,1-3 0,14 6 16,7 2-16,-10-4 0,-5-2 0,8 1 16,6 1-16,-5 0 15,-2 2-15,6-4 16,4-3-16,-4-2 0,-2-1 15,4-3-15,2-3 0,-4 0 0,-1 1 16,5-5-16,3-4 0,-5-1 16,-5 1-16,7-7 0,6-5 15,-8 1-15,-5 0 0,6-5 16,4-5-16,-5 0 0,-5-1 0,19-25 16,-2-5-16,-13 7 0,-9 5 15,-10 14-15,-7 11 16,-4 7-16</inkml:trace>
  <inkml:trace contextRef="#ctx0" brushRef="#br0" timeOffset="309970.3902">14827 14350 0,'0'0'0,"-22"0"0,-1 2 16,-4 0-16,-1-1 0,-14 0 15,-5-2-15,-5 1 0,1 1 0,-12 2 16,-3 2-16,1 1 15,1 1-15,-2 8 0,-3 5 0,-3 4 0,4-1 16,-12 12-16,-11 7 16,-19 15-16,23-7 0,7-2 0,4-1 15,2 1-15,0 1 0,3 3 16,3 1-16,6-2 0,7-2 0,-1 3 16,1 3-16,2 2 15,0 1 1,3 9-16,3 6 0,5-7 15,3-5-15,4 4 0,2 4 0,2-1 16,1 2-16,1 2 0,1 2 16,6-5-16,3-3 0,2 2 15,1 1-15,2 0 0,1-3 16,3 2-16,3 1 0,6-6 16,4-6-16,6 4 0,4 1 0,-1-3 15,-1-1-15,3 4 0,0 5 0,6-7 16,2-6-16,6-1 0,3-2 15,-4-7-15,-4-2 0,5-9 16,1-3-16,3-13 0,3-7 16,-1 7-16,0 4 0,1 0 15,2 0-15,1-9 16,3-5-16,1-4 0,0-2 16,7-5-16,5-3 0,-3 0 0,-2-1 0,5-7 15,2-5-15,-5-4 0,-5-1 0,24-12 16,18-9-1,-7-4-15,-2-3 16,-18 8-16,-13 6 0,8-7 16,7-7-16,-13 6 0,-8 2 15,7-9-15,5-7 0,-6 7 16,-1 2-16,0-11 0,3-8 16,-9 7-16,-4 3 0,4-14 15,4-11-15,-8 11 0,-4 7 0,4-14 16,0-9-16,-8 10 15,-7 6-15,3-18 0,2-12 0,-4 15 0,-3 12 16,1-4-16,1-2 0,-7 13 16,-4 7-16,-4-4 0,-3-3 15,-3 12-15,-1 8 0,-3-6 16,-4-4-16,2 8 0,-1 5 0,-7-5 16,-6-2-16,-3 4 0,-1 5 15,-5 2 1,-4 1-16,-1 4 0,-2 1 15,-4 6-15,-5 3 0,3 5 16,1 2-16,-7-2 0,-6-4 16,4 7-16,5 6 0,-8 0 15,-4 1-15,5 4 0,5 6 0,-10 0 16,-6 2-16,10-2 0,8 0 16,-7 6-16,-4 5 0,4-3 0,2-3 15,-6 6-15,-4 6 0,8-1 16,4 3-16,-4 5 0,-6 1 15,8 1-15,5 0 0,-8 2 16,-6 1-16,12-2 0,9-4 0,-5 12 16,-3 8-16,7-7 0,7-4 15,-5 4 1,-4 1-16,9-2 0,7-2 16,0 1-16,0 2 0,1-6 15,1-2-15,0 4 0,-1 3 16,4-2-16,5-3 0,-2 10 15,-2 5-15,5-9 0,2-6 0,-2 5 16,-2 3-16,5-13 0,-1 0 16,-3 12-16,3-1 0,6-14 0,2 1 15,0 5-15,-2 3 16,1-3-16,1-1 0,-2 5 0,1 3 16,1-8-16,0-2 0,-1 3 15,-3 2-15,0 1 0,-2 0 0,-3 1 16,-2 1-16,2-2 0,0 0 15,0 5-15,-1 4 0,2-2 0,1-1 16,0 8-16,0 6 0,1-2 16,2-3-16,-2 14 0,0 8 15,3-7-15,2-4 0,1 6 16,2 6-16,-1-7 0,1-4 0,6 30 16,1-5-16,1-18 0,0-11 15,3 6 1,3 6-16,3-7 0,3-3 0,3 5 15,2 4-15,-4-9 0,-3-5 16,3 8-16,1 6 16,3-11-16,2-7 0,4-1 0,3 1 15,-5-10-15,-4-5 0,9-6 16,7-4-16,-5-2 0,-3-2 16,4-1-16,3-1 0,-3-6 0,0-3 0,8-2 15,5-1-15,-1-4 16,-4-3-16,10-2 0,6-3 15,-6 0-15,-4 0 0,5-8 0,4-4 16,-8 2-16,-3 4 0,4-14 16,3-9-16,-3 0 0,-4 1 15,5-8 1,2-5-16,-3 0 0,-2 2 0,0-12 16,1-7-16,-3 8 0,0 7 15,-1-13-15,1-10 16,-6 10-16,-4 7 0,6-9 0,4-4 15,-6 1-15,-5 2 0,-1-4 16,0-3-16,0 11 0,0 8 16,-5-14-16,-4-11 0,-7 9 0,-4 7 0,1-3 15,-2-1-15,-4 7 0,-3 8 16,-5-8-16,-2-4 16,-1 7-16,-1 6 0,-3 0 0,-2 0 15,-3 6-15,-2 4 0,-5-6 16,-4-3-16,-2 9 0,-1 6 15,-7 0 1,-3-2-16,4 9 0,5 5 0,-11-4 16,-8-4-16,4 8 15,5 6-15,-11-2 0,-7 0 16,6 4-16,3 4 0,-10 3 16,-7 3-16,3 6 0,1 5 0,-13 2 15,-8 1-15,11-1 0,9-2 16,-11 13-16,-4 7 0,7 0 0,6-1 0,-6 3 15,-5 1-15,9 2 0,6 0 16,-9 9-16,-7 4 16,12 1-16,7 0 0,-6 10 0,-5 7 15,8-4-15,4-3 0,-1 9 16,0 6-16,7-11 0,4-6 0,1 4 16,0 3-16,8 0 0,5-1 0,-2 3 15,-3 4-15,7-8 0,7-6 16,3 15-16,3 8 0,2-6 15,0-5-15,3 4 0,0 2 16,7-2-16,4-4 0,5 12 16,3 6-16,-3-16 0,-1-12 0,5 10 31,4 8-31,3-11 0,0-8 0,6 7 16,1 5-16,-5-10 0,-3-7 15,7 7-15,6 6 16,-3-13-16,0-8 0,4 9 0,3 5 15,-1-6-15,-2-6 0,3 1 16,4 0-16,-1-10 0,1-8 0,4-5 16,4-3-16,-5-6 0,-3-5 0,9 3 15,5 1-15,-8-11 0,-4-7 16,8 0-16,5 1 0,-7 5 16,-5 1-16,14-10 0,8-7 15,-8-4-15,-4-2 0,9-4 16,4-2-16,-10 1 0,-8-1 0,11-4 15,5-3 1,-7-5-16,-4-3 0,2-10 16,4-6-16,-6 6 0,-3 4 15,5-10-15,4-8 0,-11 5 16,-6 1-16,5-18 0,1-14 16,-6 11-16,-6 8 0,4-17 15,2-14-15,-10 16 0,-7 12 0,-5-17 16,-2-11-16,-5 11 0,-3 7 0,-5 2 15,-1 3-15,-3 14 0,-2 10 16,-10-2-16,-7-2 0,-4 10 16,-2 7-16,-10-4 0,-8-1 15,6 12-15,4 9 0,-9 2 16,-7 0-16,2 5 0,2 5 0,-8-5 16,-5-5-16,0 12 0,1 8 0,-6 1 15,-3 3-15,7 4 0,6 3 16,-13 7-16,-9 2 0,8 3 15,5 1-15,-9 13 0,-7 10 16,6 3-16,4 1 0,-7 21 16,-3 13-16,11 0 0,7-2 0,-8 28 15,-5 18 1,12-7-16,8-5 0,6 29 16,5 20-16,10-21 0,8-14 0,6-36 15,6-26-15,3-17 0</inkml:trace>
  <inkml:trace contextRef="#ctx0" brushRef="#br0" timeOffset="311220.84">22394 16929 0,'0'0'15,"0"0"-15,0 0 0,0 0 0,0 0 16,0 0-16,0 0 0,0 0 16,16 15-16,-16-15 0,21 12 15,-21-12-15,27 13 0,-8-8 16,4 0-16,1-3 0,2 0 15,10-1-15,4-1 0,1-1 16,0-1-16,12 1 0,0-1 0,-1 0 0,0-1 16,10 0-16,-1-1 0,-2 0 15,-4 0-15,12 0 0,2 0 16,-5 2-16,-5-1 0,2 3 16,0 0-16,4 2 0,-6-2 15,-16 0-15,-12 0 0,-9 0 0</inkml:trace>
  <inkml:trace contextRef="#ctx0" brushRef="#br0" timeOffset="311476.9698">23936 16891 0,'0'0'0,"0"0"16,0 0-16,0 0 0,0 0 0,0 0 15,0 0-15,0 0 16,0 0-16,0 0 15</inkml:trace>
  <inkml:trace contextRef="#ctx0" brushRef="#br0" timeOffset="311684.7376">23767 16966 0,'0'0'0,"0"0"15,0 0-15,0 0 0,14-24 16,-14 24-16,0 0 0,11-22 0</inkml:trace>
  <inkml:trace contextRef="#ctx0" brushRef="#br0" timeOffset="311854.1368">23382 17245 0,'0'0'0,"-5"2"15,-2-2-15,0-3 0,2-3 16,-1 1-16,2 1 0,0-1 15</inkml:trace>
  <inkml:trace contextRef="#ctx0" brushRef="#br0" timeOffset="312641.033">13030 17019 0,'0'0'0,"0"0"0,0 0 15,0 0-15,0 0 0,-9 21 16,9-21-16,3 9 0,1-5 0,-1-1 0,-1 0 16,0 0-16</inkml:trace>
  <inkml:trace contextRef="#ctx0" brushRef="#br0" timeOffset="312841.8555">13233 17181 0,'0'0'0,"0"0"15,0 0-15,0 0 0,0 0 0,17-13 0</inkml:trace>
  <inkml:trace contextRef="#ctx0" brushRef="#br0" timeOffset="313008.9158">13325 17183 0,'0'0'0,"0"0"15,0 0-15,25 16 0,-13-11 0,-2-1 16,-1 0-16,-2 0 0</inkml:trace>
  <inkml:trace contextRef="#ctx0" brushRef="#br0" timeOffset="320028.4931">24863 17250 0,'0'0'0,"0"0"15,0 0-15,0 0 0,0 0 0,0 0 16,0 0-16,0 0 0,0 0 16,0 0-16,0 0 0,-6-19 15</inkml:trace>
  <inkml:trace contextRef="#ctx0" brushRef="#br0" timeOffset="320213.5179">24949 17297 0,'0'0'0,"0"0"16,0 0-16,0 0 0,0 0 16,0 0-16,0 0 0,0 0 15,0 0-15,0 0 0</inkml:trace>
  <inkml:trace contextRef="#ctx0" brushRef="#br0" timeOffset="320351.1643">25052 17484 0,'0'0'0,"0"0"0,0 0 16,0 0-16,0 0 0,0 0 0,0 0 15,0 0-15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0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11483 49659 510,'-6'7'11,"4"-2"24,4-2 22,4-2 23,3-1 3,3 0-16,4 0-18,2 0-16,0 0-11,-1 0-4,-2 0-7,-3 0-4,0 0-3,0 0-1,0 0-2,-1 0-1,1 0 0,0 0 0,0 0 1,-1 0-1,1 0 1,0 2-1,0 0 0,0 2 0,-1 0-1,1 0 1,0-1 1,0 1 0,0 0 1,1-2-1,1 0-2,1-2 1,0 0-2,0 0 2,-2 0-1,-1 0 1,0 0-1,0 0 1,-1 0-1,1 0-1,0 0 0,0 0 1,-1 0-1,1 0 1,0 0 0,0 0 0,0 0 0,-1 0 1,2 0-1,0-2 2,1 0 0,1-2 2,2 1 0,1 0 0,3 2-1,2 1 0,-1 0 0,-3 0 0,-3 0-1,-3 0 0,0 0-2,2 0 0,1 0-1,3 0-2,0 0 1,-1 0 1,-1 0 1,-1 0 1,1 0 0,3 0 0,4 0 0,2 0 0,0 0-1,0 0 0,-1 0 0,0 0-1,-2 0 0,1 0 0,-1 0-1,1 0 0,0-1 0,1-1-1,1 0 1,1-1 0,-1-1 0,0 0 0,-1 0 0,0 0-1,-2 1 2,1 0 0,-1 2 1,1 0 0,-2 1 1,0 0 1,-1 0 0,0 0 0,-1 1 0,1 0 0,1 2-1,1 0-1,1 0 1,-1 0 0,1-2-1,-1 0 1,2-1 0,1 0-1,2 0 1,3 0 0,0 0 0,1 0 0,-1 0-1,0 0 0,0-1-1,-1 0 1,-1-2 0,-1 0 0,0-1 0,1 0 0,0 0 0,2 1 0,0-1 1,-3 2-1,-2 0 1,-1 2 0,-2 0 0,-1 0 0,-1 0 0,-1 0 0,0 0 0,0 0-1,-1 0 1,1 0-1,-1 0 0,-1 0 0,-1 0 1,-1 0-1,0 0 2,0 2-1,-1 0 1,1 2 1,2-1-1,3 1 0,5 0 0,3 0 0,1-1 0,-1 0-1,-3-2 1,-1 0-1,-1-1 1,1 0-1,1 0 1,1 0-1,1 0 1,1 0-2,0 0 1,2 0-2,1-1 1,1 0-1,1-2 0,1 0 1,-1 0-1,0 0 1,-1 2 0,-1 0 0,-2 1 1,-1 0 0,-3 0 0,-1 0 0,0 0 0,6-2 0,5 0 0,5-1 1,0-1-1,-2 2 1,-3 0 1,-3 2 0,-3 0-1,-1 0 1,-3 0-1,-1 0 0,-2 0-1,1 0 1,-1 0 0,1 0 0,-1 0-1,1 0 1,-1 0-1,1 0 0,0 0 0,1 0 0,1 0-1,1 0 1,-1 0 0,0 0 0,-1 0 1,0 0 0,-2 0 0,3 0 0,0 0 0,1 0-1,-1 0 0,0 0 0,-1 0 0,-1 0 0,0 0-1,1 0 0,1 0 0,1 0 0,0 0 0,-3 0 0,-1 0 0,-3 0 0,2 0 1,5 0 0,5 0-1,5 0 1,1-1-1,-4 0 1,-2-2 0,-3 0 0,-1-1 1,1 0-1,1 0 0,1 0 0,0 1 0,-2 0 1,0 2-1,-1 0 0,-1 1 0,-1-2 0,-1 0 0,-1-1 0,0-1 0,-1 2 0,1 0 0,-1 2 0,0 0 0,-1 2 0,-1 0 0,0 2 0,-3-1 0,1-1 0,-2 0 0,-1-2 0,0 1-1,1 0 1,2 2 0,0 0 0,0 0 0,1 0 0,-1-2-1,1 0 1,0-1-1,-1 2-1,1 0 1,0 2-1,0-1 0,1 0 1,1-2-1,1 0 0,0-1 0,-1 2 0,-1 0 1,-1 2 0,0-1 0,3-1 0,1 0 0,3-2 1,1 0-1,1 0 0,1 0 1,1 0-1,0 0 1,2 0 0,1 0 1,1 0 0,-1 0 0,0 0 0,-1 0 1,-1 0-1,0 0 0,1 0-1,1 0 1,0 0 0,2 0-1,1-2 1,0 0-1,2-1 0,-1-1 1,-1 2-1,-3 0 0,-2 2 1,0-1-1,1 0 0,1-2 1,1 0-1,-1-1 1,0 2-1,-1 0 1,-1 2 0,-1 0 0,-1 0-1,-2 0 1,1 0 0,-2 0 0,0 0-1,1 0 0,-1 0 1,0 0-1,-1 0 0,-1 0 0,-1 0-1,0 0 1,1 0 0,1 0 0,1 0 0,0 0 0,-1 2 0,-1 0 1,-1 2-1,0 0 0,1 0 0,1-1 0,1 2 0,1-2 0,1-1 0,1 0 0,1-2 0,0 0 0,0 0 0,1 0 0,-1 0 0,1 1 0,1 0 0,0 2 0,2 0 1,0 0 0,-1 0-1,-1-2 2,-1 0-1,-2-1 0,-2 2-1,-2 0 0,-1 2-1,0 0 0,1 0 1,3-1 1,1 1 0,1 0 1,1 0 0,-1 0 1,0 0 1,1-1-1,1 0-2,1-2-2,1 0-2,0-1 0,2 2 1,1 0 1,1 2 1,0-1 1,2-1 1,1 0 1,0-2 2,1 0-1,-2 0-2,0 0-1,-1 0-3,-1 0-1,2 0 0,1 0-1,1 0-1,-1-1 1,2-2 1,-1-2 1,0-1 2,-1-2 1,-2 2-1,-2 1 0,-1 0 0,-3 1 0,0 1 1,-1-1 1,-1 0 1,-1 0 0,-1 0 0,-2 0 0,1 0 0,-3 1-1,-2 0 1,-1 2-1,-2 0 0,-3 1-3,-1 0-7,-2 0-5,-3 0-6,-1 1-2,0 2 5,-2 2 4,0 2 5,-1 0 1,1-2 1,1-3-1,2 0 1,-1-1-1,1 1 0,0 3 0,0 2-1,0 0 0,1 0-1,1-2-1,2 0-1,-1-2 2,1-1 2,0 0 3,-1-2 3,1 0 0,0 0-1,-1 0-2,1 0-2,0 0-1,-1 0 0,1 0-1,0 0 0,-1 0-2,-1 0-3,-1 0-4,0 0-3,-2 1-3,1 0-3,0 2-3,0 0-2,-1 1 3,-1 0 13,-1 0 12,0 0 11,-1-1 5,0-1-2,-1 0-3,1-1-3,2-2-1,4-1-1,3 0 0,5-1 0,2-2-1,1 0-3,1-1-2,1-2-2,0 1-1,-1 1 0,-1 0-1,-1 2 1,-1 1 0,-1 0 0,-1 2-1,-1 0 0,-1 1 1,1-2 3,0 0 1,-1-2 2,1 1 3,2 0 3,-1 2 3,3 1 3,0-1 2,2-1-2,3 0-1,1-1 0,1-1 0,-3 2 3,-2 0 3,-1 2 3,-1 0 0,1 0-2,1 0-1,1 0-3,0 0-1,1 0-3,-1 0-3,1 0-2,-2 0-2,-1 0-3,-3 0-2,-1 0-3,-2 0-1,-1 0 1,-1 0 0,-1 0 0,-1 0-1,0 0-1,-2 0-2,-1 0-1,1 0 2,0 0 4,1 0 4,1 0 5,0 0 3,-3 2-2,-1 0 0,-2 2 0,0-1-1,2-1 1,2 0-1,1-1-1,2-1 1,0 1-2,-1 2-1,1 0 0,0 1-2,-1-2-4,1 0-3,0-2-3,-1 0-2,1 0-1,0 0-2,-1 0-1,0 0 1,0 0 2,-2 0 3,-1 0 1,0 0 3,0 0 0,-1 0 1,1 0 1,-1 1 2,0 0 0,-2 2 2,-1 0 1,1 0 0,0 0-1,1-2-2,2 0-2,1-1 0,3 0-1,3 0 0,3 0-1,2-1 0,-1 0 1,1-2-1,-1 0 1,1-1 0,1 0-1,1 0 0,1 0 0,1 0 0,1 1 1,1-1 0,1 0 0,-1 0 1,-2 2 0,-1 0-1,-2 2 0,-2-1 1,2 0 0,1-2 0,1 0 1,0 0 1,-1 0 4,-1 2 2,-1 0 3,-1 1 2,-1 0 2,-1 0 2,0 0 0,-2 1 1,1 0-1,-1 2-2,1 0-2,0 0 0,1 0-2,1-2 0,1 0-1,1-2-1,1-2 1,1-2 0,1-2 0,0 0-1,1 1-3,-1 0-5,1 2-2,-1-1-2,1 0 1,-1-1 1,1-2 1,-1 2 0,0 1 1,1 2 0,-1 2 2,0 0 0,-1 0 1,-1-2-1,-1 0 1,0 0 0,-1 0 0,1 2-1,-1 0 0,1 1 0,-1-2 1,1 0 0,-1-2 2,0 1-1,-3 0 1,-1 2-1,-2 1 1,-1 0-1,1 0 0,1 0 0,1 0 0,1 0-1,0 1 1,-1 2 0,1 0 0,-1 1 0,1 0 0,-1 0 0,1 0-1,1-1 1,1 0-1,3-2 0,1 0 1,1-1-1,1 0 0,-1 0 0,1 0-2,0-1 1,3 0 0,1-2-1,2 0 0,1-2 1,-1 0-2,-1-1 1,-1-1-1,-2-1 0,0 2 1,-1 1 0,-1 0 1,-1 0 2,-1 0 0,-1-1 1,-1-1 1,0 0 1,-1 2-1,1 2-1,-1 2 0,0 0-1,-1 0 1,-1-2-1,-1 0-1,1-1 1,1-2 0,3 0 1,2-1-1,0-1 0,0 2 0,1 1-1,-1 0 0,0 2-1,-1 0-1,-1 2-1,-1 1-1,1 0-1,1 0 1,2 0-2,3 0 1,0 0-1,-2 0 1,0 0 0,0 0 0,-2-2 0,2 0 1,1-3 1,1-2-1,0-1 2,-1 2-1,-2 1 1,1 1 1,-3-1-1,0 2 0,-1-1 0,0 0-1,-3 0 0,-3 0-1,-3 0 1,-3 0-1,-2-1-4,-2-2-9,-3-1-9,-1-3-9,-2 0-6,-4 0-1,-2 2-2,-3 1-2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3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39477 11871 521,'-6'-9'0,"2"-1"0,4-3 0,3-2 0,1 1 4,1 3 8,1 2 8,2 4 8,1 1 3,3 0-1,4 0-1,2 1-1,1 0-2,1 3-4,-1 4-2,1 2-3,-2 2-3,-1 2-2,-2 0-1,-2 1-1,-3 2-2,-1 2-2,-2 1-2,-2 3-2,-2 1 0,-2 1-1,-2 1-1,-2 1 1,-2 0-2,-2-1 0,-2-1 0,-1-1-2,-2-2-1,2-2 1,1-4-2,1-3 0,0-2 0,0 0 1,0-2 0,0 0 1,0-3-3,1-1-8,-1-2-7,0-1-7,0-4-3,2-4 2,1-4 2,0-3 1,2-3 2,0 1 1,2-1 2,1 0 0,0 1 4,0 1 3,0 1 5,0 1 3,0 3 13,0 6 19,0 6 20,0 6 20,0 4 4,0 2-11,0 2-12,0 1-11,0 3-8,0 1-3,0 3-3,0 2-4,-1 1-2,-1 4-4,0 3-3,-1 3-2,-1 5-5,0 8-3,0 8-5,0 8-4,0 4-1,0 2 3,0 3 2,0 1 2,1-2-4,1-9-10,0-7-9,2-8-11,0-7-5,0-7 1,0-7-1,0-7 1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3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40747 10879 520,'-1'-22'1,"0"3"3,-2 3 2,0 3 2,0 5 9,0 10 13,2 8 13,0 9 13,1 7 3,0 6-12,0 7-10,0 5-10,0 4-7,-2 3-4,0 4-3,-2 2-3,0-1-2,1-3-1,-1-4-1,0-4 0,0-4-3,2-4-4,0-3-5,2-5-4,1-8-6,4-11-7,2-12-7,3-11-8,3-10-1,2-4 4,1-4 3,3-6 6,0-1 4,1 4 6,-1 2 6,1 3 7,-1 4 5,-1 3 6,-1 5 5,-1 3 6,-1 4 2,-3 4 0,-1 4 0,-2 4 0,-2 5 1,-2 4 2,-3 5 2,0 5 2,-4 4-2,-4 1-3,-4 2-5,-4 3-3,-1-1-3,-1-2-1,1-2-1,-1-1-1,0-2-2,-1-1-3,-2-1-2,1-1-4,-1-2-5,2-3-5,3-2-7,1-4-5,3-5-7,2-8-8,4-8-6,3-7-8,2-4-2,2 4 0,2 3 1,1 3 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42189 11100 522,'-15'1'70,"2"2"-10,3 2-9,1 2-10,1 2-6,0 3-3,1 3-2,-1 3-4,0 2-2,2 1-3,1 1-2,1 1-4,0-1-2,2-3-2,0-3-2,2-2-2,0-3-1,2 1-2,0 0-2,2 0-1,0-1-1,3-1-1,2-1-1,2 0-1,0-1-2,-1 1 1,-1 2-1,0 0-1,-3 2 0,-1 3 1,-2 3-1,-2 3 0,-3 1 1,-4-1 0,-4-1 1,-3-1 0,-3-1-1,-1-1 0,-1 0-2,-1-2 0,-1-2-3,1-3-3,-1-3-3,1-2-3,1-3-6,3-2-8,3-2-7,3-2-8,4-3-1,7-2 5,8-3 4,6-3 6,2-1 4,-3 4 4,-3 3 4,-3 3 5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43000 11443 464,'34'-47'14,"-10"16"17,-9 15 18,-10 16 16,-6 10 5,0 6-10,-2 4-11,0 5-9,-1 1-8,0 0-4,0-1-5,1-1-6,-1 0-2,0-1-2,0 1-1,0-1-2,2-1-3,2-1-6,3-3-7,4-1-7,2-4-2,3-6-2,3-6 0,4-6-2,0-6 0,1-6-2,-1-5-1,1-6-1,-2-4-1,0-1 3,0-1 1,-2 0 2,-2-2 1,-3-1 2,-3 0 1,-2-2 1,-3 2 2,-2 4 6,-2 4 3,-2 3 5,-3 5 3,-2 5 1,-3 5 0,-3 5 2,-2 3-1,-2 3-3,0 4-2,0 2-2,-1 4-1,0 4-1,2 3 1,1 5 0,2 0-4,1-1-10,2-3-10,2-1-9,3-3-2,1-1 3,2-2 5,2-2 4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44247 11600 483,'6'8'46,"-2"1"0,-4 2-1,-2 0 1,-3 2-1,0 1-1,-2 3-3,0 1 0,0 2-5,1 1-4,0 1-6,2 1-5,0 0-5,2-3-3,0-1-3,2-3-4,2 0-3,4 0-5,4-1-3,3 1-3,4-2-6,3-3-7,3-3-7,3-2-6,2-3-2,-1 0 4,0-2 3,1 0 5,-3-1-1,-1 0-4,-4 0-4,-3 0-3,-3-2-3,-1 0 0,-2-3 0,-2-2-1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84950 45862 587,'1'-14'74,"2"2"-6,2 4-6,2 3-6,3 2-7,5 0-10,5 2-10,5 0-9,3 1-9,1-2-6,0 0-8,2-1-8,-2-1-4,-5 2-4,-5 0-3,-5 2-4,-4 1-8,-2 4-14,-4 2-13,-2 3-13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0:54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44699 11566 494,'-29'-7'7,"5"2"16,5 2 14,5 2 15,3 2 5,2 4-5,2 2-4,2 3-6,2 5-3,0 6-5,2 5-4,1 6-4,-2 6-4,0 5-5,-4 4-5,0 5-5,-4 10-7,-4 13-7,-3 14-8,-5 14-8,0-3-14,3-18-20,3-19-19,3-18-19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8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56809 28940 529,'15'-8'49,"-1"2"-4,0 0-3,-2 2-4,-1 1-4,-1 2-3,0 2-3,-2 2-3,0 2-3,2 2-2,0 1-2,1 3-3,-1 1-2,-2 0-3,-4-1-4,-2 1-4,-5 2-2,-4 5-2,-5 5-2,-5 5-2,-2 0-2,0-5 1,2-5-1,1-5 0,0-2-1,-1 2-1,-1 0-1,-1 1-1,1-1 0,3-3 0,2-3 0,4-2 1,5-3 4,8 0 7,8-2 7,8 0 7,2-1 3,-2 2-2,-1 0-1,-2 2-2,-2-1-1,1 2 1,0-2 0,-1 1 0,-1 1 1,-3 2-1,-2 2 0,-4 2-1,-2 0 0,-2 1-2,-2 0-2,-2 0-1,-3 1-2,-6 3-4,-4 3-2,-4 3-3,-4 1-4,3 1-4,0-1-3,1 1-5,1-3-3,2-3-2,3-5-3,1-3-1,2-3-3,1 0-3,0-2-1,2 0-2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57900 30400 498,'7'29'137,"-1"-6"-29,0-3-26,-2-6-29,1-2-16,0-1-7,1 1-5,2 0-6,-1-1-8,1 1-12,0 0-11,0 0-11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29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58874 29195 513,'29'-13'102,"-3"4"-20,-5 6-21,-3 5-20,-3 2-11,-1 1-4,-1 1-2,-1 2-4,-1 1-2,-2 1-2,-2 3-3,-2 2-1,-3 1-3,-2 1 0,-4 1 0,-2 1-2,-4 1-2,-2 3-2,-3 1-5,-3 3-2,-2-1-4,-1 0-1,-1-1-1,-1-1-2,1-2-1,1-3 1,3-3 1,1-2 1,7-4 2,10-1 3,12-2 3,10-2 3,6-2-1,4 0-8,3-2-7,2 0-8,0-1-6,-3 0-6,-5 0-5,-4 0-7,-4 0-1,-3 0 1,-4 0 2,-4 0 2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61466 28766 542,'-9'-7'104,"0"2"-24,-1 2-23,-1 2-23,-2 1-14,0 2-3,-1 0-3,-1 2-4,-1 0-3,-1 1-3,-1 2-3,-1 0-3,-1 1-1,1 0 1,-1 0-1,1-1 1,0 1 0,1 0 1,0 0-1,3 0 1,-1-1 1,2-1 0,1-1 0,1 0 1,3-1 1,6 0 4,6-1 2,6 2 4,4-2 0,3 1-1,3 0-2,3 0-2,2 0 1,-1 0 0,0 0 1,1 0 1,-1-1-1,-2 2-1,0-2-3,0 1-2,-3 0-4,-1 0-5,-3 0-5,-1 0-4,-1-1-8,-1 0-11,1-2-10,0 0-10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60989 29750 548,'-18'0'20,"9"2"16,10 0 17,10 2 16,4 0 2,-1 1-13,-1 2-13,-1 0-14,1 1-9,2 0-4,1-1-4,3 1-5,0 0-4,1 2-4,-1 0-5,1 1-3,-1 1-6,-1-1-10,-1 1-9,-1 0-8,-1-1-3,-1-1 5,-1-1 6,0 0 5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1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63806 28313 471,'-7'-8'4,"2"0"5,2 0 8,2 0 5,2 1 4,4 1 1,2 0-1,3 2 1,3 0 0,0 2-3,1 0-2,1 2-1,1 1-2,0 4-1,-1 2-1,1 3-2,-2 3 0,-3 2-1,-3 1-1,-2 3-1,-3 1-1,-2-1-1,-2 1-3,-2-1-1,-3 2-3,-4 1-3,-3 3-2,-5 1-3,-2 1-4,-1-3-6,-1-1-4,-1-3-6,0-1-4,3-3-3,1-1-2,3-2-3,1-6-3,4-9-2,3-8-3,3-9-2,2-4 4,3-1 10,4 1 10,2-1 11,2 1 6,-2 1 3,-1 1 1,0 1 3,-1 2 5,0 5 5,-1 3 7,1 4 7,1 3 8,0 0 13,1 2 11,2 1 12,-1 3 2,-1 9-7,0 8-8,-2 7-6,-1 4-9,-2 1-9,-2-1-10,-2 0-9,-1 1-8,1-1-10,-1 0-8,0 1-9,0-2-8,0-2-6,0-1-7,0-3-7,0-2-6,0-3-2,0-3-5,0-2-2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2"/>
    </inkml:context>
    <inkml:brush xml:id="br0">
      <inkml:brushProperty name="width" value="0.04993" units="cm"/>
      <inkml:brushProperty name="height" value="0.04993" units="cm"/>
      <inkml:brushProperty name="color" value="#F2395B"/>
    </inkml:brush>
  </inkml:definitions>
  <inkml:trace contextRef="#ctx0" brushRef="#br0">65424 28363 440,'1'-21'110,"2"8"-18,2 7-16,2 7-17,0 4-12,-1 5-8,0 4-7,-2 3-7,0 5-5,0 3-2,0 4-2,0 5-2,-2 0-5,-2-2-6,-4-2-9,-2-1-7,-2-3-7,0-2-5,1-1-7,-1-3-6,0-2-4,0-2-3,0-4-2,1-3-3,-1-4-1,0-4 1,0-6 1,0-4 1,2-4 6,2-3 10,4-3 10,3-3 9,1 0 10,1 5 7,1 3 8,2 5 8,1 0 3,3 0-2,4-2-1,2 0-2,1 0 2,1 1 6,-1 1 5,1 0 5,0 3 1,1 1-2,1 2-2,1 2-4,-1 1-4,-2 0-9,-1 0-7,-2 0-8,-3 1-8,-1 2-7,-2 2-7,-2 1-9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2"/>
    </inkml:context>
    <inkml:brush xml:id="br0">
      <inkml:brushProperty name="width" value="0.06055" units="cm"/>
      <inkml:brushProperty name="height" value="0.06055" units="cm"/>
      <inkml:brushProperty name="color" value="#F2395B"/>
    </inkml:brush>
  </inkml:definitions>
  <inkml:trace contextRef="#ctx0" brushRef="#br0">66426 27795 363,'7'-43'18,"-2"8"-1,-2 7-3,-2 9-2,-1 8 9,2 8 23,0 9 20,2 10 23,-1 6 2,0 6-15,-2 6-16,0 7-16,-2 4-10,0 4-7,-2 3-5,0 5-7,-2 5-6,-2 5-8,-2 7-6,-1 5-6,-2 4-8,2 0-7,1 2-8,1 1-7,0-3-4,2-6-3,1-5-2,0-7-2,1-8 4,0-12 10,0-12 8,1-11 10,-1-7 2,0-1-5,0-1-6,0 0-5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68411 28694 489,'8'-16'3,"2"1"5,0-1 6,1 0 7,-2 3 8,-4 3 14,-6 4 12,-4 4 14,-5 4-1,-6 6-12,-4 4-14,-4 5-13,-5 3-8,-3 1-6,-3 1-5,-2 1-5,-1-1-2,3-1 1,4-3 1,2-1 1,3-2-2,3-3-5,3-1-5,3-2-6,2-1-1,2 0 2,3-1 2,1 1 4,4 0 1,6 0 2,6 0 2,6 0 1,4 0 2,5 1 1,3 1 2,4 2 1,5-1 1,3-1 0,4-1-1,4 0 0,0-1-4,-4 3-5,-4 2-6,-4 2-6,-2 0-7,-1-1-8,-2-1-9,0-1-7,-2-2-8,-5-2-5,-3-4-6,-4-2-6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1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84859 46400 406,'-35'15'46,"9"-1"-2,9-1-2,9 0-2,5-1-3,0 3-3,2 2-2,1 1-3,0 4-1,0 3 0,0 5 1,0 3 0,0 3 0,0 2-3,0 2-2,0 3-2,0 1-3,0 6-2,0 2-3,0 5-3,-1 6-3,-1 7-3,0 8-4,-1 9-5,-1 3-6,2 1-11,0 2-10,2 0-11,0-1-6,0-3-4,0-6-1,0-2-4,0-8 3,2-9 7,0-10 9,2-10 7,-1-9 4,-1-8-2,0-7 0,-1-8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70097 28725 400,'21'-21'8,"-5"5"17,-5 4 16,-4 6 17,-4 4 4,0 4-7,-2 4-8,0 4-7,-3 2-6,0 3-3,-3 2-4,-2 1-3,-1 2-3,0 1-2,1 1-2,-1 1-2,1 0-2,2-1-2,2-1-1,2-1-3,1 0 0,0 1-1,0 1 0,0 1 0,1 0-1,2-1-2,2-1-2,2-1-1,1-1-2,-1-1-3,1-1-3,0-1-3,-2 0-3,-2 0-3,-4-1-4,-2 1-2,-5-2-1,-4-1 2,-5-2 1,-5-2 3,-4-1 0,-1-1-2,-2 1-2,-2 0-2,-1-1-1,1-2-4,1-3-2,1 0-2,4-4-2,5-2-3,6-4-2,7-2-1,2-1 2,2 1 7,0 0 9,2 2 6,0 0 6,0 1 2,0-1 2,0 0 2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71000 28690 504,'22'-29'4,"-3"7"10,-3 6 10,-3 5 9,-1 3 5,0 1 3,-1-1 1,1 0 3,2 1-1,1 0 0,5 2-1,2 1-2,1 0-5,-1 2-10,-1 0-11,-1 2-9,-2 1-11,-3 4-11,-3 2-10,-2 3-11,-4 3-9,-3 1-7,-2 3-8,-4 1-8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3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71800 29883 524,'8'-6'126,"1"4"-22,2 4-24,0 4-23,0 2-16,1 3-9,0 2-10,0 1-10,-2 1-10,-1-1-14,-2-1-12,-2 0-14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4"/>
    </inkml:context>
    <inkml:brush xml:id="br0">
      <inkml:brushProperty name="width" value="0.05819" units="cm"/>
      <inkml:brushProperty name="height" value="0.05819" units="cm"/>
      <inkml:brushProperty name="color" value="#F2395B"/>
    </inkml:brush>
  </inkml:definitions>
  <inkml:trace contextRef="#ctx0" brushRef="#br0">72408 28668 378,'0'-29'6,"2"7"15,0 5 12,2 7 15,0 5 8,0 8 5,-1 6 4,2 7 6,-2 4-5,-1 1-12,0 1-12,-2 1-13,0 1-8,0-1-4,0 1-6,0-1-4,0 2-2,0 5-2,0 3 0,0 4-1,0 1-2,0-3-2,0-4-2,0-2-3,1-2-3,0-1-1,2-1-2,0-1-1,1-2-2,0-1 1,0-3-1,0-1 0,-2 0-1,-4 3-2,-4 3-3,-4 3-3,-4 0-1,-3-5 0,-5-3 1,-3-4 1,-3-3-1,-3 1-3,-1 0-2,-2-1-2,0 1 0,1 0 1,3 0 1,2-1 1,3-1 4,5-2 5,4-4 5,6-2 4,3-2 2,1 2-2,0 0-2,2 2-2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34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73300 28875 499,'10'-36'8,"4"7"16,3 7 15,5 7 17,1 5 6,-2 3-3,0 2-4,0 4-3,1 1-5,5 0-10,4 0-7,6 0-9,1 1-10,-1 4-14,-3 2-13,-2 3-13,-3 1-9,-5-2-2,-5-2-5,-4-2-3,-5-2-3,1 1-3,-2 0-3,0 0-2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4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83850 27650 542,'35'22'148,"-6"-1"-36,-7-3-34,-7-1-36,-5-1-19,-1-1-2,-2 1-4,-2-1-2,-2 2-14,-2 1-23,-2 3-24,-2 1-24,-2 0-10,0-5 8,-1-3 5,-1-4 7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5"/>
    </inkml:context>
    <inkml:brush xml:id="br0">
      <inkml:brushProperty name="width" value="0.061" units="cm"/>
      <inkml:brushProperty name="height" value="0.061" units="cm"/>
      <inkml:brushProperty name="color" value="#00BFF3"/>
    </inkml:brush>
  </inkml:definitions>
  <inkml:trace contextRef="#ctx0" brushRef="#br0">84870 28830 360,'-12'6'52,"10"-1"0,8-2-2,10-2 0,4-1-6,2-2-12,3 0-12,1-1-11,-1-2-7,-3 2-1,-5-1-1,-3 0-1,-4 2-8,-4 4-16,-4 4-15,-4 4-15,-3 0-4,-2-1 11,-2-2 9,-1-2 9,-2-3 7,2-4 4,1-4 5,1-4 3,-1-2 3,0-1 2,-2-2 2,1 0 1,-1 0 3,2 1 3,2 1 3,2 1 4,1 1 5,-2 2 6,0 2 6,-1 2 7,0 1 2,2-2-2,2 0-2,2-1-2,1 2 5,0 6 11,0 6 12,0 6 11,0 3-1,0 1-13,0 1-14,0 1-13,0 3-8,-2 5-2,0 4-2,-1 6-2,-1 1-9,2-2-12,0-1-15,2-3-14,0-2-9,0-1-3,0-3-5,0-2-3,0-1 1,0-3 5,0-1 6,0-2 6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5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84284 30486 452,'-9'7'0,"0"-2"0,-1-3 0,-1 0 0,1-4 12,6 0 23,4-3 23,6-2 24,5-1 4,5-2-14,7 0-14,5-1-15,5-1-10,5 1-7,3-1-7,4 1-6,2 0-6,0 2-3,0 2-5,0 2-4,-3 3-6,-4 2-8,-6 4-8,-4 2-8,-4 2-11,-5 2-14,-3 0-15,-4 1-14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6"/>
    </inkml:context>
    <inkml:brush xml:id="br0">
      <inkml:brushProperty name="width" value="0.0532" units="cm"/>
      <inkml:brushProperty name="height" value="0.0532" units="cm"/>
      <inkml:brushProperty name="color" value="#00BFF3"/>
    </inkml:brush>
  </inkml:definitions>
  <inkml:trace contextRef="#ctx0" brushRef="#br0">83017 29171 413,'-15'0'4,"-1"-2"9,0 0 8,1-2 8,2 0 7,6 1 4,6-1 3,6 0 5,5-1-3,5-2-6,5-2-7,5-2-8,2 0-3,-1 1 0,-1 0 1,-1 2-1,-1 2 0,-3 2-3,-1 4-2,-2 3-2,-3 4-2,-3 9-2,-3 7-1,-2 9-3,-3 2 0,-3-2-2,0-2-1,-3-1 0,-2-2-1,-2-1-1,-2-1 0,-2-1 0,0-1-1,1-2 0,0 0 0,2 0 0,0-1 0,-2 1-1,0 1 0,-1 1 0,0-1 0,2-1-2,2-3 0,3-1-1,3-5-5,7-6-10,8-8-9,6-6-10,4-7-5,3-5 0,1-7-2,3-5 0,-3-1-2,-4 5-5,-5 5-4,-4 5-4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87200 28800 333,'49'20'167,"16"14"-1,15 14 1,17 16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1"/>
    </inkml:context>
    <inkml:brush xml:id="br0">
      <inkml:brushProperty name="width" value="0.03342" units="cm"/>
      <inkml:brushProperty name="height" value="0.03342" units="cm"/>
      <inkml:brushProperty name="color" value="#F2395B"/>
    </inkml:brush>
  </inkml:definitions>
  <inkml:trace contextRef="#ctx0" brushRef="#br0">84700 47726 658,'22'-15'5,"-1"4"11,-3 3 11,-1 3 10,1 1 5,3 0-2,4 0-2,5 0-1,1 0-4,2 1-7,1-1-5,1 0-7,-2 0-8,-4 0-13,-4 0-11,-3 0-13,-4 0-10,-3 1-9,-3-1-10,-2 0-10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5223" units="cm"/>
      <inkml:brushProperty name="height" value="0.05223" units="cm"/>
      <inkml:brushProperty name="color" value="#00BFF3"/>
    </inkml:brush>
  </inkml:definitions>
  <inkml:trace contextRef="#ctx0" brushRef="#br0">87150 28181 421,'37'-7'107,"-2"1"-24,-3 0-23,-3 2-23,-2 0-14,0 2-2,0 0-3,1 2-3,-2 0-5,-1 0-7,-3 0-6,-1 0-7,-4 2-10,-5 4-12,-5 4-12,-4 3-12,-6 2-2,-2-2 8,-5-3 9,-4-1 9,-2-2 6,-3-2 5,-1-2 3,-3-2 5,1-1 3,1 2 5,3 0 2,1 2 5,0 0 4,-1 0 5,-3-1 5,-1 1 5,1 0 4,3 0-1,5 0 2,3 0-1,2 1 6,2 4 7,1 2 8,0 3 8,2 3 1,2 1-5,2 3-7,2 1-6,1 3-5,-2 3-5,0 3-5,-2 3-4,0 4-4,0 6-4,0 6-3,0 6-4,0 3-3,-2 1-6,0 1-6,-2 1-4,0-2-7,1-4-7,-1-6-7,0-4-8,0-6-3,2-4 4,0-5 2,2-5 3,0-4 1,0-3 2,0-3 1,0-3 0,0-4 2,0-4 2,0-6 3,0-4 2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87150 29293 431,'0'-15'3,"0"2"4,0 3 5,0 1 5,2 1 7,6-2 10,4 0 10,5-1 10,4 0 0,1 2-9,2 2-7,3 3-10,0 0-4,1 0-4,-1 0-1,1 0-3,0 0-2,0 0-1,2 0 0,1 0-1,-1 1-6,-3 0-10,-3 2-10,-3 0-10,-3 1-8,-1-2-7,-2 0-5,-2-1-7,-5-2 3,-7 0 9,-6-2 11,-7 0 9,-4 0 7,0 0 5,1 2 3,-1 1 5,1 0 4,1 0 4,1 0 5,0 0 3,0 1 4,-1 2 2,-3 2 2,-1 2 1,-1 1 2,0 0-1,2 0 0,1 0-1,1 0-1,1 3-2,1 2-2,0 2-2,2 1-2,1 1-1,0 1-1,2 2-1,1 0-1,2 1-3,3 1-2,1 1-4,1 1-2,1 1-2,2 1-4,0 1-3,3-1-2,4-1-3,4-2-1,3-3-3,5-2-5,3-4-8,4-5-7,5-2-8,1-5-4,0 0-2,1-3-1,-1-2-2,-3-1 3,-4 0 9,-4 1 8,-6-1 9,-4 0 5,-1 0-1,-2 0 1,-2 0 1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7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89295 27944 545,'1'-29'12,"2"7"6,2 5 7,2 7 5,1 3 5,2 2 1,0 2 2,1 2 1,1 3 0,0 4-3,-1 4-3,1 3-3,-3 3-4,-4 1-7,-6 2-6,-4 0-7,-3-1-4,-2 1-2,0-2-1,-1-1-2,0-2-1,0-1-1,2-2 1,1-2-2,3-1 2,6 1 2,6 2 3,5 0 3,3 1 1,-1-1 1,0 1-1,-2 0 0,-2 0 0,-4-1 0,-4 1 0,-4 0-1,-5-1-2,-4 1-6,-5 0-4,-5 0-5,-2-1-6,1-1-7,1-1-6,1 0-7,2-4-7,5-2-7,3-6-8,4-2-8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90050 28262 631,'16'-14'66,"-1"2"-7,1 4-7,-1 3-7,1 1-5,1 0-6,1 0-6,1 1-5,1-1-8,-1 2-9,1 0-8,-1 2-9,0 0-8,-3 2-9,-1 0-7,-2 2-9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90426 27514 473,'-28'-14'7,"7"2"14,7 4 16,7 3 13,4 5 9,0 10 0,2 8 2,0 9 1,1 5-5,0 2-12,0 2-12,0 2-11,0 1-10,0-2-11,0 0-8,0-1-11,0-3-2,-2-2 5,0-3 4,-2-3 5,0-3-12,1-3-26,-1-3-27,0-2-27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8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92600 27070 407,'0'-11'85,"0"8"-12,0 9-14,0 10-12,0 5-7,0 2-2,0 4-2,0 3 0,0 3-4,0 1-2,0 2-4,0 2-3,0 1-3,2 0-4,0 1-3,2-1-4,-1-1-3,1 0-3,0-2-3,0 0-3,0 0-4,0 1-5,-1 0-6,1 2-5,0 0-5,0-2-5,0 0-5,0-1-5,-1-1-3,1 2 1,0 1 0,0 0 0,-1-2 4,0-5 6,-2-7 6,0-5 7,-1-4 3,0-1-3,0-1-3,0 0-2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91933 29621 436,'-6'-20'37,"4"10"8,4 9 6,4 8 9,1 6-2,-1 3-8,0 3-8,-2 3-9,0 2-5,0 1-3,0 1-2,0 1-4,0 0-1,0 1-2,0-1-1,0 1-2,0-2-1,1-2-3,2-1-3,0-3-2,3-3-6,4-6-8,3-6-9,5-6-7,1-8-3,2-10 5,1-9 5,1-10 4,3-8 0,5-6-7,4-6-6,6-5-7,-1 1-3,-8 10-2,-6 10-2,-7 10-1,-4 7 0,-3 3 2,-1 4 3,-2 5 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94991 27066 528,'-4'-7'41,"8"2"13,8 2 13,7 2 11,4 2-1,-1 2-16,-1 2-17,-1 2-16,-2 1-12,-1 3-11,-2 2-8,-3 1-11,-2 2-9,-2-1-9,-4 1-10,-2-1-10,-3 0 0,0-1 7,-2-1 9,0 0 7,-1-2 1,0-1-4,0-1-5,0 0-5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49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94292 28100 459,'-15'8'9,"2"1"19,3 2 18,1 0 19,2 2 3,2 1-12,2 3-12,2 2-12,1 1-6,-2 4 0,0 3 0,-1 3 0,-2 0-2,0-2-3,-2-1-3,0-3-3,0 1-5,1 1-9,0 2-10,2 3-7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0"/>
    </inkml:context>
    <inkml:brush xml:id="br0">
      <inkml:brushProperty name="width" value="0.05184" units="cm"/>
      <inkml:brushProperty name="height" value="0.05184" units="cm"/>
      <inkml:brushProperty name="color" value="#00BFF3"/>
    </inkml:brush>
  </inkml:definitions>
  <inkml:trace contextRef="#ctx0" brushRef="#br0">94406 28168 424,'15'-15'13,"-1"2"1,-1 3 1,-1 1 0,2 1 1,2 0 3,3 0 0,3 1 3,1-1-1,1 2 0,-1 0-1,1 2-1,-2 1-1,-3 2-1,-3 2-2,-3 2-1,-3 3-2,-4 4-2,-4 3-3,-4 5-3,-3 0-3,-2-3-5,-2-3-5,-1-2-5,-2-2-3,0-1-3,0 1-1,1 0-3,-1-1-1,2-1 0,1 0-1,0-2 1,4-1 1,5-4 3,4-2 3,5-3 4,3-2 3,0 2 2,-1 1 3,1 0 3,0 1 3,0 0 1,-1 0 3,1 1 2,-3 1 2,-6 5 1,-6 6 0,-6 4 1,-4 3 0,-3-1-1,-3 1-1,-3 0-1,-3-1-1,-1 1-1,-3-1 0,-1 1-1,0-1 1,1-1 1,3-1 1,2 0 2,1-2 2,2-1 2,3 0 3,1-2 1,7-2 0,10-2-4,12-4-3,10-2-4,7-3-2,2-2-3,4-2-2,3-1-2,-1-2-2,-2 2-1,-3 1-2,-3 0-1,-3 2-1,-3 1 1,-3 0-1,-3 2 0,-4 2 2,-7 4 6,-5 4 4,-5 4 5,-5 1 2,-2 1 0,-2 0 0,-1 0-1,-3-1 0,0 1-1,-1 0-2,-1-1-1,-1 1 0,-1 0-1,-1-1 0,-1 1 0,0 1 0,1 0 0,1 1 0,1 1 1,1 0-1,1-1-1,1-1 1,1 0-1,3-3-8,8-3-15,6-2-15,8-4-16,4-3-3,3-4 8,3-4 10,3-3 8,2-2 7,1 1 5,1 0 6,1 2 6,0 1 2,-1 1 0,-1 0 0,-1 2 0,-2 1 5,-3 2 8,-3 2 8,-3 3 9,-4 2 9,-4 7 11,-6 6 11,-4 5 10,-3 3 1,0-1-10,1-1-8,-1-1-9,0 0-7,2 0-4,1-1-4,0 1-4,3-2-3,2-1-3,4-3-3,2-1-3,5-3-5,5-2-11,7-4-9,5-2-10,5-4-4,1-2 1,2-4-1,2-2 2,0-3-3,-2-1-4,-1-3-5,-3-1-5,-4-1 0,-5 0 5,-7 2 5,-5 1 4,-3 1 1,0 1-3,0 1-2,0 1-3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2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75460 51800 463,'29'0'107,"-2"2"-22,-3 0-21,-3 2-22,-2 0-13,-3 2-5,-1 0-4,-2 1-4,-2 1-3,-3 2-2,-1 0-1,-2 1-2,-2 2-1,-2 2-1,-2 1-2,-2 3 0,-3 1-3,-3 3-3,-5 1-4,-4 3-3,-2 0-2,-1 0 1,-1 0-1,-1 1 2,0-3-1,1-3 1,1-5 1,1-3 0,1-3 0,1-3 0,1-1 0,1-2 0,4-1 8,8 0 16,8 0 14,8 0 17,6-1 0,8-2-11,7-2-13,7-2-12,5-2-12,4 0-15,4-1-13,4-1-14,-4 0-5,-11 2 2,-10 2 3,-11 2 3,-5 0-1,1 0-7,2-2-4,0 0-6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0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96860 27679 456,'8'-22'4,"-1"3"8,1 3 8,0 2 8,-3 7 12,-6 9 16,-6 8 16,-6 9 17,-5 6-3,-5 5-22,-5 3-22,-4 4-21,-4 2-13,-1 0-7,0 0-4,-2 0-6,2-2-7,4-4-9,3-4-9,5-3-9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1"/>
    </inkml:context>
    <inkml:brush xml:id="br0">
      <inkml:brushProperty name="width" value="0.05269" units="cm"/>
      <inkml:brushProperty name="height" value="0.05269" units="cm"/>
      <inkml:brushProperty name="color" value="#00BFF3"/>
    </inkml:brush>
  </inkml:definitions>
  <inkml:trace contextRef="#ctx0" brushRef="#br0">97600 27643 417,'8'-8'22,"2"2"6,0 1 5,1 0 5,2 3 1,3 2-4,3 4-4,4 2-4,1 3 1,2 2 6,3 1 7,1 3 6,1 1 0,-2-1-7,0 1-7,-1 0-7,-2-1-8,-3 3-6,-3 0-9,-3 1-6,-3 0-9,-2-1-6,-4-1-8,-2-1-8,-4-1-1,-3-1 3,-2-1 3,-3 0 4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1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97323 28566 442,'16'-7'71,"2"2"-8,0 2-7,1 2-6,0 2-7,-1 2-6,-1 2-5,-1 2-6,-1 1-3,-1 1 0,0 1-1,-2 2 0,-2 0-2,-2 1-1,-4 1-2,-2 1-1,-4 1-4,-1 0-6,-2-1-7,-1 1-7,-4-1-2,-4-1 1,-3-1 0,-5 0 1,-1-3-2,1-1-8,1-2-6,1-2-6,1-2-4,3 0 3,1-2 1,3 0 1,4-4 3,8-4 1,8-5 2,7-5 2,4-1 1,-1 4 4,-1 4 1,0 5 3,-2 1 2,-1 0 3,-1 0 2,-1 0 3,1 0 5,0 0 7,1 0 8,1 1 9,1-1 2,0 2-1,-1 0-1,1 2-2,-3 3 0,-5 5 2,-4 7-1,-6 6 2,-4 1-3,-6 0-5,-3-1-6,-6 0-5,-4-2-5,0 1-4,-1-1-3,0 1-4,-2-1-1,1-1 0,-1-1 1,1-1 1,2-1 0,3-3 1,4-1 0,5-2 0,5-2 3,6-2 3,7-3 4,8 0 3,4-4 3,5 0 0,3-3 2,5-2 0,2 0 0,2 0-2,2 2-1,3 1-1,-1 0-1,0 0-1,-2 0 1,0 0-1,-2 1-5,-3 0-7,-3 1-8,-3 2-9,-3 0-4,0 0 0,-1 0-1,0 0-1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2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83256 33956 457,'30'-15'35,"-1"4"0,-3 3 0,-1 2-1,0 2-3,3-2-5,3 0-7,2-1-6,2-1-4,-3 2-6,-2 1-4,-1 1-4,-6 1-1,-7 3 2,-8 4 2,-8 2 3,-6 4 4,-4 4 5,-4 3 6,-3 5 4,-3 2 3,1 1 0,-1 1 0,0 1-1,-1 2-1,-3 4-6,-3 4-4,-2 5-5,-3 1-3,1 2-3,0 0-2,-1 2-2,2-1-4,1-2-7,3-2-7,2-2-6,6-9-9,10-17-10,11-17-11,12-15-9,6-12 0,3-1 15,3-4 12,3-3 14,-1 2 8,-4 4 4,-3 5 5,-4 5 3,-4 4 4,-1 5 7,-2 3 4,-2 4 7,-2 3 9,1 2 15,0 2 16,0 2 14,-1 3 3,-1 6-8,0 4-9,-2 5-9,0 5-7,-2 6-5,0 7-6,-2 5-5,1 4-4,0 2-5,2 2-5,0 1-3,0 3-6,0 0-4,-2 1-7,0 2-4,-1 0-9,2 1-9,0 1-11,2 1-9,-1-4-3,-1-8 5,0-10 5,-1-8 4,-1-6 3,1-5-2,2-3 0,0-4-1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2"/>
    </inkml:context>
    <inkml:brush xml:id="br0">
      <inkml:brushProperty name="width" value="0.03082" units="cm"/>
      <inkml:brushProperty name="height" value="0.03082" units="cm"/>
      <inkml:brushProperty name="color" value="#00BFF3"/>
    </inkml:brush>
  </inkml:definitions>
  <inkml:trace contextRef="#ctx0" brushRef="#br0">84800 34950 713,'16'2'24,"-1"4"10,1 3 12,-1 5 10,1 4-2,0 3-15,-1 4-15,1 5-14,-1-1-14,-1-4-10,-1-4-11,-1-3-10,-1-4-4,-2-1 4,-2-2 4,-2-2 4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86350 33128 577,'22'-34'114,"-1"9"-22,-3 11-23,-1 9-21,-2 7-15,1 6-6,0 4-7,-1 5-6,0 3-9,-3 3-9,-1 1-9,-2 3-10,-3 0-9,-4 0-8,-4 1-8,-4-1-8,-2-2 0,2-5 9,1-5 9,1-5 8,-1-2 4,0 0 1,-2 0 0,0 0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86100 34650 448,'16'6'52,"1"-2"-9,1-4-11,1-2-9,1-2-4,0 2 3,-1 0 3,1 2 3,-2 1 0,-1 2-2,-2 2-3,-3 2-1,-1 2-2,-2 5 0,-2 4-1,-2 3 0,-2 4-1,-2 1-2,-2 2-1,-2 3-2,-2 1 0,-2 2-2,-2 2 0,-2 2-2,1-2 0,3-5-2,2-7-2,4-5-2,3-10-4,4-14-8,3-14-7,5-13-9,2-7-6,1 0-4,2 0-6,0 0-4,0 1-4,1 3-2,-1 3-1,1 4-2,-2 3 4,-5 5 9,-3 4 10,-4 6 11,-2 3 4,0 1 0,0 0 0,0 2 1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87744 33899 418,'30'-15'109,"-2"2"-23,-2 3-25,-1 1-23,-3 2-16,-3 2-8,-3 2-8,-3 2-8,-4 1-13,-6-2-15,-6 0-18,-6-1-15,-3-3-3,-1-2 13,-1-3 12,-1-4 12,-1 0 9,2-1 3,1 1 5,1-1 3,0 2 6,0 2 8,1 4 8,-1 3 7,1 1 3,1 0-1,0 0-2,2 0-1,1 3 6,2 6 17,2 6 17,2 6 15,1 2 2,0 1-13,0-1-14,0 1-13,1 1-8,0 2-4,2 4-2,0 3-4,1 2-5,0 1-11,0 0-8,0 2-10,-1-1-8,-2-2-6,-2-1-6,-2-3-5,-1-2-5,0-1-2,0-3-3,0-1-2,-1-3 1,-2-1 3,-1-2 3,-3-3 4,0-1 5,0-2 7,2-2 7,1-2 7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3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87109 35797 514,'-25'-1'43,"11"0"6,12-2 9,12 0 6,9-2 0,7 0-8,7-1-10,7-1-8,4 0-9,5 2-8,4 2-8,4 2-8,2 1-10,1 0-9,2 0-10,0 0-10,-6 0-2,-12 0 5,-13 0 7,-13 0 4,-7 0-4,1 2-15,0 0-16,0 2-15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4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90440 33250 430,'77'15'189,"-18"-1"-46,-17-1-48,-17 0-46,-11 0-26,-3 3-6,-3 3-4,-2 3-6,-4 2-2,-4 1 1,-4 1 1,-4 1 0,-4 1-1,-5 0-3,-5 2-4,-5 1-2,-3 0-4,0-1-1,-2-2-3,-1 0-2,0-1-1,0-3 1,0-1 1,-1-3 0,2-1 2,2-3 1,1-1 2,3-2 1,3-2 2,3-3 1,4-1 2,5-2 2,5-1 2,6 0 2,7 0 4,8 0 2,5-1-1,7-1-4,5 0-5,6-1-3,4-3-3,1-2 0,0-4 0,2-2 0,-1-2-4,0 1-10,-2-1-9,0 0-9,-3 0-5,-4 1-3,-3-1-2,-5 0-1,-4 1 1,-5 1 3,-5 0 6,-4 2 3,-3 1 5,0 0 5,0 2 6,0 1 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9:04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5250 26150 444,'23'25'87,"-3"0"-17,-3 0-18,-2 0-17,0 4-10,7 10 0,6 10 0,7 9 0,-1 2-2,-6-2-3,-6-3-4,-6-3-3,-4-4-2,1-3-1,-1-3-1,1-2-1,5 0-1,14 7 0,11 6-1,14 7 0,2-3-1,-6-8 0,-6-10-1,-6-9 0,-2-2 0,3 6 1,3 7 1,4 6 0,8-13 0,17-31-1,15-31 0,16-31-1,10-24 0,7-16 0,6-15 0,7-15-1,7-11-1,9-2-3,10-3-2,10-3-2,-3 4-2,-11 13 0,-14 12-1,-11 13 0,-15 9 0,-16 6-2,-15 7 0,-15 6-2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3:5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86000 51666 378,'6'-12'21,"-1"8"34,-2 8 32,-2 8 33,-1 6 2,0 6-29,0 7-28,0 5-28,1 4-21,0 2-11,2 2-11,0 2-12,1 0-5,0-1 3,-1 0 1,1-1 1,0-5-10,0-6-26,0-7-24,0-7-25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5561" units="cm"/>
      <inkml:brushProperty name="height" value="0.05561" units="cm"/>
      <inkml:brushProperty name="color" value="#00BFF3"/>
    </inkml:brush>
  </inkml:definitions>
  <inkml:trace contextRef="#ctx0" brushRef="#br0">92147 34700 395,'6'23'161,"-3"1"-38,-2-1-35,-3 1-38,-3 0-21,-2 4-6,-2 3-7,-2 3-6,1-2-9,3-4-10,2-5-11,4-4-10,2-9-6,4-9 0,2-10-1,3-9 0,3-6 1,2-1 0,1-1 2,3-1 1,-1 1 3,-1 1 5,-3 3 5,-1 2 4,-2 2 6,-1 4 4,0 4 6,-2 5 6,0 2 12,0 4 19,0 2 21,-1 4 19,1 1 5,0 3-11,0 2-11,0 1-10,-1 4-11,-1 3-10,-1 5-10,0 3-10,-2 1-10,0-1-6,-2-3-8,0-1-8,-1-3-7,0-2-11,0-1-8,0-2-10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4062" units="cm"/>
      <inkml:brushProperty name="height" value="0.04062" units="cm"/>
      <inkml:brushProperty name="color" value="#00BFF3"/>
    </inkml:brush>
  </inkml:definitions>
  <inkml:trace contextRef="#ctx0" brushRef="#br0">93133 32450 541,'28'9'179,"-5"1"-46,-7 3-45,-5 2-46,-5 1-28,-4 1-12,-4 1-10,-4 1-12,-5 2-4,-7 5 1,-7 3 1,-7 4 1,0 0 1,4-7 2,5-5 2,5-7 1,7-4 6,10-4 11,10-4 12,9-4 11,6-2 1,1 0-13,1 0-10,1 0-12,0 0-8,-1 0-7,-2 0-5,1 1-7,-3-2-4,-2 0-2,-1-2-1,-2 0-2,-3 0 3,-3 0 6,-3 2 7,-2 1 5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93995 32650 655,'-2'7'87,"12"-1"-12,11-1-14,13 0-11,3-2-13,-4 0-14,-4-2-12,-3 0-12,-3-2-12,-2 0-7,0-2-9,0 0-8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5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94495 32050 570,'-14'4'12,"4"8"26,5 7 24,3 9 25,1 7 2,0 8-22,-2 7-22,0 9-21,-1 0-18,0-8-14,0-8-11,0-8-14,0-6-13,1-3-10,-1-5-13,0-3-11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97100 33109 999,'6'-9'-83,"-1"0"20,-2-1 22,-2-1 20,-1 0 13,0 0 1,0 2 2,0 1 2,0 0 1,0 1 1,0-1 0,0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97065 32550 999,'-7'14'-74,"3"-1"16,1-3 17,2-1 18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7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97100 31882 406,'0'-19'30,"0"9"19,0 8 18,0 10 18,0 5 2,2 5-17,0 3-15,2 5-17,-1 3-10,2 4-4,-2 4-4,1 5-4,0 1-5,0 3-2,0 2-5,0 2-3,0 0-4,0-2-3,-1-2-2,1-2-3,1-2-5,0-2-6,1-2-6,2-2-7,-1-1-2,-1 1 0,-1-1 1,0 0 1,-2 0 2,0 1 3,-2-1 5,0 0 3,-2-3 3,0-6 5,-2-5 2,0-6 4,-1-4-4,0 1-10,0 0-11,0 0-10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8"/>
    </inkml:context>
    <inkml:brush xml:id="br0">
      <inkml:brushProperty name="width" value="0.04992" units="cm"/>
      <inkml:brushProperty name="height" value="0.04992" units="cm"/>
      <inkml:brushProperty name="color" value="#00BFF3"/>
    </inkml:brush>
  </inkml:definitions>
  <inkml:trace contextRef="#ctx0" brushRef="#br0">96431 34386 440,'-13'-15'34,"3"3"3,4 1 6,4 2 4,3 2-1,4 2-6,2 3-6,3 1-6,2 2-4,0 3-1,-1 4 0,1 2-1,1 3 0,0 1-2,1 3-2,1 2 0,0 1-2,-1 1-2,-1 0-2,0 3-2,-2-1-2,1 2-2,0 1-1,0 1-3,-2 0 0,-1-3 0,-2-1 0,-2-3-1,-1 0-1,0 1 0,0 1-2,0 1-2,2-7 0,7-14-1,6-15 0,5-15-1,4-10-1,3-5-4,1-4-3,2-5-3,3-4 0,5-4 3,2-2 4,6-3 3,-5 6-11,-8 13-25,-11 13-25,-9 15-26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1:5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99825 32725 333,'49'20'167,"16"14"-1,15 14 1,17 16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1"/>
    </inkml:context>
    <inkml:brush xml:id="br0">
      <inkml:brushProperty name="width" value="0.04764" units="cm"/>
      <inkml:brushProperty name="height" value="0.04764" units="cm"/>
      <inkml:brushProperty name="color" value="#FED406"/>
    </inkml:brush>
  </inkml:definitions>
  <inkml:trace contextRef="#ctx0" brushRef="#br0">85557 39413 461,'-2'-15'53,"0"4"-6,-3 3-7,-2 2-6,-1 2-6,-2 1-4,0-1-5,-1 0-5,-2 0-4,0 2-1,-1 0-3,-1 2-1,-2 0-2,-3 0 2,-3 0 0,-3 0 1,-1 1-1,1 4-6,1 2-3,1 3-6,3 1 1,3 0 3,5-2 5,3 0 4,3-1 3,4 3 1,3 2 1,2 1 2,2 1 1,2 0-1,0-2-1,2-1-1,-2 1 0,-1 3 1,-2 3-1,-2 4 2,-1 1 0,-2 2 5,0 3 2,-2 1 3,-1 1 1,-2 1-3,-1-1-3,-3 0-3,0-1-3,2-1-3,3-3-2,1-1-2,1-3-2,2 0 0,0-1 0,2 0 0,2-4-10,4-1-18,4-4-18,3-3-18,4-4-5,1-8 10,3-6 9,1-7 8,1-4 7,-1-1 2,-1-1 3,0-1 2,-4 1 2,-1 5 1,-4 3 2,-3 4 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38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8106 34006 592,'-9'-9'0,"-1"0"-1,-3-2 0,-2 0-1,1 2 9,3 5 15,3 4 18,2 6 16,4 3 3,4 5-10,4 4-11,4 3-10,1 4-6,1 1-4,0 2-2,0 3-3,-1 1-2,1 2-3,0 2-1,0 3-3,0-1 0,1 0-2,1-2 0,2 0-1,-1-1 0,-1-1 0,-1-1 0,0-1 0,-1-4-1,1-4 0,1-5 0,1-4-1,1-5-1,0-1 1,-1-2 0,1-2 0,1-2 0,1-2 1,3-2 0,1-2 0,3-5 1,1-6-1,3-7 0,1-7 0,3-8-1,2-8-2,4-9-2,3-9-2,3-6-3,6-3-6,4-3-5,5-3-6,6-2-4,7-1-1,7 0-1,7-2-3,-5 7-1,-15 13-4,-17 14-4,-14 14-4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2"/>
    </inkml:context>
    <inkml:brush xml:id="br0">
      <inkml:brushProperty name="width" value="0.0476" units="cm"/>
      <inkml:brushProperty name="height" value="0.0476" units="cm"/>
      <inkml:brushProperty name="color" value="#FED406"/>
    </inkml:brush>
  </inkml:definitions>
  <inkml:trace contextRef="#ctx0" brushRef="#br0">86478 39775 462,'7'-9'1,"0"-2"2,-2-1 2,0-3 3,-3 3 6,-1 6 13,-2 8 12,-1 6 13,-3 5 2,-2 2-6,-2 1-7,-2 3-7,0 0-4,1 1-2,0 0-2,2-1-2,1 2-4,1 1-3,0 3-4,2 1-4,0 1-2,2-1 1,0-1 0,2-1 0,0-2-1,0-1-2,0-3-4,0-1-2,2-3-2,6-4-4,4-5-3,5-2-3,3-7-3,3-6-1,1-7-3,3-7-2,-1-4-2,-1-1 1,-3-1-1,-1-1 1,-4 0 0,-1 2 1,-4 0 2,-3 1 2,-2 1 1,-2 3 3,-2 1 3,-2 3 3,-2 1 2,-2 3 2,-2 1 4,-2 2 2,0 2 3,-1 1 6,0 0 4,0 2 6,2 1-2,6 2-4,5 3-6,4 1-5,3 1-3,1 0 2,1 0 0,2 0 1,-1 1 0,-1 1 1,-1 3 1,-1 2 0,-1 1 0,0 2 1,-2 0-1,-1 1 0,0 2 2,0 0 3,0 1 3,0 1 4,-2 2 0,-1 1-3,-2 3-2,-2 1-4,-2 2-1,-4 1 0,-2 1 0,-3 1-1,-1 0-1,0-1-5,2-1-5,1-1-4,1-7-10,4-11-14,3-12-16,2-11-14,2-6-2,2 3 13,0 1 11,1 3 13,3 0 7,2 0 0,3 1 3,3-1 1,0 2 4,-3 2 7,-2 4 7,-4 3 8,-1 2 2,0 2-4,-1 2-3,1 2-2,-1-2-8,0-6-10,-2-6-10,0-5-10,-2-3-1,-1 0 8,0 2 9,-2 1 9,1 1 4,0-1 1,2 0 2,0 1 1,0-1 5,0 2 9,-2 1 9,0 1 8,-1 4 10,2 8 14,0 8 13,2 7 13,-1 8 0,0 5-14,-2 6-13,0 7-13,-3 7-11,0 11-5,-3 11-7,-2 11-6,-1 3-8,0-6-9,1-4-9,-1-5-9,1-5-9,2-7-6,2-5-7,2-6-7,2-6-3,2-7 2,2-7 1,2-7 2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2"/>
    </inkml:context>
    <inkml:brush xml:id="br0">
      <inkml:brushProperty name="width" value="0.03192" units="cm"/>
      <inkml:brushProperty name="height" value="0.03192" units="cm"/>
      <inkml:brushProperty name="color" value="#FED406"/>
    </inkml:brush>
  </inkml:definitions>
  <inkml:trace contextRef="#ctx0" brushRef="#br0">88533 40228 689,'-6'-28'54,"4"7"-3,4 7-3,4 7-2,3 3-7,3 2-8,3 0-8,4 2-9,1 0-10,1 0-9,0 0-10,3 0-11,-2 0-1,-2 2 7,-1 0 6,-2 2 6,-3-1-2,-1-1-13,-2 0-11,-2-1-13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4938" units="cm"/>
      <inkml:brushProperty name="height" value="0.04938" units="cm"/>
      <inkml:brushProperty name="color" value="#FED406"/>
    </inkml:brush>
  </inkml:definitions>
  <inkml:trace contextRef="#ctx0" brushRef="#br0">88888 39328 445,'-7'-8'3,"2"-2"7,2 0 7,2-1 6,3 0 3,4 2 0,4 3 0,3 1-1,3 1-3,1 2-7,2 0-6,0 2-8,0 0-2,1 2-2,-1 0 0,1 2-1,-2 0-1,-3 2 0,-3 0-2,-2 1 0,-4 1 3,-3 2 8,-2 0 8,-4 1 8,-1 2 5,1 0 2,-1 1 2,0 1 3,0 2 0,0 1-3,0 3-3,0 1-3,1 1-2,0-1-3,2-1-2,0-1-3,1 1-1,0 1-1,0 2-2,0 3 0,0 0-1,0 1-2,0-1-2,0 1-1,1-2-2,0 0-1,2-1 0,0-1-1,0-1-1,0-1 0,-2-1-1,0-1-1,-2-1-2,-2-3 0,-2-1-3,-2-2-1,-2-3-2,-3-1-3,-4-2-4,-1-2-3,-5-1-5,-1 2-6,-4 0-6,-3 1-6,-2 1-4,-1-2-2,-1-1-1,0 0-1,2-2 3,7-1 10,7 0 8,7-1 8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3447" units="cm"/>
      <inkml:brushProperty name="height" value="0.03447" units="cm"/>
      <inkml:brushProperty name="color" value="#FED406"/>
    </inkml:brush>
  </inkml:definitions>
  <inkml:trace contextRef="#ctx0" brushRef="#br0">90900 39912 638,'11'-8'73,"5"0"-9,7 1-9,5-1-9,3 0-8,-2 2-8,0 1-8,-1 1-8,-1 0-5,-1 2-3,-1 0-2,-1 2-3,-2 0-7,-3 0-11,-3 0-9,-3 0-12,-3 1-6,-2 2-5,-4 2-4,-2 1-3,-3 2 2,-1-2 9,0-1 9,-1 0 9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3"/>
    </inkml:context>
    <inkml:brush xml:id="br0">
      <inkml:brushProperty name="width" value="0.03787" units="cm"/>
      <inkml:brushProperty name="height" value="0.03787" units="cm"/>
      <inkml:brushProperty name="color" value="#FED406"/>
    </inkml:brush>
  </inkml:definitions>
  <inkml:trace contextRef="#ctx0" brushRef="#br0">90758 40566 580,'-34'-1'33,"13"-1"10,11 0 10,12-1 9,9-1 0,5 2-10,7 0-11,6 2-11,2 0-8,2 2-8,1 0-7,1 2-7,0 0-11,0 0-16,0-1-17,1 1-15,-4 0-5,-6 0 6,-5 0 8,-6 0 6,-5-1 6,1 0 3,-2-2 5,0 0 4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4"/>
    </inkml:context>
    <inkml:brush xml:id="br0">
      <inkml:brushProperty name="width" value="0.04435" units="cm"/>
      <inkml:brushProperty name="height" value="0.04435" units="cm"/>
      <inkml:brushProperty name="color" value="#FED406"/>
    </inkml:brush>
  </inkml:definitions>
  <inkml:trace contextRef="#ctx0" brushRef="#br0">93758 39017 496,'0'-16'2,"0"2"7,0 1 4,0 1 7,0 6 8,0 12 14,0 11 13,0 13 13,-2 6 1,-2 2-12,-4 2-13,-2 3-11,-2 1-8,1 3-7,-1 4-5,0 2-6,1 2-7,1 0-6,1 0-7,0-1-7,2-2-4,1-6-2,0-6-3,2-5-1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4"/>
    </inkml:context>
    <inkml:brush xml:id="br0">
      <inkml:brushProperty name="width" value="0.04713" units="cm"/>
      <inkml:brushProperty name="height" value="0.04713" units="cm"/>
      <inkml:brushProperty name="color" value="#FED406"/>
    </inkml:brush>
  </inkml:definitions>
  <inkml:trace contextRef="#ctx0" brushRef="#br0">94481 39446 466,'8'-23'2,"2"-1"3,0 1 4,1 0 3,-1 5 9,-4 14 16,-4 12 15,-4 13 15,-3 7 2,-2 1-11,-2 1-13,-1 0-10,-2 2-8,2-1-4,1 0-3,1 0-4,1-1-2,2-3-4,2-3-3,2-3-4,2-3-1,4-1-4,2-3-2,3-1-2,3-3-3,0-2-3,1-4-3,1-2-3,1-5 0,1-4 1,1-5 1,1-5 1,0-4 0,-1-1-2,0-3-2,-2-1-1,-2-1 1,-3 1 1,-3 1 3,-2 2 3,-3-1 1,0 3 0,-2 0 1,0 1 1,-3 2 3,-4 2 4,-4 4 4,-4 3 6,-1 2 2,-1 0 0,1 2 0,-1 1 1,0 0-6,-2 2-9,0 0-11,0 2-9,-1 1-9,4 2-7,3 2-6,3 1-8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3296" units="cm"/>
      <inkml:brushProperty name="height" value="0.03296" units="cm"/>
      <inkml:brushProperty name="color" value="#FED406"/>
    </inkml:brush>
  </inkml:definitions>
  <inkml:trace contextRef="#ctx0" brushRef="#br0">95450 38693 667,'0'-15'3,"0"3"7,0 1 6,0 2 6,1 2 7,4 1 5,2 1 7,3 0 6,3 1-2,3 0-9,3 0-10,4 1-10,-1-1-9,0 2-6,-1 0-9,-1 2-6,-1 0-8,-3 2-9,-1 0-9,-2 2-9,-2-1-3,-1 1 2,-1 0 2,0 0 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4013" units="cm"/>
      <inkml:brushProperty name="height" value="0.04013" units="cm"/>
      <inkml:brushProperty name="color" value="#FED406"/>
    </inkml:brush>
  </inkml:definitions>
  <inkml:trace contextRef="#ctx0" brushRef="#br0">96631 37858 548,'8'-22'0,"-2"1"1,-1 3 0,0 1 1,-2 1 5,0-1 6,-2-1 9,0-1 7,-2 0 2,0 2-3,-2 3-2,0 1-3,-2 2-3,0 3-1,-1 1-3,-2 2-2,0 2-2,-1 2-1,-2 2 0,0 2-2,0 1 0,-1 2 0,0 0 0,1 1-1,-1 2 0,2 2-1,1 2 0,0 1 0,2 2-1,1 0 1,0-1 0,2 1 0,1-1 0,2 1 1,2 0 0,2-1 1,1 1-1,2 1-2,0 2 0,1 0-1,1 0-2,0 1 0,0-1-2,0 1 0,-1-1-1,-1-1 0,-1-1 0,0-1-2,-2-1 1,0-1 0,-2-1-1,0 0 1,-3-1-1,-2 1-2,-3 1-2,-3 1-1,-2-1-1,0-4-1,0-5 1,1-2-2,-2-3 1,0 0 0,-1 0 0,-1 0-1,0-2 2,2-2 1,3-4 1,1-2 2,2-2 3,0 1 4,2-1 4,1 0 4,3-1 0,7-5-6,7-3-6,8-5-5,2-1-4,2 1-3,1 1-2,1 2-4,0 1-2,-3 2-1,-2 5-2,-1 1-2,-3 4-3,-3 3-3,-3 2-4,-2 4-3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5"/>
    </inkml:context>
    <inkml:brush xml:id="br0">
      <inkml:brushProperty name="width" value="0.02904" units="cm"/>
      <inkml:brushProperty name="height" value="0.02904" units="cm"/>
      <inkml:brushProperty name="color" value="#FED406"/>
    </inkml:brush>
  </inkml:definitions>
  <inkml:trace contextRef="#ctx0" brushRef="#br0">97500 38637 757,'14'-6'108,"-1"6"-31,-2 4-33,-2 6-31,-2 1-20,-1-1-11,-1-1-10,0 0-11,-1-2-5,0 1-1,0 0-2,0 0-2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0"/>
    </inkml:context>
    <inkml:brush xml:id="br0">
      <inkml:brushProperty name="width" value="0.03198" units="cm"/>
      <inkml:brushProperty name="height" value="0.03198" units="cm"/>
      <inkml:brushProperty name="color" value="#F2395B"/>
    </inkml:brush>
  </inkml:definitions>
  <inkml:trace contextRef="#ctx0" brushRef="#br0">31419 43200 687,'-8'8'53,"2"2"-9,1 0-7,0 1-8,1 2-5,-2 1-4,0 3-3,-1 2-4,-2 3-2,-2 5-1,-2 4-1,-1 6-2,-2 1-2,1-2-5,-1-2-5,0-1-5,2-3-4,1-2-2,2-1-4,3-3-2,1-2-2,2-5-1,2-3 1,2-4-1,1-4 0,2-4 0,0-4 1,2-4-1,0-3 1,1-4 0,2-2 0,0-3 2,1-2 2,0 1 4,0-1 5,-1 1 4,1 1 3,0 2 1,0 4 1,0 3 0,0 4 6,-1 4 9,1 6 10,0 4 8,-1 3 6,-2 1 0,-3 1 1,0 2 0,-2 2-1,0 5-3,0 5-2,0 4-3,0 4-4,0 1-4,0 0-3,0 2-6,0 2-1,1 4 0,2 4 0,0 4 0,1 1-7,0-1-17,0-1-17,0 0-15,0-5-6,2-6 5,0-7 4,1-7 5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6"/>
    </inkml:context>
    <inkml:brush xml:id="br0">
      <inkml:brushProperty name="width" value="0.04657" units="cm"/>
      <inkml:brushProperty name="height" value="0.04657" units="cm"/>
      <inkml:brushProperty name="color" value="#FED406"/>
    </inkml:brush>
  </inkml:definitions>
  <inkml:trace contextRef="#ctx0" brushRef="#br0">97920 37766 472,'0'-12'36,"0"8"11,0 8 12,0 8 11,0 5 0,0 3-13,0 3-13,0 3-12,1 1-9,0 0-4,2 1-4,0-1-4,2 0-3,0-1-2,1-1-1,2-1 0,0-2-2,-1 0 1,1-1 1,0 0 0,0-3-2,0 1-3,-1-2-4,1-1-5,-1-1-2,0-1-2,-2-1-1,0 0-2,-4-2-2,-6-1-2,-6-1-1,-6 0-1,-3-1-3,-1 1-2,-1 2-3,-1 0-2,-1 1-1,-3 1 2,-1 1 2,-2 2 1,1-2 2,5-3 2,5-3 1,5-2 2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6"/>
    </inkml:context>
    <inkml:brush xml:id="br0">
      <inkml:brushProperty name="width" value="0.0332" units="cm"/>
      <inkml:brushProperty name="height" value="0.0332" units="cm"/>
      <inkml:brushProperty name="color" value="#FED406"/>
    </inkml:brush>
  </inkml:definitions>
  <inkml:trace contextRef="#ctx0" brushRef="#br0">98200 37759 662,'0'-15'0,"2"2"0,0 3 0,2 1 0,0 1 5,3-2 11,2 0 11,2-1 10,1 1 6,1 3-2,1 2 0,2 4-1,0 1-5,3 0-9,1 0-8,3 0-9,0 0-13,2 2-15,1 0-16,1 2-16,-2-1-4,-5-1 11,-5 0 8,-5-1 10,-2-1 2,0 1-3,0 2-4,0 0-4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3798" units="cm"/>
      <inkml:brushProperty name="height" value="0.03798" units="cm"/>
      <inkml:brushProperty name="color" value="#FED406"/>
    </inkml:brush>
  </inkml:definitions>
  <inkml:trace contextRef="#ctx0" brushRef="#br0">86281 43700 579,'22'8'74,"-1"2"-15,-3 0-14,-1 1-15,-1 2-8,-1 1-3,1 3-2,0 2-3,-2 0-1,-1 1-2,-3-1-2,-1 1-1,-2 0-2,-2 1-2,-2 1-1,-2 1-2,-2 0-2,-4 1 0,-2-1-1,-3 1-1,-3-2-3,0-3-4,-1-3-3,-1-3-5,-1-3-2,1-2-1,-1-4 0,1-3-2,-1-2 1,0-3 2,1-4 0,-1-2 1,2-4 1,5-3 1,3-5 1,4-3 2,2-2 1,2 3 5,0 1 2,2 3 4,0 2 4,0 3 6,-1 2 4,1 4 5,0 4 5,0 6 5,0 6 6,0 6 5,-1 4 1,0 1-3,-2 3-4,0 1-3,-2 4-4,0 5-2,-2 4-4,0 6-3,-2 0-3,0-4-6,-1-4-5,-1-3-6,0-4-5,2-2-8,2-1-7,2-2-8,2-5-5,4-3-3,2-6-3,3-4-4,4-6 1,1-4 4,4-6 4,4-3 4,-1-7 4,0-4 3,-1-4 5,-1-6 3,-1-1 4,-1 2 3,-1 2 4,0 2 3,-3 2 1,-3 7 2,-3 4 0,-2 5 1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373" units="cm"/>
      <inkml:brushProperty name="height" value="0.0373" units="cm"/>
      <inkml:brushProperty name="color" value="#FED406"/>
    </inkml:brush>
  </inkml:definitions>
  <inkml:trace contextRef="#ctx0" brushRef="#br0">87500 43991 589,'14'-29'-16,"-3"8"9,-2 7 9,-4 7 10,-1 5 7,0 4 5,0 4 4,0 4 5,0 3 2,0 3-1,-1 3 0,1 3-1,-1 4-1,-2 3-3,-2 4-2,-2 4-2,-1 3-4,-2-1-4,0 0-3,-1 0-4,-1-1-5,-2 0-10,0-1-9,-1-1-8,3-10-13,8-17-17,8-18-15,8-17-17,1-9 2,-1 1 20,-4 1 19,-3 2 19,-1 1 12,0 7 4,0 4 3,0 5 4,0 3 6,1 2 8,2 2 8,0 2 8,1 2 3,3 0 1,2 2-1,2 0 0,1 1-3,1 0-5,0 0-5,3 0-6,-1 0-6,-2 0-6,0 0-6,0 0-7,-3 0-5,-3-2-4,-3 0-4,-2-1-5,-4-2-1,-3-2-1,-2-2 1,-4-2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8"/>
    </inkml:context>
    <inkml:brush xml:id="br0">
      <inkml:brushProperty name="width" value="0.04279" units="cm"/>
      <inkml:brushProperty name="height" value="0.04279" units="cm"/>
      <inkml:brushProperty name="color" value="#FED406"/>
    </inkml:brush>
  </inkml:definitions>
  <inkml:trace contextRef="#ctx0" brushRef="#br0">88801 43507 514,'0'-17'1,"0"14"25,0 14 24,0 13 24,0 11 6,0 6-14,0 8-13,0 6-13,-2 6-10,0 4-5,-3 3-5,-2 4-6,-1 7-8,-1 7-8,-1 8-10,-1 7-9,0 2-8,2-6-10,3-6-7,1-6-9,2-8-2,2-11 3,2-11 3,2-10 4,1-10 5,0-8 6,-1-7 6,1-8 5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9"/>
    </inkml:context>
    <inkml:brush xml:id="br0">
      <inkml:brushProperty name="width" value="0.03583" units="cm"/>
      <inkml:brushProperty name="height" value="0.03583" units="cm"/>
      <inkml:brushProperty name="color" value="#FED406"/>
    </inkml:brush>
  </inkml:definitions>
  <inkml:trace contextRef="#ctx0" brushRef="#br0">90061 44301 613,'-15'-1'5,"4"-2"10,3-2 11,3-1 9,3-2 4,5 0-1,6 0-1,4 1-1,4-1-2,5 2-5,3 1-3,5 0-5,1 1-3,2 1-5,1-1-3,0 0-6,0 1-4,-3 2-8,-3 2-6,-3 2-8,-4 1-6,-3 2-5,-5 0-6,-3 1-4,-3 1-3,-2 1 0,-3 2 2,0 0 0,-4-1 3,0-1 8,-3-2 7,-2-2 6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49"/>
    </inkml:context>
    <inkml:brush xml:id="br0">
      <inkml:brushProperty name="width" value="0.03828" units="cm"/>
      <inkml:brushProperty name="height" value="0.03828" units="cm"/>
      <inkml:brushProperty name="color" value="#FED406"/>
    </inkml:brush>
  </inkml:definitions>
  <inkml:trace contextRef="#ctx0" brushRef="#br0">89987 45115 574,'-15'-1'3,"2"0"6,2-2 6,3 0 5,3 0 8,8 1 8,6 0 9,7 2 9,6 0 1,7 0-8,5 0-7,6 0-7,2 0-9,-2 0-11,-2 0-9,-2 0-12,1 0-3,2 0 4,4 0 4,2 0 4,-2 0-12,-10 0-27,-8 0-29,-8 0-28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4441" units="cm"/>
      <inkml:brushProperty name="height" value="0.04441" units="cm"/>
      <inkml:brushProperty name="color" value="#FED406"/>
    </inkml:brush>
  </inkml:definitions>
  <inkml:trace contextRef="#ctx0" brushRef="#br0">93148 43481 495,'-1'-13'3,"-2"3"7,-2 4 7,-2 4 7,0 3 5,1 4 3,0 2 5,2 3 3,1 5 1,0 4-5,2 4-2,0 6-4,1 3-3,0-1-3,0 0-3,0 1-3,1-3-2,0-2-2,2-3-3,0-3-1,1-1-2,2-1-1,0 1-1,1-1 0,1 1-3,-2-1-3,-1 1-4,0 0-4,-2-2-2,0-1 0,-2-3-1,0-1 1,-1-1 0,0 0-1,0-1 1,0 1 0,-2 0 0,-4 0 1,-4-1 0,-4 1 1,-3-1-3,-3-1-3,-3 0-6,-2-2-4,-2-1-3,3-2-2,1-3-3,3 0-2,2-2-1,3 0 0,2 0 0,4 0 0,2-2 2,1 0 5,0-3 3,2-2 4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3135" units="cm"/>
      <inkml:brushProperty name="height" value="0.03135" units="cm"/>
      <inkml:brushProperty name="color" value="#FED406"/>
    </inkml:brush>
  </inkml:definitions>
  <inkml:trace contextRef="#ctx0" brushRef="#br0">93850 43624 701,'17'-29'8,"3"4"16,3 3 16,3 5 16,0 3 1,0 5-10,-1 3-13,-1 4-11,-1 2-14,-3 2-14,-1 0-16,-3 2-15,-2 0-6,-4 3 2,-4 2 3,-4 2 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3045" units="cm"/>
      <inkml:brushProperty name="height" value="0.03045" units="cm"/>
      <inkml:brushProperty name="color" value="#FED406"/>
    </inkml:brush>
  </inkml:definitions>
  <inkml:trace contextRef="#ctx0" brushRef="#br0">94550 44800 722,'16'8'117,"1"1"-32,1 2-32,1 0-32,0 0-19,-1-1-9,-1-1-8,-1 0-8,-2-2-9,-1 1-12,-2 0-10,-2 0-11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1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31950 43603 613,'23'-21'32,"-1"6"-4,-1 7-5,-1 5-4,-1 3-3,1 0-3,0 0-4,-1 0-2,1 0-4,-1 0-2,1 0-4,0 0-3,-2 0-3,-1 0-3,-3 0-1,-1 0-2,-3-2-4,-4-4-7,-4-4-7,-4-4-5,-3-1 0,0-1 9,-1 1 8,-2-1 9,1 0 4,-1 1 3,0-1 3,0 0 1,1 2 5,0 3 7,2 3 6,1 2 6,0 5 9,2 4 11,0 5 10,2 6 11,0 3-1,0 3-10,0 3-12,0 3-10,0 2-8,0 0-4,0 2-4,0 1-4,0-1-2,0-1-3,0-3-1,0-1-3,0-3-2,0-2 0,0-1-2,0-2-1,2-4-4,4-5-4,3-5-4,5-4-6,2-5-4,-1-6-3,1-4-4,0-5-4,0-3-2,1-3-2,1-1-3,1-2-1,0-2 2,-1-1 6,-1-1 7,0 0 6,-3 0 5,-1 1 4,-3 3 4,-1 2 4,-1 2 3,0 5 1,0 3 2,0 5 1,-1 3 1,-1 6 1,0 4 1,-2 6 1,-1 2 9,0 1 19,-2 2 19,0 0 18,-1 1 3,0-1-13,0 1-14,0 0-12,1-1-11,2-3-8,2-1-6,2-2-9,1-2-5,1-2-6,2-2-4,0-2-5,1-3-5,1-6-4,1-4-4,2-5-4,0-2-2,1 1 2,1 1 2,1 1 2,-1 3 4,-3 3 8,-3 4 6,-2 5 8,-4 2 10,-2 3 15,-4 4 14,-2 2 15,-2 2 4,2 0-9,0 0-7,2 0-8,-2 0-10,-2 3-15,-4 2-13,-2 2-14,-2 0-4,-1 1 7,-1-1 5,-1 1 7,-1 0 4,0-1 1,1 1 1,-1 0 2,0 0 1,-1 1 0,-2 1 2,1 1 0,-2 0 3,2 1 1,1 0 4,1-1 1,1-1 2,3-3-2,1-2 0,2-4-2,4-3-1,6-4 0,6-4-1,6-4 0,2-2-3,-1 2-2,-1 1-2,0 1-4,-1-1 0,1-1 0,1 0 0,1-1 1,1-1 0,0-2 1,-1 0 1,1-1 1,-1 0 0,-1 2 1,-1 2 0,0 3-1,-4 2 3,-3 6 3,-4 4 3,-4 5 4,-2 3 0,-2 1-2,0 1-2,-1 2-3,-1-3-1,0-1 0,0-4 0,1-3 1,-1-2-1,0 0 1,0-2 1,0 0 1,3-2 1,4-1-1,6 0-1,4-1 0,3-1 0,2 0-2,0 0 0,1 0-1,0 0 0,-1 3-1,-1 2 0,0 2 1,-3 2-1,-1 2 0,-2 1 1,-2 3-1,-1 0 1,0-1-1,0-1-1,0 0 1,-1-1-2,2 1 1,-2 1-1,1 2 0,-1-1 0,-4-1 0,-2-1 0,-3-1 0,-3-1 0,0 0 0,-2-2 0,0-1-1,-1 0 0,1-2-2,-1-1-2,0 0 0,0-2-2,-3 0-2,-2-2 0,-1 0-1,-1-2 0,1 0 2,0-2 2,2 0 1,2-1 3,1 0 2,2 0 4,2 0 3,3 0 1,1-2 2,2 0 0,2-1 2,2-1-1,2 0 0,2 0-1,1 0 0,4 0-1,2-1 0,3-2 0,3 0 0,3-1-1,1 1-3,3-1-2,1 0-4,2 1-3,1 1-7,1 0-5,1 2-7,-1 1-5,-2-1-7,-2 0-7,-1 0-6,-4 1-2,-3 2 3,-4 2 4,-4 2 4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0"/>
    </inkml:context>
    <inkml:brush xml:id="br0">
      <inkml:brushProperty name="width" value="0.04639" units="cm"/>
      <inkml:brushProperty name="height" value="0.04639" units="cm"/>
      <inkml:brushProperty name="color" value="#FED406"/>
    </inkml:brush>
  </inkml:definitions>
  <inkml:trace contextRef="#ctx0" brushRef="#br0">95350 43377 474,'-7'-10'61,"2"10"-1,2 12-1,2 10 0,2 6-5,0 2-8,2 2-8,0 3-8,2-1-6,0-2-5,1-1-4,2-3-6,0-1-1,-1-1 1,1-1 1,0-1 1,0-2-2,0 0-5,-1-1-3,1 0-6,-1-3-1,-2 1-1,-2-2 1,-2-1 0,-1-1-1,2-1-1,0-1 0,2 0-2,-3-1-2,-6 1-3,-6 1-4,-6 1-3,-3 1-3,-1-2 0,-1-1 0,-1-1-1,-1 0-1,-2 0-4,-3-1-2,-1 1-4,1-1 0,5-1 3,5 0 4,5-2 2,3-1 2,1 0 2,0-2 2,2 0 1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2:51"/>
    </inkml:context>
    <inkml:brush xml:id="br0">
      <inkml:brushProperty name="width" value="0.03123" units="cm"/>
      <inkml:brushProperty name="height" value="0.03123" units="cm"/>
      <inkml:brushProperty name="color" value="#FED406"/>
    </inkml:brush>
  </inkml:definitions>
  <inkml:trace contextRef="#ctx0" brushRef="#br0">96100 43338 704,'8'-29'0,"2"3"0,0 5 0,1 4 0,0 2 0,-1 4 0,0 3 0,-2 3 0,2 1 10,4 0 20,3 0 21,5 0 19,2 1-1,4 1-24,3 0-25,3 2-23,0 0-13,-4 0-4,-2 0-2,-3 0-4,-3-1-6,-3 0-9,-3-2-10,-2 0-9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5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56373 52947 488,'5'-21'30,"-2"7"14,-6 5 12,-2 6 14,-4 4-3,-2 2-17,-2 2-16,-1 2-18,-2 1-9,-2 3-4,0 2-2,-1 2-3,0 1-1,-1 1 1,1 1 1,-1 1 2,0 0 1,1-1 2,-1-1 3,1 0 2,2-2 2,4-1-2,6-1 1,5-1-2,5 0 0,7 0-1,7-1-1,7 1-1,3-1-1,-3-2-2,-1-2-2,-3-2-2,-1-1-1,-3 1 1,-1 2-1,-2 0 1,-2 2 1,-1 1 2,0 3 2,-2 2 2,-2 0 1,-2-1 1,-4-1 0,-2 0 1,-3-1-1,0 1-1,-1 1-1,-1 2-2,-2-1-1,0 1-1,-2 0 0,0-1-2,-1 1-2,-3-1 0,-2 1-3,-1 0 0,-3-1-2,0 1 1,-1 0-1,0-1 0,-1 0 0,2 0 0,3-2 1,1-1 0,2-2-6,1-2-12,1-4-11,0-2-12,3-4-5,3 0 4,2-3 2,4-2 4,1-1 4,0 0 4,0 1 4,0-1 4,1 0 5,2 2 2,2 1 4,2 0 3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6"/>
    </inkml:context>
    <inkml:brush xml:id="br0">
      <inkml:brushProperty name="width" value="0.04713" units="cm"/>
      <inkml:brushProperty name="height" value="0.04713" units="cm"/>
    </inkml:brush>
  </inkml:definitions>
  <inkml:trace contextRef="#ctx0" brushRef="#br0">57691 53413 466,'-14'2'105,"2"5"-23,4 6-21,3 4-22,0 3-12,0 1-2,-1 1-4,-2 1-2,0 2-2,-2 5 0,0 3-2,-1 4-1,0 2 0,2-2 0,3 0 1,1-1-1,1-3-1,2-2-3,0-3-3,2-3-3,1-4-3,4-5-4,2-5-2,4-4-4,1-4-1,1-1-1,1 0-2,1-1 0,1-4 0,2-6 0,0-6 0,1-5 1,1-6 0,1-5-1,1-5 0,1-4-1,0-4 0,1-1 2,-1 0 1,1-1 1,-3 1 2,-3 4 2,-4 3 1,-4 5 2,-4 4 0,-3 3 1,-2 5-1,-4 3 0,-2 5 1,-3 3 5,-4 4 3,-2 4 3,-3 2 2,-3 2-3,-3 0-2,-3 2-2,-1 1-4,1 3-5,1 4-7,1 2-5,2 2-8,3-1-6,3 1-9,3 0-7,2-2-1,2-1 4,2-3 4,2 0 4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6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58460 54090 523,'8'-8'4,"1"2"9,1 0 8,2 2 9,-1 1 4,1 2-3,0 2-1,0 2-2,-2 2-2,-1 2-5,-2 1-4,-2 3-4,-2 3-3,-2 1-1,-2 5-2,-2 2-2,-3 2 0,-4 3-2,-3 1-1,-5 2-1,-1 0 0,3-3 2,1-3 0,2-3 1,3-2 1,3-3-1,2-1 0,4-2-1,1-2 1,0 1 2,0 0 3,0 0 2,2-2 0,4-1-1,3-2-2,5-2-3,2-2 0,0 0 0,-1-2-1,1 0 0,-2 2 1,-1 5 1,-2 7 2,-2 6 2,-4 2-1,-2 1-1,-6-1-2,-2 1-2,-4 0-3,-2 1-2,-2 1-3,-1 1-3,-2-1-1,-2 0 1,0-1 2,-1-1 2,0-1-8,1-3-14,1-1-16,1-2-15,1-3-8,2-3 1,3-3 1,1-2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59789 52144 610,'1'-22'4,"4"2"9,2 5 10,3 1 7,2 4 6,0 3 1,-1 2 1,1 4 1,0 1-2,0 0-5,-1 0-6,1 0-6,-1 2-4,-1 6-3,0 4-5,-2 5-3,-2 3-2,-2 1-1,-4 1 1,-2 1 0,-4 1-2,-2 1-2,-3 1-3,-3 0-3,-2 1-2,-2-1-2,0-1-1,0-1-3,0-2 1,2-3 1,4-3 3,3-3 1,4-3 2,6-4 1,6-4 1,6-4 1,3-2 0,4 0-3,4 0-2,1 0-3,2 1-3,-3 0-4,-2 2-4,-1 0-5,-3 1-2,-3 0 0,-3 0-2,-2 0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60650 52332 711,'1'-28'6,"2"5"12,2 7 13,2 6 13,3 2 3,5 2-6,5 1-4,5 0-6,2 1-8,1 1-12,-1-1-12,0 0-12,0 1-7,-1 2-4,-1 2-3,-1 2-4,-3 1-5,-3 2-5,-4 0-6,-4 1-7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61361 53812 616,'-13'0'7,"8"0"13,7 0 15,6 0 13,6-2 3,5 0-5,5-3-5,5-2-7,3 0-5,2-1-5,3 0-4,1 0-5,0 2-5,0 1-6,-2 2-8,0 2-5,-2 1-8,-3 0-7,-4 0-7,-2 0-8,-3 0-5,-3 2-2,-3 0-2,-2 2-1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7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62312 53216 563,'-27'-12'72,"7"8"-8,9 8-7,7 8-8,4 4-7,2 3-6,0 1-6,2 3-6,-1 2-5,1 2-3,0 4-3,0 3-3,-1 3-5,-2 4-7,-2 4-7,-2 4-7,-1 1-4,0 0-3,0-2-3,1 0-3,-1-5-3,2-8-4,0-8-4,2-7-4,0-6-2,0-1 2,0-2 1,0-2 1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8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64161 52959 559,'-15'-1'0,"4"0"0,3-2 0,3 0 0,3-2 9,5 0 16,6-1 16,4-1 17,5-1 4,3 0-9,4 0-10,5 1-8,2-1-7,2 2-3,2 1-3,3 0-3,-2 1-6,0 1-6,-3-2-7,-2 2-6,-3-1-9,-5 2-12,-5 0-12,-5 2-11,-4 1-5,-2 2 0,-4 2 1,-2 2 0,-3 0 4,0-1 8,-2-1 8,0 0 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5"/>
    </inkml:context>
    <inkml:brush xml:id="br0">
      <inkml:brushProperty name="width" value="0.02317" units="cm"/>
      <inkml:brushProperty name="height" value="0.02317" units="cm"/>
      <inkml:brushProperty name="color" value="#FED406"/>
    </inkml:brush>
  </inkml:definitions>
  <inkml:trace contextRef="#ctx0" brushRef="#br0">50918 28937 949,'-11'-6'3,"-6"6"4,-5 4 6,-6 6 5,1 0-9,11-1-19,9-2-21,10-2-21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8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65013 53250 448,'6'9'131,"-3"3"-24,-2 4-26,-4 2-24,-1 2-18,1 1-6,-1 1-9,0 1-6,0 1-6,0 3-1,0 1-3,0 3-1,0 1-1,0 2-1,0 2 1,1 2 1,-2 2-8,2-1-13,-1 0-14,0 0-13,0-2-6,2-4 2,0-3 2,2-5 2,0-3 1,0-3 0,0-3 0,0-2-1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9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65964 53600 488,'-8'51'192,"2"-6"-49,1-8-47,0-6-48,2-3-29,1 3-8,0 1-9,2 3-7,0 0-5,0 0 0,0 0 2,0 0 0,0-1-10,0-5-18,0-4-20,0-3-18,-1-4-6,0-3 10,-2-3 9,0-2 9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49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66776 53011 477,'-9'-28'54,"-1"7"-9,-3 7-8,-1 7-9,-2 4-6,2 6-2,1 2-3,1 5-2,-1 3-2,-2 2 0,-1 1 0,-3 3 0,0 0 0,1 1 0,1-1 1,1 1 0,1 1 0,2 3-1,3 3 0,1 3-2,2 0 0,0 0-1,2-1-2,1-1-1,2-2-3,5-3-2,6-3-2,4-3-3,4-4-2,1-3-1,3-4 0,1-4-2,2-3 0,-1-2-3,1-2-1,-1-1-2,1-5-4,1-4-9,1-5-7,1-5-8,-1-3-1,-2-3 3,-1-1 5,-3-2 3,-1-2 4,-3-2 2,-1-2 3,-2-2 2,-2-1 3,-1 2 3,0 0 4,-2 2 3,-1 1 4,-2 3 6,-3 3 6,0 4 7,-3 7 11,0 16 19,-2 14 20,0 15 18,-2 8 2,-2 1-16,-2 1-14,-1 0-16,-2 2-10,2 3-5,1 1-6,1 2-4,0 0-7,2 0-9,0-2-8,2 0-8,1-2-7,0-2-6,2-2-7,0-1-6,1-5-2,0-4 4,0-5 3,0-4 4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68294 53720 539,'-1'-11'95,"0"8"-14,-2 9-16,0 10-15,-2 3-11,-2 1-8,-2-1-7,-1 1-7,-1 0-5,0 1-2,2 1 0,1 1-2,1-1-1,2-1-2,2-3-1,2-1-1,3-3-4,4-3-4,4-2-4,3-4-5,3-1 0,2 0 1,0 0 2,1 0 2,0-1-4,1-1-8,-1 0-8,1-1-9,0-1-3,-1 0 0,1 0 0,-1 0 1,-1-2 1,-2 0 2,-4-3 3,-3-2 1,-2 0 5,0 0 4,-2 2 7,0 1 5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68807 53796 545,'-15'-8'15,"2"2"6,3 1 5,1 0 6,2 4 6,2 6 6,3 6 8,1 6 6,1 5-3,0 8-10,0 7-12,0 7-11,-1 3-11,0 3-8,-2 2-11,0 2-8,-2-1-9,0-1-9,-1-2-9,-1-2-8,-1-3-2,2-4 6,1-4 6,0-3 5,1-6 2,1-4 1,-1-5 0,0-4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0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69766 52309 580,'-7'-15'7,"2"2"12,2 3 13,2 1 12,2 2 6,2 0-1,2 2-1,2 1-2,3-1-5,5 0-8,5-1-7,5-1-9,2 0-10,0 2-9,0 2-12,1 2-10,-3 1-9,-3 2-8,-5 0-6,-3 2-8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70477 53847 568,'-10'0'10,"10"0"17,12 0 19,10 0 19,8-2 3,4 0-13,6-3-13,5-2-12,2 0-7,0 0-2,-1 2-3,1 1-1,-2 0-8,-6 2-12,-4 0-14,-5 2-13,-5 0-13,-5 2-14,-5 0-12,-4 2-13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882" units="cm"/>
      <inkml:brushProperty name="height" value="0.03882" units="cm"/>
    </inkml:brush>
  </inkml:definitions>
  <inkml:trace contextRef="#ctx0" brushRef="#br0">71394 53239 566,'-8'-7'0,"2"1"0,1 0 0,0 2 0,1-1 4,-2 0 6,0-1 6,-1-2 8,0 5 8,2 8 14,2 9 12,2 10 12,1 4-2,0 4-16,0 3-18,0 3-17,-1 2-15,-2 2-10,-2 2-13,-1 2-10,-1-2-10,2-4-7,2-6-6,2-4-6,1-5 0,0-5 6,0-5 8,0-4 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402" units="cm"/>
      <inkml:brushProperty name="height" value="0.0402" units="cm"/>
    </inkml:brush>
  </inkml:definitions>
  <inkml:trace contextRef="#ctx0" brushRef="#br0">73209 53089 547,'-21'-5'55,"5"6"4,5 6 4,4 6 4,4 3-4,2 4-13,2 4-13,2 1-12,0 3-10,-2 1-4,-2 1-5,-2 1-4,-1 0-5,-2 0-2,0 0-3,-1 1-3,0-3-8,0-4-12,2-4-12,1-3-13,0-6-5,2-6 1,0-8 1,2-6 1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1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73300 53677 656,'14'-21'0,"-1"5"0,-2 5 0,-2 5 0,-1 2 9,-1 0 17,1 0 18,0 1 18,0-1 2,1 2-12,2 0-13,0 2-12,0 0-12,1 0-10,0 0-10,0 0-10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4:47"/>
    </inkml:context>
    <inkml:brush xml:id="br0">
      <inkml:brushProperty name="width" value="0.03675" units="cm"/>
      <inkml:brushProperty name="height" value="0.03675" units="cm"/>
      <inkml:brushProperty name="color" value="#FED406"/>
    </inkml:brush>
  </inkml:definitions>
  <inkml:trace contextRef="#ctx0" brushRef="#br0">37331 18647 598,'-8'-7'6,"2"0"13,1 2 12,1 1 13,0 3 4,2 7-4,0 7-3,2 8-4,0 3-4,2 1-6,0 1-6,2 1-6,-1 1-7,-1 4-7,0 3-7,-2 3-6,0 2-6,0 2-3,0 2-3,0 2-2,0-1-1,0-2 3,0-4 3,0-2 2,1-3-1,0-3-5,2-3-5,0-3-4,1-2 1,0-1 6,0-1 7,0-1 7,-1-1 5,-1-1 1,0-1 2,-2-1 3,0 0 2,0 0 6,0-1 5,0 1 5,0 0 3,0-1 1,0 1 1,0 0 1,0 0-1,0 3 0,0 1-2,0 3-1,0 0-2,0 1-4,0-1-5,0 1-3,0-2-1,0-1 1,0-3 1,0-1 2,0-1-3,0 1-9,0 2-9,0 0-9,0-1-4,0 1 0,0-2-1,0-1 1,1 0 1,0-1 3,2 1 3,0 0 2,0-1 3,0 1 2,-2 0 2,0-1 2,-1 0 2,0 0 2,0-2 3,0-1 1,0 0 8,0 0 10,0-1 11,0 1 11,-1-1 5,0 0-3,-2-2-2,0-1-2,0 1-3,0 2-6,2 2-4,0 1-6,1 1-2,0-1-1,0 0 1,0-2-1,0 1-7,0 1-15,0 3-16,0 2-16,0 1-6,0 1-1,0 1 1,0 1 0,0 0 3,0-1 6,0-1 4,0-1 5,0-1 5,0-3 4,0-1 3,0-2 5,0-2 7,0-1 14,0-1 13,0 0 13,0-1 9,0 1 3,0 2 3,0 0 4,0 1-2,0-1-8,0 1-8,0 0-7,0 1-7,0 1-4,0 3-5,0 2-4,0 1-5,0 1-3,0 1-6,0 1-3,1 0-7,0-1-8,2-1-9,0-1-9,0-2-7,0-3-7,-2-3-7,0-2-6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2"/>
    </inkml:context>
    <inkml:brush xml:id="br0">
      <inkml:brushProperty name="width" value="0.05148" units="cm"/>
      <inkml:brushProperty name="height" value="0.05148" units="cm"/>
    </inkml:brush>
  </inkml:definitions>
  <inkml:trace contextRef="#ctx0" brushRef="#br0">73804 52236 427,'0'-15'2,"0"1"5,0 1 5,0 1 5,0 0 1,0 2-1,0 1 0,0 0-2,-1 6 6,0 8 14,-2 9 13,0 10 12,0 4 3,0 2-10,1 2-8,2 3-10,-1 1-6,-4 4-6,-2 2-4,-3 4-5,-2 2-5,1 4-2,-1 2-2,0 4-4,1 1-3,1 3-6,0 1-6,2 3-5,1-2-5,-1-5-2,0-4-3,0-6-4,1-5-3,2-4-6,3-5-4,1-5-7,1-6 1,0-3 5,0-6 5,0-5 4,-1-3 5,0 0 5,-2-2 3,0 0 4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2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74200 53719 429,'21'-21'0,"-5"5"0,-5 4 0,-4 6 0,-2 1 3,3-2 9,3-1 6,4-3 8,-2 2 5,-3 6 2,-4 6 2,-4 6 2,-3 4-2,-4 3-9,-2 3-7,-3 3-8,-1 1-6,2-1-5,2-1-6,2-1-4,5-5-5,8-8-6,8-10-5,7-8-6,4-6 0,-1-1 3,-1-3 5,-1-1 3,-1 0 5,-1 3 5,-1 3 7,-1 3 5,-2 2 4,-3 2 4,-3 2 2,-2 2 4,-3 4 10,-1 4 18,0 5 18,-2 6 17,0 3 1,0 5-15,0 3-16,0 5-16,-1-1-11,0-2-4,-2-3-6,0-3-4,1-3-9,5-3-8,6-2-9,4-4-10,2-4-2,1-6 4,-1-6 5,1-6 4,-1-4 3,-1-3 2,-1-3 2,-1-3 2,-1-1 2,0 1 0,-2 1 2,-1 2 1,-2 0 1,-2 3 1,-4 1 2,-2 2 0,-4 2 1,0-1 0,-3 1 1,-2-1 0,-2 2 1,-2 2 1,-2 4 1,-1 3 0,-3 1 0,-3 2-1,-3 0 1,-3 2-1,-1 1-9,1 4-18,1 2-18,1 3-17,3 1-7,3 0 7,5-2 5,3 0 6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3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77600 53379 525,'25'-21'82,"3"7"-8,3 5-8,2 7-7,2 2-9,-1 0-10,-2 0-8,0 0-9,2 0-7,7 0-3,5 0-2,6 0-4,0 0-6,-3 0-8,-4 0-9,-4 0-9,-4-1-10,-5 0-12,-6-2-11,-3 0-12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5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77020 54131 711,'-11'-1'5,"8"0"13,9-2 12,10 0 12,2 0 2,1 0-8,-2 2-8,-1 0-8,0 1-4,-1-2-3,1 0-3,0-1-1,3-1-3,7 2-1,7 0-1,6 2-1,4 0-4,0 0-6,0 0-4,1 0-5,-2 0-7,0 2-6,-2 0-6,0 2-8,-2-1 0,-3-1 5,-4 0 4,-2-2 5,-3 0 4,-5 0 1,-3 0 1,-4 0 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3395" units="cm"/>
      <inkml:brushProperty name="height" value="0.03395" units="cm"/>
    </inkml:brush>
  </inkml:definitions>
  <inkml:trace contextRef="#ctx0" brushRef="#br0">81800 52596 647,'2'-14'-43,"6"3"34,4 3 35,5 3 36,4 1 12,5 2-13,3 0-11,4 2-13,2 0-8,1 0-6,-1 0-5,0 0-6,-2 0-4,-3 0-4,-5 0-4,-4 0-3,-1 0-14,0 2-21,-1 0-21,1 2-22,-3 0-3,-5 1 17,-5 1 17,-4 2 16,-4-1 12,0-1 4,-2-1 5,0 0 6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82541 53000 562,'-28'7'-24,"7"-1"9,7 0 9,6-2 7,5 1 14,0 0 18,2 1 18,1 2 18,0 1 4,0 3-13,0 4-12,0 2-12,-2 4-9,-1 5-6,-2 4-5,-1 6-6,-2 2-3,0-2-1,0 0-1,1-1-1,0-3-5,2-2-12,2-3-11,2-3-11,1-2-3,0-1 3,0-1 4,0-1 5,0-1-4,2-1-10,0-1-9,2 0-10,0-3 1,0-3 13,-1-3 13,1-2 13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6"/>
    </inkml:context>
    <inkml:brush xml:id="br0">
      <inkml:brushProperty name="width" value="0.0434" units="cm"/>
      <inkml:brushProperty name="height" value="0.0434" units="cm"/>
    </inkml:brush>
  </inkml:definitions>
  <inkml:trace contextRef="#ctx0" brushRef="#br0">83438 53144 506,'-8'-8'2,"2"2"4,1 1 4,0 0 4,1 3 7,0 4 11,0 4 11,1 4 10,-2 2 2,0 3-9,-2 2-9,0 1-8,-2 3-5,-2 1-1,-1 3-2,-3 1-1,1 2-2,1 1-3,2 1-3,2 1-4,2 0-3,1 2-6,0 1-4,2 1-5,0-1-3,2-2-3,0-2-3,2-1-2,1-4 0,2-2 1,2-3 3,2-2 1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84737 52596 463,'-1'-16'2,"0"0"6,-2 1 6,0-1 5,-2 2 3,-2 3 1,-2 2 2,-1 4 1,-3 2-1,0 2-3,-1 2-3,-1 2-3,-1 2-1,1 4 1,-1 2 0,0 3 1,0 3 0,-1 1-1,-1 3-1,-1 1 0,0 2 0,3 1-2,1 1 0,2 1-1,2 0 0,3 1-1,1-1-1,2 0-1,2-1-1,2-3-4,2-3-2,2-3-3,3-3-4,6-4-3,4-4-4,5-4-4,3-4-2,3-2-2,1-4-2,2-2-2,2-4-1,1-3 0,1-5 1,0-3-1,0-3 1,-3-1 2,-3-1 1,-3 0 3,-3-3 1,-1-1 2,-3-2 1,-1-2 1,-3-1 3,-1 0 2,-2 0 2,-2 0 3,-2 1 3,-2 3 4,-3 4 5,0 2 4,-2 3 2,0 5 3,0 3 1,0 5 1,-2 7 6,-4 14 12,-4 12 10,-4 12 10,-1 8 1,1 0-12,1 2-11,1 1-12,0-2-7,2-2-5,1-4-3,0-2-6,2-2-4,1 1-6,0-1-6,2 0-6,1-1-3,0-1 3,1-3 1,2-1 1,1-5-9,4-5-21,2-7-22,4-4-21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485" units="cm"/>
      <inkml:brushProperty name="height" value="0.04485" units="cm"/>
    </inkml:brush>
  </inkml:definitions>
  <inkml:trace contextRef="#ctx0" brushRef="#br0">86590 53283 490,'5'-6'10,"-2"4"20,-6 4 20,-2 4 20,-4 3 3,0 5-12,-1 4-12,-1 3-13,0 1-8,2-1-4,2-3-4,3-1-4,1-1-4,3-1-1,4 1-1,2 0-3,4-3-4,4-3-11,3-4-9,5-4-9,2-3-5,4 0 1,3-2 1,3 0 0,-1-1 0,-4 0-3,-3 0-3,-5 0-3,-3 0-1,-3 1-2,-3-2-1,-2 2-1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7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86951 53171 475,'-15'-21'-7,"4"5"6,3 4 7,3 6 7,0 3 10,0 2 16,-1 2 14,-2 2 15,1 4 2,-1 5-11,0 7-12,0 6-11,1 3-7,-1 2-4,0 2-3,0 3-5,1 2-3,0 6-6,2 4-5,1 6-4,-1 3-7,0 5-7,-1 4-7,-2 3-7,1 0-8,-1-5-6,0-5-9,0-4-6,1-9-3,1-8 3,0-11 4,2-9 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5"/>
    </inkml:context>
    <inkml:brush xml:id="br0">
      <inkml:brushProperty name="width" value="0.04597" units="cm"/>
      <inkml:brushProperty name="height" value="0.04597" units="cm"/>
      <inkml:brushProperty name="color" value="#FED406"/>
    </inkml:brush>
  </inkml:definitions>
  <inkml:trace contextRef="#ctx0" brushRef="#br0">5208 11892 478,'15'-3'17,"-4"8"8,-3 9 9,-2 10 7,-4 3 3,-3 0-6,-2 1-4,-3-1-5,-3 5-5,-2 7-1,-2 8-3,-1 7-3,-2 3-2,2-2-4,1-4-3,1-2-3,1-3-2,0-2-1,2-2-1,1-2-1,1-4-3,2-7-3,2-7-4,2-7-4,1-11-8,0-16-9,0-15-10,0-16-10,0-8-3,0 2 7,0 0 5,0 2 5,-1 2 6,0 4 4,-2 3 4,0 5 5,-2 3 3,-2 3 3,-1 3 4,-3 3 3,-1 3 2,0 3 1,1 3 0,-1 3 1,0 1 2,0 2 5,1 1 4,-1 0 5,0 1 3,1 0 4,-1 0 4,0 1 4,4 0 6,6 6 11,7 2 10,8 5 10,3 2 0,1 2-12,1 0-12,1 1-10,2 1-9,1 1-3,3 1-4,1 1-4,1 2-3,-1 0-2,-1 0-3,-1 3-1,-1-1-4,-1 1-2,-1-1-5,-1 1-2,-1-1-5,-3 2-4,-1 1-5,-2 1-3,-2-1-3,-3-3 0,-1-3 1,-2-3 0,-1-4-3,0-6-6,0-6-5,0-6-5,-1-3-1,-1 0 9,0 1 6,-1-1 7,-1-1 5,0 0 1,0-1 2,0-1 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8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89050 52831 587,'10'-8'90,"5"2"-14,5 1-15,5 1-14,3 0-10,-1 2-5,0 0-6,1 2-4,-2 0-7,-3 2-9,-3 0-7,-3 2-8,1-1-6,3 1-6,5 0-4,3 0-5,1-1-3,-3 0-3,-3-2-2,-3 0-2,-3-1-2,-3 0 0,-3 0-2,-2 0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3:58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89713 51787 537,'-7'-15'2,"2"2"3,3 2 5,1 3 3,1 3 11,0 8 15,0 6 17,0 7 16,0 5 2,0 5-14,0 3-13,0 5-13,0 3-14,1 6-13,2 4-15,0 5-13,-1 3-6,-2 2 2,-3 0 2,-3 1 1,-1-4 3,2-8 2,2-10 3,3-8 2,-1-6-6,-1-3-18,0-3-16,-1-2-16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4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93332 51825 616,'0'-23'2,"2"1"3,0 1 2,2 1 4,-3 3 4,-6 5 6,-6 4 6,-6 6 5,-4 5 1,-3 6-4,-3 5-5,-2 7-5,-2 2-2,3-1 0,2-1-1,1-1 0,4-1-1,3-1 1,4-1-2,5 0 1,2-2-3,4 1-2,2 0-4,4-1-2,2 1-3,5 1-3,4 2-1,4 0-1,2-1-3,1-1-3,1-3-2,1-1-2,-1-2-1,-1 0 3,-3-2 1,-1-1 1,-3 0 2,-3 0 1,-2 0 0,-4 0 1,-4 1 0,-6 1 1,-6 3 1,-5 2 0,-7 1 3,-5 1 3,-6 1 4,-6 1 4,-2 0 0,3-1-1,3-1-3,4 0-1,2-3-2,5-1 0,4-2 0,3-2 0,8-3-8,12-3-15,12-2-15,11-4-16,8-2-4,1-3 6,2-4 6,2-2 7,-2-1 5,-5 1 3,-7 1 5,-5 1 4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95156 52038 562,'7'-9'3,"-2"0"6,-2-1 6,-2-1 5,-2 1 6,0 6 1,-2 4 4,0 6 2,-1 4-1,-2 5-3,0 5-5,-1 5-3,-2 4-3,-2 2 1,-2 4-1,-1 3 0,-1 0-1,2-4-2,3-2-2,1-3-2,2-3-1,0-1 0,2-3-2,1-1-1,3-4-4,7-3-5,7-4-7,8-4-6,3-6-4,2-8-1,3-8-1,1-7-2,1-6 0,-2-3-1,0-3-1,-1-2 0,-2-3 1,-5-1 4,-3 0 4,-5-1 2,-3-1 5,-2 3 3,-4 2 3,-2 2 5,-4 4 1,-4 5 2,-4 7 1,-3 5 1,-4 5 1,0 3 0,-1 2 0,-1 4 0,0 2 0,3 2-2,1 2-1,3 2 0,1 1-3,2 3-4,2 2-2,2 2-4,2 0-4,2 1-5,2-1-5,2 1-5,4-1-2,6-1 0,5-1 1,7 0 1,3-3 1,2-3 2,3-2 2,1-4 1,-2-1 3,-6 0 5,-5 0 3,-6 0 4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3718" units="cm"/>
      <inkml:brushProperty name="height" value="0.03718" units="cm"/>
    </inkml:brush>
  </inkml:definitions>
  <inkml:trace contextRef="#ctx0" brushRef="#br0">96506 52500 591,'21'7'1,"-5"-1"1,-5 0 2,-4-2 2,-4 1 1,-1 0 5,0 1 3,-1 2 4,-2 1 3,-1 1 2,0 3 3,-1 2 1,-2 0 1,-2 1-3,-2 0-2,-1-1-3,-2 1-1,0 1-2,0 1-1,1 1-1,-1 0-1,0-1-1,0-1-1,1 0-1,1-2-2,4-1-5,4-1-3,4-1-5,5-2-3,6-2-4,5-4-2,7-2-3,4-3-3,6-1-5,4 0-4,6-1-3,-1-1-4,-6 0-1,-6 0-2,-5 0-1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5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96921 52840 519,'-2'-27'50,"0"11"-3,-3 9-3,-2 10-3,0 6-4,1 3-3,0 4-3,2 2-4,-1 3-2,0 5-1,-1 3-3,-1 4-1,-1 4-3,0 5-1,0 2-3,1 6-2,-1 1-2,2 3-3,1 2-1,0 2-2,1 4-8,-2 7-13,0 6-12,-1 8-12,0-3-7,0-11-2,2-12 0,1-12-2,0-10 3,2-8 8,0-7 8,2-8 7,0-4 5,0 1 0,0 1-1,0 2 1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6"/>
    </inkml:context>
    <inkml:brush xml:id="br0">
      <inkml:brushProperty name="width" value="0.03289" units="cm"/>
      <inkml:brushProperty name="height" value="0.03289" units="cm"/>
    </inkml:brush>
  </inkml:definitions>
  <inkml:trace contextRef="#ctx0" brushRef="#br0">97650 50340 668,'9'-8'4,"1"-1"7,3-2 7,2 0 7,2 0 5,3 3 1,3 1 3,3 2 0,1 3-1,1 4-6,-1 4-5,0 4-6,-3 3-4,-7 5-2,-6 3-1,-8 5-3,-6 2-1,-6 0-2,-6 2-2,-5 1-1,-4-1-3,-1-2-2,-1-2-2,-1-1-3,2-3 1,1-3 4,4-3 3,4-3 5,3-3 1,8-2 1,6-4 0,8-2 1,5-2-4,7 0-7,5 0-7,6 0-8,2-1-6,-3 0-5,-3-2-6,-3 0-5,-4-1-3,-3 2 2,-5 0 1,-3 2 1,-3-1 5,0 0 7,-2-2 7,0 0 8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6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98750 50797 678,'16'-15'8,"-1"4"14,1 3 14,0 3 15,1 1 4,3 2-8,3 0-7,3 2-8,1 0-10,0 2-13,1 0-14,-1 2-13,-1 0-7,-5 0-1,-3-1 1,-4 1-1,-3 0-4,-1 0-9,-1 0-10,0 0-8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7"/>
    </inkml:context>
    <inkml:brush xml:id="br0">
      <inkml:brushProperty name="width" value="0.03675" units="cm"/>
      <inkml:brushProperty name="height" value="0.03675" units="cm"/>
    </inkml:brush>
  </inkml:definitions>
  <inkml:trace contextRef="#ctx0" brushRef="#br0">99441 52562 598,'-4'-15'8,"8"3"15,8 1 16,7 2 16,7 3 4,3 1-6,4 2-7,5 2-7,2 2-7,4 4-8,2 2-8,4 3-9,-1 1-7,-3-1-7,-2 0-7,-3-2-8,-4 0-5,-4-1-3,-4 1-2,-3 0-2,-5 0-5,-5-1-7,-5 1-6,-4 0-6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07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100170 51900 578,'-7'-26'33,"2"10"6,2 12 6,2 11 7,0 7-2,0 7-6,-2 5-8,0 6-8,-1 5-6,-2 2-5,0 4-6,-1 2-6,-2 2-1,-2-2 2,-1-1 3,-3 0 3,0-1-4,-1 0-7,1 0-9,-1 0-7,2-2-11,2-4-13,4-4-12,3-3-14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6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6666 11744 426,'0'-18'8,"0"10"15,0 11 15,0 12 16,-1 6 3,-2 3-10,-2 2-10,-2 5-9,-1 1-7,-1 2-4,-2 2-4,0 2-4,-1 1-4,-1-2-2,-1 0-3,-1-1-3,-1-3-2,0-3-4,1-5-4,-1-4-3,0-4-5,1-6-6,-1-6-7,0-6-7,3-6-1,3-6 3,4-5 3,4-7 2,2-2 4,0-1 5,0 1 3,0 0 4,0 0 3,0 1 5,0 1 3,0 1 4,0 1 3,0 3 3,0 1 4,0 3 3,0 1 4,0 2 4,0 3 4,0 1 4,2 2 6,4 4 9,4 2 6,3 4 9,4 3 0,3 6-5,3 3-6,3 7-5,1 1-5,-1 1-2,-1-1-4,-1 1-3,-1-2-3,-1 0-5,-1-1-4,-1 0-5,-1-3-3,-1-1-4,-1-3-2,0-1-2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0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101676 51650 542,'21'0'55,"-3"0"-9,-5 0-7,-3 0-8,0 6-2,5 13 2,5 13 2,5 13 3,-2 2-1,-9-8-6,-8-8-5,-9-7-6,-6-6-4,0 0-1,-2 0-2,0-2-2,-3 0-4,-5 1-10,-5 1-8,-5 1-8,0-1-3,4-3 3,3-2 4,5-4 3,5-2 5,8-2 4,8-3 5,8 0 4,5-2 2,3 2-1,3 0-1,3 2-2,-1 0-1,-2 1-1,-3 2 0,-2 0 0,-5 2-1,-3 1 1,-4 3 1,-4 2 0,-4 1 0,-2-1 0,-4 1 0,-2 0 0,-3-1 1,-3 1 4,-3-1 4,-3 1 2,-3 0 1,-1 1-5,-2 1-4,-2 2-4,-1-2-2,3 0-1,2 0-1,1-2-1,3-2-5,3-1-8,3-2-8,3-2-9,4-4-6,6-2-5,6-6-4,6-2-4,2-3 1,1 0 8,0 0 7,0 1 7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1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103222 52206 432,'8'-29'10,"-2"5"3,-1 5 3,0 5 2,-2 3 1,-1 0 0,0 2 0,-1 1-1,-2 2 1,-1 6 0,0 4 1,-1 6 0,-4 4 1,-4 5-1,-5 5-1,-5 5 1,-2 1-1,3 0-1,1-1 1,3-1-1,1-1-1,2-1-1,2-1-2,3-1-1,1-2-2,2-1-1,2-3-3,2-1-2,2-1-3,4-1-4,2 1-3,4 0-5,1-2-2,1-3-1,1-3-2,1-2-1,1-3-1,2 0 1,0-2 0,1 0 0,0-2 0,-1 0-2,-1-2 0,-1 0-1,1-3 0,1-2 1,3-3 0,2-3 2,-1-3 1,-1-2 0,-3-1 0,-1-2 0,-2-3 2,-1-2-1,-1-1 2,0-2 1,-1-3 0,1-1 2,1-2 0,2-2 1,-1 0 3,-1 3 2,-1 4 4,0 2 2,-3 3 5,-1 5 6,-2 3 6,-2 5 6,-2 3 5,-1 6 5,0 4 4,-1 6 6,-1 4-1,0 3-5,0 5-5,0 4-5,0 2-4,0 2-2,0 3-4,0 1-2,0 1-2,0 1-1,0-1-2,0 0 0,0 1-2,0 1-4,0 1-3,0 0-2,-1 2-6,-1 1-4,0 0-6,-1 2-5,-1-1-4,2-2-4,0-2-3,2-1-3,0-3-5,0-3-5,0-4-6,0-1-6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1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105500 51724 657,'16'-21'31,"-1"5"1,1 5 2,0 4-1,0 5 1,3 2-1,1 4 0,3 2-1,0 2-4,1 2-5,-1 0-7,1 1-6,-1 1-7,0-1-6,1 1-8,-1 0-7,-1-1-4,-3-1-2,-3-1-3,-2 0-1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2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97590 57762 602,'-8'-14'0,"2"3"0,0 3 0,2 2 0,1 2 5,2 0 12,2 0 11,2 1 11,5-1 4,9 2-4,9 0-2,9 2-3,6 0-3,6 0-1,4 0-1,6 0-2,1 1-5,-1 2-9,-1 2-9,0 1-10,-5 2-6,-5 0-6,-5 0-6,-7-1-6,-5 1-1,-5 0 1,-5 0 2,-5-1 3,-5 1-3,-6 0-4,-6 0-6,-6-1-5,-3 1 0,1-2 7,-1-1 5,0 0 6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2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98455 57050 555,'-8'-8'0,"0"-2"1,0 0 1,0-1 0,0-1 1,-1 0 0,-2 1 1,0-1 1,1 7 9,3 14 20,2 13 20,4 15 18,0 8 3,-2 5-16,-2 6-15,-2 4-16,0-1-10,1-5-4,0-6-6,2-6-3,-1 1-12,0 6-17,-1 8-16,-2 6-17,2-2-5,1-9 7,2-10 6,2-9 8,0-8 4,0-2 1,-2-3 1,0-2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101108 56827 631,'10'-6'59,"4"2"-4,3 4-5,5 3-5,1 1-6,1 1-7,-1 1-7,1 2-8,-3 0-4,-3 0-2,-5-1-2,-3 1-1,-3 1-3,-1 2-5,0 1-2,-2 3-5,-3 2-1,-7 3-1,-8 3 2,-6 3-1,-6 1 1,-4 1 0,-6-1 2,-4 1 0,-3-2 1,2 0 0,0-1 1,2-1 0,2-3 1,5-3 2,5-4 1,6-4 1,8-4 2,16-3 1,14-2 2,15-4 2,7 0 0,0 1-3,0 0-2,0 2-3,-2 0-3,-2 0-6,-4 0-4,-1 0-5,-4 0-1,-2 0 3,-1 0 2,-3 0 4,-1 0-6,-3 0-13,-1 0-12,-2 0-14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102917 56783 472,'-14'-6'12,"6"4"21,5 4 24,4 4 22,3 5 4,-2 7-14,0 7-14,-2 7-14,0 4-10,-2 0-6,0 2-6,-2 1-6,0-1-6,-1 0-4,-2-2-4,0 0-4,-1-2-7,1-2-8,-1-1-10,0-3-7,1-2-6,1-3-2,0-3-2,2-3-1,1-4-2,2-6 1,2-6-2,2-6 1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4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103000 57740 652,'0'-29'1,"2"5"3,0 5 3,2 5 2,1 3 7,3 1 12,3 1 10,4 1 11,1 1 0,1 2-10,1 2-9,1 2-11,0 1-6,-1 2-2,-1 0-3,-1 2-2,-2-1-2,-1 2 1,-2-2 1,-2 1-1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103812 56533 436,'1'-15'-2,"0"1"2,2 0 0,0 2 0,1 1 4,0 1 6,0 0 5,0 2 6,-1 3 7,0 6 9,-2 6 8,0 6 9,-1 5 1,0 5-6,0 5-5,0 4-5,-1 5-6,0 5-5,-2 2-4,0 6-4,-2 0-4,0 1-1,-1 0-3,-2 0-1,1-1-6,-1 0-8,0-2-10,0 0-9,1-3-8,0-4-8,2-4-9,1-4-7,0-2-4,2-1 3,0-1 2,2-1 2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2948" units="cm"/>
      <inkml:brushProperty name="height" value="0.02948" units="cm"/>
      <inkml:brushProperty name="color" value="#F2395B"/>
    </inkml:brush>
  </inkml:definitions>
  <inkml:trace contextRef="#ctx0" brushRef="#br0">104500 56731 746,'30'-14'5,"-1"5"11,-3 3 11,-1 4 11,-1 2 3,2 0-5,3 0-6,1 0-5,1 0-6,-2 2-7,0 0-7,-1 2-8,-2-1-7,-5-1-6,-3 0-5,-4-2-7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7"/>
    </inkml:context>
    <inkml:brush xml:id="br0">
      <inkml:brushProperty name="width" value="0.04011" units="cm"/>
      <inkml:brushProperty name="height" value="0.04011" units="cm"/>
      <inkml:brushProperty name="color" value="#FED406"/>
    </inkml:brush>
  </inkml:definitions>
  <inkml:trace contextRef="#ctx0" brushRef="#br0">7981 11274 548,'-2'-11'49,"-2"10"2,-4 10 1,-2 10 2,-2 6-3,1 4-8,-1 4-7,1 5-7,-2 2-5,0 4-4,-1 2-4,-1 4-3,-1-1-4,1-3-5,-1-2-4,1-4-3,-1-2-4,2-1 1,1-3-1,1-2 1,1-3 0,2-3 0,2-5 2,3-3 0,0-7-10,2-10-21,0-10-23,2-10-21,0-3-3,0 3 13,0 3 14,0 3 14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15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105055 56040 599,'-7'-15'4,"2"3"8,2 1 9,2 2 8,1 6 7,0 10 8,0 9 5,0 11 7,-1 6-2,-2 2-12,-2 4-13,-2 3-11,-2 4-11,-1 7-11,-3 7-9,-1 8-10,-2 0-9,0-1-9,1-5-8,-1-1-9,2-9-2,2-10 6,4-13 5,3-11 6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2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73009 52711 573,'-7'-13'6,"1"8"14,0 7 12,2 6 13,0 5 4,2 5-8,0 3-5,2 5-8,0 1-3,0-1-3,0-1-2,0-1-2,0-1-1,0 1-1,0-1 0,0 0-1,0 1-2,0 1-7,0 1-5,0 1-5,-1 0-5,-2-2-3,-2 1-4,-2-2-3,0-2-3,-1 0 1,0-1-1,0 0 0,1-3-1,0-2 2,2-1-1,1-2 2,0-5-4,2-6-9,0-8-8,2-6-8,1-4 0,2-1 10,2-1 9,2-1 10,0 0 6,-1 1 3,-1 1 3,0 1 3,-2 1 3,0 2-1,-2 2 2,0 3 0,-1 0 1,0 0 2,0 0 1,0 0 1,1 1 7,2 1 13,2 0 11,1 2 13,3 0 2,0 0-6,1 0-6,2 0-7,-1 1-4,1 0-4,-1 2-3,1 1-4,0 0-2,0 0-2,-1 0-2,1 0-2,1 0-3,1 0-6,3 0-4,2 0-6,-2-2-9,-5-2-14,-5-4-13,-4-2-14,-4-1-1,0 1 11,-2 0 11,0 2 12,-1 0 8,0 0 4,0 1 5,0-1 4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2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73557 52383 493,'0'-15'0,"0"0"-1,0 2 0,0 1 0,0 1 0,2 1 2,1 0 3,0 2 1,0 3 9,0 6 13,-2 6 15,0 6 13,-1 4 3,0 7-8,0 4-9,0 4-8,0 3-5,0 1-3,0-1-3,0 0-2,-2 1-2,0 0-1,-3 2-1,-2 1-1,-1 2-4,-2 4-4,0 4-5,-1 4-6,0 1-4,1 1-6,1 0-6,0 0-5,2-2-3,-1-1 3,0-2 2,0-2 1,1-4-4,1-4-11,0-5-11,2-5-10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3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73800 53654 532,'7'-15'-3,"-1"4"-7,0 3-6,-1 2-6,-1 3-1,1 0 8,1 2 7,2 1 7,1-1 3,1-1-2,3 0-1,2-1-3,0 0 2,-1 4 4,-1 2 3,0 4 3,-3 1 2,-3 1-1,-2 1-1,-4 2 0,-2 0-1,-2 3 0,-2 2 1,-1 1 0,-3 1-1,0-1-1,-2 0-3,1-2-1,-2-2-1,2-1 0,0-2 0,2-2 0,1-1-1,2-1 0,3 1 0,1 0-1,2-1 0,1-2 0,3-3 0,2 0-1,3-4 1,6-4 0,4-4 0,5-4 1,2-2-2,1-3-3,-1-2-2,0-1-3,0-1-1,-3 1 0,-1 1 0,-2 1 1,-3 1 0,-1 1 1,-3 1 2,-1 1 0,-2 1 1,-1 2 3,0 2 2,-2 3 1,0 0 2,-2 0 1,-1 0 2,0 0 1,-3 4 10,-4 8 16,-4 8 16,-4 8 18,-2 2 3,-2-2-11,0-1-9,-1-2-11,1-1-8,3-1-4,3 1-4,2 0-5,2-1-2,0 3-1,0 0 1,1 1-1,-1 0-2,3 1-1,2 0-3,3-1-2,0 0-3,3-1-1,2-1-1,2 0-3,1-3-2,1-1-3,1-2-2,2-2-3,0-3-2,3-3 1,1-2-1,3-4 1,0-2-1,-1-3-2,-1-4-1,-1-2-2,-1-3 1,-1-5 4,-1-3 2,0-5 4,-1-2 2,1 0 0,1-2 1,1-1 0,-1 2 1,-3 2-1,-2 3 1,-4 3-1,-2 2 1,-2 3 4,-3 1 3,0 3 3,-4 1 3,0 2 1,-3 2 0,-2 3 2,-2 1 0,-2 2-3,-2 2-3,-1 2-1,-4 2-7,-3 4-8,-5 2-8,-3 3-10,-4 5-5,-1 6-3,-2 5-2,-2 6-3,3 1 0,7-7 4,9-5 4,7-7 4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8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87850 50886 418,'7'-15'3,"-1"2"7,0 3 8,-2 1 6,1 4 7,0 6 9,1 6 9,2 6 8,-1 3-1,-1 1-7,-1 1-10,0 1-8,-1 2-5,2 1-3,0 2-3,2 3-3,-2 1-2,-1 3-1,-2 1-2,-2 2-1,-1 2-2,2 3-1,0 1-3,2 2 0,-1 0-2,0 0-1,-2-1 0,0-2 0,-2 1-2,0-1 0,-2 0 0,0 0-2,-1 0 0,0-2-2,0 0-2,0-1-1,0-2-1,1 0 2,-2-1 1,2-1 2,-1 0-1,0 2 0,0 3-1,0 1-2,1 0 1,0-4-1,2-2 1,0-3 0,1-2 0,0-1-2,0-1-1,0-1-2,0-1 1,0-1-1,0-1 2,0-1 0,0-1 0,0-1 0,0-1 0,0 0 0,0-2-3,0-1-5,0-1-6,0-1-5,-1-1-7,-2-2-10,-2-2-10,-1-2-9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4:29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87059 54396 433,'-14'-7'1,"3"0"1,3 2 2,2 1 1,4 1 7,4 2 11,4 2 11,4 2 11,1 1 3,1 3-4,0 2-6,0 2-6,-2 1-2,-1 3-2,-2 2-2,-2 2-1,-1 1-1,0 4-2,0 3-2,0 3-2,-1 2-2,-2-1-1,-2 0-2,-2 0-2,-1 1-1,2-1-3,0 0-1,2 1-2,1-3-1,2-2-3,2-3 0,2-3-3,3-6-2,5-10-3,5-10-4,5-10-3,3-8-1,1-8 2,0-9 2,2-7 3,3-7-1,5-7-4,4-7-4,6-7-3,1-5-1,1-4 1,0-4 1,0-4 2,-4 5-3,-6 15-6,-7 15-6,-7 15-6,-6 9-4,-5 7-1,-5 5 0,-4 7-1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12:07.159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22607 15737 0,'0'0'0,"0"0"16,0 0-16,0 0 0,0 0 0,0 0 15,22 0-15,-22 0 0,0 0 0,29-2 16,-29 2-16,36-2 0,-16 1 0,4-1 15,5 1-15,0-1 0,0 2 16,13 0-16,2 3 16,-1-2-16,-1 1 0,12 2 0,0 0 15,-3 0-15,-3 2 0,10 0 16,-1 0-16,-3 1 0,-1-3 0,11 1 31,0-1-31,-2 0 0,-4 0 16,6 2-16,3-1 0,-8-1 0,-6 1 15,12-3-15,1 0 0,-3 2 16,-3 3-16,31 0 0,-7 1 16,-11-3-16,-5-1 0,10 4 15,8 3 1,-14-1-16,-10-3 0,-2 1 0,-2-1 0,4 1 0,2 2 16,4-3-16,3-3 15,-9-1-15,-6-3 0,2 1 0,2-1 16,4 2-16,3 1 0,4-1 15,1-1-15,-1 0 0,-2 1 16,-21-1-16,-16 0 16,-10-1-1</inkml:trace>
  <inkml:trace contextRef="#ctx0" brushRef="#br0" timeOffset="2742.9231">31153 17440 0,'0'0'0,"0"0"0,-16 7 0,9-2 0,1 1 0,-3-1 16,-1 2-16,-2 0 0,-2 2 15,-4 4-15,-2 0 0,0 3 16,1 1-16,1 0 0,-2-1 16,0 1-16,1 2 0,-1 0 15,0 2-15,-2 4 0,1 1 16,3 0-1,1 0-15,2 0 0,-1-1 0,1 1 16,-1-1-16,2 2 0,2 0 16,0 1-16,0 1 0,2 0 15,1 1-15,-1 4 16,0 1-16,2-5 0,4-5 0,0-1 16,-2 1-16,4-1 0,3 1 15,1 1-15,3 3 0,-2-2 0,0-2 0,4 2 16,3 1-16,-1 0 0,-1-1 15,1-3-15,0-1 0,-2-5 16,-2-5-16,0-3 0</inkml:trace>
  <inkml:trace contextRef="#ctx0" brushRef="#br0" timeOffset="10171.5721">23592 14130 0,'0'0'0,"0"0"0,0 0 16,-24-15-16,14 9 0,-1-2 0,-1-1 15,0 0-15,0 1 0,-7-2 16,-2 1-16,0 1 0,0 3 0,1 1 15,-3 2-15,1 2 0,0 1 0,-3 5 16,-3 3-16,4 1 0,2 0 16,-6 8-16,-2 2 15,3-1-15,4-2 0,1 1 16,1 0-16,5-3 0,2-2 0,6-1 31,2 2-31,4-3 0,3-1 0,2-1 16,3-1-16,-1 0 15,2 0-15,6 4 16,6 2-16,0-2 16,2 2-16,4 1 0,0-2 0,0 6 15,-1 3-15,-2 0 0,-1-1 16,-4 0-16,-1-2 0,-4 2 0,-2 0 0,-2 5 16,-4-2-16,-4-4 0,-4 0 0,-2 0 15,-1-2-15,-1 0 0,-3 1 16,-5-1-16,-3 0 15,0-1-15,-2-1 0,-1-1 16,-2 0-16,1-2 0,0 0 0,2-2 16,2-1-16,4-1 0,2-2 0,2-4 15,1-5-15,5-4 0,7-3 0,-2 2 16,0 1-16,0 1 0</inkml:trace>
  <inkml:trace contextRef="#ctx0" brushRef="#br0" timeOffset="10626.1947">23820 14208 0,'0'0'0,"0"0"0,0 0 0,0 0 16,0 0-16,0 0 0,-19 24 0,19-24 15,-14 26-15,5-7 0,-2 6 16,-1 0-16,0 1 0,-3 8 16,3 2-16,2 0 0,2 0 0,7 9 15,6 2 1,4-8-16,4-5 16,-1-8-16,0-6 15,1-5-15,2-4 0,0-6 0,2-3 16,1-5-16,4-1 0,0-6 15,1-3-15,0-6 16,0-7-16,-1 0 0,-1-1 0,2-8 16,-2-3-16,-3 1 0,-4 1 0,-3-2 15,-3-2-15,-3 5 0,-2 3 16,-4-4-16,-3 0 0,-6 4 16,-4 2-16,-3 8 0,0 4 15,2 7-15,2 3 0,-4 3 0,-1 4 16,-1 4-16,0 3 0,-1 9 15,-1 6 1,5 0-16,3-1 0,3-4 0,2-4 16,2-3-16</inkml:trace>
  <inkml:trace contextRef="#ctx0" brushRef="#br0" timeOffset="10973.6215">24100 14277 0,'0'0'0,"0"0"15,0 0-15,0 0 0,0 0 0,23 10 16,-23-10-16,20 9 0,-8-4 15,1 2-15,0 3 16,1 0-16,-1 2 0,0 1 0,-1 4 16,1 8-16,-2 2 0,-2 6 0,-2 6 15,-3-1-15,0 1 0,-3 9 16,-2-3-16,-1-5 0,0-6 16,1-1-16,1-7 0,1-4 15,1-4-15,2-3 0,1 0 16,3-2-16,2-1 0,3-1 0,4-1 0,0-1 15,2-1-15,1-1 0,2 0 16,0 2-16,1 1 0,0 2 16,0-1-16,0 1 0,-3 2 15,-1 3-15,-1 4 16,-4 10-16,-2 9 0,-5 0 0,-5-1 16,-3 12-1,-3 5-15,-2-8 16,0-5-16,-10 5 0,-4-5 15,5-10-15,4-9 0,2-5 0</inkml:trace>
  <inkml:trace contextRef="#ctx0" brushRef="#br0" timeOffset="11359.0419">24122 13773 0,'0'0'0,"0"0"15,0 0-15,0 0 0,0 0 16,31-19-16,-31 19 0,34-10 16,-15 5-16,3 0 0,3 1 15,-1 3-15,-1 1 0,6 3 16,-1 2-16,-4 2 0,-3 1 15,-3 8-15,-3 6 16,-4 2-16,-3 2 0,-4 15 0,-3 7 0,-3-1 16,-2 1-16,-4 1 0,0-7 15,2-10-15,0-6 0,4-6 0,2-5 16,2-4-16,2-3 0,6-3 16,5-3-16,0-1 0,4-3 0,4-5 15,3-8-15,2-2 0,1-2 16,7-5-16,2-1 0,-2-3 0,-2-2 15,-7 6-15,-6 5 16,-5 5-16</inkml:trace>
  <inkml:trace contextRef="#ctx0" brushRef="#br0" timeOffset="11575.0172">24695 13772 0,'0'0'0,"0"0"0,0 0 0,29-10 16,-29 10-16,38-14 0,-8 2 16,4-1-16,5-1 15,7-1-15,-3 3 0,10-1 16,-1 3-16,-7 3 0,-4 2 0,7 2 0,1 3 16,-12 1-16,-7 0 0,-7-1 15</inkml:trace>
  <inkml:trace contextRef="#ctx0" brushRef="#br0" timeOffset="11828.7849">24935 14412 0,'0'0'0,"0"0"0,0 0 15,0 0-15,0 0 0,39-4 0,-18-1 16,3-1-16,4-2 0,4-3 0,3-3 16,11-2-16,2 2 0,11-2 15,2-1-15,-6 2 0,-3-1 0,9-2 16,-2 2-16,-6 3 16,-6 1-16,7-4 0,-3 0 15,-8 6-15,-7 2 0,-8 4 16,-7-1-16,-6 2 15</inkml:trace>
  <inkml:trace contextRef="#ctx0" brushRef="#br0" timeOffset="12076.3978">25314 13854 0,'0'0'0,"0"0"0,0 0 0,0 0 0,0 0 16,-3 21-16,3-21 0,5 34 15,-2-9-15,3 9 0,0 6 16,5 18-16,1 5 0,6 27 0,2 10 16,6 13-16,3-6 0,-4-12 15,-4-13-15,-5-24 0</inkml:trace>
  <inkml:trace contextRef="#ctx0" brushRef="#br0" timeOffset="13866.5019">26260 13551 0,'0'0'16,"0"0"0,0 0-16,0 0 0,6 25 0,-6-25 0,8 32 0,-4-11 15,1 4-15,0 4 0,2 6 16,2 11-16,-1-1 0,2 18 16,-1 4-16,-1-5 15,-1-2-15,-1 13 0,0 0 16,0 3-16,1-10 0,-2-11 15,1-8-15,-1-8 0,-1-11 0,-2-7 16</inkml:trace>
  <inkml:trace contextRef="#ctx0" brushRef="#br0" timeOffset="14066.9541">26437 14066 0,'0'0'0,"0"0"16,0 0-16,0 0 0,0 0 0,0 0 16,0 0-16,28 2 0,-28-2 0,25-2 15,-25 2-15,35-7 0,-14 2 16,-2 1 0,-3 1-1,-1 0-15</inkml:trace>
  <inkml:trace contextRef="#ctx0" brushRef="#br0" timeOffset="14267.2449">26669 13528 0,'0'0'0,"0"0"0,0 0 16,0 0-16,-13 21 0,13-21 0,4 33 16,-1-11-16,0 4 0,4 18 15,0 8-15,0 5 0,1 6 16,5 25-16,6 26 0,2-8 15,2-5-15,5 17 0,2 13 16,12 20 0,-4-31-16,-4-33 0,-1-21 15,-11-32-15,-7-19 0,-6-5 0,-2-3 16,-3-3-16</inkml:trace>
  <inkml:trace contextRef="#ctx0" brushRef="#br0" timeOffset="14514.9241">26928 13488 0,'0'0'0,"0"0"16,0 0-16,0 0 0,28-4 0,-28 4 15,36-12-15,-13 4 0,4-1 0,3 0 16,3-1-16,7-1 0,-3 1 15,2 2-15,-1 1 0,7-1 16,-5 2-16,-7 2 16,-5-1-16,-6 2 0</inkml:trace>
  <inkml:trace contextRef="#ctx0" brushRef="#br0" timeOffset="14684.2432">27156 13250 0,'0'0'0,"0"11"0,-1 5 0,2 6 15,1 5-15,5 15 0,3 6 0,6 16 16,5 2-16,13 14 0,7-2 16,-4-7-16,-9-19 0,-7-12 15</inkml:trace>
  <inkml:trace contextRef="#ctx0" brushRef="#br0" timeOffset="14968.9528">28066 13894 0,'0'0'0,"0"0"0,0 0 0,30-2 16,-30 2-16,33-1 0,-5 2 16,3-1-16,3-1 0,16 1 15,5 0-15,10 0 0,-1 0 16,15 0-16,3 3 0,-9 1 16,-5 3-16,8 0 0,-5 0 15,-9-2-15,-8 0 16,9 0-16,0-2 0,-8-4 15,-5-3-15,-15 1 16,-10 0-16,-6 2 0</inkml:trace>
  <inkml:trace contextRef="#ctx0" brushRef="#br0" timeOffset="15238.6572">28988 13514 0,'0'0'16,"0"0"-16,0 0 0,0 0 0,0 0 16,25 8-16,-25-8 15,37 10-15,-15-3 0,4 3 0,5 2 0,2 1 16,4 2-16,9 4 0,0 2 16,8 4-16,-3-2 0,-6-2 15,-4-2-15,3 0 0,-4-6 16,-8-3-16,-5-2 0,-6-2 0,-3-1 15,-5-2-15,-3 0 0,-2-1 16</inkml:trace>
  <inkml:trace contextRef="#ctx0" brushRef="#br0" timeOffset="15539.3295">28397 14129 0,'0'0'0,"0"0"15,0 0-15,24-7 0,-24 7 0,32-6 16,-5 3-16,2-1 0,1 1 16,17-2-16,3-1 0,2 0 31,2 0-31,14 0 0,0 1 15,-7-2-15,-7 2 0,5 2 16,6 1-16,-10 1 0,-6 1 0,-4 3 16,-3 2-1,-10-1-15,-8-1 0,-10 0 0,-7-2 16,-3-1-16,0 0 0,-2 0 16</inkml:trace>
  <inkml:trace contextRef="#ctx0" brushRef="#br0" timeOffset="15717.7799">28506 14183 0,'0'0'0,"0"0"15,0 0-15,0 0 0,0 0 0,0 0 16,16 22-16,-16-22 0,32 17 0,-7-5 16,7 2-16,3 1 0,4 1 15,22 2-15,8-3 16,12-2-16,-4-5 0,-5 0 0,-7-1 15,-15-2-15</inkml:trace>
  <inkml:trace contextRef="#ctx0" brushRef="#br0" timeOffset="15976.5531">30416 13126 0,'0'0'0,"0"0"0,0 0 16,-20 16-16,20-16 0,-15 23 0,7 2 15,0 4-15,0 5 0,1 20 16,0 7-16,2 14 0,1-1 16,3 14-16,3 0 0,5 5 15,2-7-15,6-6 16,3-12-16,-6-20 0,-3-13 0,-3-9 15</inkml:trace>
  <inkml:trace contextRef="#ctx0" brushRef="#br0" timeOffset="16177.2355">30347 13523 0,'0'0'0,"0"0"0,0 0 0,0 0 16,0 0-16,0 0 15,35 4-15,-35-4 0,34 2 16,-34-2-16,45 1 0,-19 0 16,2 0-16,2 0 0,1-1 15,7-1-15,0-2 0,-2-1 16,-1-3-16,1-1 0,-8 2 0,-5 2 16</inkml:trace>
  <inkml:trace contextRef="#ctx0" brushRef="#br0" timeOffset="16362.17">30826 12965 0,'0'0'0,"0"0"0,0 0 0,0 0 15,-18 21-15,13-6 0,-1 6 0,1 5 16,-1 5-16,0 18 0,0 7 0,-1 15 16,3 2-16,1 15 15,2 0-15,4 8 0,2-7 0,10 0 16,6-10-16,-7-23 0,-3-16 15,-3-11-15</inkml:trace>
  <inkml:trace contextRef="#ctx0" brushRef="#br0" timeOffset="16710.1077">31266 12945 0,'0'0'0,"0"0"15,-12 5-15,4-2 0,-2 1 0,-3 6 0,-4 6 16,-5 10-16,0 4 0,-2 8 16,-4 6-16,1 10 0,5-1 0,1 1 15,5-6-15,8-7 16,3-7-16,10-3 0,6-9 16,1-9-16,1-5 0,3-4 15,4-4-15,1-1 16,2-1-16,3 0 0,0-1 15,4 3-15,1 1 16,1 2-16,1 1 0,-8 2 0,-5 1 16,-4 5-16,-5 6 0,-6 6 15,-4 5-15,-9 8 0,-7 6 16,-4 2-16,-3 2 0,-1 2 16,-1 3-16,-5 4 0,2-3 0,2-10 0,7-12 15,4-8-15,6-7 0,1-4 16</inkml:trace>
  <inkml:trace contextRef="#ctx0" brushRef="#br0" timeOffset="17242.1943">31584 13247 0,'0'0'0,"0"0"16,0 0-16,-7 20 0,7-20 15,-6 32-15,2-6 0,0 5 16,1 3-16,0 12 0,1 2 15,2 4-15,2-5 0,1-8 16,3-8 0,2-7-16,4-5 0,3-13 0,4-9 15,-1-8-15,1-5 0,1-12 16,0-8-16,4-11 0,0-4 16,1-2-16,-1-4 0,-2-3 15,-4 7-15,-6 5 0,-5 5 16,-2 8-16,-3 8 0,-11 12 15,-7 6-15,-4 16 0,-4 9 0,-7 16 16,-5 11-16,4 4 0,3 3 16,4 4-16,8-4 0,7-8 15,5-7-15,11-8 0,7-5 16,6-2-16,4-3 0,4-7 0,1-7 16,1 2-16,4 2 0,-1-2 15,-1 0 1,-3 0-16,0 1 0,2 1 15,1 2-15,-5 4 0,-3 1 0,0 2 16,-1 3-16,-1 0 0,-1 3 16,0-1-16,1 1 0,-6-2 15,0-1-15,-4 0 0,-1 0 16,-3 0-16,0 2 0,-4 4 16,-1 4-16,-4 2 0,0 2 0,-7 6 15,-4 8-15,-2-4 0,-3-3 0,-6 9 16,-2 1-16,-1-7 0,-3-3 15,8-9-15,6-9 16,3-4-16</inkml:trace>
  <inkml:trace contextRef="#ctx0" brushRef="#br0" timeOffset="17480.5404">32132 12815 0,'0'0'0,"0"0"0,0 0 16,0 0-16,0 0 0,0 0 0,27-8 16,-27 8-16,27-7 0,-27 7 15,41-6-15,-18 3 0,3 2 16,-4 0-16,-4 0 15,-1 0-15</inkml:trace>
  <inkml:trace contextRef="#ctx0" brushRef="#br0" timeOffset="26393.4782">16271 15964 0,'0'0'15,"0"0"1,-15-1-16,5 0 0,-1-2 0,-2 1 16,-4 0-16,-5-1 0,-1 0 15,1 1-15,1 0 0,0 0 16,0 0-16,-1-1 0,-1 1 16,0 0-16,-1 4 0,1-1 0,0 0 15,-1 1-15,-1 1 0,-5 2 16,1 3-16,3 4 0,1 2 0,1 1 15,0 2-15,1-1 0,1 1 16,2 3-16,3 4 0,2 2 0,2 2 16,2 4-16,2 3 15,2 0-15,3 2 0,4 9 0,5 1 16,2-3-16,1-2 0,6 1 16,5 1-16,-3-8 0,0-9 0,5-2 15,2-6-15,2-6 0,2-3 16,0-9-16,2-4 0,-3-6 15,3-5-15,2-7 0,2-4 16,5-11-16,0-4 0,1-5 16,-1-1-16,-2-3 0,0 0 0,2-12 15,-1 1 1,-4-1-16,-3-3 0,9-24 16,-5 8-16,-7 12 0,-5 7 15,-3 0-15,-3-2 0,-3 9 16,0 4-16,-7 9 0,-2 4 15,-4 3-15,-3 2 0,-1 10 16,-3 7-16,2 10 0,-1 6 16,1 2-16,-4 0 0,2 4 0,3 2 0,-3 7 15,0 5-15,0 3 0,3 2 16,-1 6-16,2 2 0,1 1 16,1 3-16,1 13 0,1 3 15,1 3-15,1 1 0,3 4 16,0 3-16,2 5 0,-1-5 0,3-1 15,2 1 1,1-7-16,-1-11 0,1 2 16,-4-14-16,-2-12 0,-3-6 15,-1-6-15</inkml:trace>
  <inkml:trace contextRef="#ctx0" brushRef="#br0" timeOffset="26578.5387">16524 15988 0,'0'0'0,"0"0"0,0 0 16,0 0-16,0 0 0,0 0 16,23-20-16,-23 20 0,28-15 0,-11 5 15,0-3-15,2-1 0,3-2 16,2 0-16,0 2 16,1-1-1,2-1-15,6-5 0,-1 1 16,1-1-16,-7 5 0,-4 2 15</inkml:trace>
  <inkml:trace contextRef="#ctx0" brushRef="#br0" timeOffset="26879.0631">16912 15005 0,'0'0'0,"0"0"0,0 0 0,0 0 15,0 0-15,0 0 0,0 0 16,-6 26-16,6-26 0,-4 44 15,2-9-15,-1 6 0,2 5 16,-1 26-16,0 13 0,1 13 16,1-4-16,1 25 0,1 23 0,2 10 0,2-9 15,6 56-15,4-14 0,1-30 16,4-20-16,0-7 16,0-4-16,0-21 0,0-13 0,7-14 15,2-9-15,-5-18 0,-6-11 16,-4-15-16,-6-9 0,1-12 15,2-8-15,-8-23 16,-4-16-16,0 13 0,0 10 16,0 7-16</inkml:trace>
  <inkml:trace contextRef="#ctx0" brushRef="#br0" timeOffset="27324.9398">17118 15651 0,'0'0'0,"0"0"0,0 0 16,22-11-16,-22 11 0,24-10 16,-24 10-1,34-8-15,-17 4 0,-1 3 0,0 2 16,-1 3-16,0 3 0,-1 5 15,-3 3-15,-3 2 0,-3 3 0,-1 6 16,-3 5-16,-2-1 0,-2-1 16,-2 8-16,-3-1 15,-1-4-15,0-3 0,2-4 0,-1-5 16,0-3-16,2-3 0,2-3 0,3-4 16,3-1-16,2-3 0,4-3 15,4-2-15,-2-2 0,1 0 16,5-3-16,4 0 0,0-2 15,0 1-15,3 1 0,-2 4 16,-3 0-16,-1 1 0,0 4 16,-2 4-16,-3 2 0,-2 4 0,-2 6 0,-3 8 15,-3 2-15,-2 3 0,-3 5 16,-2 5 0,-1-3-16,1-1 0,-1 3 0,2-2 0,0-8 15,1-7-15,1-5 0</inkml:trace>
  <inkml:trace contextRef="#ctx0" brushRef="#br0" timeOffset="29116.6353">17969 15025 0,'0'0'15,"0"0"-15,0 0 0,-22 2 0,11 0 16,-1 1-16,-1 3 0,-2 4 15,0 4-15,-7 7 16,-3 3-16,2 3 0,0 5 0,-4 24 16,-1 11-16,4 7 15,3 6-15,1 0 0,6-11 0,6 2 16,7-7-16,4-4 0,3-12 0,7-16 16,7-12-16,4-11 15,4-9-15,0-19 0,2-11 16,0-6-16,3-6 15,7-14-15,0-1 0,-1 0 16,-1 1-16,3-5 0,-4 4 16,6-7-16,-6 11 0,-4 13 15,-2 8-15,-11 13 0,-6 9 0,-4 13 16,-3 10-16,-5 3 0,0 5 16,-1 15-16,0 11 15,1-5-15,-1 3 0,0 8 0,0 0 16,2-8-16,2-7 0,3-6 15,6-6-15,0-7 0,2-6 16,3-9-16,2-8 0,-4-4 16,-2-6-16,4-11 0,3-9 15,1-6-15,2-5 0,-3-3 0,-3-1 16,-2-2-16,-3-1 0,-2-8 0,-3 3 16,-2 9-16,-4 6 0,-4 6 15,-4 5-15,-2 9 0,-4 5 16,-8 7-16,-5 5 0,2 8 0,-1 7 15,-8 10-15,-6 8 16,3-2-16,3-2 0,1 4 16,6 1-16,5-3 15,4-2-15,4-9 0,3-4 16,5-11-16,3-7 0,3-5 16,4-5-16,5-2 0,5-1 0,6-5 15,5-4-15,0 5 16,-3 2-16,6 4 0,3 4 15,-4 3-15,-2 3 0,3 7 0,-2 7 16,-8 5-16,-3 3 0,1 9 0,0 6 16,-2 9-16,-2 7 0,3 12 15,-1 5 1,4-6-16,2-4 0,-2-11 0,-3-9 16,7-1-16,1-5 0,-1-10 0,-1-7 15,0-8-15,1-5 0,-3-5 16,0-5-1,-2-3-15,-1-2 0,-4-9 16,0-4-16,-4-7 0,-1-3 16,-5-1-16,-2-1 0,-1-2 15,-4-1-15,-2 5 0,-4 5 0,-9 1 0,-5 6 0,1 8 32,-2 4-32,-4 5 0,-2 5 15,-3 5-15,-2 5 0,1 6 0,0 5 0,1 2 16,1 5-16,6-1 0,3-1 15,9-6-15,6-6 0,2 0 16,1-3-16,1 0 0</inkml:trace>
  <inkml:trace contextRef="#ctx0" brushRef="#br0" timeOffset="29348.9017">19133 14482 0,'0'0'0,"0"0"0,0 0 0,26-4 16,-26 4-16,35-14 0,-12 4 16,5-1-16,2-2 15,15-4-15,1-2 0,-1 1 16,-1 0-16,11 0 0,-1 3 16,-1 2-16,0 3 0,7-1 0,-3 3 0,-3 2 15,-1 4-15,-6 0 0,-11 1 16,-10 0-16</inkml:trace>
  <inkml:trace contextRef="#ctx0" brushRef="#br0" timeOffset="32239.5511">28882 17787 0,'0'0'0,"-5"1"16,-3 0-16,0 0 0,1-1 0,-4 2 16,-4 2-16,0 1 0,-1 1 0,-3 7 15,-1 5-15,1 2 0,1-1 16,1 8-16,-1 5 0,-2 5 15,1-3-15,3 3 16,2 3-16,1-1 0,4-2 0,0 8 16,3-2-16,2-4 0,-1-4 15,6-1 1,5-2-16,3-4 0,2-4 0,2-4 16,3-2-16,1-6 0,2-3 15,4-6-15,5-6 16,-2-3-16,1-2 0,3-7 0,5-6 15,-2-5-15,0-3 0,2-7 16,2-5-16,2-5 0,-6 3 16,1-3-16,0-2 0,-3 3 0,-2 3 0,2-12 15,0-3-15,-7 7 0,-3 5 0,1-7 16,0-1-16,-4 9 16,-2 3-16,3-16 15,-5 8-15,-7 8 0,-6 5 0,-1-1 16,0 1-16,1 21 0,2 4 15,-3 3-15,-2 2 0,-1 3 0,0 2 0,-2 2 16,0 1-16,1 3 0,2 3 16,-1 11-16,-2 6 0,3 2 15,1 3-15,0 8 0,0 7 16,-1 2-16,0 3 0,0 15 16,1 4-16,2-2 0,3-1 0,1 15 15,2 4 1,4-9-16,2-7 0,7 22 15,-1-13-15,-4-25 0,-1-16 16,-4-11-16,-3-8 16,-3-6-16</inkml:trace>
  <inkml:trace contextRef="#ctx0" brushRef="#br0" timeOffset="32440.3375">29469 18003 0,'0'0'0,"0"0"16,0 0-16,0 0 16,0 0-16,0 0 0,0 0 0,21-18 0,-21 18 0,18-13 15,-18 13 1,29-18-16,-15 7 0,2-2 16,0-2-16,1-2 0,0-1 15,1-3-15,-2 4 0,-3 2 0</inkml:trace>
  <inkml:trace contextRef="#ctx0" brushRef="#br0" timeOffset="32694.2264">29672 17220 0,'0'0'0,"0"0"16,0 0-16,0 0 0,0 0 15,-12 27-15,12-27 0,-5 37 16,4-12-16,2 6 0,1 4 15,3 16-15,1 4 16,4 21-16,1 5 0,5 17 16,1-2-16,5 22 0,3 2 15,1 10-15,-1-8 0,17 43 16,0-17-16,-9-18 0,-11-42 0,6-26 16,3-20-16,-10-13 0,-7-9 15,19 23-15</inkml:trace>
  <inkml:trace contextRef="#ctx0" brushRef="#br0" timeOffset="33142.593">29844 17794 0,'0'0'16,"0"0"-16,0 0 0,0 0 15,0 0-15,0 0 0,0 0 0,12-20 16,-12 20-16,0 0 0,17-16 16,-17 16-16,0 0 0,26-12 15,-16 11 1,1 2-16,1 2 0,0 5 16,0 3-16,0 6 0,0 5 0,0 4 15,1 4-15,-1 8 16,-2-1-16,0 5 0,-4-5 15,-1-6-15,-2-5 0,0-5 16,1-4-16,-2-4 0,0-3 0,2-4 16,2-4-16,-1-1 0,2 0 0,3-1 15,3-1-15,-1-1 0,-1-2 0,4 0 16,1 0-16,1 0 16,-1 1-16,2 0 0,-1 2 0,1 1 15,-1 1-15,3 3 16,0 5-16,0 3 0,-2 4 0,2 8 15,-3 5 1,-1 4-16,-2 4 0,2 3 0,0 3 16,0-2-16,-4-9 15,-2-7-15</inkml:trace>
  <inkml:trace contextRef="#ctx0" brushRef="#br0" timeOffset="34330.3106">30618 17460 0,'0'0'0,"0"0"16,0 0-16,-15 18 0,15-18 0,-14 25 15,3-6-15,-1 4 0,-1 4 16,-4 13-16,0 5 0,1-1 15,-1-2-15,-2 12 0,1-2 16,-1 4-16,4-9 0,7-8 16,7-9-16,3-7 0,4-7 15,2-11 1,5-10-16,1-2 0,2-4 16,2-5-16,0-6 0,0-3 0,2-4 15,-1 1-15,-1-2 0,-1 7 16,1 5-16,1 1 0,1 2 15,-1 0-15,1 0 16,-2 7-16,-3 4 0,1 6 0,-1 4 16,2 7-16,0 7 0,-5 1 0,-1 3 0,5 10 15,2 2-15,-3-2 0,-2 0 16,0-5-16,0-5 0,0-7 16,0-5-16,5-5 15,3-5-15,-2-6 0,-1-3 0,0-8 16,-2-7-16,-1-3 0,-2-2 15,1-4 1,1-2-16,-2 0 0,-2 0 0,-1 0 16,-3 1-16,-2 2 0,-4 3 15,-1 1-15,-1 2 0,-4 4 16,-2 2-16,-2 3 0,-1 2 16,-2 4-16,-1 2 0,-5 4 15,-1 2-15,2 2 0,-2 2 0,0 1 16,1 2-16,2 0 0,2 1 0,0-1 15,2-1-15,3-2 0,3 0 0,2-1 16,4-2-16,3 3 16,0-2-16,3 0 0,1-1 15,3 0-15,3 1 16,3 1-16,1 1 0,1 3 0,0 3 0,0 3 16,1 2-1,-2 2-15,-2 0 0,2-1 16,0 0-16,4 0 0,0-4 15,-2-3-15,0-2 0,-2-4 16,1-3-16,0-2 0,-1-2 16,-1-4-16,1-2 0,3-6 15,-1-2-15,-4 4 0,-1 1 0,-2 3 16,-2 1-16,-2 3 0,0 1 0,-3 4 16,-2 1-16,-1 3 0,-1 2 0,-1 3 15,-1 3-15,-1 1 0,-2 2 16,-1-2-16,0-3 15,0 0-15,2-2 0,1-3 0,2-3 16,-1-4-16,3-5 0,0-5 16,0-4-16,1-4 0,1-5 0,0-3 15,2-2-15,-1-1 0,1 0 16,1-11-16,1 0 0,0 4 16,0 1-16,-1-2 0,0 4 15,1 2-15,2 2 0,0 4 16,1 5-16,-2 2 0,1 4 0,-1 1 15,0 2 1,0 2-16,0 2 0,1 4 16,2 2-16,0 2 0,0 1 0,2 5 15,3 4-15,-1 4 0,0 4 16,-1 3-16,1 3 0,0 3 16,2 4-16,1 5 0,-1 5 15,-2 1-15,-3 2 0,0 7 16,0-2-16,-4-4 0,-2-2 0,0-4 0,0-7 15,-2-10-15,-3-3 0,2-4 16,2-2-16,-1-3 0,1-1 16,1-4-16,1-2 0,1-2 15,2 0-15,3-6 16,4-5-16,-1-5 0,-2-3 0,0-4 16,1-1-1,-3-3-15,-2-3 0,-2 7 16,-1 4-16,-3 4 0</inkml:trace>
  <inkml:trace contextRef="#ctx0" brushRef="#br0" timeOffset="34578.0296">32118 16766 0,'0'0'0,"0"0"0,0 0 16,0 0-16,0 0 0,0 0 15,0 0-15,0 0 16,0 0-16,-13 20 0,13-20 0,-2 34 15,2-11-15,0 3 16,1 4-16,0 2 0,0 3 0,1 14 16,2 2-1,3 10-15,2-2 0,3 13 16,1 0-16,1 1 0,-1 0 0,7 17 16,2 3-16,2 13 0,-1-2 15,2 10-15,-7-37 0,-6-23 16</inkml:trace>
  <inkml:trace contextRef="#ctx0" brushRef="#br0" timeOffset="39293.1215">22629 8165 0,'0'0'0,"0"0"0,0 0 15,-11-23-15,7 14 0,-6-1 16,-5-3-16,-3-1 0,-5-1 15,-16-8-15,-7 0 0,-4-2 0,-2 0 0,-25-8 16,-23-6-16,2 5 0,2 5 16,-29-6-16,-25-4 0,-44-6 15,25 10-15,-5 7 0,-3 5 16,15 3-16,11 3 0,-9 6 16,-7 6-16,11 3 0,5 4 0,-10 4 31,-8 4-31,17 3 0,11 1 0,-8 9 15,-3 7-15,13-1 0,10 1 16,-8 6-16,-5 6 0,13 0 16,10 1-16,-8 7 0,-3 5 15,17-3-15,10-1 0,-1 9 16,2 4-16,11-5 0,9-4 0,-1 11 16,0 9-16,12-6 0,6-4 0,-3 3 15,0 4-15,10-3 0,7-2 16,2 10-16,3 6 15,9-13-15,7-8 0,5 7 0,3 3 16,5-6-16,5-5 0,11 9 16,6 7-16,5-7 0,2-4 15,10-1-15,8-1 0,-2 0 0,-2 1 0,12 1 16,7 0-16,3-6 0,4-7 16,5 4-16,5 2 0,1-4 15,0-4-15,10-2 0,6-4 16,-6-4-16,-5-4 0,14 0 15,9 0-15,-6-5 0,-3-2 0,13-5 16,8-3 0,-5-2-16,-4-3 0,14 1 15,11 1-15,-5-2 0,-6-2 16,17-3-16,14-2 0,-9-4 16,-4-2-16,12 2 0,8-1 15,-7-1-15,-4 1 0,13-3 16,9 1-16,-13-3 0,-10-1 0,13-1 15,7 0-15,-14-4 0,-11-1 0,11-7 16,8-1-16,-11 0 0,-8 2 0,14-7 16,9-3-16,-7 3 0,-4 4 15,14-8-15,11-5 16,-19 5-16,-14 2 0,16-3 16,10-3-16,-18 1 0,-11 2 0,4-5 15,2-1 1,-11 2-16,-8 3 0,4-6 15,4-4-15,-16 3 0,-11 4 16,1-5-16,3-5 0,-15 4 16,-9 1-16,-3-2 0,-2-3 15,-11 3-15,-5 4 0,-8-10 16,-3-2-16,-8-1 0,-4 1 0,-8-3 16,-5-2-16,-8 4 0,-5 3 0,-5-8 15,-4-6-15,-4-1 0,-1-1 0,-13-5 16,-7-3-16,-5 6 15,-5 3-15,-4-9 0,-5-5 16,0 7-16,-1 5 0,-10-4 16,-6-3-16,4 6 0,1 3 0,-13-1 15,-10-4-15,7 4 0,3 0 0,-10-3 32,-9-2-32,1 10 0,0 8 0,-12-4 15,-8-3-15,6 5 0,6 0 16,-14 2-16,-10-1 0,4 8 15,3 5-15,-14-2 0,-10 0 16,13 1-16,8 1 0,-17 4 16,-10 3-16,10 5 0,7 2 0,-16 4 15,-12 2-15,8 3 0,7 1 0,-12 5 16,-9 4-16,9-1 0,6-1 16,-16 12-16,-10 10 0,11-1 15,9 0-15,-18 9 0,-10 7 16,11-2-16,8 3 0,-22 13 15,-15 12-15,11 3 0,7 4 0,-20 19 16,-12 12-16,20 1 0,14 0 0,-16 30 16,-11 20-16,18 2 15,13 2-15,54-47 0,38-35 0,25-22 16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47:04.6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19787 8652 0,'0'0'0,"-7"-9"0,-3-3 16,-4-6-16,0-2 0,-8-10 16,-5-4-16,0 1 0,-2 3 0,-11-9 15,-4 1-15,-2 4 0,-3 4 0,-16 0 16,-5 5-16,3 2 15,3 5-15,-19 2 0,-5 2 16,4 4-16,3 3 0,-45 4 16,3 5-16,14 4 0,9 4 0,0 1 15,-1 2-15,11 4 0,5 2 16,-8 8-16,-6 4 0,9-2 16,5-2-16,0 11 0,1 6 0,9-1 0,7 1 15,-10 5-15,-7 4 0,12 2 16,9 2-16,0 10 15,0 8-15,13-6 0,9-5 0,3 10 16,0 7-16,9 0 16,8 2-16,6 3 15,5 4-15,5-12 0,5-8 0,3 1 16,4 0-16,2-10 0,2-6 0,6 1 16,5 2-16,3-10 15,2-8-15,9-1 0,6-2 0,1-6 16,2-4-16,12 3 15,8 3-15,-2-8 0,-1-6 0,12 0 16,8 1-16,-3-4 16,-2-4-16,13-3 0,10-1 15,-8-3-15,-6 0 0,13-5 0,9-4 16,-6-2-16,-3-2 0,10-6 16,7-3-16,-10 2 0,-7 2 15,8-8-15,4-6 0,-11-6 16,-7-1-16,9-6 0,8-5 15,-16 0-15,-10 1 0,4-9 16,4-6-16,-10 0 0,-8 1 0,-3-4 16,-3-5-16,-12 9 0,-8 5 15,-11-11-15,-7-10 16,-11 6-16,-7 3 0,-5 3 0,-4 1 16,-4 2-16,-4 4 0,-7-5 0,-4-4 0,0 6 15,2 3-15,-11-8 16,-5-5-16,-2 8 0,0 7 0,-3-4 15,-3-4-15,-2 8 16,0 5-16,-12-4 0,-7-5 16,4 12-16,3 6 0,-13 1 0,-9 1 15,4 5-15,4 5 0,-13 7 16,-11 6-16,4 7 0,1 6 16,-14 6-16,-9 6 0,5 2 0,5 3 15,-11 16-15,-8 11 0,7 4 16,8 3-16,-6 16 0,-4 10 0,12 6 15,8 4-15,-4 14 0,-2 12 16,18-4-16,13-2 0,6 18 16,5 13-16,18-42 0,13-31 15,7-20 1</inkml:trace>
  <inkml:trace contextRef="#ctx0" brushRef="#br0" timeOffset="6607.7271">21392 9785 0,'0'0'15,"0"0"-15,0 0 0,0 0 16,0 0-16,0 0 0,0 0 15,0 0-15,0 0 0,0 0 16,0 0 0,0 0-16,0 0 0,22 11 0,-22-11 15,21 5-15,-21-5 0,24 4 16,-24-4-16,33 5 0,-14-4 16,2 0-16,2-1 0,0 0 15,0 0-15,10 1 0,3 0 16,-2 0-16,-3 3 0,11-1 15,3 0-15,-4 0 0,-4 4 0,3 0 16,2 1-16,-3 0 0,-3 0 0,11 1 16,4 1-16,-7-3 0,-4-3 0,4 0 15,4 2-15,-2-1 16,-4 0-16,12 2 0,3-1 16,-6-1-16,-6-2 0,11 4 15,5 2 1,-13-3-16,-2 0 0,11 1 0,1-1 15,-6-2-15,-6 3 0,10 0 16,3 1-16,-16 0 0,-5 1 0,29 1 16,-1-1-16,-32-3 0,-3-1 15,29 5-15,4 1 16,-27-5-16,-5-2 0,25 3 16,3 1-16,-12-4 0,-7-1 0,4 0 0,5 0 15,-5 2-15,-3 1 0,1-3 16,1-1-16,-18 0 0,2 1 0,15-5 15,-1-1-15,-20 2 16,0-1-16,4 3 0,3 1 16,-4 0-16,-3-1 0,2-1 15,-1-2-15,-3 1 0,-4 2 0,2 0 0,1-1 16,-3 0-16,-2 0 0,-1-1 16,-4 1-16,-2-1 0,-3 0 0,1 0 15,-2 0-15,-3 1 16,2-1-16,-2 1 15,0 0-15,0 0 0,0 0 16,0 0-16,0 0 16,0 0-16,0 0 0,0 0 0,0 0 15,0 0-15</inkml:trace>
  <inkml:trace contextRef="#ctx0" brushRef="#br0" timeOffset="11638.5354">18710 11328 0,'0'0'0,"0"0"0,0 0 0,0 0 16,26-2-16,-26 2 0,32-11 16,-12 6-16,1 0 0,4 1 15,4 0-15,0 0 0,-1 0 0,8 1 16,-2 2-16,-4 3 0,-4 2 15,3 5-15,-5 3 0,-6 2 16,-7 1-16,-9 5 0,-7 3 0,0 1 16,-2 0-16,-9 3 0,-7 2 15,-2-2-15,0-1 0,-9 6 16,-3 0-16,4-5 0,4-5 0,5-3 16,6-3-16,3-2 15,4-4-15,6 0 0,3 0 16,4-3-16,2-1 15,7-2-15,7 0 0,0-1 16,-1 0-16,3-2 0,2 1 16,1 1-16,2 0 0,-1 3 15,0 1-15,-2 1 0,-2-1 0,-1 1 16,-1 1-16,-1-1 0,-2 0 16,1 5-16,-2 3 0,-3-2 15,-2 0-15,-6 3 0,-4 5 0,-5 1 16,-5 1-16,-5 7 0,-3 5 15,-4-2-15,-3 0 16,-8 6-16,-1 1 0,2-5 16,2-4-16,-3 3 0,2-4 15,11-5-15,7-3 0,4-6 16,2-5-16,3-2 0</inkml:trace>
  <inkml:trace contextRef="#ctx0" brushRef="#br0" timeOffset="11838.9889">19382 12093 0,'0'0'0,"0"0"16,0 0-16,0 0 0,18 19 0,-18-19 16,21 22-16,-8-10 0,0-1 0,3 0 15,1-2-15,2-2 16,0-2-16,2 0 0,-3-1 15,-4-1-15</inkml:trace>
  <inkml:trace contextRef="#ctx0" brushRef="#br0" timeOffset="12154.6921">19747 11381 0,'0'0'0,"0"0"15,0 0-15,0 0 0,0 0 0,33-5 16,-33 5-16,41-1 0,-17 1 0,3 1 16,2 1-16,-1 1 15,0 2-15,6 5 0,-2 3 0,-2 0 16,-3 1-16,2 11 16,-6 8-16,-6 2 0,-5 1 0,-8 4 15,-5 3-15,-2 0 0,-3 0 0,0 6 16,-2-2-16,1-6 0,2-4 15,3-1-15,3-5 16,3-6-16,4-2 0,9-5 0,9-3 16,-3-6-16,1-2 0,9-4 15,7-5-15,3-3 0,1-4 16,-4 2-16,-11 1 16,-5 1-16</inkml:trace>
  <inkml:trace contextRef="#ctx0" brushRef="#br0" timeOffset="12555.5662">20661 11787 0,'0'0'0,"0"0"16,0 0-16,0 0 0,20-24 0,-20 24 16,32-30-1,-11 14-15,1-2 0,7-3 16,4-3-16,10-7 0,0 1 0,10-6 15,0 2-15,-3 4 0,-1 3 16,6-3-16,-2 2 16,-4 4-16,-1 5 0,6 0 15,-2 4-15,-4 6 0,-3 4 0,1 3 16,-1 1-16,-3 4 0,-4 2 16,2 5-16,1 4 0,-5 3 15,-3 2-15,5 3 0,1 3 16,-2 1-16,-4 3 0,7 5 15,0-1-15,-1-4 0,-2-1 0,3-5 16,2-3-16,-5-2 0,-2-1 0,8-5 16,6-3-16,-2-4 0,-4-2 15,6-7-15,6-3 0,-1-7 16,0-3-16,7-9 0,5-7 16,20-20-16,-15 0 0,-23 17 15,-14 12-15,-11 6 0</inkml:trace>
  <inkml:trace contextRef="#ctx0" brushRef="#br0" timeOffset="12872.0636">23091 11004 0,'0'0'16,"0"0"-16,0 0 0,0 0 0,-18 14 15,16-2-15,0 5 16,1 3-16,1 2 0,0 6 0,1 5 15,2 7-15,1-2 0,3 7 16,4-3-16,0-2 0,-1-2 0,1-2 16,0 1-16,4 1 15,0-6-15,1-1 0,-1-1 0,-1-3 0,0-1 16,-3 0-16,-2-1 16,0-2-16,-1-1 0,-4 3 0,-1-1 15,-6-1-15,-3 0 0,-5 4 16,-5 3-16,0-1 0,-2 1 15,-4 1-15,-3 0 0,1-3 16,1-3-16,0 0 16,-1-2-16,5-4 0,5-5 15,3-2-15</inkml:trace>
  <inkml:trace contextRef="#ctx0" brushRef="#br0" timeOffset="13103.5942">23066 11154 0,'0'0'0,"0"0"0,0 0 15,22-14-15,-22 14 0,31-17 16,-6 7-16,1-1 0,2-1 0,12-1 16,2 1-16,-2 3 15,0 2-15,9 3 0,-3 4 0,-5 4 0,-6 4 16,4 9-16,-4 4 15,-8-4-15,-6-4 0,-4-2 0</inkml:trace>
  <inkml:trace contextRef="#ctx0" brushRef="#br0" timeOffset="13273.0467">23618 11635 0,'0'0'0,"0"0"0,0 0 16,0 0-16,0 0 0,22 13 0,-22-13 15,25 12-15,-25-12 0,36 16 16,-15-9-16,0 2 0,1 0 16,1-2-16,1-3 0,6-1 15,-2-6-15,-3 2 0,-4 0 16,-4 0-16</inkml:trace>
  <inkml:trace contextRef="#ctx0" brushRef="#br0" timeOffset="13636.6464">24102 11005 0,'0'0'0,"0"0"0,0 0 16,0 0-16,0 0 0,1 28 16,-1-28-16,7 39 0,-3-13 0,3 5 15,0 4-15,4 11 0,1 0 16,1 2-16,1 1 0,5 6 15,-2-8-15,3 5 0,-2-6 0,0-6 16,-1-5-16,3-1 0,2 0 16,-2-4-16,-1-1 0,-3-1 15,0 0-15,-4-2 0,-1 1 0,-3-4 16,-3-1-16,-3 0 0,-1 1 16,-8 2-16,-8 3 0,-5 2 15,-5 4 1,-7 3-16,-6 1 0,0 1 15,1-1-15,-12 4 0,-3-2 16,6-5-16,3-3 0,-3-4 0,3-7 16,7-10-16,6-8 0,6-13 15,7-10-15,5 6 0,3 4 16,2 2-16</inkml:trace>
  <inkml:trace contextRef="#ctx0" brushRef="#br0" timeOffset="13820.55">24338 10988 0,'0'0'16,"0"0"-16,0 0 0,0 0 15,20-13-15,-20 13 0,25-14 0,-5 7 0,4 1 16,5-2-16,3-1 16,12-1-16,2 3 0,4 0 15,3 1-15,11 2 0,-3 3 0,-2 1 16,-14-1-16,-10 0 0</inkml:trace>
  <inkml:trace contextRef="#ctx0" brushRef="#br0" timeOffset="13990.4484">24985 11208 0,'0'0'16,"-3"3"-16,1 2 0,3 1 16,3 1-16,0 0 0,0-1 15,-1-2-15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07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34001 8409 409,'-8'-9'2,"-2"-3"4,0-4 4,-1-2 3,5 1 11,12 5 14,12 4 14,11 6 16,5 4 0,0 2-13,-1 3-13,-1 4-13,-1 1-9,-1 1-2,-2 1-4,1 2-2,-4-1-3,-1 1-2,-4 0-1,-3-1-3,-1 3 1,1 5 0,1 5 2,1 5 1,1 1 1,0-2-1,-1-1 0,1-3-1,-2-2 0,-1-5-1,-2-3 1,-3-5-1,1-2-1,2-2 1,1-2-1,3-2 0,1-3-1,3-4-1,1-4 0,3-4-3,1-4 1,3-3-1,1-5 0,2-3 1,-1-1-1,-7 5 0,-5 3-1,-7 5 1,5-7-1,13-15 0,14-16 0,14-16-2,1-1 1,-10 11 0,-12 12 0,-10 12 0,8-5-1,26-20-2,27-21-2,26-20-2,14-11-3,0-2-2,2 0-3,1 0-3,-4 4-1,-6 12 2,-7 12 0,-6 11 2,-14 13-4,-16 13-7,-19 12-7,-16 13-8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09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44841 31509 466,'0'-15'5,"0"2"9,0 2 10,0 3 10,-1 0 2,-2 2-6,-2 1-6,-2 0-6,-1 1-3,-2 0-3,0 0-1,-1 1-2,-2-1-1,-3 0-1,-3 0 0,-3 0-1,-3 1 0,-2 0-1,-1 1-1,-2 2-1,-3 0 0,-1 2 0,-2 1 1,-2 0 1,-1 1 0,1 2 1,2 0 0,0 1 1,2 1 0,3-2 0,3-1-1,3 0 0,2 0 0,1 1 0,1 3-2,1 2 0,1 1 0,1 0 0,1-1-1,1 1 1,-1 2 0,-4 5-1,-2 5 0,-2 5 1,-2 3-1,1-1 1,1 0 0,1 0 0,1 1 0,1-1 1,1 0 2,1 1 0,0-2 0,2 0 0,1-1-1,1-1 0,2-1-1,2-1 2,4-1 1,3-1 0,1-1 0,2-1-2,0-1-2,2-1-2,0-1 0,2-1-1,0-1 0,2-1 0,0-1 0,2-1-1,0 0-1,1-2 1,1 0-2,0 2 1,0 0 0,0 1-1,0 0 1,1-1-1,2-1 2,0 0-1,0-2 0,1 1 1,0 0-1,0 0 0,0-1 1,1 1-1,1 0 1,2 0 0,0-1 0,1 1 0,1 0-1,1 0 1,1-1 0,-1-1-2,1-1-1,0 0-1,0-2-1,1-1 2,1 0 0,1-2 0,1 0 1,1 0 1,1 0 0,1 0 0,0-1 0,0-1 1,1 0 0,-1-1 0,1-1 0,1 0 1,1 0-1,1 0 0,0-1 0,-2-1-1,0 0-1,-1-1 0,-1-2-1,-1 0 0,-1-1 0,-1-2 1,1 0 0,3-1 0,3-2 0,3 0 0,0-1 0,-2 1-1,-1-1 1,-3 0-1,-1 0 1,-1 1 2,-1-1 0,-1 0 2,-1 0 0,1-1 0,-1-1 0,1-1-1,0-2-1,-1 0 1,1-1-1,-1-1 0,1-1 0,-1 1 0,1-1 1,-1 1-1,0-1 1,-1-1-1,-1-1 1,-1-1-1,-1-1 1,-1 1-1,-1-1 1,0 1-1,-3-1 0,-1-1 0,-2-1-1,-2-1 0,-2 0 1,-1-1-1,0 1 0,-2 0 1,0-1-1,0 1 1,0-1-1,0 1 1,-1 0 0,-2 1 1,-2 1 2,-2 1 1,-2 1 0,0 1 2,-1 1 1,-2 1 0,-1 1 1,-1 3-1,-3 1 1,-2 3-1,0-1-1,-1 0 0,0-1-1,1-1-1,-3-2-1,-2 0 0,-3-1 0,-2-1-1,-4 1-2,1 1 0,-2 2-1,-1 3-2,-2 0 0,-1 2 0,-2 1-1,-2 1 1,-1 0-1,0 2-1,-1 0-2,1 2 0,0 1-1,2 2 0,0 2 1,1 2 0,1 3-5,0 4-9,-1 3-10,1 5-11,3 1-4,5 1 0,7 0 0,5-1 0,4-1 1,1-3 2,0-2 1,2-4 3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17"/>
    </inkml:context>
    <inkml:brush xml:id="br0">
      <inkml:brushProperty name="width" value="0.04581" units="cm"/>
      <inkml:brushProperty name="height" value="0.04581" units="cm"/>
      <inkml:brushProperty name="color" value="#FED406"/>
    </inkml:brush>
  </inkml:definitions>
  <inkml:trace contextRef="#ctx0" brushRef="#br0">7645 12090 480,'-7'-28'-3,"0"7"5,2 7 5,1 6 5,2 6 10,5 2 12,6 4 14,4 2 14,3 3 2,1 4-8,1 2-7,1 3-9,2 1-6,1 1-6,3-1-7,1 1-6,1 0-5,1 1-1,-1 1-3,1 1-3,-1-1-4,0-1-8,0-3-8,1-1-8,-2-3-7,-1-1-8,-3-2-6,-1-2-8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16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74832 31184 397,'14'-16'15,"-4"1"4,-5-1 5,-3 0 4,-3 1 1,-2 1-1,-2 1-2,-1 1-2,-6-1-1,-6 0-3,-7-1-2,-6-1-2,-7 0-2,-3 2-1,-4 3 0,-4 1-1,-3 2 0,0 4-1,-1 2 0,-1 4 0,-1 3-1,0 4-1,0 3 0,0 5-2,1 2 0,2 3 0,2 1-1,2 3-1,2 1 0,0 2-1,2 3 0,0 1-2,4 1 0,4 0-1,5 1 0,5-1-1,3 0 0,3 0 0,1 0 0,3 1 1,1 0-1,2 0 1,2 2 0,3 1 0,1-1 0,2 0 0,2-2 0,2 0 0,1-2 0,0-1 0,0-3 1,0-2-2,1-2 1,2-5-3,2-3-1,2-4-2,2-2-1,5 3 1,4 2 1,3 1 0,6 2 3,7 1 2,7 1 4,6 1 3,6-1 0,2-4-2,3-5-1,3-3-2,2-3-2,0-2 0,0-3-1,-1 0-2,0-2 1,-1 0 0,0 0 1,-2 0 1,0-2 0,0-2-2,-1-4 0,1-2-2,-1-2 1,-2 1-1,-2-1 1,-2 0 1,-3 0 0,-2-1 0,-4-2 0,-2 0-1,-4-1 1,-2-1-2,-3-1-1,-3-1 0,-2-2-1,-1-3 0,-1-3 1,-1-3 1,-2-2 0,-1-1-1,-3 0 1,-1-2-1,-1-1 1,0-2 0,-1-2 1,1-2-1,-2-2 2,-1 2 2,-2-2 1,-2 2 3,-2 0 1,-2 5-1,-3 4 0,0 4 0,-3 2-1,-1 1-2,0 1-1,-1 1-1,-3 0-1,-2 1 3,-3-1 0,-3 1 2,-2 0 2,0 1 0,1 1 2,-1 1 1,-1 1 1,-1 1-1,-3 0-1,-1 2 1,-4 0-1,-3-1-1,-5-1 0,-3-1 0,0 1-1,6 5 1,4 3 1,5 4 0,2 1 0,1 0 2,-1-1-1,0-1 1,0-1-3,-1 2-6,-1 0-7,-1 2-5,-2 1-5,-3 2-1,-3 2-2,-2 2-2,-10 6-2,-13 9-3,-13 11-3,-14 9-2,-3 4-2,7-2-2,9-2-2,7-1-2,9-5 2,10-4 7,10-5 7,9-5 6,7-3 0,3-2-8,3-3-8,3-1-8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22"/>
    </inkml:context>
    <inkml:brush xml:id="br0">
      <inkml:brushProperty name="width" value="0.03165" units="cm"/>
      <inkml:brushProperty name="height" value="0.03165" units="cm"/>
      <inkml:brushProperty name="color" value="#00BFF3"/>
    </inkml:brush>
  </inkml:definitions>
  <inkml:trace contextRef="#ctx0" brushRef="#br0">74338 31193 695,'7'-22'-34,"-1"5"8,0 3 9,-1 4 8,-2 3 5,1-1 2,0 0 3,0 0 3,0 0 1,0 0 1,0 1 1,0-1 1,-1 0 0,-2 0 1,-2 0 0,-2 0 1,-2 1-1,-2 1 0,-2 0-2,-1 2 0,-4-1-1,-2 0 0,-3-1 1,-3-1 0,-3 0 0,-1 2-2,-3 2-1,-1 2-2,0 0 1,1 0 0,3-2 2,2 0 1,-1 0 0,0 2 0,-1 2-1,0 2 1,-1 1-1,1 2-1,1 0 1,1 2-1,0-1 0,1 1 0,-1 0 1,1 0 0,-1 1 1,-1 3 0,-1 3 2,-1 4 0,-1 1 0,1 1-1,0 1 0,-1 1 0,2 0-1,1 2-2,3 1 0,1 1-1,2 0-1,1-1-1,1-1-1,1-1-1,0 0 0,0 1 0,1 1-1,-1 1 0,0 0 1,1 1-1,-1-1 1,0 0 0,1 0 1,1-1 1,1-1 0,1-1 2,0-1 1,0-1 0,0-1 2,1-1 0,-1 0 1,2 1-1,0 1 0,2 1-1,1 0 0,1-1 0,0-1-1,2-1 0,0 0 0,2-1 1,0 1-1,2-1 1,0-1 0,0-2-3,0-4-2,0-3-1,1-1-2,2 0-1,2 0 0,2 0-1,1-1-1,-1 1 1,1 0 1,0 0 0,0 0 1,2-1 1,0 1 1,1 0 1,3 1 1,4 3 2,3 4 2,5 2 2,1 1 0,2 1 1,1-1 0,1 1 1,0-1-2,-1-1-2,-2-1-2,1 0-4,-4-2-1,-1 1 0,-4 0 0,-3-1 0,-2 1-1,1-1 0,0 1-2,-1 0 0,1-2-1,2-3 0,0-3 0,1-2 1,1-3 0,1-1 1,1 0 0,1-1 1,1-1 0,1 0 0,1 0 0,1 0 0,1-2-1,3 0 1,1-3-1,2-2 0,2-1 0,1-2 1,0 0-1,2-1 0,0 0 1,1 0 1,-1 2 1,0 1 1,0-1 1,-2 0 0,0-1-1,-1-1 0,-2-1 0,0 2-2,-1 1 0,-1 1-2,0-2 0,1 0 1,0-3 1,2-1 1,1-2 0,3 0 0,1 1 0,2-1-1,1 0 0,0 1 0,0-1 1,0 0-1,0 0 0,-2-1 1,0-1 0,-1-1 0,-2-1 0,-2 1 0,-2-1 0,-1 1 0,-4 0 0,-3 1 0,-5 0 0,-3 2 1,-4-1-1,-1-3 1,-2-3 0,-2-3 0,-1-4 0,2-4 0,0-6-1,1-4 0,-1-2 0,-2 3 3,-4 4 2,-2 2 2,-4 3 0,0 0 0,-3 1-2,-2 1 0,-2 1-2,-4 2 1,-2 0 0,-3 1 0,-3 2-1,-1 3-3,-3 3-2,-1 3-4,-3 2-2,-3 0-3,-2 2-3,-4 1-3,0 1 0,1 2-1,3 3 2,2 1 1,1 2-1,1 2-2,1 2-3,1 2-2,3 1 0,3 0 1,4-1 2,5 1 1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2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79894 26111 561,'14'-28'-7,"-3"5"7,-3 6 7,-2 7 7,-2 4 9,1 4 8,2 4 10,0 4 8,0 3 1,-2 1-7,-3 3-7,0 2-8,-2 1-5,0 3-2,0 2-4,0 1-3,-2 2-2,0 1-3,-3 1-2,-2 1-3,-1 1-2,-2 2 2,0 3-1,-1 1 1,-1 2-1,1 2-2,-1 3-3,0 1-2,0-1-5,1-4-11,-1-4-10,0-3-10,2-5-5,3-3 0,2-5 0,4-3 0,2-5 0,2-6 2,2-6 1,2-6 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3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80150 26971 624,'0'-22'4,"0"5"9,0 3 8,0 5 8,1 1 4,2 2-2,2 1 0,2 0-2,1 2-1,3 0-4,2 2-1,2 1-4,0 0-2,1 0-2,-1 0-4,1 0-2,-1 0-1,-1 0 1,-1 0 1,0 0 1,-2 0-11,1 1-26,0 2-26,0 0-26,-2-2-5,-1-6 12,-2-5 14,-2-7 12,-2-1 11,0 3 7,-2 3 8,0 3 8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3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80825 25704 493,'1'-16'-2,"0"-1"-4,2-2-3,0 1-4,0-1 2,0 0 8,-2 2 8,0 1 8,-1 1 4,2 1 0,0 1 1,2 1 0,-1 4 5,-1 10 10,0 8 10,-1 9 9,-3 4 1,-1 1-6,-2-1-7,-1 1-7,-2 0-4,0 3-4,0 1-4,1 2-2,-1 3-4,0 1-3,0 2-4,0 2-2,0 2-3,1 0-3,-1 2-2,0 0-3,0 1-2,2-2-1,1 0-1,0-1-1,1-3-3,1-2-3,-1-3-3,0-3-5,0-4-2,2-2-4,0-3-3,2-2-3,0-7-2,2-7 1,0-8 1,2-7 0,1-8 2,5-5 6,4-7 3,4-5 6,1-3 3,1 2 4,-1 0 4,1 2 3,-1 2 5,-1 5 6,-1 5 5,0 5 6,-4 5 6,-3 8 6,-4 7 5,-4 6 7,-3 5-1,0 3-4,-2 3-7,0 3-4,-2 2-5,0-1-4,-1 1-3,-1-1-4,-1 0-2,2-3-3,0-1-2,2-2-2,4-4-5,8-3-9,8-4-8,7-4-9,4-5-3,1-6 4,-1-6 3,1-5 3,2-8 2,6-7-1,6-8-1,6-8-1,0-1 2,-4 5 3,-5 4 5,-6 6 3,-3 3 4,-5 3 2,-3 3 3,-5 3 2,-2 4 4,-4 3 5,-3 4 5,-2 5 5,-5 4 9,-5 7 13,-4 8 12,-5 6 12,-2 4 1,3 1-12,1 1-11,2 1-12,2 2-8,2 1-4,2 2-5,2 3-4,3-1-3,2 0-2,4-1-1,2-1-3,2-2-1,-1-1-2,1-3-1,0-1-1,-1-2-1,-1 1 0,0-1-2,-2 1 1,-1-1-1,-2-1 1,-3-1 0,0-1 1,-5 0 0,-2 0-1,-5-1 0,-4 1-1,-4 0-1,-5-1 0,-5 1 0,-4 0-1,-3-2 0,1-1 1,1-3 1,2 0 1,4-7-7,10-9-12,10-8-13,11-9-14,3-2-1,1 4 8,0 3 9,0 4 9,0 2 6,1 1 3,2-1 2,0 0 2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83981 26269 511,'27'-11'36,"-9"8"5,-8 10 4,-10 8 4,-5 6 0,-2 5-4,-2 3-4,-1 5-4,-1 1-5,0 2-5,2 1-6,1 0-4,1-1-5,2-3-2,2-5-3,2-3-3,3-4-1,6-3 1,4-3 0,5-3 0,4-4-4,1-4-6,3-6-9,1-4-6,2-6-4,3-6 1,1-5 2,2-6 1,1-5 3,-3-1 2,-2-2 2,-1-2 4,-4-4 1,-1-5 3,-4-4 1,-3-5 2,-4 1 2,-5 8 4,-4 8 2,-6 8 4,-4 5 2,-7 5 1,-6 3 2,-5 4 1,-5 4 1,-1 3-1,-2 2-1,-3 4-1,2 2 0,2 2-4,3 2-1,3 2-3,3 1-5,3 3-6,3 2-7,2 2-7,5 0-8,5 1-7,4 0-8,6-1-8,2-1 0,1-2 9,2-4 9,0-3 9,0-1 2,1-2-4,0 0-3,0-2-4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85572 26700 530,'-8'8'3,"-2"0"5,0-1 7,-1 1 4,-2 1 6,0 2 4,-1 1 4,-1 3 5,0 2 1,1 1-1,1 3-2,0 1-1,3 3-3,3 1-3,2 2-3,4 3-4,3 0-5,6 0-4,4 0-4,5 1-5,4-3-7,3-2-7,3-3-7,3-3-7,0-3-3,0-3 3,-1-2 2,-1-4 3,-1-2-3,-1-1-8,-1 0-8,-1-2-8,-2-2-4,-1-6 3,-3-4 1,-1-5 2,-3-2 5,-3 2 9,-3 3 8,-2 1 9,-2 1 6,0-2 1,0 0 1,0-1 3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4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85793 26610 473,'0'-30'8,"0"7"5,0 4 3,0 4 5,-2 5 7,0 3 11,-3 2 10,-2 4 11,-2 5 1,-4 10-9,-2 7-10,-3 10-8,-5 12-6,-7 14-4,-6 15-2,-8 15-3,-2 7-8,0 1-14,2 2-12,1 0-13,0 3-4,3 4 6,2 3 4,2 5 6,5-10-7,7-22-21,9-23-20,7-22-21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67203 26182 547,'-18'-19'43,"14"9"-1,12 8-1,13 9-2,8 4-3,3-2-4,3-2-5,3-2-5,4-2-3,8-1-1,6 0-1,7-2-2,4 0 0,-1 0-1,1 0-1,0 0-2,5 0 0,12 0-1,12 0-2,12 0-1,3 2-1,-7 2-2,-5 4-2,-5 2-2,-5 1-1,0 1-2,-2 0-2,0 0-1,-1-2-2,-2-1 1,0-2-1,-1-2 1,-3-2-2,-3 2-3,-5-2-2,-3 1-3,-5-1-2,-5 0 0,-4-2-2,-6 0 0,-5-1-2,-8 2-2,-6 0-1,-7 2-2,-8-1-2,-10 0-2,-10-2-3,-10 0-1,-3-2 0,3 0 5,2-2 5,4 0 4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5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67508 24303 533,'14'-50'3,"-2"13"4,-4 12 4,-2 11 5,-5 8 8,-5 2 12,-4 4 11,-5 3 12,-6 3 0,-5 5-10,-7 5-10,-5 5-10,-4 5-7,-2 3-3,-2 4-4,-2 4-3,-1 3-3,0-1-3,0 0-2,0 0-3,1-1-2,0-2-1,2-2-1,0-1 0,2-3-1,4-2 0,2-1 0,3-3 0,4-1 1,3-3 0,5-1 0,3-2 2,5-2-1,3 1-1,4 0 0,4-1-1,5 1 0,6 1 2,5 1 1,7 2 3,5 0 0,7 2 0,5 3 0,6 1 0,7 3-2,8 1-5,7 2-5,9 3-4,6 1-6,8 2-7,6 2-9,8 2-7,-7-3-6,-18-7-3,-19-9-3,-18-7-4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5"/>
    </inkml:context>
    <inkml:brush xml:id="br0">
      <inkml:brushProperty name="width" value="0.03671" units="cm"/>
      <inkml:brushProperty name="height" value="0.03671" units="cm"/>
      <inkml:brushProperty name="color" value="#00BFF2"/>
    </inkml:brush>
  </inkml:definitions>
  <inkml:trace contextRef="#ctx0" brushRef="#br0">85708 26550 599,'15'7'118,"-1"-1"-26,-1 0-25,0-2-27,-2 1-15,-1 2-6,-1 2-4,0 2-5,-3 3-3,-1 5-3,-2 5-1,-2 5-3,-3 3-2,-6 2-3,-4 2-5,-5 2-3,-3 0-2,-1-3 2,-1-4 1,-1-2 1,-1-2 1,-1-3-1,-1-1-1,0-3 0,0-2 0,3-3 2,3-3 2,3-2 2,4-5 4,6-2 7,6-6 6,6-2 7,5-4 2,3-2-1,5-2-2,4-1-2,1-1-1,2 2-1,1 3-3,1 1-1,0 2-3,-1 2-4,-1 2-3,-1 2-4,-1 2-3,-1 2 0,-2 2-1,1 2-2,-2 0-4,1-2-8,-1-3-8,1 0-8,-1-5-5,-1-4-1,-1-6 0,-1-3-1,-1-3 2,-2 0 8,-3 2 5,-1 1 7,-2 1 6,0 1 2,-2 1 4,0 1 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1:59"/>
    </inkml:context>
    <inkml:brush xml:id="br0">
      <inkml:brushProperty name="width" value="0.05932" units="cm"/>
      <inkml:brushProperty name="height" value="0.05932" units="cm"/>
      <inkml:brushProperty name="color" value="#F2395B"/>
    </inkml:brush>
  </inkml:definitions>
  <inkml:trace contextRef="#ctx0" brushRef="#br0">15850 22900 370,'-46'-91'22,"10"19"2,10 19 3,9 19 1,7 15 7,7 13 8,6 12 9,7 13 9,7 4-1,9-3-12,10-3-11,10-2-11,5-3-8,4 1-2,3-1-3,3 1-2,3-3-2,3-2-3,3-3-1,4-3-3,-3-4 0,-5-3 1,-7-3 1,-5-2 0,-4 0 2,0 7-1,0 6 1,0 7-1,1 4 1,4 3-1,3 3 1,3 4-1,3-1 0,3-3 0,3-3-1,4-2 0,-3-5-1,-5-2 0,-7-3-1,-5-3-1,-4-1 0,0 4 0,0 3-1,0 3 0,3-1 0,6-2 0,7-3 0,6-3 0,1-2 0,-3 0-1,-3 0 1,-2 0-1,-5 0 0,-2 0 0,-3 0-1,-3 0 0,2 0 0,10 0 1,10 0-1,9 0 0,4 0 1,1 0-1,-1 0 1,1 0 0,-6-2-1,-8-3 1,-10-3-1,-9-2 1,-4-3-2,4 1 0,3-1 0,3 1-2,-1-3 0,-2-2-1,-3-3-1,-3-3 0,-2-2-1,0 0 1,0 0 1,0 0 0,0 1 1,0 4 1,0 3-1,0 3 1,-2-1 0,-3-2 0,-3-3 0,-2-3 0,-3-2 0,1 0-1,-1 0-1,1 0 1,-1 0-2,1 0 0,-1 0-1,1 0-1,-3-7 0,-2-11-2,-3-14-1,-3-11-1,-4-7 0,-3 0 2,-3 0 1,-2 0 2,-5 0 1,-2 0 1,-3 0 0,-3 0 1,-4 1 1,-3 4 0,-3 3 2,-2 3 0,-3 1 1,1 1 0,-1-1 2,1 1 0,-6-3 0,-8-2 0,-10-3-1,-9-3-1,-5-1 1,0 4 0,0 3 1,0 3 2,-2-1-1,-3-2-1,-3-3-1,-2-3-1,-3-2 0,1 0-1,-1 0 0,1 0 0,-3 3-1,-2 6 2,-3 7-1,-3 6 1,-2 3 0,0 0 1,0 0 0,0 0 1,0 1 1,0 4 1,0 3 2,0 3 0,-2 3 1,-3 3-1,-3 3-1,-2 4 0,-5 1-1,-2 0 0,-3 0 0,-3 0 0,-1 3-1,4 6 1,3 7-1,3 6-1,-2 6 1,-6 6-1,-6 7 0,-6 6 0,-2 4-1,3 4-1,3 3-1,4 3-1,4-1 1,6-2 1,7-3 2,6-3 2,-2 5 0,-9 17-2,-10 15-1,-8 16-3,-3 10-1,7 7 1,6 6 0,7 7 0,2 4 0,1 3 1,-1 3 1,1 4 1,2-3 0,7-5-1,6-7 0,7-5 0,5-8 0,7-5 0,6-7-1,7-5 1,5-4-1,7 0 1,6 0 0,7 0 0,4 0 0,3 0-1,3 0 0,4 0 0,5 0-1,10 0-3,10 0-2,9 0-3,15 0 0,22 0 2,22 0 1,23 0 2,0-8-2,-18-16-5,-19-15-5,-18-15-5,-12-7-6,-3 3-6,-3 3-6,-2 4-6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6"/>
    </inkml:context>
    <inkml:brush xml:id="br0">
      <inkml:brushProperty name="width" value="0.03968" units="cm"/>
      <inkml:brushProperty name="height" value="0.03968" units="cm"/>
      <inkml:brushProperty name="color" value="#FED406"/>
    </inkml:brush>
  </inkml:definitions>
  <inkml:trace contextRef="#ctx0" brushRef="#br0">5305 17066 554,'-13'-7'8,"6"2"16,6 2 16,6 2 16,5 1 5,3 0-8,5 0-6,3 0-6,2 0-9,-1 2-7,-2 0-8,1 2-9,-4 1-5,-3 1-3,-5 3-1,-3 2-4,-3 2-1,0 1-2,-1 3-2,-2 2-2,-2 1 0,-4 1-1,-4 1 0,-3 1-1,-3-1 2,1-1 2,-1-3 3,1-1 2,0-3 1,2-1-1,3-2 1,1-2-1,4-1 4,6 0 7,6-1 8,6 1 8,2-1 2,-1 0-4,-1-2-4,-1 0-3,-1-1-4,-1 1 0,0 2-1,-2 0-2,0 1 0,0 0-2,-1 0 0,1 0-1,-1 0-1,-2 1 0,-3 1-1,0 2 0,-4 0 0,-2 1 0,-4 1 1,-2 1 0,-1 1-1,-1 0-2,0-1-3,1 1-3,-1-2-1,0-1 1,1-2 1,-1-2 0,1-4-9,1-6-19,0-6-18,2-6-18,2-4-3,2-1 12,4-3 15,2-1 12,2 0 7,0 1 3,0 2 1,0 3 2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8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90355 29772 536,'0'-32'86,"2"13"-9,0 14-10,1 14-10,1 8-12,0 1-13,0 3-13,0 2-14,0 0-10,0-2-8,0 0-9,0 0-8,0-4-5,3-3-5,2-4-2,2-4-4,2-5 0,1-4 3,3-6 5,2-4 4,1-5 4,1-3 5,1-5 5,1-3 6,0-1 5,-1 1 4,-1 3 5,-1 2 5,-1 2 5,-3 5 2,-1 3 4,-2 4 4,-3 3 2,-1 0 5,-2 2 2,-2 1 4,-4 3 4,-4 7 2,-5 7 3,-5 8 3,-6 4-2,-4 5-9,-5 3-8,-4 4-8,-3 1-5,1-2-1,1-2 1,2-1-2,-1-2-2,-1 1-5,-1-1-4,-1 0-6,1-1-1,2-3-1,1-3 1,3-3 0,6-4 0,11-5-3,10-4-1,12-6-3,9-4 2,10-6 3,11-4 4,9-5 3,2-2 1,-5 1 0,-4 0 0,-5 2-1,-6 2 0,-6 3 1,-5 3 0,-6 2 0,-7 4-1,-7 4-2,-6 4-2,-7 4-3,-7 4 0,-7 5-1,-7 5 1,-7 5-1,-3 2 1,0-2 2,0 0 2,0-1 1,3-3 2,7-5 2,7-4 2,8-6 2,5-4 1,6-1-1,6-2 0,6-1 0,8-5 0,9-2-1,10-5 0,11-4-2,3-1 0,-1 1 0,0 1-2,-1 0 0,-5 3 0,-6 3-2,-7 2 0,-7 4 0,-6 2-1,-4 4 2,-6 2 0,-4 3 2,-6 4-1,-6 2 0,-5 3-1,-7 3-1,-2 0 1,-1-1 2,1-3 2,-1-1 2,3-2 0,3-3 1,5-1-2,3-2 0,6-4-3,6-6-5,7-6-7,8-6-5,5-3-3,5-1 2,5-1 1,5-1 1,1 0 2,-2 3 4,-1 1 4,-3 2 4,-2 2 2,-3 1 4,-3 0 3,-3 2 4,-2 1 0,-3 2-1,-1 3-1,-2 1 0,-3 2 3,-4 1 10,-4 3 9,-4 2 9,-3 2 0,-2 2-9,-1 2-8,-3 1-9,-1 2-6,-1 1-5,-1 2-5,-1 0-4,-1-1-5,1-1-3,-1-3-4,0-1-4,0-2-2,-1-2-3,-1-2-1,-1-2-1,1-3-1,1-3 4,3-2 2,1-3 3,2-4 2,2-2 2,3-3 1,1-3 1,2-2 1,2 1 0,2-1 0,2 1 1,2 1 3,2 2 6,2 4 7,2 3 6,1 2 5,2 4 3,0 3 2,1 2 4,0 3-1,-1 2-1,0 1-2,-2 3-2,-1 1-2,0 0-3,-2-1-2,0 1-2,-3 1-3,-4 2-5,-4 1-3,-4 3-5,-3 0-3,-3-1-6,-3-1-3,-3-1-6,-3-1-1,-1-2 3,-3-3 1,-1-1 3,-3-2 2,-3-4 2,-2-3 2,-4-2 3,-3-3 1,-2-2 0,-3-1-1,-4-3 0,1-2 5,5 0 9,2-1 8,5-1 10,5 1 7,8 2 4,6 4 4,7 3 5,8 2 4,11 4 1,12 2 1,10 4 3,10 3-3,10 7-7,10 6-5,9 5-7,7 6-6,3 6-5,3 6-6,3 6-5,-1 1-4,-4-4-5,-3-4-3,-5-4-4,-1-5-7,0-5-7,-1-7-8,1-5-8,-4-5-2,-5-3 3,-6-3 3,-6-2 3,-7-3-1,-7-1-4,-9 0-5,-7-1-4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8"/>
    </inkml:context>
    <inkml:brush xml:id="br0">
      <inkml:brushProperty name="width" value="0.03894" units="cm"/>
      <inkml:brushProperty name="height" value="0.03894" units="cm"/>
      <inkml:brushProperty name="color" value="#00BFF3"/>
    </inkml:brush>
  </inkml:definitions>
  <inkml:trace contextRef="#ctx0" brushRef="#br0">94351 29725 565,'5'-61'51,"-2"20"4,-6 20 2,-2 19 2,-6 14-2,-8 9-11,-6 9-9,-6 9-11,-6 5-7,-3 6-5,-2 2-7,-3 5-5,-1-1-5,5-7-6,4-4-6,4-7-5,5-6-5,7-6-2,7-5-2,7-6-3,6-6-2,7-3-2,7-4-2,8-4-1,2-2 4,-1 0 11,-2 0 11,1 1 12,-3 0 8,-3 3 6,-3 4 7,-2 2 6,-4 4 3,-1 4-2,-2 3-2,-2 5-1,-2 2 1,-4-1 3,-2 0 4,-3 1 3,-2-2-1,2-1-8,1-3-6,1-1-6,0-2-15,0-3-20,0-1-20,0-2-20,1-4-9,2-4 2,3-6 3,1-4 3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94600 30896 486,'8'-8'0,"2"-2"0,0 0 0,1-1 0,4-2-1,5 0-1,7-1-3,5-1 0,4 0 1,1 1 5,0 1 5,2 0 6,-1 2 0,-2 3-4,-2 1-3,-1 2-5,-3 2 0,-3 2-1,-3 2 1,-3 2 1,-4 2-1,-3 2 1,-4 1-1,-4 3 1,-3 1 2,-1 0 4,0-1 5,-1 1 5,-2 0 2,-1 0 3,0-1 1,-1 1 2,-1 2 2,2 1 0,0 5 2,2 2 0,0 1-1,0 1-1,0-1-4,0 1-2,0 0-2,0 3-1,0 1-1,0 2-2,0 2-1,0-1-3,0 0-3,0 1-2,-1-3 0,0-2 1,-2-3 1,0-3 3,-1-2-6,0-2-9,0-3-10,1-1-10,-2-2-7,-2-2-3,-2-3-4,-2-1-3,-2-3-1,-3-6 3,-3-4 3,-3-5 3,-3-6 2,-3-5 3,-3-7 1,-3-5 2,1-3 3,4 2 2,3 0 2,5 2 3,3 0 4,4 3 8,4 1 6,4 3 7,4 2 6,2 1 3,4 3 4,2 1 3,3 3 2,4 3-2,2 3-2,3 2-1,2 4-1,1 1-1,1 2-1,1 2 0,-1 4-2,-4 7-4,-5 8-4,-3 6-3,-5 4-3,-6 2-1,-6 2-3,-6 3-2,-4-1 0,-3-2-1,-3-1 0,-3-3 0,0-2-1,3-5 0,3-3-2,3-4 0,3-7-5,4-7-8,5-7-8,3-9-9,4-5-1,3 1 6,5-2 6,4-1 5,0 0 1,-1 3-4,-2 1-3,-2 2-4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97072 29350 612,'8'8'8,"2"0"17,0-1 17,1 1 17,2 0 3,0 2-10,1 0-10,1 1-9,1 2-9,1 3-9,1 3-8,2 4-8,-3 0-9,-3 2-10,-4 1-9,-5 1-9,-5 1-7,-7 1-3,-9 0-3,-7 2-4,-7-2 3,-3-3 8,-4-5 9,-4-3 10,-3-4 7,0-3 6,-2-2 7,0-4 6,1-1 3,6 0-1,4 0-1,5 0-1,4-1 8,1 0 18,3-2 18,1 0 18,6-1 4,7 0-7,8 0-9,8 0-8,8 0-6,11 0-7,9 0-6,10 0-5,6-2-7,3-2-5,3-4-6,4-2-5,-2-1-6,-3 1-7,-4 0-6,-4 2-7,-6 1-4,-6 2-3,-7 2-2,-7 3-3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39"/>
    </inkml:context>
    <inkml:brush xml:id="br0">
      <inkml:brushProperty name="width" value="0.04671" units="cm"/>
      <inkml:brushProperty name="height" value="0.04671" units="cm"/>
      <inkml:brushProperty name="color" value="#00BFF3"/>
    </inkml:brush>
  </inkml:definitions>
  <inkml:trace contextRef="#ctx0" brushRef="#br0">97866 30218 471,'-36'-29'1,"7"5"5,7 5 2,7 5 5,4 2 3,2 2 5,3 1 5,1 0 5,2 6 4,2 8 5,2 9 4,2 10 6,1 6-2,0 6-8,-1 6-7,1 6-8,-1 4-4,-2 3-2,-2 4-1,-2 2-2,-2 3-4,-5 5-6,-4 3-8,-3 4-6,-2 0-4,0-5-5,2-5-3,1-5-3,3-7-8,3-10-10,4-10-10,4-9-10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0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96733 30503 466,'5'-28'6,"-2"7"10,-6 6 10,-2 8 11,-4 5 4,-2 4-5,-2 4-3,-1 4-5,-4 3-2,-3 5-3,-5 4-3,-3 3-1,-1 2-3,3-1-2,3-1-4,3-1-1,3-2-4,5-3-3,3-3-3,4-2-4,5-4-2,6-3-2,5-3-1,7-2-3,7-6-2,7-8-4,8-7-5,8-9-5,6-6-2,4-6-2,3-6-1,5-6-2,1-3 2,-1-2 6,0 0 5,-2-1 6,-6 3 3,-9 10 2,-9 8 1,-11 9 3,-7 7 4,-5 3 10,-5 5 7,-4 3 10,-4 4 5,-2 4 2,-2 4 3,-2 4 3,-3 3 0,-2 3-2,-3 3-1,-3 4-1,-1 0-3,2 1-2,3-1-3,1 1-2,2-1-5,4-1-4,2-1-5,4-1-4,2 0-5,3 0-2,4-1-4,2 1-4,1-1-1,-3-3-2,-1-1-2,-2-2 0,-3-1-1,-2 2 1,-4 0 0,-2 1 2,-5 1 0,-4 2 0,-5 0 0,-5 1 0,-2-1 3,-1-3 5,1-2 7,-1-4 5,3-1 2,3 0-2,4 0-3,4 0-1,5-1-2,3-2-1,4-2 1,3-2-1,6-2-1,4 0-4,5-1-3,5-2-4,1 2 0,-1 1 2,-3 2 2,-1 2 3,-3 1 1,-3 0 3,-3 0 2,-2 0 3,-5 1 1,-2 3 1,-6 4-1,-2 2 1,-5 2 1,-4 2 2,-4 0 1,-3 1 3,-3-1 0,-1-1-1,-1-2-1,-1-2 0,1-2-1,1 0-1,3-2-1,1 0-1,6-2-3,9 1-3,8 0-4,9 0-4,6-1-2,2 0 0,1-2 2,3 0-1,0-2 2,-1 0 0,-1-2 2,-1 0 1,-1-1 1,-1 0 2,-1 0 2,0 1 1,-5 0 8,-5 6 14,-6 2 12,-6 5 14,-3 1 2,1 0-11,-1-2-10,0-1-10,-2 3-6,-4 6-3,-4 5-1,-3 7-2,-5 6-1,-7 8 0,-5 8-2,-6 8 0,-5 4-2,-4 3-3,-4 1-5,-3 3-4,-3-2-3,2-5-4,1-5-4,1-4-4,1-5 0,2-2 1,2-4 3,3-2 1,2-4-2,7-6-9,6-4-9,6-5-8,6-7-4,6-8 0,8-10-1,7-8 1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0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97600 32617 593,'18'-15'0,"7"-1"0,5 0 0,7 1 0,0 2 6,-4 6 13,-4 6 12,-3 6 12,-4 5 7,-3 5 0,-3 5 2,-3 5-1,-2 3-5,0-1-14,-2 0-12,-1 1-14,0-3-10,0-2-9,0-3-9,0-2-9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1"/>
    </inkml:context>
    <inkml:brush xml:id="br0">
      <inkml:brushProperty name="width" value="0.05244" units="cm"/>
      <inkml:brushProperty name="height" value="0.05244" units="cm"/>
      <inkml:brushProperty name="color" value="#00BFF3"/>
    </inkml:brush>
  </inkml:definitions>
  <inkml:trace contextRef="#ctx0" brushRef="#br0">100226 31563 419,'24'-16'4,"-1"2"7,1 1 8,-1 1 7,-4 4 4,-9 8 0,-8 8 0,-9 7 0,-8 6-3,-6 3-4,-5 3-5,-6 3-4,-2 1-5,3-1-3,3-2-4,3 1-4,6-5-5,9-6-6,8-5-7,10-6-6,5-5-1,5-2 4,3-3 5,5-4 5,0 0 2,-3 2 2,-3 3-1,-3 1 2,-3 3 5,-3 3 9,-2 5 10,-4 4 10,-3 3 4,-2 5-1,-3 3 0,-4 5 0,-3 0-2,-3 0-3,-5-1-2,-3-1-3,-2-2-2,4-1-2,3-3 0,3-1-2,7-7-8,10-10-15,11-12-14,11-10-16,6-7-7,-1-1 1,0-2 1,1-2 2,-3-1 2,-3 3 6,-5 2 5,-3 1 5,-4 3 3,-3 3 1,-3 3 3,-2 3 1,-3 1 4,-2 2 6,-2 1 7,-2 1 5,0 0 8,2 2 8,2 1 8,2 0 8,3 1 1,5 0-5,5 0-5,6 1-5,2-2-4,4 2 0,3-1-2,3 0 0,1 0 0,-2 2 0,0 0 2,-1 2 0,-1 1 1,-1 4 0,-1 2-1,-1 4 1,-3 1-2,-3 3 0,-5 1-2,-3 3-1,-3 1-1,-2 3 1,-3 1 1,0 3 1,-4 1-1,-3 1-2,-2 0-2,-3 2-3,-4 0-1,-4-1-2,-4-1-1,-3-1-2,-3-2-2,-1-2-2,-1-1-4,-1-2-2,1-4-3,1-3-4,3-4-3,1-5-4,2-2-4,3-4-6,1-2-7,3-3-5,1-5-4,4-4 3,2-5 1,4-5 2,1-2 4,2 0 6,0-1 6,2 1 6,0 0 1,2 1-4,0 1-3,1 1-3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1"/>
    </inkml:context>
    <inkml:brush xml:id="br0">
      <inkml:brushProperty name="width" value="0.04899" units="cm"/>
      <inkml:brushProperty name="height" value="0.04899" units="cm"/>
      <inkml:brushProperty name="color" value="#00BFF3"/>
    </inkml:brush>
  </inkml:definitions>
  <inkml:trace contextRef="#ctx0" brushRef="#br0">101238 31122 449,'5'-24'41,"-2"13"14,-6 14 15,-2 14 14,-7 11 0,-7 10-16,-9 10-14,-7 10-17,-7 8-11,-5 7-7,-4 7-9,-5 6-7,-2 5-12,2 2-15,2 2-15,3 2-14,4-6-7,7-12 5,9-13 3,8-12 3,4-11 2,2-6 1,3-7 0,1-7 1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5"/>
    </inkml:context>
    <inkml:brush xml:id="br0">
      <inkml:brushProperty name="width" value="0.0222" units="cm"/>
      <inkml:brushProperty name="height" value="0.0222" units="cm"/>
      <inkml:brushProperty name="color" value="#FED406"/>
    </inkml:brush>
  </inkml:definitions>
  <inkml:trace contextRef="#ctx0" brushRef="#br0">67612 14923 990,'-16'-33'1,"1"-2"1,-1-4 1,1-2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7"/>
    </inkml:context>
    <inkml:brush xml:id="br0">
      <inkml:brushProperty name="width" value="0.03815" units="cm"/>
      <inkml:brushProperty name="height" value="0.03815" units="cm"/>
      <inkml:brushProperty name="color" value="#FED406"/>
    </inkml:brush>
  </inkml:definitions>
  <inkml:trace contextRef="#ctx0" brushRef="#br0">6287 16700 576,'-6'7'20,"6"-2"12,4-3 13,6 0 12,2-2 2,1 0-8,1 0-10,2 0-7,-1 2-8,-1 3-6,-1 5-5,-1 4-6,-1 2-3,-2 1-2,-2 1-1,-2 1-1,-3 1-3,-1 0-2,-2-1-3,-1 1-3,-3-1-1,0 1 1,-2-1 1,0 1 1,0-2 1,0-1 1,2-2 1,1-2 2,1-3 0,6-3 1,2-2 0,5-4 0,2 0 1,0 2 2,-1 2 1,1 2 2,-2 3 1,-2 5 2,-4 5 0,-2 5 3,-4 1-3,0-3-4,-3-3-6,-2-3-5,-1-2-5,-2 0-4,0-2-5,-1-1-4,-1-1-2,0-2 3,1-3 2,-1-1 3,2-2-4,2-4-9,4-2-9,3-3-9,1-2 0,3 0 7,2 0 8,2 0 9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47"/>
    </inkml:context>
    <inkml:brush xml:id="br0">
      <inkml:brushProperty name="width" value="0.05146" units="cm"/>
      <inkml:brushProperty name="height" value="0.05146" units="cm"/>
      <inkml:brushProperty name="color" value="#FED406"/>
    </inkml:brush>
  </inkml:definitions>
  <inkml:trace contextRef="#ctx0" brushRef="#br0">35077 24698 427,'-17'-1'5,"-2"-2"9,-1-2 9,-2-1 10,4 0 6,12 4 2,12 4 4,12 4 3,6 2-1,4-1-7,3 1-6,3 0-7,5 0-3,6 0-3,7-1-2,8 1-2,4-1-1,3-2-1,3-2 0,3-2-2,1-1-1,-1 0-2,-1 0-4,-1 0-2,0 0-3,1 2 0,1 0-1,1 2-1,1-1-1,-1 1 0,1 0-1,-1 0 0,2 0 1,5 0 1,3 0 2,4 0 2,1-1 0,-3-1-1,-4 0 0,-2-1-2,-2-1 1,-1 0 0,-1 0 0,-1 0 0,-3-1 1,-3-1-3,-4 0 0,-4-1-2,-4-1 0,-1 2-2,-2 0-1,-2 2-1,-4 0 0,-4 2-1,-5 0-1,-5 2 1,-4 0-1,-2 2 2,-1 0 0,-3 1 1,-1 0 0,-3 0-1,-1-2-1,-2 0-1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4"/>
    </inkml:context>
    <inkml:brush xml:id="br0">
      <inkml:brushProperty name="width" value="0.04594" units="cm"/>
      <inkml:brushProperty name="height" value="0.04594" units="cm"/>
      <inkml:brushProperty name="color" value="#FED406"/>
    </inkml:brush>
  </inkml:definitions>
  <inkml:trace contextRef="#ctx0" brushRef="#br0">73759 48350 478,'-15'0'-8,"4"2"12,3 0 14,3 2 14,2 0 6,3 0 0,4-1 1,2 1 0,2 1-3,2 0-4,0 1-6,2 2-4,1-1-2,3-1 2,3 0 1,3-2 3,3-1-1,3 0-5,3-1-3,3-2-4,0 0-3,0 2-1,-1 1-3,-1 0-1,-2 1-1,-2 0-1,-1 0-1,-3 0-1,-2 0-3,-2 1-5,-5 2-5,-1 0-4,-6 0-8,-6 0-10,-8-2-9,-6 0-10,-5-1-3,-3 3 4,-3 2 3,-3 2 4,0-1 4,5-1 3,3-2 5,5-2 4,1-1 4,2 0 5,1 0 3,0 0 5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4"/>
    </inkml:context>
    <inkml:brush xml:id="br0">
      <inkml:brushProperty name="width" value="0.0483" units="cm"/>
      <inkml:brushProperty name="height" value="0.0483" units="cm"/>
      <inkml:brushProperty name="color" value="#FED406"/>
    </inkml:brush>
  </inkml:definitions>
  <inkml:trace contextRef="#ctx0" brushRef="#br0">74170 48884 455,'-8'-15'3,"0"2"5,0 3 6,1 1 6,0 3 6,2 6 8,2 4 8,2 6 7,1 4 1,0 5-9,0 5-7,0 5-9,0 2-3,0 2-2,0 1-1,0 1 0,0 0-1,0 0-1,0 0-2,0 1 0,0-1-1,0 0-2,0 0-2,0 1-2,-1-3-2,0-2-3,-2-3-2,0-3-4,0-2-4,0-1-5,2-1-5,0-1-4,1-1-7,0-1-5,0-1-6,0-1-6,-1 0 0,-2 0 7,-2-1 6,-1 1 7,-3 1-1,-2 1-5,-2 3-7,-1 1-7,-1-1 2,3-5 8,1-5 9,2-4 9,2-3 4,1 0 3,0 0 2,2 0 3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5"/>
    </inkml:context>
    <inkml:brush xml:id="br0">
      <inkml:brushProperty name="width" value="0.04258" units="cm"/>
      <inkml:brushProperty name="height" value="0.04258" units="cm"/>
      <inkml:brushProperty name="color" value="#FED406"/>
    </inkml:brush>
  </inkml:definitions>
  <inkml:trace contextRef="#ctx0" brushRef="#br0">73071 51868 516,'-35'-16'21,"8"2"3,7 1 1,8 1 3,6 0 1,2-1 2,4-1 3,3-1 0,2 0 0,5 1-4,4 1-3,3 0-5,5 2-1,5 1 2,5 1 1,5 1 1,3 1-2,4 2-7,3 2-6,2 2-7,1 1-7,0 2-6,-2 0-6,0 2-6,-3 0-7,-2 0-5,-4-1-5,-2 1-7,-3-1-1,-3 0 1,-3-2 2,-3 0 1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5"/>
    </inkml:context>
    <inkml:brush xml:id="br0">
      <inkml:brushProperty name="width" value="0.03743" units="cm"/>
      <inkml:brushProperty name="height" value="0.03743" units="cm"/>
      <inkml:brushProperty name="color" value="#FED406"/>
    </inkml:brush>
  </inkml:definitions>
  <inkml:trace contextRef="#ctx0" brushRef="#br0">76293 48840 587,'-3'-42'45,"10"10"5,9 9 7,11 11 5,5 5-1,2 0-11,3 2-10,1 1-11,-1 0-12,-2 2-16,-4 0-14,-1 2-17,-5 0-13,-4 0-13,-3 0-13,-4 0-12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6"/>
    </inkml:context>
    <inkml:brush xml:id="br0">
      <inkml:brushProperty name="width" value="0.04587" units="cm"/>
      <inkml:brushProperty name="height" value="0.04587" units="cm"/>
      <inkml:brushProperty name="color" value="#FED406"/>
    </inkml:brush>
  </inkml:definitions>
  <inkml:trace contextRef="#ctx0" brushRef="#br0">78995 48800 479,'-6'8'69,"4"2"-11,4 0-11,4 1-10,4 0-8,5-1-3,5 0-4,5-2-4,3 0-4,-1-2-6,0-1-4,1 0-6,-3-2-2,-3-1-2,-4 0 0,-5-1-2,-6 3 0,-12 9-2,-10 9 0,-11 9-1,-6 3 2,-3-2 4,-1-1 4,-2-3 4,-2 1 2,-2 1 1,-2 2 1,-2 3 1,3-3 0,9-6 0,9-5 0,9-6 0,10-6-3,10-3-6,11-4-7,11-4-5,7-3-2,1-2 2,2-1 1,2-3 2,-1 1 1,-3 2 1,-5 4 1,-3 2 1,-5 4 1,-5 4 2,-5 4 1,-4 4 1,-4 2 2,-3 1 5,0 1 2,-3 1 5,-1-1 0,0-3 0,0-2-2,0-4-1,2-3-2,6-2-6,4-4-4,6-2-6,2-4-2,5-2 0,2-3-2,3-3 0,-2-1 0,-3 2-2,-6 3 0,-5 1 0,-4 3 2,-4 4 5,-4 4 6,-4 4 5,-4 3 3,-5 1 0,-6 3 0,-3 2 0,-4-1-2,1-1-5,-1-2-5,1-2-4,-1-2-4,1-1-2,0 0-1,-1-2-2,1-1-1,-1 0 0,1-2 0,0 0 0,0-2 1,1-2 4,1-2 2,1-2 4,1-1 2,1-1 1,1-2 2,1 0 1,1 0 4,4 3 7,3 1 7,3 2 5,2 3 8,2 4 7,2 4 8,2 4 7,2 4 1,2 5-6,2 5-7,2 5-6,1 2-4,1 0-3,2 1-3,0-1-2,2-1-3,3-1-4,3-3-4,3-1-4,3-4-1,3-5-1,3-5 0,3-5 0,3-4-6,2-6-10,4-4-10,3-5-11,0-4-7,-1-3-4,0-4-4,-1-1-5,-1-4 1,0-1 7,0-2 5,0-2 7,-3 1 3,-7 7-1,-7 5 1,-7 7-1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6"/>
    </inkml:context>
    <inkml:brush xml:id="br0">
      <inkml:brushProperty name="width" value="0.04928" units="cm"/>
      <inkml:brushProperty name="height" value="0.04928" units="cm"/>
      <inkml:brushProperty name="color" value="#FED406"/>
    </inkml:brush>
  </inkml:definitions>
  <inkml:trace contextRef="#ctx0" brushRef="#br0">81885 48454 446,'0'-51'6,"2"10"11,0 8 11,2 9 12,2 6 5,5 4-3,5 4-3,6 5-2,1 1-4,2 2-5,2 0-5,-1 2-6,1 1-3,-3 2-2,-1 2 0,-3 2-2,-2 1-5,-4 3-9,-5 2-10,-3 2-9,-4 0-6,-6 1-3,-4 0-2,-5-1-2,-4 1-1,-3 1 2,-4 2 2,-1 0 0,-3-2 4,1-3 3,-1-4 5,1-4 4,1-3 4,3 2 3,3-2 4,3 1 3,1 0 6,1 0 8,-1 0 8,0 0 7,2 0 5,1 0 2,2 0 2,2 0 3,1 1-1,1 5 0,-1 4-1,0 4-2,1 3-2,2 5-3,2 3-4,2 4-4,1 5-2,0 6 1,0 6 0,0 6 0,-1 5-1,-4 4-5,-2 3-3,-3 4-3,-1 6-5,0 5-6,2 6-5,1 6-4,1-2-6,2-10-2,2-10-4,2-9-4,1-10-2,0-8-3,0-10-2,0-7-2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7"/>
    </inkml:context>
    <inkml:brush xml:id="br0">
      <inkml:brushProperty name="width" value="0.05795" units="cm"/>
      <inkml:brushProperty name="height" value="0.05795" units="cm"/>
      <inkml:brushProperty name="color" value="#FED406"/>
    </inkml:brush>
  </inkml:definitions>
  <inkml:trace contextRef="#ctx0" brushRef="#br0">82133 49489 379,'8'-22'0,"-2"5"0,-1 3 0,0 4 0,0 1 1,1-3 3,3-4 3,2-1 2,1-2 2,1 4 0,2 3 0,0 3 0,0 1 1,-1 2 1,-1 1 0,0 0 2,-3 3 0,-3 4 2,-2 4 1,-4 4 2,-3 3-3,-6 5-9,-4 4-7,-5 3-8,-4 3-5,-1-1-1,-3 0-2,-1 1-1,0-3-1,5-5 0,3-5 2,5-5 0,6-4 2,10-4 2,10-4 2,9-4 3,5-1 1,1 1 1,-1 0 1,1 2 1,-3 1 2,-3 2 5,-5 2 4,-3 2 4,-4 2 2,-4 5-3,-4 4-1,-4 4-1,-5 1-2,-6 1 2,-6-1 0,-5 1 2,-3-1-1,3 1-1,1 0-1,3-1-1,2-1-2,3-2 0,2-4-2,4-3-2,5-3-1,8-2-1,8-4-3,8-2-1,4-3-2,2 0-2,3-1-3,1-1-1,0-1 0,-1 2 0,-3 0 2,-1 2 1,-3 1 1,-1 0 1,-3 2 1,-1 0 1,-3 0 1,-1-2 1,-2-2 0,-2-1 2,-1-4-1,1 0 2,2-3-1,0-1 2,0-4-1,-1-2 0,0-3-1,-2-3 0,1-2 0,2-1 1,1 0 2,3-2 1,0 2 4,-3 3 4,-1 5 6,-2 3 6,-1 4 3,0 2 0,0 4 2,-1 3 0,1 4 1,0 8 2,0 6 1,0 7 1,-2 4-3,-1-1-6,-2 1-6,-2-1-6,-1-1-5,-2-1-4,0-3-4,-1-1-3,1-6-13,5-10-19,6-10-21,4-9-21,2-9-2,-1-5 12,-1-6 12,0-6 14,-1-4 10,1-2 7,1-2 6,2-2 8,-2 2 6,-1 6 4,-3 6 5,0 6 5,-3 5 3,1 5 2,0 5 2,0 5 1,-1 5 8,-1 6 13,0 6 13,-2 6 13,0 4 1,0 5-10,0 4-10,0 3-10,-1 5-6,-2 7-1,-2 5-3,-2 6-1,-2 5-2,0 5-2,-1 5-3,-2 5-1,0 6-2,-1 5-1,-2 6-1,0 6-1,1 2-7,2-4-11,4-2-11,3-4-12,1-4-10,2-9-7,0-7-7,2-8-7,-1-9-3,2-8-1,-2-10 0,1-7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8"/>
    </inkml:context>
    <inkml:brush xml:id="br0">
      <inkml:brushProperty name="width" value="0.0526" units="cm"/>
      <inkml:brushProperty name="height" value="0.0526" units="cm"/>
      <inkml:brushProperty name="color" value="#FED406"/>
    </inkml:brush>
  </inkml:definitions>
  <inkml:trace contextRef="#ctx0" brushRef="#br0">84245 49952 418,'-13'-42'5,"4"9"10,6 11 10,5 9 9,4 7 4,5 1-4,5 2-4,5 2-4,4 1-5,3 0-4,3 0-5,3 0-5,2 1-6,0 2-5,2 2-7,1 1-7,-2 1-4,-2-2-2,-3-2-4,-3-2-2,-3-2-1,-1-2 1,-3-2 1,-1-2 0,-3-2 3,-5-1 5,-3-3 3,-4-2 5,-3-1 3,-2-3 3,-2-2 1,-2-1 3,0 0 3,0 1 6,1 3 5,2 1 4,1 3 11,2 4 15,2 5 15,2 3 14,1 3 0,1 1-16,2 3-16,0 2-16,0 1-10,-3 2-3,-1 0-3,-2 1-3,-2 1-4,0 0-4,-2-1-4,0 1-4,1-4-7,4-8-10,4-8-8,3-7-10,3-6 0,0 0 11,-1-1 9,1 0 10,-1-1 10,-1 2 10,-1 3 9,0 1 9,-5 8 11,-6 12 12,-8 13 11,-6 14 12,-4 4 0,-1 0-12,-2-1-12,1-1-13,-1-3-8,2-2-4,3-3-4,1-3-4,3-2-6,2-1-6,4-1-5,2 0-7,5-4-4,4-3-4,5-4-2,6-4-3,2-2-1,1 0 1,1 0 2,1 0 0,-1-1 3,-1 0 2,-3-2 4,-1 0 2,-3 1 5,-2 2 8,-4 3 8,-3 4 8,-5 2 5,-8 1 0,-7 3 1,-9 2 1,-4 2 0,-3 1 0,-1 3-1,-2 1 0,-1 2-1,-1-1-2,1 1 1,0-1-2,2-1 1,5-1 0,5-3 2,5-1 1,5-2-1,6-1-4,6 0-5,6-2-2,6-2-6,8-4-7,6-4-5,7-4-7,4-3-7,4-2-6,2-2-8,4-1-7,1-2-3,2 2 2,1 1 1,0 0 2,0 2 1,-2 2 4,-2 3 2,-2 1 4,-5 1 2,-7 0 1,-9 0 2,-7 0 2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9"/>
    </inkml:context>
    <inkml:brush xml:id="br0">
      <inkml:brushProperty name="width" value="0.03899" units="cm"/>
      <inkml:brushProperty name="height" value="0.03899" units="cm"/>
      <inkml:brushProperty name="color" value="#FED406"/>
    </inkml:brush>
  </inkml:definitions>
  <inkml:trace contextRef="#ctx0" brushRef="#br0">88756 50092 564,'-22'-7'5,"5"1"11,3 1 10,4 0 10,7 3 9,10 2 4,9 4 4,11 2 6,6 0-5,4-1-12,4-2-13,4-2-13,2-1-10,-2 0-9,0 0-8,-2 0-8,-2 0-6,-6 0-4,-4 0-6,-5 0-4,-4 0-2,-5 0 0,-3 0 1,-4 0-1,-4-1 1,-4 0 2,-4-2 2,-4 0 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7"/>
    </inkml:context>
    <inkml:brush xml:id="br0">
      <inkml:brushProperty name="width" value="0.0367" units="cm"/>
      <inkml:brushProperty name="height" value="0.0367" units="cm"/>
      <inkml:brushProperty name="color" value="#FED406"/>
    </inkml:brush>
  </inkml:definitions>
  <inkml:trace contextRef="#ctx0" brushRef="#br0">7300 17950 599,'0'14'93,"0"-1"-20,0-2-19,0-2-20,1-2-10,4 1 1,2 0 1,3 0 1,1-1-4,-1 1-8,-1 0-9,0 0-7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6:59"/>
    </inkml:context>
    <inkml:brush xml:id="br0">
      <inkml:brushProperty name="width" value="0.0488" units="cm"/>
      <inkml:brushProperty name="height" value="0.0488" units="cm"/>
      <inkml:brushProperty name="color" value="#FED406"/>
    </inkml:brush>
  </inkml:definitions>
  <inkml:trace contextRef="#ctx0" brushRef="#br0">89574 48844 450,'-9'-23'5,"0"3"11,-1 1 9,-1 3 11,1 4 8,2 8 6,4 8 6,3 8 6,1 8-2,2 10-11,0 10-9,2 10-11,-2 7-7,-1 4-2,-2 3-4,-1 5-3,-3 0-7,0-1-7,-1-3-9,-2-1-9,1-4-5,-1-3-4,0-4-3,0-4-4,2-6-2,1-8-1,2-8-2,2-7 0,1-4-3,0-1-3,0 1-4,0 0-3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0"/>
    </inkml:context>
    <inkml:brush xml:id="br0">
      <inkml:brushProperty name="width" value="0.04935" units="cm"/>
      <inkml:brushProperty name="height" value="0.04935" units="cm"/>
      <inkml:brushProperty name="color" value="#FED406"/>
    </inkml:brush>
  </inkml:definitions>
  <inkml:trace contextRef="#ctx0" brushRef="#br0">93588 47959 445,'-11'-15'8,"10"4"15,10 3 16,9 3 15,8 2 3,3 3-11,4 4-9,5 2-11,1 2-8,0 0-8,0 0-8,0 0-7,-2-1-8,-6-1-5,-4-1-5,-5 0-7,-7-1-3,-8 0-1,-10 0-1,-8 0 0,-7 0 1,-5 0 7,-5-1 6,-4 1 6,-3 0 5,1 0 3,1 0 3,2 0 3,0-1 2,5 0 2,2-2 1,3 0 1,2 0 5,2 2 5,3 2 6,1 2 5,2 1 5,3 3-1,1 2 2,2 2 0,1 1 1,0 4 2,0 4 1,0 2 2,1 3-2,0 6-4,2 5-4,0 4-4,0 4-4,-3 2-3,-4 2-4,-2 2-2,-2 1-2,1-1 0,-1 1 1,0 0 1,1-2-4,0-4-7,2-4-7,1-4-7,0-4-4,2-2-1,1-3 0,0-3 0,1-3-2,1-3-4,-1-3-5,0-3-3,0-5-7,2-8-9,0-8-8,2-8-10,0-3 3,0 2 13,0 3 14,0 1 13,0 1 9,0-2 1,0 0 4,0-1 2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1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93450 50450 558,'0'-50'-1,"2"12"3,0 10 2,2 11 4,0 5 3,3 1 4,2-1 4,2 0 3,0 1 3,-1 3 0,-1 1 0,0 2 0,-1 1 1,-1 0 2,1 0 1,0 0 3,0 0 1,1-2 3,2 0 2,0-1 2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2"/>
    </inkml:context>
    <inkml:brush xml:id="br0">
      <inkml:brushProperty name="width" value="0.0522" units="cm"/>
      <inkml:brushProperty name="height" value="0.0522" units="cm"/>
      <inkml:brushProperty name="color" value="#FED406"/>
    </inkml:brush>
  </inkml:definitions>
  <inkml:trace contextRef="#ctx0" brushRef="#br0">92272 48096 421,'-16'0'-1,"0"0"-3,1 0-1,-1 0-4,1 0 1,3 0 2,1 0 1,2 0 2,1-1 4,-2 0 4,0-2 6,-1 0 4,-1 0 3,1 0-1,-1 2 0,0 1-1,1 0 0,0 0 0,2 0-1,1 0-1,2 0 8,6 0 15,4 0 16,6 0 14,4 0 1,7 1-13,5 2-12,7 0-14,2 0-8,2 0-3,1-2-2,0 0-5,3-2-2,5-2-3,2-2-3,5-1-3,1-2-1,-4 2 0,-3 1-1,-2 1 0,-5 0-2,-6 2-3,-5 0-4,-7 2-3,-4 1-7,-3 4-12,-2 2-10,-4 3-12,-2 1-3,-2 1 6,-3-1 4,0 1 4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3"/>
    </inkml:context>
    <inkml:brush xml:id="br0">
      <inkml:brushProperty name="width" value="0.05677" units="cm"/>
      <inkml:brushProperty name="height" value="0.05677" units="cm"/>
      <inkml:brushProperty name="color" value="#FED406"/>
    </inkml:brush>
  </inkml:definitions>
  <inkml:trace contextRef="#ctx0" brushRef="#br0">95693 47763 387,'8'-7'0,"-2"0"0,-1 2 0,0 1 0,-1-1 2,1-2 4,2-2 3,0-1 4,0 2 9,-2 10 11,-3 8 12,0 9 13,-3 5 1,0 1-11,-2 1-9,0 1-11,-2 1-4,0 2 2,-1 2 2,-1 3 2,-2 2-1,0 6-3,-1 4-5,-1 6-4,-1 2-3,2 1-3,1 1-1,1 2-4,0-2-1,0-3-2,0-3-3,1-2-1,0-4-3,2-2-3,2-4-4,2-2-4,2-4-3,2-3-3,2-5-3,2-3-2,1-6-10,1-3-13,1-6-14,1-4-13,0-5-2,-2 0 11,-2-3 13,-2-2 10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3"/>
    </inkml:context>
    <inkml:brush xml:id="br0">
      <inkml:brushProperty name="width" value="0.03832" units="cm"/>
      <inkml:brushProperty name="height" value="0.03832" units="cm"/>
      <inkml:brushProperty name="color" value="#FED406"/>
    </inkml:brush>
  </inkml:definitions>
  <inkml:trace contextRef="#ctx0" brushRef="#br0">97175 46946 574,'9'-36'5,"3"8"12,4 6 12,2 7 10,1 5 4,-1 6-4,-1 4-4,-1 6-4,-2 3-4,-2 3-2,-4 4-4,-2 2-2,-4 1-4,-3 1-5,-2-1-3,-3 1-5,-3-1-3,-2 1 1,-2-1-1,-1 1-1,-2-2 0,2-3 1,1-3-1,1-2 0,3-2 2,6 3 3,6 2 2,6 1 4,3 1 0,-1-1-1,1 0-2,0-2-1,-1 0-1,-1 0-1,0-1 1,-2 1-1,-1 0 0,-2-1-1,-3 1 0,0 0-1,-5 0 0,-6 1 1,-6 1-1,-5 2 0,-4-1-1,-1-1-3,-1-1-4,-1-1-4,1 0-1,3 0 2,3-1 1,3 1 1,2-3-11,2-6-22,3-6-23,1-6-23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3317" units="cm"/>
      <inkml:brushProperty name="height" value="0.03317" units="cm"/>
      <inkml:brushProperty name="color" value="#FED406"/>
    </inkml:brush>
  </inkml:definitions>
  <inkml:trace contextRef="#ctx0" brushRef="#br0">98050 47643 663,'8'-8'0,"0"2"0,-1 1 0,1 1 0,1-1 4,4-2 8,2-2 8,3-1 9,1-1 4,1 2 1,-1 2 0,1 3 1,2 0-1,5 2-4,4 0-4,6 2-4,0 0-6,-3 2-9,-5 0-8,-4 2-8,-3-1-5,-5 1-1,-3 0-1,-4 0-1,-4 0-7,-4 0-16,-4 0-16,-4 0-14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4691" units="cm"/>
      <inkml:brushProperty name="height" value="0.04691" units="cm"/>
      <inkml:brushProperty name="color" value="#FED406"/>
    </inkml:brush>
  </inkml:definitions>
  <inkml:trace contextRef="#ctx0" brushRef="#br0">98547 46590 468,'-8'-35'23,"2"8"1,1 7 2,0 9 3,2 9 5,0 13 10,2 13 11,0 13 9,0 10-1,-3 8-12,-4 7-11,-2 9-12,-4 4-8,-3 2-5,-5 2-5,-3 3-4,-2-1-10,1 0-14,1-2-14,1 0-14,3-7-11,3-15-9,5-13-9,3-13-8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4"/>
    </inkml:context>
    <inkml:brush xml:id="br0">
      <inkml:brushProperty name="width" value="0.04696" units="cm"/>
      <inkml:brushProperty name="height" value="0.04696" units="cm"/>
      <inkml:brushProperty name="color" value="#FED406"/>
    </inkml:brush>
  </inkml:definitions>
  <inkml:trace contextRef="#ctx0" brushRef="#br0">92809 53500 468,'-57'1'95,"13"2"-22,10 2-22,13 2-22,2 7-8,-5 15 3,-6 12 5,-6 15 5,1 2-1,9-8-6,9-9-4,9-10-7,4-1-2,2 5-3,0 4-2,2 6-2,2 1 0,4-2 0,3-2 1,5-2 0,5-3-3,5-6-6,6-4-8,7-4-8,1-7-10,-1-3-17,0-6-14,-1-4-17,-5-4-3,-6 0 8,-7-2 8,-6 0 8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5"/>
    </inkml:context>
    <inkml:brush xml:id="br0">
      <inkml:brushProperty name="width" value="0.05375" units="cm"/>
      <inkml:brushProperty name="height" value="0.05375" units="cm"/>
      <inkml:brushProperty name="color" value="#FED406"/>
    </inkml:brush>
  </inkml:definitions>
  <inkml:trace contextRef="#ctx0" brushRef="#br0">94426 52945 409,'-9'-33'48,"-2"9"-3,-2 12-3,-1 11-2,-2 7-4,-2 6-6,0 3-5,-1 7-5,1 1-3,5 1-2,3-1-1,4 1-2,4-3-2,2-3-4,4-5-4,2-3-4,4-3 0,6-2 1,4-2 2,5-2 2,5-3-5,8-4-10,6-4-10,8-3-12,-1-2-2,-8 2 7,-8 2 5,-7 3 6,-9 1 2,-9 4 1,-8 2-1,-10 4 0,-7 2 4,-9 5 7,-7 4 6,-8 4 8,-4 0 4,3-1-1,2-3 1,2-1 0,3-2 1,7 0 0,5-2 1,7-1 0,7-1 1,12-2-1,10-2 1,11-2-1,6-1-2,3 0-6,1 0-7,2 0-5,-1 0-4,-6 0-1,-4 0-2,-4 0-1,-9 1-2,-11 2-2,-10 2-2,-11 2-2,-9 2 1,-5 5 5,-6 4 4,-6 3 5,-4 3 3,0-1 1,-2 1 2,0-1 1,0 0 1,2-1 0,2-1 1,2-1 0,2-1 4,3-1 6,4-1 6,2 0 7,7-3 3,9-1 0,10-3 1,10 0 0,11-5-3,13-5-6,13-4-7,12-5-5,9-5-6,6-2-5,3-3-5,6-3-4,1-1-5,-3 1-1,-3 1-2,-3 1-1,-5 2-1,-6 5 1,-8 3 2,-6 4 0,-7 2 3,-8 0 2,-6 0 3,-6 1 2,-8 0 8,-7 3 11,-6 4 13,-7 2 11,-3 3 3,2 2-5,3 2-6,1 1-5,1 4-1,2 4 5,1 3 3,0 4 5,3 4-1,2 3-6,4 2-6,2 4-6,2-1-5,2-4-6,0-4-4,1-3-6,0-4-3,0-2 1,-2-1 1,-1-2 0,-5-5-14,-11-3-28,-12-6-27,-9-4-29,-3-5-3,7 0 22,6-3 21,8-2 21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8"/>
    </inkml:context>
    <inkml:brush xml:id="br0">
      <inkml:brushProperty name="width" value="0.03694" units="cm"/>
      <inkml:brushProperty name="height" value="0.03694" units="cm"/>
      <inkml:brushProperty name="color" value="#FED406"/>
    </inkml:brush>
  </inkml:definitions>
  <inkml:trace contextRef="#ctx0" brushRef="#br0">7491 16400 595,'-4'7'9,"8"-2"19,8-3 18,7 0 19,4-2 2,-1 0-14,-2 0-14,1 0-14,-3 0-9,-2 2-6,-1 0-4,-2 1-5,-3 3-3,-1 4 0,-2 4 0,-2 3 0,-2 5 1,0 3 3,-2 4 3,0 5 2,-3 1 2,0 2-1,-3 0-1,-2 2 0,-1-1-4,1-2-5,-1-2-5,0-1-6,1-4-8,2-3-9,2-5-9,3-3-9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6"/>
    </inkml:context>
    <inkml:brush xml:id="br0">
      <inkml:brushProperty name="width" value="0.04631" units="cm"/>
      <inkml:brushProperty name="height" value="0.04631" units="cm"/>
      <inkml:brushProperty name="color" value="#FED406"/>
    </inkml:brush>
  </inkml:definitions>
  <inkml:trace contextRef="#ctx0" brushRef="#br0">94581 55084 475,'-16'-9'0,"-1"0"0,-2-2 0,1 0 0,-1-1 3,4-1 7,3-1 6,3-1 7,2-1 4,4 2 0,3 1 0,2 1 0,6 1 0,7 0-2,9 2-2,7 1-1,4 0-3,-2 2-3,0 1-3,-1 0-4,-4 4-3,-5 6-3,-6 6-3,-7 6-4,-7 3-1,-11 2-2,-12 3-2,-9 2 0,-9-1-2,-3 0 1,-4-1-1,-3-1 1,-1-2 2,6-5 4,4-3 4,5-4 3,5-4 4,5-1 4,5-2 5,5-1 3,5-3 1,6-1-3,6 0-2,6-1-3,7-2-2,7-2-2,9-2-2,7-2-2,4 0-3,2 3 0,0 1-2,2 2-2,-4 2-2,-8 2-1,-8 2-2,-7 2-1,-8 2-1,-7 2 0,-6 1 2,-7 3 0,-8 2 1,-7 0 0,-9 1 0,-7 1 1,-3 1 2,0 0 4,1-1 6,2 1 5,3-3 2,7-3 2,7-4 0,7-4 0,10-2 0,12-2-3,13-1-2,13 0-3,6-1-3,2 1-2,1-2-3,0 2-3,-2 0-3,-6 2-2,-5 2-3,-7 2-2,-11 3-1,-16 5 1,-17 5 0,-16 5 0,-10 2 2,0-3 5,-2-1 4,0-2 5,-1-3 2,0-1 2,0-2 0,1-2 2,1-2 2,8-1 2,4 0 3,7-2 2,8-1 1,9 0 1,10-2-1,10 0 1,9-1-5,7 0-7,8 0-8,8 0-8,5-1-3,0 0 0,2-2 0,0 0 2,0-1-4,-4 0-6,-2 0-7,-3 1-6,-6-2-4,-6 2 0,-7-1-1,-6 0-1,-6-1 2,-3-2 4,-2-2 3,-3-1 5,-4-4 5,-4-2 4,-4-3 6,-3-3 4,-3-1 4,0-1 2,1 1 3,-1-1 3,2 2 4,1 3 7,2 3 7,3 3 8,1 3 6,2 6 7,2 4 5,2 6 7,2 5-1,1 9-9,0 7-7,2 9-9,0 6-6,0 8-5,0 6-3,0 7-4,-1 6-5,-1 5-3,0 5-4,-1 5-5,-3 4-1,-4 7 3,-4 6 3,-3 6 1,-2-1-9,1-5-21,0-6-21,2-6-21,2-11-9,3-17 5,3-16 4,2-17 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8"/>
    </inkml:context>
    <inkml:brush xml:id="br0">
      <inkml:brushProperty name="width" value="0.05529" units="cm"/>
      <inkml:brushProperty name="height" value="0.05529" units="cm"/>
      <inkml:brushProperty name="color" value="#FED406"/>
    </inkml:brush>
  </inkml:definitions>
  <inkml:trace contextRef="#ctx0" brushRef="#br0">97472 54540 397,'14'-63'1,"-2"14"2,-4 15 1,-2 15 2,-3 7 1,1-1-1,0-1 0,0-1-1,0 0 4,0 2 6,0 3 8,0 1 7,-1 3 2,-2 4-1,-2 4-1,-2 4-1,-5 6-5,-6 9-5,-7 9-6,-7 8-6,-3 5-6,2-2-3,0 0-4,1-1-4,4-4-2,6-6 1,8-5 1,7-7 0,5-4 0,4-4-1,4-4-2,3-4-1,4-2 0,1 0 3,3 0 2,2 0 2,0 1 2,-1 1 2,-1 4 1,-1 0 1,-3 4 4,-3 4 3,-4 3 5,-4 5 5,-4 2 0,-4 1 1,-4 1-2,-4 1 0,-3-1-1,-3-2-1,-3-1 0,-3-2 0,-1-3-2,4-1-1,3-3-3,3-1-1,2-2-3,1 0-3,0-2-3,2-1-3,3-1-2,6-4-2,6-3 0,6-2-2,4-2 0,5-2 0,3 0 0,5-1 0,1-2 1,0-2 0,1-2 2,-1-1 0,0-2 2,1 0 1,-1 1 2,0-1 1,-1 1 0,-5-1 2,-3 0 0,-4 1 0,-4-1 0,-3 2 0,-3 1-1,-2 1-1,-3 0-1,-1 0 1,0 0-1,-1 1 0,-3-1 1,-2 0 0,-4 0 0,-2 1 1,-2-1 1,1 0 1,-1 0 1,0 1 2,-1 0 1,0 0 2,-1 2 1,-1 1 2,0 0 1,1 2 1,1 1 2,0 0 1,2 4 4,1 6 9,0 6 8,2 6 7,1 3 1,2 2-7,2 3-7,2 2-8,1 0-5,0 0-3,0 1-3,0-1-3,1 0-2,0 1-2,2-1-1,0 1-2,2-3-3,0-1-3,1-4-5,2-3-4,2-4-6,3-3-11,5-4-10,3-4-10,3-5-2,1-6 4,1-6 4,1-5 4,2-6 4,3-3 3,3-4 3,3-4 3,0-1 3,0 1 5,-2 3 5,0 2 5,-2 3 5,-3 3 3,-3 5 3,-3 3 5,-4 4 3,-5 2 6,-5 4 5,-4 3 6,-6 1 7,-4 0 10,-5 0 11,-6 0 9,-1 3 0,1 6-10,1 6-11,0 6-9,2 4-5,-1 2-1,0 4-1,0 3 0,1 0-2,3-1-6,1-3-5,2-1-5,2-3-4,0-1-6,2-3-4,0-1-6,3-5-8,4-8-12,4-8-13,4-8-11,2-6-5,1-5 4,1-5 4,1-5 4,0-4 6,-1-6 8,-1-4 7,0-6 8,-3 0 6,-1 1 4,-2 2 3,-2 2 3,-2 4 2,-1 6-1,0 5-1,-2 7-1,0 4 9,0 5 16,0 3 16,0 4 17,0 7 8,2 8-1,0 9-2,1 10 0,0 6-4,-2 6-6,-2 6-8,-2 6-6,-2 5-6,-2 4-3,-2 3-3,-2 5-5,-1 1-3,-1 1-4,-2-1-5,0 1-3,-1 1-4,1 5-3,-1 3-1,0 4-3,1-2-4,2-9-5,3-9-7,1-8-5,1-10-3,2-8 3,0-9 2,2-9 2,0-7-3,0-6-7,0-6-8,0-6-7,-1-7-1,-2-7 7,-2-8 6,-2-8 7,-1-8 6,-2-6 5,0-7 6,-1-7 5,-1-2 4,1 5 2,-1 3 1,0 4 2,1 4 1,2 4 3,2 4 2,3 4 3,0 4 5,2 6 11,0 4 10,2 5 11,2 4 2,4 5-4,4 3-4,3 4-4,4 2-4,1 2-3,3 0-5,2 2-4,1 0-4,4 0-2,3 0-4,3 0-2,0 0-5,-3 0-6,-3 0-5,-3 0-7,-3 0-3,-1 2-1,-3 0-1,-1 2-2,-3-4 0,-3-8 3,-2-8 1,-4-7 1,0-4 5,2 3 6,2 1 7,2 3 5,1 1 5,3 3 1,2 1 2,1 2 2,1 4 3,-3 7 6,-1 4 6,-2 7 5,-4 5 3,-6 4 0,-6 3 0,-6 5-1,-5 2-1,-3 2-3,-5 2-2,-3 3-4,-1-2-3,2-2-4,4-3-3,3-3-5,6-3-5,11-3-7,8-3-7,11-2-7,7-6-7,3-7-7,4-6-6,4-7-6,3-3-1,1 0 6,0 2 6,2 1 4,-3 2 6,-8 2 4,-6 4 5,-6 3 3,-11 4 6,-13 9 8,-12 8 7,-13 7 7,-7 4 5,-2-1 0,-2-2 1,-2 1 0,0-3 0,3 0-3,3-1-2,4-1-2,3-1-2,5-1-3,5-1-2,5 0-1,7-3-7,11-1-7,12-3-9,10-1-8,6-5-8,2-8-7,3-8-9,1-8-7,0-5-3,0-4 1,-1-5 2,-1-3 2,-5 0 3,-6 5 5,-6 5 4,-8 5 6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8"/>
    </inkml:context>
    <inkml:brush xml:id="br0">
      <inkml:brushProperty name="width" value="0.04749" units="cm"/>
      <inkml:brushProperty name="height" value="0.04749" units="cm"/>
      <inkml:brushProperty name="color" value="#FED406"/>
    </inkml:brush>
  </inkml:definitions>
  <inkml:trace contextRef="#ctx0" brushRef="#br0">102939 54187 463,'8'-42'52,"1"11"-6,2 11-6,0 11-5,0 5-4,1 0-1,0 0-1,0 1-2,-1 0-2,1 3-1,-1 4-1,1 2-3,-2 4-2,-2 6-4,-4 4-4,-2 5-4,-6 3-1,-6 2 0,-7 3 1,-7 1 1,-3 0-1,0-2-4,-1-1-3,1-3-4,2-2-3,7-5-2,5-3-1,7-4-3,4-3-1,5 1-1,6 0-2,4 0 0,2-1 0,-1 1 4,-1 0 2,0-1 4,-3 2 3,-1 2 3,-2 1 3,-2 3 4,-4 1 3,-4 3 2,-6 1 2,-4 3 4,-3 1 1,-1 1 1,-1 0 2,-1 2 0,0-1 2,3-3-2,1-3 0,3-3 0,1-2-3,0-1-4,2-1-5,1 0-4,2-7-16,4-11-26,4-10-26,4-11-26,2-5-5,1 1 17,2 1 16,0 1 17,0 1 11,-1 1 4,-1 1 5,0 1 4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9"/>
    </inkml:context>
    <inkml:brush xml:id="br0">
      <inkml:brushProperty name="width" value="0.05423" units="cm"/>
      <inkml:brushProperty name="height" value="0.05423" units="cm"/>
      <inkml:brushProperty name="color" value="#FED406"/>
    </inkml:brush>
  </inkml:definitions>
  <inkml:trace contextRef="#ctx0" brushRef="#br0">103438 54633 405,'48'-56'7,"-12"14"6,-13 14 6,-13 13 6,-7 12 7,-2 8 9,-2 9 8,-2 10 8,-2 3-3,-2 2-14,-1 1-14,-3 1-15,0-2-7,2-3-1,2-5-1,3-3-2,2-5-3,5-3-8,6-4-6,4-4-8,4-3-4,3-4-3,3-2-2,3-3-2,1-2 1,-1 2 5,-1 1 4,-1 1 4,-2 0 6,-3 2 4,-3 0 4,-3 2 5,-3 2 4,-2 2 2,-4 3 3,-2 4 2,-5 2 2,-4 3 1,-5 4 1,-5 2 2,-4 1 2,-2 1 1,-1-1 2,-2 1 3,-3-1 0,-3 1-1,-3-1 0,-2 1 0,-2 0-2,1-1 0,2 1-2,0-1 0,3 0-1,3-1 1,5 0 0,3-2 0,7-1-2,7-1-4,8-1-5,8 0-4,6-5-3,7-5 0,5-6 0,7-5 0,3-5-5,2-2-9,2-1-10,2-3-9,0 0-3,-2 3 3,-2 1 3,-1 2 3,-5 2 5,-4 3 8,-5 1 6,-5 2 8,-6 4 9,-8 4 10,-8 5 10,-8 6 10,-4 1 2,-1 1-5,-1 0-5,-1-1-6,-3 1-4,-3 1-3,-4 2-2,-5 0-4,1 0-1,2 1 0,3-1 0,3 1-1,3-2-2,1-1-4,2-2-4,3-2-3,4-8-11,8-10-15,8-13-16,8-11-15,4-7-2,3 1 9,2 0 12,1 0 9,-1 2 11,-3 7 9,-4 5 8,-4 7 10,-4 4 10,-1 6 9,-2 4 10,-2 6 11,-2 5 1,-4 5-7,-2 7-6,-3 5-6,-2 4-4,0 3 1,1 1 0,-1 2 0,1 1-1,0-2-2,2 0-2,1-1-4,1-3-2,2-2-3,2-3-5,2-3-3,3-4-1,4-5-2,4-5 1,3-4 0,4-6-6,2-4-12,1-5-10,3-6-12,1-2-4,1-3 4,1-2 3,0-1 2,0 0 5,-3 1 4,-3 3 5,-2 1 5,-4 4 7,-1 6 10,-3 6 10,-1 6 10,-1 5 6,0 6 1,0 4 3,0 5 2,0 1-2,1-2-3,2-1-5,0-2-5,0-3-3,-1 1-5,0-2-4,-2-1-5,0-2-10,2-1-19,0-2-16,1-2-19,-1-4-8,-4-6 1,-4-6 1,-4-6 1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09"/>
    </inkml:context>
    <inkml:brush xml:id="br0">
      <inkml:brushProperty name="width" value="0.05482" units="cm"/>
      <inkml:brushProperty name="height" value="0.05482" units="cm"/>
      <inkml:brushProperty name="color" value="#FED406"/>
    </inkml:brush>
  </inkml:definitions>
  <inkml:trace contextRef="#ctx0" brushRef="#br0">104928 54728 401,'14'-14'0,"-3"3"0,-2 2 0,-4 4 0,1 0 3,4 0 8,3-1 6,5-1 8,0 0 1,-3 2-5,-2 2-5,-4 2-4,2 2 0,7 4 8,7 2 6,7 3 8,4 5 2,0 4-2,2 4-3,1 7-1,-2 1-3,-6 2-1,-4 1-2,-5 1-1,-4 0-2,-4 2 0,-5 0 0,-3 2-2,-5 3-1,-8 4-3,-6 6-3,-7 4-3,-10 4-3,-14 5-4,-14 3-2,-13 5-5,-10-1-6,-3-3-10,-4-5-11,-4-3-9,0-5-8,4-5-4,4-4-4,3-5-5,9-7 0,13-8 5,13-7 3,12-8 5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1"/>
    </inkml:context>
    <inkml:brush xml:id="br0">
      <inkml:brushProperty name="width" value="0.07765" units="cm"/>
      <inkml:brushProperty name="height" value="0.07765" units="cm"/>
      <inkml:brushProperty name="color" value="#FED406"/>
    </inkml:brush>
  </inkml:definitions>
  <inkml:trace contextRef="#ctx0" brushRef="#br0">43454 21550 283,'-22'0'8,"5"0"15,3 0 15,4 0 16,6 1 8,8 2 0,8 2 1,7 2-1,4 2-2,-1 3-8,-1 3-8,0 3-6,0 4-7,5 5-4,3 5-4,4 5-6,1 0-3,-3-2-2,-3-3-3,-3-3-3,-2-1-1,2 2-2,1 2-1,1 3 0,1 0-3,-1 0-3,0 0-3,1 1-4,-1-2 0,-1-2 0,-1-2 0,-1-1 0,0-3-5,1 0-10,1-1-10,1-1-12,-2-2-10,-2-3-11,-3-3-12,-2-2-11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1"/>
    </inkml:context>
    <inkml:brush xml:id="br0">
      <inkml:brushProperty name="width" value="0.06707" units="cm"/>
      <inkml:brushProperty name="height" value="0.06707" units="cm"/>
      <inkml:brushProperty name="color" value="#FED406"/>
    </inkml:brush>
  </inkml:definitions>
  <inkml:trace contextRef="#ctx0" brushRef="#br0">43851 20964 328,'-22'-14'0,"6"2"0,5 4 0,5 3 0,-1 5 14,-4 10 29,-5 8 30,-5 9 28,-4 7 5,-3 8-20,-3 6-19,-2 8-20,-4 4-12,-3 5-6,-2 3-5,-4 5-5,-2 2-5,-2 2-5,-2 2-5,-1 3-4,-1 1-9,4 4-10,2 2-11,4 4-11,6-5-8,9-10-5,11-11-7,9-11-5,6-10-2,2-10 3,2-9 4,2-10 3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3"/>
    </inkml:context>
    <inkml:brush xml:id="br0">
      <inkml:brushProperty name="width" value="0.02368" units="cm"/>
      <inkml:brushProperty name="height" value="0.02368" units="cm"/>
      <inkml:brushProperty name="color" value="#F2395B"/>
    </inkml:brush>
  </inkml:definitions>
  <inkml:trace contextRef="#ctx0" brushRef="#br0">63957 8840 929,'-9'-17'3,"-2"-1"7,-1-3 8,-2-1 6,1 2-9,8 7-22,7 7-25,6 7-23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5"/>
    </inkml:context>
    <inkml:brush xml:id="br0">
      <inkml:brushProperty name="width" value="0.06254" units="cm"/>
      <inkml:brushProperty name="height" value="0.06254" units="cm"/>
      <inkml:brushProperty name="color" value="#F2395B"/>
    </inkml:brush>
  </inkml:definitions>
  <inkml:trace contextRef="#ctx0" brushRef="#br0">36277 17325 351,'-8'-9'6,"2"-2"12,1-1 11,0-3 13,0 0 7,-4 1 4,-2 1 4,-3 0 4,-3 3-3,-3 3-12,-3 2-11,-3 4-12,-2 3-5,1 6-3,-1 4-1,1 5-2,-1 4 0,-3 5-1,-1 3-1,-2 5 1,-1 1-2,3 2 0,2 1-1,2 0-1,2 0-1,4-1-2,5-3 0,3-2-2,3 0-1,2-1 0,3 0 0,1 0 0,1-1-1,2-3 1,0-3 1,2-3 0,1-2 1,4-1-1,2-1 0,4 0 0,1-3 0,3-3-3,1-3-1,3-2-1,2-4-2,5-4-1,3-4-2,5-4-1,2-3-3,2-3-1,2-3-2,3-3-2,1-2-1,3-1 2,4-1 1,2-1 1,-3 2 1,-8 5 3,-9 5 2,-9 5 1,-5 2-10,-1 2-27,-1 0-24,0 2-26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16"/>
    </inkml:context>
    <inkml:brush xml:id="br0">
      <inkml:brushProperty name="width" value="0.05565" units="cm"/>
      <inkml:brushProperty name="height" value="0.05565" units="cm"/>
      <inkml:brushProperty name="color" value="#F2395B"/>
    </inkml:brush>
  </inkml:definitions>
  <inkml:trace contextRef="#ctx0" brushRef="#br0">54711 22057 395,'-28'-8'2,"5"2"4,6 1 4,7 0 4,4 2 6,4 0 6,4 2 8,4 0 7,3 4 3,3 4-1,4 5-1,2 5-1,2 4-2,1 3-5,1 3-5,1 3-3,-1 1-4,-1 1-2,-3-1-3,-1 0-2,-2 1-3,-1 1 0,-1 0-3,0 2-1,0-1-1,1-2 0,3-1 0,2-3 1,0-2-2,-1-5-3,-1-3-2,-1-5-4,1-2-2,1-2 0,3-2-1,2-2-1,3-7 0,6-8 1,6-11 1,7-9 1,7-11-3,13-10-5,11-11-6,13-11-5,11-11-6,13-11-6,13-13-5,12-11-6,-6 5-6,-27 24-4,-26 24-6,-26 23-4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8"/>
    </inkml:context>
    <inkml:brush xml:id="br0">
      <inkml:brushProperty name="width" value="0.04298" units="cm"/>
      <inkml:brushProperty name="height" value="0.04298" units="cm"/>
      <inkml:brushProperty name="color" value="#FED406"/>
    </inkml:brush>
  </inkml:definitions>
  <inkml:trace contextRef="#ctx0" brushRef="#br0">8046 15075 511,'-7'15'84,"2"-1"-16,2 0-18,2-2-16,1 0-10,0 0-4,0-1-4,0 1-3,3-2-6,6-2-7,5-4-7,7-2-7,1-4-4,-3-2 0,-3-4-2,-3-2-1,-2-2 0,0-2 1,-2 0 1,-1-1 1,-1 0 2,-2-1 2,-2 0 4,-2 1 3,-2-1 3,-2 2 2,-2 1 4,-2 1 2,0 1 5,-1 2 7,0 2 8,0 2 7,3 1 1,6 1-8,6-1-7,6 0-6,2 0-5,-1 2-3,-1 0-1,0 2-3,-2 1 1,-1 4 2,-1 2 3,0 3 2,-3 3 2,-3 0 3,-2 1 1,-4 1 3,-2 3 1,-1 5 1,-3 5 1,-2 5 2,-1 2-1,-1 1-3,-2-1-1,0 0-3,-2 10-3,-5 20-5,-3 19-4,-4 20-4,-3 8-2,1-1-2,0-3 0,-1-1-2,2-1-3,2-1-6,1 1-7,3 0-5,1-6-6,3-9-2,1-9-2,3-11-4,1-8 0,4-6 1,3-8 1,3-6 1,1-8 4,0-8 5,0-7 6,0-8 5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90361 7122 420,'-8'-23'5,"2"1"12,1 1 9,0 1 12,2 5 6,0 12 2,2 11 3,1 10 1,-1 7 0,-1 4-5,0 5-4,-1 3-5,-3 4-4,-2 6-4,-3 4-6,-3 5-4,-1 2-5,2-1-3,3 0-3,1-2-5,1-2-3,-2-1-5,0-2-4,-1-2-6,0-3-4,3-6-6,1-4-6,2-5-5,2-8-8,2-9-10,2-10-11,2-10-10,1-5 2,0-2 14,0 0 13,0-1 15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4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90200 7453 372,'0'-15'1,"0"-1"2,0 0 0,0 1 3,0-1 3,2 2 4,0 1 5,2 1 4,1 1 2,5 0-2,4 2-3,4 1-1,2 0-2,3 2-2,1 1-1,3 0-1,0 2 0,1 0 4,-1 2 4,0 1 4,-1 0-2,-3 0-6,-3 0-5,-3 0-7,-2 0-2,0 1 1,-2 2 0,-1 0 2,-2-3-11,-2-7-25,-4-9-22,-2-8-25,-2-3-2,0 0 17,0-1 18,0 1 17,0 0 12,0 1 5,0 1 7,0 1 5,0 1 5,0 3 6,0 1 5,0 3 5,0 1 4,0 2 4,0 2 3,0 3 3,0 3 4,0 8 3,0 6 4,0 7 4,0 5 0,0 3-3,0 3-3,0 3-3,-2 3-4,0 2-7,-3 4-6,-2 3-6,0 3-6,0 4-4,2 3-4,1 5-4,-1 3-4,-2 1-4,-2 3-4,-2 2-5,0-2-4,1-3-5,0-4-5,2-4-5,0-4 0,0-4 3,1-4 3,-1-4 4,0-3-1,0-2-5,0-1-6,0-3-4,1-3-3,-1-5 0,0-5-1,0-4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4"/>
    </inkml:context>
    <inkml:brush xml:id="br0">
      <inkml:brushProperty name="width" value="0.05877" units="cm"/>
      <inkml:brushProperty name="height" value="0.05877" units="cm"/>
      <inkml:brushProperty name="color" value="#F2395B"/>
    </inkml:brush>
  </inkml:definitions>
  <inkml:trace contextRef="#ctx0" brushRef="#br0">91650 7646 374,'28'-42'0,"-7"10"0,-7 9 0,-7 11 0,0 3 5,6-2 10,5-2 11,7-1 9,0 0 6,-3 4-2,-4 4-1,-5 5-2,-3 3-3,-2 7-5,-4 6-7,-2 5-6,-4 6-4,-4 5-3,-4 5-4,-3 4-3,-4 2-3,0-3-1,-1-4-1,-1-2-2,1-4-1,3-3-2,2-5 0,4-3-3,5-6 2,6-7 0,7-6 3,8-7 1,5-7 0,7-6-1,5-5 0,6-6-2,4-5-2,0-2-1,1-4-3,2-2-2,-1-2-1,-4 2 0,-2 0-1,-3 2-1,-4 1 2,-2 6 4,-3 2 2,-3 5 4,-4 3 3,-5 3 2,-5 3 1,-4 3 3,-6 6 12,-6 10 24,-6 10 23,-6 10 24,-1 4 4,1 0-16,2 1-18,3-1-15,1 2-12,2 3-4,2 3-6,2 3-4,3-1-3,2-2 0,4-3-1,2-3 1,2-2-3,2-1-6,0-1-5,1-1-5,0-1-5,0-1-1,-2-1-2,0 0-2,-3-1-1,-3 3 0,-2 1 0,-4 3 0,-3 1-1,-7 1 3,-6 1 0,-5 0 2,-3 0 1,1-3 0,1-3 0,1-3 0,0-2-2,-1 0-4,-1-2-4,-1-1-4,2-2-3,3-2 0,4-4-1,5-2-2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94575 7015 411,'5'-9'52,"-6"12"4,-6 13 6,-6 13 5,-2 7-2,-1 0-11,1 2-9,-1 1-11,2 0-6,2 0-3,4 0-1,3 0-3,1-1-3,2-4-3,0-2-4,2-3-2,3-4-7,7-7-6,8-5-8,6-6-7,3-9-4,0-8-2,1-11 0,-1-9-2,0-7 0,-1-2 4,-1-4 1,-1-2 3,-2-2 3,-1 2 2,-3 0 3,-1 2 3,-3 1 0,-3 2 0,-3 2 0,-2 2-1,-3 2 3,-2 5 8,-2 3 7,-2 5 9,-3 3 1,-2 3-1,-3 2-4,-3 4-1,-3 3-2,-3 2 0,-3 4-1,-3 3-1,-1 2-3,1 3-5,1 3-7,1 4-5,2 1-8,1 1-10,3 1-10,1 1-10,3-1-2,5-3 6,3-3 7,4-2 7,2-2 3,0-1 0,0 1 0,0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5964" units="cm"/>
      <inkml:brushProperty name="height" value="0.05964" units="cm"/>
      <inkml:brushProperty name="color" value="#F2395B"/>
    </inkml:brush>
  </inkml:definitions>
  <inkml:trace contextRef="#ctx0" brushRef="#br0">96019 7200 368,'-9'9'130,"-4"3"-24,-2 4-25,-3 2-25,-2 2-15,1 3-4,-1 1-6,1 3-4,0 0-5,3 0-1,1 0-4,2 1-1,3 0-4,3 2-1,2 3-3,4 1-2,2 0-2,4-2-1,2-1-1,3-3-2,5-3-2,4-3-7,4-5-5,6-3-6,4-4-5,1-2-4,2-4-4,2-2-4,1-4-3,-2 0-3,0-3 0,-1-2-3,-4-1 0,-6-2 3,-5 0 2,-6-1 2,-4 0 2,-1 0 4,-1 2 2,0 1 3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7:25"/>
    </inkml:context>
    <inkml:brush xml:id="br0">
      <inkml:brushProperty name="width" value="0.06414" units="cm"/>
      <inkml:brushProperty name="height" value="0.06414" units="cm"/>
      <inkml:brushProperty name="color" value="#F2395B"/>
    </inkml:brush>
  </inkml:definitions>
  <inkml:trace contextRef="#ctx0" brushRef="#br0">95936 7110 343,'-22'-23'2,"5"2"5,3 3 5,4 1 5,2 4 9,0 3 15,1 4 14,-1 4 14,0 4 0,0 4-11,0 4-12,0 3-11,-1 6-7,-3 7 1,-3 7 1,-3 7 1,-5 10-3,-3 17-2,-6 15-5,-5 16-4,-4 11-8,-4 7-13,-4 7-13,-4 7-13,2-2-6,6-8 0,8-9 1,6-8 0,5-13-7,3-14-15,3-15-16,3-14-15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39:34"/>
    </inkml:context>
    <inkml:brush xml:id="br0">
      <inkml:brushProperty name="width" value="0.02323" units="cm"/>
      <inkml:brushProperty name="height" value="0.02323" units="cm"/>
    </inkml:brush>
  </inkml:definitions>
  <inkml:trace contextRef="#ctx0" brushRef="#br0">63800 10246 947,'7'-8'0,"-3"0"0,-1 1 0,-2-1 0,1 2 2,2 1 6,4 2 5,2 2 6,0 2-8,-1 2-22,-2 2-20,-2 1-22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65800 5100 333,'49'20'167,"16"14"-1,15 14 1,17 16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19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50065 18983 502,'-7'-6'34,"3"4"6,1 4 6,2 4 5,1 3-1,0 3-7,0 3-8,0 4-8,0 1-4,0 1-3,0 0-2,0 3-3,0-1-1,0 2 0,0 1-2,0 1 0,0 1-2,0 1 0,0 1-3,0 1 0,0-2-2,0-2-2,0-3-2,0-3-1,0 0-1,0 3 0,0 3 0,0 3 0,0 1-1,0 1 0,0-1-1,0 0-2,0 0 0,0-2-4,0 0-3,0-1-2,0-1-2,0-3-2,0-1 0,0-3-1,0-5-9,0-10-18,0-10-18,0-10-18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1"/>
    </inkml:context>
    <inkml:brush xml:id="br0">
      <inkml:brushProperty name="width" value="0.05276" units="cm"/>
      <inkml:brushProperty name="height" value="0.05276" units="cm"/>
      <inkml:brushProperty name="color" value="#00BFF3"/>
    </inkml:brush>
  </inkml:definitions>
  <inkml:trace contextRef="#ctx0" brushRef="#br0">50200 18494 416,'24'0'87,"-1"0"-20,1 0-21,-1 0-21,1 0-10,1 0-1,1 0-1,1 0-1,1 0-1,3 0-1,1 0-2,2 0-1,1 0-1,1 0 0,-1 0-2,0 0-1,1-1-1,1 0 0,0-2-2,2 0 0,1 0-1,2 0-1,3 2 0,1 0 0,0 1-1,-2 0 1,-2 0 0,-2 0 1,-1 0 1,1 0-1,-1 0 2,0 0-1,0 0 1,0-2 0,1 0 1,-1-2 1,0 1 0,0 1-1,0 0 1,0 2-2,0-1 1,-1-1 1,-2 0-1,0-1 0,0-1 1,3 0-1,1 0 0,2 0 1,0 1-2,0 0 0,-1 2-1,-1 0-1,-1 1-1,0 0 1,0 0 1,0 0 0,1 0 0,1 0 1,0 0-1,2 0 1,1 0-1,0 0 1,2 0 1,0 0 0,1 0-1,-2 0 1,0 0-2,-1 0 1,-2 0-1,0-2 1,-2 0-1,0-2 1,-2 1-1,-1 1 0,-3 0 0,-2 2-1,-2-1 0,-3-1 1,-3 0 1,-3-1 1,-1-1 0,-1 2 1,1 0 0,0 2 1,-1 0 0,1 2 0,-1 0-1,1 2 0,0-1 0,1-1 1,1 0 0,1-1 2,1-1 0,1 0-1,1 0 0,1 0-1,0 0-1,-1 0 0,-1 0-1,-1 0-1,0 0-1,1 0 0,1 0-1,1 0 0,-1 0-1,0 0-1,0 0 1,-2 0 0,-1 0 1,1 0-1,-1 0 0,1 0 0,-2 0 1,-1 0 0,-3 0-1,-1 0 1,-1 0-1,-1 0 0,1 0-1,0 0-1,0 0 0,-1 2 0,1 0 2,0 1 0,-1 1 1,-1-2 0,-1 0 0,-1-2 0,0 0 0,0 0 1,0 0 0,-1 0 0,1 0 0,0 0 0,0 0 0,-1 0-1,0 1 1,0 2 0,-2 2 0,0 2 0,-3 3 4,-3 3 6,-2 5 7,-4 4 8,-1 1 0,1 2-3,-1 1-4,0 1-4,0 1-3,0 1-2,0 1-2,0 1-2,0-1-2,0 0 0,0-1-2,0-1 0,0-1 0,1-1 1,-1-1 1,0-1 0,0-1 0,2-1-1,0-1-2,2-1 0,0-1 0,0 1 0,0 0 0,0-1 1,0 0-1,0-1 1,0 0 0,0-2 0,0-1 0,0 1-2,0 0 0,0-1-1,0 1-1,0 0 1,0-1 0,0 1 0,0 1 1,0 3-1,0 3 1,0 3 0,0 1 0,0-1 2,0-1 0,0-1 1,0-1 0,0-1 0,0-1-2,0-1 0,0-1-1,0-1 0,0-1-2,0-1 0,0 0 0,0 0-2,0-1 1,0 1-2,0 0 1,0-1 1,0 1 1,0 0 1,0-1 0,0 1-2,0 0-2,0-1-1,-2-1-1,-4-4 3,-4-5 1,-3-2 3,-4-3-1,0 0-2,-1 0-2,-1 0-2,0 0-2,1 0-2,1 0-2,1 0-3,-2 0-2,-2 0-1,-3 0 0,-3 0-1,-4 0 0,-5 0 1,-4 0 1,-6 0 1,1-1-5,8-1-13,6 0-12,7-1-12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29"/>
    </inkml:context>
    <inkml:brush xml:id="br0">
      <inkml:brushProperty name="width" value="0.03379" units="cm"/>
      <inkml:brushProperty name="height" value="0.03379" units="cm"/>
      <inkml:brushProperty name="color" value="#FED406"/>
    </inkml:brush>
  </inkml:definitions>
  <inkml:trace contextRef="#ctx0" brushRef="#br0">9150 18581 651,'1'22'91,"2"-3"-17,2-4-18,2-1-16,1-3-12,3 1-6,2 0-6,1-1-5,2-1-5,-1-4-2,1-4-3,0-4-4,-3-4-1,-3-2-2,-4-3 0,-4-3-1,-2-1 0,0 1 2,0 1 2,0 1 0,-2 0 1,-2 1-1,-4-1-2,-2 0-1,-2 2-4,-3 3-6,-2 2-5,-1 4-7,0 2-6,3 2-9,3 2-7,3 2-8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2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48650 23924 475,'22'0'82,"-1"-2"-19,-3 0-18,-1-2-18,0 0-10,3-2-1,4 0-3,2-1-2,1 0 0,0 2-1,1 3-1,-1 1 0,1 1-1,-1 0-2,0 0-1,1 0-1,0 0-2,1 0 1,1 0 0,1 0 0,0 0 1,2 0 0,1 0 0,1 0 0,0 0 0,2 1 0,1 2 0,1 0 0,-1 2-1,-2 0 0,-2 1 0,-1 2 0,-2-1 0,2-1 0,1-1 1,1 0 0,-1-2 0,-2 0-1,-1-2 0,-3 0-1,1-2 0,5 0 0,3-2 1,4 0 1,2-1 0,1 0 1,-1 0 0,0 0 0,0 0 1,0 1-1,0-1 0,0 0 0,0 0-1,-2 0 0,0 0 0,-1 0-1,-1 0 0,2 1-1,1-1 1,0 0-1,1 0-1,-2 2 0,0 0 0,-1 2-2,-1-1 1,0 0-1,0-2 1,1 0 1,-1 0 0,0 0 0,0 2 0,0 1 1,1 0 0,-1 0-1,0 0 0,0 0 1,0 0-1,0 1-1,1 2 1,-1 0-1,1 1 0,4 0 1,3 0 0,2 0 0,1-1 0,0-1 1,-2 0-1,0-1 0,-2-1-1,0 0 1,-2 0 1,0 0-1,-2 0 0,-2 1 1,-1 2-1,-3 0-1,-2 1 0,0 0-1,-1 0-1,-1 0-1,-1 0-1,-1 0 1,-1-1 0,-1 1 1,-2 0 0,0-2-2,-1 0-1,0-2-1,-3 0-7,-3 0-12,-3 0-11,-3 0-12,-3-1-3,-4-4 3,-4-2 3,-4-3 4,-3-3 3,-2 0 2,-2-1 2,-2 0 3,0-1 3,1 2 1,0 3 4,2 1 2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2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49500 21150 728,'14'1'17,"-3"4"1,-3 2 2,-2 3 0,-3 4 1,0 2 0,-2 3-1,0 3 1,-1 4-1,0 6 0,0 7-2,0 5-1,0 4-2,0 3-3,0 4-5,0 2-3,-2 5-5,0 7-9,-3 7-8,-2 7-8,0-5-1,2-13 3,2-16 5,3-14 3,-1-9-2,-1-2-11,0-1-11,-1-2-11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3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17593 2600 520,'-14'2'59,"5"4"-2,3 4-1,4 3-1,2 6-4,0 5-8,0 6-7,0 7-8,-1 1-5,0 0-2,-2-2-4,0 0-2,-2 1-4,0 5-5,-1 2-5,-1 5-3,-1 0-5,2-6-4,1-4-4,1-5-3,0-6-3,2-4-3,0-5-2,2-4-2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5"/>
    </inkml:context>
    <inkml:brush xml:id="br0">
      <inkml:brushProperty name="width" value="0.05568" units="cm"/>
      <inkml:brushProperty name="height" value="0.05568" units="cm"/>
      <inkml:brushProperty name="color" value="#00BFF3"/>
    </inkml:brush>
  </inkml:definitions>
  <inkml:trace contextRef="#ctx0" brushRef="#br0">18250 1825 395,'24'-21'3,"3"3"6,1 4 7,3 5 6,0 1 2,2 2-5,1 1-3,1 0-4,1 1-2,2 0-2,2 0-1,3 0-1,-2 0-1,0 1 0,-3-1-1,-2 0-1,-3 0 1,-3 2-1,-5 0 1,-3 2 0,-3 1 0,-1 2 2,-1 2 0,-1 2 1,-1 0 2,-2-1 1,-3-1 2,-1 0 2,-2 0 0,-2 2 3,-2 2 1,-2 1 1,-1 3 1,2 2-2,0 1-2,2 3-1,-1 1 0,-1-1 2,0 1 2,-1-1 1,-1 2 2,0 1-3,0 3-1,0 1-1,0 3-2,0 3-2,0 3 0,0 3-3,0 0-1,0 0-3,0-2-3,0 0-4,0-2 0,2-1 0,0-3 1,2-1 0,-1-3-1,1 0-1,0-1-3,0-1-1,0 0-2,0-1 0,0 1-1,0-1-1,-1 0 0,-1-1-2,0-1-1,-1 0-2,-4-4-2,-4-1-2,-6-4-3,-3-3-3,-4-1 1,0-2 2,1-1 3,-1 0 3,0-3 0,-1-2-1,-1-4-2,-1-2-2,-1-5-1,-1-6 1,-1-5-1,-1-6 0,-1-5 2,-1-3 1,-1-3 3,0-2 3,-1-2 1,1 0 2,1 0 1,1 0 2,2 1 1,1 5 4,3 4 1,1 4 3,3 3 3,3 5 5,2 3 4,4 4 5,2 2 3,1 1 3,0-1 2,2 0 3,3 0 2,7 1 5,8-1 4,6 0 3,4 2-1,1 3-8,1 2-6,1 4-8,0 1-5,1 0 0,-1 0-3,1 0-1,-3 0-4,-2 0-8,-3 0-7,-2 0-6,-4 1-6,-1 4-5,-2 2-3,-2 3-4,-4 3 0,-2 2 5,-6 1 5,-2 3 4,-5 1 4,-4 1 0,-4 1 2,-3 1 1,-4 1 2,-1 1 0,-3 1 2,-1 1 0,-1 0 2,0 1 1,-1-1 1,1 1 2,0-3 1,1-2 2,1-2 1,2-4 1,0-3 2,4-1 1,3-2 3,3-2 2,5-3 2,6-1 2,8-2 1,7-2 3,6-3-1,6-6-4,8-4-4,7-5-3,4-2-3,-1 3-2,0 1-1,0 3-2,-1 0-4,-4 2-5,-2 1-6,-3 0-5,-3 2-4,-3 1 0,-3 0-1,-3 2 0,-6-1-7,-8-2-9,-9-2-11,-9-1-11,-5-5 1,2-4 12,1-5 11,1-5 13,1-2 7,1 0 4,0 0 4,2-1 4,1 2 3,1 3 4,0 3 3,2 3 3,0 3 5,2 1 5,1 2 4,1 3 7,-1 0 3,2 2 5,-1 1 3,0 1 3,0 6 4,2 13 1,0 13 3,2 13 3,0 9-4,0 6-9,0 5-8,0 7-10,0 4-8,0 1-11,0 3-10,0 1-11,0 3-8,2 5-8,0 3-8,2 4-8,0-4-3,0-11 2,-1-13 2,2-11 2,-1-9 3,1-5 5,1-7 5,2-5 5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5"/>
    </inkml:context>
    <inkml:brush xml:id="br0">
      <inkml:brushProperty name="width" value="0.0458" units="cm"/>
      <inkml:brushProperty name="height" value="0.0458" units="cm"/>
      <inkml:brushProperty name="color" value="#00BFF3"/>
    </inkml:brush>
  </inkml:definitions>
  <inkml:trace contextRef="#ctx0" brushRef="#br0">21499 1578 480,'-5'-8'24,"8"1"14,6-1 12,7 0 15,5 0-1,3 2-10,3 1-13,3 0-12,0 1-8,-1 1-6,-3-1-4,-1 0-7,-3 0-3,-3 2-4,-3 0-2,-3 2-4,-4 2-1,-4 6-1,-6 4 1,-4 5-1,-5 4 3,-6 3 5,-4 3 5,-4 3 5,-3-1 3,3-4 1,1-3 2,3-4 0,0-1 1,0 5-1,1 3 1,-1 4-1,1 2-1,1-1 0,1-2 0,1 1-1,2-4-2,4-3-5,4-5-4,4-3-6,4-5-4,2-5-4,4-4-6,2-5-5,4-5-3,7-4-2,5-4-3,7-3-3,3-2 2,0 1 4,2 1 5,1 1 5,-3 2 4,-4 3 3,-5 2 5,-5 4 3,-4 2 4,-3 2 5,-2 3 3,-4 1 5,-3 2 4,-4 1 6,-4 3 4,-4 2 6,-4 2 2,-3 4-3,-5 2-1,-4 3-3,-2 2-2,-3 3-4,-1 1-4,-2 3-3,-2 1-3,1 0-2,0 2-2,-1 1-2,1-1-2,0-1-1,-1-3-1,1-1-1,1-3 0,1-2 0,3-1-1,2-2 0,1-3 0,4-3 1,3-3-1,3-2 1,5-3 0,6-1-1,7 0 0,8-1-2,6-4-1,7-2 0,7-5 0,6-4-1,6-2-1,2-1-2,4-1-2,2-1-1,2 0-1,0 3 1,0 1 0,-1 3 0,-1 1-2,-6 2-7,-4 2-5,-5 2-7,-6 2 0,-4 0 3,-5 2 4,-5 0 3,-5 1-3,-6 0-10,-6 0-8,-6 0-11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6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22574 2278 471,'-15'-8'4,"3"0"8,1 0 8,2 1 7,3 5 10,2 13 13,4 13 11,2 13 13,3 9-2,0 8-12,1 6-14,2 7-14,0 5-11,-1 5-10,1 3-10,0 4-9,0 2-11,0 0-15,-1 0-14,1 0-13,0-4-3,0-11 10,0-9 9,-1-10 10,0-9 3,0-6-3,-2-7-3,0-7-3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6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24102 1318 562,'0'-25'89,"1"13"-8,2 12-8,0 14-9,-1 6-11,-2 3-14,-3 1-13,-3 3-15,-2-2-9,0-2-7,0-3-4,0-2-6,2-3-7,2-1-7,4-1-8,3-1-7,1-1 0,1-2 7,2-2 9,0-2 8,1-1 4,0 1 2,-1 2 2,1 0 0,-2 2 3,-2 2 2,-4 1 3,-2 3 2,-4 1 3,-2 1 3,-3 1 4,-3 2 2,-1-2 4,3-1 0,1-3 2,2-1 1,2-2 1,1-1 4,0 0 2,2-2 2,1 0 0,2 0-3,2 0-4,2 0-4,2 0-2,2 1-2,1 1-1,3 2-2,1 1-1,1 3 0,1 3 0,2 3-1,-2 1-1,-3 1-1,-3-1-1,-3 1-2,-2-2 0,0-1 0,-1-3 0,-2-1 1,0-10-8,-2-18-15,-1-17-15,0-18-16,1-9-7,2 2 2,4 1 2,2 1 1,1 4 5,-2 10 8,-3 8 8,0 9 8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7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24675 1220 472,'35'-55'5,"-6"14"8,-7 15 8,-7 15 9,-4 7 5,1 0 2,0 0 0,0 1 2,-2 1-2,-1 5-4,-2 6-5,-2 4-4,-2 4-3,-2 1-2,-2 3-1,-2 1-1,-3 3-4,-2 1-5,-3 2-6,-3 3-4,-1-1-6,1-2-6,0-1-6,2-3-6,1-2-2,1-5 1,0-3 2,2-4 1,3-5-2,6-5-2,6-4-3,6-5-4,1-2 2,-1 2 5,-2 2 5,-2 3 6,-3 2 9,-3 6 15,-2 4 14,-4 5 15,-2 3 4,-1 1-5,-3 1-5,-2 2-5,-1-2-3,-1 0-3,-1 0-3,-1-2-1,0-1-2,1-1-3,0-1-2,2 0-2,1-2-3,3 1-3,1 0-2,2 0-3,3-2-1,4-3 0,4-2 2,4-4 1,3-2-1,3-4-3,3-2-4,3-3-4,1-3-1,1 0-2,-1-1 0,0-1 0,-1 0-1,-1 2 0,-3 3 2,-1 1-1,-5 1 2,-8 2 2,-8 1 2,-8 1 3,-3-1 1,1 2 4,1-1 1,1 0 3,0 0 6,2 0 9,1 0 9,1 0 9,1 2 5,2 4 1,2 4 2,2 4 0,1 2-2,0 1-5,0 1-6,0 2-4,0 0-4,0 3-1,0 1-2,0 3 0,-1 1-4,0 3-5,-2 1-5,0 2-4,-2 0-8,-3-1-7,-4-3-9,-2-1-8,-1-3-6,1-3-5,1-3-3,1-3-5,1-3 2,0-2 5,2-4 8,1-2 5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7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25150 3477 550,'37'-6'5,"-4"2"11,-4 4 11,-3 2 10,-4 3 6,-1 0 1,-3 1 0,-1 2 1,-1-1-2,0 1-6,-1 0-5,1 0-6,-2-1-6,-1 1-5,-2 0-4,-2 0-7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25456 1330 397,'8'-22'31,"-1"7"-1,1 3 0,0 6-1,-1 6-2,-2 10 0,-3 8-3,0 9-1,-4 4-7,-4 0-11,-4 1-10,-4-1-12,-1-1-5,-1-1-1,0-3-2,1-1 0,0-3 2,2-3 4,3-3 5,1-3 5,3-3 6,4-2 7,4-4 6,4-2 7,3-4 2,3-2-4,3-4-3,4-2-3,0-1-5,1 0-8,-1 2-7,1 1-6,-2 0-5,-1 2 0,-2 1-1,-2 0 0,-4 3 5,-3 2 11,-4 4 10,-4 2 11,-2 2 5,0 2-3,0 0-3,1 1-2,-1 3 2,2 4 9,0 3 7,2 5 8,0 1 3,2 0-2,0 1-3,2-1-2,-1 1-2,1 3-3,0 1-2,0 2-3,0 1-1,0-3 0,0-2 0,0-1 0,-1-3-1,-1-2-3,0-1-3,-1-2-3,-3-3-3,-2 1-3,-4-2-4,-2-1-2,-3-2-4,-1-1-4,-3-2-3,-1-2-4,-4-2-2,-3-2 0,-5-3 0,-3 0 0,-3-2-1,-3 0-5,-1 0-2,-2 0-5,1-2-3,2-2-4,3-4-5,3-2-4,5-1-2,7 1 0,7 0-1,7 2 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5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67128 7894 999,'-17'-24'-6,"-1"1"-12,-3-1-12,-1 1-12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27334 1009 481,'8'-13'78,"2"3"-6,0 4-5,1 4-7,3 1-5,2 0-7,3-2-7,3 0-7,1 1-6,-1 4-9,-1 4-7,-1 4-7,-2 1-6,-5 1-1,-3 0-2,-4 0-2,-3 1-6,-2 3-7,-2 3-10,-2 3-8,-4 2-6,-6 1-3,-5 1-2,-7 1-4,-4 0 1,-2 0 3,-4 1 5,-3-1 3,-1-1 6,2-1 7,0-3 7,2-1 7,1-2 5,3 1 5,3-1 5,3 1 5,3-3 6,3-3 8,3-4 9,3-4 9,3-2 5,6 0 0,4-1 1,6 1 1,5-2-2,7-6-4,7-4-4,7-5-5,4-3-3,2-1-5,2-2-4,3 1-4,-1-1-5,-1 2-4,0 3-6,-1 1-5,-3 2-7,-6 2-7,-4 3-9,-5 1-7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8"/>
    </inkml:context>
    <inkml:brush xml:id="br0">
      <inkml:brushProperty name="width" value="0.05228" units="cm"/>
      <inkml:brushProperty name="height" value="0.05228" units="cm"/>
      <inkml:brushProperty name="color" value="#00BFF3"/>
    </inkml:brush>
  </inkml:definitions>
  <inkml:trace contextRef="#ctx0" brushRef="#br0">28209 1895 420,'-22'-7'13,"3"0"-1,3 2-1,3 1 0,2 2 6,2 5 16,2 6 15,3 4 16,0 4 3,2 3-7,0 3-8,2 3-8,1 4-7,2 4-4,2 6-4,2 4-5,-1 5-7,-1 4-10,-2 4-9,-2 3-10,-1 0-5,2-7 1,0-5 0,2-6 1,0-5-6,0-5-13,-1-6-15,1-3-12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9"/>
    </inkml:context>
    <inkml:brush xml:id="br0">
      <inkml:brushProperty name="width" value="0.05654" units="cm"/>
      <inkml:brushProperty name="height" value="0.05654" units="cm"/>
      <inkml:brushProperty name="color" value="#00BFF3"/>
    </inkml:brush>
  </inkml:definitions>
  <inkml:trace contextRef="#ctx0" brushRef="#br0">27782 1875 389,'-2'-11'8,"-4"12"15,-4 10 17,-3 11 15,-4 7 3,0 5-9,-1 3-11,-1 4-9,0 1-6,1-2-2,1-2-1,1-1-2,0-4-2,2-4-1,1-3-1,1-5-2,2-6-4,6-10-6,4-10-5,6-10-7,5-9-7,7-11-10,7-9-9,7-9-9,4-5-3,0 2 2,2 2 4,1 3 3,-1 1 5,-2 6 6,-2 2 5,-1 5 7,-2 4 5,-2 2 3,0 3 3,-1 3 4,-3 3 3,-5 5 3,-5 3 3,-4 4 3,-3 4 9,-1 2 18,1 4 16,0 3 18,-1 2 2,-2 5-11,-3 4-11,0 3-11,-4 4-8,0-1-5,-3 2-4,-2 2-6,0-2-2,2-2-2,2-1-1,2-2-1,3-3-9,4-3-17,4-3-16,4-2-17,-2-1-7,-5 3 1,-6 4 2,-6 2 1,-4 2 5,-3-1 8,-4 1 8,-1 0 7,-2-2 5,2-3 2,2-3 1,3-2 2,2-5 3,4-4 5,4-5 4,4-6 4,4-1 3,4-1 2,3 0 0,5 1 0,1 0 2,-1 4-1,-1 3 1,0 3 0,-4 3 2,-3 6 3,-4 4 3,-4 5 2,-4 3 2,-4-1-4,-4 1-3,-3 0-2,-4 1-2,-2 3-2,-1 3-1,-3 3-1,0 0-2,-1 0-1,1 0-1,-1-2-2,2-2-1,3-3 0,3-3 0,3-3 1,7-5-3,12-6-6,12-8-4,11-6-5,6-4-3,0-1 1,1-1 0,-1-1 1,-2 1 1,-3 2 3,-5 4 2,-3 3 3,-3 1 3,1 2 2,-1 1 4,1 1 2,-4 4 7,-7 7 13,-6 9 13,-8 7 12,-4 6 3,-3 1-9,-4 2-8,-2 3-7,-3 1-7,-4 2-1,-5 2-3,-3 2-3,-3 2-3,-1 2-3,0 2-3,-2 2-4,-3 4-5,-4 7-5,-6 7-6,-4 7-7,0 2-4,5-5-5,4-4-5,6-3-4,4-8-1,7-10 2,5-11 2,7-11 2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29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28450 4000 482,'23'2'131,"1"4"-26,-1 3-23,1 5-26,-1 3-14,2 1-7,1 3-5,1 1-7,-1 0-9,-3-1-15,-3-3-14,-3-1-15,-3-3-14,-1-1-18,-2-2-16,-2-2-17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0"/>
    </inkml:context>
    <inkml:brush xml:id="br0">
      <inkml:brushProperty name="width" value="0.06169" units="cm"/>
      <inkml:brushProperty name="height" value="0.06169" units="cm"/>
      <inkml:brushProperty name="color" value="#00BFF3"/>
    </inkml:brush>
  </inkml:definitions>
  <inkml:trace contextRef="#ctx0" brushRef="#br0">30612 1777 356,'22'-6'58,"-5"2"-13,-3 4-12,-4 3-11,-3 2-6,-1 5 2,0 4 2,-2 3 1,-2 4-1,-2 3-5,-3 3-6,-4 3-5,-2 2-3,-3 1-4,-3 1-2,-3 0-4,-1 0-1,0-1-3,2-3-2,1-1-1,2-5-2,1-4 2,2-4 1,2-6 1,5-4 0,8-4 1,8-4 1,8-4-1,2-2 3,-1 2 3,-3 1 4,-1 0 4,-3 4 2,-3 6 0,-3 6-1,-2 6-1,-4 3 2,-2 1 3,-4 1 5,-2 1 3,-4 1 4,-5 3 4,-5 1 5,-5 2 4,-1 0 0,5-5-3,3-3-2,5-5-3,6-3-6,11-6-8,12-5-9,10-4-8,4-4-5,-2 0 1,-2-1 1,-1-2 0,-3 1 0,-1-1 0,-2 0-2,-3 0 0,-1 0-2,-2 0-1,-3 1-2,-1-1-1,-1-2-2,-2-2 0,-1-3-1,0-3 0,-2-3-1,-1-3 0,0-3 1,-1-3 0,-1 1 2,0 3 2,0 5 4,0 3 3,0 4 6,0 1 7,0 2 8,0 2 7,1 2 10,1 1 12,3 0 10,2 2 12,1 0 0,2 2-10,0 0-12,1 2-10,2-1-7,2 0-2,1-2-3,3 0-3,1 0-2,1 0-2,1 2-2,1 0-3,0 1-1,1 0-2,-1 0 0,1 0-2,-2 1-1,-1 2 1,-3 2-2,-1 2 1,-3 3 0,-1 4 3,-2 3 1,-2 5 1,-4 2 3,-6 4 2,-6 3 2,-6 3 2,-2 0 1,1-3 2,1-4 1,1-2 2,-1 0-1,-2 3-1,-2 3 0,-1 3-2,-1-2-2,3-4-4,1-5-4,2-4-4,3-10-13,1-13-25,2-12-23,2-13-25,3-10-7,2-10 10,3-8 10,4-9 10,0 1 9,-1 13 9,0 10 8,-2 13 9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0"/>
    </inkml:context>
    <inkml:brush xml:id="br0">
      <inkml:brushProperty name="width" value="0.05738" units="cm"/>
      <inkml:brushProperty name="height" value="0.05738" units="cm"/>
      <inkml:brushProperty name="color" value="#00BFF3"/>
    </inkml:brush>
  </inkml:definitions>
  <inkml:trace contextRef="#ctx0" brushRef="#br0">31458 2114 383,'14'-49'30,"-4"12"2,-5 11 4,-2 13 3,-4 8 4,-1 6 6,0 6 5,-1 6 6,-3 5-2,-2 5-6,-3 5-8,-3 4-7,-3 8-7,-2 6-6,-1 9-7,-3 8-7,-2 4-8,-2 3-10,-4 1-9,-3 3-9,1-5-6,4-9-2,3-11-2,5-8-2,2-9-7,2-6-13,3-5-12,1-6-12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33547 1450 523,'37'0'75,"-6"0"-14,-4 0-15,-4 0-15,-2 0-8,5 0-3,3 0-3,4 0-3,1 0-5,-3 0-6,-3 0-7,-3 0-6,-3 0-6,-3 0-5,-3 0-5,-3 0-5,-4 1-5,-4 2-3,-6 2-5,-4 2-4,-5 0 2,-3-1 11,-5-1 10,-4 0 10,-1-1 6,1 0 2,1 0 2,1 0 2,0 0 2,-1 2 3,-1 0 2,-1 1 3,0 1 1,1-2 0,1-1 0,1 0 0,2-1 4,2 1 6,4 2 7,3 0 7,1 1 3,0 0 1,1 0 1,-1 0 0,1 0-2,2 3-3,2 2-3,2 2-4,1 2-1,0 5 2,0 3 1,0 5 1,0 4-1,0 6-5,0 6-4,0 6-5,-1 6-5,0 9-2,-2 7-4,0 9-4,-2 0-3,0-4-2,-1-5-3,-1-5-3,0-5-6,2-5-7,2-4-8,2-6-9,1-4-5,0-4-2,0-4-3,0-3-1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3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33776 2150 510,'22'0'76,"-5"0"-14,-3 0-15,-4 0-13,-1 1-9,3 2-1,4 2 0,2 2-3,0 0-3,1 1-7,-2 0-7,-1 0-7,-2 1-2,-3 1 3,-2 3 2,-4 2 3,-4 1-7,-4 1-16,-5 1-16,-5 1-16,-4 0-4,0 1 8,-1 0 8,-1-1 8,0 0 7,-1-3 6,0-1 5,1-2 7,-2-1 3,-1 1 1,-3 1 3,-1 1 1,-1 0 3,-1 0 5,1-2 5,0-1 5,8-4 7,16-8 13,17-8 10,17-7 12,8-5-1,-2 2-14,0 1-12,-1 1-14,-2 2-10,-2 1-5,-2 2-5,-1 2-7,-4 4-3,-3 6-2,-5 6-1,-3 6-3,-7 5 1,-10 5 3,-10 5 5,-9 5 3,-6 1 2,1-2 0,0-2 2,-1-1-1,1-4 0,0-2-1,-1-3-2,1-2-2,1-5-1,3-3-1,3-4-2,3-4 0,5-4-6,8-4-9,8-4-9,8-3-10,4-3 0,3 2 7,1 1 7,3 1 6,0 1 7,-1 2 4,-1 2 5,-1 3 5,-2 1 5,-3 3 8,-3 4 6,-2 2 8,-2 3 5,-1 0 4,1 1 4,0 1 3,-1 1 2,0 0 0,-2-1 1,0 1-1,-1-1-1,1 0-5,2-2-5,0-1-4,1 0-5,2-2-4,0-1-6,1 0-4,2-2-6,1 0-3,3-2-5,2 0-5,2-5-7,5-6-10,3-7-9,4-7-11,1-4-1,-5-3 6,-4-1 7,-3-2 5,-4 1 1,-3 5-6,-3 5-6,-2 5-5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4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35586 1313 440,'8'-22'38,"3"6"-1,2 5-1,2 5 0,1 2-1,2 2-3,3 0-3,2 2-3,-1 1-3,0 4-7,-1 2-5,-1 3-5,-2 3-6,-4 2-3,-5 1-5,-3 3-3,-4 2-4,-2 3-3,-3 3-2,-4 3-4,-3 1-2,-5 2-2,-5 1-1,-5 1-1,-3 0 0,-1 2 4,0 1 3,-2 0 4,0 0 4,2-3 4,0-4 4,1-2 4,2-2 4,5-3 6,3-1 4,5-3 5,5-4 6,6-6 6,7-8 7,8-6 6,5-7 0,5-6-7,4-5-7,6-7-7,2-2-6,1 0-7,-2 0-5,2-1-6,-2 3-5,-2 4-2,-2 3-2,-1 4-2,-5 3-4,-4 1-3,-4 1-4,-6 1-4,-4 1 0,-4 2 2,-4 2 2,-4 2 3,-4 1 2,-4 1 2,-3-2 3,-5 2 2,0-1 3,1 2 5,3 0 5,1 2 4,2 0 6,1 2 5,1 0 6,1 2 5,1 0 6,0 3 2,2 2 3,1 2 2,1 1 2,2 1-2,2 1-2,2 2-2,1 1-2,2 5-2,0 3-2,2 5-3,0 2-1,0 2 0,-1 2-1,2 2 0,-2 2-3,-1-1-5,0 0-4,-2 0-5,1-3-5,0-4-6,2-5-4,0-5-6,2-6-5,2-8-7,1-8-6,3-8-7,2-10-7,2-13-5,1-13-7,3-12-6,-1-2 1,-3 10 10,-3 10 9,-3 10 8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5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37050 1591 471,'7'-9'0,"-1"0"0,0-1 0,-1-1 0,-1-1 0,1 2 1,1 1 0,2 1 1,0 0 8,0 2 15,0 1 16,-1 0 15,1 3 4,-2 4-7,-1 4-7,0 4-8,-1 2-5,2 3-4,0 2-3,1 1-3,0 4-3,-2 3-2,-2 5-2,-2 3-1,-3 4-4,-2 2-7,-3 4-5,-3 2-6,-2 1-4,2-2 0,1-2-1,0-1 0,3-12-10,2-17-16,4-20-18,3-18-16,2-11-4,3-4 12,3-4 11,4-4 10,1 0 10,3 2 5,2 4 6,1 2 7,2 3 5,1 4 7,1 2 5,1 3 7,-1 4 6,-1 5 7,-3 5 6,-1 5 8,-2 3 3,-1 2-2,-1 2-2,0 2-1,-3 4-2,-3 6-1,-3 5-1,-2 7-1,-4 4-2,-2 3-3,-4 3-4,-2 2-3,-4 2-3,-2 1-1,-3-1-3,-3 0-2,-1-2-5,1-3-7,0-5-7,2-3-7,1-5-5,1-3-3,1-4-2,1-4-3,1-4-1,2-4-3,2-4 0,2-4-3,3-3 2,2-3 4,4-3 3,2-3 4,3-1 4,2 1 2,1 1 5,3 1 2,1 1 2,-1 2 0,1 3 0,0 1 0,-2 2 4,-3 2 6,-3 2 7,-2 3 7,-3 1 2,0 4-2,-2 2-1,0 4-2,-2 2 1,-2 3 3,-2 3 5,-2 3 3,-1 1 1,0-1-2,1 0-2,-1-2-2,-1-1-2,-2-1-1,-2-1-3,-1 0-1,-2-5-9,0-7-17,1-6-17,-1-7-17,2-5-5,5-2 9,3-1 7,4-3 9,2 0 6,0 1 5,0 1 6,0 1 4,1 2 7,2 1 6,2 2 9,1 3 6,2 2 10,0 6 12,0 4 12,0 6 11,-2 4 1,-1 5-11,-2 5-11,-2 5-11,-1 4-7,0 1-4,0 2-3,0 3-3,-1 1-4,-2 2-5,-2 2-4,-1 2-5,-2-1-1,0-4-2,0-3 0,0-5-1,3-9-7,6-13-13,6-14-14,6-13-13,3-7-3,1 3 9,2 2 9,0 1 9,-1 3 6,1 3 5,-2 2 5,-1 4 4,-3 6 8,-5 8 11,-4 9 10,-5 10 11,-5 3 3,-2 0-5,-3 1-4,-4-1-4,-1 1-5,-1 1-3,-1 1-5,-1 1-3,-1-2-3,-1-2-3,-1-3-2,-1-3-2,-1-1-1,1-1-1,-1 1 1,1 0 0,0-3 1,1-1 2,1-4 1,1-3 2,1-1 3,4-2 3,3-1 3,3 0 4,6-2 7,14-1 10,10 0 10,12-1 11,7-2 0,2-1-12,3 0-11,1-1-12,2-2-10,2 0-7,2-1-8,2-2-9,0 1-7,-1 2-6,-1 3-8,0 1-6,-5 1-3,-6 0 4,-7 0 2,-7 0 3,-6 0 0,-3 0-1,-4 0-3,-4 0-1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8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4791 6894 494,'0'-18'11,"2"10"22,0 11 21,2 12 22,0 5 4,0 1-16,-1 1-15,1 1-14,1 1-10,2 3-4,2 1-3,2 2-3,0 0-4,1-1-3,0-3-4,0-1-3,-1-3-1,-1-1-2,-1-3 0,0-1 0,-4-2-2,-2-3-1,-6-1-1,-2-2-1,-5-1 0,-4 0 2,-3 0 1,-5-1 2,0 1 0,1-2-3,3-1-2,1 0-3,0-2-6,-1-1-8,-3 0-9,-1-1-8,0-4-5,6-4-1,5-6 0,5-3-1,2-3 3,2 4 7,0 3 7,2 3 7,0 0 4,0 0 2,0-1 1,0-1 2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6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39766 1000 479,'-15'16'104,"1"1"-22,1 1-24,0 1-23,2 0-13,3-3-4,1-1-4,2-2-3,3-1-5,4 1-7,4 1-7,4 2-6,3-3-3,3-3 2,3-4 3,3-4 1,2-3 0,-1 0-2,1-2-3,-1 0-2,-2-1 0,-3 0 3,-4 0 3,-4 0 2,-6 3 4,-8 4 4,-8 5 3,-7 6 3,-6 2 3,-2 1-1,-1 1 0,-2 1 0,0 0-1,1-1-2,3-1-1,1 0-3,2-2-1,-1 1 0,1 0 0,-1-1-1,3 0 0,3-1 2,4-1 2,5 0 1,2-1 2,2-1 3,2 1 4,2 0 3,1-1 2,0 1 2,0 0 0,0 0 2,0-1-1,0 1-1,0 0-1,0 0-2,0-1-1,2 1-3,0 0-1,2 0-2,-1-1-1,-1 1-1,0 0-2,-1 0-1,0-4-6,1-7-10,3-6-11,2-7-10,2-5-5,4 0 3,2-1 2,3-1 2,1 1 3,-1 1 6,-1 2 4,0 3 5,-3 2 5,-1 4 5,-2 4 5,-2 4 6,-3 4 3,-1 4 3,-2 3 2,-2 5 2,-1 2 5,-2 1 4,0 1 5,-2 1 5,-1 2 1,-1 1-1,-3 2-3,-2 3-3,0-3-2,2-4-3,2-5-4,3-4-4,1-7-9,4-7-14,2-6-16,4-7-14,1-6-9,3-3-2,2-5-1,2-3-1,0-5-1,1-5 3,0-4 2,-1-5 1,2-2 5,1 4 5,3 2 6,2 4 7,-1 3 3,0 4 4,-1 3 2,0 5 3,-2 2 8,1 3 11,-1 1 12,1 3 13,-1 1 6,-1 2 1,-1 2 2,-1 3 2,-1 1-1,0 2 0,-2 2-1,-1 2 0,-2 2-5,-2 4-6,-4 2-7,-2 3-7,-4 4-6,-4 2-4,-4 3-6,-4 3-5,-1 1-5,-1 1-6,0-1-6,1 1-5,0-3-4,2-3 1,3-5 0,1-3-1,4-4 0,6-6-1,6-5-1,5-4-2,4-2 3,2 1 5,0 0 6,1 2 5,-1 1 4,-1 1 4,-2 0 4,-2 2 4,-3 1 2,-3 4 1,-2 2 2,-4 4 2,-3 2 1,-6 3 0,-4 3 0,-5 3 2,-4 3-1,-1 3-1,-3 3 0,-1 3-1,-2 1-1,-1 1-1,-1-1-1,-1 0 0,1-1 1,2-1 1,1-3 1,3-1 3,1-3 0,1 0 3,1-1 0,1 0 2,2-3 1,2-1 1,4-3 0,3-1 1,3-3-2,6-2-3,4-4-3,6-2-3,4-5-4,5-2-4,5-5-5,5-4-4,4-2-4,4-1-4,4-1-2,4-1-4,1 0 0,-2 3 0,-2 1 2,-1 2 1,-4 3-1,-4 3-4,-4 2-4,-3 4-4,-5 0-4,-3-2-6,-4-2-5,-4-2-6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6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41405 2116 487,'-15'-12'11,"4"8"23,3 8 22,3 8 23,2 7 5,2 9-14,2 7-13,2 8-14,1 9-10,2 9-9,0 11-9,1 9-9,0 5-6,0-2-3,-2 0-3,-1-1-4,0-2-6,0-2-7,0-2-9,0-1-8,-1-9-2,0-15 3,-2-14 4,0-15 4,-1-7-2,0-1-8,0 1-7,0 0-7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7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42395 1036 501,'0'-23'3,"0"1"5,0 1 5,0 1 6,2 2 7,4 4 9,3 4 8,5 5 10,2 1 1,0 0-7,-1 0-8,1 0-6,-1 0-8,1 0-7,0 0-7,-1 1-7,-1 1-7,-2 5-5,-4 6-5,-2 4-6,-5 5 0,-2 5 2,-5 5 3,-4 5 3,-3 1 4,-2 0 5,-1-1 5,-3-1 4,1-3 2,1-2 0,2-3 0,3-3-1,0-1 2,2-1 2,1 1 2,1 0 2,3-3-4,7-3-14,8-4-11,6-5-14,5-4-8,3-6-5,3-5-4,3-7-6,1-3 1,0 1 5,1-1 5,-1 1 4,-2 1 7,-3 2 8,-5 4 7,-3 3 8,-4 2 9,-3 0 7,-3 2 10,-2 1 8,-6 2 7,-6 6 7,-7 4 6,-7 5 7,-5 3-2,-1 1-8,-3 2-8,-1 0-9,-2 1-6,-1 1-2,0 0-4,-2 3-2,0-1-4,0 1-3,0-1-4,-1 0-3,4-1-3,4-4 0,5-5-1,5-3 0,6-3-1,10-2-1,8-3-1,10 0 0,5-4-1,6-2-1,5-4-1,5-2 0,2-2-2,2 1-1,1-1-3,0 0-1,0 0-3,-4 1-2,-2-1-3,-3 0-3,-3 1-2,-4 1-2,-2 0-2,-2 2-2,-5 0 0,-3 1 1,-4-1 2,-5 0 1,-2 0 2,-4 2 3,-2 1 3,-3 1 4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5856" units="cm"/>
      <inkml:brushProperty name="height" value="0.05856" units="cm"/>
      <inkml:brushProperty name="color" value="#00BFF3"/>
    </inkml:brush>
  </inkml:definitions>
  <inkml:trace contextRef="#ctx0" brushRef="#br0">42827 1740 375,'-15'-15'-13,"2"3"9,3 1 8,1 2 9,1 6 14,2 10 18,1 9 18,0 11 19,2 6 3,2 6-13,2 5-12,2 4-12,0 4-10,0 3-7,-1 4-7,-2 2-6,0-1-5,0-5-4,0-5-3,0-4-3,0-6-3,-2-6-6,-1-5-6,0-7-4,-2-9-11,-3-10-17,-4-13-17,-2-12-18,0-8-3,3-4 11,3-6 9,2-4 11,3-1 9,0 6 6,2 4 8,0 5 6,2 4 7,0 3 4,2 3 5,0 3 6,-1 6 12,-2 9 22,-3 8 22,-4 9 22,-2 5 3,-1 1-16,-3 1-16,-2 1-16,-1 2-11,-3 1-4,-1 2-6,-3 3-6,1-3-5,3-4-8,3-5-6,3-4-8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43450 3250 529,'51'1'39,"-8"2"2,-8 2 3,-8 1 3,-5 3 1,-1 0 0,-3 1-2,-1 1 1,-2 1-6,-1-1-8,-1 1-10,0 0-10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8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44250 713 543,'15'-15'6,"-1"2"12,0 2 11,-2 3 11,1 1 6,1 2-2,3 2-2,2 2-1,-1 3-4,-1 6-4,-3 4-6,-1 5-5,-3 4-4,-2 3-3,-4 3-3,-2 3-4,-4 1-2,-4 2-1,-4 1-1,-4 1-1,-3-1-2,-3 0-4,-3-1-3,-3-1-3,-2-3-4,-2-2-4,-3-3-5,-1-3-4,0-3-5,3-3-5,4-2-4,2-4-5,3-2 0,5-2 4,3-3 4,4 0 4,2-4 2,1 0 2,-1-3 2,0-2 2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9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44188 1716 405,'11'-7'3,"5"2"6,7 2 7,5 2 6,2 1 1,-1 2-1,-3 0-3,-1 2-2,-2 1 3,0 3 9,1 4 7,-1 2 9,1 1 0,-1-1-7,1-1-7,-1 0-8,-1-1-10,-3 1-11,-3 1-12,-2 1-12,-6 0-8,-7-2-2,-6-3-2,-7-1-4,-5-1 0,-3 0 1,-4 0 1,-1 0 1,-2-1 3,1 1 5,1 0 4,1 0 5,2-1 4,1-1 0,3 0 1,1-2 1,2 0 5,2-2 7,3 0 9,1-2 8,3 1 7,4 0 7,4 2 8,4 0 6,3 0 1,3-2-4,4-2-6,2-2-4,1-1-6,1 0-3,-1 0-4,1 0-5,-1 1-2,-1 0-2,-1 2-1,-1 1-2,-2 1-1,-2 3-3,-4 4 0,-3 2-2,-2 3-2,-4 1-2,-2 3-3,-3 2-1,-4 1-1,-4 3 0,-4 1 0,-3 3 0,-3-1 1,-1-2 0,-1-1 1,-1-3 1,-1 0 0,-1-1 1,0 1 0,-2 0 1,1-2 3,1-1 7,3-3 8,2-1 6,7-3 5,14-4 4,14-4 2,13-4 5,6-2-3,-3 0-6,-3 0-6,-3 0-7,-2 0-5,-1 0-3,-1 0-2,-1 1-4,2-2-2,5 2-1,5-1 0,5 0 0,0 0-2,-2 0-3,-3 0-2,-3 0-4,-3 0-8,-1-2-15,-3 0-15,-1-1-15,-4-2-2,-6-2 11,-6-2 11,-6-1 11,-3-2 3,0 1-2,1-1-4,-1 0-3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39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45227 2376 405,'-15'-21'7,"3"5"5,1 5 7,3 5 5,0 4 12,2 5 18,1 6 17,1 4 17,0 7 0,2 9-18,0 8-18,2 10-19,0 7-13,0 5-6,0 7-7,0 5-8,0 6-6,0 5-6,0 4-6,0 6-6,0 1-7,2 0-7,0-2-7,2 0-8,-1-10-4,-1-16-4,0-16-2,-2-17-3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2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47704 1650 675,'-14'1'11,"3"2"21,3 2 22,3 1 21,2 3-1,2 2-24,2 1-24,2 3-24,1-1-18,1-3-15,1-3-13,2-2-13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2"/>
    </inkml:context>
    <inkml:brush xml:id="br0">
      <inkml:brushProperty name="width" value="0.03044" units="cm"/>
      <inkml:brushProperty name="height" value="0.03044" units="cm"/>
      <inkml:brushProperty name="color" value="#00BFF3"/>
    </inkml:brush>
  </inkml:definitions>
  <inkml:trace contextRef="#ctx0" brushRef="#br0">48350 1550 722,'7'21'140,"-1"-3"-47,-1-5-49,0-3-46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8"/>
    </inkml:context>
    <inkml:brush xml:id="br0">
      <inkml:brushProperty name="width" value="0.03456" units="cm"/>
      <inkml:brushProperty name="height" value="0.03456" units="cm"/>
      <inkml:brushProperty name="color" value="#FED406"/>
    </inkml:brush>
  </inkml:definitions>
  <inkml:trace contextRef="#ctx0" brushRef="#br0">5200 7300 636,'30'0'141,"-3"0"-35,-3 0-36,-3 0-34,-3 0-26,-1 2-12,-2 0-15,-2 2-12,-3-1-10,1 1-5,-2 0-4,0 0-5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49150 1086 505,'9'-14'64,"1"2"-1,3 4-3,2 3-2,2 1-4,1 0-7,3 0-6,1 1-7,3-2-8,3 0-7,3-1-8,2-1-8,1-1-3,-3 2 3,-3 1 2,-3 1 1,-3 0-6,-3 0-15,-3 0-17,-3 0-15,-3 2-8,-2 4 0,-4 4 1,-2 4 0,-3 0 3,0 1 5,-2-2 7,0-1 5,-1-1 5,0-1 4,0 0 4,0-2 5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48976 1600 522,'-7'23'102,"2"-1"-19,2-1-20,2-1-19,1 0-10,-2 1-4,0 1-3,-2 1-3,0 3-3,1 5-4,-1 4-3,0 6-4,-1 2-3,0 0-6,-1 0-4,-1 0-4,-1-1-8,2 0-9,1-1-10,0-1-8,1-4-3,1-2 4,-1-5 5,0-3 4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3"/>
    </inkml:context>
    <inkml:brush xml:id="br0">
      <inkml:brushProperty name="width" value="0.04107" units="cm"/>
      <inkml:brushProperty name="height" value="0.04107" units="cm"/>
      <inkml:brushProperty name="color" value="#00BFF3"/>
    </inkml:brush>
  </inkml:definitions>
  <inkml:trace contextRef="#ctx0" brushRef="#br0">48998 2338 535,'9'-22'6,"0"5"10,1 3 12,2 4 11,1 1 4,5-2-1,3-1-1,5-3-2,0 0-3,0 3-4,-1 1-5,0 2-4,-2 2-4,2 1-2,1 0-2,1 2-3,0 0-2,-3 2-2,-2 0-2,-1 2-2,-3 2-3,-3 4-1,-3 4-2,-2 3-1,-5 3-2,-2 0 2,-6-1 0,-2 1 1,-5 0 1,-4 3 0,-3 1 0,-5 3 1,-2 1 1,-3 1-1,-1 1 0,-2 1-1,-2-1-1,1-2-4,0-1-4,0-3-3,1-2-4,5-3-6,3-2-6,5-4-4,1-2-6,0-2-5,1-3-5,-1 0-5,2-4 1,2 0 7,4-3 7,3-2 8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48950 2866 524,'8'-7'6,"2"2"12,0 2 11,1 2 13,1 2 6,2 4 3,0 2 2,1 3 3,2 3-4,1 2-9,3 1-9,1 3-9,4 1-10,3 3-12,4 1-10,5 3-12,-1 0-7,-2 1-3,-4-1-3,-1 0-2,-5-1 1,-2-5 4,-3-3 3,-2-5 5,-4-2-4,-1-2-10,-2-2-11,-2-2-10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3665" units="cm"/>
      <inkml:brushProperty name="height" value="0.03665" units="cm"/>
      <inkml:brushProperty name="color" value="#00BFF3"/>
    </inkml:brush>
  </inkml:definitions>
  <inkml:trace contextRef="#ctx0" brushRef="#br0">51000 1224 600,'11'-15'65,"5"2"-5,7 3-5,5 1-6,4 2-5,3 1-6,1 0-7,2 2-6,1-1-7,0 0-7,0-1-8,0-1-6,-1 0-7,-3 0-6,-4 2-5,-2 1-5,-3 0-5,-5 2-2,-3 0-4,-4 2-3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51578 700 538,'-14'1'10,"4"4"19,4 2 20,5 3 20,0 5 2,-1 6-12,0 5-13,-1 6-14,-1 3-7,0-1-2,0-2-4,0 0-1,0-2-7,1-1-11,-1-3-9,0-1-12,0-3-6,2-3-3,0-3-3,2-3-2,1-2-7,2-2-8,2-2-9,2-2-9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4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52300 550 568,'14'24'144,"-1"1"-33,-3 1-31,-1 1-32,-2 0-20,-2 0-12,-3 0-11,0 1-12,-4-2-3,0 0 0,-3-1 2,-2-1 2,-1-2-5,-1-3-11,-1-3-10,-1-2-10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5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51030 1383 503,'14'-6'96,"-1"4"-22,-2 4-22,-2 4-22,-2 2-11,-1 1-3,0 2-1,-2 0-1,-1 1-6,-2 1-7,-2 1-8,-2 2-9,-2-1-5,-2-1-5,-1-1-6,-3-1-4,0-1-1,0-2 2,2-2 3,1-2 2,1-3 3,4-4 4,3-4 4,2-4 4,4-1 4,4 0 6,3 2 6,5 1 5,1 0 4,-1 2 0,-1 1 0,-1 0 1,-2 4 0,-4 4 1,-4 5 1,-4 6 1,-5 2 0,-6 1-2,-6 1-1,-5 1-1,-4 0-1,1-1-2,-1-1-1,1 0-2,-1-2 0,-1-1-1,-1-1 1,-1-1 0,0-1 1,3 0 2,2-2 0,1 0 2,6-3 3,9-3 2,8-2 3,9-4 4,7-2-3,3-2-5,5-1-6,3-3-7,3-1-2,1 1 0,1-1-1,0 0 1,0 2-2,-5 2-1,-4 4-3,-3 3-2,-7 3 2,-9 5 4,-8 6 3,-9 4 5,-6 2 3,-4 1 1,-2-1 1,-2 1 1,-3-1 1,1 1-2,-1-1 0,1 1-1,0-1 0,3-3-1,1-1 1,3-2-1,2-2 1,3-1-1,2-1 1,4 0 0,5-4 0,6-2-1,8-6-1,6-2 0,5-4-2,3 0-3,3-1-3,3-1-2,1-1-2,0 0-1,1 0-2,-1 1-1,-2 0 0,-3 4-1,-5 3 1,-3 2-1,-6 4 0,-7 4-3,-6 4-1,-7 4-3,-5 1 1,-2 1 1,-2 0 3,-1-1 1,-4 2 2,-3 1 2,-4 3 0,-5 1 2,-1 1 2,0-3 2,0-1 2,-1-2 2,2-3 1,2-1-1,1-3 1,3-1-1,3-1 4,3-2 7,4-1 8,5 0 7,7-2 6,12-2 3,11-2 4,13-2 2,7-3-2,4-2-10,4-3-10,4-3-10,1-1-7,0 2-7,-2 3-4,0 1-7,-3 1-6,-2 2-8,-4 1-9,-2 0-8,-4 2-1,-5 1 3,-5 0 5,-5 2 4,-5 1 1,-5 1-5,-4 3-4,-6 2-5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5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51930 2937 597,'-13'-6'9,"3"6"20,5 4 18,3 6 19,2 3 4,0 5-12,0 3-13,0 5-11,0 2-11,2 2-8,0 3-8,1 1-10,0 2-8,0 2-11,-2 2-10,0 2-10,-1-3-8,0-7-5,0-9-6,0-7-5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6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53137 1544 496,'-6'-15'0,"6"0"0,4 2 0,6 1 0,3 1 7,5 2 12,3 3 13,5 1 14,2 1 2,2 2-8,2 0-7,3 2-8,-2 0-9,-4 0-8,-4 0-9,-3 0-10,-5 1-7,-3 2-8,-4 2-7,-4 2-7,-4 1-2,-4 1 3,-4 1 2,-4 2 3,-2-1 3,-1-1 7,-1-1 6,-1 0 6,-2-2 3,0-1 3,-1 0 1,-1-2 2,1 0 3,1 0 1,2 0 2,3 0 3,1-1 5,0 0 10,2-2 8,1 0 9,0 0 6,2 2 1,1 2 1,0 1 2,1 3-2,1 0-3,-1 1-3,0 2-4,0 1-3,0 5-5,0 3-4,0 5-4,0 4-4,0 6-5,0 6-6,1 6-4,-1 3-2,0 2 2,0 0 2,0 1 1,1-3 1,0-8 0,1-8-1,2-7-1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9"/>
    </inkml:context>
    <inkml:brush xml:id="br0">
      <inkml:brushProperty name="width" value="0.04561" units="cm"/>
      <inkml:brushProperty name="height" value="0.04561" units="cm"/>
      <inkml:brushProperty name="color" value="#FED406"/>
    </inkml:brush>
  </inkml:definitions>
  <inkml:trace contextRef="#ctx0" brushRef="#br0">5639 6531 482,'-5'-7'79,"6"1"-16,6 0-15,6 2-16,3 0-9,3 2-3,1 0-4,3 2-4,1 1-2,-1 2-3,1 2-2,-1 2-2,-1 1-2,-3 1-1,-3 2 0,-2 0-1,-4 2 3,-1 3 6,-2 3 7,-2 3 6,-2 2 2,-2 1 0,-2 1-2,-2 1-2,-2 1-1,-2 3-2,-2 1-3,-1 2-3,-2 3-3,0 5-4,0 2-3,1 5-5,-2 8-3,0 10-3,-1 11-3,-1 10-4,1-1-3,4-12-6,4-12-6,4-14-6,2-10-3,0-7-3,0-9-3,0-7-2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6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53831 1972 525,'-7'-19'43,"2"7"6,2 8 8,3 8 7,0 7-3,3 5-10,2 7-11,2 5-11,0 5-7,-2 3-3,-3 2-4,0 4-3,-2 8-4,0 15-4,0 15-3,0 15-5,-1 3-8,0-6-12,-2-8-14,0-6-12,-2-6-6,0-3 2,-1-4 1,-1-5 3,0-6 4,2-10 7,2-10 8,2-9 7,1-7 4,0-3 1,0-3 2,0-2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7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52849 2668 512,'15'-43'2,"-2"11"1,-3 10 3,-1 9 1,-1 5 3,2 1 2,0-1 2,1 0 2,0 2 0,-2 6-5,-2 4-3,-2 6-4,-3 5-1,-4 7 0,-4 6 1,-4 8 1,-4 4-2,-3 0-3,-5 2-3,-3 1-4,-3-2-1,1-4 2,0-4 1,-1-4 0,2-3 2,3-5 0,3-3 0,3-5 1,7-5 5,10-10 9,12-8 10,10-9 10,7-7-3,4-3-13,4-4-14,5-4-15,1-3-6,2 0-2,0-2-1,2 0-1,-2 1 1,-3 4 2,-2 3 3,-3 5 2,-4 4 5,-4 5 5,-3 5 8,-5 5 5,-3 2 3,-3 2-2,-2 1-3,-4 0-1,-2 4 7,-2 6 18,-3 6 18,0 6 18,-4 3 2,-2 0-12,-4 2-12,-2 2-13,-3 0-8,-3 4-3,-3 3-4,-3 3-3,-2 0-6,-1 0-7,-1-1-7,-1-1-7,1-3-5,3-4 1,3-3-1,3-4-1,2-4-5,1-3-11,1-3-12,0-2-12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7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53900 3100 513,'14'1'91,"-1"2"-15,-2 2-15,-2 2-15,1 2-7,5 5-2,5 4 0,5 3-1,2 2-5,1 1-10,-1-1-10,0 1-10,-1-2-12,-1-1-12,-3-3-13,-1-1-13,-4-3-8,-3-1-6,-4-2-6,-4-2-5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55977 1350 656,'-6'9'147,"2"3"-40,4 3-42,2 3-41,3 0-33,0-3-26,1-3-28,1-2-25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56650 1200 677,'8'9'153,"0"3"-48,-1 3-48,1 3-49,-1 1-34,-2-3-18,-3-1-19,0-2-19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2952" units="cm"/>
      <inkml:brushProperty name="height" value="0.02952" units="cm"/>
      <inkml:brushProperty name="color" value="#00BFF3"/>
    </inkml:brush>
  </inkml:definitions>
  <inkml:trace contextRef="#ctx0" brushRef="#br0">56750 2110 745,'79'-22'98,"-12"5"-24,-12 4-25,-14 3-23,-6 3-19,-3 2-11,-2 3-12,-1 1-12,-4 1-9,-2 0-5,-3 0-6,-2 0-5,-4-1 2,-3 0 9,-3-2 9,-2 0 10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8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57266 1422 583,'-9'-7'-2,"0"-1"-6,-2 0-6,0 0-4,1 4 9,1 8 26,2 8 25,2 7 25,3 6 7,2 3-12,3 3-13,4 3-13,0 1-7,-1 0-4,0 0-3,-2 1-4,0-1-5,0 2-4,0 0-5,0 2-4,-1 0-5,-2-2-2,-2 0-3,-2-1-3,-1-3-2,0-6-2,0-3-1,0-6-1,-1-4-2,-3-1-3,-4-2-4,-2-2-2,-2-3 0,-1-3 0,-1-2 3,-1-4 1,0-2 1,1-5 3,1-4 2,1-3 2,1-4 2,4 0 3,3-1 2,3-1 3,1 1 5,2 3 5,0 3 6,2 3 6,2 1 4,4 1 3,4-1 3,3 0 2,4 1 2,1 2-3,3 2-1,1 3-2,2 0-3,1 2-6,1 0-4,1 2-5,-2 0-8,-1 2-10,-4 0-11,-3 2-10,-3 0-5,-3 1 1,-3 2 1,-2 0 1,-4 2 3,-4 2 7,-4 1 7,-4 3 6,-1-1 5,1-2 2,0-4 1,2-3 3,0-1 1,1 0 1,-1 0 0,0 0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56307 3500 495,'-24'7'-2,"1"-2"-5,-1-3-4,1 0-5,1-2-1,6 2 2,5 0 3,5 1 1,2 2 15,2 2 28,0 2 28,2 2 27,3 1 6,6 3-14,5 2-17,7 1-14,3 2-11,1-1-6,1 1-6,1 0-5,2-2-8,2-1-7,4-3-7,3-1-8,2-2-9,2-2-8,2-3-11,2-1-8,1-2-5,0-4 1,0-2 0,0-3 2,-4-2 3,-10 2 5,-8 1 7,-8 0 5,-6 1 4,1-2 2,0 0 1,0-1 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59050 1181 617,'2'-13'-40,"6"3"42,4 4 41,5 4 41,3 3 11,-1 2-20,1 2-20,0 2-20,-2 1-14,-1 3-10,-3 2-10,-1 2-9,-2 0-10,-3-1-10,-1-1-10,-2-1-11,-4 1-5,-8 1-1,-6 3-1,-7 2 0,-4-1 5,-1 1 11,-1-2 12,0-1 11,-3-1 7,1-1 2,-2-1 2,-1 0 3,1-2 1,3-1 0,4-1 1,2 0 0,1-1 1,1-1 0,-1 1-1,0 0 1,5-1 8,7-2 15,8-3 16,8 0 16,6-3 6,5 0-2,5-2-2,5 0-2,2-2-5,2 0-8,1-1-7,1-2-8,-2 1-11,-2 1-17,-3 0-16,-3 2-15,-4 0-6,-3 0 6,-4 0 6,-4 0 6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49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59609 1800 491,'-21'3'41,"5"6"7,5 5 8,4 7 8,4 4 0,0 3-10,2 2-10,1 4-9,0 4-6,0 4-4,0 6-4,0 4-4,-2 5-7,0 4-11,-3 3-11,-2 5-12,0-3-4,0-5 2,2-8 2,1-7 3,0-6-3,2-7-9,0-7-7,2-7-9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01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41400 23000 420,'-85'-2'18,"32"-3"15,31-3 16,32-2 15,18-1 2,6 3-13,7 3-12,6 4-12,1 1-9,-3 0-4,-3 0-5,-2 0-4,10 3-1,25 6 6,25 7 4,25 6 4,4 1 1,-15-3-4,-15-3-2,-16-2-4,-8-8-2,0-8 1,0-10-1,0-9 1,0-5-2,0 0-2,0 0-3,0 0-4,-4 1-1,-5 4-1,-7 3-2,-5 3-1,-1 3 0,6 3 1,7 3 1,6 4 1,-1-1 0,-5-3 2,-7-3 2,-5-2 0,-1-3 1,6 1 0,7-1 0,6 1 0,-1 1 0,-5 3-1,-7 3 0,-5 4-2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39"/>
    </inkml:context>
    <inkml:brush xml:id="br0">
      <inkml:brushProperty name="width" value="0.03956" units="cm"/>
      <inkml:brushProperty name="height" value="0.03956" units="cm"/>
      <inkml:brushProperty name="color" value="#FED406"/>
    </inkml:brush>
  </inkml:definitions>
  <inkml:trace contextRef="#ctx0" brushRef="#br0">7087 7950 556,'-6'8'61,"6"2"-1,4 0 0,6 1-1,2 1-4,1-1-7,1 1-8,2 0-7,-1 0-12,-1-1-15,-1 1-15,0 0-15,-3-1-16,1 1-16,-2 0-16,0 0-17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0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59217 2400 547,'-16'1'-33,"0"2"15,1 2 15,-1 2 15,-1 2 7,-1 5 2,-3 4 0,-1 3 2,-2 4 3,1 1 6,-1 2 6,1 3 6,0 0 2,1 0-4,1 1-3,1-1-2,2-1-5,2-3-4,4-4-6,3-1-5,5-6-9,8-3-17,8-6-15,7-4-15,7-8-12,3-8-7,4-9-6,5-9-8,-2-3 3,-6 4 13,-6 2 13,-5 3 13,-4 2 9,-1 3 4,-1 1 5,0 3 5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0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60650 1811 609,'8'-13'-39,"0"8"38,-1 7 39,1 6 40,-1 4 11,-2 1-14,-3 1-16,0 2-15,-3-1-14,0 1-14,-2-1-14,0 1-15,-2-2-11,0-1-10,-1-2-10,-1-2-10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1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60563 1244 588,'8'-8'0,"2"-2"0,0 0 0,1-1 0,0 0 0,-2 2-1,-3 2 0,-1 3 0,-2 3 6,-4 7 11,-2 7 13,-3 8 11,-3 3 1,-2 1-9,-2 1-11,-1 0-9,-2 1-6,0-3 2,1-1-1,-1-3 2,1-2-9,2-2-14,3-4-15,1-3-15,4-3-5,6-2 3,6-4 5,6-2 4,3-2 5,1 0 7,1 0 8,1 0 6,0 1 5,-3 0 1,-1 2 1,-2 1 2,-3 0 1,-3 3 0,-2 2 0,-4 2 1,-3 2 1,-4 3 2,-4 4 3,-3 2 3,-3 1 1,-2 1 1,0-1 2,0 1 0,-3-1 0,0-1-1,-1-1-1,-1 0-1,1-2-2,3-1-1,3-1 0,3-1-2,4-1-4,4-2-6,6-2-6,4-2-7,6-3-3,5-4 3,7-4 2,5-4 2,2-1 3,-1 0 2,-3 2 3,-1 1 2,-3 1 2,-1 4 3,-3 3 2,-1 2 1,-2 3 2,-3 2 0,-1 1-1,-2 3-1,-3 2 3,-2 0 6,-4 1 4,-2 1 6,-3 0 3,-2-1-1,-2-1-1,-1 0 0,-3-1-4,-2-1-5,-1 1-6,-3 0-7,-1-1-3,-1-1-5,-1 0-2,-1-2-4,0-1-2,1-2 0,1-3-1,1 0 1,2-2-1,2 0 1,4 0 1,3 0 0,3-2 1,4-2 2,4-4 0,4-2 2,4-2 1,6 1 2,4-1 2,5 0 1,1 1 1,-2 3 2,-1 1 2,-2 2 1,-3 1 2,0 0 0,0 0 2,-2 0 1,-1 1 1,-1 0 3,-1 2 2,0 0 3,-3 2 0,-1 2 0,-2 2-1,-2 2 0,-2 1-1,0 0-1,-2 0-1,0-1-1,-3 2 0,-2 2 1,-4 2-1,-2 1 1,-3 2-4,-3 0-7,-3-1-7,-3 1-8,-3 0-3,-1-1 0,-3 1 1,-1 0-1,-1-1 1,0 1 2,-1 0 1,1-1 1,1-1 3,3-2 5,3-4 6,3-3 5,6-1 9,7 0 10,8 0 13,8 0 11,8-1 1,11-2-10,9-2-9,10-2-10,1-1-7,-6 0-3,-7 0-5,-7 0-4,-2 1-2,6 0-3,5 2 0,5 0-3,1 1 0,-2 0 0,-2 0-1,-2 0 1,-2 0 0,-3 0-2,-3 0 1,-3 0-2,-4 0 1,-1 0 4,-4 0 1,-3 0 4,-5 1-13,-6 2-27,-8 2-29,-6 2-26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63350 1850 593,'7'16'117,"-1"1"-27,0 1-26,-2 1-28,-1 3-14,0 3-1,-2 4-2,0 5-2,-1 2-4,0 2-6,0 2-7,0 2-5,-1 0-2,0-3 1,-2-4 3,0-2 2,1-6-12,4-7-27,4-8-26,4-8-26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63379 2089 583,'-4'7'7,"8"-2"13,7-2 13,9-2 14,7-2 3,7-2-6,6-2-7,8-2-6,1 0-6,-4 1-6,-4 0-7,-4 2-5,-4 1-4,-3 2-2,-5 2-2,-4 2-2,-3 2 0,-4 3-1,-5 4 0,-3 2-1,-4 3 2,-6 3 2,-4 3 3,-5 3 2,-5 1 1,-3 1 0,-5-1 0,-3 0-1,-2 0 0,1-1-1,2-1 0,0-1 0,-1-1 0,-1-1-1,-2-2 1,-2 1-1,-1-3-1,1-1-1,1-3-1,2-1-2,1-3 1,7-2 2,4-4 2,5-2 3,6-3 1,10 0 2,8-2 2,9 0 2,7-2-2,5-2-4,4-2-4,6-1-4,2-3-4,0-2-4,0-1-3,0-3-4,-2 1-5,-4 3-4,-4 3-6,-3 2-4,-5 3-2,-3 1 5,-5 0 2,-3 2 4,-4-1-1,-4-2-2,-4-2-4,-4-1-2,-3-1 0,0 0 8,-1 2 6,-2 1 7,1 0 4,1 0 3,0 0 2,2 1 3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7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64159 1495 510,'-9'-17'0,"-2"-2"1,-2-1-1,-1-3 2,0 1 1,3 1 5,3 3 4,2 1 5,2 2 2,1 2 3,-2 3 2,2 1 1,-1 5 4,2 8 3,0 8 4,2 7 3,0 8 0,0 5-5,0 6-4,0 6-5,0 8-4,0 8-1,0 9-2,0 9-2,0 6-4,0 6-6,0 4-7,0 6-6,0 4-8,0 7-8,0 5-9,0 7-9,0-1-6,0-4-3,0-5-4,0-5-4,0-12 2,0-22 7,0-19 5,0-21 8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66107 1946 507,'-21'0'5,"3"0"11,4 0 10,5 0 11,6-1 3,11-2-4,11-2-4,11-2-5,6 0-3,1 1-3,0 0-2,2 2-2,-1 1-3,-2 2-3,-2 2-3,-1 2-3,-3 2-3,-4 1-4,-2 3-3,-2 2-3,-6 2-1,-3 3 1,-6 3 1,-4 4 3,-5 1 1,-2 4 2,-4 3 2,-2 3 2,-3 1 2,-3 0 4,-3 0 3,-3 1 3,-1-3 2,1-4 0,1-3 0,1-5 1,0-2 0,1-3-2,-1-1-2,0-2-1,1-2-2,1-1-3,1-1-4,1 0-2,1-7-8,1-12-12,0-12-10,2-11-12,5-9-7,8-8-3,10-6-5,8-7-3,4-1 0,1 5 6,-1 4 5,1 6 6,-1 5 6,2 4 8,1 5 8,1 6 7,0 2 6,-3 1 2,-1 1 4,-3 1 2,-2 3 5,-3 5 6,-2 5 5,-4 4 5,-4 6 8,-4 6 8,-6 6 9,-4 6 9,-5 4-1,-3 4-9,-5 5-8,-3 3-10,-4 4-6,-1 2-3,-2 4-4,-2 2-3,-1 2-4,1-2-3,1-1-4,2 0-4,1-3-5,5-6-7,3-4-7,5-5-7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67900 2750 574,'28'1'3,"-5"2"5,-7 2 5,-5 2 5,-4 1 6,-2 3 4,-2 2 5,-2 1 5,-2 4 1,0 5-3,-2 5-2,0 5-2,-1 1-3,0-2-1,0-2-2,0-1-2,4-7-12,6-8-20,7-8-23,8-9-20,2-7-7,0-2 8,1-3 9,-1-3 8,2-1 6,1 1 3,3 1 5,1 1 3,-1 2 2,-6 4 1,-3 4 1,-6 5 1,-4 2 6,-3 3 12,-2 4 12,-4 2 12,-1 2 5,0-1-3,0 1-2,0 0-3,1-1-6,0 1-8,2 0-8,0 0-8,2-2-4,0-3 1,1-3-1,2-2 1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8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70157 2500 542,'-10'16'59,"-2"1"-4,-3 1-4,-3 1-2,-1 1-5,1 1-3,1 1-4,1 1-3,0 1-6,0 1-5,1 1-5,-1 1-6,-1 0-6,-1 0-6,-3 1-6,-1-1-6,-1-2-6,3-3-7,1-4-6,3-5-6,1-4-6,2-4-5,2-6-5,3-4-4,1-3 1,2 0 8,2 1 8,2-1 8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1:59"/>
    </inkml:context>
    <inkml:brush xml:id="br0">
      <inkml:brushProperty name="width" value="0.05038" units="cm"/>
      <inkml:brushProperty name="height" value="0.05038" units="cm"/>
      <inkml:brushProperty name="color" value="#00BFF3"/>
    </inkml:brush>
  </inkml:definitions>
  <inkml:trace contextRef="#ctx0" brushRef="#br0">70250 1500 436,'23'32'175,"-1"0"-39,-1 2-39,-1 1-37,0 2-25,3 4-7,1 4-9,3 4-8,0 3-9,1 5-8,-1 4-10,1 3-10,-2 2-4,0-1-3,-1-1-2,-1-1-2,-2-6-7,-3-10-10,-3-11-11,-2-11-12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0"/>
    </inkml:context>
    <inkml:brush xml:id="br0">
      <inkml:brushProperty name="width" value="0.05243" units="cm"/>
      <inkml:brushProperty name="height" value="0.05243" units="cm"/>
      <inkml:brushProperty name="color" value="#FED406"/>
    </inkml:brush>
  </inkml:definitions>
  <inkml:trace contextRef="#ctx0" brushRef="#br0">7831 6347 419,'-7'-43'28,"2"9"-2,2 9-3,2 9-3,0 4-1,-2-2-2,-2 0 0,-2-1-2,0 1-3,1 1-2,0 2-4,2 2-4,-2 3-1,-2 2 1,-3 4 2,-3 3 0,-2 3 1,2 5 1,1 5 2,1 5 2,1 2 0,0-1 0,2-1 2,1-1-1,0-1 1,2-2-2,1-3 1,1-1-2,1-2 0,3-1-2,4 0-2,2-2 0,3-1-3,2-2-3,2-2-3,1-2-2,2-2-4,1-2-1,2-2-4,0-2-2,-1-1-1,-1-2-1,-3 0-1,-1-1 0,-2 0 1,-2 1 2,-3 0 3,-1 2 2,-2 2 11,-4 6 22,-2 4 20,-3 6 21,-1 1 5,2 1-13,2 0-12,2 0-12,1 1-7,0 5-3,0 3-1,0 5-3,0 3-3,0 3-2,0 2-2,0 4-3,0 3-3,0 2-7,0 4-4,0 2-6,0 8-11,0 14-14,0 11-16,0 14-16,0-5-5,0-22 4,0-21 4,0-21 4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1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72800 1500 683,'14'8'143,"-3"-1"-42,-3 1-44,-2 0-42,-2 0-32,1-1-22,1 1-22,2 0-22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1"/>
    </inkml:context>
    <inkml:brush xml:id="br0">
      <inkml:brushProperty name="width" value="0.0313" units="cm"/>
      <inkml:brushProperty name="height" value="0.0313" units="cm"/>
      <inkml:brushProperty name="color" value="#00BFF3"/>
    </inkml:brush>
  </inkml:definitions>
  <inkml:trace contextRef="#ctx0" brushRef="#br0">73600 1550 702,'0'21'106,"2"-3"-24,0-5-23,2-3-24,0-2-20,1-1-15,1 1-16,2 0-16,-1 0-11,-1-1-7,-1 1-8,0 0-6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2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73931 2552 469,'-1'-22'9,"-2"5"9,-2 3 11,-2 4 9,-1 3 1,-1 1-8,-2 0-7,0 2-7,-2 1-5,-3 2-3,-3 2-2,-3 2-3,-2 2 0,1 3 0,-1 4 1,1 2 2,-1 3 0,1 1 1,-1 3 2,1 1 1,1 2 0,3 1 0,3 1-1,2 1 0,3-1 1,3-3-1,1-3 1,2-3 0,2-1-1,2-1-4,2 1-3,2 0-2,3-2-4,4-3-1,3-3-2,5-2-3,2-3 0,1-2-1,1-2 1,1-2-1,2-3 0,3-4-3,3-4-1,3-3-2,0-3-2,-2-1 1,-2-1-2,-1-1 1,-2-2 0,-1-1 1,-1-3 1,-1-1 1,-2-1 1,-3 0 0,-3-1 1,-3 1 0,-2 1 3,-2 1 2,-2 3 4,-2 1 2,-2 4 5,-1 3 5,0 5 4,-2 3 6,0 4 7,0 4 12,0 4 11,0 4 11,0 4 0,0 3-10,0 5-11,0 3-10,0 3-8,0-1-4,0 1-5,0-1-4,-1 3-2,-4 3 0,-2 4 1,-3 5 0,-1-1-4,0-2-10,2-3-8,1-3-9,0-4-7,2-3-5,1-5-4,0-3-4,2-7-4,0-8-4,2-10-3,0-8-3,2-4 3,0 0 10,2-1 11,0 1 9,2 0 11,0 2 10,1 3 11,2 1 10,0 3 6,1 3 0,2 2 1,0 4 0,1 0 1,1 0 1,1-1 0,2-1 0,0-1-1,1 0-6,1 0-4,1 0-4,0 1-6,-3 2-5,-1 3-5,-2 1-6,-2-1-7,-1 0-9,0-3-9,-2-2-10,-1-1 1,-2 0 9,-3 1 9,0-1 9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2"/>
    </inkml:context>
    <inkml:brush xml:id="br0">
      <inkml:brushProperty name="width" value="0.05178" units="cm"/>
      <inkml:brushProperty name="height" value="0.05178" units="cm"/>
      <inkml:brushProperty name="color" value="#00BFF3"/>
    </inkml:brush>
  </inkml:definitions>
  <inkml:trace contextRef="#ctx0" brushRef="#br0">75823 1494 424,'0'-23'2,"2"3"3,0 1 2,2 3 4,-1 4 10,0 8 16,-2 8 15,0 8 17,-2 6 1,0 5-11,-2 5-12,0 4-12,-2 6-7,0 5-3,-1 4-3,-1 5-3,-1 5-2,0 6-2,0 4-1,0 5-1,1 1-5,1 0-11,0-1-10,2-1-10,0-2-7,0-3-3,0-3-2,0-2-4,0-3-2,-2-1 0,0-1 0,-1 0-1,-1-4 2,2-2 3,1-6 4,1-2 4,0-7 1,0-8 0,0-7 0,0-8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3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76450 2828 649,'1'-22'2,"4"3"6,2 3 5,4 3 5,-1 5 6,1 8 9,-2 8 8,0 7 8,-3 6 0,-3 3-8,-2 3-9,-4 3-8,-2-1-10,-1-3-12,-3-5-11,-2-3-13,3-4-3,8-2 4,8-4 4,8-3 5,3-2 4,-1 0 4,-1-1 4,-1-2 3,-2 1 2,-2 2-1,-4 2-1,-3 2-1,-2 3 1,-4 5 2,-2 5 2,-3 5 3,-4 2 0,-2 1-1,-3-1-2,-3 1-1,-1-3-1,1-3 0,0-5 0,2-3-1,3-5-10,3-6-21,4-6-22,4-6-21,3-3-4,2 1 11,2-1 11,2 0 12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4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77930 2309 425,'8'-8'0,"-2"2"0,-1 1 0,0 0 0,-3 1 2,-2 0 3,-4 0 4,-2 1 3,-3 0 8,-4 3 10,-2 4 11,-3 2 10,-2 4 2,1 6-8,-1 4-9,1 5-8,-1 2-6,1 2-2,-1 1-2,1 1-3,0 0-2,0 0-2,2 1-1,1-1-3,2-2-1,2-3-1,4-5 0,3-3-2,5-5-6,10-5-12,8-5-14,9-4-12,5-6-5,2-6 2,3-5 2,1-6 4,-1-3 2,-2 3 4,-3 1 5,-3 3 4,-4 3 4,-3 4 6,-5 6 6,-3 5 5,-4 3 3,-2 1 1,-4 3 1,-2 2 1,-4 2 4,-2 4 6,-4 2 8,-2 3 7,-2 1 4,-2 1 2,0-1 2,-1 1 1,2-1-1,3-3-4,4-1-5,4-2-5,4-4-5,6-3-8,4-4-6,5-4-6,3-4-6,1-3-4,1-5-3,1-4-4,0-1-1,-1 1 0,-1 1 0,-1 1 1,-1 0 1,-3 1 1,-1-1 1,-2 1 1,-3 0 2,-4 2 2,-4 2 2,-4 3 3,-4 0 3,-2 2 1,-3 1 3,-3 0 2,-3 2 3,0 0 1,-1 2 3,-1 0 1,0 1 1,1 0 0,1 0-1,1 0-1,4 0-2,8-2 0,8 0-2,8-1-1,5-2-3,3 0-4,3-2-4,3 0-4,2 0-3,2 0-2,3 2-2,1 1-2,-1 0 2,-3 2 6,-5 0 6,-3 2 5,-5 1 5,-1 2 4,-4 2 3,-3 2 3,-2 1 4,-2 1 2,-2 1 2,-2 2 2,-2 0 2,-4 3-2,-2 1 0,-3 3 0,-2 0-2,0-1-1,0-1-2,1-1-1,0 0-1,4 0-2,2-1-2,4 1-1,3 0-3,4-1-4,4 1-5,3-1-3,3-1-3,0-4-1,-1-4-2,1-4 0,0-4-5,-1-4-5,1-4-7,0-4-6,-1-2-1,-1-3 4,-1-1 4,0-3 3,-3-1 4,1-3 0,-2-1 2,0-2 2,-3 0 0,-3 1 0,-2 3-1,-4 2 1,-2 2 1,-5 5 1,-4 3 3,-3 4 1,-3 3 3,0 2 0,1 2 1,-1 2 1,1 2 0,3 2-3,1 2-2,3 2-4,2 1-4,6 0-11,4 0-8,6-1-10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4"/>
    </inkml:context>
    <inkml:brush xml:id="br0">
      <inkml:brushProperty name="width" value="0.05195" units="cm"/>
      <inkml:brushProperty name="height" value="0.05195" units="cm"/>
      <inkml:brushProperty name="color" value="#00BFF3"/>
    </inkml:brush>
  </inkml:definitions>
  <inkml:trace contextRef="#ctx0" brushRef="#br0">81370 2133 423,'5'-6'13,"-4"4"24,-6 4 27,-4 4 24,-4 3 4,-1 5-17,-3 4-18,-1 3-17,-3 4-11,0 3-5,-1 3-4,-1 2-4,0 2-5,-1 1-4,1-1-4,-1 0-3,2-2-5,3-4-4,3-3-5,3-5-5,4-5-9,6-8-13,6-8-14,6-8-13,3-6-2,3-6 9,2-3 11,2-6 9,1-3 7,2-1 5,3 0 4,2-2 4,-2 3 4,-2 6 5,-3 5 5,-2 7 4,-4 3 6,-1 2 8,-2 2 8,-2 2 7,-2 4 10,-1 6 14,0 6 12,-2 6 13,-1 3 0,0 2-13,-2 3-14,0 1-12,-1 1-10,0-1-4,0-1-5,0-1-4,0-2-5,0-1-6,0-3-5,0-1-6,3-8-7,8-13-9,6-11-10,7-14-8,2-6-3,-1 0 7,-3-1 5,-1 1 7,-2 2 4,-1 4 5,-1 3 4,-1 5 4,-1 2 2,-1 1 0,0 1 0,-2 1 1,0 1 8,0 4 16,-1 3 17,1 3 17,-2 4 3,-2 7-9,-4 7-8,-2 8-9,-4 3-7,-2 4-6,-4 3-5,-2 3-5,-2 0-3,1-2-3,-1-2-2,0-1-1,1-4-3,2-3-1,3-5-2,1-3-2,2-5-3,4-7-5,2-4-4,4-7-4,2-4-2,5-2 4,4-1 2,3-3 3,3 1 3,-1 1 1,1 2 4,-1 3 1,0 1 2,-3 2 1,-1 2 0,-2 3 1,-3 0-1,-1 0-3,-2 0-3,-2 0-2,-3-1-4,-3-2-4,-2-2-3,-4-1-4,-1-1 0,1 2 7,-1 2 6,0 3 6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6056" units="cm"/>
      <inkml:brushProperty name="height" value="0.06056" units="cm"/>
      <inkml:brushProperty name="color" value="#00BFF3"/>
    </inkml:brush>
  </inkml:definitions>
  <inkml:trace contextRef="#ctx0" brushRef="#br0">83507 1452 363,'0'-16'2,"2"1"6,1-1 5,0 0 6,0 2 6,0 1 8,-2 2 9,0 2 8,-1 6 4,0 8-1,0 9-1,0 10-1,0 4-4,0 4-6,0 3-7,0 3-5,-2 2-6,0 3-3,-3 4-4,-2 3-4,-1 4-4,-2 9-4,0 7-4,-1 9-4,0 1-6,1-2-10,1-3-9,0-3-9,2-4-2,-1-3 5,0-5 3,0-3 4,1-7 0,1-8-5,0-9-5,2-9-6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4509" units="cm"/>
      <inkml:brushProperty name="height" value="0.04509" units="cm"/>
      <inkml:brushProperty name="color" value="#00BFF3"/>
    </inkml:brush>
  </inkml:definitions>
  <inkml:trace contextRef="#ctx0" brushRef="#br0">84572 2011 487,'-8'-13'41,"0"8"0,1 7-1,-1 6-1,0 4-1,0 1-1,0 1-1,1 2-2,-2 0-2,0 3-4,-2 1-3,0 3-3,0 1-3,-1 3-2,0 1-1,0 2-3,2 0-1,3-3-3,2-3-2,4-3-2,2-4-3,4-3-5,2-4-4,3-4-4,5-3-4,4-1-2,4 0-2,7-1-3,1-3-4,0-2-6,0-4-5,1-2-6,-4-1-1,-4 3 0,-5 1 2,-4 2 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05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84792 2443 414,'-8'-8'6,"0"2"10,0 1 10,1 1 11,0 1 9,2 3 5,2 4 5,2 2 7,0 5-3,0 6-8,-2 5-10,0 6-9,-1 7-7,0 5-3,0 6-3,1 5-5,-2 4-5,0-2-7,-2-1-6,0 0-8,0-4-13,1-5-16,0-4-18,2-5-18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1"/>
    </inkml:context>
    <inkml:brush xml:id="br0">
      <inkml:brushProperty name="width" value="0.04398" units="cm"/>
      <inkml:brushProperty name="height" value="0.04398" units="cm"/>
      <inkml:brushProperty name="color" value="#FED406"/>
    </inkml:brush>
  </inkml:definitions>
  <inkml:trace contextRef="#ctx0" brushRef="#br0">8572 4600 500,'-21'15'50,"6"-1"-9,7-1-9,5 0-10,3-1-3,0 3 1,0 2 2,0 1 2,2 0-1,4-2-2,3-4-3,5-3-3,1-3-4,-1-6-8,0-4-7,-2-6-7,-1-1-5,-3-1-3,-1 0-3,-2 0-3,-1 1 0,0 1 0,0 0 2,0 2 2,-2 1 4,-4 1 10,-4 0 9,-4 2 9,-1 1 6,1 2 5,0 2 4,2 2 4,4 0-4,8-2-12,8-2-12,8-2-12,2-1-5,-3 0 0,-3 0 1,-3 0 0,-2 3 6,-2 6 13,-3 6 13,-1 5 12,-2 5 6,-4 0-3,-2 0-2,-3 3-3,-4 4-2,-2 10-3,-3 10-1,-3 10-2,-3 7-3,-2 7-4,-1 5-3,-2 6-4,-3 3-5,1-2-3,-2 0-5,-1-1-4,-2 7-6,-3 16-6,-2 15-7,-4 16-6,2-1-5,6-19-1,5-19-1,7-18-2,4-16 2,4-13 7,4-12 6,5-13 6,1-7 2,0-3-2,0-1-2,0-2-3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1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86465 1454 586,'-7'-12'13,"3"5"25,1 6 25,2 6 25,1 4 1,2 3-24,0 3-24,1 3-24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1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87350 1300 589,'0'29'179,"0"-6"-51,0-4-51,0-4-51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2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87893 1950 504,'29'8'167,"-3"0"-40,-5-1-42,-3 1-41,-4 0-21,-1 0-4,-3 0-2,-1 0-3,-3 2-15,-6 5-24,-4 5-27,-5 5-24,-5 0-9,-2-3 8,-3-5 8,-3-3 7,-1-2 11,-1 1 11,1 1 11,0 2 12,-1-1 6,-1-1 3,-1-1 3,-1 0 1,1-3 2,3 1 1,3-2-1,3 0 2,2-2 9,3 1 19,1 0 19,2 0 18,3 0 5,2 0-10,4-1-11,3 1-10,5-1-5,9-2-1,9-2-1,8-2 0,4-1-2,-3 0-5,-4 0-3,-2 0-5,-2 0-4,-1 0-5,-1 0-5,-1 0-5,-2 1-1,-1 2 2,-3 2 2,-1 1 3,-3 2-11,-1 0-23,-2 0-22,-2 0-24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2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90903 1200 535,'-24'3'145,"1"7"-32,-1 8-34,1 6-31,-2 4-23,-3 2-11,-3 3-11,-2 1-12,-1-1-7,3-2-5,3-3-4,3-3-3,4-3-3,5-3 1,5-3 1,5-2 1,3-4-1,3-1-2,4-2-2,2-2-2,4-4 1,4-4 2,3-5 2,5-5 3,0-2 5,-1 4 6,-3 3 6,-1 2 6,-3 2 9,-3 1 9,-2-1 9,-4 0 10,-2 1 5,0 4 2,-2 2 1,0 4 1,-2 3 2,0 5 0,-2 5 1,0 5 0,-1 3-3,0 1-8,0 0-9,1 2-7,-1-2-7,2-3-3,0-5-3,2-3-4,0-3-5,0-1-4,0-1-4,0 0-5,2-5-12,4-6-18,3-8-18,5-6-19,0-4-1,-1-1 17,-2-1 15,-2-1 16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91833 840 472,'6'-19'11,"-1"10"21,-2 10 22,-1 10 22,-3 6 3,-1 3-15,0 3-15,-1 3-16,0 0-8,3-3-4,4-3-2,3-3-3,2-3-7,5-3-8,3-2-9,5-4-9,1-2-10,1 0-10,-1-2-10,1 0-11,-4 0-4,-5 2 5,-6 2 2,-6 2 5,-7 2 6,-6 1 10,-7 3 11,-7 2 9,-2-1 8,3-1 7,3-2 5,3-2 7,1-1 5,1 3 6,-1 2 5,1 2 5,-1 1 2,2 1 0,1 1 1,1 1-1,0 2-1,0 3-1,0 3-1,1 3-2,0 4-2,0 6-3,2 6-1,1 6-2,0 4-3,0 1-3,0 3-3,1 2-3,-1 2-4,0 1-4,0 3-7,0 1-4,1 4-8,-1 5-12,0 4-11,0 6-12,1-3-4,0-10 2,2-9 2,1-10 2,0-11 5,2-10 9,0-11 8,2-11 9,-1-5 1,0 0-2,-2 0-3,0 0-4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92376 2789 496,'4'-5'64,"-5"6"-9,-6 6-10,-5 6-9,-5 3-4,-1 4 0,-3 4 2,-1 1 0,-1 2-2,1-1-3,1-1-6,1-1-3,2-3-4,2-3 0,4-5-1,3-3-1,5-2-8,8-2-14,8-1-16,7 0-14,8-3-8,5-4 0,6-4-1,6-4 1,3-4 0,2-3 1,0-5 1,1-3 0,-4 0 4,-12 5 8,-10 5 7,-10 5 8,-6 2 4,1 0 0,1 0 2,2 1 1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3"/>
    </inkml:context>
    <inkml:brush xml:id="br0">
      <inkml:brushProperty name="width" value="0.05373" units="cm"/>
      <inkml:brushProperty name="height" value="0.05373" units="cm"/>
      <inkml:brushProperty name="color" value="#00BFF3"/>
    </inkml:brush>
  </inkml:definitions>
  <inkml:trace contextRef="#ctx0" brushRef="#br0">93909 2522 409,'-7'-19'45,"2"7"15,2 8 15,2 8 14,1 6-1,0 5-16,0 5-17,0 5-17,-1 4-12,-2 5-6,-2 3-6,-1 4-7,-3 1-5,0-1-8,-1 0-5,-1-1-7,0-4-8,0-4-8,2-5-11,1-5-8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4"/>
    </inkml:context>
    <inkml:brush xml:id="br0">
      <inkml:brushProperty name="width" value="0.06415" units="cm"/>
      <inkml:brushProperty name="height" value="0.06415" units="cm"/>
      <inkml:brushProperty name="color" value="#00BFF3"/>
    </inkml:brush>
  </inkml:definitions>
  <inkml:trace contextRef="#ctx0" brushRef="#br0">94714 1544 342,'25'-22'4,"5"3"5,3 3 6,4 2 7,1 4 2,-2 3-2,-1 2-3,-3 4-1,-2 1-3,-1 2-1,-3 0-3,-1 2-2,-3 0-1,-3 2 0,-3 0 0,-3 1 1,-2 1 1,-2 2 1,-3 0 3,-1 1 3,-1 2 0,0 0 0,0 1 1,0 1 0,-1 2 1,0 3 1,-2 3 3,0 3 1,-1 1-1,0 1-2,0-1-2,0 1-2,0 3-1,0 8 1,0 8 2,0 8 1,0 1 0,0-3-4,0-4-3,0-4-3,0-3-2,0-2-1,0-2-2,0-2-2,0-3-4,2-5-11,0-5-9,2-5-10,-6-7-6,-8-10-3,-11-10-2,-9-10-2,-5-6-1,2-2 5,0-4 3,1-3 5,2-1 3,1 0 5,3-1 5,2 1 5,-1 0 2,0 0 1,-1 0-1,0 0 0,1 2 1,5 5 1,4 5 2,6 5 1,4 3 7,1 1 15,2 0 13,2 2 15,2 1 4,3 1-4,4 0-3,2 2-5,3 0-5,3-2-6,3 0-5,4-1-7,1 0-5,2 2-3,3 2-5,1 3-3,0 0-3,-3 2-3,-3 0-4,-3 2-2,-4 1-1,-3 4 0,-4 2 0,-4 3 0,-6 4 1,-6 1 3,-7 5 2,-7 2 3,-5 1 2,-3 1 3,-3-1 3,-3 1 2,0-1 2,0 1 1,1-1 1,1 0 2,2-1 0,3-4 2,4-5 1,2-3 1,7-2-2,12 0-5,12-1-4,11 1-4,7-2-6,3-6-6,1-4-5,2-6-6,1-2-2,-3-1 2,-2-1 2,-1-1 2,-4-1 1,-3 0 2,-5 1 1,-3-1 2,-3 1-1,-3 3-4,-1 1-6,-2 2-3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4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95326 1898 479,'-8'-7'5,"2"1"7,1 0 8,0 2 9,1 4 10,1 8 11,-1 7 11,0 9 12,0 7-1,0 8-14,0 8-13,0 8-13,0 6-14,1 7-12,-1 5-12,0 6-13,0-5-6,0-15-1,0-16 1,0-15 0,0-9-9,1 1-16,-1-1-17,0 1-16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7"/>
    </inkml:context>
    <inkml:brush xml:id="br0">
      <inkml:brushProperty name="width" value="0.05048" units="cm"/>
      <inkml:brushProperty name="height" value="0.05048" units="cm"/>
      <inkml:brushProperty name="color" value="#00BFF3"/>
    </inkml:brush>
  </inkml:definitions>
  <inkml:trace contextRef="#ctx0" brushRef="#br0">97211 946 435,'6'31'142,"-1"-2"-32,-2 0-31,-2-1-32,-1 0-19,0-1-8,0 0-8,0 1-7,0-2-6,-2-2-6,0-1-6,-1-2-6,-1-8-9,2-11-15,0-12-13,2-11-15,3-9 0,5-7 14,7-5 13,6-5 13,1-3 9,-1 6 2,-3 2 4,-1 5 2,-1 4 4,-1 4 1,1 3 3,0 5 3,-1 3 9,-1 5 16,-1 3 17,0 4 17,-3 3 4,1 2-8,-2 2-8,0 2-8,-3 2-4,-1 4 0,-2 2-2,-2 3 0,-2 4-2,-4 3-3,-2 5-5,-3 3-4,-3 2-5,-2-2-6,-1 0-7,-3-1-6,0-2-5,3-3-3,1-3-4,3-3-3,4-6-7,8-8-10,8-9-10,7-9-11,4-3 3,-3 4 12,-1 4 14,-2 5 12,-5 3 10,-8 7 5,-8 6 6,-8 6 5,-6 3 3,-5 1-1,-5 1 1,-4 1-2,-2 0 0,3-1 0,3-1-2,4-1-1,-1-1-1,1 1 1,-2 0-2,-1-1 0,2-1 1,3-3 1,5-2 2,3-4 2,7-2 1,8-1 2,10 0 3,8-2 1,6-2 0,3-4-4,3-4-3,3-3-3,2-4-3,2-2-1,3-1-1,1-3 0,-2 1-1,-4 3 3,-5 3 0,-5 2 2,-4 5 7,-4 5 12,-5 4 13,-3 5 11,-3 4 3,-2 2-8,-2 1-9,-2 3-8,0 1-5,0 3-3,2 1-3,0 3-3,1 1-2,0 0-1,0 2-2,0 1-1,0 0-3,-2-2-2,0 0-4,-1-1-3,0-2-3,6-5-4,2-3-4,5-4-3,3-6-1,1-5-1,3-6 2,2-5-1,0-6 0,1-4 0,-1-3-2,1-5-1,-2 0 0,-3 1 0,-2 3-1,-4 2 0,-4 0 1,-6 0 0,-6 1 1,-6-1 0,-5 2 1,-7 5-1,-5 3-1,-6 4 0,-5 3 1,-1 0 3,-2 2 3,-2 1 3,1 0 3,2 0 3,4 0 3,2 0 2,4-1 3,5-1 4,5 0 4,5-1 4,3-1 4,3 2 4,1 0 4,2 2 5,3 1 8,2 4 14,4 2 12,2 3 13,2 4 1,-2 4-12,0 3-13,-2 5-11,-2 2-10,-6 4-7,-4 3-6,-5 3-6,-4 1-7,-3 0-5,-3 0-6,-3 0-4,-1-2-5,0-4-1,-1-4-3,1-3-1,2-5-8,3-3-13,5-4-13,3-4-13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41"/>
    </inkml:context>
    <inkml:brush xml:id="br0">
      <inkml:brushProperty name="width" value="0.03726" units="cm"/>
      <inkml:brushProperty name="height" value="0.03726" units="cm"/>
      <inkml:brushProperty name="color" value="#FED406"/>
    </inkml:brush>
  </inkml:definitions>
  <inkml:trace contextRef="#ctx0" brushRef="#br0">9881 8137 590,'-6'22'53,"5"-3"-4,2-3-2,5-3-3,2-2-4,2 0-4,0-2-5,2 0-3,0-3-5,1-3-3,1-2-4,1-4-3,0-2-5,-2-1-7,-3-3-5,-1-2-6,-1-2-3,-2-3 1,-1-3 2,0-3 0,-2-1 2,-2 2 0,-2 3 0,-2 1 0,-2 3 0,-2 1 1,-2 2 1,-1 2-1,-3 3 1,0 2-3,-1 4-1,-1 3-2,-1 2-3,0 3-4,1 3-3,-1 4-5,1-1-5,2-1-5,3-2-5,1-2-7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8"/>
    </inkml:context>
    <inkml:brush xml:id="br0">
      <inkml:brushProperty name="width" value="0.04229" units="cm"/>
      <inkml:brushProperty name="height" value="0.04229" units="cm"/>
      <inkml:brushProperty name="color" value="#00BFF3"/>
    </inkml:brush>
  </inkml:definitions>
  <inkml:trace contextRef="#ctx0" brushRef="#br0">96850 3900 520,'17'0'5,"3"0"9,3 0 11,3 0 9,4 1 6,5 4 1,4 2 1,6 3 0,7 4 1,9 4 0,11 3 0,9 5 0,6 2-7,2 4-15,2 3-13,2 3-16,2 1-7,0 0-2,2 0 0,0 0-2,-8-4-11,-18-8-19,-17-7-20,-17-8-19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18"/>
    </inkml:context>
    <inkml:brush xml:id="br0">
      <inkml:brushProperty name="width" value="0.0243" units="cm"/>
      <inkml:brushProperty name="height" value="0.0243" units="cm"/>
      <inkml:brushProperty name="color" value="#00BFF3"/>
    </inkml:brush>
  </inkml:definitions>
  <inkml:trace contextRef="#ctx0" brushRef="#br0">101100 3965 905,'64'-6'0,"-13"1"0,-12 2 0,-13 2 0,19 1 2,51 2 6,51 0 5,51 2 5,0-1 1,-49-1-4,-51 0-4,-50-2-4,-20 1-5,7 2-9,8 2-8,8 2-7,1 0-7,-8-1-4,-6-1-4,-7 0-5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0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102750 759 438,'12'-19'0,"9"-4"0,9-5 0,9-4 0,2 0 6,-2 7 10,-3 7 11,-3 7 11,-2 3 3,2 0-2,1 0-3,1 1-2,0-1-3,0 2-3,0 0-4,1 2-3,-3 1-3,-3 2-2,-5 2-1,-3 2-1,-4 2-1,-1 4 0,-3 2 0,-1 3 0,-2 2 0,0 1 0,-2 2 1,-1 0-1,0 0 0,-2 1-1,-1-1-2,0 1-1,-2 0-3,-2 1-4,-2 1-3,-2 1-4,-5 1-1,-6 3 0,-7 1 0,-7 3 1,-5 1-9,-4 4-21,-4 3-18,-4 2-21,2-2-2,9-7 15,9-9 14,9-7 15,4-5 5,1 1-3,-1 0-4,0 0-3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0"/>
    </inkml:context>
    <inkml:brush xml:id="br0">
      <inkml:brushProperty name="width" value="0.04824" units="cm"/>
      <inkml:brushProperty name="height" value="0.04824" units="cm"/>
      <inkml:brushProperty name="color" value="#00BFF3"/>
    </inkml:brush>
  </inkml:definitions>
  <inkml:trace contextRef="#ctx0" brushRef="#br0">103450 4250 456,'14'15'160,"-1"-1"-25,-3-1-28,-1-1-25,-1 0-33,-1 2-38,1-1-39,0 3-36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3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87809 31081 463,'-25'-1'-25,"11"0"24,12-2 24,12 0 24,5 0 9,-1 0-10,-1 2-9,0 1-8,-1-1-5,3-1-2,2 0 0,2-1-1,1-1-1,1 2-2,1 0-1,1 2-2,1 0-1,1 2-1,1 0-2,1 2 0,0-1-2,1 2-1,-1-2 0,0 1-2,2-1 1,1 0 0,2-2 1,3 0 0,1-1 0,0 0-4,2 0-2,1 0-3,1 0-1,2 2 1,2 0 2,2 2 1,1 0 1,-2 0-2,-1-1-1,0 1 0,0 0-1,0 0 0,2 0 0,1 0 1,0-1 0,2-1 1,0 0 1,2-1 0,1-3 1,5-2-1,4-4 1,4-2 0,0-1-1,-1 3 1,-2 1 0,-3 2 0,-1 2-1,-4 0 1,-2 2-1,-4 1-1,-2 0 0,-2 1 0,-2 2 0,-1 0-1,-2 2 0,0 2 1,0 1 0,0 3 0,1 0-1,1-1 0,0 0-1,2-2-1,0 0 0,0 0-1,0-1-1,0 1 1,0-1-1,0 0 0,0-2 0,1 0 0,-1-2 0,0-1-1,0 0-1,0-2-1,-1 0-1,-2-2 0,-2 0 1,-1-1-2,-4-1 1,-2 2-2,-3 0 0,-3 2-1,-6 0-4,-10 2-8,-10 0-8,-10 2-7,-7 0-4,-5 3-1,-5 2 0,-5 2 0,1-1 1,5-1 3,7-2 2,5-2 4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3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92945 32000 501,'-1'16'149,"0"-1"-33,-2 1-35,0-1-34,-1 2-19,0 2-5,0 1-4,0 3-4,0 2-5,1 6-3,-1 5-3,0 4-5,0 3-3,0-2-4,0 0-4,0-1-5,0-4-2,1-4 0,-1-5-3,0-5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4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93000 31860 418,'14'-8'17,"-1"2"-3,-2 0-4,-2 2-3,1 0 1,3 0 6,5 0 6,3 0 7,4 0 1,3-2-5,3 0-3,3-1-4,1-1-4,0 2-4,0 1-2,0 0-3,-1 1-3,-3 1-2,-3-1-1,-3 0-2,-3 0-1,-3 2 0,-3 0 2,-3 2-1,-2 1 3,-3 4 5,-1 2 3,-2 3 4,-1 4 6,0 4 6,0 3 7,0 5 7,-1 2 2,0 4-3,-2 3-4,0 3-2,-1 1-3,0 0-5,0 0-3,0 0-5,0 0-3,0 0 0,0 0-1,0 1-2,0-3-1,0-2-2,0-4-2,0-2-1,0-2-3,0-3-2,0-1-2,0-3-3,0 0-1,0-1-2,0 1-3,0 0-1,-2-4-3,-4-3-3,-4-6-3,-4-4-3,-2-6-1,-3-2 0,-2-5 1,-1-4 1,-2-3 0,-3-3 4,-1-3 2,-2-3 2,-2-2 3,-1-1 1,-1 0 1,0-2 3,0 1 2,1 3 3,3 3 4,2 3 4,3 2 4,5 1 3,5 1 5,5 1 3,2 1 3,2 2-2,0 3 0,2 1-2,2 0 0,4-2-1,4-2 0,4-1 0,2 0-1,1 2 0,1 4-1,1 3 0,3 2-1,4 0-2,3 1-1,4 2-1,2 0-3,-1-2-3,-2-1-3,0 0-3,-2 0-2,-3 2 2,-3 2 1,-3 2 1,-3 3-1,-4 2-4,-4 3-5,-4 3-3,-5 2-4,-4 2 0,-5 0-1,-5 1-2,-4 0 0,0-1 0,-1-1-2,0-1 0,-2-1 1,-1-1 5,-1-1 3,-1 0 5,0-2 2,1-1 2,1 0 3,1-2 1,2-1 2,1 0-1,3-2 1,1 0-1,5-2 4,6-1 9,8 0 8,6-2 9,7 0 1,7-2-4,7 0-4,7-1-5,3-2-4,-2 0-3,0-2-5,-1 0-3,-3 0-4,-2 2-3,-3 2-4,-3 2-4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4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93820 32482 567,'-8'-19'27,"2"9"15,1 8 14,1 10 14,1 11 0,2 16-15,2 16-16,2 16-14,-1 8-10,-2 4-1,-4 2-3,-2 4-2,-1-5-12,1-10-18,0-10-20,2-12-20,1-9-8,2-10 2,2-8 2,2-8 3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6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95212 31818 484,'9'-7'63,"5"2"-10,4 2-10,3 2-10,4 1-7,1-2-4,3 0-5,1-1-4,1-1-2,-2 2 0,0 0 0,-1 2-1,-2-1-3,-5 0-8,-3-2-8,-4 0-8,-6 0-10,-7 0-11,-6 1-13,-7 2-12,-4 0 1,-2-2 12,0-1 13,-1 0 12,0-2 7,1-2 5,1-1 4,1-3 3,1 0 4,1 0 5,0 2 4,2 1 5,1 0 4,2 2 4,3 1 4,1 1 4,1 1 4,2 3 6,0 4 5,2 2 5,0 3 1,2 4-5,0 2-4,2 3-4,-1 2-4,0 3-3,-2 1-2,0 3-3,-1 1-3,0 2-4,0 3-3,0 1-4,-1 0-3,0 0-4,-2-1-5,0-1-3,-1-3-4,2-3-2,0-5-4,2-3-3,1-7-6,4-9-7,2-8-8,4-9-9,1-8-2,3-5 2,1-6 2,3-6 3,0-2 2,-1 2 4,-1 1 3,0 3 4,-2 3 4,1 4 7,0 3 5,-1 5 7,-1 2 7,-2 3 7,-4 1 8,-3 2 7,0 3 8,0 3 9,1 2 9,2 4 9,-2 3-1,-2 6-8,-4 4-8,-2 5-8,-3 3-7,-2 3-2,-2 1-4,-2 3-2,0-1-5,3-1-3,1-3-4,2-1-5,4-5-9,4-5-14,5-6-16,6-6-14,2-5-4,3-4 6,1-3 7,3-5 5,0-1 8,1 3 7,-1 1 8,1 3 7,-3 1 5,-3 2 6,-5 2 3,-3 2 6,-4 4 5,-6 6 8,-4 6 7,-5 6 8,-4 2-1,-2 1-8,-2-1-9,-1 1-9,-2 0-6,-1 1-5,-1 1-4,-1 1-6,-1 0-4,1-2-4,-1 0-2,1 0-5,-1-3 0,1-1 1,-1-3 1,1-1 1,-1-2 1,1 0 2,0-2 2,-1-1 2,2 0 4,3-2 4,3-1 6,3 0 4,1-1 4,2 0 1,1-1 1,0 2 0,4-2 3,4 1 3,6 0 3,4 0 3,4-1 0,1 0-3,3-2-3,2 0-2,-1-1-2,-1 0-1,-2 0-1,-2 0 0,-3 2-3,-1 4-1,-2 3-4,-2 5-1,-3 2-2,-2 0 0,-4-1 1,-2 1 0,-2-2 0,0-1-2,1-2 0,-1-2 0,0-2-3,0-1 0,0-1-2,0 0-2,2-3 0,5-4-1,2-4-1,5-3 0,3-3 1,2 0 1,2 0 2,1 1 1,2 0 3,0 2 3,-1 2 2,1 2 4,-2 2 1,-1 0-1,-2 2 0,-2 1-1,-2 0 1,-2 3 4,-3 2 3,0 2 4,-5 1 0,-4 2-6,-6 0-4,-4 1-4,-3 1-5,-3 2-3,-1 0-4,-2 1-3,-3 0-1,1-1 1,-2-1 0,-1 0 2,-1-2 1,-3 1 2,-1 0 3,-2 0 2,1-2 3,6-1 3,4-2 4,5-2 3,7-3 4,10-2 2,10-4 3,10-2 4,8-1-1,6 0-3,8 2-3,7 1-3,4 0-4,2 2-1,1 0-3,3 2-3,1 1-3,-2 2-4,-1 2-6,0 1-3,-3 2-6,-2-2-5,-4-1-5,-2 0-5,-4-2-4,-4-2 1,-4-2-2,-3-2 1,-5-1 1,-3 0 5,-4 0 4,-4 0 4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97887 31728 436,'23'-28'20,"1"7"5,-1 7 4,1 7 5,0 3 1,2 2-5,3 0-4,1 2-4,-1 1-5,-3 2-5,-5 2-5,-3 2-6,-4 1-4,-3 1-7,-2 2-7,-4 0-5,-4 1-6,-8 3-4,-6 2-3,-7 1-4,-3 1 1,-1-3 6,1-1 4,-1-2 6,1-1 5,1-1 3,1 1 5,1 0 3,1-1 2,3-1 3,1 0 0,2-2 2,3 0 5,3 0 10,2 0 10,4-1 10,1 1 4,0 2-3,0 0-2,0 1-2,0 2-2,0 2-1,0 1-2,0 3-1,-1 3-2,0 5 0,-2 4-1,0 6-2,-2 3-1,-2-1-1,-2 0-3,-1 0-2,-1-2 0,0-4-2,2-4 0,1-3-1,3-7-8,8-11-15,6-9-16,7-9-16,4-10-6,1-7 3,1-9 4,1-6 2,1-7 3,1 0 4,1-3 2,1-2 4,-3 5 4,-5 10 6,-6 11 4,-6 11 6,-3 6 8,1 2 13,2 2 11,0 3 12,0 5 8,-2 9 2,-2 11 2,-2 9 3,-1 5-3,0-1-8,0-2-7,0 0-9,-1 0-5,-2-1-4,-2 0-4,-2 1-3,-1-3-3,1-4-4,-1-3-3,0-5-3,0-5-7,2-8-10,1-8-10,0-8-10,2-6-5,0-7 0,2-5-1,1-6-1,0-4 4,0 0 8,0-2 7,0 0 8,0 2 6,0 7 4,0 7 3,0 7 3,0 7 9,0 6 13,0 8 13,0 6 13,-2 7 5,-2 6-4,-4 5-4,-2 6-4,-2 3-4,1 1-4,-1-1-5,0 0-4,1-1-3,2-3-2,2-3-1,3-3-2,0-3-2,0-2-6,0-1-3,0-2-6,3-5-6,4-5-7,5-6-9,6-6-8,3-6-3,3-7 2,3-7 1,3-7 2,1-5 1,1-2 1,-1-4 1,0-2 0,0 0 3,-3 4 2,-1 4 3,-3 4 3,-1 3 5,-1 5 7,-1 3 9,0 5 7,-2 2 3,-1 4 1,-1 3 1,-1 3 0,1 1 4,0 2 9,1 0 8,1 2 7,1 1 4,0 3-3,-1 4-3,1 2-2,-1 3-4,-1 3-3,-1 3-3,0 4-3,-2 1-3,-1 2 0,-1 3-2,0 1-1,-3 1-2,-1 1-3,-2-1-3,-2 0-4,-2-1-2,-3-1-2,-4-3-4,-2-1-2,-3-3-1,-2-1 1,-1-3-1,-3-1 1,-1-3-3,-1-3-7,-1-2-7,-1-4-7,1-3-6,1-2-5,3-3-5,1-4-5,2-2 0,1-1 6,0-3 6,2-2 5,2 0 4,2-1 3,4 1 3,3-1 3,1 1 4,2 2 4,0 3 4,2 1 4,0 2 6,3 2 7,2 2 7,2 2 8,1 3 3,3 2 2,2 3 1,1 4 2,3 1 0,-1 1-1,2 1-2,2 2-1,0-1-2,2 1-3,3-1-3,1 1-3,1 0-1,-1-1 0,-2 1 0,1 0 1,-4-2-3,-2-1-3,-3-2-5,-2-2-4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7T20:05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67128 7894 999,'-17'-24'-6,"-1"1"-12,-3-1-12,-1 1-12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8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101342 31350 648,'22'15'0,"-3"-1"0,-3-1 0,-3 0 0,-1-1 7,1 3 15,1 2 15,1 1 14,-1 1 1,-4-3-12,-4-1-14,-4-2-12,-3-1-9,0 1-7,-2 1-6,0 2-5,-3-1-9,-4-1-7,-3-1-9,-5 0-9,-2-3-1,1-1 5,-1-2 5,1-2 6,0-1 4,3 0 7,1-1 6,3 2 6,1-2 9,2 1 11,2 0 12,3 0 12,2 1 6,5 0 2,6 1 1,4 2 3,2 1-3,-1 3-5,-1 3-4,0 3-6,-3 1-4,-1-1-3,-2 0-4,-2-2-3,-2 1-4,2 1-5,-2 3-4,1 1-3,-1 2-4,0 1 0,-1 1-1,-2 1-1,-1 0-1,-4 1 1,-2-1 0,-3 1 1,-1-4 0,0-4 1,2-4 1,1-6 0,1-5-1,2-6-3,2-6-4,2-6-4,1-1-2,2 1-2,1 2-2,0 2-1,3-2-4,4-5-8,3-7-7,5-5-8,0-3 2,-3 1 11,-3 2 11,-3 0 10,-2 2 6,0 5 3,-2 3 1,0 4 3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9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102099 31736 581,'42'-56'21,"-10"12"-2,-9 13-3,-10 14-3,-5 6 1,-1 4 6,1 2 5,0 4 6,-2 3 2,-2 6 0,-4 4 1,-2 5-1,-2 4-2,0 1-7,0 3-6,0 1-7,0 0-4,0-3-1,0-3-2,1-3-1,1-3-4,7-4-4,6-5-5,6-2-6,3-6-3,1-2-1,1-5-2,1-4-2,-1 0 2,-3 1 2,-3 2 4,-2 2 3,-8 6 0,-9 8-2,-10 9-2,-9 9-2,-5 4 0,-1-1 3,1-1 3,0-1 3,-2 0 3,1 1 3,-2 1 2,-1 1 3,2-2 2,5-5 3,5-5 3,5-5 2,7-2 2,10 0 3,10 0 3,9 0 1,5-3 2,1-5 2,-1-4 2,1-5 0,1-5-1,2-1-8,4-5-8,3-1-6,-2-1-6,-6 6-6,-5 5-6,-6 5-5,-5 1-1,-3 0 1,-3-2 3,-2 0 3,-3-2-2,-1-2-7,0-1-6,-1-3-7,-3-2-2,0-3 2,-3-3 1,-2-3 1,-1-1 5,0-1 6,1 1 7,-1 0 6,1 0 4,2 1 1,2 1 2,2 1 1,0 3 11,0 5 20,-2 4 21,0 6 21,-1 6 4,0 8-12,0 7-11,1 9-11,-2 4-7,-2 3-4,-2 1-3,-2 2-4,-2 4-3,-1 4-5,-3 6-5,-1 4-4,-2 2-5,2-2-9,1-2-7,1-2-8,1-4-5,2-6 0,3-6-1,1-5-2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39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103050 33150 612,'13'16'38,"-3"1"-6,-4 1-4,-4 1-5,-1 0-2,0 1 0,2-1 1,0 1 1,1-2 1,2-1 2,0-3 1,1-1 1,2-2-1,0-1-6,1 0-5,1-2-7,2-1-8,0-2-11,1-3-13,1 0-11,0-5-5,-1-4 1,-1-5 4,0-5 1,-3-4 3,-1-1 2,-2-2 4,-2-3 2,-2 1 0,0 3-4,-2 4-4,0 2-4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0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104210 30599 441,'7'-8'2,"1"2"4,0 1 4,0 1 3,0 0 3,0 3 2,-1 2 3,1 3 1,-1 1-1,-4 5-4,-3 4-5,-2 3-5,-4 4-3,-4-1-6,-3 2-3,-5 2-6,-1-1-4,1 1-5,1-1-6,1 0-4,1-1-2,2-4 4,2-5 3,3-3 3,1-2 4,2 0 4,2 0 4,2-1 4,1 2 3,0 2 0,0 2 1,0 1 1,0 3 3,2 1 4,0 3 6,2 2 6,-1 0 3,-1 2 5,0 1 3,-1 1 4,-1 0 1,0-1-4,0-1-3,0-1-3,0-2-2,0-3-2,0-3-3,0-2-1,1-8-8,3-11-13,4-10-12,2-11-12,3-10-6,3-8 4,3-9 4,4-9 3,1-4 1,2 1 0,3 0-1,1 2-1,2 1 2,-1 1 6,0 1 5,1 1 6,-4 5 3,-6 12 0,-5 10-1,-6 11 1,-2 4 2,3-1 6,4-3 5,2-1 5,0-1 5,-1 3 4,-3 1 4,-1 3 4,-3 3 2,-2 6 0,-4 6 1,-2 6-1,-3 4-2,-2 3-5,-2 4-5,-2 2-5,-2 3-4,-2 3-1,-1 2-3,-3 5-1,1-2-3,2-2-2,4-3-3,3-3-1,2-2-2,2-3 0,2-1 1,2-2 0,2-2-1,3-3-2,4-1-3,2-2-2,1 0-1,-1 2 2,-1 2 2,0 1 1,-2 3 2,-3 0 1,-1 1 2,-2 1 0,-3 2 1,-6 1 0,-4 3-1,-5 2 0,-3-1-1,-2-2-1,0-1-2,-1-2-1,0-2-1,-1-1-2,0-1-1,1 0-1,-1-3-3,1-3-4,-1-3-3,1-2-3,1-4-1,2-2 2,4-3 4,3-3 2,2-4 2,4-2 0,3-3 2,2-3 1,4 0 2,4 3 3,3 3 3,5 3 4,1 2 3,1 2 6,0 2 5,-1 2 5,1 2 3,1 0 2,1 2 0,2 1 2,-1 0 0,0 1-2,1 2-3,-1 0-1,0 2-3,-3 0-1,-1 1-2,-2 2-3,-3 1-4,-1 1-7,-2 3-7,-2 2-7,-4 0-5,-5-1-2,-4-1-2,-5 0-2,-5-1 0,-3 1 0,-5 1 2,-3 1 0,-5 1 2,-1 2 2,-4 0 2,-2 1 2,-3 0 2,1 1 1,0-1 2,0 1 2,2-2 2,3-3 6,5-3 5,4-2 4,6-4 7,10-1 10,10-2 9,10-1 9,7-3 1,5-1-6,5 0-6,5-1-8,2-1-4,0 2-5,0 0-3,1 2-5,-2-1-1,0 0-2,-1-2 0,-1 0-1,-3-1-2,-3 0-4,-5 0-4,-3 0-3,-4 0-4,-3-2-4,-3 0-4,-2-1-4,-4-1-1,-4 0 0,-4 0 1,-4 1 0,-2-2 1,-1-2 3,-2-2 1,0-1 3,0-1 2,-1 2 3,0 2 3,1 3 2,0 1 5,2 2 7,3 2 6,1 2 7,1 2 8,2 4 8,1 2 9,0 4 8,2 1 0,0 3-7,2 1-9,1 3-8,0 1-3,3 3 0,2 1 1,2 3 0,1 2 0,0 2-2,0 4-2,-1 3-1,0 1-3,-2-2-2,-2 0-2,-2-1-3,-1-2-3,-2-2-4,-1-1-2,0-3-5,-2-2-3,-2-1-2,-1-3-3,-3-1-2,-1-4-3,1-3-2,-1-4-1,0-4-3,-1-3 1,0-1 0,-1 0 1,-1-1 1,0-3 2,3-2 1,1-4 2,2-2 3,2-3 1,2-3 4,2-3 2,3-3 4,2-2 2,5-1 0,5-1 1,6-1 0,3-1 1,5 1-1,3 0 1,4-1-2,2 1-3,1 0-8,-1-1-8,0 1-9,0 0-5,-1 1-3,-2 1-3,0 1-4,-3 3 2,-7 3 6,-5 4 6,-6 5 6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3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93950 36683 520,'14'14'122,"-3"-1"-29,-2-2-28,-4-2-30,0 3-14,2 9-3,2 9-1,1 9-2,2 4-1,0 2 1,0 0 1,-1 2 0,1-2-2,0-2-4,-1-4-5,1-2-4,-1-5-2,0-7 2,-2-7 0,0-7 1,-1-6-3,1-4-5,1-6-5,2-4-5,-1-5-2,-1-3 4,-1-5 4,0-3 4,-1-4 1,1-3-1,2-3 0,0-2 0,1-1 0,1 1-1,1 3-1,2 2 0,-1 1-1,1-1 0,0 1-1,-1 0 0,0 2-1,-2 7 0,-3 5 1,-1 6 0,-1 4-7,0 1-16,0 0-16,0 2-14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4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95831 36909 570,'12'-15'29,"-6"4"1,-8 3 1,-6 3 0,-4 2-1,0 3-4,1 4-3,-1 2-4,0 2-2,-2 2 0,0 0-2,-1 1 0,1 2 0,1 2 0,2 1-1,3 3 0,1 0 0,2-1-2,2-1-1,2-1-1,1 0-2,2-1 0,0 1-1,2 0-1,1-2-1,3-1-1,3-2-3,4-2-1,1-2 0,1 1 0,1 0 1,1 0 0,-1 0-1,-1 0 0,-2-1 0,-2 1-2,-3 0-1,-1 2-2,-2 0 0,-2 1-2,-4 1 0,-6 2 1,-6 0 1,-5 1 1,-6 0-2,-1-1-5,-4-1-4,-3 0-6,-1-3-7,0-1-7,-1-2-7,1-2-8,3-2 0,5 0 6,7-2 6,5 0 6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5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97550 35676 598,'0'-15'0,"2"4"0,0 3 0,2 2 0,4 1 6,7-2 12,9-1 13,7-3 11,6 0 4,2 1-7,4 0-6,2 2-6,3 1-6,0 2-5,2 2-5,0 2-6,-2 1-3,-4-2-2,-5 0-2,-6-1 0,-3-1-6,-5 2-5,-3 0-8,-5 2-5,-7 0-9,-10 0-6,-11 0-9,-11 0-7,-7 0 3,-3 0 11,-3 0 12,-2 0 12,-2-3 7,1-2 2,2-5 4,0-4 2,2-1 1,1-1 2,3 0-1,2 1 1,3 0 4,7 2 7,5 3 7,6 1 6,5 1 8,4 2 7,4 1 7,4 0 8,2 4-1,-1 4-8,1 5-8,0 6-8,-1 3-5,-1 3-3,0 3-2,-2 3-3,-2 2-2,-4 2-4,-4 3-3,-4 1-4,-2 0-3,0-3-4,1-4-4,-1-2-4,3-10-7,8-16-13,6-17-13,7-17-11,4-6-1,-1 2 9,1 3 11,-1 4 10,2 0 7,-1-1 6,2-1 4,2 0 6,-3 2 6,-1 7 5,-4 7 6,-3 7 5,-2 4 4,-1 2 2,0 2 1,-2 2 2,-1 2 2,-2 4 3,-2 2 2,-2 3 2,-2 5-2,-2 4-6,-2 4-7,-2 7-7,-2 1-4,-3 2-5,-4 1-3,-2 1-3,-1-2-2,-1-2 1,1-3 0,-1-3 0,1-3-1,1-3-6,1-3-4,1-3-5,3-2-2,6-2 4,6-2 2,6-2 3,3-2 2,2 1 3,0 0 3,1 0 3,0 1 2,-1 2 1,0 2 2,-2 1 2,-1 1-1,0 0-2,-2-2 0,0 0-3,-1-2 3,1 1 6,2 0 5,0 0 6,1 0 3,0 1-1,0 2 0,0 0-1,-2 1 0,-1 1-2,-2 1-1,-2 2-1,-2-1-4,-2 1-6,-2 0-6,-1-1-8,-4 0-2,-2-1-1,-3 0 0,-3-2-2,-3-1 0,0-2-4,0-3-4,-2-1-2,0-2-1,2-2 3,3-2 3,1-2 2,2-3 1,1-3 2,1-5 0,1-4 1,1-2 1,4-1 4,2-1 2,4-1 4,2 0 1,2 1 1,2 1-1,2 1 1,1 2-1,1 1 0,2 2-1,0 3 0,0 2 2,-3 6 7,-1 4 6,-2 6 7,-3 3 0,-2 3-3,-3 4-3,-4 2-5,0 0-2,-1-1-1,0-3-2,0-1-1,2-2-3,6 0-6,5-2-5,4-1-6,5-3-3,7-6-1,5-6-2,7-5-1,2-4 0,0 2 2,0 1 2,1 1 2,-1 1 1,0 2 4,0 2 1,1 3 3,-3 0 3,-4 2 3,-3 0 2,-5 2 3,-3 0 3,-3 2 0,-2 0 2,-4 2 2,-5 1 1,-8 3 3,-8 3 3,-7 4 2,-5 0-1,-2-1-6,0-1-4,0 0-6,-2-1-3,-1 1-3,-1 1-2,-1 1-2,-1 0-1,-2-1 0,-3 0 0,0-2 1,-1 0 0,3 1 0,3 2 2,4 0 0,2-1 2,2-1 5,4-2 4,3-2 5,3-1 2,1-1 1,2 1-1,3 0 0,3 0 2,5 0 2,7 0 3,6-1 1,5 1 0,3-2-6,5-1-5,3 0-6,3-2-5,2 0-5,3-2-4,1 0-6,2-1-3,2 0-2,2 0-2,2 0-1,-1-2-2,-6 0-6,-4-3-3,-5-2-4,-5 0-1,-5 0 3,-5 2 4,-5 1 3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100825 35290 566,'13'-5'8,"-6"8"14,-6 6 16,-6 7 14,-4 5 3,0 5-9,-1 3-11,-1 5-9,-1 1-6,0 0-3,0 0-3,1 1-3,0-3-2,0-4-2,2-4-1,1-3-2,3-5-5,6-7-9,5-5-8,7-6-9,5-6-4,3-5 2,5-7 1,3-5 1,1-2 2,-3 3 4,-3 3 4,-3 3 3,-3 3 3,-3 4 2,-3 4 3,-2 4 1,-5 5 2,-5 4-1,-4 5 2,-5 6-1,-4 2 1,-3 0 3,-4 2 1,-1 2 2,-4-1 1,0 0-1,-1 1-1,0-1-1,0-1 0,5-3 0,3-3 0,4-2-1,4-3 1,3 1 2,2 0 2,4 0 1,2 0 2,4 3 0,2 2 1,3 1 0,1 2 0,-2 1-1,-2 1 0,-2 1 0,-2 1-1,-1-1 0,0 1-1,-1-1-1,-1-1 0,0-5-1,0-3-2,0-4 0,1-7-5,3-10-8,4-10-7,2-9-8,3-6-4,3-1 1,3-1 1,4 0 0,1-3 1,2-4 0,3-4 0,1-4-1,2-3 1,-1 0 5,0-1 4,0-1 3,-1 2 4,-3 8 4,-3 6 2,-3 7 3,-2 6 4,-3 3 5,-1 5 4,-2 3 4,-3 5 8,-3 4 14,-2 6 11,-4 4 14,-2 4-2,-2 4-13,-2 2-16,-1 3-13,-2 0-10,2-3-5,1-3-5,0-2-5,3-3-3,2-1-3,3 0-2,4-2-2,1-1-1,2 0 1,0-2 1,1 0 1,0-1 2,-1 0 1,0 0 2,-2 0 2,-1 1 2,-2 2 1,-2 2 2,-2 2 2,-3 1 2,-2 1 0,-3 2 2,-3 0 1,-2 0 0,2-1-1,1 0-1,0-2-1,2 0 0,-1 1-1,0 2-1,0 0 0,0 0-1,0-1-2,1 0-2,-1-2-2,-1 0-1,0 2-1,-1 0-1,-1 1-1,-2 1 0,-2 0 0,-2-1 0,-1 1 1,-2-1 1,-1 0 1,-1-2 1,-1-1 1,1 0 4,2 0 6,5 0 6,1 0 7,3-1 4,3 1 4,1 0 4,2 0 4,2 0 1,0 0-2,2-1-2,0 1-1,2 0-3,2 2-3,2 0-2,2 1-3,0 2-2,-1 0 0,0 1 0,-2 1-1,0 1-2,0 1-5,0 1-4,0 2-4,1-6-13,3-11-23,4-10-22,2-11-22,2-6-5,-1 1 12,1-1 14,0 1 13,-2 1 10,-3 5 8,-3 3 8,-2 4 8,0 1 5,5-1 4,5-3 2,6-2 3,1 1 4,-1 3 3,-1 3 3,-1 2 5,-1 2 0,-1 0 0,-1 0-1,-1 1-1,-1-1 3,-2 2 5,-3 0 7,-1 2 5,-1 1 2,-2 3-4,-1 4-3,0 2-4,-3 3-4,-4 1-4,-4 3-6,-4 2-4,-3 0-4,-3 1-2,-3-1-2,-3 1-2,-2-1-3,1-1-1,-1-1-3,1-1-2,0-2-2,3-2-1,1-4-2,2-2-2,4-5-1,3-2 1,4-5 0,4-4 1,4-3-1,4-2 0,4-1-2,3-3-2,3 0 1,2-1 0,0 0 2,1 1-1,-1 1 5,-1 5 8,-2 3 7,-2 4 8,-4 4 5,-3 4 3,-4 4 2,-4 4 4,-3 1 1,-4 1-1,-2 0-1,-3 0-1,-1 0-2,1 1-3,0 1-4,2 1-3,1 0-3,1-2-1,0-3-1,2-1-1,2-2-4,6-2-6,5-2-7,4-2-6,3-3-2,3-6 3,2-4 1,2-5 3,-2-1 2,-1 5 3,-4 3 2,-3 4 4,-1 1-2,-2 0-6,-1-1-5,0-1-6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8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102664 35604 422,'15'-16'-3,"-2"2"-4,-3 1-5,-1 1-6,-1 3 9,-2 6 22,-1 6 22,0 6 22,-2 4 6,-1 3-7,0 3-10,-1 3-8,-1 2-5,0 1-4,0 1-2,0 1-4,-1 0-1,-1 1-3,0-1-1,-1 0-1,-1 2-2,0 3-1,0 2-1,0 4-1,1 1-1,0 1-1,2-1-1,0 0-2,2-1 0,2 0 1,2-2 1,2 0 0,0-2-3,-1-1-5,0-3-8,-1-2-5,-2-2-4,1-3 1,0-3-1,0-3 0,-3-3-6,-6-4-10,-6-5-12,-5-2-10,-5-7-2,-3-6 9,-3-7 8,-3-7 9,-1-5 7,1-1 3,1-2 4,2-2 4,1-2 3,5 1 2,3 0 2,4 0 2,4 1 0,2 1 2,4 3 0,3 2 0,4 1 2,5 1 2,7 1 3,6 1 3,2 2 1,1 3-2,-1 3 1,1 3-2,-2 2 0,-1 0-2,-3 2-1,-1 1-1,-3 2-1,-4 4 2,-5 4 1,-3 4 1,-5 4 1,-7 3 1,-8 5 0,-5 3 1,-5 3 0,1 1-1,-1 1-1,1 1 0,-1-1-1,1-1 0,0-3 0,-1-1 0,3-2 0,3-1 0,4-1 0,5-1-1,7-3-2,12-4-4,12-6-3,11-4-5,7-6-4,2-6-3,2-5-4,3-7-4,-1-2-1,0-1 1,-2 1 2,0 0 1,-1 0 3,0 3 5,1 1 5,-1 3 5,-2 0 4,-2 1 4,-3-1 4,-3 1 4,-4 0 1,-1 2-1,-4 3-2,-3 1-1,-5 4 5,-6 4 10,-8 6 11,-6 4 12,-3 4 0,0 2-9,2 2-8,1 1-9,0 2-6,2-1-4,1 1-3,0 0-4,3 1-2,2 3 0,3 3-1,4 3 1,2-2 0,1-3 0,3-6 0,2-5 0,3-3-6,7 0-11,5-2-12,7 0-11,2-2-6,2-1-2,0 0 0,2-2-2,-4 0 1,-7 0 1,-9 0 2,-7 0 1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49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95406 40416 611,'24'-7'82,"1"2"-15,1 2-15,1 2-14,0 2-12,0 2-8,1 2-8,-1 2-8,-1 0-8,-3 1-6,-3 0-9,-3 0-6,-4 1-6,-7 1-3,-5 3-3,-5 2-4,-8 1 1,-6 3 4,-7 1 4,-6 3 5,-6 0 4,-1-1 6,-2-1 5,-2-1 6,-1-1 3,0 1 1,0-1 1,0 1 1,2-1 1,4-3 1,3-1-1,5-2 1,3-2 6,3-1 11,3-1 14,3 0 11,7-3 8,10-1 6,12-2 4,10-2 6,8-1-4,6 0-12,6 0-10,6 0-12,4 0-10,0-2-9,1 0-9,1-1-8,-1 0-6,-4 3-6,-4 4-3,-4 2-6,-4 2-2,-3-2 0,-5-1-2,-4 0 0,-3-2-2,-3-1-5,-3 0-3,-2-1-4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0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34600 17697 429,'38'6'80,"-4"-1"-20,-2-2-18,-3-1-20,-2-2-11,-1 0-1,-1 0-2,-1 0-1,3-2-2,5-1-1,6-2 0,6-1-1,3-2-1,0 0-1,0 0-1,0 1-1,-1 0 0,-3 2 2,-4 2 0,-2 2 1,-3 1 1,-2 2 1,-1 0 2,-3 2 0,-1 1 1,-1 1-1,-1 3 0,-1 2-1,-1 0 0,-3-1 2,-1 0 2,-2-2 0,-2 0 2,1 0-1,0 0 1,-1-1 0,1 1-1,2-2 1,0-1-2,1 0 0,0-2-1,1-1 0,0 0 0,-1-1 0,1-1 0,1 0-3,1 0-1,2 0-2,0-1-2,2-1 0,3 0-2,1-1-1,2-2-1,-1 0-1,0-1 1,1-2-1,-1 1 0,-2 1 0,0 0 0,-1 2 1,0 1 1,-1 0 0,1 1 0,-1 2 0,0 0 3,1 0 2,-1 0 5,1 0 3,-1 0 1,-1 2-2,-1 1 0,-1 0-2,-1 0 0,-1 0 1,-1-2 0,-1 0 2,0-1 0,1 2-1,1 0-1,1 2-1,0-1 0,-1-1 0,-1 0-2,-1-2 1,1 0-3,3 0-1,3 0-1,3 0-3,0 0-1,-1-2 1,-3 0 0,-1-1 0,-1-2 0,1 0 0,1-2 0,1 0 1,0 0-1,1 0 1,-1 2 0,1 1 0,-3 0 1,-1 2 2,-4 0 0,-3 2 2,-1 0 1,-1 0 0,1 0 0,0 0-1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0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98563 40091 525,'7'-4'54,"-2"8"-3,-2 8-4,-2 7-3,-2 6-5,0 1-6,-2 3-5,0 1-7,-1 2-3,0 4-1,0 3-1,1 3-1,-1 1-1,2 1 1,0 2 0,2 0-1,0 0-1,0-2-3,0-2-3,0-1-4,1-3-2,2 0-5,2-2-3,1 0-4,2-3-3,-2-5-4,-1-5-3,0-5-3,0-5-6,3-5-7,4-4-10,2-6-7,0-5-1,-3-9 5,-2-8 6,-4-7 5,0-6 6,0-2 4,1-4 7,2-2 4,-1-3 4,-1 0 4,0-2 2,-2 0 4,1 1 1,0 2 1,1 4 1,2 2 0,-1 4 0,-1 6 1,0 4-1,-2 5 1,-1 4 5,0 3 12,-2 2 10,0 4 10,-1 5 9,2 6 2,0 7 4,2 8 4,-1 4-3,0 2-10,-2 4-10,0 3-8,-4 5-8,-4 5-3,-5 6-3,-5 6-4,-4 0-4,-2-3-3,-1-4-3,-2-4-4,-3-2-1,1-2 0,-2 0 1,-1-1 1,0-4-3,-1-6-5,1-5-7,0-6-5,1-5-2,5-5 2,3-3 2,5-4 3,2-5 2,4-9 3,3-7 1,3-9 3,4-4 1,7-2 3,7-2 1,8-2 2,6-1 2,8 0 1,8 0 1,8 0 0,5 2 4,0 5 3,1 5 5,2 6 3,-2 4 3,-3 6-1,-2 7 1,-4 5-1,-4 6 0,-6 5-1,-6 7-1,-5 6-1,-6 3-1,-3 4-1,-4 3-1,-4 3-1,-5 1-2,-5 0-1,-4 0-2,-5 1-1,-5-2-2,-3-2 0,-5-1-1,-3-3 0,-3-2 0,1-3 0,-1-3 1,1-3-1,1-3 1,5-4 1,3-5 0,5-3 1,3-4-1,4-6-1,4-4-1,4-5-3,6-5-2,7-7-5,9-5-5,7-6-5,7-5-2,4-2 0,6-3 1,4-4-1,2 2 1,-2 3-2,-2 4-1,-2 4-1,-3 3-1,-4 5 2,-4 4 2,-3 4 0,-6 3 3,-7 6 3,-7 5 3,-7 5 4,-2 1 2,0 0 1,1-2 0,2 0 2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101490 39791 516,'6'-4'10,"-1"8"19,-2 8 20,-2 7 20,-2 6 3,-2 1-14,-2 3-12,-1 1-14,-3 2-9,0 2-5,-1 2-5,-1 3-6,-1 0-4,0 0-3,0 0-4,1 0-3,-1-2-4,2-6-4,1-4-5,1-5-5,0-4-3,2-2-3,0-4-4,2-3-2,2-5-1,2-8 4,3-8 4,4-7 3,2-6 4,1-3 4,3-3 4,2-2 4,1-1 4,-1 3 2,1 3 3,0 3 3,-1 3 1,1 3-2,-1 3-2,1 3-1,-1 2 2,-1 2 8,-1 2 6,0 3 7,-2 0 5,-1 2 3,0 0 3,-2 2 2,-3 3 2,-4 9 1,-6 8 0,-4 7 1,-2 3-3,1-1-6,0-3-5,2-1-6,-1 0-3,-4 5-1,-2 3-1,-3 4-1,-1 1-1,-1 0-2,0-1-2,1-1-2,-1-3-3,-1-2-6,-1-3-4,-1-3-5,-1-3-5,1-3-5,-1-3-5,1-3-6,0-3-4,1-2-3,1-4-3,1-2-4,1-5 1,3-4 5,1-6 5,2-3 4,2-3 5,3 4 4,1 3 4,2 3 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101050 41411 567,'3'-13'6,"7"8"12,8 7 13,6 6 12,4 5 5,0 3-4,2 3-4,1 3-3,2 3-4,2 1-3,4 2-3,3 3-4,1 0-3,2 0-5,0 0-4,2 1-4,-1-2-8,0 0-8,-2-1-9,0-1-10,-3-2-5,-4-3-4,-4-3-3,-3-3-3,-4-3 0,-2-1 4,-1-2 3,-2-2 3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1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103278 40040 515,'-7'-5'19,"4"8"14,2 6 15,4 7 15,0 6 2,0 7-9,-2 5-9,0 6-8,-1 5-8,0 4-6,0 4-5,0 4-5,-1 0-4,0-3-3,-2-2-4,0-4-4,-2-2-3,-2-2-5,-2-2-6,-1-2-5,-1-3-2,0-5 1,2-6 2,1-3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2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103550 41645 669,'36'-14'83,"-6"6"-17,-5 5-15,-7 5-17,-2 3-9,0 3-4,-1 3-4,1 3-4,-1 2-2,-1-1-5,-1 1-3,-1-1-3,-1-1-7,-2-1-9,-2-2-11,-2-2-10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3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104443 39572 541,'8'-13'6,"0"7"20,0 5 19,0 6 20,-2 4 4,-1 5-10,-2 4-9,-2 3-11,-2 3-8,-2-1-5,-2 1-6,-1-1-7,-1 1-5,2 1-6,2 1-7,2 1-6,0-1-3,0-3-1,-2-3 1,0-3-1,0-6-8,0-8-17,2-10-17,0-8-17,1-6-1,0-3 11,0-3 14,0-3 12,0-1 9,0 0 7,0-1 6,0 1 7,1 0 3,2 1 1,2 2 2,2 0 1,2 2 4,1 3 4,3 3 6,2 3 5,0 2 5,-1 2 3,-1 2 4,0 3 5,-2 1 0,1 2 0,0 2-1,0 2-2,-1 3-1,-1 4-4,-1 4-3,0 3-3,-3 4-2,-2 1-1,-4 3 0,-2 2-2,-4 1-1,-2 2-2,-3 3-2,-4 1-1,-1 0-4,-1-1-4,-1-3-4,-1-1-4,0-4-5,3-3-4,1-5-3,2-3-5,3-4-2,2-6 0,4-4 0,3-5-1,3-5 1,6-4 3,4-3 2,5-5 3,3 0 3,1 1 4,1 3 4,1 1 5,-1 4 4,-1 3 1,-2 4 2,-3 4 2,-1 4 1,-4 2-3,-3 4-2,-2 2-2,-4 3-1,-2 2 1,-4 1 1,-2 3 0,-4 1-1,-2 1-2,-3 2-3,-3 0-4,-3 1 0,-1 1-1,-3 1 0,-1 1 0,-2 0 1,1 1 2,0-1 1,-1 1 2,2-1 2,3 1 2,3-1 1,3 1 1,2-1 1,1-2 0,1 0 0,0 0 0,3-3 0,3-3 0,2-3 1,4-2-1,3-4 1,4-1-1,3-2 0,5-2 0,3-3-1,3-4-2,3-4-2,3-3-2,2-4 0,-1-1-1,0-3 1,1-1-1,-2 0 2,-1 6 0,-3 5 1,-1 5 1,-3 3 2,-3 2 1,-3 2 1,-2 2 2,-3 3 1,-1 5 1,0 5 2,-2 6 0,-2 1 3,-2 1 0,-3-1 3,-4 1 1,0-1 1,-1 1-2,0-1-1,0 1-1,1-3-3,0-1-4,2-4-4,1-3-3,3-5-8,7-6-8,7-8-11,8-6-8,1-5-3,-1-1 4,-3-3 5,-1-1 5,-2-1 4,-3 3 4,-1 1 4,-2 3 5,-3 1 2,-2 4 1,-4 3 1,-2 2 1,-4 4 2,-4 2 4,-4 4 3,-3 2 5,-5 2 1,-3 2 0,-4 0 0,-5 1-1,-1 1 0,0 0-2,-1-1-1,1 1-3,0 0 1,0 0 1,-1-1 2,1 1 1,2 0 1,4 0 3,3-1 2,5 1 2,6 1 0,10 0-1,10 1-1,10 1-1,7 0-2,5-3 0,4-1-2,6-2 0,4 0-2,4 2-4,4 1-4,4 3-3,1 0-7,0-1-7,-2-1-7,0 0-8,-3-2-3,-3-1 2,-2 0 1,-3-2 3,-6-1 3,-6-2 3,-7-3 4,-6 0 3,-5-2 0,-1 0-6,-1 0-5,0 0-5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917" units="cm"/>
      <inkml:brushProperty name="height" value="0.02917" units="cm"/>
      <inkml:brushProperty name="color" value="#F2395B"/>
    </inkml:brush>
  </inkml:definitions>
  <inkml:trace contextRef="#ctx0" brushRef="#br0">106450 39725 754,'16'-22'-65,"1"5"16,1 3 17,1 4 17,3 3 16,5-1 16,5 0 18,5 0 16,2 1 6,-2 0-6,0 2-4,-1 1-6,-4 0-6,-4 2-5,-4 0-6,-6 2-7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107160 40400 999,'-67'87'-6,"9"-14"-12,7-13-12,8-14-12,7-10-2,7-4 10,7-5 10,7-5 9,4-4 6,1-3 3,0-3 1,2-2 2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4"/>
    </inkml:context>
    <inkml:brush xml:id="br0">
      <inkml:brushProperty name="width" value="0.02898" units="cm"/>
      <inkml:brushProperty name="height" value="0.02898" units="cm"/>
      <inkml:brushProperty name="color" value="#F2395B"/>
    </inkml:brush>
  </inkml:definitions>
  <inkml:trace contextRef="#ctx0" brushRef="#br0">106850 42050 759,'7'8'3,"-1"1"5,0 2 7,-2 0 5,1 1 4,2 1 3,1 1 1,3 2 3,1 0-2,0 1-8,-1 1-5,1 1-8,-1 0-3,-1 1-2,-1-1-1,0 1-1,-2-2-10,1-3-14,0-3-16,0-2-16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51:51.7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19347 4638 0,'0'0'0,"-13"-3"16,-6 0-16,-8-4 0,-3 2 15,-17-5-15,-5-2 0,-10-1 16,2-1-16,-7 2 0,-5 1 15,-6 0-15,5 0 0,-15-2 16,-2-2-16,9 3 0,7 5 0,-37-6 16,5 0-1,15 4-15,8 4 0,-3-4 16,-3-1-16,6 1 0,5 0 16,-9 3-16,-6 3 0,8-2 15,6 2-15,-11-5 0,-5-4 16,2 8-16,3 5 0,-7 5 15,-6 3-15,14-4 0,9-3 0,-8-5 16,-4-4-16,3 6 0,3 2 0,-7 5 16,-5 0-16,7 1 0,6-1 15,-8 1-15,-8 0 0,9 1 16,4 0-16,-9 3 0,-7 2 16,7 2-16,4-2 0,-7 4 15,-5 1-15,8-3 0,4 0 0,-9 0 16,-8 0-16,10 2 0,9 1 0,-4 2 15,-1 1-15,10 0 0,8 1 0,-7 4 16,-5 5-16,7 1 16,6 1-16,-10 2 0,-8 3 15,9-3-15,5-1 0,-11 11 16,-9 8-16,14-3 0,9 0 16,-10 2-1,-7 3-15,8-5 0,5-2 0,-4 9 16,-3 5-16,9-9 0,5-4 15,-2 10-15,-3 8 0,11-4 16,7-3-16,-2 6 0,-2 2 16,6-5-16,4-3 0,-5 8 15,-1 8-15,9-5 0,6-3 0,-2 6 16,-2 3-16,7 0 0,5 0 0,-3 6 16,-2 6-16,8-4 0,4-4 15,-4 12-15,-4 8 0,6-7 16,4-4-16,0 14 0,-1 10 15,3-8-15,1-5 0,6 9 16,5 2-16,5-3 0,4-2 0,6 11 16,3 6-1,2-14-15,-1-11 0,7 9 16,4 7-16,6-6 0,4-6 16,5 9-16,3 5 0,-2-9 15,-2-6-15,9 11 0,5 7 16,-3-7-16,-1-4 0,5 5 15,3 6-15,-2-12 0,-1-7 16,10 9-16,8 6 0,0-7 0,2-4 0,9 0 0,6 0 16,-3-12-16,-2-5 0,7 2 15,6 4-15,-5-13 0,-4-8 0,10 4 16,8 2-16,-7-8 0,-3-7 16,10 2-16,7 2 0,-5-8 15,-4-6-15,10 0 0,6 1 16,-8-11-16,-6-5 0,7 3 15,6 1-15,-10-4 0,-8-5 0,15-1 16,9-2-16,-8-3 16,-7-2-16,9-5 0,7-1 15,-7-4-15,-5-2 0,8 4 16,6 4-16,-9-5 0,-6-3 0,12-1 16,7-1-1,-7-4-15,-6 0 0,9-3 16,5 0-16,-13-2 0,-8-1 0,9-4 15,8-2-15,-10-2 0,-6-1 16,3-5-16,1-6 0,5-2 16,3-3-16,7-3 15,6-2-15,-27 5 0,-17 3 0,0-6 16,-2-5-16,8-2 0,5-2 0,4 0 16,3 0-16,-9 1 0,-5-2 15,6-9-15,4-6 0,-6 6 16,-4 5-16,-1-6 0,2-5 15,-6-1-15,-1-1 0,1-3 16,2-3-16,-4 3 0,-4 2 0,-4-7 16,0-4-1,-7-3-15,-4-3 0,1-2 16,-1-5-16,-1 4 0,-2 2 16,-2-9-16,-3-4 0,-6 1 0,-7 1 0,6-6 15,1-4-15,-5 5 0,-5 5 16,2-3-16,2-4 0,-6 8 15,-2 4-15,-5-7 0,-3-2 16,0 1-16,1 1 0,-1-5 16,1-5-16,-6-1 0,-1-1 15,7-13-15,2-10 0,3 11 16,2 6-16,0-2 0,0-4 16,-1 6-16,0 2 0,-3-1 15,-3 0-15,-6 9 0,-3 7 0,-2-5 16,0-4-1,-4 7-15,-3 3 0,-3-5 16,-4-3-16,1 2 0,1-1 16,-3-1-16,-2-3 0,0 8 15,1 3-15,-5-6 0,-2-3 16,-2 5-16,1 5 0,-1-3 16,-1-4-16,0 7 0,0 4 0,-5-6 15,-1-3-15,-5 6 0,-3 4 0,-3-1 16,-3-1-16,1 7 0,1 3 0,-8-1 15,-7-3-15,-4 8 16,0 3-16,-5-6 0,-3-5 16,-2 9-16,0 5 0,-8 2 15,-5 1-15,6 0 0,4-3 0,-4 2 16,-3 0-16,4 7 0,3 5 0,-4 0 16,-4 1-16,0 1 0,-3 4 15,-4 2-15,-3 3 0,-2 4 0,0 0 16,-9 4-16,-2 4 15,-4 2-15,-1 2 16,-9-4-16,-7 0 0,5 4 16,3 3-16,-3 1 0,-3 3 15,1 2-15,0 2 0,-3 3 16,-1-1-16,1 5 0,1 5 0,-9 0 16,-6-1-16,2 2 0,3 2 15,-1 2-15,0 2 16,1 4-16,-2 4 0,1 7 0,-1 3 15,1-2-15,-1 2 0,1 4 16,-1 3-16,2-1 0,-1-2 0,2 9 16,1 7-16,3-5 0,3-5 0,-1 1 15,0 2-15,5 2 0,3 2 16,-5 3-16,-5 4 0,8 2 16,6 6-16,-5 1 0,-3 1 15,6 5-15,5 0 0,-2 3 16,1 4-1,5 2-15,4 1 0,0 6 16,-1 2-16,7-1 0,7-3 0,-3 1 16,-1-2-16,5 3 15,4 0-15,0 9 0,-1 5 16,4-4-16,2-2 0,1 7 0,0 2 16,6-2-16,5-2 0,0 8 15,3 6-15,3-3 0,0-3 0,1 7 16,2 4-16,5-6 0,3-8 15,5 5-15,4 2 0,6-5 0,3-5 16,-2 12-16,-1 8 0,7-4 16,7-2-16,1 6 15,2 2-15,3-9 0,3-7 16,6 5-16,5 4 0,3-10 0,4-9 0,0 4 16,1 3-16,2-10 0,0-8 0,5 10 15,1 6-15,4-11 0,3-6 16,4 4-16,5 3 0,1-3 15,1 1-15,9 4 0,6 6 16,-3-12-16,-2-6 0,7 4 16,3 4-1,1-5-15,1-6 0,5 4 16,3 4-16,-4-10 0,-4-4 0,10 3 16,8 2-16,-5-8 0,-3-4 15,7 6-15,5 5 0,1-6 16,0-4-16,6-1 0,3 0 15,-9-7-15,-4-5 0,6 1 16,5 2-16,-1-8 0,-3-4 0,6-2 16,5-1-16,0 0 0,2-1 0,0-4 15,0-5-15,-2-6 0,-3-3 16,6-4-16,3-2 0,-4 0 16,-2-4-16,7-3 15,6-5-15,-13-3 0,-8-1 0,7-4 16,6-3-16,-2-1 15,-3-1-15,11-5 16,7-4-16,-5-1 0,-4-2 16,-3-2-16,-3-4 0,-8 0 0,-4-2 15,5-3-15,3-3 0,2-2 16,0-2-16,5-13 16,5-6-16,-14-3 0,-9-2 0,4-12 15,3-9-15,-2-8 0,-3-4 0,9-13 16,5-9-16,-3-3 0,-1-5 15,19-15-15,12-10 0,-1 14 16,-3 10-16,-41 41 0,-28 28 16,-18 18-16</inkml:trace>
  <inkml:trace contextRef="#ctx0" brushRef="#br0" timeOffset="19624.2633">19208 4571 0,'0'0'16,"0"0"-16,0 0 0,0 0 0,-15-16 15,15 16 1,-15-16-16,8 7 0,-1 2 0,-1-3 15,0-2-15,-1 3 0,0 1 16,-3-1-16,-1 0 16,-2 0-16,0 0 0,-7-1 0,-1 1 15,-2-2-15,1 2 0,-3-1 16,0-2-16,-2 2 0,0 1 16,-9-2-16,0 0 0,0 1 0,1-1 0,-2 1 15,-1 0-15,0 2 0,1 1 16,-9 1-16,-1-1 15,5 1-15,3-1 0,-2 1 0,-2 0 16,1 0-16,2 0 0,-8 1 16,1 3-16,3-3 0,1-4 15,-4 2-15,-2 0 0,4 1 0,1 0 0,-1 2 16,-2-1-16,4 2 0,2 0 16,-13 0-16,-4 1 15,8 0-15,6 1 0,-4-2 0,-2 0 16,2 3-16,2 2 0,-8-3 15,-4-1-15,7 3 0,5 5 16,-28 1 0,3 3-16,11-3 0,7 0 0,-1-1 15,-3 0-15,1-3 16,-2-5-16,0 6 0,2 2 0,7-1 16,6 0-16,-8 1 0,-6 0 15,5 0-15,3 0 0,-3 0 16,-2 4-16,0-2 0,0 1 15,-3-1-15,-3 0 16,4 0-16,3 1 0,-1 3 0,-1 4 16,1-6-16,1-2 0,-2 2 0,-3 1 15,8 0-15,4 1 0,-8 3 16,-6 0-16,6 1 0,3 1 16,-9 1-16,-4 0 0,2 0 15,3 1-15,-7 1 0,-6 2 16,2-3-16,1 1 0,-1 1 15,0 4-15,5-3 0,7-1 16,-9 2-16,-4 2 0,9-1 16,6-2-16,-7 5 0,-5 0 15,3-1-15,0-2 0,1 5 16,0 3-16,4-4 0,5-3 16,-12 3-16,-7 2 0,10 1 0,6 0 0,-8 9 15,-6 5-15,6-8 0,5-5 16,-5 8-16,-4 5 0,9-4 15,7-3-15,-8 5 0,-5 4 16,10-5-16,6-3 0,0 6 16,0 4-16,3-3 0,4-5 15,-5 3-15,-4 0 0,3 2 0,1 1 0,-2 7 32,-1 6-32,5-6 0,4-3 15,-7 4-15,-6 4 0,11 1 16,6 0-16,-2 3 0,-2 3 0,6-12 15,5-5-15,-4 15 0,-2 10 16,6-5-16,3-2 0,-4 1 16,-5 2-16,6 1 0,3-1 0,5 5 15,5 2-15,-1-3 0,1-3 16,1 2-16,2 2 0,4-5 16,3-4-16,1 7 0,-2 3 0,4-3 0,0-5 15,0 10-15,1 8 0,0-9 16,2-5-16,-2 7 0,0 3 15,1-3-15,-2-4 0,7 8 16,4 4-16,2-8 0,3-6 16,2 7-16,1 5 0,0-5 15,-1-5-15,4 5 0,-1 4 16,4-5-16,4-4 0,5 4 16,6 2-16,-5-4 0,-3-3 0,4 2 15,4 1 1,2-9-16,2-4 0,1 4 15,4 4-15,-3-4 0,-1-2 16,4 3-16,3 2 0,-4-9 16,-4-5-16,5 6 0,4 4 15,2-3-15,2-2 0,4 0 16,6 0-16,-10-7 0,-4-2 0,10 8 16,8 6-16,-3-5 0,-2-5 0,4 2 15,1 1-15,-4-7 0,-4-3 16,7 7-16,6 4 0,-7-4 15,-2-3-15,7 0 0,5 0 16,-7-6-16,-6-5 0,9-1 16,7 0-16,-3-3 0,-3-4 0,7-2 15,5-3 1,-6 3-16,-5 0 0,6-9 16,4-5-16,-4 2 0,-2 2 15,10 8-15,7 5 0,-12-8 16,-8-7-16,15 5 0,10 2 15,-8 0-15,-6 1 0,5-3 16,5-1-16,-5-4 0,-4-1 0,10 2 16,3 4-16,-7-3 0,-5-4 0,4-3 15,2-2-15,-5-1 0,-3-2 16,11 3-16,6 0 0,4 0 16,4-1-16,1-4 15,1-1-15,-23-3 0,-15-3 0,0 0 16,3-4-16,4 0 0,4-3 15,6-1-15,5-2 0,-14 1 0,-8 0 16,1-4-16,2-1 0,2-3 0,1-2 16,24-1-1,18-3-15,1-9 16,2-8-16,-34 8 0,-24 3 0,0-2 16,2-2-16,-1-6 0,0-5 0,2 0 15,2-1 1,-7 2-16,-4 2 0,4-5 15,2-6-15,-3 4 0,-4 0 16,0 0-16,-1-2 0,-1 0 16,-1 1-16,0-5 0,0-2 15,-7 0-15,-5 2 0,0-4 16,0-3-16,0 2 0,0-1 0,4-3 16,4-2-16,-6 1 0,-4 3 0,5-8 15,4-5-15,-3 2 0,-1 2 16,4-6-16,6-5 0,-8 5 15,-3 3-15,2-3 0,3-4 16,-6 5-16,-1 3 0,2-4 16,1-3-16,-2 4 0,-1 4 0,0-6 15,3-4 1,-2 4-16,-2 3 0,1-3 16,2-2-16,-4 3 0,-4 3 0,3-6 15,4-4-15,-8 4 16,-5 3-16,3-3 0,1-4 15,0 9-15,0 4 0,1-5 16,1-3-16,-5 2 0,-4 4 0,0-1 16,1 0-16,-5 3 0,-3 1 0,-1-4 15,-3-3-15,-2 9 0,-1 4 16,2-7-16,-1-3 0,-1 5 16,0 3-16,-6 1 0,-3 2 15,-2-1-15,-1-2 0,0 1 16,0 0-16,-2 1 0,-3-1 0,-1 1 15,-3-3-15,2 4 0,0 1 0,-5-2 16,-4 1-16,-1 5 0,-1 0 0,1-2 16,1-2-16,-1 3 15,0 1-15,-6-2 0,-5-1 16,2 2-16,2 0 0,-4 1 0,-1-2 16,0 4-16,2 2 0,-1-2 15,1-3 1,-2 4-16,-3 2 0,-2 1 15,0 0-15,-2 3 0,-3 0 16,-1-1-16,-1-2 0,1 1 0,3 0 16,-10 2-16,-6 4 15,-1-1-15,0 1 0,-2-1 16,0 0-16,1 0 0,3 1 0,-6 2 16,-6 2-16,1 1 0,0 1 0,-2-4 15,-2-2-15,1 5 0,3 5 0,-3-5 16,-1 0-16,2 2 0,1 3 15,-3-2-15,0-1 0,-3 1 16,1 2-16,-5 6 0,-2 4 16,1-6-16,1-5 0,-6 2 15,-4 1 1,3 8-16,1 6 0,-6-5 16,-4-3-16,0 1 0,3 1 0,-7 5 15,-5 4-15,1-1 0,-1 3 16,2-2-16,0 1 0,2-3 15,1-1-15,-5 2 16,-3 2-16,3 5 0,4 0 0,-5 5 16,-5 1-16,6 2 0,4 1 0,-1 0 15,0-2-15,1 1 0,2 0 0,-6 6 16,-4 2-16,5-1 0,3 1 16,-3 7-16,-3 5 0,2-1 15,1-2-15,-8 4 0,-5 2 16,2 3-16,3 3 0,-2 1 15,0-1-15,4 4 16,6 1-16,-6 5 0,-3 5 16,9 0-16,5 1 0,1 2 15,-1 1-15,5 0 0,3-1 16,-6 9-16,-3 6 16,6 0-16,4 1 0,3 3 0,1 1 15,3 0-15,3 0 0,-1 6 16,-1 4-16,5-5 0,4-2 0,-1 9 15,1 7-15,4-4 0,2-2 0,4 9 16,0 4-16,4-4 0,4-2 16,-1 1-16,1 1 0,6 1 15,5 0-15,-2 5 0,0 1 16,5-2-16,3-6 0,3 8 16,2 4-16,2-3 0,-1-2 0,1 2 15,-1 1-15,5-4 0,4-1 0,3 2 16,4 1-16,1-2 0,2-2 15,0 0-15,1 3 0,4-3 16,2-3-16,6 7 16,5 8-16,0-12 0,0-6 0,1 9 15,2 7 1,-1-8-16,1-5 0,6 5 16,6 4-16,0-7 0,0-2 0,2-1 15,0 2-15,5-4 0,3-1 16,2 3-16,3 4 0,-1-6 15,2-4-15,3 6 0,4 6 16,-1-9-16,1-4 0,6 6 16,5 4-16,-3-6 0,-1-5 0,5 1 15,3-1-15,-1-8 0,-2-3 0,7 4 16,4 5-16,-6-7 0,-4-3 16,4-1-16,3 0 0,2-3 0,0-2 15,5 2-15,4 2 16,-5-5-16,-3-3 0,8 0 0,6 1 31,-6 0-31,-4-2 0,8-2 0,6-2 16,-1-3-16,-2-4 0,1 4 15,1 2-15,1-5 0,2-2 16,3-2-16,6 0 0,-5 2 16,-2 4-16,4-5 0,2-5 0,-5-1 15,-2-2-15,2-2 16,3-2-16,-1 1 0,-1 0 0,0-4 0,0 0 15,-5-9-15,-4-4 0,8-7 16,4-2-16,-8-3 0,-5-1 16,2-7-16,3-3 0,-5-5 15,-3-2-15,3 0 0,0-1 16,-1-5-16,-2-2 0,3-4 16,1-1-16,-2 0 0,-1 2 0,1-3 0,0-1 15,0-2-15,-1-2 0,5 5 16,5 2-16,-5-1 0,-3-1 0,0-5 15,0-4-15,-3 1 0,0 2 16,1-5-16,0-1 16,-4-2-16,-6-2 0,5 1 15,0 0-15,-3-1 16,-2-1-16,-3-4 0,1-3 16,-3-3-16,-1-1 0,-3-7 15,0-6-15,-3 5 0,-3 2 16,2-5-16,1-5 0,-3-5 15,-1-5-15,1-3 0,-2-3 16,-3 0-16,-4 0 0,6-7 16,4-3-16,-5 6 0,-2 4 0,-2-10 0,-1-6 15,-2 7-15,1 4 0,-1-3 16,1-2-16,-2 7 0,0 3 16,-1-7-16,-2-7 0,-3 6 15,-4 4-15,1-3 0,0-3 16,-2 8-16,-4 6 0,0-8 15,0-5-15,-7 5 16,-3 4-16,4-5 16,0-2-16,-3 4 0,-1 5 0,-1-7 15,0-3-15,0 7 0,-2 5 16,3-9-16,1-4 0,-2 5 16,-2 4-16,-1-3 0,1-3 15,-4 8-15,-3 5 0,-1-6 16,0-5-16,0 2 0,1 2 0,-1 1 0,0 1 15,-6 5-15,-2 3 0,-5-5 16,-2-5-16,-2 5 0,0 5 16,-3 0-16,-1 0 0,1 0 15,0-1-15,0-1 0,-1-2 16,-4 5-16,-1 3 0,-6-2 16,-3-2-16,-2 7 0,1 4 0,-5 1 0,-2 1 31,-3-3-31,1-3 0,-5 2 0,-1 0 0,-6 10 0,-1 7 15,-10-6-15,-7-4 0,-4-1 16,-4 0-16,-8 4 0,-7 2 31,2 7-31,2 5 0,-9-1 0,-5 1 16,0 0-16,1-2 0,-10 7 0,-7 3 16,7 5-16,4 2 0,-3 6 15,-1 6-15,3 6 0,3 4 0,-5 3 16,-2 2-16,4 6 0,5 5 15,31-5-15,20-1 16,16-1-16</inkml:trace>
  <inkml:trace contextRef="#ctx0" brushRef="#br0" timeOffset="20279.1364">11776 9742 0,'0'0'0,"0"0"0,0 0 15,0 0-15,0 0 0,0 0 16,0 0-16,0 0 0,0 0 0,0 0 15,0 0-15,0 0 0,-1 20 16,1-20-16,0 0 0,8 19 16,-8-19-16,0 0 0,10 17 0,-10-17 0,0 0 15,10 24-15,-7-15 16,1 0-16,-1-1 0,0 0 16,2 1-16,-1-2 0,1 0 0,1 0 15,-1 0-15,1 0 0,1 0 16,-1 2-16,2 1 0,1 0 15,0 0 1,1 0-16,1 1 0,0-3 16,1 2-16,3-2 0,4 0 15,-3 0-15,-1-2 0,-2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6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72290 16898 557,'-43'-8'2,"9"2"1,9 1 0,9 0 1,5 1 2,0 0 7,2 0 4,1 1 6,2-1 3,4 2 2,4 0 0,4 2 3,2 0-2,1 0-3,2 0-2,0 0-3,3 0-3,3 0-1,5 0-2,3 0-2,2 0-1,-3 0-2,-1 0-2,-2 0-1,-1 0-2,1 0-1,1 0-1,1 0-2,1 0 0,1 0-1,1 0 0,1 0 0,1 0 0,0 0 0,2 0-1,1 0 0,2 0 1,1 0 2,2 0 1,2 0 1,0 0 1,-1 0-1,-3 0-2,-1 0-1,-1 0-1,2 0 1,2 0-1,3 0 0,-1 0 0,0 0 1,-1 0 0,-1 0 0,-2-1 0,0-1 0,-1 0 0,-1-1-1,-1-1 0,-2 2 0,0 0 0,0 2-1,-2 0 1,0 0 0,1 0 0,-1 0-1,1 0 1,1 0 0,1 0-1,1 0 0,1 0 0,0 0 0,2 0 0,1 0 1,1 0-1,1 0 1,0 0-1,2 0 1,1 0 0,0 0-1,2 0 1,1 0 0,0-1 0,2 0 0,0-2 0,2 0-1,0-2 1,0 0-2,0-1 0,0-1-2,0-1 1,0 0 0,0 0 0,0 0 1,-2 1 1,-3-1 1,-5 0 1,-4 0 1,-2 1 0,-1 2 0,-1 2-2,-1 2 0,-1 1 1,-1 0 1,-1 0 2,-1 0 1,-1 0 1,-1 0-1,-1 0-1,-1 0 1,0 1-2,3 0 0,1 2-1,3 0-1,0 0 0,1 0-1,-1-2 0,1 0 0,-1-1-1,1 0 1,-1 0-1,1 0 1,0 0 0,0 0-1,2 0 0,1 0-2,0-1 1,-1 0-1,-1-2 0,-1 0 0,-1 0 1,1 0-1,-1 2 0,1 0 0,-2 1 1,0-2-1,-1 0 0,0-1 1,-3-2-1,-2 2-1,-1-1 0,-2 0 0,-4-2-9,-5-4-17,-4-4-17,-6-3-18,-3-1-4,-1 2 6,-3 4 8,-2 3 7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6:39:34"/>
    </inkml:context>
    <inkml:brush xml:id="br0">
      <inkml:brushProperty name="width" value="0.02323" units="cm"/>
      <inkml:brushProperty name="height" value="0.02323" units="cm"/>
    </inkml:brush>
  </inkml:definitions>
  <inkml:trace contextRef="#ctx0" brushRef="#br0">63800 10246 947,'7'-8'0,"-3"0"0,-1 1 0,-2-1 0,1 2 2,2 1 6,4 2 5,2 2 6,0 2-8,-1 2-22,-2 2-20,-2 1-22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27"/>
    </inkml:context>
    <inkml:brush xml:id="br0">
      <inkml:brushProperty name="width" value="0.05696" units="cm"/>
      <inkml:brushProperty name="height" value="0.05696" units="cm"/>
      <inkml:brushProperty name="color" value="#00BFF3"/>
    </inkml:brush>
  </inkml:definitions>
  <inkml:trace contextRef="#ctx0" brushRef="#br0">50987 21566 386,'-32'-7'12,"15"2"26,14 2 25,16 2 24,6 1 4,1 2-20,-1 0-19,1 2-20,1-1-11,5-1-3,3 0-2,5-1-3,0-1-3,0 1-2,-1 2-4,-1 0-3,0 0-1,2 0 0,3-2 1,1 0 1,1-1-1,2 0 0,1 0-1,1 0-1,-1 0 0,0 0 0,-2 0 0,0 0 0,-1 0 0,1 2 1,-1 0 0,0 2 0,0 0 0,-2 0 1,0-1-1,-1 1 1,-2 0 0,0 0 1,-1 0 1,-1 0 0,-1-1 0,1 0 0,-1-2 0,1 0-1,-2-1 1,0 0 0,-1 0 1,-1 0 1,-1 0-1,-1 0 0,-1 0-2,-1 0 0,0 0 0,1 0-1,1 0 1,1 0 1,1-1-2,1 0 0,0-2-2,2 0-1,1-1 0,1 0 1,1 0 0,1 0 0,-1 0 1,0 1 0,-1-1-1,-1 0 0,0 0 0,1 2 1,0 0-1,2 2 1,0 0 0,1 0 0,-1 0 0,0 0 0,0 0 0,-1 0 0,-1 0 0,-1 0-1,-1 0 1,2 0 1,1 0-1,1 0 2,0 0-1,0 0 0,0 0 0,1 0 0,0 0-1,0 0 0,2 0-1,1 0 0,0 0-1,0 0 0,0 0 1,1 0-2,-1-1 1,2 0-1,0-2 0,2 0 0,-1-1 0,0 1 2,-1-2 0,-1 2 2,-3-1 1,-2 2-2,-3 0 0,-3 2 0,-2 0 0,1 0 2,-1 0 3,1 0 2,-2 0 1,-1 0-1,-3 0-2,-1 0-1,-2 0 0,1 0-2,-1 0 0,1 0 0,-1 0-3,-1 0 0,-1 0-3,0 0-1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3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71188 17917 542,'1'-15'5,"3"-1"9,4 0 9,2 1 9,0 2 5,-4 6-2,-4 6-1,-4 6-2,-4 5-3,-4 5-4,-4 5-5,-3 5-5,-3 3-3,1-1-4,-1 1-3,1-1-4,0-1-1,2-3 0,3-3-1,1-3 0,3-1-2,2 0-5,4-1-4,3 1-5,2-3 0,3-3 4,4-4 2,2-4 4,1-2 2,-1 2 1,0 1 1,-2 0 1,0 1 3,0 2 4,0 0 4,-1 1 5,1 1 2,-2 0-2,-1 0 0,0 0-1,-2 1 0,0 3 1,-2 3 0,0 4 0,-2 1 1,0 1-1,-2 1 0,0 1-1,-2 1-2,0 1-1,-1 1-3,-2 0-1,0 1-3,-1-1-2,-2-1-3,0-1-2,-1-1-1,1-1 1,-1-1 0,0-1 1,2-5-11,3-8-23,2-10-22,4-8-23,1-3-5,2 1 14,0 2 15,2 2 13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71800 17760 535,'9'-15'4,"1"1"6,3 1 7,2 0 7,1 2 3,1 3-1,1 1 0,2 2-2,1 0-1,2 0-2,4-1-2,3-1-2,0 0-3,-5 2-2,-3 2-2,-5 2-2,-1 1-6,0 2-9,-1 0-10,1 2-10,-1-1-6,-3 2-3,-1-2-3,-2 1-4,-2-1 1,-2-4 6,-2-2 5,-2-3 6,-1-5 4,0-2 5,0-5 3,0-3 5,-1-3 2,0-1 2,-2-1 2,0-1 2,-1 1 1,0 5 2,0 3 2,0 5 1,0 5 11,0 8 17,0 8 18,1 7 18,-3 7 2,-2 3-17,-3 5-15,-4 3-17,-1 2-8,-3-2-4,-2 0-2,-1-1-4,-1-1-5,-1 1-9,1-1-9,-1 0-9,1-1-3,1-1 4,1-3 2,1-1 4,2-4 3,2-3 2,4-4 3,3-4 3,4-5 4,8-3 5,6-4 6,8-3 4,4-5 4,6-2 0,5-3 1,5-3 2,1-1-2,-2 2-2,-1 3-3,-3 1-3,-3 2-3,-5 2-3,-5 3-4,-5 1-2,-4 2-2,-2 4 1,-4 2 0,-2 4 0,-4 2-2,-4 3-7,-4 3-7,-4 4-6,-2-1-3,-1-1 1,-1-3-1,-1-1 1,0-2 3,1-1 5,0 0 4,2-2 5,1-1 3,1-2 3,1-2 2,1-2 2,1-1 8,2 2 15,2 0 16,2 2 14,1 2 4,0 5-7,0 5-7,1 6-7,-2 1-6,0 2-2,-2 1-4,0 1-2,0 0-3,0-3 1,2-1-1,1-3 0,1-1-1,3-3 0,4-1-2,2-2 0,5-4-5,6-6-9,5-6-8,7-6-8,2-4-5,0-2 1,1-1-1,-1-3 1,-2 1 1,-3 3 1,-5 3 2,-3 2 2,-5 6 3,-5 8 5,-4 8 6,-5 8 6,-5 3 5,-2-1 6,-3-1 4,-4-1 6,0-1 2,1-1-3,1-1-1,1-1-2,3-2-8,8-4-12,6-5-14,7-2-12,5-8-8,2-8-2,1-9-2,3-9-2,1-8-1,3-6 0,1-7 1,3-7 1,1-5 2,4 0 5,3-1 4,2-1 4,1 3 5,-3 7 3,-4 6 4,-2 8 4,-4 5 4,-5 3 4,-5 5 4,-5 4 3,-3 2 6,-2 4 5,-2 3 6,-2 3 6,-3 5 8,-4 8 10,-4 8 10,-4 8 10,-3 4-1,-1 3-12,-3 1-13,-2 3-12,-1 1-9,-1 0-6,-1 2-8,-1 1-5,0 0-7,1 1-4,1-1-4,1 0-6,1-1-4,3-3-4,1-3-5,2-3-5,2-3-2,3-3 3,1-2 2,2-4 2,2-3 1,0-4-1,2-4 1,0-4 0,1-3 1,0 0-1,0-1 1,0-1 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74450 17659 508,'22'-15'45,"-3"4"-2,-3 3-1,-3 2-3,0 4-3,2 2-3,1 4-3,3 2-5,1 3 0,3 2 0,1 1 0,3 3 1,1 1-1,1 1-3,0 1-3,2 1-3,2 1-5,1-1-7,2 1-5,2-1-6,0 1-6,-2-1-7,-1 1-6,-3-1-6,-2 0-5,-3-1-4,-3-1-5,-3 0-3,-3-3-3,-3-3 2,-3-3 1,-2-2 1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3362" units="cm"/>
      <inkml:brushProperty name="height" value="0.03362" units="cm"/>
    </inkml:brush>
  </inkml:definitions>
  <inkml:trace contextRef="#ctx0" brushRef="#br0">74490 18580 654,'-27'-7'79,"11"2"-13,9 3-13,10 1-13,8 1-9,7 0-5,7 0-6,7 0-4,3-1-6,-2 0-5,0-2-6,-1 0-5,-3 0-5,-3 1-5,-5 0-4,-3 2-5,-4 1-6,-1 3-8,-2 3-6,-2 3-8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5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74584 19250 514,'-9'7'0,"0"-1"0,-2 0 0,0-2 0,-1 0 0,1 0 0,-1 0 0,0 0 0,1 0 9,3 2 17,1 0 18,2 2 17,2-1 3,2 1-11,2 0-12,2 0-10,1 0-9,2-1-6,0 1-4,2 0-5,0-1-5,1-2-3,1-2-3,2-2-4,1-2-2,3 0-4,3-2-2,3 0-3,2-1-2,1 0 0,1 0 0,1 0-1,-2 0 2,-5 0 4,-5 0 3,-5 1 3,-3 1 8,-4 7 10,-3 6 11,-2 6 11,-3 3 3,-4 1-3,-2 1-3,-3 1-2,-2 0-3,1-1-1,-1-1-2,0-1-1,1-2-2,1-1-1,1-2-1,1-2-2,4-3-5,8-1-11,8-2-10,7-2-10,6-3-7,3-4-3,3-4-2,3-4-3,0-2-1,-1 1 3,-3-1 3,-1 0 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4813" units="cm"/>
      <inkml:brushProperty name="height" value="0.04813" units="cm"/>
    </inkml:brush>
  </inkml:definitions>
  <inkml:trace contextRef="#ctx0" brushRef="#br0">77359 18061 457,'-7'-13'35,"2"8"12,2 7 12,2 6 12,1 5 0,0 3-10,0 3-11,0 3-10,-1 4-9,-2 3-5,-2 4-7,-1 5-5,-3 2-5,0 6-3,-1 2-3,-1 5-3,0-1-7,2-4-13,2-6-13,3-4-12,0-5-8,2-6-1,0-3-1,2-6-2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77350 18890 592,'0'-16'3,"2"3"5,0-1 6,2 2 6,0 1 2,1 1-2,2 1-1,0 1-3,3 0 4,5 0 7,5 0 8,5 1 7,3 0 1,-1 2-5,0 2-7,1 2-4,-2 1-10,-2 0-12,-1 0-11,-3 0-13,-1 0-8,-3 0-5,-1 0-6,-2 0-5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6"/>
    </inkml:context>
    <inkml:brush xml:id="br0">
      <inkml:brushProperty name="width" value="0.05392" units="cm"/>
      <inkml:brushProperty name="height" value="0.05392" units="cm"/>
    </inkml:brush>
  </inkml:definitions>
  <inkml:trace contextRef="#ctx0" brushRef="#br0">78376 17722 407,'-7'-24'53,"4"13"10,2 14 11,4 14 9,0 8-2,0 6-16,-2 5-15,0 5-16,-3 6-10,0 9-3,-3 9-2,-2 9-4,-1 5-6,-1 1-7,-2 0-9,0 2-9,1-2-8,1-4-12,2-3-11,2-5-11,2-4-2,1-7 5,0-5 5,2-6 5,-1-6 3,0-7 0,-2-7 0,0-7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6:58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51644 13416 390,'22'-7'62,"-3"2"-14,-3 2-12,-3 2-13,1 2-7,2 4-2,3 2-1,3 3-1,-1 3-2,-3 0-1,-4 1-2,-4 1-1,-3 1-2,1 0 1,0-1 0,0 1 0,-1 0-1,-1-1-2,0 1 0,-2 0-2,0-1 0,-2 1-1,0 0 1,-2-1-1,0 2 1,0 1-1,0 3 1,0 2 0,-2 0 1,-4 1-1,-4-1 0,-3 1 1,-4-1-1,-1 0 1,-3 1-1,-1-1 0,-2 0 0,1-3 0,-1-1 0,1-2 0,0-2 0,2-1 1,3-1 0,1 0 0,4-2 1,6 1 2,6 0 2,6 0 1,5-2 1,2-3-1,3-3-1,3-2-1,2-2 0,0 2 0,-1 0-1,1 2 1,-1 0 0,-1 0-1,-1-1 1,-1 2 0,-1-1 0,-1 1 0,0 2-1,-2 0 0,-1 1-1,-1 2 1,0 0 0,-2 1 0,0 1 1,-2 0-1,-1-1 0,0 1 0,-2 0 0,-1 2 2,0 0 0,-1 1 2,-3 2 1,-2 1-1,-4 3 0,-2 1-1,-2 3 0,-2 1 1,0 3-1,-1 1 1,-2 1 0,-3 1-1,-3-1 1,-3 0-1,-1 1 0,-1-1 0,1 0-1,-1 0 1,1 0-1,1-1 0,1-1 0,1-1 1,1-1-1,1-1-1,1-1-1,1-1-1,1-2-1,3-1-1,1-3 0,3-1 0,0-2-2,2-1-1,1-1-1,0 0-2,3-5-11,2-8-20,4-8-21,3-8-21,1-3-7,1 3 5,2 1 6,0 3 5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3293" units="cm"/>
      <inkml:brushProperty name="height" value="0.03293" units="cm"/>
    </inkml:brush>
  </inkml:definitions>
  <inkml:trace contextRef="#ctx0" brushRef="#br0">78850 18093 668,'21'-28'61,"-3"7"-8,-5 7-8,-3 7-8,0 3-5,4 0-4,3 0-3,5 1-4,2-1-4,2 2-7,3 0-7,1 2-8,-1 0-2,-3 0 3,-5 0 2,-3 0 2,-4 0-11,-1 2-25,-2 0-23,-2 2-25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4143" units="cm"/>
      <inkml:brushProperty name="height" value="0.04143" units="cm"/>
    </inkml:brush>
  </inkml:definitions>
  <inkml:trace contextRef="#ctx0" brushRef="#br0">79593 17287 530,'-21'-6'28,"5"6"-6,5 4-6,5 6-5,2 4 4,0 7 15,0 5 15,0 7 15,1 2 3,0 0-8,2 0-8,0 0-7,1 3-13,-2 6-17,0 6-16,-1 6-17,-1-4-10,2-10-4,0-13-5,2-11-4,0-7-4,0-1-4,0-1-3,0 0-4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2:57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69294 14624 642,'-8'-9'1,"2"-2"1,1-1 2,0-3 1,3 1 8,4 3 14,4 3 14,4 3 15,7 1 1,11 2-8,11 0-10,10 2-8,11-1-11,9 0-9,10-2-10,11 0-9,7-1-11,9 0-9,8 0-9,7 1-10,-8-1-5,-24 2-1,-25 0 0,-24 2-1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2"/>
    </inkml:context>
    <inkml:brush xml:id="br0">
      <inkml:brushProperty name="width" value="0.03024" units="cm"/>
      <inkml:brushProperty name="height" value="0.03024" units="cm"/>
    </inkml:brush>
  </inkml:definitions>
  <inkml:trace contextRef="#ctx0" brushRef="#br0">80227 20583 727,'-6'-6'7,"2"4"16,4 4 15,2 4 14,3 1 3,0 1-11,1-1-12,1 1-10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132" units="cm"/>
      <inkml:brushProperty name="height" value="0.03132" units="cm"/>
    </inkml:brush>
  </inkml:definitions>
  <inkml:trace contextRef="#ctx0" brushRef="#br0">81566 18000 702,'-8'9'27,"0"3"5,0 4 4,0 2 5,-1 3-1,-3 2-6,-3 4-7,-3 3-6,-3 2-6,0 3-3,0 1-4,-2 2-4,1 0-4,3 0-6,3-2-6,2 0-6,4-3-5,3-5-6,2-5-7,4-5-5,2-5-3,2-5 1,2-4 2,2-6 2,0-3 3,-1-1 7,-1-3 7,0-2 8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81898 18800 642,'6'38'105,"-3"-2"-22,-2-2-24,-3-1-21,-2-1-15,0 2-4,0 2-5,0 2-5,1 0-4,0 0-2,2-2-5,1 0-2,-1-3-7,0-3-9,-2-5-10,0-3-10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3"/>
    </inkml:context>
    <inkml:brush xml:id="br0">
      <inkml:brushProperty name="width" value="0.03866" units="cm"/>
      <inkml:brushProperty name="height" value="0.03866" units="cm"/>
    </inkml:brush>
  </inkml:definitions>
  <inkml:trace contextRef="#ctx0" brushRef="#br0">82650 17990 569,'23'-15'4,"1"1"11,-1 1 9,1 1 10,0 0 4,3 2-1,1 1 0,2 1-2,1 0-3,-1 0-5,-1 0-7,-1 1-4,-3 0-3,-2 2 0,-2 2 0,-4 2 1,-3 2 1,-3 4-1,-3 2 0,-2 3 1,-4 3-14,-4 1-29,-4 3-28,-4 2-28,-2-2-6,-1-3 15,-2-5 14,0-3 16,1-2 10,1 0 7,2 0 7,2 0 7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82844 18393 649,'-21'1'13,"8"2"11,7 2 11,6 2 10,4 1 4,0 3-7,0 2-4,0 2-6,-1 1-6,0 3-6,-2 1-6,0 3-6,-2 0-4,0-1-4,-2-1-2,0-1-2,-1-1-3,0-1 1,0-1 0,0-1 0,2-5-9,2-10-18,4-10-20,2-9-18,5-7-3,5-3 13,7-3 13,6-3 13,2 1 9,2 6 6,1 3 6,1 7 6,-2 1 7,-2 2 7,-3 1 9,-3 1 8,-3 1 7,-1 2 5,-3 2 5,-1 3 5,-3 1 0,-4 3-5,-5 4-5,-2 2-5,-7 4-4,-6 6-1,-7 4-3,-7 5-3,-4 2-3,-1 1-6,-1-1-6,-1 0-6,0 0-3,0-1 0,-1-1-1,1-1 1,1-2 0,3-1 3,3-3 1,3-1 3,3-3 1,3-2 3,3-4 3,3-3 1,7-3 0,13-6-4,13-4-4,13-5-3,5-4-2,0-3 0,-1-3 0,-2-3-1,-2 0-3,-3 3-9,-5 3-7,-3 3-9,-5 2-3,-3 2-1,-5 3 0,-3 1 0,-3 0 0,-2 0 1,-2-1 0,-2-1 0,-2-1 4,0 2 5,-2 1 6,0 1 6,-2 0 4,0 0 2,-1 0 3,-1 0 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82352 17024 485,'-15'-16'2,"1"1"3,0-1 3,2 0 4,3 2 7,4 3 12,6 3 12,4 2 10,4 5 3,4 6-7,2 6-9,3 6-6,1 4-6,-3 6-2,-1 5-3,-2 5-3,-3 3-2,-1 4-3,-2 2-2,-2 4-4,-2 2-2,-2 1-4,-2 3-2,-2 2-4,-4 1-2,-4 1-1,-5 1 0,-5 2-2,-3-2-2,-1-1-6,-1-3-6,0-1-5,-3-4-6,1-8-5,-2-6-5,-1-7-6,-1-7 0,0-4 3,-2-4 5,-1-6 4,3-3 4,4-2 6,5-3 4,5 0 5,2-3 3,2-1 1,1 0 0,1-1 2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4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81400 19759 542,'14'-35'16,"-1"8"4,-2 7 1,-2 9 4,-1 4 1,2 2-1,0 2 1,1 2 0,3 3-1,4 4 0,3 4 0,4 3-1,2 3 0,-1 1 0,-1 2 0,-1 0 0,-2-2-2,-3-1-3,-3-4-5,-2-3-3,2 3-4,9 8-3,9 7-4,8 8-2,6 3-2,2-3 3,2-4 3,2-2 1,1-2-6,2-1-16,0-1-17,1-1-15,-3-3-5,-8-3 6,-8-5 6,-7-3 6,-7-2 2,-2 0-2,-3 0-3,-2 0-2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79149 13897 522,'-1'-14'32,"-4"2"0,-2 4 1,-3 3 0,-2 1-2,0 2-5,0 0-4,1 2-4,-3 0-4,-2 0-2,-3 0-1,-3 0-1,0 1-1,1 2 1,2 2 1,3 2 0,0 1 1,-2 1 1,0 2-1,-1 0 1,-1 1-1,-3 1-1,-1 1 0,-3 2-2,-1 0-1,-3 3 1,-1 1-1,-2 3 1,1 0-3,5-1-7,5-1-6,5-1-6,2 0-2,1 1 3,-1 1 3,0 1 2,2-1 0,3-3-4,3-3-3,2-2-5,2-3 0,0 1 2,0 0 2,1 0 1,-2 0 2,2 1 2,-1 1 1,0 2 1,0 0 3,0 4 1,0 4 4,0 2 2,0 3 2,0 2 1,0 4 2,1 3 1,-2 0 0,2 0-1,-1-1-2,0-1-1,0-3-1,2-2-1,0-3 1,2-3 0,1-3-2,2-1-1,2-3-2,2-1-2,1-2-1,3 0 0,2-2 0,2-1-1,1-1 2,1 0 2,1-2 1,1-1 2,1 0 1,-1-2 0,1-1-1,0 0 1,1-1-1,2 2 1,4 0 0,3 1 0,4 1 0,3-2 1,4-1 1,4 0 0,2-2 1,-2-1-2,0 0 0,-2-1-1,1-2-1,2-1 2,2 0 0,2-1 0,0-2 0,-2 0-3,-2-1-1,-1-2-2,-2-1-2,0-1 1,0-3 0,0-2-1,-2 0 1,-2-1 1,-3 0 0,-3 1 0,-2-2 1,-2-2 2,0-1 0,-1-3 2,-1-1 0,-3-1 1,-1-1 0,-3 0 0,0-3 1,0 1 0,-1-2 1,1-1 0,-1 1 1,1 1 1,-1 3 0,1 1 0,-2 2 1,-3 1-1,-2 1-1,-4 1-1,-2 1 0,-2-1-1,-3 0 0,0 1-1,-2-1 1,0 1 1,0-1-1,0 1 2,-2-1-1,0 1 0,-3-1-2,-2 0 0,-2 1 0,-2-1 0,-2 1 1,-1-1 0,-3 1 1,-1 1 0,-3 1 1,-1 1-1,-3 0 0,-1 0 1,-3 1-2,-1-1 1,-4 1 0,-3 1-1,-4 0 0,-4 2 0,-2 1 0,-2 1-3,-1 0-1,0 2-1,0 0-1,2 2 0,2 1 1,2 0 1,1 2-1,0 1-1,0 0 0,0 2-2,0 0-1,3 0 1,2 0-1,2 0 1,3 0-1,7 2 3,5 0 0,7 1 2,0 5-7,-5 8-13,-5 7-14,-5 9-13,0 1-3,7-2 9,5-3 9,6-3 8,4-3 0,1-3-9,0-3-8,2-2-8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85283 17805 574,'-6'-8'8,"4"2"15,4 1 16,4 0 16,3 1 3,3 1-9,3-1-7,3 0-10,3 0-5,3 0-2,3 0-2,3 0-3,0 0-4,-2 1-8,-1-1-8,-3 0-6,-1 0-8,-3 0-8,-1 0-8,-3 0-8,-2 2-4,-4 2-1,-4 4 0,-4 2 0,-5 2 1,-4 2 2,-5 0 4,-5 1 2,-1-1 4,2-1 5,4-2 4,3-2 6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4338" units="cm"/>
      <inkml:brushProperty name="height" value="0.04338" units="cm"/>
    </inkml:brush>
  </inkml:definitions>
  <inkml:trace contextRef="#ctx0" brushRef="#br0">85338 18100 507,'-50'14'-19,"11"-3"4,12-2 4,10-4 4,6-1 7,2 0 11,2 0 11,2 0 11,2 1 7,1 5 4,0 4 4,2 4 3,0 3-1,0 3-5,0 2-5,0 5-6,0 3-5,0 8-4,0 6-6,0 8-5,-1 2-3,-1 1-1,0 0-1,-1 0-1,-1-3-6,2-5-13,0-4-10,2-6-13,0-4-8,0-5-5,0-6-6,0-3-5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85158 18857 552,'38'-44'18,"-4"9"6,-2 8 4,-3 7 6,-2 7 1,1 3-2,-1 4-3,1 4-2,-2 3-1,-1 2-1,-3 2-1,-1 2 0,-4 3-2,-3 7-3,-4 5-2,-4 7-2,-5 3-4,-6 2-1,-6 3-4,-6 1-2,-4 1-3,-3 0-3,-3 0-5,-2 0-3,-2-2-4,1-5-4,1-5-5,1-5-5,2-5-4,1-3-4,3-4-4,1-4-4,1-4-3,-1-4 1,-1-4-1,-1-4 0,2-2 5,3-2 7,4 0 9,4-1 8,3 1 6,1 1 2,0 2 2,2 2 3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5"/>
    </inkml:context>
    <inkml:brush xml:id="br0">
      <inkml:brushProperty name="width" value="0.03552" units="cm"/>
      <inkml:brushProperty name="height" value="0.03552" units="cm"/>
    </inkml:brush>
  </inkml:definitions>
  <inkml:trace contextRef="#ctx0" brushRef="#br0">85050 19528 619,'9'-15'-2,"1"1"-3,3 1-4,2 0-3,1 3 4,1 3 12,1 2 13,1 4 12,2 3 7,3 6 2,3 4 0,3 5 2,1 3 0,1 1-2,-1 1-1,0 1-2,1 1-6,1 3-8,1 1-9,1 2-9,-1 0-12,0-3-13,-1-3-15,-1-3-13,-4-3-3,-4-3 8,-5-3 8,-4-2 8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87454 18025 597,'-16'7'2,"2"-2"5,1-3 5,1 0 4,3-3 6,6 0 4,6-2 5,6 0 5,3 0 1,3 0-3,2 2-3,1 0-3,4 0-3,5-2-5,5-2-3,5-1-5,2-2-1,2 0-1,1 1 1,0-1-1,-1 1-6,-4 0-12,-3 2-13,-5 1-13,-4 0-9,-3 0-3,-5 0-4,-3 0-4,-5 0 1,-4 1 5,-6-1 4,-4 0 6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88056 17616 544,'-30'-7'-12,"5"2"7,4 2 5,3 2 8,4 1 5,1 0 7,2 0 6,3 0 7,1 1 2,2 4 0,2 2-2,2 3 1,1 4-2,2 2-1,0 3-1,2 3-1,-1 2-2,-1 2-3,0 3-3,-1 1-3,-1 1-4,0 1-6,0-1-6,0 0-7,0-1-5,0-3-7,0-3-6,0-3-7,1-5-10,3-7-14,4-6-13,2-8-13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6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88625 17583 548,'7'-6'9,"-1"4"18,-1 4 17,0 4 18,-2 3 3,0 3-10,-2 3-10,0 3-10,-3 3-7,0 1-3,-3 3-4,-2 1-2,-1 1-6,-2 1-9,0-1-10,-1 0-8,-1-1-8,1-3-8,-1-3-6,0-3-8,1-4-5,1-6-5,1-6-4,1-6-5,1-3 4,2 0 12,2 1 13,2-1 12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87625 18290 555,'5'-5'5,"-6"8"11,-6 6 10,-6 7 10,-2 3 2,-1-1-5,0-1-6,1-1-7,0-1-3,2-2-3,2-3-3,3-1-3,3-2-4,6-2-7,5-2-7,7-2-6,4-2-4,1 0-1,3-2 0,2 0-2,-1 0 2,-1 0 1,-3 2 3,-1 0 2,-4 2 3,-5 2 5,-4 2 5,-6 2 4,-5 2 5,-7 3 5,-7 4 7,-7 2 5,-2 1 2,1-1-1,3-1-1,1-1-1,2-1-1,1-1-2,1-1-2,1 0-1,7-3-4,14-3-9,14-2-9,14-4-7,6-2-4,0-2 2,0-2 2,0-1 1,0-2-1,-3 2-3,-2 1-3,-1 0-3,-4 1 0,-3 0 4,-5 0 5,-3 1 3,-7 1 5,-10 7 3,-10 6 5,-9 6 3,-6 2 2,-1 1 1,-1-1 0,-1 1 0,-2-1 1,-2 1 0,-4-1 1,-2 1 0,-2-1 0,1-1 0,2-1 0,0 0-1,3-2 0,4-1-2,3-1 1,5-1-2,10-2 4,18-2 9,17-4 7,19-2 9,9-4-3,1-2-13,3-4-14,2-2-12,0-1-8,-4 1 0,-3 0-2,-2 2-1,-4 1-5,-6 0-10,-4 2-11,-5 1-10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88412 19716 613,'-15'-7'2,"3"2"4,1 2 5,2 2 3,3 4 9,1 7 12,2 8 12,2 6 12,1 3 0,0 0-12,0 0-12,0 1-12,0 0-9,2 0-6,0 2-5,2 1-5,-1-2-2,-1-6 1,0-4 1,-2-4 2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575" units="cm"/>
      <inkml:brushProperty name="height" value="0.03575" units="cm"/>
    </inkml:brush>
  </inkml:definitions>
  <inkml:trace contextRef="#ctx0" brushRef="#br0">89800 18127 615,'29'-28'8,"-3"8"17,-5 6 17,-3 7 16,-1 3 5,3 2-10,3 0-9,3 2-8,0 0-9,-3 0-9,-3 0-9,-3 0-8,-4 2-10,-5 4-15,-4 3-14,-6 5-13,-2-1-7,-2-1 0,0-4-1,-1-3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3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85677 15683 514,'-25'0'30,"16"0"14,14 0 16,16 0 16,7 0 0,2 0-16,3 0-16,1 0-16,0 0-9,-1 1-2,-3 2-3,-2 0-1,-1 0-9,-1 0-11,-1-2-13,-1 0-13,-1-1-8,-3 0-2,-1 0-2,-2 0-3,-3-1 0,-1 0 2,-2-2 3,-2 0 2,-3-1 3,-3 1 5,-2-1 3,-4 0 5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89778 18450 610,'-21'7'3,"5"-1"6,5 0 6,4-2 5,4 1 7,0 2 5,2 2 5,1 2 7,0 0-1,0 1-4,0 0-6,0 0-5,-1 0-5,-1 3-6,0 1-5,-1 3-6,-1 0-5,2-1-5,0-1-5,2 0-6,1-3-10,2-3-16,2-3-15,2-2-16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7"/>
    </inkml:context>
    <inkml:brush xml:id="br0">
      <inkml:brushProperty name="width" value="0.04208" units="cm"/>
      <inkml:brushProperty name="height" value="0.04208" units="cm"/>
    </inkml:brush>
  </inkml:definitions>
  <inkml:trace contextRef="#ctx0" brushRef="#br0">90323 18266 522,'0'-12'36,"0"8"12,0 8 10,0 8 12,0 6-1,2 5-13,0 5-13,1 4-12,0 8-9,0 10-4,-2 10-4,0 10-4,-2 7-7,0 6-11,-2 6-11,0 6-10,0 0-8,-1-6-4,0-6-4,1-6-5,0-4 2,2-3 9,2-3 9,2-3 8,0-5 3,-1-8-6,0-8-5,-2-8-5,0-7 0,-2-7 8,0-7 6,-1-6 7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8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89216 19308 493,'0'-15'0,"0"3"0,0 1 0,0 2 0,1 0-1,2-3-1,2-4-1,2-2-2,1 0 3,0 3 8,0 3 8,-1 3 8,2 1 2,0 2-1,1 1-2,2 0-2,-1 2-1,-1 0-1,-1 2 0,0 0-1,-1 2-4,-1 2-10,1 2-8,0 2-9,-3 6-5,-8 11 3,-6 11 0,-7 10 2,-6 4 3,-2-4 5,-2-4 4,-4-3 5,0-6 4,5-4 1,3-5 3,5-5 1,1-4 3,2-2 2,1-4 3,1-3 2,3-2-1,6-4-2,6-2-2,6-3-3,6-5-6,7-4-8,7-5-8,7-5-7,3-3-6,2-3 0,1-1-2,0-2-1,2-1 1,2 0 3,2-1 2,2 1 2,0 0 3,0 1 2,-1 2 2,-2 0 2,-2 3 3,-6 5 5,-4 5 5,-5 5 4,-4 3 5,-3 2 6,-3 2 4,-3 3 6,-3 2 5,-2 5 6,-4 6 4,-3 4 6,-3 5-1,-6 3-8,-4 5-9,-5 3-8,-3 1-6,-2-1-5,0-3-3,-1-1-5,-3 0-2,-5 4 0,-4 5 0,-6 3 0,-1-1-6,3-4-12,4-5-10,2-5-12,2-4-9,3-4-5,1-5-6,3-3-5,1-3 1,0-2 5,2-2 7,1-2 7,2-1 6,2-2 6,4 0 8,3-1 6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08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90450 19550 496,'45'23'142,"-4"1"-27,-4-1-29,-4 1-27,-1 1-19,-1 2-10,0 4-10,0 3-10,1 2-9,1 2-5,1 2-7,0 3-6,-1-2-11,-3-4-13,-5-4-15,-3-4-13,-5-4-5,-3-5 8,-4-5 7,-4-4 7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4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93052 17450 581,'-13'0'58,"6"0"-9,7 0-10,5 0-9,5 0-5,5-2 0,5 0-1,5-1-1,3-2-2,3-2-4,1-2-5,2-2-4,-1 0-3,-7 3-2,-5 1-1,-7 2-2,0 0 0,4-2-2,3-1 1,5-3-1,-3 2-5,-5 6-11,-8 6-10,-7 6-12,-5 3 0,-6 3 9,-4 2 10,-5 1 9,-4 2 8,-5 1 6,-3 1 7,-4 1 6,-1 0 4,5-3 3,3-1 2,5-2 3,1-1 0,1 1-2,-1 1-2,1 1-3,1 0-2,2-1-2,4-1-2,3-1-2,2 0-4,2 0-5,2-1-7,2 1-4,3-2-7,4-3-5,4-3-7,4-2-5,3-4-5,7-4-3,3-4-3,6-4-3,2-2 0,1-1 4,-1-1 2,0-1 5,-1-2 3,-1 0 7,-3-1 5,-1-1 6,-4 0 4,-2 3 2,-3 1 2,-2 3 3,-8 3 11,-11 8 22,-10 6 21,-11 7 22,-5 4 3,-1 0-14,1-1-16,0 1-14,-2 1-10,-1 1-3,-3 3-5,-1 1-5,-1 2-2,0 1-1,-1 1-3,1 1-1,-1 0-2,0 0-2,-2 1-2,0-1-2,-1 0-1,3-1-1,2-1 0,2-1 0,2-3 0,5-3 0,3-5 2,5-3 1,4-2 2,6-2 4,6-1 3,6 0 3,6-3 2,7-4-1,7-4 0,7-4-1,6-2-1,4-1-2,6-2-1,4 0-2,3 0-1,2 1 0,0 1 0,1 1 0,-2 1-1,-4 2-3,-6 2-4,-4 2-2,-5 2-5,-6 1-5,-4 0-7,-5 2-4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4"/>
    </inkml:context>
    <inkml:brush xml:id="br0">
      <inkml:brushProperty name="width" value="0.04389" units="cm"/>
      <inkml:brushProperty name="height" value="0.04389" units="cm"/>
    </inkml:brush>
  </inkml:definitions>
  <inkml:trace contextRef="#ctx0" brushRef="#br0">94506 18047 501,'-22'-7'4,"3"0"7,3 2 9,3 1 7,2 3 8,2 7 5,2 7 8,2 8 5,1 5 1,1 8-6,-1 7-7,0 6-5,1 8-7,0 10-6,1 8-7,2 8-6,0 4-6,-2-4-6,-1-2-5,0-3-5,-1-1-8,1 2-12,-1 3-11,0 1-11,0-5-2,2-13 7,0-13 9,2-12 7,1-9 2,2-3-3,2-5-4,2-3-3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5"/>
    </inkml:context>
    <inkml:brush xml:id="br0">
      <inkml:brushProperty name="width" value="0.03295" units="cm"/>
      <inkml:brushProperty name="height" value="0.03295" units="cm"/>
    </inkml:brush>
  </inkml:definitions>
  <inkml:trace contextRef="#ctx0" brushRef="#br0">96304 17054 667,'-1'-15'0,"0"4"0,-2 3 0,0 3 0,-1 0 2,2 0 2,0-2 3,2 0 2,-2 3 9,-6 8 14,-4 8 14,-5 7 13,-2 6 1,1 3-16,1 3-13,1 3-15,2-1-11,2-2-9,4-3-7,3-3-7,1-3-4,2-3 1,0-3 2,2-3 2,2-2 0,4-2-2,4-2-2,3-2-1,2-2-2,-1 2 1,-1-2 1,0 1 0,-2 1 3,-3 0 4,-1 1 5,-2 2 5,-3 1 3,-4 3-1,-4 3 0,-3 4-1,-5 0 2,-2 1 3,-3-1 1,-3 1 4,-1-2 2,1-1 2,1-2 2,2-3 3,3-1 2,10-2 2,8-2 1,10-2 2,3-1-1,-1 1-2,-1 2-4,-1 0-2,-1 3-2,-2 5-3,-2 6-1,-2 4-1,-3 2-1,-3 0 2,-2 1 1,-3-1 2,-3-1 0,0-3 0,-1-3-1,-1-3 0,1-6-4,6-10-5,4-10-6,6-10-7,4-8-8,3-8-13,5-8-12,3-8-12,1 1-3,-5 8 10,-3 9 8,-4 9 9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5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96930 17162 578,'17'-18'1,"3"-3"0,3-5 2,3-3 0,-2 4 11,-7 13 20,-6 12 21,-8 14 19,-6 7 2,-6 5-18,-5 3-18,-7 4-17,-1 1-15,3-3-9,3-3-10,3-3-11,5-5-10,8-5-13,8-7-11,8-4-12,3-6 2,1-1 12,-1-2 14,1-1 14,-2-1 9,-1 2 4,-3 2 4,-1 2 4,-3 2 3,-4 0 3,-4 2 1,-4 0 2,-5 3 2,-4 4 2,-5 3 3,-5 5 3,-3 1 0,-1 1 1,-1 0-1,0-1 1,-1 0 0,1-1 1,1-1 1,1 0 1,1-2 0,3-1 1,1-1 0,3-1 0,1-1-1,4 0-2,3-2-3,3 0-1,3-2-2,4-1 1,3-1 0,5 0 1,4-3-4,4-2-7,3-4-7,5-2-8,1-2-5,0-2 0,0 0-3,1-1 0,-2-1-3,-3 1-1,-3-1-3,-3 0-1,-4 1-1,-3 1 2,-4 0 3,-4 2 1,-3 0 7,-4 0 10,-2 1 10,-3-1 10,-2 1 7,2 2 5,1 2 3,1 2 5,0 2 1,0 4 2,0 2 0,0 4 0,1 0-1,-1 1-3,0 0-3,0-1-3,0 3-2,-2 2-2,0 3-2,-1 3-1,-2 2-2,-1 1-5,-3 1-4,-1 1-3,-2-1-6,2 0-7,1-1-6,1-1-6,2-2-7,1-5-6,2-3-7,2-4-6,3-5-4,2-2 0,4-6-1,3-2-1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97400 19150 637,'8'7'0,"0"-2"0,-1-3 0,1 0 0,0-1 1,0 3 1,0 4 2,-1 2 2,2 1 4,0 1 9,1 0 9,2 0 8,-1-1 5,1 1 0,-1 0 1,1-1 1,0 1-5,0 0-10,-1-1-11,1 1-11,-1-2-10,-1-4-12,0-4-12,-2-4-11,-1-3-9,0 0-6,-2-1-6,0-2-4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2916" units="cm"/>
      <inkml:brushProperty name="height" value="0.02916" units="cm"/>
    </inkml:brush>
  </inkml:definitions>
  <inkml:trace contextRef="#ctx0" brushRef="#br0">98845 16533 754,'20'-6'47,"-5"4"-1,-6 4-3,-6 4-1,-5 4-7,-4 7-13,-4 6-12,-4 5-12,-1 2-8,-1-2-5,1-1-6,-1-3-4,-1 1-2,-3 1-3,-3 3 0,-3 1-2,0-1 2,1-6 5,3-3 5,1-6 5,4-3 4,3-3 4,4-1 4,5-2 4,3 0 6,5 0 10,6 1 8,4 2 10,5-2-1,5-3-10,5-2-10,4-4-10,2-1-9,-3-2-9,-3 0-10,-3-1-8,-4 0-4,-3 2 2,-5 2 3,-3 2 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04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60000 23050 364,'26'-22'152,"4"6"-34,3 7-32,3 6-35,3 3-19,3 0-7,3 0-6,4 0-6,2 0-4,4 0-1,3 0 0,3 0-2,1 0 0,1 0-2,-1 0-1,1 0-1,-3 0 0,-2 0-1,-3 0 0,-3 0 0,1-2 0,6-3 0,7-3 2,6-2 0,-1-1 0,-5 3 0,-7 3 0,-5 4-1,-4-1 0,0-3 0,0-3 0,0-2 0,0-3-1,0 1 0,0-1 1,0 1-1,3-3 0,6-2 1,7-3 0,6-3 0,-1 1 1,-5 6 0,-7 7 0,-5 6 0,0 3 1,10 0 0,10 0 0,9 0 0,-1-2 0,-8-3-2,-10-3 0,-9-2-1,-5-1 0,0 3 0,0 3 0,0 4 0,1-1 1,4-3-1,3-3 0,3-2 0,-1-1 0,-2 3 0,-3 3 0,-3 4-1,-2 1 0,0 0 0,0 0 0,0 0 0,0 1 0,0 4 0,0 3 0,0 3 0,4-1-1,10-2-2,10-3 0,9-3-2,1-2-1,-6 0 1,-6 0 1,-6 0-1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4"/>
    </inkml:context>
    <inkml:brush xml:id="br0">
      <inkml:brushProperty name="width" value="0.04103" units="cm"/>
      <inkml:brushProperty name="height" value="0.04103" units="cm"/>
      <inkml:brushProperty name="color" value="#F2395B"/>
    </inkml:brush>
  </inkml:definitions>
  <inkml:trace contextRef="#ctx0" brushRef="#br0">86054 15016 536,'-29'-12'78,"8"8"-8,7 8-6,7 8-9,3 5-7,0 3-10,0 3-8,1 3-9,-2 1-5,-1 1-2,0-1-2,-1 0-2,-1 2-3,0 3-7,1 2-5,-1 4-7,0 3-6,0 2-6,0 4-8,0 2-6,1 0-6,1-4-4,0-4-6,2-3-4,0-7 2,2-6 8,0-7 8,2-6 8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6"/>
    </inkml:context>
    <inkml:brush xml:id="br0">
      <inkml:brushProperty name="width" value="0.0497" units="cm"/>
      <inkml:brushProperty name="height" value="0.0497" units="cm"/>
    </inkml:brush>
  </inkml:definitions>
  <inkml:trace contextRef="#ctx0" brushRef="#br0">98142 17850 442,'-23'1'-4,"4"2"0,3 2 0,3 2 1,3 0 5,2 1 9,4 0 10,3 0 10,1 1 4,0 1-2,0 3 0,0 2-1,0 1-2,0 3-1,0 2-2,0 1-2,0 2-1,0 1 1,0 1 0,0 1 0,0 0 0,0 0-4,0 1-2,0-1-2,0-1-2,0-1-2,0-3-2,0-1-2,0-1-1,2 3 0,0 1-1,2 3 0,-1-1-3,-1-2-4,0-1-4,-2-2-5,-3-3-4,-7-1-4,-8-3-3,-5-1-3,-7-2-2,-3-1 0,-4 0 0,-4-2 0,-3 0 0,0 0 1,-2 0 1,0 0 0,3-1 2,9-1 3,9-1 4,9 0 4,3-1-5,-3 0-13,-3 0-13,-3 0-13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8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100486 17600 480,'-15'0'4,"2"2"10,3 0 10,1 2 9,4 0 6,6 0 3,6-1 3,6 1 3,3 0-3,1-2-9,1 0-10,1-2-9,0 0-6,1 0-2,0 0-2,-1 0-1,-1 2-3,-3 6-4,-2 4-2,-4 5-4,-4 5 2,-4 7 6,-6 5 7,-4 6 7,-3 2 3,1-4-2,-1-2-2,0-3-1,1-4-2,3-4-1,1-3-1,2-5-2,5-3-3,8-4-4,7-4-4,9-4-5,2-4-3,-1-4-1,-3-4-1,-1-4-2,-2 0-1,-1 1-1,-1 2-1,-1 3-2,-5-1-9,-8 0-17,-10-2-15,-8 1-17,-3-1 0,3 2 17,3 2 16,3 2 18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9"/>
    </inkml:context>
    <inkml:brush xml:id="br0">
      <inkml:brushProperty name="width" value="0.0422" units="cm"/>
      <inkml:brushProperty name="height" value="0.0422" units="cm"/>
    </inkml:brush>
  </inkml:definitions>
  <inkml:trace contextRef="#ctx0" brushRef="#br0">100074 18450 521,'-29'0'1,"7"0"2,5 0 2,6 0 2,4 1 6,1 4 12,0 2 12,2 3 10,1 3 4,0 0-4,1 1-6,2 1-4,0 3-3,0 3-4,0 5-4,0 3-3,0 1-4,-2-3-4,-1-4-4,0-1-5,-1-2-5,-2 2-6,0 3-6,-1 1-6,1-1-3,4-5-2,4-5-3,4-4-1,4-5 1,3-3 5,5-2 5,3-3 4,7-3 4,7-1 2,8 0 2,8-1 1,2 0 1,-2 0 0,-4 2 0,-2 1 0,-3 0-2,0 2-6,-1 0-4,-2 2-6,0-1-4,-1-2-3,-2-2-3,0-2-3,-4 0 0,-7 0 3,-7 2 4,-7 1 2,-3 0 3,0 0 1,0 0 1,0 0 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19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102380 16450 503,'22'0'79,"-3"2"-16,-3 0-14,-2 2-15,-3 1-12,-1 5-7,0 4-8,-2 4-8,-1 3-7,-2 3-5,-3 2-6,0 5-6,-5 0 0,-4 2 2,-6 1 2,-3 1 4,-5 0-2,-2 0-6,-1 0-4,-2 1-6,-3-4 1,1-4 6,-2-5 7,-1-5 6,1-3 6,1-2 1,3-3 2,1-1 3,4-2 3,3 0 6,5-2 4,3 0 5,4-2 8,4-1 10,4 0 9,4-1 10,4-3-1,3-1-11,5-2-13,3-1-11,5-3-7,5-2-1,5-2-1,5-1-1,-1-1-6,-6 2-8,-6 3-8,-5 1-9,-5 1-5,-3 2-1,-3 1-1,-2 0-1,-4 0 1,-1-1 3,-2-3 3,-2-2 4,-3 0 3,-3 1 5,-5 0 5,-4 2 5,-1 0 3,1 0 1,0 1 3,2-1 0,1 1 11,1 2 19,0 2 18,2 2 19,0 3 4,0 6-10,1 4-10,-1 5-11,0 4-6,0 3-3,0 3-3,0 3-3,1 2-4,1 0-6,0 2-7,2 1-5,0-1-8,2 0-6,0-1-8,2-1-6,0-2-3,0-1 2,0-3 3,0-1 2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20"/>
    </inkml:context>
    <inkml:brush xml:id="br0">
      <inkml:brushProperty name="width" value="0.04363" units="cm"/>
      <inkml:brushProperty name="height" value="0.04363" units="cm"/>
    </inkml:brush>
  </inkml:definitions>
  <inkml:trace contextRef="#ctx0" brushRef="#br0">102124 17655 504,'-15'-6'17,"1"2"1,0 4 2,2 2 2,0 3 0,-1 2 0,-2 2-1,0 2-2,-1 1 0,-1 3-1,-1 1-2,-1 3-1,1 0-1,2-1-1,4-1 0,3 0-1,4-4-4,6-5-6,6-5-6,6-4-7,6-6-4,9-7 1,7-7-1,8-7-1,4-5-2,0-3-5,0-3-6,0-2-5,0-2-1,-2 0 2,-1 0 4,0 0 2,-4 2 7,-7 7 9,-7 6 9,-7 6 9,-5 4 8,-3 4 7,-3 4 7,-2 5 7,-1 3 7,2 5 7,1 6 7,3 4 7,3 2-4,4-1-16,3-1-15,5 0-16,0-3-8,-3-1-3,-3-2-2,-3-2-3,-4 1-3,-2 4-4,-6 3-3,-3 5-5,-5 2-1,-6-1 1,-5 1 2,-7-1 1,-3 0 0,-3-1 1,-1 0 1,-2-2 0,0-2 1,3-3 3,3-3 1,3-2 3,3-2 0,2 0-1,4 0-1,3 0 0,4-2-1,8-2-1,6-4-1,7-2 0,4-2 0,1 0 2,1 0 1,2 1 1,-1-1 1,1 2 3,-1 0 3,1 2 1,-3 1 6,-3 0 7,-5 2 9,-3 0 7,-4 2 2,-4 4-2,-4 2-3,-4 4-3,-4 1-3,-5 1-4,-5 1-3,-5 1-5,-3 1-2,1-2-2,-1-1-3,1-1-2,0 0-3,1 2-3,1 0-5,1 1-3,2-1-1,1-1 0,2-2 0,3-2 0,3-2 0,6 0-3,6-2-1,6 0-3,6-3 0,7-3 2,7-2 2,7-3 2,4-3 2,3-2 3,1-2 3,2-1 3,-1-1 3,-6 2 4,-4 3 4,-5 1 3,-4 2 3,-4 2 1,-5 2 1,-3 2 2,-5 2 4,-4 2 7,-6 2 6,-4 2 8,-4 2 0,-3 3-7,-3 3-8,-3 4-7,-3 2-6,-1 2-5,-3 4-7,-1 3-4,-2 4-4,-1 3 2,-1 4-1,0 4 1,-3 1-5,-1 0-9,-2-2-9,-2 0-10,-1-2-6,2 0-4,0-1-3,1-2-4,3-2 1,4-5 8,3-6 5,5-3 8,4-6 4,5-3 3,4-4 4,6-4 3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3:20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102750 19243 531,'7'-8'3,"-1"2"7,0 1 5,-2 0 6,2 3 8,2 2 8,3 4 9,3 2 8,2 5 0,2 5-6,0 7-9,1 5-6,-1 5-7,0 2-4,0 4-4,-2 2-4,-2-2-20,-1-7-34,-2-9-33,-2-7-34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6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90978 35431 594,'-17'7'0,"-2"0"0,-1-2 0,-2-1 0,0 0 2,4-2 4,5 0 3,3-2 4,4 0 5,6 0 8,4 0 6,6 0 7,3 0 3,5 0-3,3 0-3,5 0-3,2-1-4,1-2-4,0-2-5,2-1-5,1-2-4,1 0-4,1 0-4,0 1-3,0 0-5,-5 2-7,-4 2-6,-3 2-7,-5 3-6,-3 4-4,-4 3-4,-4 5-4,-3 2-3,0 1 2,-2 1 0,0 1 1,-3-1 4,0-3 6,-3-3 8,-2-2 5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7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91896 36040 544,'-14'-5'53,"3"8"2,3 6 3,3 7 3,1 4-4,2-1-11,0 1-9,2-1-11,0 2-6,0 1-4,0 3-4,0 1-3,0 1-4,0 1-4,0-1-5,0 1-4,0-1-5,0 0-7,0 1-6,0-1-7,0 0-1,0 1 4,0-1 2,0 1 5,0-3-1,0-4-5,0-3-3,0-4-6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7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92712 36249 515,'-7'-21'-4,"2"3"12,2 5 11,2 3 13,1 4 9,-2 6 7,0 4 8,-1 6 7,-1 1-3,0 1-13,0 0-13,0 0-13,1-1-8,0 1-3,2 0-2,0 0-2,1 0-2,-2 1 0,0 1-1,-1 1-2,-1 2 1,2 1 0,0 3 1,2 2 0,0-1-2,0 0-5,0-1-4,0 0-5,0-3-3,0 0-4,0 0-2,0-2-3,0-1-4,0-1-4,0-1-4,0 0-5,0-2-1,0-1 3,0-1 3,0 0 2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8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93700 35640 513,'-8'-15'2,"-2"1"4,0 1 4,-1 1 3,0 1 3,0 4 1,2 2-1,1 4 2,0 1-1,0 2 1,0 0-1,1 2 1,-1 1-2,0 1-1,0 3-2,0 2-2,0 2 0,-1 1 0,-2 3 1,0 2 1,0 1-1,1 3 1,0 1-1,2 3 1,1-1-2,1 0-2,0-1-3,2-1-2,0 0 0,2-1 0,0 1 1,2-1 0,1-1 0,4-3-3,2-3-1,3-3-3,3-3 0,0-2 1,1-4 1,1-2 2,1-3-5,1 0-7,1-2-8,1 0-8,1-3-4,0-2 0,-1-3 0,1-3 0,-1-4 0,1-3 2,-1-5 1,1-3 2,-1-3 1,-1-1 3,-1 0 2,-1-2 2,-2 0 3,-3 2 3,-2 0 4,-4 1 3,-1 1 1,0 2 2,0 0-1,0 1 1,0 2 3,0 5 5,-1 3 3,1 5 6,0 3 10,-2 6 17,0 4 18,-2 6 16,0 5 1,0 5-18,0 7-16,0 5-16,0 6-10,0 4-2,0 6-2,0 4-2,0 0-4,0-8-4,0-6-4,0-7-4,0-4-6,0-1-6,0-1-7,0-1-6,1-1-5,0 1-5,2-1-4,0 1-4,1-1 1,0-3 8,0-1 6,0-2 8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4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87797 14742 484,'7'-9'5,"1"-2"12,0-2 10,0-1 11,0 1 7,1 4 1,2 6 2,0 5 2,3 2-2,3 1-6,5 2-6,3 0-5,1 2-5,-3 1-5,-3 3-4,-2 2-6,-5 1-5,-3 1-4,-4 1-7,-4 1-4,-5 2-5,-4 1-2,-5 3-3,-5 1-2,-5 1-1,-1-1 1,-4-1 1,-3-1 1,-1-1 0,-1-1 0,1-1 0,0-1 0,-1-1 2,1-3 5,0-1 4,-1-2 4,3-2 5,3-1 4,5-1 4,3 0 5,8-1 3,10-1 3,12 1 4,10 0 2,6-1-1,2-2-7,3-3-7,1 0-7,2-3-5,0-1-7,2 0-5,1-1-6,-1-1-6,-4 0-4,-2 0-6,-3 0-5,-2-1-2,-1-2 1,-1-1-1,-1-3 1,-3 0 3,-5 0 4,-5 2 6,-4 1 4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8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96030 36366 613,'-37'-12'70,"5"8"-11,6 8-10,4 8-10,4 3-8,3 1-5,2-1-5,4 1-5,2 1-4,-1 1-1,0 3-2,0 1-2,2 1 0,2-1 0,4-1 1,2-1 1,3-2-4,2-5-8,2-3-8,2-4-8,2-3-10,3 0-10,3-2-11,3 0-11,-1-2-1,-3 0 7,-5-2 6,-3 0 7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96842 36331 628,'-8'-14'7,"1"5"14,-1 3 14,0 4 13,1 4 3,2 4-10,2 3-8,2 5-9,1 2-5,0-1-3,0 1-1,0 0-2,1-1-2,0-1 0,2-1-1,0-1-2,2-1-1,2-1-6,1 0-3,3-2-4,0 0-3,0 0 2,-2 0 0,-1-1 1,0 1 0,0 0 0,0 0 0,0 0-1,-2-1 1,-3 1 1,-2 0 1,-4 0 1,-2 0-1,-3-1-1,-3 1-1,-4 0-3,-1 0-2,-3 0-4,-1-1-5,-3 1-5,1-1-4,3-2-5,3-3-5,3 0-4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97700 35850 602,'30'2'70,"-4"4"-14,-2 4-14,-3 3-13,-2 4-6,-1 3 2,-1 3 1,0 3 3,-3 1-2,-3 1-3,-3-1-4,-2 1-3,-4-1-8,-3 2-9,-2 1-11,-3 1-10,-5 0-6,-4 0-4,-5 1-2,-4-1-3,-1-3 2,5-7 5,4-7 7,6-7 6,2-2-2,-1 0-9,-2 1-10,0 2-10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8:59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98950 36177 728,'21'-27'4,"-3"8"-3,-4 7-1,-4 8-3,-1 4 5,5-2 11,4 0 12,3-1 10,4-1 5,3 2-3,3 0-3,3 2-3,2 0-5,2 2-9,2 0-8,2 2-9,0 0-3,-4 1 1,-2 1 1,-3 2 1,-3-2-5,-3-1-11,-4-2-10,-1-2-11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100400 35377 633,'8'-6'11,"2"2"9,0 4 9,1 2 9,2 3 4,3 2-4,3 2-3,4 2-3,0 1-4,2 1-2,1 1-3,1 1-2,0 1-6,1 0-7,-1-1-7,1 1-8,-2-2-9,-2-1-8,-1-2-10,-2-2-9,-5-1-3,-3 1 1,-6 1 2,-4 2 2,-3-1 2,0-1 3,0-1 4,0 0 2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99333 36796 734,'-6'-7'2,"4"1"5,4 0 5,4 2 4,4 0 5,7 0 4,6 0 4,5 1 5,5-1-1,5 2-4,3 0-6,4 2-4,2 0-7,0 0-8,0 0-9,0 0-7,-3 1-5,-2 2-4,-5 2-2,-4 1-2,-4 1-5,-5 0-3,-5-2-5,-5-1-4,-3 0 1,-2 0 5,-2 0 6,-2 0 5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99794 36900 732,'-19'1'57,"12"2"-6,10 2-8,12 1-7,6 2-6,5 0-8,3 0-5,4-1-7,1 1-8,0 0-10,-1 0-8,-1-1-9,-4 0-6,-6-2-1,-5-2-2,-7-2-2,-2-1-1,0 2 0,0 0-1,0 2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102350 34865 718,'22'-6'32,"-3"1"0,-3 2 1,-3 2 0,0 1 0,1 0-6,3 0-4,2 0-4,1 0-4,0 2-5,2 0-4,1 2-5,0-1 0,-3 1 2,-1 0 2,-3 0 4,-3 1-13,-6 1-26,-6 3-26,-6 2-26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0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102410 35350 584,'-8'8'15,"2"0"0,1-1-1,1 1 1,0 0 0,2 2 3,0 0 2,2 1 2,0 4 2,0 5 1,0 7 1,0 5 2,0 3-1,0 1 0,0-1 1,0 0-1,-1 1-3,0 0-5,-2 2-5,0 1-5,-1-1-5,-2-2-6,0-2-5,-1-1-5,0-3-8,2-2-12,3-2-11,1-1-12,0-4-5,0-3 2,-2-4 2,0-4 2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1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103363 35711 542,'0'-13'13,"0"8"17,0 7 17,0 6 18,-1 5 3,0 1-13,-2 3-13,0 1-13,0 3-6,0 1-2,2 3-2,1 1-1,0 2-4,0 1-5,0 0-4,0 2-6,-1-1-5,0-1-8,-2-3-6,0-1-8,-1-2-2,1-2 3,-1 0 1,0 0 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4951" units="cm"/>
      <inkml:brushProperty name="height" value="0.04951" units="cm"/>
      <inkml:brushProperty name="color" value="#F2395B"/>
    </inkml:brush>
  </inkml:definitions>
  <inkml:trace contextRef="#ctx0" brushRef="#br0">89599 14954 444,'0'-22'4,"0"5"7,0 3 9,0 4 7,1 6 9,0 8 12,2 8 9,0 7 12,0 5-1,0 1-10,-2 1-10,0 1-11,-3 1-9,-2 1-6,-3 1-8,-3 1-6,-2 0-7,0 2-10,0 1-7,0 1-10,1-1-4,-1-2-1,0-2-2,0-1-1,1-4-1,3-3-2,1-5 0,2-3-2,2-8-1,2-12-4,2-12-3,2-11-3,1-5 3,2 1 11,0 3 10,2 2 10,-1 1 8,1 3 3,0 1 5,0 3 4,0 1 5,2 3 8,0 1 7,1 2 8,1 2 4,2 1 1,0 0 1,1 2 2,1 1-1,1 0-4,1 2-2,2 1-4,-1 0-4,1 2-3,-1 0-5,1 2-3,-2 0-4,-1 0-4,-2 0-3,-2 0-4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2913" units="cm"/>
      <inkml:brushProperty name="height" value="0.02913" units="cm"/>
      <inkml:brushProperty name="color" value="#F2395B"/>
    </inkml:brush>
  </inkml:definitions>
  <inkml:trace contextRef="#ctx0" brushRef="#br0">103850 34350 755,'16'0'84,"1"0"-19,1 0-19,1 0-19,1 0-12,-1 0-8,1 0-6,-1 0-8,0 0-6,-1 0-5,-1 0-5,0 0-4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104248 33877 723,'0'-10'9,"0"10"16,0 12 18,0 10 17,0 6 0,0 0-17,0 2-16,0 1-17,-1 0-11,0 0-5,-2 1-4,0-1-5,0-1-8,0-2-11,2-2-12,1-1-11,-1-4-1,-1-5 9,0-5 9,-1-4 8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2"/>
    </inkml:context>
    <inkml:brush xml:id="br0">
      <inkml:brushProperty name="width" value="0.0274" units="cm"/>
      <inkml:brushProperty name="height" value="0.0274" units="cm"/>
      <inkml:brushProperty name="color" value="#F2395B"/>
    </inkml:brush>
  </inkml:definitions>
  <inkml:trace contextRef="#ctx0" brushRef="#br0">104200 36381 803,'9'-8'12,"1"2"1,3 1 1,2 1-1,1 0 3,-1 2 3,1 0 4,0 2 3,0 0-1,3 0-7,1 0-6,3 0-7,0 0-5,-1 0-4,-1 0-4,-1 0-5,-1 0-3,-3 0-3,-1 0-1,-2 0-2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104831 35550 710,'0'24'19,"0"1"10,0 1 10,0 1 11,-1 1 0,0 0-9,-2 2-11,0 1-9,-1 0-10,0 1-12,0-1-10,1 0-11,-1-1-9,2-3-5,0-4-6,2-1-6,0-5-1,2-3 4,0-4 5,2-4 4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105956 35574 534,'6'-21'5,"-4"5"7,-4 5 10,-4 5 8,-1 3 3,1 3-3,0 4-3,2 2-4,-2 4 0,-2 6 2,-3 4 1,-3 5 2,-1 2-1,2 0-4,3 1-4,1-1-3,1 1-4,0 1-1,0 1-1,1 1-2,0-2-1,2-2 0,2-3 0,2-3 0,1-2 0,2-1 0,0-1-1,2 0 0,1-3-4,5-1-11,4-2-9,4-2-10,1-3-6,1-3 0,-1-2-1,1-4-1,-1-2 1,-1-3 1,-1-4 2,-1-2 2,-1-3 2,-1-1 2,0-3 3,-2-1 3,-1-1 3,-1 1 3,0 1 3,-2 1 3,-1 1 5,-2 1 3,-2 1 4,-2 1 4,-1 4 9,2 8 15,0 8 15,2 8 14,-1 4 1,-1 1-11,0 1-12,-1 1-11,-1 1-8,0 1-4,0 1-4,0 1-3,0 0-6,0-1-5,0-1-6,0-1-6,0-1-5,1-1-8,2-1-7,0 0-8,2-3-1,2-3 4,2-3 3,2-2 4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49:03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107250 34946 720,'2'-14'0,"4"3"0,3 3 0,5 3 0,2 1 7,1 2 13,1 0 14,1 2 14,0 1 3,1 2-5,-1 2-6,1 1-6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51:11.6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17240 16136 0,'0'0'0,"0"0"0,0 0 0,26-1 16,-26 1-16,30 1 0,-7 1 15,1 0-15,1 1 0,12-1 16,3 1-16,2 0 0,1 1 16,16 1-16,2 1 0,2 0 15,0-1-15,19 3 0,3 0 0,10 3 0,-2 1 16,26 13-16,8 9 0,50 24 15,-13 4-15,-52-19 0,-35-14 16,-24-9-16</inkml:trace>
  <inkml:trace contextRef="#ctx0" brushRef="#br0" timeOffset="145249.9009">20896 4621 0,'0'0'0,"0"0"16,0 0-16,0 0 0,0 0 0,0 0 0,0 0 16,25-10-16,-25 10 0,27-4 15,-27 4 1,34-4-16,-15 1 0,3 2 15,3 1-15,1 0 0,-1 1 16,11-1-16,4 2 0,-1 0 16,-2 1-16,10 3 0,3 2 15,-3-5-15,-1-2 0,4 2 16,4 2-16,9-2 0,-3 0 0,4-3 0,3 0 16,6 0-16,-6-3 0,5 1 15,4-2-15,2-1 0,-7 2 16,2 1-16,5-2 0,24 0 15,-12 1-15,0-1 0,-1-1 16,-5-1-16,-4-3 0,6 7 0,5 4 16,-10-5-16,-5-3 0,7 1 15,5 4-15,-7-3 0,-4-1 0,6 3 16,4 0-16,-7 0 16,-4-3-16,7 4 0,3 0 15,-6-1-15,-4-3 0,6 3 0,4 2 16,-8 0-1,-4 2-15,7-6 0,4-1 16,-4-1-16,-1-1 0,1 1 16,3 2-16,-5 2 0,-3 2 15,7-2-15,3-3 0,-5 1 0,-3-1 16,3 3-16,4 1 16,-6 0-16,-4 0 0,5 0 0,3-2 15,-7 2-15,-5 1 0,7 1 0,2 2 16,-5-2-16,-3 1 0,5 2 15,4 1-15,-6-5 0,-3-4 0,6 4 16,5 2-16,-7-2 16,-5-2-16,6 1 0,4-1 15,-5 1-15,-3 2 0,8 0 0,5 1 16,-9-3 0,-7-1-16,9 0 0,3-1 0,-6 3 0,-5 1 0,4-2 15,4 1-15,-7-3 0,-6 2 16,6 1-16,3 0 0,-4 0 15,-1 0-15,4-1 0,3-1 16,-8 1-16,-5-2 0,4 3 16,0 1-16,-1 1 15,-1-2-15,6-2 0,4 0 16,-5 0-16,-5 0 0,4 3 16,4 3-16,-8-4 0,-4-1 0,2 0 15,1 0-15,-6 1 0,-5 1 16,5 1-16,4 2 15,-7-2-15,-4 0 0,3 0 0,4-1 16,-5-2-16,-3-2 0,6 3 0,1 1 16,-6 5-16,-5 2 0,6-5 15,3-3-15,-5 2 0,-4 3 0,3-4 16,1-3-16,-4-1 0,0 2 16,0 3-16,3 3 0,-5 1 15,-3 1-15,1-3 0,1-2 16,-5 1-1,-3-1-15,1-2 0,2-1 0,-3 4 0,-2 1 16,1 1-16,-2-1 0,-4-7 16,-1-4-16,-9 4 15,4 1-15,-2 1 0,-4-2 0,2 1 16,0 1-16,0 0 0,-1 1 16,-3 0-16,-2-1 0,-2-2 15,-1 2-15,-5-1 0,0 0 16,-3 1-16,-2 1 0,-8-1 0,-8 1 15,5-2-15,2 2 0,1-1 16</inkml:trace>
  <inkml:trace contextRef="#ctx0" brushRef="#br0" timeOffset="145952.2601">21178 4890 0,'0'0'0,"9"-1"0,3-2 0,4 0 16,1-1-16,3 0 0,-3 1 15,-3-1-15</inkml:trace>
  <inkml:trace contextRef="#ctx0" brushRef="#br0" timeOffset="146770.463">22767 4359 0,'0'0'16,"9"-9"-16,4-4 0,1 0 15,3-1-15,7-10 0,9-12 16,-1-1-16,-2 1 0,6-10 15,1 0-15,-6 2 0,-5 4 0,2-9 0,-3 1 16,-5 2-16,-5 2 0,-3 1 16,-3 0-16,-3 4 0,-3 3 0,-5-5 15,-5 0-15,-3 8 0,-2 0 16,-12-6-16,-8 0 0,5 10 16,1 2-16,-13-3 0,-5 1 15,2 4-15,4 1 0,-9 5 0,-4 2 16,0 1-16,0 0 0,-7 4 15,-6 5-15,1-1 0,2 0 0,-39 11 16,0 9-16,10 2 16,9 3-16,-6 9 0,-4 6 15,6-4-15,6-3 0,-11 5 0,-8 4 16,12 7 0,7 4-16,-4 12 0,-3 7 15,7-9-15,8-5 0,-1 7 16,0 6-16,8-3 0,7-5 0,4 6 15,2 0-15,8-4 16,6-2-16,9 1 0,8 0 16,7-6-16,6-4 0,0 5 0,1 5 15,9-8-15,3-6 0,4-3 0,3-3 16,4-1-16,3-3 0,8 6 16,8 3-16,-2-7 0,0-7 0,9-2 15,4 0-15,-2-1 0,-5 0 16,11-2-16,6-2 0,-4-5 15,-3-3-15,4-10 0,2-4 16,4 1 0,1 0-16,4-4 0,3-4 15,-5-4-15,-4-4 0,9-8 16,6-7-16,-4-3 0,-5-2 0,6-10 16,6-5-16,-7 6 0,-3 5 15,6-11-15,3-8 0,-4-1 16,-4 1-16,2-7 0,1-4 15,-11 8-15,-8 8 0,-3-5 0,1-1 16,-7 4-16,-3 4 0,0-4 16,2-3-16,-11 4 0,-7 5 0,-6-5 15,-5-2-15,-5 7 0,-5 7 16,-9 5-16,-8 6 0,-1 1 16,-3 1-16,-11 10 0,-8 6 15,-5 5-15,-3 3 0,-17 14 0,-9 8 16,1 4-16,4 1 0,-2 5 15,-2 3-15,18 5 0,13 4 0,12-12 16,9-7-16,4-6 0</inkml:trace>
  <inkml:trace contextRef="#ctx0" brushRef="#br0" timeOffset="147772.9199">24359 4561 0,'0'0'0,"25"0"0,5 0 15,5-1-15,6-1 0,23-3 0,22-4 16,13 3-16,-3 4 0,18-2 16,0 1-16,35 1 0,-22 0 15,0-4-15,0-2 0,-15 5 16,-11 3-16,6 1 0,4 1 15,-7-2-15,-3-2 0,11 7 0,8 5 16,-13-9-16,-8-3 0,15-10 16,9-2-16,-10 6 0,-7 5 0,8 2 15,8 0-15,-9-1 0,-5 0 16,9-3-16,7 0 0,-13 4 16,-7 1-16,10 0 0,10-1 15,-10-1-15,-6-4 16,9 3-16,6 3 0,-11 0 15,-6 2-15,6-2 0,6 0 16,-10 4-16,-7 3 0,7-6 16,5-3-16,-10-3 0,-6 1 15,6 6-15,6 3 0,-10-1 16,-8 2-16,10-2 0,4 1 16,-6-3-16,-7-1 0,8 2 0,7 3 15,-11-4-15,-6-2 0,3 5 0,3 3 16,-11-1-16,-8-1 0,4-3 15,1-2-15,-8-4 0,-6-1 16,-6 2-16,-1 5 0,-7-1 0,-4 2 16,-3-2-16,-2-2 15,-7-1-15,-7 0 16,0 2-16,-1 2 0,-3-1 0,-3-1 0,-1-1 16,-2 1-16,-4 4 0,-4 2 15,-3-2-15,-1-2 0,-3-2 0,-1-3 16,-5 2-16,-1 3 15,1-3-15,-3 0 0,3 0 16,0 0-16,0 0 0,0 0 16,0-3-16,0 3 0,0 0 15,-2 0-15,2 0 0,0 0 16,0 0-16,-2 0 0,2 0 16,0 0-16,0 0 0,-2 1 15,2-1-15,0 0 0,0 0 16,0 0-16,0 0 0,0 0 15,0 0-15,0 0 0,0 0 0,0 0 0,0 0 16,0 0-16,0 0 0,0 0 16,-1-2-16,1 2 0,0 0 15,2-2-15,-2 2 0,1-2 16,-1 2-16,0 0 0,0 0 16,0 0-16,0 0 0,0 0 15,0 0-15,0 0 16,0 0-16,3 5 0,-3-5 15,-4 4-15,-3-1 0,-3-1 16,-4 2-16,-4 0 0,3-1 16,2 0-16,2 0 0</inkml:trace>
  <inkml:trace contextRef="#ctx0" brushRef="#br0" timeOffset="150414.0073">23159 3631 0,'0'0'15,"0"0"-15,-8-14 0,1 4 0,-1-1 16,-2-4-16,-1 0 0,-5-5 0,-3-1 15,-3 1-15,-3-1 0,-1 3 16,1 0-16,-10-2 0,-4 2 16,2 3-16,0 1 0,-9 0 15,-4 2-15,4 2 0,2 2 16,-6 3-16,-3 2 0,0-1 0,2 2 0,-17 3 31,-2 4-31,3 1 0,3 0 0,-19 10 16,-5 4-16,8 2 15,8 4-15,-41 15 0,6 2 16,18-5-16,13 0 0,-2 1 16,-2 1-16,17-2 0,11 0 15,1 3-15,-1 4 0,6 0 16,3 1-16,0 1 0,-2 0 0,9-2 0,5-3 16,1 8-16,1 3 0,1-8 15,2-7-15,4 6 0,3 6 16,0-5-16,1-5 0,6 8 15,4 5-15,2-5 0,4-3 0,4 4 16,4 2-16,3-3 0,6-1 16,4 0-16,1 0 0,4-4 0,1-3 15,6 2-15,4 0 0,2-5 16,1-2-16,11-3 0,5 0 16,-1-11-16,-3-7 0,11-4 15,6-4-15,-1 0 0,-1 0 0,8-8 16,4-8-1,-3-2-15,-2-1 0,6-6 16,6-5-16,-5-6 0,-3-5 0,5-5 16,0-3-16,-6 3 15,-5 0-15,6-12 0,4-9 16,-8 5-16,-7 2 0,3-7 16,2-6-16,-9 8 0,-6 6 0,2-8 15,1-6-15,-8 4 0,-6 4 16,-2-2-16,-1-1 0,-10 4 0,-8 4 15,-1-6-15,-1-2 0,-4 9 16,-2 6-16,-8-2 0,-4 1 0,-9 4 16,-4 5-16,-8 0 15,-7-2-15,1 9 0,0 7 0,-13 4 16,-8 6-16,-3 6 0,-3 5 16,-16 6-1,-10 1-15,3 7 0,3 5 0,-10 14 16,-9 10-16,6 0 15,5-1-15,5 8 0,5 5 16,15-5-16,11-4 0,17-3 0,14-3 16,3-12-16,4-8 0,0-4 15</inkml:trace>
  <inkml:trace contextRef="#ctx0" brushRef="#br0" timeOffset="151597.3672">29140 5169 0,'0'0'0,"0"0"15,-26-13-15,11 6 0,-1 1 0,-6-1 16,-5 1-16,-8-1 16,-1 0-16,-14 0 15,-4-1-15,0 1 0,-1 1 16,-16-1-16,-2 0 16,1 1-16,2 1 0,-14 1 0,-4 0 15,-5 3-15,6 1 0,-42-1 16,5-2-16,17 1 0,11-1 15,-4 2-15,-3 0 0,8 1 16,4 2-16,-6-1 0,-4 1 0,8 0 0,7 2 16,-9-4-16,-5-1 0,5 0 15,5-1-15,-7-1 0,-5-1 16,11 3-16,6 2 0,-12-2 16,-8-2-16,8 1 0,6-1 15,-11 2-15,-7 0 0,9 1 16,6 0-16,-7 0 0,-5 0 0,7 2 0,5 1 15,-9-1-15,-4 1 0,10-3 16,7 0-16,-6 0 0,-4 0 16,6-1-16,4-2 0,-10 6 15,-7 1-15,9 0 0,8 1 0,-9 1 16,-6 4-16,7-4 16,5 0-16,-6 2 15,-5 2-15,13-1 0,8-2 16,-5-3-16,-5-2 0,11 3 15,5 3-15,-7-2 0,-4-1 16,10 3-16,8 1 0,-7 1 16,-6-1-16,9 0 0,6-1 0,-5 0 15,-3-2-15,8-1 16,5 0-16,-1 0 0,-1 2 16,7 0-16,7-1 0,-1 2 15,0 3-15,2-2 0,4-2 0,4 1 16,4 0-16,-1 0 0,2 3 15,-1-2-15,1-3 0,7 0 16,7 0-16,-2-2 0,0-2 16,4 1-16,3 2 0,4-2 15,1-1-15,4-2 0,2-1 16,7 1-16,-2-1 0,2 1 16,0 0-16,7-2 0,3 2 15,-4-1-15,-1 0 0,-1 1 0</inkml:trace>
  <inkml:trace contextRef="#ctx0" brushRef="#br0" timeOffset="152225.98">21420 4849 0,'0'0'0,"0"0"16,0 0-16,0 0 0,-26 10 0,26-10 15,-35 13-15,13-4 0,-1 2 16,-5 3-16,-4 0 0,-10 7 16,-1-1-16,-14 8 0,-4 3 15,5-2-15,3-3 0,-12 6 0,0-1 16,-2 0-16,9-2 0,2-3 15,4-3-15,9 0 0,6 1 0,-1 3 16,1 1-16,4-6 16,3-2-16,6 3 0,3 3 15,6-6-15,0-3 0,4 2 16,3 2-16,3 0 0,4 0 0,2 0 0,2 1 16,3-4-16,1-1 0,5 3 15,3 0-15,2-2 0,0-2 0,4-1 16,3-3-16,4 3 15,2-1-15,4 1 0,3-1 16,1 1-16,-1-2 0,11 1 16,0-1-16,-2-2 15,-3 0-15,2 1 0,1-2 16,0 0-16,2 0 0,-2 0 16,0-2-16,-5 2 0,-3 1 0,7 0 15,1 1-15,-5-4 16,-4 0-16,1-6 0,-2-2 15,-7 4-15,-1 3 0,-3 0 16,-1-2-16,-4-1 0,-3-3 0,-3 0 0,-1 2 16,-4-3-16,-2 0 0,-3 0 15,0 0-15,0 0 0,-2-2 0,-2 2 16,0 0-16,-2-1 16,-1 0-16,1 0 0,0 0 0,0-2 15,0 2-15,2 1 0</inkml:trace>
  <inkml:trace contextRef="#ctx0" brushRef="#br0" timeOffset="152404.4963">20852 6170 0,'0'0'16,"0"0"-16,0 0 0,0 0 0,1 23 16,-1-23-16,0 0 0,0 0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49:54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18301 8131 0,'0'0'0,"0"0"0,-9-10 15,2 3-15,0 0 0,-7-3 0,-2-1 16,-7-3-16,-1-1 0,-6 0 16,-4-1-16,-2 0 0,-1 1 15,-14-1-15,-4 2 0,0 1 0,1 2 16,-17-1-16,-3 1 16,-8 0-16,3 3 0,-1 1 15,-3 1-15,-4 9 0,7 5 0,-40 3 0,5-2 16,18-1-16,12 3 0,0-2 15,0-1-15,14 2 0,9 3 0,-2 7 16,0 5-16,5 1 0,4 0 16,-2 0-16,-1 0 0,7 1 15,6 1-15,-7 10 0,-4 8 16,7-4-16,5-2 16,-1 6-16,-1 5 15,6-5-15,6-3 0,-3 4 0,0 4 16,8-4-16,7-2 0,3 4 15,4 2-15,2-3 0,2-3 16,5 1-16,4 1 0,3-3 16,2-3-16,7 1 0,5 0 15,-1-6-15,1-4 0,11 2 0,7 0 16,1-3-16,1 0 0,6-1 16,3 0-16,2-5 0,2-4 0,10 0 15,7-1-15,-2-1 0,-1-1 16,8 0-16,8 1 0,-3-8 15,-3-3-15,12-2 0,8-1 16,-10 1 0,-6 0-16,13 0 0,8 1 0,-4-2 15,-1 0-15,10-2 0,6 0 16,-8-1-16,-8-2 0,12-4 16,6-5-16,-7 3 0,-6 1 0,6 0 15,6 0-15,-5-2 0,-3 0 0,14-3 16,10 0-16,-8-2 15,-6-2-15,7-3 0,3-3 16,-13 4-16,-7 1 0,13-3 16,11-3-16,-12 1 0,-7 0 0,12 0 15,9 1-15,-12-1 0,-8 1 16,6 2-16,6 2 0,-10 1 16,-6 3-16,7-2 0,6 0 15,-15 0 1,-8 1-16,1-4 0,0-2 15,-14-1-15,-12-1 0,-2 0 0,-2-1 16,-8 0-16,-5 0 0,-7-5 16,-4-5-16,-10 8 0,-7 4 15,-3-11-15,-4-6 0,-6 1 16,-3 1-16,-14-8 0,-7-6 16,-8 3-16,-6 3 0,-10-4 0,-8-4 15,-1 0-15,-3 0 0,-15-5 0,-10-6 16,2 5-16,-1 3 0,-13-2 15,-9 1-15,5 5 0,5 4 0,-14-1 16,-10-1-16,6 10 16,5 7-16,-14-3 0,-8-1 15,9 9-15,5 5 0,-19 1 0,-13 1 0,6 1 16,4 2-16,-13 6 0,-10 4 16,11 6-16,8 8 0,-15 5 15,-11 5-15,16-1 0,11-1 0,-7 7 16,-4 5-16,11 7 15,10 3-15,-1 6 0,0 3 16,16-1-16,12-3 16,2 12-16,-1 9 0,17-6 15,12-4-15,7 3 0,7 1 16,18-4-16,12-6 0,22 1 16,15-1-16,4-14 0,4-10 0,-7-7 15,-6-5-15,-3-6 0</inkml:trace>
  <inkml:trace contextRef="#ctx0" brushRef="#br0" timeOffset="1024.7063">22086 8926 0,'0'0'0,"18"7"16,3 3-16,-2-2 0,2 2 0,13 8 16,15 9-16,9 5 15,-1-3-15,8 8 0,7 7 0,11 1 16,-3-6-16,20 8 0,3 0 15,31 14-15,-21-9 0,17-9 16,11-5-16,-6-5 0,-5-3 16,17-2-16,9-3 0,-9-7 15,-6-6-15,16 1 0,13 0 0,-12-3 0,-9-1 0,13-4 16,8-1 0,-17-4-16,-12-3 0,7-3 15,4-5-15,-18 0 0,-11 0 16,-1-6-16,0-4 0,-15-2 0,-10-1 15,-2-9 1,0-7-16,-16 4 0,-9 1 0,-4-8 16,-1-5-16,-14 0 0,-9 3 0,-2-7 15,0-5-15,-9 0 0,-6-1 16,-8-6-16,-5-4 0,-5 4 16,-4 4-16,-6-9 15,-5-7-15,-2 6 0,-1 4 0,-10-5 16,-7-4-16,-6 11 15,-3 6-15,-10-10 0,-5-7 0,-2 6 16,-3 3-16,-11-3 0,-10 0 16,-2 6-16,2 6 0,-18-2 0,-12-1 0,6 6 15,3 6-15,-14-13 0,-12-7 16,2 20-16,-1 11 0,-15 8 0,-11 6 16,19 0-16,12 0 0,-16 3 15,-11 2 1,9 5-16,7 2 0,-13 9 15,-9 4-15,14 6 0,11 3 16,-9 4-16,-9 3 0,15 5 16,10 5-16,-8 11 0,-5 9 15,10-6-15,9-4 0,-8 11 0,-3 8 0,15 0 0,13 0 16,0 11-16,0 6 16,15-9-16,10-6 0,3 10 15,1 6-15,14-6 0,9-4 16,5 0-16,5 2 0,13-7 15,8-6-15,8 8 0,7 3 16,3-8-16,1-6 0,13-3 0,8 1 16,5-1-16,1 0 0,11-1 15,7 0 1,-1-10-16,1-6 0,12 1 16,7 0-16,1-3 0,-3-4 0,11 0 15,8 0-15,-3-2 16,-4-2-16,13-2 0,8-2 15,-8-4-15,-6 0 0,11 2 0,7 3 16,-11-7-16,-7-4 0,5 0 16,5-3-16,-8 2 0,-4-1 0,8-2 15,5-2 1,-7 3-16,-4 2 0,5-2 0,1 2 16,-9-1-16,-8 0 0,5 0 0,5 0 15,-5 0-15,-5 1 0,3 4 0,3 2 16,-24-3-1,-19-3-15,-11-2 0</inkml:trace>
  <inkml:trace contextRef="#ctx0" brushRef="#br0" timeOffset="1225.1859">26750 8891 0,'0'0'0,"0"0"16,0 0-16,-11 24 0,11-24 0,-16 20 16,16-20-16,0 0 0</inkml:trace>
  <inkml:trace contextRef="#ctx0" brushRef="#br0" timeOffset="3507.6225">14802 11396 0,'0'0'15,"-7"-4"-15,-3-1 0,-1 0 0,0-2 16,-10-1-16,-5-2 0,0 3 0,2 0 15,-11-3-15,-4-1 0,2 1 16,1 3-16,-3 0 0,-5 1 16,1 2-16,0 1 0,-13 4 15,-1 5-15,1-1 0,0 1 0,-12 6 16,2 3-16,6 5 0,3 0 16,-10 7-16,-1 3 0,5 3 0,5 2 0,-25 28 15,9 5-15,8-8 16,7-8-16,3 11 0,3 5 15,11-4-15,7-2 0,4 4 16,4 3-16,4-4 0,4-4 0,1-1 16,2 1-16,3-8 15,5-2-15,4 3 16,5 1-16,4-8 0,0-4 16,10 0-16,5 0 0,-4-2 0,-2-2 15,5-2-15,2-1 16,4-1-16,4-3 0,8-3 15,3-2-15,-7 0 0,-4 1 0,9-2 16,7-2-16,1-7 0,1-6 16,4-3-16,2-1 0,-6-3 0,-1-2 0,7-6 15,5-4-15,2-5 16,1-3-16,4-7 0,3-8 16,-10 1-16,-5-2 0,11-14 15,6-11-15,-6 3 0,-4 1 0,6-8 16,5-7-16,-7 7 15,-4 5-15,1-8 16,1-6-16,-6 5 0,-3 3 16,0-5-16,-2-3 0,-11 3 15,-9 4-15,3-3 0,3-3 16,-9 8-16,-5 5 0,-7-9 16,-4-5-16,-3 10 0,-3 6 0,-3-3 15,-3-3-15,-3 8 0,-1 4 16,-6 2-16,-3-1 0,-6 7 0,-3 5 15,-3-1-15,-4 3 0,4 4 16,3 3-16,-11 0 0,-8 1 16,1 6-16,0 3 0,-9 4 0,-7 3 15,5 5-15,5 3 0,-9 3 16,-3 0-16,0 1 0,0 3 16,-5 3-1,-3 5-15,10 0 0,8 0 0,-9 9 16,-4 6-16,-1-1 15,0 1-15,-2 7 0,-1 5 0,8 3 16,5 0-16,-5 0 0,-5-2 16,6-2-16,3-4 0,4 8 15,4 3-15,5-4 0,3-3 16,2 6-16,0 4 0,9-5 0,5 0 16,-4 4-16,-4 3 0,8-8 15,6-4-15,1 6 0,2 4 16,1 4-16,1 1 0,3 7 15,1 4-15,2-16 0,2-11 0,0 7 16,4 6-16,1-7 0,3-5 16,4-7-16,2-3 0,3-7 0,1-2 15,12-10-15,6-5 0,-3-5 0,-3-3 16,15 5-16,12 6 16,-34-6-16,-6 0 0,-4-2 0</inkml:trace>
  <inkml:trace contextRef="#ctx0" brushRef="#br0" timeOffset="4812.629">14278 10242 0,'0'0'0,"-8"0"0,1 1 0,-1 0 15,0 2-15,-4 1 0,-2 4 16,-6 4-16,-1 5 0,-5 6 0,-2 9 0,-1 2 16,2 4-16,-11 20 0,0 7 15,-5 9-15,3-3 0,1 7 16,7-5-16,5-7 0,6-13 15,9-18-15,5-12 0,6-12 16,5-8-16,10-21 0,6-14 16,3-4-16,3-7 0,8-10 0,6-7 0,4-1 15,-1 6-15,11-16 16,-9 16-16,-12 22 0,-7 12 0,-5 12 16,-3 7-16,-3 6 0,-4 2 15,-6 5-15,1 3 0,0 4 31,3 1-31,0 4 0,0 5 16,0-4-16,0-2 0,6-3 0,4-3 0,-2-4 16,0-1-16,4-6 0,2-5 15,1-4-15,4-2 0,6-13 16,4-10-16,1 0 0,1 0 16,8-9-16,3-3 0,-7 0 15,-4 1-15,1-8 0,-5 1 16,-9 7-16,-3 5 0,-11 5 0,-7 2 0,-6 6 15,-5 5-15,-6 5 0,-3 2 16,-1 6-16,0 2 0,-6 5 16,-4 3-16,1 2 0,3 2 0,2 5 15,0 3-15,6 3 16,2 1-16,-2 7 0,1 3 16,2 3-16,2 2 15,2 14-15,5 6 0,-1-5 16,0-2-16,2 6 0,2 4 15,2 6-15,2-6 0,-1 6 16,2 3-16,-2-8 0,0-4 16,-2 33-16,-1-3 0,-2-7 15,-2-6-15,-5-1 0,-1-1 0,-2-16 16,-2-12-16,-4-4 0,0-4 0,2-10 16,3-6-16,2-9 0,2-5 15,1-3-15,2-3 0,-4-4 16,-2-3-16,6-3 0,-1-4 15,1-9-15,0-9 0,0-7 0,3-5 16,6-12-16,1-10 16,7-3-16,4-1 15,12-26-15,6-9 0,18-36 16,-4 20-16,3 10 0,2 7 16,-5 21-16,-4 14 0,-8 2 15,-5 3-15,-10 20 0,-7 14 0,-4-9 16,-2-6-16,-9 16 15,-5 10-15,-2 5 0,-2 4 16,0-3-16,0-1 0,0 4 0,-1 2 0,3 3 16,1 1-16,5 1 0,3 0 15,2-1-15,1-2 0,7 5 16,5 2-16,-3-1 0,0-1 16,8 0-16,6 1 0,-6 2 15,-1 3-15,1 3 0,1 3 16,-3 3-16,-2 1 0,-4 4 0,-1 4 0,-6 0 15,-6 2-15,-8 6 0,-5 6 16,-1-2-16,0 0 0,-2-3 16,1-2-16,1-6 0,2-6 0,1-2 15,4-5-15,3-4 0,2-1 16,5-2-16,6-1 16,-1-1-16,0-3 15,7-4-15,8-2 0,0-1 16,0-2-16,5-1 0,3-3 15,-1 0-15,-1 0 0,5-3 16,-2 1-16,-5 1 0,-1 1 0,-7 4 16,-5 2-16,-3 1 0</inkml:trace>
  <inkml:trace contextRef="#ctx0" brushRef="#br0" timeOffset="4997.7919">15471 10200 0,'0'0'0,"0"0"0,0 0 15,0 0-15,26-6 0,-26 6 0,34-7 16,-12 3-16,2-1 0,2-1 16,4-1-1,0 2-15,-2-3 0,8 1 16,-2-1-16,-4 2 0,-4-1 0,2-2 16,-5-1-16,-5 0 0,-2 2 15,-6 2-15,-1 1 0,-2 0 16</inkml:trace>
  <inkml:trace contextRef="#ctx0" brushRef="#br0" timeOffset="5135.8932">15860 9853 0,'0'0'0,"0"0"16,0 0-16,-22 2 0,22-2 0,-19 11 15,9 2-15,-1 4 0,0 5 16,0 9-16,1 6 0,-2 17 16,2 4-16,2 19 0,4 5 15,0-5-15,0-17 0,2-13 16</inkml:trace>
  <inkml:trace contextRef="#ctx0" brushRef="#br0" timeOffset="6872.6416">23138 10946 0,'0'0'0,"-9"-2"0,-5 0 0,-3 0 16,-1 1-16,-8 2 15,-4 3-15,-3 2 0,-3 2 16,-4 1-16,-4 1 0,-8 3 16,1 1-16,-3 0 0,-2 1 15,-11 5-15,-1 0 0,0-1 16,0 2-16,5-2 0,4 1 16,-5 4-16,5 0 0,1-1 0,2 0 15,-21 15-15,9 0 0,5 0 0,4 0 16,8 6-16,4 2 0,3 5 15,2 2-15,6 2 16,3-1-16,4-4 0,4-4 0,0 3 16,0 3-16,8-7 0,6-2 0,2-4 15,2-1-15,3-1 0,0 0 16,2 3 0,0 0-16,1-3 0,1-3 15,-1 3-15,0 0 0,2-1 16,2-1-16,0 4 0,1 0 15,0-12-15,3 3 0,-2 0 16,2 1-16,4 1 0,3 0 0,2 4 16,0 1-16,3-3 0,3-3 15,1-1-15,3 0 0,1-2 16,3-1-16,0-4 0,1-2 0,2 0 16,2 1-16,2-4 0,2-3 15,5-2-15,3 1 0,6-4 16,6-2-1,8-4-15,8-1 0,-12-4 0,-10-2 16,38-9-16,3-4 0,-7-2 0,-3 0 16,-10 2-16,-7 1 0,-1-4 0,0 0 15,16-9 1,12-4-16,-1-7 16,2-4-16,-24 6 0,-17 5 0,4-9 15,5-4-15,-6 0 0,-4 1 0,6-5 31,2-5-31,-12 7 0,-9 5 0,8-12 16,7-8-16,-9 6 0,-5 5 16,2-8-16,2-6 0,-6 9 15,-5 7-15,4-8 0,2-4 16,-8 6-16,-6 6 0,1-4 16,2-2-16,-5 3 0,-1 5 15,-7-9-15,-5-5 0,-6 15 0,-2 10 0,-10-2 16,-5-1-16,-5 5 15,-2 3-15,-8 1 0,-4 1 16,3 5-16,1 4 0,-13 0 16,-7 2-16,4 3 0,3 4 0,-9 3 15,-8 5-15,5 0 0,0 3 16,-8 6 0,-5 5-16,20-4 0,14-3 0,10 0 15</inkml:trace>
  <inkml:trace contextRef="#ctx0" brushRef="#br0" timeOffset="7722.0877">12065 12351 0,'0'0'0,"0"0"0,0 0 16,-14 15-16,14-15 0,0 0 0,0 0 15,-21 14-15,21-14 0,0 0 0,0 0 16,0 0-16,0 0 0,0 0 16,0 0-16,0 0 0,0-20 0,0 20 15,12-25-15,-12 25 0,19-28 16,-19 28-16,16-24 16,-16 24-16</inkml:trace>
  <inkml:trace contextRef="#ctx0" brushRef="#br0" timeOffset="8546.3847">23175 12534 0,'0'0'0,"0"0"0,0 0 16,0 0-16,0 0 0,0 0 0,0 0 15,0 0-15,0 0 0,0 0 16,0 0-16,0 0 0,0 0 0,0 0 15</inkml:trace>
  <inkml:trace contextRef="#ctx0" brushRef="#br0" timeOffset="19541.4291">13213 13161 0,'0'0'16,"0"0"-16,-22-4 0,9 3 15,-2 0-15,-9 0 0,-6 0 16,2-1-16,0 1 15,-10-1-15,-5-1 16,4 0-16,3 0 0,-11 0 0,-1 1 16,4 3-16,4 2 0,-4-1 15,-4-1-15,5 2 0,5 0 0,-12 1 16,-2-1-16,7 0 0,4-1 16,-2 1-16,-2 0 15,6-3-15,3 0 0,-3-1 0,-6 1 0,8 0 16,4 0-16,-6 0 0,-4 0 15,6 0-15,4 1 0,-10 4 16,-1 4-16,8-2 0,3 0 0,-13 3 16,-5 2-16,13-2 0,4 1 15,-13 3-15,-3 2 16,8-2-16,5 0 0,-1 1 0,-3-1 0,5-3 16,2-1-16,-2 2 0,-3 3 15,5-2-15,2 0 0,-4 3 16,-5 3-16,7 1 0,4 0 0,-3 2 15,-2 2-15,1-3 0,1-1 16,-2 6-16,1 4 16,4-1-16,5-1 0,-6 7 15,-3 3 1,4-5-16,4-5 0,-3 0 16,1 0-16,3 1 0,4 1 15,0-1-15,0 1 0,3 0 0,1 1 16,4 1-16,1 2 0,-1 2 15,-1 2-15,3 2 0,3 2 16,-4-2-16,-1-1 0,4 3 0,3 4 16,3-1-16,1 0 0,0 0 0,-1 1 15,4-4-15,2-3 0,4 2 16,1 0-16,2-3 16,2-3-16,-1 1 0,1 0 0,2-1 15,3-2-15,6 2 16,4 1-1,4 1-15,2 1 0,-2-2 16,-2-1-16,4 2 0,3 2 16,0-4-16,-3-2 0,23 15 0,0-1 15,-22-21-15,3 0 0,23 12 16,0-4-16,-6-5 0,-3-3 16,7 1-16,5 1 0,-10-4 15,-7-2-15,9 5 0,8 2 0,-6-4 16,-3-3-16,8 2 0,7 1 15,-9-4-15,-4-3 0,9-3 16,6-2-16,-6-4 0,-3-2 0,5-5 16,4-2-16,-9 4 0,-3 2 15,10 4-15,10 1 0,-13-8 16,-7-4-16,10 1 16,6 1-16,-7 7 15,-4 3-15,8-4 0,6-3 16,-9-3-16,-5-2 0,7-5 0,4-4 15,-10-3-15,-8-1 0,9-4 16,6-1-16,-6-1 0,-2-1 0,4-10 16,5-7-16,-6 4 15,-3 3-15,5-7 0,3-4 0,-8 6 0,-4 4 16,6-10-16,5-6 16,-7 0-16,-5 0 0,7-9 0,4-6 15,-13 6-15,-8 4 0,6-9 16,5-6-1,-5 8-15,-4 5 0,-3-7 0,-2-6 0,-8 12 0,-5 8 0,3-10 16,0-7-16,-7 4 16,-5 2-16,-3-4 0,-1-4 15,-9 10-15,-5 6 0,-1-8 0,-2-8 16,-2 10-16,-1 6 0,-9-9 16,-6-6-16,0 9 0,0 7 15,-5-2-15,-3-1 0,-2 4 16,-2 1-16,-6 1 15,-3 1-15,3 4 0,2 2 16,-10-8-16,-5-7 16,0 5-16,0 5 0,-3 1 0,-3 2 15,1 5-15,2 4 0,-8-6 16,-4-3-16,9 7 0,8 4 16,-13 3-16,-11 0 0,7 7 15,2 3-15,-10-1 0,-9-2 0,12 5 0,7 3 16,-15-1-16,-10 0 15,12 4-15,9 5 0,-15-2 0,-8 0 16,14 2-16,8 2 0,-10 6 16,-7 5-16,6-5 0,5-4 0,-8 3 15,-6 3-15,9 1 16,6 2-16,-6 5 16,-4 1-16,13-1 0,9-1 15,-13 9-15,-8 4 0,11-1 16,7-1-16,-8 7 0,-6 5 15,6-3-15,5 0 0,-6 9 16,-2 7-16,8-3 0,7-3 0,-2 15 16,-1 9-16,4-3 15,3 0-15,0 19 0,-1 12 0,8-9 0,5-9 16,3 18-16,1 11 16,11-10-16,6-8 0,6 6 0,3 4 0,6-8 15,4-3-15,1 2 0,1 1 16,0-28-16,-1-18 0,0-14 15</inkml:trace>
  <inkml:trace contextRef="#ctx0" brushRef="#br0" timeOffset="21491.7871">25139 15497 0,'0'0'0,"0"0"0,0 0 16,0 0-16,0 0 0,0 0 15,0 0-15,0 0 0,0 0 0,0 0 16,0 0-16,0 0 16,0 0-16,0 0 0,0 0 15,0 0-15,0 0 0,27 1 0,-27-1 0,0 0 0,0 0 16,0 0-16,0 0 16,0 0-16,25-3 0,-25 3 0</inkml:trace>
  <inkml:trace contextRef="#ctx0" brushRef="#br0" timeOffset="23299.5041">24267 14698 0,'0'0'0,"12"0"0,5-1 0,5-2 0,1-1 15,10 0-15,5 1 0,-1 0 16,1 1-16,-3 0 0,-7 1 16,-7-2-16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92075 43100 333,'49'20'167,"16"14"-1,15 14 1,17 16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3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92150 42900 486,'14'0'-6,"-3"2"28,-2 0 26,-4 2 27,0 2 5,2 7-16,2 6-15,1 5-17,1 3-10,0-3-5,-2-1-3,0-3-5,-2 0-3,-1 0 1,-1-1-1,0 1 0,-1-1-1,2 1-1,0-1 0,2 1-1,-1-2-1,-1-1-1,-1-2-1,0-2-1,-2-2-1,0 1 0,-2 0-1,0 0 0,-1-1 1,0 1 0,0 0 0,0 0 1,0 0 0,0 1-2,0 1-1,0 1-2,0 0 0,0-1-2,0 0 0,0-2-1,0-4-5,0-6-10,0-8-9,0-6-10,0-2-2,0 1 7,0 2 7,0 2 6,0 1 5,0 1 3,0-1 3,0 0 2,0 0 2,0-2 0,0 0 2,0-1 0,-1-4-1,0-4-4,-2-4-3,0-6-4,-2-2-1,0 3 4,-1 2 2,-1 1 4,-1 3 2,2 1 1,0 2 2,2 3 1,0 1 3,0 0 1,0 2 4,0 1 1,1 1 3,0 0 2,2 2 2,1 1 3,-1 0 0,-1 2 0,0 1 1,-1 0-1,-1 3 9,2 2 15,0 4 16,2 2 17,0 2 0,2 2-15,0 0-14,2 1-15,0 2-9,1 2-3,2 1-1,0 3-4,0 1-1,0 3 0,-2 1-1,0 3-1,-2 0 0,2 1-2,-2-1 1,1 1-1,0-2-1,0 0-2,0-1 0,0-1-1,0 0-1,2-1 0,0 1 1,2-1 0,-1-1-1,-1-3-1,-1-3-3,0-2-1,-1-3-3,0 1-2,0 0-4,0 0-2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5493" units="cm"/>
      <inkml:brushProperty name="height" value="0.05493" units="cm"/>
      <inkml:brushProperty name="color" value="#F2395B"/>
    </inkml:brush>
  </inkml:definitions>
  <inkml:trace contextRef="#ctx0" brushRef="#br0">90541 14489 400,'1'-42'8,"0"8"3,2 9 2,0 9 2,0 5 3,0 0 3,-2 2 3,0 1 3,-1 2 4,2 4 4,0 4 5,2 4 4,-1 4 1,-2 7-4,-2 6-4,-2 5-3,-2 4-3,0 1-4,-1 0-3,-2 2-3,0 1-3,-2 2-4,0 3-4,-1 1-4,-1 2-3,1 2-1,-1 2-3,0 2-1,1-1-5,0-1-8,2-2-8,1-1-7,1-5-8,2-4-10,2-5-8,2-5-9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5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89900 45463 481,'0'-15'24,"2"2"3,0 2 3,2 3 3,0 1 1,2 2-1,0 2-1,1 2-1,1 2-2,0 2-4,0 2-3,0 2-2,-1 0-3,1 1-1,0 0 0,0 0-1,1 0 0,1 1-3,3 2 0,2 0-2,0 1-1,1 0 0,0-1-2,-1 1 0,1-1-1,0-1 1,-1 0-1,1-2 1,-1-1-2,-1 0-2,-1-2-4,0 0-3,-2-1-1,1 1-1,0 2 0,0 0 0,0 2 0,3 1-1,2 3 1,1 2 0,0-1 0,-2-1 1,-4-2 2,-3-2 0,-1-1 2,0 1-1,0 2 1,-1 0 1,1 1-1,0 1 1,0 2 0,0 0 0,0 0 0,1-1-1,2-1 1,0 0 0,-1-2-1,-1 1-1,-2 0 0,-2 0-1,-1-1 0,2-1 0,0-1 1,2 0 1,-1-1 0,1-1-1,0 1 0,0 0-1,-3-3-13,-2-6-25,-6-6-26,-2-6-26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6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92183 44588 562,'-6'-6'68,"4"4"-8,4 4-6,4 4-6,2 2-7,-1-1-7,1 1-6,0 0-7,1 0-4,2 2-4,1 0-2,3 1-3,0 0-1,-1-1-1,-1 0 2,0-2-1,-2 0-2,-1 0-3,0 0-5,-2 0-4,0-1-4,2 1-3,0 0-2,1 0-5,0-3 4,-2-2 7,-2-6 9,-2-2 8,1-6 2,5-8-2,5-6-3,6-6-3,0-4-4,-2 3-8,-1 2-5,-2 2-8,-1 1-4,-1 3 0,1 1-3,0 3 0,-2 2 1,-3 2 4,-3 4 4,-2 3 4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7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91622 45955 527,'-5'-13'42,"4"6"6,6 6 6,4 6 7,3 5-2,0 3-9,-1 5-10,1 4-10,0 0-6,0-2-3,-1-1-5,1-2-2,0-1-5,0 1-4,-1 1-6,1 1-5,-1 0-2,-1-3 1,0-1 1,-2-2 1,-1-2 0,0 1-1,-2 0-1,0 0-1,-1-1 1,0 1 1,-1 0 2,1 0 2,-2-1 0,-6 1 2,-4 0 1,-5 0 0,-3-2 1,-2-1-1,0-2 0,-1-2 0,0-1-2,-1 0 1,1 0-2,-1 0 1,0-1-1,-1 1 0,-1 0 0,-1 0 1,0 1-4,1 2-7,1 2-7,1 2-8,2 0-4,2-1-3,4-1-3,3 0-3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8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92939 45900 432,'-11'0'35,"7"0"0,8 0 0,7 0 0,6 0-2,3 0-4,4 0-5,2 0-4,0 0-4,-2 2-2,-1 0-2,-2 2-2,-3 0-3,0 0-2,0-1-2,-2 1-3,-1 1-1,-1 0-1,-1 1-1,0 2-1,-3 1 0,-5 3-1,-3 4 0,-4 2-1,-3 2 1,-5 1 0,-4 1 2,-3 1 1,-4 0 0,-2 3 1,-1-1 0,-2 2-1,-3 1 1,-1 1 1,-3 1-1,-1 1 1,0-2-1,3-2 1,4-3 0,2-3 0,3-2 0,2-3-1,4-1 1,3-2 0,2-2-1,3-1-1,1 0-1,2-2-1,5-2-1,8-2 1,7-4 0,9-2 0,3-3 0,-1 0 0,-1-1-2,-1-2 0,0-1-2,1-1-1,1-3-2,1-1-1,0-3-1,0-2-1,1-1 0,-1-3 0,0 0 0,-3 1 0,-2 1 0,-1 1 0,-2 1 2,-1-1 3,-1 0 1,0 1 4,-3 1 3,-1 3 6,-2 2 5,-2 4 7,-3 7 8,-3 10 11,-2 11 12,-4 11 11,-1 5 1,-2 0-11,0 0-11,-1 1-11,-1-2-6,2 0-2,1-1-3,0-1-1,2-2-3,1-4-2,0-2-2,2-3-2,2-4-6,7-6-11,6-6-10,6-6-10,1-7-6,-1-8-2,-3-7-3,-1-8-1,-1-4 0,1 1 5,1 1 3,1 2 5,-1 0 4,-2 3 5,-4 1 4,-3 3 5,-1 2 5,0 1 4,0 2 5,0 3 4,-2 4 11,-1 8 18,-2 8 18,-2 8 19,-1 4 2,0 3-13,0 2-14,0 1-12,0 2-8,0-1-5,0 0-4,0 1-4,1-2-3,0-1-1,2-3-3,0-1-2,1-1-5,0-1-8,0 1-10,0 0-9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95461 45477 588,'8'-6'107,"1"2"-23,2 4-22,0 2-24,0 3-12,-1 0-4,0 1-3,-2 2-4,-1 0-3,-2 1-2,-3 2-2,0 0-2,-3 0-4,-1 1-2,0 0-4,-1 0-4,-3 1-3,-4 3-2,-4 3-1,-3 3-4,-2 0 1,1-3 2,1-3 1,1-3 2,1-2 1,2-1 3,3 0 0,1-2 3,3-1 4,4-2 8,4-3 8,4 0 7,3-2 2,3 0-5,3 0-4,3 0-4,2-2-6,1 0-3,1-3-6,1-2-4,0 0-6,-3 0-5,-1 2-6,-3 1-6,0 0-3,2 0-1,0 0-2,1 0-2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39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96289 45729 635,'-5'-8'17,"6"2"14,6 1 13,6 1 12,2 0 3,1 0-10,-1 0-9,1 0-10,-1 1-8,1 1-9,0 0-9,-1 2-9,0 0-5,-1 0-3,-1 0-1,0 0-3,-2-1-9,-1 0-17,-1-2-17,0 0-16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40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96604 45197 636,'-14'-7'-8,"3"0"14,3 2 12,3 1 13,2 3 9,2 7 6,2 7 5,2 8 5,1 3-4,2 4-14,0 3-14,1 3-15,1-1-9,-1-2-2,1-3-4,0-3-3,-1-3-12,-1-2-21,-1-1-22,0-2-22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52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57896 6531 602,'-21'-14'-24,"3"5"12,4 3 10,5 4 12,1 2 5,0 0 0,0 0 1,0 0 1,0 0-1,1 2-1,-1 0 0,0 2-1,0 0-2,0 1 0,0 2-1,1 0-1,-1 1-1,2 2-2,0 0-1,2 1-1,1 1-1,2-1-1,2 1-1,2 0 0,2-1 0,2-1 0,1-1 1,3 0 0,2-2 0,2-1 0,1-1-1,3 0 0,2-2 0,3 0-1,3-2 0,3 0 1,2-2-1,2 0 0,3-2 0,1 0-1,1-1 0,-2 0 1,0 0-1,-1 0 2,-2 1-1,-2 0 1,-1 2 1,-3 1 0,0 0 0,-1 0-1,0 0 1,1 0-1,-1 0 1,1 0-1,-1 0 2,1 0-1,-1 0 1,0 0 1,1 0 0,-1 0 0,0 0 1,-1 0 0,-1 0 0,-1 0 1,-2 0-1,-1 0 1,-2 0-1,-2 0 0,-1 0 0,1 1-1,1 2 0,1 0-1,0 0-1,-1 0 0,-1-1 0,0-2 0,-1 0-1,3 0 0,1 0-2,3 0-1,1-1-1,3-2 1,1-2-1,3-1 0,-1-3 0,0 0 1,-1-1 1,-1-1 0,-1 0 0,1 2-1,-1 2-1,1 3-1,-2 0 0,-1 0 0,-3 0 0,-1 0 1,-2 1 1,-1 0 0,-1 2 2,-1 0 1,-1 1 1,0 0 0,-2 0 0,-1 0 0,0 1 1,2 0 1,0 2 0,1 0 2,0 0-1,-1 0 1,-1-2 1,0 0-1,-1-1-1,-1 0-1,1 0-1,0 0-2,0 0-2,-1 0 0,1 0-2,0 0-1,0 0-1,-1 0 2,1 0-1,0 0 2,0 0-2,-1 0-4,1 0-4,0 0-4,1-1-3,1-2-2,3-2-3,2-2-2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1:54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11150 8955 691,'8'-14'-4,"0"5"6,0 3 5,-1 4 5,2 2 1,0 0-1,1 0-2,2 0-1,-1 0-1,1 0 0,0 0 1,0 0 0,-1-1-1,1 0-2,0-2-1,0 0-3,-1 0 0,1 2-1,0 2 0,0 2-1,-1 2 0,1 2 1,0 1 0,0 3 0,-1 1 0,1 0 0,0-1 1,0 1-1,-1-1 1,1-1-1,0 0 1,0-2 0,0-1 0,3-2-1,2-3 0,1 0 0,2-2 0,0 0-1,-1 0 0,1 0 0,0-1 0,3-1 0,1 0 0,3-1 0,-1-1 0,-3 2 0,-3 0-1,-3 2 1,0 0 1,1 0 0,3 0 0,1 0 1,1 0 0,-3 2 0,-1 0 1,-2 2-1,-1 0 0,-1 0 0,1-1 0,0 1 0,0 0 0,1-2 0,1 0 2,1-2 0,1 0 0,1 0 0,1 0-1,1 0 0,1 0 0,1 2-1,1 1 0,1 0-1,0 1 1,1 0-2,-1 0 0,1 0 0,-1 0 0,1 1-1,-1 1 1,1 2-1,-1-1 1,1-2 0,-1-3-1,0 0 1,0-2 0,-1 0 0,-1 0 1,-1 0 0,0 0 0,1 0 2,1 0 1,1 0 1,0 0 1,1 0-1,-1 0-1,1 0 0,-1 0 0,-1 1 0,-1 2 0,-1 0 0,0 1 0,3 0 1,1 0-1,3 0 1,0-1-1,2-2-1,1-2 0,1-2-1,0-2 0,0-2-2,0-2-1,1-1 0,0-2-1,0 0 0,2 1-1,1-1-1,-1 1 1,0 2 0,-1 2 1,-1 3 1,-3 0-1,-2 2 1,-3 0 0,-3 2 0,-2 0 0,-1 2 1,-1 0 0,0 2 2,-3 0 0,0 0 1,0-1-1,-2 1 1,0 0 1,-1-2-1,1 0 1,0-2 1,0 0 0,1 0-1,1 0 0,1 0-1,2 0 0,1 0 0,3 0 0,1 0 0,2 0-1,-1 0-1,0 0 0,1 0-2,0 0 0,1 0 0,1 0 1,1 0 1,0 0-1,2 0 0,1 0 0,1 0-1,1 0 0,0 0 0,2 0-1,1 0-1,0 0 1,2-2 0,1 0 0,0-2 0,0 0 0,-1 1 0,-3-1 0,-2 0 1,-1 0 0,-1 2 0,-2 0 0,0 2 1,-1 0 0,-1 2-1,-1 0 1,-1 2 0,-2-1 0,-1-1 0,-3 0-1,-1-1 0,-1-1 0,1 1-1,1 2-1,1 0-1,1 1-2,-1-2 0,1 0-2,-1-2-1,2 0-1,1 0-1,3 0-3,1 0 0,1 1-4,1 2-6,-1 2-4,0 2-6,-2 1-2,-5-1 0,-5 1-1,-4 0 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3:59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92565 43154 558,'-6'-22'34,"1"5"-1,2 3 0,2 4-2,1 6 2,0 8 4,0 8 4,0 7 4,0 4-3,0-1-7,0-1-9,0-1-9,1 1-5,2 3-3,2 3-4,1 3-2,2 0-2,-2-3 0,-1-4-2,0-1 0,-2-3-1,1 1 0,0-1 1,0 1 0,0 0 0,0 1 1,0 1 2,0 1 1,-1-1 0,-1-1-1,0-3-1,-2-1 1,1-2-5,0-1-8,2-1-7,0 0-7,0-1-7,0 1-7,-2 1-8,0 2-6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91329 14454 458,'13'-47'37,"-6"17"11,-6 17 11,-6 16 10,-4 12-1,-4 4-13,-2 4-11,-3 7-14,-2-1-7,1-2-5,-1-3-2,1-3-5,1-2-3,2-1-2,4-1-3,3 0-3,1-2-3,2-1-1,1-1-2,0 0-3,3-2-1,2 1-2,4 0-1,2-1-1,2 0 0,2-2 1,0-2 1,1-2 1,1-1 1,0 0-1,-1-1 0,1 1 0,-1 1 2,-2 2 4,-2 2 5,-2 2 5,-4 2 4,-6 3 5,-6 3 5,-6 3 5,-2 2 2,-1-1 0,0 1-2,1-1-1,-1 1-2,1-1-6,-1 1-4,1-1-5,0-1-5,2-3-4,2-3-4,3-3-5,4-5-13,8-10-22,8-8-22,8-9-22,1-3-2,-1 3 18,-4 3 17,-3 3 18,-1 0 11,0 0 4,0-1 5,0-1 4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3:59"/>
    </inkml:context>
    <inkml:brush xml:id="br0">
      <inkml:brushProperty name="width" value="0.03868" units="cm"/>
      <inkml:brushProperty name="height" value="0.03868" units="cm"/>
      <inkml:brushProperty name="color" value="#FED406"/>
    </inkml:brush>
  </inkml:definitions>
  <inkml:trace contextRef="#ctx0" brushRef="#br0">91922 44219 568,'-19'-7'6,"7"4"16,8 3 16,8 2 16,4 3 3,2 4-9,0 2-9,1 3-9,1 1-6,0-1-5,-1-1-2,1 0-5,-1-1-1,-1 1-1,0 1 1,-2 2 0,0-1-2,0-1-2,0-1-3,-1-1-2,1 1-1,0 0-2,0 1-1,0 1-1,0 0-2,1-3-1,2-1-1,0-2-2,1-4 1,1-4 0,1-6 3,2-4 0,1-7 2,5-9 1,3-9 1,4-8 1,3-6-5,-1 0-13,0-1-11,1-2-13,-4 5-3,-4 6 5,-5 9 3,-4 8 5,-4 5 1,-1 2-2,-1 4-3,0 3-2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0"/>
    </inkml:context>
    <inkml:brush xml:id="br0">
      <inkml:brushProperty name="width" value="0.03864" units="cm"/>
      <inkml:brushProperty name="height" value="0.03864" units="cm"/>
      <inkml:brushProperty name="color" value="#FED406"/>
    </inkml:brush>
  </inkml:definitions>
  <inkml:trace contextRef="#ctx0" brushRef="#br0">90015 45527 569,'-28'0'-4,"5"0"7,7 0 6,5 0 6,5 0 9,6-2 12,4 0 11,6-1 12,2 0-1,3 3-10,2 4-11,1 2-11,2 2-6,0 2-4,-1 0-3,1 1-4,-1 2-2,-1 0-2,-1 1-3,-1 1-2,0 1-1,1-1-1,2 1-1,0 0-2,-1-1 1,1-1 0,-2-1 0,-1 0 1,0-2 0,1 1 0,2 0 1,0-1 1,1 1 0,1 0-1,1 0 1,1-1 0,0 1 0,-1 0-2,-1-1 0,-1 1-1,-1 0 0,-1 0 1,-1-1 0,-1 1 1,-1-1 1,-2 0-1,-3-2 1,-1-1 0,-1 0-2,0 0-4,0 0-4,0 0-5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1"/>
    </inkml:context>
    <inkml:brush xml:id="br0">
      <inkml:brushProperty name="width" value="0.04077" units="cm"/>
      <inkml:brushProperty name="height" value="0.04077" units="cm"/>
      <inkml:brushProperty name="color" value="#FED406"/>
    </inkml:brush>
  </inkml:definitions>
  <inkml:trace contextRef="#ctx0" brushRef="#br0">91263 45800 539,'-20'0'19,"9"2"8,7 0 11,8 2 8,4 0 3,1 2-5,2 0-6,0 1-5,0 1-5,-1 0-5,-1 0-5,0 0-5,0 1-2,1 5 0,3 4 1,2 3 1,1 3-2,-1-1-1,1 0-3,-1 1-2,0-1-2,0 1-2,-2-1-1,-1 1-1,-1-2-1,0-1-3,-2-3 0,-1-1-2,1-1-1,0-1 1,1 1 0,1 0 0,-3-3 1,-10-3 2,-8-4 2,-9-4 1,-6-2 0,-1 0-1,-2 0-2,-3 0-1,0 1-2,0 3-3,0 4-2,-1 2-2,0 3-4,-1 3-2,0 3-4,-2 4-4,1 0-2,0 2-2,1 1-2,1 1-2,4-2-1,5-5 1,7-5 0,5-4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7"/>
    </inkml:context>
    <inkml:brush xml:id="br0">
      <inkml:brushProperty name="width" value="0.04602" units="cm"/>
      <inkml:brushProperty name="height" value="0.04602" units="cm"/>
      <inkml:brushProperty name="color" value="#FED406"/>
    </inkml:brush>
  </inkml:definitions>
  <inkml:trace contextRef="#ctx0" brushRef="#br0">38806 15178 478,'-34'-1'1,"8"0"4,8-2 3,10 0 4,6 1 6,4 4 11,4 4 9,4 4 11,2 1 0,1 1-9,1 0-10,2 0-9,0 0-5,1 1-4,1 1-1,1 1-4,1 0 0,1-3 1,1-1 0,1-2 0,1-2-1,1-2-3,1-3-4,1 0-3,2-4-2,3-4 1,3-4 0,3-4 1,2-1 0,2-1-1,2 1 1,2-1 0,-1 1-1,-2 3 2,-3 1 0,-3 2 1,-3 2 0,0 2 1,-1 3-1,-1 1 0,-2 1 1,-2 0 2,-1 0 0,-2 0 2,-3 1 1,-2 1 1,-1 3-1,-2 2 1,-1 0 0,-1 0 0,1-2-1,0 0-1,-1-2 0,1 1 2,0 0 1,-1 0 1,2 0-1,1 0-1,3 0-2,2 0-2,0-1 0,1-1-1,-1 0 0,1-1-1,1-2-1,5-1 0,3 0-1,4-1 0,0-1-1,-3 2-1,-5 0-1,-4 2 0,-1-1 0,-1 0-1,1-2 0,0 0-1,-1-1 0,2-2 1,1 0 1,1-1 0,1-1 1,-1 0 1,1 0 2,-1 1 2,-1-1 0,-1 2 1,-3 1 1,-1 0 0,-2 3-1,-1 2 1,-1 3-1,0 4-1,-2 2 2,-1 1 4,-1 3 5,0 2 3,-1 0 2,1 1-4,1 0-1,1-1-4,3-1 0,5-4 1,5-5 0,5-3 2,4-5-2,2-5-4,4-7-5,3-5-3,1-4-4,0 1 0,0-1-3,0 1-1,-3 1 0,-4 5 0,-5 3 0,-5 5 0,-4 2 1,-3 2 3,-3 2 2,-3 2 3,-3 2 2,-1 4 1,-2 2 1,-2 3 2,-1 2 1,2 0 3,0-1 3,1 1 2,1-2 0,2-2-5,0-4-3,1-2-5,2-2-7,1 0-9,3 0-11,1 0-10,1 0-8,-1 2-6,-1 0-5,0 1-7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4:09"/>
    </inkml:context>
    <inkml:brush xml:id="br0">
      <inkml:brushProperty name="width" value="0.04262" units="cm"/>
      <inkml:brushProperty name="height" value="0.04262" units="cm"/>
      <inkml:brushProperty name="color" value="#FED406"/>
    </inkml:brush>
  </inkml:definitions>
  <inkml:trace contextRef="#ctx0" brushRef="#br0">38273 12096 516,'-18'-1'-1,"-5"-2"-1,-5-2-2,-5-1-2,1-2 0,5 0-2,7 0 0,5 0-2,3-1 2,-1-1 6,-2-3 5,0-1 6,0-3 2,1-2 1,1-2 1,1-1 1,0-1 0,0-1-1,0 1-1,1-1-2,-1 0 1,2-3-1,1-1-1,0-2 0,2-1 0,1 3-1,0 2 0,2 1-1,0 0 0,2-3 0,0-3 0,2-2 0,1-1-1,2 3-1,2 3-1,2 3 0,1 2-2,1 1 1,2 1 0,0 1-1,2 1 0,3-1 1,3 1-1,3-1 0,2 1 0,-1 1-1,1 1 0,-1 1 0,3 0 0,3 2 0,5 1 1,3 1 0,2-1 1,2 0-1,1-1-1,0-1-1,1-1 0,1 1 0,-1-1 0,0 1-1,0-2 1,0 0 1,0-1-1,0-1 1,0 0 0,1 1 0,-2 1-1,2 1-1,-1-1 1,2 0 1,0-1 1,2-1 1,0 0 0,2 1 1,0 1 0,2 1 1,0 0 0,2 2-1,0 1 0,2 1 0,-2 1-1,-3 0-1,-2 2 1,-3 1-2,-2 0 1,3 2 0,2 1 0,3 0 0,-1 1 0,1-2 1,0 0-1,0-1 1,0-1 0,0 2-1,0 1 0,0 0 1,-1 1-1,-2 1 0,-2-1-1,-2 0-1,-1 0 1,0 2-1,0 0 0,1 2-1,0 1 2,2 2 3,2 2 2,2 2 2,0 0 1,-1 1-1,0 0-3,-1 0-1,-3-1-1,-4-1 0,-4 0 2,-3-2-1,-5 0-1,-2-2-3,-3 0-3,-3-2-3,0 1-1,1 0 1,3 2 3,1 0 1,1 1 1,-1 0 3,-1 0 2,-1 0 1,0 0 1,1 1-1,1 2-2,1 0-2,0 1 1,1 0 0,-1 0 1,1 0 1,0-1 1,1 1-1,0 0 1,3 0 1,-1 0-1,0-1 1,1 1 0,-1 0 0,-2-1-1,-5 0-3,-5-2-2,-5 0-3,-1 0-1,3 3-1,3 3-1,4 4-1,0 0 0,-1-1 4,-1-1 2,-1 0 4,0-1-2,1 1-5,1 1-6,1 1-5,1 1 2,1 1 7,1 2 9,1 0 7,0-1 4,-1-1-1,-1-3 0,-1-1-1,-2-1 0,-1 0 0,-3-1-1,-1 1-1,-1-1-1,0 0-1,-1-2-3,1-1-2,-2 0 0,-1 0-1,-2 0 1,-2 0 1,-1 0-3,0-1-2,-1 1-5,1 0-3,0 0-1,-2 2 2,-1 0 2,0 1 3,-2 2 0,-1 1 2,0 3 0,-1 2 1,-1 1 0,0 1 1,0 1 0,0 1 1,0-1-1,0-1 0,0-3-1,0-1-1,0-1 0,0-1 0,0 1 1,0 0-1,-1-1 0,-1-1 1,0-1-1,-1-1 0,-2 1 1,0 0-1,-1 1 1,-2 1-1,-1 1 1,-1 1-1,-3 2 0,-2 0 1,-3 1-1,-5 3-1,-5 1 1,-5 3-1,-3-1-1,0 0-1,-2-1-2,0-1 0,-3-1-2,-1-1 1,-2-1 0,-2-1 1,-2-2 0,0-2 1,-2-4 0,0-3 0,-2-2 0,0 0-1,-1-2-1,-1 0-1,-3-2-1,0 1 2,-3 0 0,-2 0 1,0 0 0,-1 0 1,0 0 0,1 0 0,-2 1 2,0 2-1,-1 1 1,-1 3 1,0 0-1,1 0 0,0-2 0,2-1 0,2 0-3,5-2-3,3-1-4,4 0-4,5-2-3,7-1-3,7 0-3,8-1-2,3-3-3,2 0-1,2-3-2,3-2-1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17"/>
    </inkml:context>
    <inkml:brush xml:id="br0">
      <inkml:brushProperty name="width" value="0.05179" units="cm"/>
      <inkml:brushProperty name="height" value="0.05179" units="cm"/>
      <inkml:brushProperty name="color" value="#00BFF3"/>
    </inkml:brush>
  </inkml:definitions>
  <inkml:trace contextRef="#ctx0" brushRef="#br0">25287 37905 424,'-84'-14'42,"22"2"-1,22 4 0,22 3-1,12 2 2,4 2 5,4 2 4,4 2 6,4 0-2,5 0-11,5-2-11,5 0-10,3-1-6,-1 0-5,0 0-3,1 0-5,-1 0-1,1 2 0,-1 0-1,1 2-1,0 0 1,0 1 0,2 2-1,1 0 1,0 0-1,-1-1 0,-2 0-3,1-2 0,-3 0 0,0 0-1,-1 0 0,0 0 1,-3-1-1,0 0 0,-1-2 0,0 0-1,-2-1 0,1 2 1,-1 0 1,1 2 0,-1-1 1,1 1-1,0 0 1,-1 0 1,0-1 0,-1 0-1,0-2 1,-2 0-1,-1-1 1,-1 2 0,-1 0 0,0 2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19"/>
    </inkml:context>
    <inkml:brush xml:id="br0">
      <inkml:brushProperty name="width" value="0.0507" units="cm"/>
      <inkml:brushProperty name="height" value="0.0507" units="cm"/>
      <inkml:brushProperty name="color" value="#00BFF3"/>
    </inkml:brush>
  </inkml:definitions>
  <inkml:trace contextRef="#ctx0" brushRef="#br0">60621 38030 433,'-63'0'-1,"16"0"4,16 0 5,15 0 6,8 0 3,0-2 3,1 0 2,-1-1 3,2-1 4,4 2 5,4 0 5,4 2 6,3 0 0,3 0-7,3 0-5,4 0-7,1 0-4,1 0-2,1 0-3,1 0-3,2-1-2,2 0 0,4-1-2,3-1 0,1-1-1,1 2-1,-1 0-2,0 2-1,0 0-1,1 0 1,-1 0 0,0 0 1,-1 0-2,-1 0-3,-3 0-4,-1 0-3,-2 0-1,2 0 1,1 0 0,1 0 1,-1 0 0,-1 0-2,-3 0-1,-1 0-2,-3 0 1,-3 2 2,-3 0 2,-3 2 2,-1-1 0,0-1-1,-1-1-1,1 0-2,0-1-2,2 0-3,0 0-3,1 0-4,0 0-1,-1 0 1,-1 0 3,0 0 1,-1 0 2,3 0 1,2 0 2,2 0 1,-3 1-5,-3 4-8,-6 2-10,-4 3-8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7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95281 36874 523,'7'-21'0,"-1"5"-1,0 5 0,-2 5 0,-1 3 10,-4 3 23,-2 4 22,-3 2 22,-4 3 2,-2 4-19,-3 2-19,-3 3-20,-3 3-11,-1 3-4,-3 3-4,-1 3-4,-2 0-3,1-2 1,0-1 0,-1-3 0,1 0 0,1-1 0,1 1 1,2-1 0,0 0 0,2-1 1,3-1 0,1-1 0,2-1 1,1-1 0,1-1 0,1-1 1,1-1 0,2 0 1,2-2 1,2-1 0,4-2 3,6-2 3,6-4 5,6-2 3,3-4 1,1 0-3,0-3-1,3-2-3,2 0 0,6 0 0,6 2 1,6 1 1,2 0-1,-4 0-2,-2 0-2,-3 0-3,-3 0-1,-2 0-1,-1 0 0,-3 0-2,-1 0 0,-1 0 0,-1 0 0,-1 1-1,-2-1 0,-3 0-2,-3 0-2,-3 0-3,-4-1-13,-4-2-26,-6-2-25,-4-1-26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7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96347 37061 545,'-1'-15'8,"0"4"15,-2 3 16,0 3 16,-1 3 3,2 5-9,0 6-9,2 4-10,-1 4-5,0 3-2,-2 3-2,0 3-1,0 2-3,0 1-2,2 1-2,1 1-4,-1 4-2,-1 8-5,0 8-3,-1 7-4,-1 4-2,2-2-2,0-3-2,2-1 0,0-2-7,0 0-9,0-2-10,0 0-11,0-6-5,0-8-3,0-10-2,0-7-2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8"/>
    </inkml:context>
    <inkml:brush xml:id="br0">
      <inkml:brushProperty name="width" value="0.03872" units="cm"/>
      <inkml:brushProperty name="height" value="0.03872" units="cm"/>
      <inkml:brushProperty name="color" value="#00BFF3"/>
    </inkml:brush>
  </inkml:definitions>
  <inkml:trace contextRef="#ctx0" brushRef="#br0">98377 36627 568,'-10'-14'80,"10"3"-10,12 3-9,10 3-9,6 0-9,2 0-7,2-1-7,3-2-8,-1 2-5,-2 1-4,-2 2-4,-1 2-4,-3 1-6,-3 0-5,-3 0-6,-3 0-5,-3 1-6,-1 2-5,-2 2-3,-2 1-6,-3 3-1,-4 4 0,-4 2 0,-4 3 1,-4-1 1,-2-1 3,-3-4 1,-3-3 3,0-2 3,5-1 4,3 0 4,4-2 5,1 0 4,-2 0 1,-1 0 4,-3 0 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92372 14875 400,'7'-7'7,"-4"1"15,-3 0 13,-2 2 15,-3 1 5,0 2-7,-1 2-5,-1 2-6,-1 2-5,0 3-6,0 4-5,0 2-5,0 3-1,-2 3 2,0 3 3,-1 3 2,-1 1 0,1 1-2,-1-1-2,0 1-4,1-1-2,2 1-2,3-1-2,1 0-3,1 0 0,2-1 0,0-1 0,2-1 1,1-2-3,4-5-6,2-3-7,4-4-7,1-5-3,3-2-3,1-6-3,3-2-1,1-6-1,1-6 1,1-5 0,1-6 0,0-4 2,-1 1 3,-1 0 4,0-1 2,-4 2 2,-3 1 2,-4 3 0,-4 2 3,-2-1 3,1-3 9,2-3 8,0-3 9,0 1 2,-2 3-2,-3 5-2,0 3-1,-4 4-2,0 3-1,-3 3 0,-2 3 0,-2 2-2,-4 2-1,-2 2-1,-3 2-2,-1 3-6,1 4-8,1 4-10,1 3-9,0 3-7,0 0-6,1-1-6,-1 1-5,1 0-1,1 1 2,0 1 3,2 1 2,1-1 4,2-4 9,3-5 7,1-3 8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8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98233 37150 529,'-50'7'-24,"10"-2"10,9-3 9,11 0 10,5-2 5,1 0 2,1 0 0,0 0 3,3 1 5,1 3 12,2 4 11,2 2 11,2 3 1,0 1-9,2 3-8,0 2-9,1 2-5,0 2-1,0 4 0,0 3-2,0 4-2,0 5-4,0 4-4,0 6-5,0 1-5,-2-1-8,0 0-7,-1-2-8,-1-2-3,0-6-1,0-4-1,0-5-1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29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98000 37233 519,'15'-15'1,"-1"1"2,-1 1 2,0 1 0,0 1 5,3 2 6,3 2 5,3 2 7,3 1 2,3-2-4,3 0-3,3-1-3,0-1-2,0 2-1,-1 1-1,-1 0-1,-2 2-3,-4 0-4,-2 2-5,-2 0-4,-4 2-3,-1 0-1,-3 2-3,-1 0-1,-3 3 3,-2 2 5,-4 3 8,-2 3 6,-4 3 3,-2 1 3,-4 3 0,-2 2 2,-2 1 0,1 2-2,-1 3-3,0 1-1,1 1-1,1 1-3,0-1-1,2 0-2,0-1-1,0-3 0,1-3 0,-1-3 1,-1-9-12,-2-16-19,-2-16-22,-1-15-20,-1-10-6,2-2 9,3-3 9,1-3 8,1 0 8,0 6 4,0 4 5,1 6 6,-1 4 3,2 5 3,0 5 3,2 5 2,1 2 5,0 1 4,1-1 6,2 0 5,0 1 4,0-1 0,0 0 0,0 1 2,0 2 5,-2 6 9,-1 6 10,0 6 8,-1 5 3,-2 5-6,0 5-6,-1 5-6,-2 4-4,0 3-3,-1 3-4,-1 2-3,0 1-3,2-1-3,2-3-3,2-2-3,2-3-1,0-5 0,2-5 2,1-5 1,3-6-12,7-10-25,7-8-25,7-9-25,3-6-5,-3-1 13,-1-3 13,-3-1 14,-1 0 8,-1 2 7,0 1 5,-2 3 6,-2 2 6,-1 5 10,-2 3 8,-2 4 8,-2 3 6,-1 0 2,0 2 3,-2 1 2,-2 4 4,-6 8 7,-4 7 7,-5 9 6,-4 4-1,0 2-9,-1 2-9,-1 3-9,0-1-7,-1 0-5,0-1-5,1-1-4,0-2-5,3-3-1,1-4-3,2-1-2,6-5-6,7-3-7,7-4-9,9-4-8,6-6-2,5-8 3,5-8 3,4-7 4,0-3 1,-7 5 0,-7 3-1,-7 4-1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0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100181 36500 506,'8'-8'1,"-1"0"2,1 0 3,0 0 1,0 1 6,2 0 6,0 2 7,1 1 7,0 1 2,-1 2-6,0 2-5,-2 2-4,-2 3-5,-2 5-2,-4 5-3,-2 6-3,-4 1-2,-4 2-3,-3 1-2,-5 1-2,-2 0-3,-1-1-2,-1-1-1,-1-1-3,1-2 1,3-3 0,3-3 2,3-2 0,3-4 1,6-1-2,4-2 0,6-2-2,4-3 0,3-2 2,5-4 1,3-2 2,1-1 1,-3 2 2,-3 2 0,-2 2 2,-4 2 0,-1 2-1,-2 2-1,-2 2 0,-2 2 2,-2 3 8,-2 4 6,-2 2 8,-2 1 3,-4 1-1,-2-1 1,-3 1-1,-1 0-1,1 1-1,1 1-2,0 1-2,2-1-1,3-3 0,1-3-1,2-2-1,2-3-1,0 1-3,2 0-2,0 0-4,3-1-1,4 1-3,4 0-1,3 0-1,4-3-6,2-5-7,1-4-8,3-6-8,-1-4-2,-1-3 2,-3-5 2,-1-3 2,0-7 1,3-9-1,3-8-3,3-10-1,3-4 0,4-3 1,4-2 2,5-1 1,-2 2 3,-4 6 7,-5 8 5,-5 7 7,-5 5 5,-3 5 6,-5 5 4,-3 5 6,-3 4 2,-2 3-2,-3 2-2,0 4 0,-4 3 2,-2 2 10,-4 4 8,-2 3 9,-3 3 1,-1 5-5,-3 5-6,-1 5-6,-2 4-5,1 3-5,-1 3-3,1 3-4,-1-1-4,2-2-4,1-3-4,1-3-4,2-3-8,2-3-12,4-3-13,3-2-11,3-4-3,6-3 8,4-2 9,6-4 9,1-2 6,1-2 5,-1-2 5,1-2 5,-1 1 4,-1 1 3,-1 2 3,0 2 3,-3 3 9,-1 4 14,-2 3 15,-2 5 14,-2 4 4,0 3-9,-2 5-8,0 3-10,-2 5-5,0 8-5,-2 7-4,0 6-4,-2 5-5,-2 3-3,-2 3-4,-1 3-4,-1 1-3,0-3-1,2-1-1,1-2 0,0-4-8,2-3-11,1-4-12,0-4-13,2-5-5,0-6 2,2-6 2,0-5 1,2-7 2,2-5 2,2-6 0,2-6 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0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102536 36227 448,'10'-45'10,"4"4"-4,3 4-5,5 4-4,-1 4 3,-5 7 7,-5 5 7,-4 6 8,-5 8 4,-1 8-4,-2 9-1,-1 10-3,-5 4-3,-4 4-4,-5 3-4,-5 2-4,-2 0-4,1-3-3,1-5-3,1-3-3,1-5-1,2-2 1,3-3 0,1-2 0,5-4 1,10-3 2,8-2 1,9-4 2,5-2 1,1-2 1,1-2 2,1-1 1,-1-1 2,-3 2 1,-3 2 1,-3 2 2,-4 3 4,-6 6 5,-6 4 7,-6 5 6,-4 3 2,-4-1-2,-2 1-3,-3-1-2,-1 0-3,3-1-2,1-1-2,3 0-3,2-3-4,8-3-7,4-3-6,8-2-6,3-3-2,3-2 1,3-2 3,3-2 1,2-2 0,3 0-2,1-1-3,3-2-2,-6 3 2,-9 6 4,-12 6 6,-10 6 4,-9 3 3,-4 1 0,-5 1 0,-4 1 0,-5 2 0,-3 1-1,-3 3 0,-2 1 0,0 0-1,6-3 1,4-3-1,5-3 1,10-2 3,14-3 4,15-1 4,15-2 4,9-2 1,2-2-3,4-3-4,3 0-3,0-3-2,-1 0-1,0-2 1,-1 0 0,-1-1-1,0 0 2,0 0 0,0 0 0,-3 1-1,-4 0-3,-5 2-4,-5 0-4,-7 2-14,-9 2-22,-8 2-25,-10 2-22,-3 0-7,-1-2 12,0-3 11,1 0 11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5:35"/>
    </inkml:context>
    <inkml:brush xml:id="br0">
      <inkml:brushProperty name="width" value="0.0503" units="cm"/>
      <inkml:brushProperty name="height" value="0.0503" units="cm"/>
      <inkml:brushProperty name="color" value="#FED406"/>
    </inkml:brush>
  </inkml:definitions>
  <inkml:trace contextRef="#ctx0" brushRef="#br0">58451 32748 437,'-17'-44'7,"-2"6"13,-2 5 15,-1 7 13,1 5 3,3 5-11,4 5-9,4 4-11,1 2-4,-1-2 0,-3-1-1,-2-3 1,-2-1-1,-1 0-1,-3 1 0,-1-1-1,-3 2-1,-3 2 0,-3 4 0,-3 2-1,-2 2-1,0 0-1,-2 0-3,0 0-1,-3 0-2,-1 0-1,-2 0-3,-2 0-1,0 1 0,2 2 0,2 2 2,2 2 0,1 0 1,3 0 2,2-2 2,2 0 1,0-1 0,1 3-1,0 2-2,-1 2 0,0 1-1,-1-1-1,-1 1 0,0 0 0,-1 0-1,1 3 0,1 2-1,2 2 0,-2 0-1,-1 1 1,-2-1-1,-2 1 1,-1 0-1,3 1 1,2 1 0,2 1 0,1 0 1,1 1 1,1-1 0,1 1 1,0-1 0,1 1 0,0-1 0,-1 1 0,2-1 0,1 1 2,3-1 0,1 1 1,3-1 1,3 1 0,2-1 0,4 1 1,2-1 0,1 3-2,0-1-1,2 2-1,0 0-1,2-1-3,0-1-1,2-1-2,1 1-1,2 1 0,2 2 1,2 3 1,1 0-1,1 2 1,2 1 0,0 1 0,1-1 1,3-2 0,2-1 2,2-3 0,1-1 1,3-1 1,1-1 2,3-1 1,1-1 0,2-1-1,3-1 1,1-1-1,1-1-1,1 1 0,-1 0-1,0-1-1,0 0 0,1-1 1,-1-1-1,0 0 1,0-2-1,1 1 1,-1 0 1,0-1-1,1 0 0,3-1 0,1 0 0,2-2-1,1 0-1,0 0 0,0-1 0,0 1 0,1 0-2,1 0 1,0-1-1,2 1 0,-1 0 0,0 1 0,-2 2 1,0 0-1,-2 1 1,-2 1 0,-2 1 0,-1 1-1,-2 0 1,2-1 0,1-1 0,1 0-1,0-3 1,2-1 0,1-2 1,0-2 0,1-3 0,0-1 0,0-2 0,1-2 0,0-1-1,2 0 0,2 0 0,2 0-1,0 0 0,-2 0 0,-2 0 1,-2 0 0,-1 1 0,0 0 0,0 2-1,0 0 1,1 0-1,0 0 1,2-2 1,1 0 0,0-2 0,0 0 0,0-2-1,0 0 1,-3 0-1,-6 0-1,-6 2 0,-5 0-2,-3 2 1,3 0 0,1 2 0,2 0 1,2 0 1,1 0 1,1-2 3,1 0 1,-1-1-1,0 2-2,-1 0-3,-1 2-3,0-1 0,1-1 2,0 0 2,2-1 2,0-2 0,1-1 0,-1 0-1,0-1-1,1-2 0,1-2 0,0-2-1,2-1-1,0-2 1,-2 0 0,0 0 1,-1 1 1,-1-1 0,-2 0 0,0 0 0,-1 1 0,-2-1 0,-1 2-1,-3 1 0,-1 0 0,-3 2-1,-1 1-2,-2 0-2,-3 2-2,0-1 0,-2-2 3,-1-2 3,-1-1 2,0-3 2,0 0 1,-1-1-1,1-1 1,2-2 1,2-3-1,3-4 1,3-1-1,2-2 0,1 3-1,1 1-2,1 3-1,-2 2-1,-3 2-2,-5 4 0,-3 3-2,-2 2 0,2 0 0,0 2 0,1 1 0,2-1 2,1 0 2,3-2 3,1 0 3,1-1-1,-1 0-1,-1 1-4,0-1-1,-3-1-1,-1 0 0,-3-1 2,-1-1 1,0-2 1,2-2 0,1-2 1,3-1 0,0-1 0,1 3-2,0 1 0,-1 2-2,-1 2-1,-2 1-1,-4 0-1,-3 2 0,-1 0 1,2-2 1,0 0 3,1-1 1,0-2 2,0-1 0,-2-3 0,0-2 0,-3 0 1,-1-1 2,-2 1 1,-2-1 3,0 0-1,0-1 0,2-1-1,0-1-1,1-3-1,0-3-2,0-4-2,0-4-2,-1-1 1,-1 3 0,0 4 2,-1 2 1,-2 2 1,-1 1-1,0 1 1,-1 1-1,-2 2 0,0 3 0,-1 3 1,-2 3-1,1 1 2,1 0 1,0 0 1,2 1 1,-1-1 1,-2 0-2,-2 0 1,-2 1-1,-1-3-2,-1-4-1,-1-3-2,-1-5-2,-2-2-3,-2-1-2,-2 0-2,-1-2-4,-3 1 2,-1 1 3,-2 3 3,-2 1 4,-3 2 2,-1-1-1,-3 1-2,-1-1 0,-1 2-1,0 1 1,0 3 0,0 1 1,-3 1 0,-5 1-2,-4-1-1,-5 0-1,-2 1 0,2 1 0,2 1 0,2 1 1,1-1 0,0 0 0,0-1 0,0-1-1,0 0 0,1 0 0,-2 2 0,2 1 1,-2 1 0,0 1 1,-2 0 1,0 2 1,-1 0 1,0 2 0,0 1-1,1 0 0,-2 1-1,0 1 0,-2-1-2,0 0-2,-1 0 0,-1 2-1,-2 0 0,0 2-1,2 0 0,5 0 0,4 0 2,6 0 0,-2 0 2,-8 0 1,-8 0 2,-7 0 1,-3 0 2,2 0 0,4 0-1,3 0 2,2 1-1,1 2 0,1 2-1,0 2 1,0 0-2,-1 1 0,-3 0-2,-1 0-1,-3 1-1,0 1-1,-1 3-1,-1 2-1,0 2-1,1 1 1,1 3 1,1 1 0,1 3 0,1 3-2,0 3-1,2 3-1,2 1-1,2 2-1,4 1-1,3 0 0,6-3-1,9-7 0,11-9-1,10-7 0,1-1-1,-6 7-1,-5 7-2,-7 7 0,2 2-2,5-5-5,8-4-3,7-3-5,4-4-2,0-3-2,2-3-1,1-2-2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04"/>
    </inkml:context>
    <inkml:brush xml:id="br0">
      <inkml:brushProperty name="width" value="0.04608" units="cm"/>
      <inkml:brushProperty name="height" value="0.04608" units="cm"/>
      <inkml:brushProperty name="color" value="#FED406"/>
    </inkml:brush>
  </inkml:definitions>
  <inkml:trace contextRef="#ctx0" brushRef="#br0">64007 53502 477,'-30'0'-1,"5"2"-1,3 0-1,5 2-2,2-1 4,2 0 8,2-2 10,3 0 9,1-3 4,2 0 1,2-3-1,2-2 1,3 0 2,4 0 6,4 2 6,3 1 4,4 0-1,3 2-10,4 0-9,2 2-9,0 0-7,0 2-3,-1 0-3,-1 2-3,0 0-3,0 0 0,-1-1-1,1 1-1,-1-1-1,2-2 0,1-2 1,1-2-1,1-2 0,1-1 1,1-3-1,1-2 2,0 0-1,1 3 2,-1 1 0,0 2 2,1 2 0,-1 0-1,1 2 1,-1 0 0,0 1 0,1 0 0,-1 0 0,0 0 0,0 0-1,-1 0 1,-1 0-1,-1 0-1,-1 0 1,1 0-1,-1 0-1,1 0 1,0 0-2,2-2 1,3 0-1,1-1 0,1-1 1,-2 0-1,0 0 0,-1 0 0,0 1 0,-1 0 0,0 2-1,1 0 0,-2 1 0,0 0 0,-1 0-1,-1 0 1,0 0-1,-1 0 1,0 0 0,1 0 0,-1 1 0,1 0 1,-1 2 1,1 0 1,-1 1 0,1 0 0,-1 0-1,0 0 0,2-1 0,1-1 1,2 0-1,3-2 1,0 1 0,0 0 0,1 2 1,-1 0-1,2 0 1,2 0 0,4-2 0,3 0-1,1-2 0,0-2 0,0-2 0,0-2-1,0 0-1,0 1-2,0 0-1,0 2-3,0 1 1,0 0 1,0 2 1,0 0 1,-1 1 2,0-2 0,-2 0 0,0-1 0,0-1 1,0 2-1,2 0 1,1 2-1,-1-1 0,-1-2 1,0-2-1,-1-2 1,-2 0-1,-2 2 1,-2 3 0,-1 1-1,-3 1 1,-2 0 1,-1 0-1,-3 0 1,-1 0-1,1 2-2,-1 0 0,1 1-1,0 1 0,1 0 1,0 0 2,2 0 2,1 0 1,-1 0-2,0-1 1,1 2-2,0-2 1,2 1-1,3 0 0,1 0 0,1 0 0,0 0 0,0 0 0,1 0 0,-1-1 0,2 1 0,1 0-1,0 0 1,0 0-1,-2 0-1,-1 0-2,-3 0 0,0-1-1,2-1 0,2 0 0,3-2 1,-1 0 0,0 0 1,-1 0 2,-2 0 0,-1 0 0,-1 0 1,-3 0 1,-1 0-1,-2 0 0,2-2 0,1 0 1,1-1-1,-1-1 0,0 0 1,-1 0 0,-1 0 0,-1 0 1,1 0-1,-1 0 2,0 1 0,1-1 0,-1 2-1,1 0 0,-1 2 0,0 0 0,1 0-1,-1 0-1,0 0 0,1 0 0,-1 2-1,0 0 0,1 2 0,-1-1 0,2-1 0,1 0 0,1-2 0,0 0 1,1 0-1,-1 0 0,0 0 1,0 0-1,1 0-1,-1 0 1,0 0 0,1 0-1,2 0 1,3 0 1,1 0-1,1 0 1,0-2 0,0 0-1,0-1 1,0-1-1,-2 2 0,0 0-1,-1 2 1,-1-1-1,0 0 1,1-2 0,-1 0 0,-2 0 1,-2 0 1,-3 2 1,-3 0 0,-2 1 1,1-2-1,-1 0 1,1-1-1,0-2 0,1 0 0,0-2 1,2 0-1,-1 0-1,-1 1 1,-3 0-1,-1 2 0,-1 0 0,-1 0 0,1 0 1,-1 0 0,1 0 0,-1 1-1,1-1 1,-1 0-1,1 0-1,-1 2-1,1 0-2,-1 2-1,0 0 0,-1 0 0,-1 0 1,-1 0 0,-1 0 0,-2 0-1,-3 0 1,-1 0 0,-4 1-14,-4 2-25,-6 2-27,-4 2-25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4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29451 53643 406,'-17'0'0,"-2"0"0,-1 0 0,-3 0 1,4 0 13,7 0 25,8 0 26,8 0 27,6 0 3,4 0-19,3 0-19,5 0-18,2 0-12,1 0-6,1 0-5,1 0-5,0 0-4,0 0-3,1 0-1,-1 0-4,1 0 0,3 0 0,1 0-1,3 0 1,1-1-1,2 0 2,2-2 0,2 0 0,2-2 1,0 0 1,2-1 0,1-1 0,-1-1 0,-1 0 0,0 1-2,-1-1-1,-2 0 1,-2 2 0,-2 1 1,-2 1 1,-1 0 0,-1 2 1,-1 0-2,-1 2 1,-2 0-1,-2 0 1,-1 0-1,-3 0 1,-1 0-1,-1 2 1,-1 0-1,-1 2 1,0-1-1,0 1-1,-1 0-1,1 0-1,-1-1-1,-1 0 1,-1-2 0,-1 0 1,0-1 0,0 0 0,-1 0 0,1 0-1,0 0 0,-1 0 1,1 0 0,0 0 0,-1 0 0,1 0 0,0 0-2,-1 0 0,1 0-1,2 0 1,0 0-1,1 0 1,0 0-1,-1 0 0,-1 0 0,-1 0 0,0 0 0,0 0 0,-1 0 1,1 0-1,0 0 0,-1 0 0,1 0 0,0 0-1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39800 55809 521,'-26'-8'14,"10"2"17,12 1 16,11 0 18,6 1 2,3 1-11,3-1-12,3 0-11,5 0-7,6 0-3,8 0-3,7 0-3,1 0-3,-3 1-3,-2-1-4,-3 0-3,-3-1-5,0 0-6,-2-1-5,0-1-7,-2 0-2,-3 2-2,-3 2-1,-3 2-2,-4 1 0,-1 0 0,-4 0 1,-3 0 0,-5 1-3,-6 2-7,-8 2-7,-6 2-6,-3-1-1,3-1 9,1-2 6,2-2 8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19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40543 55238 626,'-7'-15'8,"1"2"-2,0 3-2,2 1-2,1 5 7,0 8 19,2 8 17,0 7 18,1 7 2,-2 5-13,0 5-14,-1 4-12,-1 2-11,0-4-5,0-2-8,0-3-5,0-3-7,0-2-5,0-1-5,1-3-7,2-4-6,7-7-11,7-6-8,7-8-10,1-4 1,-5-2 12,-5-1 12,-5-3 13,-1 0 6,0 1 2,1 0 3,2 2 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39986 55277 537,'7'-21'2,"-1"5"5,0 5 4,-2 4 4,0 6 5,0 6 5,0 6 5,0 6 4,-1 4 0,-2 2-8,-2 4-8,-2 3-6,-3 2-7,-4 1-4,-3 1-5,-5 0-4,-2 0-2,1-5-1,-1-4 1,1-3 0,0-4-1,2-1-2,3-2-4,1-2-2,5-4 3,6-3 7,8-4 9,6-4 8,2 1 4,-1 6 3,-2 6 0,-2 6 3,-2 3 0,-2 1 0,-3 0 0,0 3-1,-2-1 0,2 2-1,0 1 0,1 1-1,1 1-1,-2-1 0,0 0-1,-2 1 1,0-1-4,0 1-6,0-1-5,0 0-5,0-1-4,-2-3-1,0-3-1,-2-2-1,-1-4 0,-1-1-1,-3-3 0,-2 0 1,-1-5-1,1-3 0,-1-4 0,0-3 0,1-6 1,1-4 0,0-5 1,2-5 0,0-4 1,-2-5 1,0-3 0,-1-4 1,0 0 2,2 4 1,2 3 2,3 5 2,0 4 3,0 3 3,0 5 4,0 3 3,-1 4 2,0 4 1,-1 4 0,-2 4 1,1 4-1,-1 4-2,0 4-2,0 3-1,0 3-1,1 0 1,-1-1 0,0 1 1,0-2 0,2-1-3,1-3-2,0-1-1,5-3-4,8-4-4,8-4-4,7-4-4,6-4-2,1-2 1,2-3 1,3-3 0,0-2 1,0-2-2,0 0 0,0-1-1,0 1 1,-1 3 2,-1 3 3,-1 3 2,-3 2 1,-4 2-1,-3 2 0,-5 2-1,-4 3 3,-6 6 8,-6 4 8,-6 5 7,-5 3 2,-6 1-3,-4 1-4,-4 1-4,-4 1-2,1 1-1,-1 1-2,1 1-2,-2-1-2,-3-1-2,-2-3-2,-4-1-2,1-2-1,4-1 3,3-1 3,5-1 1,3-2 2,2-2-2,5-4 0,1-3-1,3 0-4,3 0-4,1 1-7,2 2-4,-1 0-2,-2-1 2,-3 1 2,-3 0 3,-2-1 5,-2 0 8,0-2 8,-1 0 8,0-2 5,1 1 2,1 0 2,1 0 1,1 0 2,2 0 1,3 0 0,1 0 1,5-1-1,8-2-2,8-2-2,7-2-2,7-2-3,5 0-4,5-1-4,4-2-4,5 1-3,2-1-3,4 0-1,2 0-2,1 1-3,0 0-5,-2 2-4,-1 1-3,0 0-2,0 2 2,0 0 2,0 2 3,-2 0-5,-2 0-13,-4 0-13,-2 0-11,-5 0-4,-6 0 8,-5 0 8,-6 0 7,-5-1 5,-3 0 4,-3-2 3,-2 0 3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6025" units="cm"/>
      <inkml:brushProperty name="height" value="0.06025" units="cm"/>
      <inkml:brushProperty name="color" value="#F2395B"/>
    </inkml:brush>
  </inkml:definitions>
  <inkml:trace contextRef="#ctx0" brushRef="#br0">93028 15600 365,'22'0'100,"-3"0"-21,-3 0-22,-2 0-21,-3 1-12,-1 2-5,-1 2-3,0 2-4,-4 4-3,-6 9-1,-6 7-2,-6 9-1,-3 1-1,-1-2 0,-1-3 1,-1-3 0,1-3 0,2-2-1,4-1 0,3-2 0,2-3 0,2-1 0,2-3 0,2-1 1,3-2-1,2-1-2,3 0-1,4-2-1,2 0-1,3-2 0,3-1-2,3 0 1,2-1-2,-1 0 1,1-1 0,-1 1 0,-1 1 1,-3 0 1,-3 1 1,-2 2 2,-4 1 1,-1 1 3,-2 3 3,-2 2 2,-2 1 2,-1-1 1,0 1 1,-1 0 1,-3-1 0,0 3 0,-3 0-1,-2 1 0,-2 1-2,-4 1 0,-2 1-1,-3 1-2,-2 0-1,-1-1-2,-1-1-1,-1-1-2,0 0-2,-1-1-1,1 1-4,-1-1-1,2 1-5,1 0-6,3-1-8,1 1-6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0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42203 56109 492,'-7'-35'37,"2"8"-3,3 7-2,1 9-4,2 4-2,3 2-1,4 2-3,2 2 0,1 3-3,-3 4-3,-1 4-2,-2 3-3,-2 5 0,-4 3-1,-2 5 2,-3 3 0,-4 3-2,0 2-2,-3 3-4,-1 1-3,-2 0-2,0-2-4,1-2-1,-1-1-3,1-5-1,3-4 2,1-5 1,2-4 1,4-6 1,4-3 1,6-4 0,4-4 2,7-5 0,7-5 1,8-7 2,8-5 0,2-2 1,-3 3-1,-5 3 0,-4 3-1,-3 2-1,-3 2 0,-3 3-1,-3 1 0,-5-1-8,-6-4-15,-8-4-14,-6-3-15,-3-1-3,2 1 12,2 3 9,3 1 11,0 1 9,0 1 8,0-1 7,0 0 9,0 2 4,0 3-1,0 3 1,0 2-1,1 2 2,1-2 5,0 0 4,2-1 5,0 1 5,0 6 8,0 4 7,0 6 9,-2 5-2,-2 7-10,-4 6-10,-2 8-9,-3 6-6,-3 6-2,-3 6-1,-3 6-2,-2 2-7,-1 1-11,-1-1-12,-1 1-12,0-4-7,1-5-3,1-6-3,2-6-3,1-6-2,4-5-1,5-7-2,3-5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1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42366 57712 589,'7'-7'0,"-1"-1"0,-1 0 0,0 0 0,1-1 3,4-3 8,3-4 8,5-2 6,2-1 5,3 1-1,1 1 1,3 1-1,1 1-1,1 1-3,1 1-4,1 0-3,-2 3-4,-2 1-3,-3 2-4,-3 2-4,-3 3-2,-2 4 1,-4 4 0,-3 4 0,-3 2 1,-4 1 0,-4 1 0,-4 2 0,-3 0 1,-3 4-1,-4 4 0,-2 1-1,-3 2-1,-3-1-4,-3-1-3,-2-1-4,-2-2-5,1-1-9,1-3-8,1-1-7,1-3-3,3-2 1,1-4 2,3-3 2,1-3 3,3-2 2,1-3 4,2-4 3,3-2 4,3-1 4,2-3 5,4-1 5,1-2 3,0 0 3,0 1 1,0-1 2,0 1 2,0 3 2,0 1 2,0 2 2,1 2 6,4 0 9,2 2 9,3 1 9,4 1 4,4 4 1,3 2 0,5 4 0,2 1-3,2 3-5,3 2-6,1 1-6,2 3-5,0 1-5,2 3-7,1 2-4,0 0-12,0 0-17,0 1-15,0-1-17,-4-2-4,-7-5 8,-9-5 6,-7-4 9,-4-3 2,0 0-1,0 0-1,0 0-1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1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43466 55467 703,'-7'-15'0,"2"3"0,2 1 0,2 2 0,1 1 6,2 1 13,0-1 13,2 0 13,0 3 1,3 6-10,2 6-9,2 6-11,1 3-4,1 4 1,1 4 2,2 2 0,-3-1-3,-3-4-10,-4-3-7,-4-4-10,-2-3-12,2-1-15,0-1-16,2 0-16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2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44378 56050 672,'14'8'89,"-3"2"-32,-3 0-30,-2 1-32,-3 2-15,-2 1-2,-2 3-2,-2 2 0,-2-1-2,0 1 1,-1-2 0,-1-1 0,-2 0 1,0-1 2,-2 1 1,1 0 2,-2 0 6,2 1 9,1 1 9,1 1 10,1 0 4,2-1 1,2-1 1,2-1 0,1-1 0,0 0 0,0-2-2,0-1-1,0 0 1,2 2 2,0 0 1,2 1 3,0 1-1,0 1-2,-1 1-2,1 1-3,0 3-2,-2 3-1,0 4-3,-2 5-2,0 0 0,-2 0-1,0-1 0,-2-1 1,1-2-2,0-4-1,2-2-2,1-3 0,1-8-10,1-16-17,3-14-16,2-15-18,0-4-2,0 6 10,-2 5 9,0 7 10,-2 2 5,1 1 0,0-1-2,0 0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3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44800 56919 574,'13'-40'11,"-3"15"12,-4 15 10,-4 15 13,-2 9 0,-2 7-10,0 5-10,-2 6-10,1 1-7,1-7-7,0-5-4,2-7-7,0-5-3,2-4-5,0-6-4,1-4-4,2-6-1,2-5 0,2-7 1,2-5 0,1-3 3,1 1 3,1 1 4,1 2 4,0 1 2,0 5-1,-2 3 0,-1 4-1,-1 3 5,-1 1 9,0 0 9,-2 2 9,0 1 5,2 1 0,0 0-1,1 2-1,0 0-1,0 2-3,-2 0-4,-1 2-2,-1 3-4,-2 6-3,-2 5-4,-2 7-3,-3 3-2,-6 3 1,-4 1 0,-5 2 1,-2 0 0,1-3-1,1-3 0,1-3-1,0-3-2,0-3-2,1-3-4,-1-2-3,1-4-2,3-3-1,1-2-1,2-3-1,2-5-1,0-4 1,2-5-1,1-5 1,0-2 0,2 1 0,0 1 1,2 1-1,0 1 6,0 2 11,0 3 10,0 1 11,0 11 13,0 18 17,0 18 17,0 20 16,0 6-1,0-3-17,0-4-17,0-4-17,0-6-14,0-8-8,0-8-10,0-7-8,1-6-9,4-1-12,2-2-10,3-2-10,3-3-4,0-4 4,1-4 4,1-4 4,1-3 4,1-2 3,1-2 3,1-1 3,1-3 4,-1-3 5,1-3 5,0-3 5,-2-2 4,-1 1 1,-3 0 1,-1-1 2,-2 2 3,-1 2 3,0 1 5,-2 3 4,-1 2 4,-2 2 3,-2 4 5,-2 3 3,-3 2 3,-2 2-1,-4 2 0,-2 2 1,-3 3-3,-3 2-3,-3 3-3,-3 4-3,-1 1-1,-1 1-1,1 1-1,-1 1 1,1 1-1,1 0 0,1-1-2,1 1 0,2-1-1,5-1-3,3-1-3,4 0-1,4-2-3,2-1 1,4-1-2,2 0 0,4-1 0,5 1 0,6 2 0,4 0 1,3 1-3,2 1-2,2 1-4,3 2-4,0-2-3,0-1-4,0-2-4,0-2-4,-1-2-5,-1-1-2,-3-1-4,-2 0-3,-3-2 2,-5 0 6,-5-2 7,-4 0 8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3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46753 56087 602,'-10'-6'0,"-4"6"2,-3 4 0,-5 6 1,0 1 0,3 1-1,3 0 0,3 0-2,2-1-1,3-1-2,1-1-2,2 0-3,2-1-1,0 0-2,1-1 0,2 1-3,0 0 4,2 0 6,1 0 7,0-1 6,0 1 5,0 0 2,-2 0 0,0 0 3,-1 2 2,2 3 3,0 5 3,2 3 3,-2 5 1,-1 5-1,-2 5-1,-1 4-2,-3 5-1,0 2-3,-2 4-3,0 2-2,0 0-2,0-2-1,2-4 1,1-2-2,0-3-3,2 0-6,0-2-8,2 0-6,0-1-8,0-2-5,0 0-8,0-1-6,0-3-5,2-6-2,0-3-4,2-6-2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4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47434 55500 596,'14'9'52,"-4"1"-16,-4 3-14,-4 2-15,-4 2-10,0 1-5,-3 3-5,-2 1-5,-2 0-3,-2-1 2,-1-3 0,-3-1 1,0-2 0,-1-1 2,0 0-1,1-2 2,-1-1 1,2-3 4,1-1 3,1-2 4,2-1 12,4 0 21,4 0 21,4 0 21,1 0 2,0 2-17,-1 0-17,-2 1-16,-1 5-9,-2 8-1,-2 7 1,-1 8 0,-3 3 0,0-2 0,-2-1 0,0-3 1,1-3-2,3-5-5,2-5-4,4-5-5,1-5-8,0-6-14,0-6-14,0-6-14,1-4-6,2-3 0,2-3 1,2-3 0,0 0 5,-1 5 9,-1 3 8,0 4 8,-1 2 7,0 1 4,0-1 4,0 0 4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4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47283 56328 569,'16'-7'28,"-1"0"-4,1 2-4,-1 1-5,1-1-1,0 0 0,-1-2-1,1 0 1,0 0-1,-1 1 0,1 0 0,0 2-1,-2 0-1,-1 2 0,-2 0-2,-2 2 0,-3 2-3,-3 4-2,-2 4-2,-4 3-3,-2 2-2,-1-1 1,-3 0-1,-2-2 0,-2 0 0,-1 1-2,-3 1 1,-1 2-2,-1-2 0,2-1 1,2-2 0,3-2 0,2-4-4,2-2-9,4-6-10,2-2-9,3-3 1,2 2 10,2 1 11,2 0 11,0 3 8,0 2 5,-2 4 5,0 2 5,-4 3 3,-5 3-1,-4 4-1,-5 2 0,-3 2-2,-1 1-3,-2 1-5,1 1-2,-2 0-3,1 1-1,-1-1-2,0 1-1,0-1 0,-1-2 0,-1 0 0,-1 0 1,2-3 0,5-3-1,5-3-1,5-2-1,4-5-4,5-3-7,6-4-8,4-3-7,3-4-1,-1 0 4,1-2 5,0 0 3,-1 0 5,-1 1 5,-1 0 4,-1 2 5,-1 2 6,0 4 10,-2 4 10,0 4 10,-3 3 2,-1 4-3,-2 2-3,-2 3-4,-1 3-3,-2 3-3,0 3-1,-2 3-3,0 1-4,1 2-4,-1 1-6,0 1-5,0-1-5,0 0-2,0-1-4,0-1-3,1-4-7,0-4-12,2-5-10,0-4-12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5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48012 56959 454,'22'-8'52,"-3"2"-8,-3 1-9,-2 0-9,-2 1-5,1 0-4,1 0-4,1 1-2,0 0-3,-4 3-1,-3 4-2,-2 2-2,-4 3-1,-3 2-1,-2 2-3,-3 1-1,-4 2-1,-2 1-1,-3 1 0,-3 2 0,-1-2-1,1 0 0,1 0-1,1-2 1,0-2-1,2-1 2,1-2 1,1-2 0,1-1 8,2-1 14,2 1 13,3 0 14,0 0 3,2 1-8,0 2-7,2 0-8,0 2-4,2 1-2,0 3-2,2 2-1,-1 1-2,-1 1-2,0 0-1,-1 3-2,-1-2-3,0 0-6,0-1-4,0-1-6,-1-1-10,-1-3-15,0-1-14,-1-2-14,0-5-3,2-6 9,2-8 8,2-6 8,1-3 5,0 1-1,-1 1 0,1 0-1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48205 57694 478,'21'-29'2,"-3"7"4,-5 5 4,-3 7 3,-2 3 3,-1 2 0,1 2 0,0 2 0,0 1 0,2 0-2,0 0-1,1 0-2,0 1-2,-3 2 0,-1 2-2,-2 2-1,0 1 1,0 1 3,1 1 3,2 2 4,-1 0 0,-1 1-2,-1 1-2,0 2-1,-2-1 0,0 1 3,-2-1 3,0 1 1,-1 0 2,0-1-2,0 1-2,0 0-1,-1 0 0,0 1-2,-2 1 1,0 1-2,-1 0 0,2-1-2,0-1-2,2 0-2,-1-2-4,0 1-10,-2-1-7,0 1-9,-2-3-6,-3-5-2,-4-4-4,-2-5-2,-1-4 0,-1-2 2,1-2 4,-1-2 2,1-1 4,1-1 4,1-1 4,1-1 5,1-1 3,2 2 4,2 1 3,2 1 3,2 0 2,2 0-2,2 0-1,2 1 0,2-1 0,0 0 4,1 0 3,2 1 3,0-2 2,1 0-3,1-1-2,2-1-1,-1 1-1,-1 5 0,-1 3 0,0 4 0,-2 5 1,-1 7 1,-1 7 2,0 8 1,-3 1 0,-4 0-1,-4-1-1,-4-1-1,-1-1-1,-1-1-2,0-1 0,1-1-2,-1-1-1,0-3 0,0-1 0,1-2 0,0-2 0,0-1 3,2 0 1,1-2 2,3-3-2,6-4-8,6-6-8,6-4-8,2-2-6,3 1-4,0 0-5,1 2-5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06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94366 14478 445,'-7'-15'7,"2"2"11,2 3 13,2 1 12,3 2 10,6 0 8,4 2 8,5 1 7,2 0-4,-1 2-19,-1 0-17,0 2-18,-2 1-10,-1 2-2,-1 2-3,0 2-3,0-1-6,3-1-10,3-2-12,3-2-10,1-1-4,-3 0 4,-1 0 4,-2 0 4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26"/>
    </inkml:context>
    <inkml:brush xml:id="br0">
      <inkml:brushProperty name="width" value="0.02205" units="cm"/>
      <inkml:brushProperty name="height" value="0.02205" units="cm"/>
      <inkml:brushProperty name="color" value="#F2395B"/>
    </inkml:brush>
  </inkml:definitions>
  <inkml:trace contextRef="#ctx0" brushRef="#br0">50432 58965 997,'-5'-7'3,"3"3"-17,4 1-15,3 2-15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54800 55600 550,'29'29'142,"-3"-5"-33,-5-5-30,-3-5-31,-2-3-20,-1-1-6,1 0-8,-1-2-7,1 0-7,0 2-6,-1 0-9,1 1-6,-2 1-4,-1 2 0,-2 0 0,-2 1 1,-2 2-5,-2 1-8,-3 3-8,0 1-7,-3 0-2,-1-3 8,0-3 6,-1-2 8,-1-3 5,0-1 5,0-1 5,0 0 5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5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54681 56614 560,'-9'9'1,"-2"2"3,-2 2 3,-1 1 2,-1 1 1,2-2 0,3-3-2,1-1-1,3-4 9,6-8 17,4-6 18,6-7 18,2-5 0,1-3-13,1-3-16,1-3-14,1-2-11,1-1-7,2 0-7,0-2-9,0 1-2,1 0 0,-1 1 0,1 1 1,0 1-9,1 2-17,0 0-17,3 1-18,-2 2-4,-2 3 10,-1 3 10,-2 3 10,-3 3 8,-3 2 9,-3 4 7,-2 3 9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55753 55527 568,'14'-42'-9,"-3"11"8,-3 11 8,-2 11 9,-4 9 11,-3 8 14,-2 7 15,-3 9 14,-3 4-1,-2 2-14,-2 3-14,-1 1-15,-2 0-10,1 0-5,-1-1-5,1-1-5,-1-2-4,0 0 1,1-1 0,-1-1 0,2-2-9,1-1-16,2-3-18,3-1-16,1-5-7,2-7 4,2-6 3,2-8 4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56150 55463 500,'15'-28'7,"-1"9"15,-1 7 15,0 8 14,-1 5 4,3 4-6,2 2-7,2 3-6,1 3-6,1 2-2,0 1-3,3 3-4,0 1-2,4 1-4,3 1-3,3 1-3,2 0-1,1 1 0,0-1 2,2 1 2,0-1-9,-2-1-14,0-1-17,-1-1-15,-2-2-7,-2-1 4,-1-2 4,-3-3 2,-3-1 0,-5-2-5,-5-2-4,-4-2-6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56223 56350 529,'-19'0'43,"9"2"-1,8 0-2,10 2-2,4 0-5,1 2-7,1 0-7,1 1-8,1 1-6,0 0-6,-1 0-6,1 0-6,-3 0-1,-3 3 2,-4 2 2,-4 1 2,-3 2-3,-2 0-8,-2-1-8,-1 1-8,-4-1-2,0-1 4,-3-1 4,-1 0 4,-3-2 4,0 1 6,-1 0 5,-1 0 6,1-2 6,1-1 6,2-2 7,3-2 5,4-3 10,6-2 11,7-4 11,8-2 12,5-2-1,5-2-13,4 0-13,6-1-13,0 0-9,-3 0-4,-5 2-5,-3 1-3,-5 2-6,-1 4-6,-4 4-5,-3 4-6,-3 4-1,-4 3 4,-4 5 5,-4 3 4,-3 3 3,-3-1 1,-4 1 2,-1-1 2,-3 0 1,1-1-1,-1-1 0,1-1 0,-1-1 1,2-1 2,1-1 1,1 0 2,1-2 2,1-1 2,1-1 1,1-1 2,5-2 3,11-4 2,12-4 3,10-4 3,3-2-1,-2 0-2,-3 0-4,-3 0-3,-2 1-6,1 0-13,0 2-12,-1 1-11,0 1-10,-1 1-7,-1 3-6,-1 2-6,-1 0 0,-2-2 8,-3-2 8,-1-2 8,-2-1 5,0 2 1,-2 0 1,0 2 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7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57849 55622 504,'-5'-22'8,"8"5"14,6 3 16,7 4 14,4 3 3,1 2-11,1 2-10,1 3-10,0-1-8,-1-1-5,-1 0-4,-1-1-4,-1-1-4,-1 2-3,-1 0-2,0 2-3,-3-1-8,-3-2-16,-3-2-15,-2-2-14,-3-2-2,-3-3 14,0-4 14,-3-2 14,-1-1 9,0-1 4,0 1 4,0-1 4,-1 2 6,0 3 6,-1 3 7,-1 2 7,0 3 5,2-1 2,2 0 3,2 0 2,0 5 3,-2 10 3,-2 9 4,-2 11 4,0 5-4,1 1-9,0 0-10,2 2-10,-1 0-5,-2-2-1,-2 0 1,-1-1-1,-3-1-6,-2 1-9,-1-1-11,-3 0-10,-1-1-4,-1-1 1,-1-3 3,-1-1 2,1-4 2,3-3 4,3-4 3,3-4 3,6-6 4,10-7 3,10-6 5,9-7 4,7-3 1,2 3-1,4 1-2,3 2 0,0 2-1,-4 1-1,-2 0 1,-3 2-1,-4 1-1,-3 2 0,-5 3-1,-3 1-1,-4 2 0,-4 3 0,-5 4 0,-2 2-1,-6 5 1,-6 5 1,-6 7 2,-5 5 2,-3 3 0,-1 0-1,1 1 0,0-1-2,-1-1 1,1-2 1,-1-1 1,1-3 1,1-2 1,3-3 1,3-3 1,3-3 1,8-6-1,12-8-4,13-10-4,13-8-3,5-4-2,-1 1 0,-3 1-1,-2 1 0,-2 2-1,-5 2 0,-3 4-1,-4 3-1,-3 3 2,1 4 5,0 3 5,-1 5 4,0 2 3,-2 0-1,-2 0-2,-2-1-1,-1 0-3,1 0-8,2-2-8,0 0-6,1-6-10,2-9-10,0-8-11,1-9-10,-1-3-2,-2 3 10,-4 3 9,-2 3 9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8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59294 55772 527,'8'-8'1,"-1"-2"2,1 0 4,0-1 1,0-2 2,1-1-1,2-3 0,0-2-1,0 1 3,-1 3 7,0 3 5,-2 3 7,0 2 4,1 2-1,2 2 1,0 2 0,0 3-3,-1 4-4,0 4-5,-2 3-5,-1 4-2,-2 3 0,-3 3-1,0 3 0,-3 1-2,0-1-5,-2-1-4,0-1-5,-2 0-5,-2-1-6,-2 1-6,-1-1-6,-2-1-3,0-1-1,0-3 0,1-1 0,-1-2 1,0-2 0,1-3 0,-1-1 1,0-2 1,1-4 3,-1-3 2,0-2 2,1-4 2,2-4 2,3-3 1,1-5 1,1-2 0,2 1 1,0-1-1,2 1 0,-1 0 2,0 3 6,-2 1 5,0 2 6,0 2 6,0 1 6,2 0 6,0 2 7,1 6 8,0 10 10,0 11 10,0 11 10,0 8-1,0 6-13,0 6-13,0 6-13,-1 7-10,-2 11-10,-2 9-8,-1 10-8,-2 6-9,2 3-9,1 3-8,0 4-10,1-2-2,1-5 3,-1-5 2,0-4 4,0-11-1,2-15-3,0-17-4,2-14-3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8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60401 55491 535,'0'-15'6,"1"0"13,2 2 13,0 1 12,2 1 3,0 2-7,1 2-8,2 3-7,2 0-3,3 0 0,5 0 2,4 0 0,3-1 0,4 0-2,5-1-3,3-1-2,0 0-5,-2 2-6,-3 2-7,-3 2-6,-3 1-7,-3 0-4,-3 0-4,-3 0-5,-5 1-8,-6 4-8,-8 2-11,-6 3-8,-5 1 0,-2 0 11,-1-2 10,-3 0 12,0-2 7,-1 1 5,0 0 4,1 0 5,0-1 4,3-1 4,1 0 4,2-2 4,2 0 5,1 0 6,0 0 6,2 0 7,1 0 4,0 2 1,2 0 4,1 2 1,0 0 0,2 3-5,0 2-4,2 2-4,-1 0-2,0 3-3,-2 0 0,0 1-3,-2 1-2,-2 1-3,-2 1-3,-1 1-4,-4 2-4,-2 5-4,-3 3-3,-3 4-5,-2 2-1,-1 1 1,-1-1 0,-1 0 1,1-2-3,1-4-9,3-4-8,1-3-8,2-5-5,1-3-1,1-4-1,1-4-1,1-4-1,2-3 0,3-2-1,1-3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60850 56640 602,'17'-9'3,"1"0"8,3-1 8,1-1 7,3-1 5,1 1 4,2-1 3,3 0 5,0 1-2,0 1-6,1 1-5,-1 1-6,-1 1-4,-3 2-4,-4 2-2,-1 2-3,-6 3-14,-3 6-28,-6 4-27,-4 5-27,-4 0-5,0-1 16,-2-4 16,0-3 16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61455 9783 999,'-25'-23'0,"-1"3"0,-3 1 0,-1 3 0,2 3-6,7 6-12,7 6-12,7 6-12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61231 57400 538,'-14'1'11,"5"2"21,3 2 23,4 2 21,2 3 4,2 5-14,0 5-15,2 5-14,-1 3-12,-1 1-7,0 0-9,-2 2-7,0 0-9,0-1-8,0-2-9,0 1-7,0-4-4,-2-2 2,0-3 2,-1-2 2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4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61250 57591 579,'8'-16'1,"0"2"1,0 1 1,-1 1 2,1 1-1,0 2 0,0 2-1,0 3-2,1-1 6,5 0 10,4-2 11,3 0 11,3 0 4,-1 1-5,1 0-3,-1 2-5,0 0-4,-3 2-5,-1 0-6,-2 2-5,-3 1-3,-1 4-4,-2 2-1,-2 3-2,-3 4-2,-3 2-1,-2 3 0,-4 3-1,-2 1 0,-3-1 1,-4-1 2,-2-1 0,-1-1 2,-1 1 1,0-1 2,1 1 1,-2-1 1,0-3 1,-1-1 0,-1-2 0,0-2 1,1-1 1,1-1 2,1 0 1,3-4-1,6-2-5,6-6-4,6-2-6,4-4-3,3 0-3,4-1-3,2-1-3,1-1-6,-1 2-6,-1 1-7,-1 1-8,-1 0-4,-1 2-4,0 1-2,-2 0-4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4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64616 55759 550,'16'0'71,"-1"0"-14,1 0-15,-1 0-14,2 0-8,3 2-2,4 0-1,2 2-2,2-1-1,2-1 1,2 0-1,3-1 0,0-1-4,0 2-9,0 0-8,1 1-10,-2 1-2,-2-2 3,-2 0 3,-1-2 2,-4 0-2,-3 0-8,-5 0-7,-3 0-9,-3 0-2,-1-2 3,0 0 1,-2-2 4,-1-1 2,-4-1 3,-3-3 4,-2-2 4,-4-1 2,-4-1 4,-3-2 4,-5 0 3,-2-1 2,-1-1 0,-1-1 1,-1-1 1,0 0 2,1 1 1,1 1 2,1 1 2,2 0 1,2 2 0,4 1 0,3 1 0,2 1 3,0 2 7,2 2 7,1 3 7,0 1 5,0 3 4,0 4 2,0 2 5,1 4-3,2 4-4,2 3-6,2 5-6,0 3-4,0 3-3,-2 2-2,0 4-4,-2 1-1,0-1-3,-2-2-1,0 0-3,0 0-1,0 1-2,2 1-2,0 0-2,1 1-1,-2-1-3,0-2-2,-2 0-3,0-2 0,1-1 1,-2-3 0,2-1 1,-2-4-4,-2-3-12,-2-5-10,-2-3-11,-1-5-2,-1-6 7,-1-6 6,-1-5 7,0-5 4,2-2 3,2-1 3,3-2 3,0-1 3,2 2 3,1 3 2,0 1 2,2 3 4,0 1 6,2 2 5,0 2 5,3 2 3,2 1-2,4 0 1,2 2-2,3 0 0,3 2-1,3 0-2,3 2 0,2 1 0,-1 2-1,1 2-1,-1 2 1,-1 1-5,-1-1-8,-2 1-9,-3 0-9,-2 0-4,-4 0-3,-4 0-3,-4-1-2,-4 2 0,-2 2 0,-4 2 0,-2 1 1,-3 1 2,-1-2 2,-3-3 3,-1-1 3,-3-2 2,0-2 5,-1-2 3,0-2 3,-3-2 3,-1-2 0,-3-2 2,-1-2 0,-1 0 1,-1 0 2,1 2 3,0 1 2,0 0 2,-1 0 2,1 0 3,0 0 2,1-1 2,3 0-2,3-1-1,3-1 0,6 2 7,12 6 17,11 5 16,10 7 16,5 3 2,1 1-14,-1 2-13,1 0-13,1 2-10,6 5-6,5 3-7,5 4-6,2-1-5,0-5-7,0-7-5,0-5-6,1-4-6,4-2-3,2-3-5,3-1-5,2-3-2,0-6-4,0-4-2,0-5-3,-6-1 2,-10 2 5,-12 4 6,-9 3 6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68246 55211 638,'1'-14'4,"0"3"7,2 3 8,0 2 8,0 5 0,0 6-5,-2 6-5,0 6-7,-1 4-4,0 4-3,0 5-3,0 3-3,-1 1-4,0 0-4,-2-1-2,0-1-5,-2-2 0,-2-2 0,-1-1 0,-3-3 2,1-2 1,3-5 1,2-3 3,4-4 1,1-2 6,0 1 6,0 2 8,0 0 8,0 1 4,2 1 2,0 1 2,2 2 2,-1 1 0,-1 3-2,0 3-1,-2 3-3,0 3 0,0 4 0,0 4 2,0 4 0,0 0-1,-2-3-4,0-5-4,-1-4-4,1-9-10,4-16-21,3-16-18,5-15-20,1-6-4,-3 7 12,-1 5 10,-2 7 11,-1 1 5,0-2-4,0-1-2,0-3-4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68903 54121 605,'14'-14'-4,"-1"4"7,-2 4 6,-2 4 7,-1 3 2,2 2-1,0 2-2,1 2-2,1 1-1,0 2-2,-1 0-1,1 1-2,-1 0-5,-1 0-9,0-2-8,-2-1-8,-2-3-6,-6-6-1,-4-6-2,-6-5-2,-1-5 3,-1 0 7,0-1 6,0-1 8,1 0 4,1 3 4,0 1 2,2 3 3,1-1 3,2 0 4,3-1 4,1-1 5,1 0 5,0 2 7,0 3 8,0 1 7,0 3-1,0 4-8,0 4-9,0 4-7,0 4-7,0 5-1,0 5-4,0 5-1,-3 4-4,-2 5-3,-5 3-2,-4 4-4,-1 1-3,-1-2-4,0-1-2,1-3-4,-1-3 0,0-2 2,1-3 4,-1-3 2,1-3 3,2-3 2,3-3 4,1-2 2,5-5 4,10-5 4,8-4 4,9-5 4,5-4 0,1 0-5,1-2-5,1 1-5,-1-2-3,-2 2-1,-1 1-1,-3 0-1,-2 2 0,-5 1 0,-3 0 2,-4 2 0,-5 1-4,-6 4-9,-6 2-10,-6 4-10,-3 0 0,-1-1 9,-1 0 10,-1-2 8,0 0 7,1 0 7,0 0 6,2 0 6,1 0 3,1 0 0,1-1 1,0 2 0,2-1 1,-1 3 1,0 2 1,0 2 2,1 3-1,-1 5-2,0 5-1,0 5-2,-1 5-2,-5 6-3,-4 6-4,-3 6-2,-3 5-3,1 6-2,0 4-1,-1 5-2,2 4-6,1 2-7,3 4-8,1 3-9,3-4-7,3-8-9,3-9-9,2-8-8,4-11 1,1-10 11,2-11 9,2-11 11,0-5 7,0 0 2,-2 0 3,0 0 4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69498 55855 574,'-6'-6'62,"6"4"-11,4 4-9,6 4-12,1 3-6,1 2-5,0 1-3,-1 3-4,0 1-4,0 1-1,-2 1-3,0 2-2,-1-3-3,-1-1-3,1-4-4,0-3-2,1-2-2,3-2 2,4-2 0,2-2 3,1-4-5,-1-4-9,-1-5-10,-1-5-8,-1-3-3,-1 1 5,0-1 5,-2 1 4,-1 0 7,-2 0 8,-3 2 7,-1 1 8,-2 2 10,-4 3 12,-2 2 11,-3 4 12,-2 2 4,0 2-3,0 2-4,0 2-3,-1 3-5,-1 4-6,-3 3-5,-2 5-6,-2 1-3,-1 1-2,-3 0-1,-1-1-1,-2 2-2,1 1-3,0 3-2,-1 1-3,-1 3-6,-1 3-6,-3 2-7,-1 4-8,-1 0-3,0-2-1,-1-2 0,1-1-2,2-3 0,3-3 0,5-4-1,3-1-1,3-5-1,2-3-2,3-4-1,1-4-2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5"/>
    </inkml:context>
    <inkml:brush xml:id="br0">
      <inkml:brushProperty name="width" value="0.02927" units="cm"/>
      <inkml:brushProperty name="height" value="0.02927" units="cm"/>
      <inkml:brushProperty name="color" value="#F2395B"/>
    </inkml:brush>
  </inkml:definitions>
  <inkml:trace contextRef="#ctx0" brushRef="#br0">69250 57900 751,'0'15'91,"2"-1"-21,0-1-22,2-1-20,0 0-17,1-1-11,1 1-12,2 0-11,0-2-4,-1-1 4,1-2 4,0-2 5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6:56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70350 57634 510,'8'8'35,"0"0"1,-1 0 1,1 0 0,0 0 0,2 1-2,0 1-1,1 2-2,1 0-2,0 1-5,-1 1-3,1 1-5,-1 0-1,0-2-2,-2-3-1,-1-1 0,1-2-2,0 0-1,1-2-2,1 0-3,0-6-3,0-8-8,-2-9-6,0-9-8,-2-4-3,-1 0-1,-1-1 0,0 1-1,-1 1 2,0 1 5,0 3 6,0 2 6,-1 1 4,1 3 5,0 1 5,0 2 4,1 3 2,2 1 1,2 2 0,2 3 1,0 1-1,1 2 0,0 2 0,-1 2-1,2 1-2,0 2 1,1 0-2,1 2-1,0 0-1,-1 2-1,-1 0-3,0 1-1,-2 1-3,-1 2-1,0 0-3,-2 1-1,-1 1-5,-2 0-3,-3-1-6,0 1-4,-4-1-4,0-1-6,-3 0-4,-2-2-5,-2 0-1,-4 0 3,-2 0 3,-3 0 4,-2-2 1,-3-1-2,-1-2-1,-3-2 0,-1-3 1,0-4 7,-2-4 5,-1-3 7,1-3 3,3 1 3,4-1 3,2 0 1,1 2 2,2 3 0,1 3 1,1 2 1,1 2 4,3 0 12,1 0 9,2 1 12,4-1 7,6 0 7,6 0 6,6 0 6,4 2-2,3 4-12,3 4-12,3 4-12,1 2-7,1 3-2,-1 1-1,0 3-3,-2-1-15,-5-3-31,-5-3-31,-4-2-31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3"/>
    </inkml:context>
    <inkml:brush xml:id="br0">
      <inkml:brushProperty name="width" value="0.02747" units="cm"/>
      <inkml:brushProperty name="height" value="0.02747" units="cm"/>
      <inkml:brushProperty name="color" value="#F2395B"/>
    </inkml:brush>
  </inkml:definitions>
  <inkml:trace contextRef="#ctx0" brushRef="#br0">81269 50022 800,'-7'-28'-19,"0"7"8,2 7 8,1 7 8,-1 2 5,-2 0 0,-2-2 1,-2 0 0,-1 0 0,-1 0-1,-1 2-1,-1 1-1,-3 0-1,-4 2-1,-3 0-2,-4 2-1,-4 0-1,-3 2 0,-3 0 1,-2 2 0,-3 0 0,1 3-1,0 2-1,0 2-1,-1 1 0,-2 1-1,-2 2 2,-2 0-1,0 1 0,0 3 0,2 2 0,0 1-1,6-1 1,8-3-1,9-4 1,9-4 0,1-1 0,-4 3 1,-4 3-1,-6 4 0,-4 1 0,-3 2 0,-3 3 0,-2 1-1,-1 3 1,3 1 0,4 2 1,2 3 0,2 0 1,1 2-1,1 1 0,1 0-1,2 0 1,3-1-1,3-3 1,3-2 0,3-2 0,3-1 0,2-3 0,4-1-1,2-2 1,2-1-1,2-2-1,2 1 0,2-2 1,2 1 0,1-1 3,3 1 1,3-1 0,2-1 1,3-1 0,3 0 0,2-2-1,3 1 0,1-1-1,3 1-1,1 0 1,4-1-2,3 1 0,2 0-1,3-2 1,2-3-1,2-3 1,3-2 1,0-3-1,1-1-1,2 0-1,0-1-1,3-3 0,4-2 0,3-4-1,5-2 1,0-2-1,-1-1 2,-3-2 0,-1 0 1,-1-1 0,1-1-1,2-1-2,0-1-2,-2-1 1,-5 1 0,-5-1 0,-4 1 2,-8 1 0,-8 4 1,-9 4 1,-9 5 1,-1-1 0,7-4 1,7-4 1,7-3 0,2-4 1,-1 1 0,-3-2 0,-2-1 1,-2-1 1,-3-1-1,-3-1 0,-3-1 1,-3-1-1,-3-3 0,-2-1-1,-4-2 0,-2-3-1,-2-1 0,-3-2 0,0-2 0,-4-1-1,-2 0-1,-4 0 0,-2 0-1,-3 1-1,-3 2 1,-3 2 0,-3 2 1,-2 2-1,-2 3 1,0 3-1,0 3 1,0 4 0,5 5 0,3 5 1,4 4 1,-1 2-1,-7-3 0,-7-4-1,-6-2-2,-6 1-1,-3 3-4,-2 4-3,-4 4-4,-2 3-4,-2 4-2,-1 2-2,-3 3-4,-1 4-1,1 4-1,-1 3-1,0 5 0,5-1 0,12-3 1,10-5 2,11-3 2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86679 54429 999,'-14'-14'-68,"3"3"14,3 3 14,2 2 15,2 2 8,1 1 4,-1-1 4,0 0 4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4"/>
    </inkml:context>
    <inkml:brush xml:id="br0">
      <inkml:brushProperty name="width" value="0.04312" units="cm"/>
      <inkml:brushProperty name="height" value="0.04312" units="cm"/>
      <inkml:brushProperty name="color" value="#00BFF3"/>
    </inkml:brush>
  </inkml:definitions>
  <inkml:trace contextRef="#ctx0" brushRef="#br0">13268 13344 510,'21'-22'-38,"-3"4"9,-5 5 10,-3 3 10,-2 2 5,0 0 2,0 0 2,0 1 1,0-1 3,1 0 0,1 0 1,2 0 2,-2 0 0,-1 1 1,-2-1 2,-2 0 0,-2 2 9,-2 6 17,-2 4 17,-2 6 18,-2 2 2,-2 3-12,-2 2-12,-1 1-12,-3 4-9,0 3-3,-1 5-4,-1 3-4,-1 4-3,-2 2-2,0 4-4,0 2-1,-1 1-4,2-2-3,2-2-2,3-1-4,1-4-2,2-2-1,2-3-2,3-3-1,0-4-1,0-3 0,0-5 1,0-3 1,1-5-12,2-6-21,2-6-22,2-6-21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86294 54400 999,'-13'0'-42,"5"2"2,5 0 4,4 1 4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4:58"/>
    </inkml:context>
    <inkml:brush xml:id="br0">
      <inkml:brushProperty name="width" value="0.08333" units="cm"/>
      <inkml:brushProperty name="height" value="0.08333" units="cm"/>
      <inkml:brushProperty name="color" value="#F2395B"/>
    </inkml:brush>
  </inkml:definitions>
  <inkml:trace contextRef="#ctx0" brushRef="#br0">54800 59800,'28'0,"0"0,0 0,0 0,1 0,-1 0,0 0,0 0,0 0,1 0,-1 0,0 0,0 0,0 0,1 0,-1 0,0 0,0 0,0 0,1 0,-1 0,0 0,0 0,0 0,1 0,-1 0,0 0,0 0,0 0,1 0,-1 0,0 0,0 0,0 0,1 0,-1 0,0 0,0 0,0 0,1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55:21.3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14485 14550 0,'0'0'0,"-8"-5"0,-3 0 0,-1-1 16,-1-1-16,-10-4 0,-6-1 15,1 2-15,-2-1 0,-11-2 16,-3 1-16,3 2 0,3 1 16,-12-1-1,-3 1-15,2 0 0,3-1 16,-5-2-16,4 1 0,2 3 16,2 3-16,2 4 0,1 1 15,-2 1-15,-1-1 0,-1 3 16,0 1-16,0 1 0,-2 1 0,0 0 15,0 2-15,2 3 0,0 1 16,-10 5-16,-2 1 0,7 2 0,4 1 16,-1 0-16,-3 0 0,2 0 15,3 2-15,2 0 0,0 3 16,1 1-16,2 0 0,-5 8 16,0 2-16,-10 11 0,8-4 0,2 5 0,2 4 15,7-4-15,6-1 0,-4 1 16,-4 2-16,6 2 15,6 1-15,5 0 0,3 0 0,-4-1 16,-4-2-16,3 5 0,1 4 16,9-2-16,4 1 0,2 2 15,3 3-15,1-6 0,2-2 0,1 2 16,0 3-16,3-2 0,1-1 16,3 0-1,2 2-15,0-5 0,2-3 16,5 2-16,3 3 0,5-6 15,3-2-15,-1 1 0,1 0 16,0 4-16,2 0 0,6-3 16,5-2-16,-2-5 0,-2-3 0,5 4 15,3 2-15,-1-6 0,1-5 16,2-3-16,1-2 0,-4-2 0,-2-3 16,5-5-16,3-5 0,3-3 15,2 0-15,0-6 0,0-2 16,-1-1-16,-2-1 0,11-1 15,6-2-15,-8-4 0,-5-3 0,4 0 16,4 1-16,2 1 0,0 0 16,5 1-1,3 2-15,0 0 0,-1-1 16,3-6-16,1-5 0,-5-6 16,-3-3-16,-1-1 0,0-1 15,-4 4-15,-4 3 0,8-8 16,6-6-16,-2-1 0,-1-3 0,6-8 15,3-5-15,-10 7 16,-9 3-16,-1-9 0,0-7 0,-2 0 0,-1-1 16,6-3-16,4-1 0,-8 1 15,-4 1-15,-2-6 0,-2-3 16,1 5-16,0 5 0,-8-5 16,-6-3-16,-4 2 0,-3 2 0,0 2 15,2-1-15,-7 1 0,-6-1 16,-4-3-16,-3-3 0,-3 3 0,-1 4 15,-3-4-15,1-2 0,-4 3 16,-2 3-16,-6 0 0,-3 1 16,0 0-16,1-2 0,-2 0 15,0-2-15,-9 8 16,-6 5-16,-4-3 16,-2-4-16,4 4 0,1 4 0,-8-3 15,-7-2-15,2 3 0,4 1 16,-7 5-16,-5 1 0,4 1 15,2 1-15,-6 3 0,-5 3 16,-3 6-16,-3 2 0,0 1 16,-2 0-16,3 7 0,0 2 0,-5-1 15,-6-2-15,1 1 0,-2 1 16,0 4-16,-2 3 0,5 3 0,4 1 0,-5 3 16,-2 2-16,4 5 0,2 4 15,-8 4-15,-2 3 16,-4 2-16,-1 1 0,-4 8 15,-3 5-15,8 1 0,5 4 0,-1 7 16,-1 5-16,0 0 0,2 2 16,4 3-1,4 4-15,8 3 0,5 2 16,0 1-16,0 1 0,6 1 16,5 1-16,3 10 0,1 8 15,11-2-15,6-1 0,6 9 16,4 7-16,3-31 0,3-19 0,0-16 15</inkml:trace>
  <inkml:trace contextRef="#ctx0" brushRef="#br1" timeOffset="2947.8937">20099 15608 0,'0'0'0,"0"0"0,0 0 0,0 0 15,0 0-15,0 0 0,0 0 16,0 0-16,-18 11 0,18-11 16,0 0-16,0 0 0</inkml:trace>
  <inkml:trace contextRef="#ctx0" brushRef="#br1" timeOffset="11245.0143">16326 3345 0,'0'0'0,"0"0"0,0 0 15,-28-11-15,16 7 0,-5-1 16,-3-1 0,-2 0-16,-1 0 0,-12-1 15,-4-2-15,2 3 0,-1 1 0,-14 4 16,-3 3-16,2 0 0,3-2 15,-18 4-15,-3 1 16,4 3-16,6 1 0,-18 10 0,-2 5 16,-3 2-16,9-1 0,-37 20 15,6 0-15,20-5 0,14-3 0,-1 3 16,1 5-16,8-5 0,5-1 0,-4 13 16,-2 9-16,15-10 0,9-5 15,-4 5-15,-3 4 16,10-2-16,7-3 0,0 7 0,0 6 15,9-9-15,7-3 0,2 6 16,5 4 0,1-11-16,3-7 0,7 2 0,6 1 15,0-8-15,-1-6 0,10 3 16,5 2-16,-2-7 0,-1-3 16,1 3-16,0 2 0,0-6 0,1-6 0,9 0 15,7 0-15,-6 0 0,-5 1 0,10 1 16,8 0-1,-4-11-15,-4-7 0,9-4 16,7-2-16,-6 0 0,-4-3 0,7-1 16,3-2-16,-3-1 0,-1 0 15,8-5-15,5-4 16,-9 1-16,-6 1 0,9-2 0,3-3 16,-6 3-16,-5 1 0,9-6 15,4-3-15,-7 3 0,-6 3 0,-15 6 16,-11 5-16,-7 2 0</inkml:trace>
  <inkml:trace contextRef="#ctx0" brushRef="#br1" timeOffset="12331.9544">14246 3438 0,'0'0'16,"-14"-10"-16,-3-1 0,3 2 15,-1-1-15,-6-2 0,-2 0 0,-9-3 16,-2 1-16,-4-2 0,-4-2 16,-1 2-16,-1 4 0,-14-1 15,-1 0-15,-2 6 0,0 1 16,-15 7-16,-1 5 0,1 3 15,1 1-15,-13 7 0,-1 2 0,6 5 0,5 3 16,-34 18-16,12-1 0,13-1 16,10-1-16,3 8 0,3 6 15,3-4-15,1-2 0,1 3 16,1 5 0,11-2-16,6-1 0,-4 5 0,-1 3 0,8-1 15,6 2-15,1-4 0,2 0 0,10-3 0,9 1 16,8-3-16,6 1 0,4-6 15,2-4-15,4 5 0,1 4 16,9-7-16,4-4 0,9 0 16,5 1-16,0-8 0,2-5 15,4 2-15,7 1 0,-4-3 16,-2-3 0,9-3-16,5 1 0,1-1 0,0 1 15,5-5-15,2-4 0,-4-8 16,-3-4-16,10-2 0,7-3 15,2-2-15,0-4 0,7-9 16,4-6-16,-1-6 0,-1-2 0,6-8 16,6-6-16,-3-3 15,-2-4-15,0 1 0,2-1 0,-5-2 0,-2-2 16,-1-5-16,0-5 0,-4 2 16,-4 3-16,-2-2 0,-1 2 15,-9 5-15,-6 4 0,-7-4 16,-5-4-16,-4 0 0,-2 0 15,-3 0-15,-3-1 0,-7 4 16,-6 2-16,-3-1 16,-2-3-16,-3 3 0,-2 3 15,-8-3-15,-8 0 0,-3 2 16,-3 4-16,-11 3 0,-7 2 16,0 3-16,1 0 0,-11 3 15,-6 0-15,-2 5 0,-1 2 16,-8-1-16,-5-2 0,-2 9 0,-2 5 15,-2 2-15,-1 3 0,4-1 0,3 2 16,-2 5-16,-3 3 0,-3 3 16,-2 2-16,-7 6 0,-4 4 15,0 1-15,2 2 0,-4 2 16,0 2-16,0 1 0,3 1 0,-4 6 16,-1 3-16,4 0 15,0-1-15,0 7 16,-2 5-16,6 0 0,6-1 15,-1 4-15,2 1 0,1 3 16,5 1-16,0 8 0,2 6 16,5-2-16,3-5 0,14 0 15,11 0-15,9-10 0,6-4 0,16-3 16,10-4-16,10-10 0,6-10 16,-9-4-16,-7-3 0,-4-2 0</inkml:trace>
  <inkml:trace contextRef="#ctx0" brushRef="#br1" timeOffset="12880.5289">14450 2789 0,'0'0'16,"0"0"-16,0 0 0,0 0 15,0 0-15,7 25 0,-7-25 0,4 26 16,-4-26-16,4 37 0,-3-15 15,1 4-15,0-1 0,-1 16 0,-1 2 16,-1 2-16,0 0 0,-2 16 16,0 3-16,-2-2 0,-2-2 0,-1 17 15,1-1-15,-2 8 16,1-5-16,-1 12 0,-1 1 0,1-6 16,1-6-16,-6 38 15,2-6-15,-2-18 16,-1-11-16,2 4 0,5 3 15,0-7-15,2-4 0,0 3 16,-2 1-16,4-12 0,1-6 0,2 3 16,1 2-16,0-7 15,1-5-15,3 2 0,0 1 0,-1-9 16,1-7-16,-1-1 0,-1 1 16,2-3-16,0-4 0,1 1 0,2 0 15,0-4-15,-2-5 0,2-3 16,1-4-16,-1-10 0,2-9 0,-3 0 15,-3-2-15,0-1 0</inkml:trace>
  <inkml:trace contextRef="#ctx0" brushRef="#br1" timeOffset="13319.2031">13799 5164 0,'0'0'0,"0"0"0,0 0 16,0 0-16,17 22 0,-17-22 0,15 25 0,-5-7 0,1 2 15,3 7-15,1 4 16,3 11-16,-2-1 0,5 16 15,1 2-15,-2-3 0,-2-4 0,2 11 16,-3 2-16,-1-7 16,-3-2-16,2 2 0,1-6 0,-2-7 15,-1-7-15,4-2 0,0-4 16,-2-12-16,-1-4 0,2-3 16,-1-2-16,-2-5 0,-1-4 15,6-10 1,3-6-16,-1-4 0,2-5 0,4-11 15,5-10-15,3-3 0,4-1 16,15-21-16,6-9 16,10-9-16,-1 2 0,40-34 0,-3 16 15,-12 12-15,-7 11 0,-27 25 16,-18 17-16,-14 12 0</inkml:trace>
  <inkml:trace contextRef="#ctx0" brushRef="#br1" timeOffset="13519.8786">15491 4657 0,'0'0'0,"0"0"0,0 0 0,0 0 16,0 0-16,0 0 0,0 0 15,-6 33-15,6-33 0,-10 37 16,-1-10-16,2-3 0,2-3 0,-1-3 16</inkml:trace>
  <inkml:trace contextRef="#ctx0" brushRef="#br1" timeOffset="14894.3812">22919 9824 0,'0'0'0,"-3"11"16,-3 4-16,1 4 0,0 4 0,-2 17 15,-3 21-15,1 0 0,1 2 0,0 21 16,2 21-16,0-8 15,3-7-15,-4 54 0,-1 18 16,-1-31-16,0-21 0,-5 14 0,-5 9 16,3-17-16,2-12 0,0 1 15,1 2-15,-1-14 0,2-10 16,4-8-16,5-4 0,2-13 16,2-9-16,-1-2 0,-1-4 0,-1-12 0,0-10 15,1-11-15,1-6 0,0-4 16,-2-4-16,-1-13 0,-1-8 15,-2 14-15,1 9 0,1 1 16,2 0 0,0 1-16</inkml:trace>
  <inkml:trace contextRef="#ctx0" brushRef="#br1" timeOffset="15240.5035">22279 11737 0,'0'0'0,"0"0"15,0 0-15,-20 6 0,20-6 0,0 0 16,-17 20-16,13-7 16,0 4-16,3 7 0,1 6 0,3 12 15,1 3-15,4 5 0,2 2 0,3 14 16,1-1-16,3 12 0,-2 0 16,4 1-16,1-9 0,3 3 15,-1-7-15,-3-9 0,-4-8 0,-1-7 16,0-7-16,-4-7 0,-2-6 15,-1-8 1,0-4-16,-2-6 0,1-1 0,1-10 16,3-6-16,-2-7 15,0-5-15,5-14 0,5-12 16,3-3-16,2-5 0,14-22 16,7-12-16,8-8 0,0 7 15,40-50-15,7 10 0,-11 22 16,-8 12-16,7 13 0,5 10 0,-28 22 0,-21 19 15,-13 12-15</inkml:trace>
  <inkml:trace contextRef="#ctx0" brushRef="#br1" timeOffset="15425.3849">23669 11037 0,'0'0'0,"0"0"0,0 0 16,0 0-16,0 0 0,0 0 0,5 23 15,-5-23-15,8 18 0,-8-18 16</inkml:trace>
  <inkml:trace contextRef="#ctx0" brushRef="#br1" timeOffset="45651.1046">23368 8742 0,'0'0'16,"0"0"-16,0 0 0,-11 16 0,11-16 0,-10 20 16,3-6-16,-1 4 0,0 4 0,-2 5 15,-1 4-15,-4 11 0,0 1 16,-3 15-16,3 2 15,1 3-15,0-1 0,2 14 16,3-1-16,3 9 0,1-4 0,3-1 16,1 0-1,2 8-15,0-5 0,0 36 16,-1-7-16,0-6 0,-1-3 0,3 2 16,2 2-16,-4-2 15,-2-4-15,-2 8 0,1 4 16,0-2-16,-1 1 0,-1 9 15,-3 7-15,0-7 0,0-6 0,-5 5 16,-1 6-16,-1-13 0,0-8 0,0-1 16,-1-2-16,1-17 0,1-10 0,2-5 15,1-3-15,1-12 0,1-11 16,0-1-16,0-2 0,4-6 16,1-4-16,2-11 0,0-8 15,2-5-15,1-3 0,2-2 16,2-1-16,-1-1 0,-1-1 0,3-8 15,-1-5-15,0 5 0,-2 4 0,-1 1 16</inkml:trace>
  <inkml:trace contextRef="#ctx0" brushRef="#br1" timeOffset="46199.5332">22402 11659 0,'0'0'16,"0"0"-16,0 0 0,0 0 15,0 27-15,0-27 0,7 31 16,-2-9-16,2 3 0,2 4 16,0 3-16,4 12 15,-1 2-15,4 16 16,1 6-16,-2-4 0,-2-4 0,6 18 16,1 4-16,0 4 0,-4-8 0,0 9 15,-3-1-15,-2-13 16,-1-11-16,4 23 0,1-11 15,-2-14-15,-2-10 0,1-8 0,0-4 16,4-10-16,4-5 0,-1-8 0,1-2 16,-3-1-16,-3 0 0,1-10 15,8-3-15,1-2 0,1-4 0,3-5 16,1-6-16,0 2 0,1 0 16,1-15-16,1-10 15,3-3-15,3-1 0,3-18 0,0-6 16,-3 1-16,-3 1 0,16-43 0,-4 2 15,-5 9-15,-6 9 0,0-4 16,-1-1-16,-6 5 0,-5 2 0,8-10 16,5-8-16,-1 1 15,-2 0-15,1-9 0,1-6 16,-11 38-16,-9 25 0,-4 18 0</inkml:trace>
  <inkml:trace contextRef="#ctx0" brushRef="#br1" timeOffset="46785.901">23732 8177 0,'0'0'0,"0"0"0,0 0 16,0 0-1,-25-3-15,19 5 0,-2 3 16,1 0-16,1 4 0,-3 4 0,-2 6 16,-1 1-16,0 4 0,-5 12 15,1 6-15,0 0 0,2-1 16,-2 16-16,2 4 15,1 8-15,3-5 0,1 4 0,1 1 16,2 8-16,-1-6 0,-1 13 0,2 2 16,-3-2-16,0 0 0,-7 46 0,-2-1 15,1-18-15,1-11 0,-1 9 16,1 6-16,2-11 16,0-8-16,2 11 0,2 7 15,3-10-15,-1-8 0,2 3 0,3 4 16,0-5-1,0-4-15,1 9 0,0 5 16,0-10-16,1-8 0,1 10 16,2 7-16,-1-11 0,-1-6 0,-1 7 15,-1 3-15,-2-6 0,0-5 16,2-1-16,2 1 0,-1-15 16,0-9-16,-3-5 0,0-4 15,2-13-15,1-8 0,1-9 0,1-6 0,0-9 16,0-6-16,-1-5 15,2-2-15,-3-7 0,-1-5 0,2-18 16,1-12-16,0 14 0,-1 9 16,0 6-16</inkml:trace>
  <inkml:trace contextRef="#ctx0" brushRef="#br1" timeOffset="47302.9214">22818 11123 0,'0'0'0,"0"0"16,0 0-16,0 0 0,0 24 0,0-24 15,5 31-15,0-11 0,1 3 16,3 3-16,2 5 16,4 10-16,2 3 0,2 16 0,-1 5 15,-1 2-15,-2 1 0,3 17 16,0-1-16,0 7 0,-1-7 16,-2 11-16,-1-3 15,0 19-15,-3-19 0,0-17 16,0-11-16,-1-11 15,-1-8-15,0-7 0,-1-5 0,-1-11 16,-1-5-16,3-3 16,5-1-16,1-7 0,2-3 0,-2-4 15,5-1-15,-2-5 0,-2-2 16,3-7-16,3-5 0,0-5 16,1-2-16,6-10 0,3-7 15,2-2-15,0-5 0,10-17 0,3-8 16,-2-1-16,0-1 0,28-46 15,-2 4-15,-8 15 0,-5 11 0,7-2 16,5-1-16,-4 12 0,-2 9 16,-1-1-16,0-1 0,-20 26 15,-13 15-15,-10 13 0</inkml:trace>
  <inkml:trace contextRef="#ctx0" brushRef="#br1" timeOffset="47487.4146">24926 9633 0,'0'0'0,"-5"-1"15,3 0-15,2 1 0,4 5 0,0-1 16,-1-1-16,-1 0 0</inkml:trace>
  <inkml:trace contextRef="#ctx0" brushRef="#br1" timeOffset="54863.1593">22000 14635 0,'0'0'16,"0"0"-16,-20 4 16,7-2-16,-2 0 0,-9 0 0,-4 1 0,1-1 0,-1 0 15,-8 0-15,-2 1 0,2 0 16,0 2-16,-2 0 0,0 2 15,1-1-15,3-1 0,-8 0 16,1 2-16,3-3 0,1 0 16,-1 0-16,-3 0 0,3-1 15,2 0-15,-1 2 0,-2 1 16,0 1-16,2-1 0,-8 5 16,0 1-16,5-1 15,5 1-15,-6 2 0,-3 1 16,5-1-16,4-2 0,-4 4 15,-3 2-15,6 3 0,4 4 0,-12 1 16,-5 0-16,15-7 16,4-2-16,-7 10 0,-3 5 15,4-4-15,2-1 0,-3 5 16,1 4-16,4-1 0,3-3 0,0 5 0,-1 3 16,2-2-16,3-4 0,-16 26 15,2-1-15,20-29 0,2-2 0,-9 18 16,3-3-16,3-6 15,1-5-15,2 4 0,2 2 16,7-16-16,2 2 0,-8 23 0,1 3 16,7-19-1,0 2-15,-1 33 0,5 4 16,1-35-16,1-2 0,1 27 16,0-2-16,3-8 0,0-6 0,4 2 15,1 1-15,-1-5 0,1-6 16,4 1-16,3 0 15,0-7-15,3-2 0,-2 12 16,-2 10-16,5-3 0,4-2 0,-5-20 16,5 4-16,-2 0 0,-1 1 0,12 16 15,-2-2-15,4-5 0,4-4 0,-1-2 16,-2-3-16,4-3 16,0-2-16,3-5 0,3-1 15,-3-6-15,-3-2 0,2 2 16,1 1-16,-12-6 15,5 1-15,20 4 0,-2 1 0,-21-7 0,2-1 0,28 1 16,0-3-16,-18-2 0,3 1 16,26 1-16,0 1 0,-7-5 15,-5-2-15,5-4 0,4-4 16,-10 0-16,-6-3 0,0-2 16,1-1-16,2 2 15,3 0-15,5-1 0,4-1 16,-12 1-16,-5 1 0,0-5 15,1-3-15,3-5 0,2-3 0,-3 2 16,-1 3-16,-2-11 16,-2-8-16,6-6 0,6-5 15,-12 6-15,-8 3 0,0-8 0,1-5 16,2 2-16,1 1 0,-5-5 0,-3-4 16,-7 2-16,-5 4 0,3-5 15,1-3-15,-6-1 0,-3-2 16,-4 2-16,-4 1 0,-5 4 0,-2 3 15,-2-2-15,1-3 16,-7 6-16,-4 3 0,-2-3 0,-2-2 16,1 2-1,3 3-15,-5-2 0,-2 0 16,-7 4-16,-3 3 0,-6-2 16,-2-1-16,3 8 0,3 7 15,-8-8-15,-7-3 0,3 6 16,0 6-16,-3 0 0,-3 0 15,1 3-15,2 4 0,-6 4 0,-4 2 16,-2 2-16,-1 2 0,-1 2 0,0 1 16,0 2-16,0 3 0,2 1 15,-1 2-15,-2 4 0,-1 2 0,0 1 16,-1 0-16,2 5 16,0 2-16,-2 4 0,-1 3 15,2 0-15,0 0 0,2-1 16,0 1-16,4 4 15,3 3-15,-8 7 16,-5 6-16,9-2 0,6 1 16,-3 4-16,1 5 0,5 2 0,4 3 15,-3 9-15,-2 6 0,7 1 16,4 1-16,3 8 0,3 5 16,5-6-16,3-3 0,6 1 15,4 1-15,6-8 0,3-5 0,0-17 0,-1-13 16,1-5-16</inkml:trace>
  <inkml:trace contextRef="#ctx0" brushRef="#br1" timeOffset="55711.8191">23966 16926 0,'0'0'0,"14"4"0,1-1 0,-1-1 15,2 0-15,9 2 0,5 2 31,1-1-31,1 1 0,12 0 0,3 1 16,-2-2-16,-2-2 0,12 2 0,1 2 0,-3-1 0,-3-1 16,12-1-16,0-1 15,-6 0-15,-4 0 0,4 0 0,3-2 16,-1 1-16,0 0 0,7 0 16,-2-1-16,-6 2 0,-5 1 15,5-1-15,2 0 0,6 3 16,5 1-1,-2-1-15,-1-1 0,15 1 0,-19-2 0,3-1 16,3 1-16,-4-1 0,-2 1 16,0-4-16,0-4 0,0 2 15,0 2-15,5-4 16,5-2-16,-13 2 0,-6 1 0,3-1 0,1-1 16,0 0-16,2 0 0,-1 0 15,1 3-15,-4 1 0,-2 1 0,14-3 16,6-1-1,-7 3-15,-9 1 0,-4-2 0,-4-1 16,-3-1-16,-1-1 0,3 1 16,2 1-1,-5-3-15,-2-1 0,1 1 0,3-1 16,-8 2-16,-2 1 0,-1 2 16,2 2-16,-2 3 0,0 2 15,-3-5-15,-2-2 0,-7 1 16,-5 1-16,-5 3 0,4 2 15,0-2-15,-1-3 0,-1 1 16,1 0-16,-1 2 0,0 2 0,-1-1 0,-3-1 16,0 0-16,1 0 0,-1-1 15,-1 1-15,1-2 0,0 0 16,1-1-16,1-1 0,-5 0 16,-3 1-16,0-1 0</inkml:trace>
  <inkml:trace contextRef="#ctx0" brushRef="#br1" timeOffset="55881.2527">28450 17351 0,'0'0'0,"0"0"0,0 0 15,0 0-15,25-3 0,-25 3 16,0 0-16,20-10 0</inkml:trace>
  <inkml:trace contextRef="#ctx0" brushRef="#br1" timeOffset="90367.2251">24378 14970 0,'0'0'0,"0"0"16,-19-1-16,8 2 0,0 0 0,-5 0 16,-2-1-16,-8 0 15,1 1-15,-3 2 0,-1 2 16,-2 1-16,0 0 0,-9 5 15,-1 0-15,2 1 0,0 1 0,-1 1 16,0 2-16,-7 4 16,3-1-16,2 1 0,2 1 15,2-2-15,4-1 0,-6 4 0,1 3 16,-1-3-16,1-1 0,2 1 0,0 1 0,6 0 16,5 0-16,-4 2 0,-2 2 0,1 3 15,3 2-15,0 1 0,3 3 16,2-1-16,1-4 0,2-1 15,0-1-15,1-2 0,0-2 16,5 1-16,3 0 0,2 2 16,3 1-16,0 3 15,1 3-15,1-2 0,2-2 0,0 1 16,1 1-16,2 2 0,1 2 16,1 2-16,2 4 0,0-4 15,3-4-15,0-1 0,1 1 16,2 0-16,2 1 15,1 0-15,2 0 0,-1 0 16,-1 0-16,3 0 16,2 2-16,-1-5 0,2-2 0,3 9 15,-1 3-15,-3-8 0,0-1 16,5 4-16,2 0 0,1-6 16,3-3-16,-3 1 0,1 0 15,0 0-15,-1 1 0,4-4 0,2-2 0,1 0 16,0-1-16,3 0 0,1 1 15,-1-2-15,-2-2 0,5-2 16,3-2-16,-1 5 0,-2 2 0,2 1 16,1 3-16,-1-5 0,1-2 15,1 0-15,3 3 16,1 0-16,2 0 16,-2-2-16,1-1 0,-1-4 15,1-3-15,24 10 0,-4 2 16,-11-4-16,-7-1 0,3-1 15,2-1-15,-2-4 0,-1-3 0,2-1 16,2-2-16,-1 3 16,0 2-16,3-3 0,2 0 0,-3-2 15,-3-2-15,3 1 0,4 0 0,-3 2 16,0 1-16,4-1 0,2-2 16,-1-6-16,-3-3 0,-1 2 15,-2 2-15,3 0 0,1 0 0,1-1 16,2 0-16,-5 0 15,-2-1-15,0-1 0,3 0 16,0 0-16,2 2 0,2-2 0,1 0 0,-4-2 16,-2 1-16,19-2 15,15-2-15,-21-1 0,-15-1 0,-1-1 16,-2-1-16,3-3 0,0 0 16,2-7-16,-1-2 0,-2 5 15,-5 3-15,6 0 0,4-1 16,-5-4-16,-3-3 15,-1-5-15,-3-2 0,-1 2 16,-3 3-16,2-9 0,0-4 16,-1 0-16,-3-1 0,-1-7 15,0-4-15,-1 1 0,-1 1 16,-1-6-16,0-5 0,-3-3 16,0-3-16,-3-1 15,-1-2-15,-1 2 0,0 2 0,-2-3 0,-3-2 0,-5 1 16,-4-1-16,-1 2 15,0-1-15,-3 3 0,-2 1 0,-3-6 16,-1-4-16,0 5 0,-1 5 16,-1 2-16,-3 1 0,-5 3 15,-3 4-15,-2-7 0,-1-5 16,-1 2 0,1 2-16,-6 1 0,-3 0 15,0 5-15,1 4 0,-3-5 16,-1-2-16,-5 3 0,-4 3 0,-2 1 15,0 3-15,-4-4 0,-1-1 16,-2 3-16,0 4 0,-3 3 16,-1 2-16,-2 3 0,-1 3 15,-2-1-15,-1-1 0,-5 1 0,-3 0 0,3 0 16,2 0-16,-5 0 0,-5 0 16,3 5-16,1 2 0,0-3 15,1-1-15,-1 4 0,-2 2 16,-3-4-16,-2-3 0,2 5 15,-1 2-15,0 2 0,0 2 16,0 1-16,0 0 0,-5 0 0,-5 0 0,2 3 16,-1 1-16,0 1 15,2 0-15,0 1 0,3 1 0,-5 0 16,-1 2-16,-1-1 0,2 1 31,-4 1-31,-2 2 0,2 3 16,2 3-16,-2 6 0,-1 4 15,-1-1-15,1-2 0,-7 6 0,-4 4 16,8 1-16,5 2 0,-2-1 0,-3-1 16,3-4-16,2-2 0,-8 1 15,-5 3-15,-6 5 16,-4 3-16,24-4 0,18-3 0,-10 2 16,-7-1-16,10 0 15,8-1-15,-9 4 0,-6 4 0,7-2 0,6 0 16,-9 6-16,-6 3 15,9-3-15,7-2 0,-6 5 0,-3 5 16,11-1-16,7-2 0,-10 11 16,-5 10-16,6-10 0,6-5 0,-1 11 15,0 9-15,6-2 16,4 0-16,-4 16 16,-2 11-16,8-9 0,6-8 15,1 22-15,2 14 0,7-9 16,5-4-16,6-29 0,5-17 15,1-14-15</inkml:trace>
  <inkml:trace contextRef="#ctx0" brushRef="#br1" timeOffset="100706.7676">24402 14114 0,'0'0'0,"-20"6"16,0 0-16,-2 2 0,-1 1 0,-10 6 16,-11 6-16,-1 2 0,-1 2 15,-10 10-15,-2 4 0,3 1 16,2 0-16,-10 8 0,1 3 15,5 3-15,3 2 0,-20 23 0,9-7 16,8-5-16,6-3 0,3 2 0,2 2 16,3-2-16,2-1 0,3 6 15,0 5-15,10-2 0,4 1 16,-1 0-16,-2 4 0,6-6 16,4-2-16,3 3 15,0 2-15,7-5 16,3-3-16,3 7 0,2 6 15,7-7-15,4-4 0,4 6 16,1 3-16,5-2 0,4 0 0,5-2 16,4 0-16,1-4 0,1-2 15,5-2-15,4-1 0,-1-6 16,-1-6-16,7 3 0,3 2 16,-2-7-16,-2-5 0,8-1 0,5-1 15,3-1-15,3-2 0,1-2 0,1-1 16,0-1-16,1 0 0,5-1 15,3-1-15,2-4 0,0-3 16,1 2-16,1 1 0,0-9 16,0-5-16,8 0 0,7-2 15,-6 0-15,-3-1 0,31 2 16,20 1-16,-30-3 0,-21-4 0,-1-8 16,-1-4-16,0-4 0,1-2 15,5-5-15,2-4 0,-7-4 16,-4-2-16,17-14 0,11-10 15,-5-1-15,-4-1 16,-20 11-16,-14 6 0,11-9 16,8-7-16,-12-5 15,-7-1-15,7-11 0,6-6 16,-13 9-16,-9 6 0,6-13 16,3-8-16,-10 9 0,-8 7 15,6-13-15,5-9 0,-16 8 0,-11 4 0,6-13 16,3-9-16,-12 13 0,-9 10 15,-1-12-15,-2-8 0,-4 12 16,-5 8-16,-2-12 0,0-8 16,-6 10-16,-4 7 0,-8-5 15,-5-4-15,-2 10 0,-2 7 0,-2-9 16,0-6-16,-2 9 16,0 7-16,-13-5 0,-8-3 15,5 7 1,4 4-16,-12-2 0,-8 0 0,2 12 15,2 9-15,-10-6 0,-5-4 0,7 7 0,5 6 0,-12-6 16,-7-5-16,7 6 16,4 1-16,-10-3 0,-10-1 15,11 1-15,6 3 0,-11-5 0,-6-4 16,9 7-16,7 4 0,-15 3 16,-11 3-16,13-1 15,8 0-15,-15 3 0,-9 1 16,14 5-16,8 2 0,-15-5 15,-11-2-15,15 8 0,9 5 0,-14 0 16,-9 0-16,11 1 16,7 2-16,-8 3 0,-5 0 15,10 3-15,6 2 16,-16 4-16,-10 3 16,14 2-16,10 2 0,-13 5 0,-7 5 15,13-1-15,6-4 0,-7 7 16,-6 3-16,9 1 0,7-1 0,-4 6 15,-4 3-15,11-2 16,7 0-16,-9 4 0,-6 4 16,12 1-16,6 3 0,-3 12 0,-2 9 0,6-4 15,6-3-15,-2 21 0,-2 15 16,12-3-16,7 0 0,-5 15 16,-2 10-16,14-35 0,11-23 0,6-16 15</inkml:trace>
  <inkml:trace contextRef="#ctx0" brushRef="#br1" timeOffset="137764.9517">31619 13080 0,'0'0'0,"0"0"31,0 0-31,0 0 0,0 0 0,0 0 0,0 0 0,-20-14 0,20 14 16,0 0-1,0 0-15,-16-15 16</inkml:trace>
  <inkml:trace contextRef="#ctx0" brushRef="#br1" timeOffset="771396.3525">29228 12691 0,'0'0'0,"0"0"0,0 0 16,0 0-16,0 0 0,-20-16 15,20 16-15,-20-7 0,8 5 0,-4 1 16,-2 1-16,-1 1 16,-3 2-16,-4 3 0,-1 2 15,-10 4-15,1 2 0,-2 3 16,0 2-16,-7 5 0,3 0 0,1 4 16,1 1-16,-2 5 0,5-1 15,2 1-15,0 0 0,6 0 16,3-3-16,-1 7 0,2-1 15,6-3-15,3-2 0,2-1 16,1-2-16,2-1 0,2-3 16,3 0-16,3 0 0,1-4 0,1-2 15,2 1-15,1 0 16,2-1-16,1-1 0,3 1 0,0 1 16,2-3-16,1 0 0,5 1 15,1-1-15,3-1 16,1-2-16,1 1 0,1-2 0,-4-3 15,0 1-15,6 1 0,3 0 16,-3-1-16,-2 0 0,4 0 16,0 1-16,1-2 0,-2-2 0,2-2 15,1 0-15,-2-2 0,1 0 16,1-3-16,2-1 0,-2-1 16,-2 0-16,1-4 0,1 0 15,-3-2-15,0 0 0,-1-2 16,-1-1-16,-1-2 0,0-2 0,3-1 15,1-1-15,-1 1 16,-3 0-16,1-4 0,3-2 16,-3 0-16,0 3 0,0-3 0,2-1 15,-4 1-15,-2 1 0,-1-3 16,0-2-16,-3 4 0,-2 3 16,-1-3-16,-1-1 15,-1 2-15,-2 0 0,-1 0 0,-3-1 16,0 1-16,-3 1 0,-1-3 15,-1-1-15,-1 4 0,-1-1 0,-4-5 16,0-2-16,-1 6 16,-1-1-16,-2-4 0,0 0 15,2 5-15,-1 2 0,-1-4 0,0 2 16,2 5-16,1 1 0,-2-1 16,-1 0-16,0 2 0,0 1 15,-1 1-15,-1 1 0,0 1 16,1-1-16,-1 1 0,-1 1 15,1 0-15,1 0 0,0 2 16,0 0-16,2 2 0,2 1 16,-1 0-16,0 0 0,2 1 0,0 0 15,2 2-15,-1 0 16,2-1-16,0 1 0,0 1 0,1 1 16,2-1-16,-2 2 0,2-2 15,-2 1-15,2-1 0,-2 0 16,2 0-16,-3 3 0,3-3 15,-2 1-15,2-1 0,-2 2 16,2-2-16,0 0 0,-1 2 16,1-2-16,-1 3 0,1-3 15,0 3-15,0-3 0,0 0 0,0 0 16,0 0-16,0 2 16,0-2-16,0 0 0,0 0 0,0 0 15,0 0-15,0 0 0,0 0 16,0 0-16,0 0 0,0 0 15,0 0-15,0 0 0,0 0 16,0 0-16,0 0 0,0 0 16,0 0-16,0 0 0,0 0 15,0 0-15,0 0 0,0 0 0,0 0 16,0 0-16,0 0 16,0 0-16,0 0 0,-1-6 0,1 6 15,0 0-15,0 0 0,0 0 16,0 0-16,0 0 0,6 0 15,-6 0-15,0 0 0,0 0 0,5-2 16,-5 2-16,0 0 0</inkml:trace>
  <inkml:trace contextRef="#ctx0" brushRef="#br1" timeOffset="771722.0246">29215 13405 0,'0'0'15,"0"0"-15,0 0 0,0 0 0,0 0 16,0 0-16,0 0 16,0 0-16,0 0 0,0 0 0,0 0 15,0 0-15</inkml:trace>
  <inkml:trace contextRef="#ctx0" brushRef="#br1" timeOffset="771900.9657">29187 13398 0,'0'0'0,"0"0"16,0 0-16,0 0 0,0 0 15,0 0-15,0 0 0,0 0 0,0 0 16,0 0-16,0 0 0,-24 13 15,24-13-15,0 0 0</inkml:trace>
  <inkml:trace contextRef="#ctx0" brushRef="#br1" timeOffset="781160.7304">28243 13718 0,'0'0'0,"0"0"0,0 0 0,0 0 15,0 0-15,0 0 0,0 0 16,0 0-16,0 0 0,0 0 0,0 0 16,0 0-16,0 0 0,0 0 15,0 0-15,0 0 0,0 0 0,0 0 16,0 0-16,0 0 15,0 0-15,0 0 0,0 0 0,-30-5 16,30 5-16,-21-5 0,21 5 16,-27-6-1,27 6-15,-31-6 0,13 3 16,-1 0-16,1 0 0,-2 0 16,0 2-16,-1 0 0,0 0 0,-7 0 15,1 0-15,2-1 16,-1 1-16,2 2 0,0 2 0,-1-2 15,1 1-15,0 1 0,-1 1 16,0 0-16,2 0 0,-1 2 0,-1 1 16,-1 0-16,1-2 0,-5 4 15,2 0-15,3 1 0,3 0 0,2 1 16,3 0-16,2 1 0,3-1 16,2 0-16,2 0 0,4-2 15,1 2-15,1-1 0,2 1 16,1 0-16,1 0 0,1-1 0,3 2 0,0 0 15,2-1-15,2 0 16,2 2-16,2-1 0,3-1 0,1 0 16,1 0-16,1 0 0,1-1 15,1 0-15,1 0 0,5 0 16,-3-1-16,0-1 0,-2-2 16,-3-1-1,-3-1-15,-4-1 0,-2-1 0,-3-1 16,-2-1-16,-1 1 0,0-1 15,-2-1-15,0-1 0,2-1 16,-1-1-16,0 1 0,1-2 16,0 0-16,2-3 0,0 1 15,-1 0-15,2-2 0,1 0 16,0-1-16,1-1 0,3-2 0,1-1 0,0 1 16,2 0-16,-1 2 0,2 1 15,-2 1-15,0 1 0,-3 1 16,-2 1-16,-4 1 0,-1 1 0,-5 4 15,0 0-15,-5 0 16,-2 2-16,0-1 0,1 1 0,1-1 16</inkml:trace>
  <inkml:trace contextRef="#ctx0" brushRef="#br1" timeOffset="783013.4081">28936 13269 0,'0'0'0,"0"0"0,0 0 16,20-9-16,-20 9 0,18-8 16,-6 3-16,1 0 0,0 0 15,2-1-15,0 0 16,-1 1-16,0 0 0,1-3 0,-1-1 16,-1 1-16,-2 1 0,-3-1 15,1-1-15,-3 2 0,-1 0 16,0 0-16,-1 1 0,-1 1 15,1 0-15,-2 1 0,-1 0 16,-1 2-16,0 2 0,-4-4 16,-2 1-16,-1 1 0,0 0 0,-3 0 15,-1 0-15,0-1 0,-1 1 16,-3 1-16,0 0 16,-2 0-16,1-1 0,-6 2 0,1 0 15,0 0-15,0 2 0,-1 0 0,0 1 16,1 1-16,1-1 0,0 3 0,1 1 15,2-1-15,0 1 0,1 1 16,-1 1-16,2-1 0,-1 1 16,2 2-16,0 1 0,0 0 15,3-1-15,2 1 0,0 1 16,1-2-16,2 0 0,2 1 0,1 1 16,1-3-16,0 1 0,2-1 15,2 1-15,0-2 0,0 0 16,0-2-16,0 0 0,1-1 0,-1 0 15,-1-3-15,-1-3 0,2 3 16,-2-3-16,2 3 0,-2-3 16,2 1-16,-2-1 15,0 0-15,3 1 16,-3-1-16,0 0 0,0 0 0,0 0 16,0 0-16,0 0 0,0 0 15,0 0-15,1-3 0,-1 3 16,0 0-16,0 0 0,0 0 15,0 0-15,0 0 0,0 0 16,0 0-16,0 0 0,0 0 0,0 0 16,0 0-16,0 0 0,0 0 15,0 0-15,0 0 0,0 0 0,0 0 16,0 0-16,0 0 0,0 0 16,0 0-16,0 0 0,0 0 15,0 0-15,0 0 0,0 0 16,0 0-16,0 0 15,0 0-15,0 0 16,0 0-16,0 0 0,0 0 0,0 0 16,0 0-16,0 0 0,-5 5 15,5-5-15,0 0 0,0 0 16,0 0-16,0 0 0,0 0 16,0 0-16,0 0 0,0 0 15,-1 5-15,1-5 0,0 0 0,0 0 16,0 0-16,0 0 0,0 0 0,0 0 15,0 0-15,0 0 0,0 0 16,0 0-16,-4 4 0,4-4 16,0 0-16,0 0 0,0 0 15,0 0-15,0 0 0,0 0 16,0 0-16,0 0 16,0 0-16,-3 4 0,3-4 15,0 0-15,0 0 0,0 0 16,0 0-16,0 0 0,-3 4 15,3-4-15,0 0 0,0 0 16,0 0-16,0 0 0,0 0 16,0 0-16,0 0 0,0 0 15,0 0-15,0 0 0,0 0 0,0 0 0,0 0 16,0 0-16,0 0 0,0 0 16,0 0-16,0 0 0,0 0 15,5 3-15,-5-3 0,0 0 16,2-4-16,-2 4 0,0 0 15,0 0-15,3-4 0,-3 4 0,0 0 16,0 0-16,5-5 0,-5 5 16,0 0-16,0 0 0,0 0 0,0 0 15,5-3-15,-5 3 0,9 1 16,-2 2-16,-1-1 0,2 1 0,1 0 16,1 0-16,0 0 0,0 0 15,1 0-15,1 0 16,0-1-1,0 0-15,0-1 0,0 0 0,-1-1 16,0 0-16,0 0 0,-1-1 16,-1-1-16,0 1 0,-1-1 15,-2 0-15,0 1 0,-1-2 16,0 1-16,-1 1 0,-1-1 16,0 2-16,-1-1 0,0 0 0,0 0 15,-2 1-15,0 0 0,0 0 0,-3-1 16,-3 2-16,-4 1 0,-4 0 15,1 0-15,2 0 0,1 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4"/>
    </inkml:context>
    <inkml:brush xml:id="br0">
      <inkml:brushProperty name="width" value="0.04958" units="cm"/>
      <inkml:brushProperty name="height" value="0.04958" units="cm"/>
      <inkml:brushProperty name="color" value="#F2395B"/>
    </inkml:brush>
  </inkml:definitions>
  <inkml:trace contextRef="#ctx0" brushRef="#br0">73163 10094 443,'-8'-14'1,"2"2"2,1 4 2,0 3 2,0 1 7,0 0 12,-1 0 10,-1 0 13,-3 1 2,-4 2-7,-4 2-7,-3 2-7,-2 2-5,1 4-3,1 2-3,1 3-4,0 2-1,1 1-2,-1 2-1,0 0 0,1 1-1,-1 1 0,1 1-1,-1 1 1,1 0-1,3 1-1,1-1 1,2 1-2,2-1 1,3-1 0,1-1 1,2-1 0,2-1-1,2 1-3,2-1-1,2 1-3,2-1-1,4-1 0,2-1 0,3 0 0,2-2 0,0-1-1,-1-1 0,1-1-1,0 0-1,1 0-1,1-1-1,1 1-2,1 0-1,0 0 1,-1-1 1,1 1 1,-1 0-1,1 0 2,-1-1-1,1 1 1,0-1 1,-1 0-1,1-2 1,-1-1 0,2 0-1,0-2 1,0-1 0,3 0 0,-1-2 0,3-2 1,0-2 0,1-2 0,0-3 0,0-2-1,1-3-1,-1-3-2,0-2 0,1-2 0,-1 0-1,1-1 1,-2 0 0,-3-1 0,-3 0 1,-3 1 0,-2-1 2,-1 1 0,-1-1 1,0 1 1,-2-2 1,-3 0 0,-1 0 1,-2-2 0,-1-1 1,0 1 0,0-1 2,0 1 0,-1-1-1,-2 1-1,-2-1-1,-2 1-2,-3-1-1,-4 1 0,-4-1 0,-3 1 0,-3 0 0,1 3 0,-1 1 0,1 3 1,-2 0 0,-2 2 1,-1 1 0,-2 1 2,-2 1 1,1 2 0,-1 2 1,1 2 2,-1 1-1,-1 1 0,-1-1-2,-1 0 0,1 0-2,1 2-3,3 0-4,2 2-3,0 1-3,3 2-4,0 2-4,0 2-3,2 1-5,1 1-6,1 2-5,1 0-7,1 0-1,2 1 2,3 0 2,1 0 3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4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74250 10550 505,'6'9'33,"-1"1"1,-2 3 2,-2 2 2,-1 1 0,0 1-1,0 1-1,0 1-1,0 1-1,0 1-2,0 1-3,0 1-1,0 1-4,0 1-5,0 1-4,0 0-4,-1 2-4,0-1-2,-2 0-2,0 1-3,0-3-5,1-1-10,0-4-10,2-3-9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89850 10163 493,'30'-15'51,"-2"2"-3,-1 2-2,-3 3-2,0 1-2,-1 2-3,1 2-2,-1 2-4,-1 2-3,-1 4-4,-3 2-6,-1 3-3,-3 3-4,-2 0 1,-4 1-1,-3 1-1,-3 2-1,-4 3-4,-4 3-4,-3 3-2,-5 1-5,-4-1-4,-3-1-3,-4-1-5,-2-1-1,1-1 1,1-1 0,1-1 0,2-2 2,3-3 2,3-3 3,3-2 2,4-4 4,8-3 7,6-2 7,7-4 7,6-1 2,4-2-1,3 0-2,4-1-1,2-1-3,-1 0-6,-2 1-5,0-1-6,-1 0-6,-3 2-8,-1 1-9,-3 0-7,-1 1-3,-3 0 5,-1 0 2,-2 1 5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5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89331 8963 470,'0'-35'-37,"0"7"10,0 9 9,0 7 9,0 4 13,0-2 15,0 0 16,0-1 16,-2 0 5,0 0-5,-3 2-5,-2 1-5,-2 0-5,-2 2-4,-2 1-6,-1 0-3,-4 2-4,-3 0-3,-5 2-3,-3 1-3,-4 1-1,-3 3 0,-2 4-1,-4 2 0,-2 3-2,0 1-1,-2 3-2,0 2-2,-1 1-1,0 1 0,0 1-1,0 1-1,1 1 1,2 2 1,2 3 1,2 1 1,3 2 1,5 1 0,5 1 1,5 0-1,4 2 1,5 1-1,3 0 0,4 2 0,4-1 1,4 0 4,4-1 3,4-1 3,4-2 0,5 0-4,5-1-4,5-1-5,4-3-1,2-4-2,4-3-2,3-4 0,0-4-1,0-1 1,-1-3 0,-2-1 0,2-1-3,2-2-10,4-1-10,3 0-8,0-2-3,-1-2 6,0-2 5,-2-2 6,2-3 4,2-4 4,4-3 3,2-5 5,-1-2 1,-5 1 0,-4-1 1,-5 1 0,-5-2 0,-4-1 2,-4-3 1,-3-1 2,-4-3 2,-3-3 1,-3-3 0,-2-2 2,-4-2 1,-1 1-1,-2 2-1,-2 0 0,-2 1 0,-2 0 1,-2-1-1,-2 1 1,-3-1 0,-2 0 1,-3-2 0,-3 0 0,-3-2-1,-2-1-5,-1 0-3,-3-2-5,-2 3-2,-3 6 1,-3 5 1,-2 7 0,-4 5-2,-4 5-2,-5 4-4,-2 6-3,-5 5-1,-2 6 1,-3 5 1,-4 7 1,5 0-5,10-3-11,12-4-10,10-4-11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6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83323 9455 548,'-5'-7'25,"3"0"8,4 2 7,3 1 10,6 0 0,6 0-6,5 0-6,7 0-6,0 1-5,-2 2-5,-3 2-6,-3 2-4,-4 4-6,-5 5-9,-4 7-7,-6 6-7,-5 0-4,-6-2 1,-5-3 2,-7-2 1,-2-3 2,1-1 1,1-1 2,1-1 1,2-2 3,3-2 3,3-4 3,3-2 4,3-2 3,4 0 5,4 0 4,4 0 4,4 0 2,5 2-3,5 0-2,5 2-3,1-1-1,-1 1 2,-3 0 0,-1 0 2,-3 1-1,-1 0-2,-3 1-2,-1 2-2,-3 0-2,-2 3-1,-4 2 0,-2 2-2,-5 0-2,-2 3-2,-5 0-3,-4 1-2,-3 1-4,-3 1-1,-3 1-3,-2 1-2,-2-1-2,1-3-3,1-3-3,1-3-2,0-3-1,1-2 3,0-4 1,-1-2 2,2-5-2,1-6-4,3-6-6,1-5-5,3-2-1,2 3 3,4 3 4,3 2 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2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82648 8168 534,'-2'-21'-3,"-1"3"8,-2 4 7,-1 5 8,-3 1 3,-2 2 1,-2 1 1,-1 0 0,-2 0-1,-2 0-2,0-1-2,-1-1-2,-1-1-2,-1 2 0,-1 1 0,-1 0-1,-2 2-1,-3 0 0,-3 2 0,-2 0-1,-4 2-1,-1 2-1,-2 2-2,-2 2-1,-2 3 0,-2 3-1,-2 5 0,-2 4 1,-2 3-1,0 6-1,-1 5-1,-2 5 0,1 2-2,2 2-1,3 0 0,1 2-2,3 0 0,5 0 1,6 0 0,4 0 2,4 1-1,5 1 1,3 3 0,5 2 0,2 2 0,4 2 0,2 1 1,4 3-1,4-2 0,7-7-3,8-5-1,6-5-3,5-7-1,5-6-3,2-6-1,6-5-1,6-5-3,11-2-2,12-4-1,9-3-3,5-3-1,-1-6-1,-3-4-2,-2-5-1,0-6 0,-1-7 3,0-7 2,1-6 2,-2-6 3,-3-3 0,-4-2 3,-1-3 1,-6-3 1,-5 0-1,-6-1-2,-6-1 0,-6-2 1,-6-2 3,-5-1 3,-7-3 3,-5-1 1,-6 1-1,-6-1-1,-6 1-1,-6 3 0,-6 9 0,-5 7-1,-7 7 1,-5 9 0,-5 5 0,-4 8-2,-6 7 1,0 5-1,4 2 1,4 4 1,4 3 0,2 1-2,5 1-7,2 1-5,3 2-6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6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90909 17850 456,'-11'0'62,"9"2"-6,8 0-5,9 2-5,4 0-6,-1 2-7,-1 0-6,0 1-7,-3 2-4,-1 4-1,-2 2-3,-2 3-2,-3 2-1,-3 3-1,-2 1-1,-4 3-1,-3 2 0,-7 2 1,-6 4 1,-5 3 1,-3 0 0,1 0 1,1-2-2,1 0 1,2-3 0,3-5 2,3-5 0,3-5 1,5-4-1,8-1-6,8-2-5,7-2-4,7-3-7,3-3-5,4-2-6,5-3-6,2-4-3,0-4-2,2-4 0,0-3-2,-2-2 2,-5 4 5,-7 3 6,-5 3 5,-4 1-3,-1 0-12,-1 0-12,0 1-13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7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91600 32900 447,'23'75'169,"-3"0"-40,-3 0-38,-2 0-41,-3 0-20,1 0-4,-1 0-4,1 0-4,2-4-5,7-5-9,6-7-7,7-5-8,2-9-3,1-9 1,-1-10 3,1-8 2,4-11 3,9-8 4,10-10 2,10-9 5,5-15 0,4-18-1,3-19-1,3-18-2,10-25-2,20-27-5,18-28-3,20-28-5,17-17-6,20-2-7,18-3-6,20-3-8,-14 18-1,-43 41 5,-44 40 4,-43 42 5,-23 21-2,1 3-8,-1 3-9,1 4-8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14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12897 13325 503,'-21'-22'21,"7"3"-3,5 3-2,6 3-2,4 2 2,2 0 8,2 2 7,2 1 7,1 1 2,1 2-4,2 2-5,0 2-4,1 3-3,1 4 0,1 4-2,2 3 0,0 5-2,3 5-1,1 5-3,3 5-1,0 4-3,1 2-5,-1 4-4,1 2-4,0 2-7,3 0-11,1 0-11,3 0-10,-3-4-1,-4-10 6,-5-8 7,-4-8 6,-4-6-2,1 1-14,0 0-14,0 0-13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92850 16959 533,'2'-15'5,"4"1"11,4 1 10,3 1 11,4 0 4,3 2-1,3 1-2,3 1-1,1 1 0,1 2 1,-1 2 0,1 2 2,-2 2-6,-2 2-10,-1 2-11,-2 2-10,-4 2-12,-3 3-10,-4 3-11,-4 3-11,-4 1-3,-3 1 6,-2-1 5,-3 1 5,-2-2-1,0-3-9,0-3-10,0-2-8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7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92778 17853 413,'-28'21'10,"7"-3"-2,7-5-3,7-3-3,3-1 8,2 2 16,0 1 16,2 3 18,0 2 4,2 3-5,0 3-6,2 3-6,0 3-6,0 3-5,-1 2-5,1 4-6,0 1-4,-2-2-2,0 0-4,-2-1-2,0-10-19,0-15-32,0-18-32,0-15-33,2-12-8,4-3 19,4-4 19,4-4 17,1 0 15,1 6 8,0 4 10,-1 6 9,2 3 7,1 2 5,3 4 5,2 3 5,-1 3 5,-2 3 8,-1 3 7,-2 2 7,-3 3 3,-1 2-1,-2 2-2,-2 2 0,-2 4-2,-1 4-2,0 5-1,-2 5-2,-1 3-1,0-1-1,-2 1-2,0-1-1,-2 0-2,-2 1-3,-2-1-4,-2 1-2,0-2-2,1-1 0,0-3 0,2-1 0,-1-5-11,-2-8-23,-2-8-23,-1-8-23,-1-5-7,4-3 11,2-3 10,4-3 10,1-4 7,0-5 4,0-4 3,0-6 5,0 1 4,0 6 6,0 6 7,0 6 6,-2 8 13,-4 14 23,-4 12 21,-3 13 21,-3 7 5,2-1-12,1 0-14,1 1-12,2-3-9,2-3-5,4-5-7,3-3-5,5-4-10,9-2-17,9-4-15,9-2-17,3-6-7,-2-4 1,-1-7 3,-3-5 0,-1-3 4,1 1 4,-1 1 4,1 1 4,-2 1 6,-1 2 7,-3 3 6,-1 1 7,-3 2 4,-1 2 3,-2 2 3,-3 3 1,0 2 11,0 4 19,-1 3 19,1 5 19,-1 3 4,0 0-13,-2 1-10,-1 1-12,1 1-9,0 1-3,1 1-5,2 2-5,-2-1-2,-1 1-2,-2-1-3,-2 1-1,-2 0-2,0 1-2,-2 1-3,0 1-3,-3 0-3,-4-1-5,-4-1-4,-4-1-4,-2-2-3,-1-3-1,-1-3-2,-1-2-2,-2-4 0,-1-1-3,-3-2-1,-1-2-3,0-2 2,3-2 3,3-2 2,3-1 4,3-3 2,2-2 4,4-2 2,3-1 4,4-3 2,7 0 0,8-1 1,6-1 0,6 0 1,5-1 3,4 0 2,6 1 3,1 0-1,-2 3-1,-2 1-3,-1 3-1,-3 0-3,0 2-4,-1 1-3,-1 0-5,-4 2-3,-4 1-1,-5 0-3,-4 2-2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8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97063 17350 465,'-10'1'11,"12"2"24,11 2 22,13 2 23,5 1 4,0 1-15,1 1-15,-1 2-16,-1-1-11,-3-1-5,-4-1-7,-1 0-5,-2-2-4,1 1 1,1 0 0,1 0 1,-3 1-4,-5 1-5,-6 3-6,-6 2-6,-9 2-2,-12 5 4,-11 3 3,-12 4 3,-5 2-1,2-1-3,2-2-5,2 1-5,2-3-2,5-2-2,4-1-2,4-3-2,3-1-2,4-3-1,5-1-2,3-2-2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99761 17000 449,'-7'23'154,"2"1"-34,2-1-33,2 1-34,1-1-20,0 1-5,0-1-5,0 1-5,-1-1-4,-2 2-3,-2 1-5,-1 1-2,-2 0-7,0-3-8,0-2-7,0-1-9,1-2-7,1-3-9,0-1-7,2-2-9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99700 17593 637,'8'-15'47,"0"4"-3,-1 3-1,1 3-2,2 1-2,4 0-3,3 0-4,5 1-3,-1-1-5,-2 2-7,-3 0-8,-2 2-7,-3-1-9,1 0-9,0-2-10,-1 0-9,0-1-8,-2-2-9,-2 0-7,-2-1-8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39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100346 16418 401,'6'-8'0,"-1"1"2,-2-1 1,-2 0 0,0 2 12,0 6 20,2 4 20,0 6 21,0 4 4,0 5-10,-2 5-12,0 5-10,-1 2-9,0 2-6,0 1-6,0 1-6,-1 0-5,0 2-6,-2 1-4,0 0-5,-1 0-4,0-3-4,0-4-3,1-2-5,-1-3-5,0-3-4,0-3-5,0-3-6,0-1-2,1 0-2,-1-1-2,0 1-1,-1-3-3,0-5-5,-1-4-4,-1-6-6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0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100350 17613 428,'16'-23'2,"-1"4"4,1 3 4,0 3 3,0 2 3,1 1-2,1 0 0,1 2-1,1 1 2,-1 0 5,1 2 4,0 1 5,-2 1 2,-1 4-2,-3 2-1,-1 4-1,-2 1-4,-2 1-3,-2 1-4,-2 2-5,-2-1-4,-1 1-5,0 0-5,-2 0-6,4-7-8,6-10-11,7-13-12,7-11-11,4-5-3,-1 3 10,0 3 8,1 3 8,-2 4 7,-3 3 5,-3 5 4,-3 3 4,-2 3 6,-1 2 8,-1 2 6,0 2 6,-3 3 11,-2 4 11,-4 4 13,-2 4 12,-2 1 1,0 3-9,0 0-9,0 1-9,0 0-7,1 1-5,2-1-6,0 1-6,2-1-3,2-3-3,2-1-4,2-2-2,2-3-2,3-1 1,3-2 2,3-2 0,3-3-2,1-2-4,3-4-5,1-2-6,1-4-3,-2-3-3,0-5-4,-1-3-3,-3-3 0,-5 2 3,-4 2 4,-6 0 2,-3 0 4,-2 2 1,-3 1 3,0 1 3,-6 1-1,-6 1-3,-7 1-3,-7 0-2,-5 3-5,-3 3-5,-3 2-6,-2 4-6,0 1 1,7 2 6,5 0 7,7 2 6,3 0 1,0 0-4,2-1-5,1 1-3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81350 19325 333,'49'20'167,"16"14"-1,15 14 1,17 16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5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80350 17425 584,'25'-1'97,"5"0"-18,3-2-19,4 0-17,4-2-12,2 0-4,4-1-3,2-1-5,0-1-4,-2 2-4,-4 1-4,-2 0-4,-4 3-4,-6 4-1,-4 4-3,-4 4 0,-7 2-3,-5 3-2,-6 2-1,-6 1-3,-8 5-1,-8 7 1,-9 6-2,-8 8 1,-5 1 1,1-6 3,2-4 3,0-5 3,1-3 2,0 2 3,-1 1 2,1 1 2,3-2 3,5-6 3,7-4 2,5-4 3,6-4 0,6 1-1,6 0-2,6 0-1,5-1-3,6-1-4,3-1-3,6 0-3,3-3-4,-1-3-4,0-2-4,1-4-5,-1-1-3,0-3-4,1-2-4,-1-2-3,-2-1-1,-3 1 3,-5-1 1,-3 0 3,-4 0 0,-1 1-2,-2-1-4,-2 0-2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6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83028 16806 539,'1'-16'3,"4"2"6,2 1 6,4 1 6,3 1 4,5 2 5,5 2 3,5 3 5,2 1-1,0 3-4,1 4-5,-1 2-5,-1 2-6,-2 2-8,-1 0-7,-3 1-8,-2 2-5,-4 2-3,-5 1-4,-3 3-2,-5 0-4,-4 1-8,-6 0-6,-4-1-7,-5 0-1,-3-3 5,-5-1 4,-3-2 5,-3-2 5,-3-1 6,-1 0 6,-2-2 6,-1-1 4,1-1 2,1 0 2,2-2 1,1 0 3,5 0 2,3 0 3,5 0 3,3 0 4,2 0 7,4 0 7,3 0 7,1 1 3,2 3 0,0 3 1,2 4 1,0 1-1,2 1-3,0 1-3,2 1-3,-1 3-2,-1 5-3,0 5-2,-1 5-3,-1 3-4,0 2-2,0 2-5,0 2-3,-1-2-3,-1-4-6,0-6-4,-1-4-5,-1-9-11,2-14-18,0-14-18,2-14-18,1-9-4,4-4 11,2-6 12,3-4 10,3-2 10,0 4 8,1 2 9,1 3 7,1 5 7,1 4 2,2 5 4,0 5 3,1 3 5,1 2 4,1 3 6,1 1 5,-1 2 4,-1 2 4,-3 2 3,-1 2 4,-3 2 1,-1 2-4,-2 2-4,-2 2-2,-2 2-3,-1 3-2,0 3-1,-2 4-3,-1 1-1,-2 1-3,-2 1-1,-2 1-1,-1 1-3,-2 2 0,0 3-2,-1 1-1,-1 0-2,0-1-2,0-3-2,1-1-2,-2-7-7,-2-9-10,-2-10-10,-1-10-11,-1-8-5,4-7 0,3-7 0,3-6 0,0-4 4,2 2 5,-1 0 6,0 2 7,0 1 2,2 5 2,0 4 1,2 4 1,0 3 5,2 6 11,0 5 10,2 5 11,-1 4 7,0 4 6,-2 3 4,0 5 6,-1 5 0,0 4-1,0 4-2,0 6-2,-2 3-4,0-1-5,-3 0-5,-2 1-5,0-2-5,0 0-6,2-1-6,1-1-4,0-3-9,2-3-11,0-4-10,2-5-12,2-4-6,4-4-3,3-6-3,5-4-3,0-3 2,-1-2 7,-2 0 6,-2-1 7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37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52902 21557 478,'-7'-17'2,"-1"0"4,0-1 4,0-1 4,1 1 4,0 3 4,2 2 6,1 4 4,1 2 3,3 2 1,4 3 1,2 1 1,3 2-2,0 1-6,1 3-5,2 2-5,-1 1-4,1 2-2,0 0-2,0 1-2,0 2-1,3 0-2,1 1-2,3 1-1,1 1-1,-1 0-1,1-1 0,-1 1-2,2-2 0,1-1 0,3-2 0,1-2 0,2-2-1,1-1-1,1 0-2,1-2-1,-1 1-1,-1 0 1,-3 1 1,-1 2 1,-3 0 0,-3-1 1,-3 1 0,-3 0 0,-4-2-1,-6-2-5,-6-4-3,-6-2-4,-5-3-2,-3-2 1,-5-2 1,-3-1 0,-3-2 2,-1 0 0,-1 0 2,-1 1 1,0-2 1,2 0 1,0-1 2,1-1 0,0 0 2,1 2 2,-1 3 2,1 1 2,1 1 1,1 0 2,3 0 1,1 1 2,2-1 0,1 0 1,1 0 1,1 0 1,1-1 1,2-1 3,2-3 3,3-2 3,3 2 0,8 3-1,6 4-3,7 4-2,5 4-2,1 4-1,3 4-3,1 3-2,1 3-1,1 1-1,-1 2 0,1 0-1,0 0 0,1-1-2,0-1-1,2-1-1,0-1 0,-1-1-2,-1-1-2,-1 0 0,-3-2-1,-1-1 1,-4 0-1,-3-2 2,-2 0-5,-1 0-9,-1 0-7,0-1-9,-4 1-11,-5 0-14,-4 0-12,-5 0-14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7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84345 16970 428,'16'-1'1,"1"-2"4,2-2 3,0-1 3,4-2 3,6 0 3,8 0 2,7 0 2,2 0 2,-2 1 3,-2-1 2,-2 0 3,-2 0-1,-2 2-4,-1 1-2,-3 0-4,-3 2-6,-3 0-9,-5 2-10,-3 1-10,-6-3-9,-6-2-8,-8-5-8,-6-4-8,-5-3 0,-3-3 6,-4-3 6,-1-3 7,-3-2 6,1-3 2,-1-1 5,1-2 3,1-1 3,4 1 3,5 2 2,3 0 4,2 3 3,2 5 5,1 5 5,0 5 6,2 5 8,0 6 15,2 6 12,1 6 14,0 5 2,1 7-10,2 5-10,0 7-9,1 3-7,0 4-2,0 2-4,0 4-4,-1 2-1,0 4-3,-2 2-2,0 3-2,-1 0-2,0-2-4,0-4-2,0-2-4,0-5-1,0-4-3,0-6-1,0-4-1,-1-4-3,-2-5-3,-2-3-4,-2-4-2,-1-5-4,-2-3-2,0-4-3,-1-4-2,-2-4-1,-2-5 0,-1-5 0,-3-5 0,-1-4 0,-1-3 0,-1-3-1,-1-3 0,1-1 2,1 0 2,2-1 3,3 1 3,2 1 3,4 2 4,4 1 4,5 3 3,1 1 2,0 3-1,0 2 0,0 1-2,1 3 3,5 5 6,4 3 6,4 4 6,2 3 2,-1 0 1,1 2-1,0 0-1,1 0-1,5-2-3,3-2-4,5-1-3,1-4-2,2-4-2,1-4-1,1-3-2,-1-2-2,-2 1-5,-1 1-3,-3 1-5,-3 2-1,-5 3-2,-5 2 0,-4 4-1,-6 4 0,-5 6 2,-4 6 2,-5 6 1,-5 5 7,-4 5 9,-3 5 11,-5 5 10,-1 1 6,1-2 2,1-2 2,2-1 1,1-3 0,4-3-4,5-3-3,3-3-5,3-2-4,2-1-9,2-1-6,2 0-8,3-3-8,6-3-6,4-2-7,5-4-7,3-2-1,1-2 5,1-2 6,2-1 4,-2-1 6,0 2 4,-1 2 5,0 2 5,-3 1 3,-1 0 4,-2 0 2,-3 0 4,-1 1 2,-2 4 1,-2 2 1,-2 3 0,-2 2-2,-3 0-3,0-1-3,-3 1-4,-3-1-4,-2 0-5,-3-2-5,-3-1-4,-4 0-2,-2 0-2,-3 0-1,-3 0-1,-3-1-1,-2-1-2,-4 0-1,-3-2-2,-1-1 2,0-2 4,0-2 4,0-2 4,1-1 3,3 0 2,3 0 1,3 1 2,4-1 4,3 0 5,4 0 5,5 0 6,5 3 9,6 8 13,7 6 15,8 7 13,3 4 2,1 1-9,1 1-9,1 1-10,4 2-7,7 2-5,7 4-5,7 3-5,5-1-4,7-2-4,6-3-3,6-3-4,4-5-9,4-7-14,5-7-12,3-6-14,1-5-8,-2-1 0,-2 0-2,-1-1-1,-10-1 3,-15 0 8,-16 0 8,-15 0 7,-9 0 5,-1-2 1,-1 0 0,0-1 1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8"/>
    </inkml:context>
    <inkml:brush xml:id="br0">
      <inkml:brushProperty name="width" value="0.05321" units="cm"/>
      <inkml:brushProperty name="height" value="0.05321" units="cm"/>
      <inkml:brushProperty name="color" value="#F2395B"/>
    </inkml:brush>
  </inkml:definitions>
  <inkml:trace contextRef="#ctx0" brushRef="#br0">87719 17345 413,'-15'-7'5,"4"0"8,3 2 10,2 1 9,5 2 8,4 5 7,5 6 6,6 4 8,2 3-3,1-1-9,1 1-11,1 0-10,2-1-6,1 1-3,3 0-3,1-1-3,2 1-2,-1 0-1,1-1-1,-1 1-2,-1-1 0,-1-1-1,-3-1-1,-1 0-1,-2-2 0,-3 1-1,-1 0-1,-2 0-1,-11 3-1,-20 9 0,-19 7 0,-20 8-1,-10 5-6,-1 2-13,-1 2-14,-1 2-12,-2 1-8,-3 0-4,-3-1-4,-3 1-4,6-5 2,13-10 6,14-9 8,14-10 6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49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70258 17157 498,'-22'0'0,"5"0"0,3 0 0,4 0 0,1-1 4,-1 0 7,-3-2 9,-2 0 7,6-2 7,14 0 6,14-1 7,13-2 6,8 0-2,2-1-11,2-2-10,2 0-12,0 0-9,-4 1-5,-2 0-7,-3 2-6,-4 1-6,-4 0-6,-3 2-5,-5 1-6,-5-2-4,-8-2-2,-8-3-3,-8-3-2,-7-3 3,-4 0 8,-4-1 8,-6-1 7,-2 0 7,1-1 5,1 0 6,2 1 4,1 0 5,5 3 3,3 1 3,4 2 4,3 3 4,1 3 2,0 2 3,2 4 3,1 2 1,2 4-1,2 2-1,3 3 0,0 5-3,0 7-3,0 7-4,0 7-3,0 4-1,1 0-1,2 2 0,0 0 1,0 3-2,0 2-3,-1 3-3,-2 4-3,0 2-3,0 1-5,0 3-4,0 2-4,0-3-5,-2-5-3,-1-6-5,0-6-4,-1-6-2,-2-6 0,0-5-2,-1-7 0,-2-4 1,-2-4-1,-2-4 2,-1-4 0,-2-4 2,-2-4 4,0-4 4,0-4 3,-1-3 3,4-3 3,3-3 2,3-3 3,3-1 2,4 2-2,4-1 0,4 3-2,3 0 5,3 3 9,3 1 10,4 2 9,2 1 2,2-3-5,4-2-5,3-1-5,2-2-6,-1-1-9,0-1-8,0 0-8,-1-3-4,-1 1-2,-3-2-1,-1-1-1,-4 3 0,-5 5 2,-5 7 2,-4 5 1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0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71341 16526 502,'8'-19'1,"2"-6"2,0-5 2,1-6 2,0 0 1,-2 7 1,-2 7 0,-2 7 0,-1 4 2,3 2 2,2 3 2,2 1 2,-1 3 2,-3 6 5,-2 4 4,-4 5 3,-2 6 0,-4 5-6,-2 7-5,-3 5-5,-3 3-3,-2 0-1,-1 0 0,-3 0-1,1-2-4,1-5-7,2-5-7,3-5-8,5-10-11,12-12-15,10-15-15,11-13-15,6-10 1,2-3 14,2-4 16,3-4 15,-2 1 10,-2 4 3,-4 5 4,-2 6 4,-3 4 2,-5 5 0,-3 5 1,-5 5 1,-2 4 7,-2 4 12,-2 4 13,-2 4 13,-4 5 4,-6 6-2,-6 5-3,-6 7-3,-2 3-3,-1 2-6,1 3-5,-1 1-5,1 0-4,-1-3-1,1-4-3,-1-1-2,2-5-4,5-1-5,3-4-5,4-3-6,6-2-7,8-3-7,8-1-9,7-2-8,3-2-2,-5 0 7,-3-2 5,-5 0 5,-5 2 6,-6 6 2,-7 5 3,-7 7 4,-6 3 4,-3-1 6,-5 1 6,-3-1 6,-2 1 3,-1-1 1,1 0 1,0 1 1,0-1 1,1-1 1,1-1 1,2-1 0,1-2 1,5-3-1,3-3-1,4-2 1,7-4-3,9-2-3,8-4-4,9-2-3,6-4-5,2-2-5,4-3-6,3-3-4,1-2-4,0 0 0,0 1-2,1-1 0,-3 1-1,-4 1 1,-3 0 0,-5 2 2,-4 1-3,-7 1-4,-5 0-4,-6 2-5,-4 0 0,-2 0 6,-1 1 4,-3-1 5,-1 0 5,1 0 6,-1 0 4,0 0 5,1 1 7,3 1 8,1 0 8,2 2 8,1 2 5,0 4 4,0 4 4,0 4 3,0 2-3,1 3-9,-1 1-9,0 3-10,-1 1-4,0 1 0,-1 1-1,-2 1 0,0 0-4,-2-1-6,0-1-5,-1-1-7,0-2-3,1-2 1,0-4-1,2-3 0,6-4-4,12-8-9,11-6-9,13-7-8,3-3-4,-4 0 5,-4 2 3,-3 1 3,-4 2 4,-2 1 1,-1 2 1,-2 2 2,-4 1 3,-5-2 3,-5 0 4,-4-1 4,-4 0 2,-3 1 2,-4 0 3,-2 2 2,0 0 2,1 0 5,2 1 4,2-1 4,2 0 3,1 0 4,0 0 4,2 0 3,0 3 8,0 6 13,0 6 12,0 6 14,0 5 0,0 5-14,0 5-13,1 5-13,-1 6-9,0 10-4,0 8-4,0 9-4,0 9-4,0 11-6,0 8-4,0 11-5,0 7-7,1 5-9,-1 5-8,0 5-8,1-6-7,2-15-4,2-16-3,2-16-5,1-14 1,0-12 7,-1-14 5,1-11 7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0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70929 19104 628,'-9'-9'74,"12"0"-7,13-1-5,14-1-8,8-1-8,7 1-12,8-1-11,6 0-12,3 1-11,-1 1-6,-1 0-9,0 2-7,-4 1-5,-5 1 0,-4 0 0,-6 2-1,-5 0 2,-9 0 5,-8 0 3,-7 1 6,-4-2-5,0 2-10,0-1-11,0 0-11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72871 17734 521,'7'-9'1,"-2"0"1,-2-1 1,-2-1 2,-2 1 9,0 6 15,-2 4 17,0 6 16,-2 4 2,0 3-9,-1 5-10,-1 4-10,-2 3-7,0 4-4,-2 4-5,0 5-3,1-2-4,1-6-2,2-6-4,2-5-4,4-4-4,6-3-10,6-1-8,5-2-9,5-4-5,1-8-4,3-6-3,1-7-3,1-5-2,-3-1 2,-2-3 0,-1-1 1,-3-1 3,-3 1 6,-3 1 6,-2 1 5,-4 2 7,-1 3 8,-2 3 7,-2 3 8,-2 2 6,-2 4 7,-2 2 6,-1 4 6,-3 2 5,-2 4 2,-2 2 4,-1 4 2,-2 2 0,1 5-3,-1 3-2,0 5-4,-1 3-4,-1 5-5,-3 2-6,-1 6-6,-3 2-5,-1 3-6,-2 4-6,-2 2-6,-1 1-6,3-4-6,2-3-7,1-2-6,4-6-3,3-6 2,4-7 1,5-7 2,4-8-1,8-10-4,6-10-3,7-9-4,5-7 2,5-3 7,3-3 7,5-3 7,1 1 6,0 2 7,0 3 6,0 3 6,-1 3 6,-1 3 3,-3 3 6,-2 3 3,-2 2 3,-5 4 0,-3 2 1,-4 4 0,-4 3 0,-3 4 0,-2 4 0,-4 3 0,-2 5-2,-4 4-3,-2 3-3,-3 4-4,-4 1-3,-2-1-7,-3-3-6,-3-1-5,-1-2-5,-1-1-2,1-1-4,-1-1-3,0-3-2,-1-3-3,-1-4-1,0-4-4,0-4 0,3-4 0,3-4 1,3-4 0,1-3 1,2-3 2,1-3 3,1-3 3,2-1 4,4 3 6,4 1 6,4 3 8,3 1 0,2 4-3,2 3-3,2 2-3,2 5 5,5 4 17,3 5 15,5 6 17,2 2 4,1-1-5,0 1-5,2-1-6,0 0-9,1 0-13,-1-2-12,0-1-13,-1-1-7,-3 0-4,-3-2-3,-3-1-3,-3-1-3,-3-2-3,-3-2-3,-2-2-2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73800 17274 714,'1'-15'7,"2"3"14,2 1 15,2 2 13,0 3 4,1 2-10,0 4-10,0 2-8,1 6-10,3 6-11,3 7-11,3 7-11,1 2-3,-3 0 2,-1-2 2,-2 1 2,-3-5-5,-1-4-14,-2-5-13,-2-4-13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1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74858 18350 580,'-7'8'49,"3"0"-9,1-1-9,2 1-9,0 2-2,0 4 8,-2 3 7,0 5 7,0 0 0,1-2-7,0-1-8,2-2-7,-1-2-6,0 1-4,-2 0-6,0-1-3,1-3-10,4-6-13,4-8-12,3-6-14,2-4-7,-3 1-5,-1-1-2,-2 0-5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75350 17381 482,'0'-23'53,"0"15"3,0 16 4,0 15 4,0 10-3,0 3-10,0 2-10,0 4-10,0 5-6,2 8-2,0 7-4,2 9-2,-1 7-5,-1 10-8,0 9-5,-2 8-8,0-1-9,0-9-8,0-10-11,0-9-9,0-11-7,0-9-2,0-10-3,0-10-3,0-7 3,2-7 8,0-5 9,2-6 7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74527 18203 448,'0'-17'0,"-2"-3"0,0-4 0,-1-1 0,0-1 4,3 5 9,4 3 8,2 5 9,4 2 3,6 2-4,4 2-3,5 2-3,3 2-4,0 0-1,2 2-3,1 0-2,-1 1-5,-1 0-8,-3 0-8,-1 0-7,-3 1-5,-2 0-1,-1 2-1,-2 0 0,-3 0-3,-1 0-2,-2-2-3,-2 0-4,-2-2 2,-1 0 5,0-2 5,-2 0 6,-1-1 4,0-2 3,-2 0 2,0-1 3,-1-1 10,2 2 18,0 1 18,2 0 18,0 3 3,0 2-12,-1 4-11,2 2-13,0 0-9,5-4-11,4-4-8,4-4-10,1-3-5,1-2-1,-1-1-2,1-3 0,-2 0 0,-1 1 2,-2 1 2,-3 0 3,-2 2 0,-2 1 0,-4 0 0,-2 2 0,-5 2 9,-4 2 17,-5 4 17,-5 3 18,-2 2 5,0 3-6,2 3-8,1 4-6,1 1-4,-1 3-2,0 1-1,1 3-1,0 0-3,2-1-2,3-1-4,1-1-3,2-1-3,2-1-4,2-1-3,2-1-4,2-1-5,4-2-4,2-3-4,4-1-5,1-2-4,3 0-2,1-2-3,3 0-2,0-2-1,-1-1 3,-1 0 1,0-1 3,-2-1 1,-1 0 2,-1 0 3,-1 0 2,-3 0 1,-4 1 1,-6 2 0,-4 0 1,-4 3 6,-2 2 11,-1 3 11,-3 3 11,-2 2 4,-1 2-5,-3 0-4,-1 1-4,-3 1-3,-3 1-1,-3 1 0,-2 1-1,-3 0 0,1 1 1,0-1 1,0 1 1,1-2 1,5-3 1,4-3 0,3-3 2,9-2-1,13-2 0,12-3-2,13-1-1,7-2-4,4-4-8,3-2-9,2-3-7,2-2-5,-2 2-1,0 1-1,-1 0-2,-1 2-6,0 0-11,0 2-10,0 0-10,-3 2-4,-6 0 2,-5 2 2,-6 0 3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38"/>
    </inkml:context>
    <inkml:brush xml:id="br0">
      <inkml:brushProperty name="width" value="0.05084" units="cm"/>
      <inkml:brushProperty name="height" value="0.05084" units="cm"/>
      <inkml:brushProperty name="color" value="#00BFF3"/>
    </inkml:brush>
  </inkml:definitions>
  <inkml:trace contextRef="#ctx0" brushRef="#br0">57450 26650 432,'0'25'168,"0"3"-40,0 3-39,0 2-39,0 2-24,2-1-5,0-1-6,2-1-6,0-1-3,0 2 0,-1 1-1,2 1-1,-2-1-1,1 0-4,0-1-5,0-1-3,0-3-3,0-3-2,0-5 0,0-3-1,-1-7-4,-2-7-6,-2-8-6,-2-7-5,-2-11-2,0-13 4,-1-13 3,-2-12 5,1-4 2,2 5 3,3 4 2,1 6 3,1 5 3,0 6 1,0 6 4,0 5 1,0 5 6,0 3 7,0 3 6,0 3 8,0 5 7,0 10 10,0 8 8,0 9 10,0 7 0,0 5-10,0 5-9,0 4-9,0 4-7,0 2-3,0 2-4,0 2-3,0 0-2,0 0-1,0-1-2,0-2-1,0-2 0,0-4 1,0-4-1,0-3 1,0-4-2,0-4-4,0-2-3,0-2-4,-1-14-7,-1-22-11,0-23-11,-1-22-11,0-7-1,2 8 6,2 10 8,2 8 6,0 8 6,-1 5 4,0 7 4,-1 5 4,-1 3 2,0-3 2,0-2 1,0-1 1,0 0-1,2 2 0,0 4-2,2 3-1,-1 3 8,-1 6 19,0 4 17,-2 6 19,0 5 5,0 9-9,0 7-7,0 8-9,0 5-7,0 0-5,0 2-5,0 0-5,0 0-7,0-2-6,0-2-8,0-1-7,0-3-7,0-2-9,0-2-8,0-1-9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78750 19362 999,'0'-20'-6,"2"7"-12,0 7-12,1 7-12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9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69497 7309 474,'-13'-15'9,"4"2"18,6 3 18,4 1 18,6 1 6,4 2-6,5 1-7,5 0-6,2 2-7,-1 2-7,-1 2-8,-1 2-8,-1 2-9,-1 0-8,0 1-11,-2 2-8,-2 1-8,-3 3-5,-3 3-5,-2 4-5,-4 1-4,-4 2-4,-4 3-4,-4 1-4,-3 1 2,-3-3 6,-3-1 6,-3-3 7,-2-2 6,1-3 6,-1-2 6,1-4 5,0-2 5,3-1 6,1 0 5,3-2 6,4-1 10,8-4 18,8-2 16,8-3 18,3-1-1,-1 2-15,-1 2-16,-1 2-16,0 3-9,0 4-2,0 4-3,-1 3-2,-1 4-2,-2 3-1,-4 3-1,-2 3-1,-3 4-3,0 5-7,-2 4-6,0 6-6,-2 0-1,-2-4 3,-2-4 5,-1-4 5,-2-4 1,2-5 0,1-5 1,1-5 0,3-7 4,7-12 9,8-10 7,6-11 7,4-8-1,1-8-11,1-7-13,1-6-11,2-6-8,1-5-4,2-5-3,3-4-5,-1 0-2,-4 7-2,-2 7-1,-2 7-2,-4 5 2,-1 7 7,-3 6 7,-1 6 7,-3 5 6,-2 5 6,-4 5 7,-2 5 4,-3 5 14,-1 8 17,0 6 20,-1 7 17,-1 4 4,0 1-12,0 1-13,0 1-13,1-1-9,0-1-5,2-2-7,0-3-6,3-1-4,2-2-2,3-3-3,4-1-2,0-2-2,1-2-4,0-2-3,0-2-3,1-1-2,3 0-1,3 0-2,3 0-1,0 0-5,-3 0-7,-3 0-8,-2 0-9,-7 2 1,-7 4 8,-7 4 9,-9 3 7,-5 4 6,-1 1 3,-3 3 3,-1 2 3,-1 1 1,-1 2 1,1 3 0,-1 1 1,1 1 3,0-2 8,-1 0 7,1-1 8,0-2 4,3-3 1,1-3 2,3-3 1,5-3 0,10-2 1,10-4-1,10-3 1,7-4-5,7-6-6,5-5-7,6-7-8,3-3-6,0 1-4,0-1-5,0 1-5,-1 0-4,-3 3-2,-4 1-3,-2 2-2,-4 3-2,-5 3-1,-5 2 0,-5 4-1,-5-2-3,-4-4-5,-6-5-4,-4-5-5,-5-4 1,-3-3 4,-5-3 6,-4-3 6,-1-2 5,1-1 4,1 0 4,1-2 6,2 1 4,5 3 4,3 4 5,4 2 4,2 4 5,1 5 7,-2 4 6,2 6 5,-1 4 8,0 4 9,0 4 7,0 4 9,-1 5 0,-2 9-9,-2 7-8,-1 8-9,-3 6-8,0 4-5,-1 4-7,-1 4-5,-1 0-6,-2 1-3,0-2-6,0-1-3,-1-3-6,2-6-4,2-6-6,3-5-6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7:59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71000 9200 577,'14'15'41,"-1"-1"3,-2-1 3,-2-1 1,0 0-1,1 1-5,3 1-6,2 2-5,1-3-5,1-3-4,1-4-3,1-4-5,1-3-8,1 0-16,1-2-15,1 0-15,-1-3-6,-1-2 2,-3-3 2,-1-3 2,-3 0-1,-1 1-1,-2 2-2,-2 3-3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0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71929 7010 443,'-19'0'44,"7"0"5,8 0 3,8 0 5,5-1-2,3 0-10,4-2-9,2 0-9,2-1-8,1 0-5,1 0-7,1 1-6,-1-2-2,-1 0 1,-3-2 2,-1 0 0,-2-1-7,-3 0-17,-1 1-16,-2-1-17,-4 0-3,-6 0 9,-6 0 10,-6 1 9,-2-3 8,-1 0 4,0-3 4,1-1 5,0-2 6,2 2 7,3 1 7,1 1 8,1 3 10,2 6 15,1 6 14,0 6 15,2 3-1,2 3-13,2 2-15,2 1-14,1 4-8,-2 5-5,0 5-3,-2 5-5,-1 2-4,-2 0-6,-2 0-5,-1 0-5,-4 0-4,0-2-5,-3 0-4,-1-1-4,-2-3-2,0-4 0,1-4 0,-1-3 0,0-4 2,-1-3 3,-2-3 3,1-2 4,2-6 6,10-4 9,8-7 10,10-6 10,5-4 4,5-1-2,3-3-3,5-1-1,2-1-3,2 1-2,2 1-4,3 1-1,-3 2-4,-6 3-1,-6 2-3,-5 4-3,-7 5 1,-8 6 4,-8 7 4,-8 8 4,-4 4 2,-1 2 2,-2 4 1,1 3 1,-3 3 1,0 1-3,-1 2-1,0 2-1,-1 0-3,2-4 0,3-2-2,1-3-1,3-4-1,1-3-1,2-5-1,2-3-1,4-4-5,6-4-7,6-4-9,6-4-8,4-4-3,3-4 1,3-4 1,3-3 1,1-3 2,-1 1 2,-1-1 2,-1 1 1,-2 1 3,-3 2 4,-3 4 4,-3 3 3,-2 2 5,0 2 5,-2 2 5,-1 2 5,0 2 5,0 0 4,0 2 5,0 0 4,0 1 0,1 0-3,2 0-3,0 0-4,0 0-5,1 0-6,0-1-7,0 1-6,-1 0-3,1-2 1,0 0 1,0-2 1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1"/>
    </inkml:context>
    <inkml:brush xml:id="br0">
      <inkml:brushProperty name="width" value="0.05458" units="cm"/>
      <inkml:brushProperty name="height" value="0.05458" units="cm"/>
      <inkml:brushProperty name="color" value="#00BFF3"/>
    </inkml:brush>
  </inkml:definitions>
  <inkml:trace contextRef="#ctx0" brushRef="#br0">73411 6722 403,'0'-16'0,"0"1"0,0-1 0,0 0 0,2 2 7,2 3 14,4 3 14,2 2 15,1 4 3,-1 4-9,0 4-7,-2 4-9,-1 2-4,0 3-3,-2 2-1,0 1-2,-2 3-1,1 1 0,0 3 0,0 1 1,-1 2-1,0 3 1,-2 1-1,0 3 0,-1 1-1,0 4-2,0 2-1,0 4-2,0 1-1,0 2-2,0 0-2,0 1-2,0 0-1,2-4 1,0-2 1,2-4 0,-1-4-3,-1-5-10,0-7-9,-1-5-8,-3-10-9,0-14-5,-3-14-8,-2-13-6,-2-8 0,-4-2 6,-2-2 8,-3-2 7,-2-1 5,-1 2 3,-1 0 4,-1 2 3,0 2 3,1 6 4,1 4 4,1 5 4,2 4 5,5 3 3,3 3 6,4 2 3,4 3 6,2-1 6,3 0 5,4 1 6,2 1-2,1 6-9,3 4-10,2 6-9,-2 4-5,-3 5-3,-4 5-1,-4 5-2,-4 3-1,-4 3 1,-4 1 2,-3 2 1,-3 0 1,1-1 1,-1-3 3,0-2 1,2-2 0,1-3-2,2-3-2,2-2-1,6-9-3,8-11-4,9-11-5,10-13-5,4-6-4,2-2-5,2-3-6,3-1-4,1 0-2,2 2 4,2 2 4,2 2 3,-1 2 5,-6 5 7,-4 3 8,-5 5 7,-5 3 6,-3 4 5,-4 4 5,-4 4 5,-4 4 2,-3 2 2,-2 4 1,-3 2 0,-4 3 1,-2 3 1,-3 3 1,-4 3 1,0 2-2,1 1-3,1 1-3,1 1-4,1 0-4,4-1-1,2-1-3,4-1-2,2-2-3,4-3-2,2-3-3,4-3-2,2-2-6,3-2-7,3-3-7,3-1-8,3-3-6,1-4-3,2-4-4,3-3-4,-3-3-2,-4 0 0,-5 0 0,-4 1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2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75243 6287 473,'-1'-14'2,"0"3"3,-2 2 4,0 4 3,0 0 6,2 0 7,2-1 7,2-1 8,3 0 0,4 2-5,3 2-6,5 2-5,1 2-4,-3 4-3,-1 2-3,-2 4-2,-3 2-7,-1 3-10,-2 3-10,-2 3-11,-3 2-5,-2 1-2,-4 1-1,-2 1-2,-3-1 0,-2 0 0,-1-1 1,-3-1 1,0-2 2,1-5 6,1-3 5,0-4 6,2-3 4,1-1 3,0 0 4,2-2 4,2 1 5,2 0 7,4 1 7,3 2 7,1 1 4,3 1 2,2 3 0,2 2 2,-1 2-1,-1 5-2,-2 3-2,-2 5-3,-2 0-1,0 0-1,-2-1 0,0-1 0,-1-2-1,0-3-1,0-3-1,0-3-2,1-7-4,4-12-9,2-12-8,3-11-10,3-9-5,0-3-5,1-4-3,1-4-4,1-3-4,0-4-4,-1-2-3,1-3-4,-1 0 0,1 5 4,0 2 4,-1 6 4,0 1 5,0 3 7,-2 2 7,-1 2 6,0 3 6,0 4 3,-1 3 2,1 5 4,-1 3 8,-1 2 12,0 4 13,-2 3 13,-1 3 3,0 6-7,-2 4-7,0 6-7,-2 4-8,-2 5-8,-2 5-8,-2 5-8,-3 2-5,-2 0-1,-3 1 0,-3-1-2,-2-1-6,0-3-14,1-4-14,-1-1-13,1-5-3,2-1 9,3-4 8,1-3 9,3-2 7,4-4 6,4-3 5,4-2 6,2-2 4,2 0 2,0 0 1,1 1 3,1-1 2,2 2 6,0 0 3,1 2 6,-2 1 1,-3 3-1,-4 4-2,-4 2 0,-3 3-1,-4 3-1,-2 3-1,-3 4 0,-3 0-1,0 1-4,-1-1-2,-1 1-4,0-2-2,1-2-2,0-1-3,2-2-1,3-4-4,4-5-4,6-5-4,4-4-4,4-3-1,2-2 3,2 0 2,1-1 4,1 0 1,-1 2 3,0 2 1,-2 2 2,-1 2 2,-1 2 5,0 2 4,-2 2 4,-1 1 4,-2 3 2,-2 2 3,-2 2 3,-2 1 0,-2 1-3,-2 1-2,-2 1-3,-1 1-3,1 1-4,-1 1-2,0 1-4,0-1-2,0-1 1,1-3-1,-1-1 1,-1-4-3,0-6-6,-1-6-5,-1-6-6,1-7-3,4-7-1,4-9 0,4-7 0,3-5-2,3 0-2,4-2-2,2 0-2,3 0-2,1 2 0,3 1-1,1 3 0,2 3 3,1 2 10,1 3 8,1 3 9,-1 3 8,-1 3 6,-3 3 7,-1 3 6,-4 4 8,-3 8 7,-4 6 10,-4 7 7,-5 5 0,-4 2-8,-5 1-9,-6 3-8,-1 0-6,1 1-4,1-1-2,1 1-4,0-2-3,2-2-4,1-1-4,1-2-5,3-5-14,7-5-29,8-6-27,6-6-28,3-4-4,-1-1 18,-1-3 18,-1-1 18,-1-1 13,-2 2 8,-3 2 8,-1 3 8,-1 0 4,-2 2 5,-1 0 2,0 2 4,-2 2 8,0 2 11,-2 3 11,0 4 13,-2 1 1,0 1-7,-2 2-7,0 0-8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2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77496 5646 660,'-8'-8'0,"2"0"0,1 0 0,1 1 0,0-2 0,0 0 0,0-1 0,1-1 0,-1 0 8,2 0 14,0 2 16,2 1 14,0 2 5,2 6-5,0 4-7,2 6-4,-2 1-17,-1-1-24,-2-1-24,-1 0-26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3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77115 7240 535,'-7'-5'41,"3"7"12,1 8 12,2 6 11,1 4-1,0 1-16,0 1-16,0 1-16,0 0-11,0 0-8,0 1-6,0-1-8,0-1-7,0-1-6,0-3-7,0-1-7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3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77466 5648 450,'-7'-17'13,"2"11"26,2 12 25,2 11 26,1 10 4,0 5-18,0 6-18,0 6-18,1 5-12,4 2-7,2 3-6,3 4-6,1 2-6,-2 5-7,-3 3-6,-1 5-5,-1 4-5,0 4-1,0 6-1,0 5-1,0-1-3,0-2-4,-1-5-4,1-4-4,0-3-4,0-3-1,0-4-2,0-1-3,-1-6 4,0-7 6,-2-7 8,0-6 6,-1-7 5,0-6 2,0-5 2,0-6 2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4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77000 7536 667,'1'-35'34,"4"8"2,2 7 3,3 9 2,4 3-2,1 2-6,5 1-5,2 0-6,0 3-5,0 2-1,-1 4-3,0 2-3,-3 1-5,0 0-11,0-2-9,-2-1-11,-2 0-10,-1-2-12,-2 0-12,-2-2-11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4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85692 19657 484,'7'-22'2,"-2"5"6,-2 3 5,-2 4 5,-1 2 4,0 0 0,0 1 2,0-1 0,-1 0 1,0 0 0,-2 0-1,0 0 0,-2 1-2,-2 1-2,-2 0-4,-1 2-2,-3 0-3,0 2-1,-1 0-1,-1 2-2,-1 0 0,1 0 1,-1 0 2,0 0 0,-1 0 0,-3 2-4,-3 0-3,-3 2-3,-3 0-2,-1 0-1,-2-1 1,-2 2-1,-2-1 0,-1 1 0,-1 1 1,0 2 0,-3 0 1,-1 2-1,-2 0 0,-2 1 1,-1 1 0,2 2 1,0 0 1,2 1 0,0 1 2,2 1 0,0 1 1,1 2 1,2-2 1,2 0-1,1 0 0,3-2 1,1 1-1,1 1 1,2 3 0,0 1-1,2 2 1,2-1 0,4 1-1,3-1 0,2 1 1,1 1-1,1 1 0,1 1 0,1 0 0,4 1 0,2-1-1,4 1 0,1-2 0,2 0-1,0 0 0,2-2 0,1-1-1,1-2 0,3 0 0,2 0 0,2-2-1,1-1 0,3-1-1,2-1 0,1-1 0,3-1 0,1 0-1,3-2 0,1-1 1,3-1-1,1 0 1,2-2 0,1 0 0,1-2-1,-1-1-2,0 0 0,1-1-1,1 2 0,1 0 2,0 1 0,2 1 1,1-2 1,0-1 0,2 0 0,0-2 1,0-1-3,0 0 0,0-1-2,0-2 0,1-1 1,-1 0 1,0-1 1,-1-2 1,0-2-2,-1-2 0,-1-1-1,-2-3 0,0-2 0,-2-2 1,0-1 0,0-3 1,-1 0-1,0 0 1,1-2-1,-2-1 0,0-2 1,-1 0 1,-1 0 0,-2-1 1,-2 3 0,-1 1-1,-2 3 1,-3-1-1,-1 0 1,-3 0-1,-1-2 1,-3 0-1,-1 2 1,-2 3-1,-2 1 0,-2 1 0,-1-1 0,0-1 1,-2-1-1,-1-1 0,-4 1 2,-2-1 2,-3 1 0,-3-1 2,-2 2-1,-2 1 0,-1 1-1,-3 0 1,0 1 0,-1-1 0,-1 0 0,-1 1-1,-1-1 0,-1 0-2,-1 1 0,-1-1-2,-1 2 1,-1 1-2,-1 1 0,-2 0-1,-1 0 0,-2 0-2,-2 1-1,-3 0-1,-3 2-1,-3 2-3,-2 3-2,-2 1-1,0 3 0,0 4-1,0 2-1,2 2-2,4 2-3,3 0-3,5 2-3,3 1-3,1 3-3,3 3-3,1 3-3,4-1-3,3-3-1,4-4-1,5-4-2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4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77961 6615 436,'2'-14'6,"4"4"19,3 5 21,5 3 18,2 2 1,-1 0-20,1 0-19,0 0-19,-1-2-12,1-2-4,0-4-4,-1-2-4,0-2-3,-1-1-2,-1-2-2,0 0-1,-3 1-1,-2 1 5,-4 2 3,-3 3 4,-3 0 7,-3 0 11,-5 0 10,-4 0 11,-1 2 5,3 2 2,1 4 1,2 3 2,1 2-1,1 5-1,-1 4-1,0 3-1,0 3-3,2-1-3,1 1-3,0 0-4,2 1-2,1 4 0,0 5 0,2 3 0,0 0-1,2-3-4,0-5-2,1-4-4,3-2-6,2-3-11,3-1-11,4-2-10,0-5-8,-1-6-4,-1-8-2,-1-6-4,-1-3 3,-2 3 8,-2 1 9,-2 2 8,-3 3 8,-2 4 5,-4 4 7,-2 4 5,-2 3 3,0 2 0,0 1-1,1 3 1,-3 2-1,-2 1 2,-3 3-1,-3 1 1,-2 2 1,1-1-1,-1 1 0,1-1-1,0-1 2,2-3 1,3-3 2,1-3 1,5-4 1,6-4-1,7-5-1,8-6-2,2-2-2,1-2-4,0 0-5,-1-1-3,0 0-2,-1 2 3,0 3 3,-2 1 1,-1 3 3,-2 4 2,-3 4 2,-1 4 1,-1 2 2,-2 1 2,0 1 2,-2 1 1,3-4-5,8-8-11,6-10-11,7-8-12,4-6-6,2-3-1,3-2 0,1-4-2,-1 1 3,-6 5 2,-3 5 4,-6 5 3,-4 3 1,-1 0-1,-2 2-2,-2 1-2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5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78855 6111 472,'-7'-8'3,"2"1"6,2-1 5,2 0 7,2-1 5,2 0 3,2-1 5,2-1 4,1-1 0,1 2-4,2 1-4,0 1-4,1 0-4,1 2-3,1 1-2,2 0-4,-1 2 0,1 2 3,0 2 1,-1 2 3,-1 2-4,-4 2-10,-5 1-11,-2 3-10,-5 1-4,-1 0 1,-2 0 2,-1-1 1,-2 1 4,0 0 4,0-1 5,1 1 4,-1 1 3,2 2 1,0 1 1,2 3 1,3-1-1,8-5-3,6-3-4,7-4-3,4-3-4,-1-2-4,1-2-4,-1-2-4,-1-2-2,-1-2 1,-3-2 0,-1-1 1,-3-2-1,-4 0-6,-5 0-5,-2 1-5,-5-2-1,0 0 5,-3-1 4,-2-1 4,-2-2 3,-2-1 5,-2-3 2,-1-1 4,-2-2 2,-1 3 1,-2 0 0,1 1 0,-1 1 4,0 2 6,2 2 6,1 3 6,2 1 6,1 2 6,2 2 6,2 3 7,2 2 5,1 5 7,0 6 5,2 4 6,1 5-4,2 5-14,2 5-14,2 5-14,0 0-11,-1-4-9,0-3-7,-1-5-9,-3 0-3,0 3 0,-3 3 1,-2 3 0,-2 1-2,-4 1-8,-2-1-7,-3 0-7,-1-1 0,1-3 7,1-3 5,1-3 7,0-3 10,2-5 12,1-3 14,1-4 12,4-2 9,6 0 5,7 0 5,8 0 6,4-3-1,3-4-7,3-6-7,3-4-7,2-3-10,2-1-11,3-1-12,1-1-12,-1 0-7,-5 2-1,-5 3-1,-5 1-1,-5 2-1,-3 1 0,-4 0 0,-4 2 0,-4 1 2,-4 0 4,-4 2 5,-3 1 4,-3 0 6,1 4 6,-1 0 8,0 4 7,1 0 7,-1 1 5,0 2 7,1 0 6,0 2 2,2 2 0,2 1-1,3 3-1,1 1-1,2-1-3,2 1-2,2 0-2,1 0-3,0 3-3,0 1-3,0 3-3,1 1-3,2 1-3,2 1-3,2 1-3,0 0-3,-1 1-3,-1-1-5,0 0-4,-2 0-4,0-3-5,-2-1-5,0-3-6,-4-2-3,-4-3-2,-5-2-1,-5-4-3,-2-4 5,2-4 10,3-6 9,1-4 11,3-5 5,2-7 3,4-5 2,3-7 2,3-3 0,4 0-3,3-2-4,5 0-3,4-3-4,3-1-4,5-2-2,3-2-5,-1 4 1,-5 8 2,-7 9 4,-5 9 3,-3 5-3,2 0-9,0 2-9,1 1-9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6"/>
    </inkml:context>
    <inkml:brush xml:id="br0">
      <inkml:brushProperty name="width" value="0.05158" units="cm"/>
      <inkml:brushProperty name="height" value="0.05158" units="cm"/>
      <inkml:brushProperty name="color" value="#00BFF3"/>
    </inkml:brush>
  </inkml:definitions>
  <inkml:trace contextRef="#ctx0" brushRef="#br0">80087 5810 426,'-20'-2'3,"5"-2"5,6-4 7,7-2 5,2-2 2,3 1-1,2-1 0,2 0-1,2 1-2,2 2-2,1 3-2,3 1-3,0 1-2,-1 2-2,-1 0-2,0 2-3,-3 1-3,-1 2-5,-2 2-3,-2 2-4,-2 1-3,0 3 0,-2 2 0,0 2-1,-3 0 0,-2-1 0,-4-1 1,-2-1-1,-2 0 4,-1 0 5,-1-1 5,-1 1 5,-1 0 7,2 0 6,1-1 8,1 1 7,1 1 2,0 2-3,2 1-3,1 3-2,0 1 0,2 1 4,1 1 3,1 1 4,0 2 0,2 5-1,0 3-3,2 4-1,0 3-3,0 2-5,0 2-5,0 2-4,-1 4-2,0 6-3,-2 6-2,0 5-2,-1 1-4,0-7-6,0-5-6,0-6-8,0-5-8,0-6-13,0-4-11,1-5-13,-2-6-1,0-3 9,-2-6 11,0-5 9,-1-3 4,1 0 0,-1-2-2,0 0-1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6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79000 6799 505,'11'-10'0,"7"-3"-1,7-5 0,7-4 0,4 0 5,0 1 10,2 3 9,1 1 11,0 2 3,2 1-4,1 1-4,0 1-4,-1 1-4,-6 2-5,-4 2-6,-5 2-6,-4 1-6,-1-2-8,-2 0-7,-3-1-8,-3-2-7,-8-2-6,-7-2-5,-6-1-5,-3-2 2,1 1 10,0-1 10,2 0 11,1 2 7,2 1 4,2 2 6,3 2 4,-2 6 14,-1 8 23,-2 9 22,-1 10 23,-3 2 2,0 0-17,-1-1-19,-1-1-17,-2 1-12,-2 5-7,-1 3-5,-3 4-6,0-1-4,3-5-2,1-7-3,3-5-2,5-8-11,11-7-20,12-8-21,10-7-19,2-4-2,-4 4 17,-5 3 18,-4 3 17,-5 3 20,-1 7 23,-2 6 23,-2 6 23,-2 2 6,-2-1-9,-2-1-10,-2-1-9,-1 0-8,0 0-7,0-1-6,0 1-6,0-1-10,-2-1-14,0-1-13,-1 0-14,2-8-10,8-13-6,6-12-7,7-12-6,3-6 0,-3 3 9,-1 4 9,-2 2 8,-1 3 10,-1 3 12,1 3 12,0 3 11,-1 2 8,-3 4 3,-1 3 2,-2 3 3,-1 2 7,0 4 11,0 2 9,0 4 11,-1 2-1,-2 3-14,-2 3-12,-2 3-13,-2 2-7,-2-1-1,-2 1-1,-1 0-1,-3 0-6,0 0-9,-1 2-11,-1 2-9,-1-2-7,1-2-6,-1-1-3,0-2-6,2-2-1,1-1 2,2-1 2,2-1 1,2-1 4,0-2 8,2-2 8,1-2 6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07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80750 8200 574,'8'21'94,"0"-3"-17,-1-5-15,1-3-16,1-3-9,3-1-6,4-1-4,2 0-4,2-2-6,2 0-8,3-2-7,1 0-6,0-1-6,-1 0-3,-3 0-2,-1 0-3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0"/>
    </inkml:context>
    <inkml:brush xml:id="br0">
      <inkml:brushProperty name="width" value="0.06312" units="cm"/>
      <inkml:brushProperty name="height" value="0.06312" units="cm"/>
      <inkml:brushProperty name="color" value="#00BFF3"/>
    </inkml:brush>
  </inkml:definitions>
  <inkml:trace contextRef="#ctx0" brushRef="#br0">81056 15290 348,'-28'-1'0,"7"0"0,7-2 0,7 0 0,3-2 3,0-2 7,0-2 6,0-1 6,2-1 10,4 0 13,4 2 12,4 1 14,3 1 1,3 0-11,3 2-11,3 1-10,1 0-8,-1 2-6,-1 0-4,0 2-6,0 1-3,2 2 0,4 2-1,4 2-1,1-1-2,2-1-1,2-2-3,3-2-2,0-2-1,2 0-1,1-2-2,0 0 0,3-2-1,4-1 0,4-3-1,4-2 0,-2 1 0,-6 3-2,-8 2 0,-6 4 0,-2 1-1,1 0 0,2 0-1,2 0 0,1 0 1,1 0 0,-1 0 2,0 0 1,0 0 1,0 0 0,1 0 2,-1 0-1,-1 0 1,0 0 0,-1 0 0,-1 0-1,-2 0 0,0 0 0,-1 0 0,-1 0 0,-1 0-1,-2 0 0,0 0 1,0 0 0,-3 0 0,0 2 0,-1 0 1,-1 2 1,1-1 0,1 2 1,3-2 1,1 1 0,2 0 1,1 0-1,1 0 0,0 0-2,1-1 0,-1-1-1,-1 0-1,-1-1 0,-1-1-1,0 0 0,1 0 0,-1 0 1,0 0 0,1 0 1,-1 0-1,0 0 2,0 0-1,-1 0 0,-1 0-1,-1 0 1,-1 0-2,-1 0 1,-1 0-1,-1 0-1,0 0 1,1 1 0,1 2-1,1 0 0,1 0 0,2 0-2,3-2-2,1 0-1,1-2-1,1-2 2,-1-2 1,0-1 2,-1-2 0,-1 0 1,-3 0 1,-1 1 0,-3 0 1,-2 2 0,-1 2 0,-2 2 1,-1 1 0,3 0 2,1 0 2,3 0 2,-1 1 0,0 2 1,0 2 1,-2 2 1,0-1-2,4-1-1,3-2-2,3-2-2,0-1-1,-1 0 0,-3 0-1,-1 0 1,-1 0-1,0 0-4,2 0-2,1 0-4,-1-1 0,-1 0 0,-3-2 2,-1 0 0,-2 0 1,-1 0-1,-1 2-1,-1 1 1,-6 0-13,-10 0-25,-12 0-24,-10 0-24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6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94941 7533 488,'-4'-6'44,"8"4"12,8 4 13,7 4 12,5 3-2,-1 1-16,1 3-15,-1 2-16,0 1-12,1 1-7,-1 1-7,1 1-6,-2-1-8,-1-1-5,-3-2-6,-1-3-6,-3 1-6,-3 0-7,-3 1-6,-2 1-6,-3 0-3,-2-1 2,-2-1 1,-2 0 2,-2-2 3,0-1 8,-1-1 6,-1 0 7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6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93739 9594 512,'-62'20'32,"15"-5"-1,15-6-1,17-6 0,9-3 1,4 0 5,4 0 4,4 0 5,7 0 0,11 0-4,11 0-5,10 0-3,7-2-6,4-4-9,2-4-8,3-3-8,-1-2-5,-5 1-5,-4 1-3,-6 1-4,-4 1-6,-7 2-7,-6 3-7,-5 1-9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7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95062 8630 474,'-15'-22'13,"3"7"2,1 3 2,2 6 3,3 8 10,1 12 15,2 11 18,2 12 16,1 10 0,0 6-16,0 7-16,0 7-16,0 7-14,0 7-10,0 6-12,0 8-11,0 4-5,2 3 4,0 3 3,2 3 2,-1-2-6,1-8-15,0-8-15,0-8-16,-1-11-5,0-15 6,-2-14 5,0-15 5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8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96563 8250 491,'-1'45'153,"-1"-4"-36,0-4-35,-1-3-35,-2-4-20,0 0-5,-1-1-4,-2-1-5,1-2-4,2-3-1,3-3-3,1-3-1,2-3-2,3-1-1,4-2 0,2-2-2,4-2-3,3-2-2,5-3-5,3 0-3,3-4-2,1-2-3,1-4-2,1-2-1,-1-2-5,-4-1-5,-2-2-6,-2 0-6,-4-2 0,-1-3 5,-3-3 4,-1-3 6,-3-2 4,-2-1 2,-4 0 5,-2-2 2,-4 1 5,0 5 3,-3 3 5,-2 5 5,-1 3 4,-2 4 8,0 5 5,-1 3 7,0 2 3,0 2 0,2 0 0,1 1 0,-1 3 1,0 4 2,-1 4 3,-1 3 2,-2 5-1,-2 3-3,-2 5-3,-1 3-4,-2 3-5,-1 0-5,-1 2-7,-1 1-5,0 0-6,1 0-6,1 0-8,1 0-5,2-2-5,2-5-1,4-6-1,3-3-2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7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90616 20845 538,'-23'0'3,"-1"0"4,1 0 4,-1 0 5,5 0 8,7 0 7,8 0 10,8 0 9,6 0 1,5 0-7,5 0-8,6 0-6,3-1-5,4 0-3,4-2-3,5 0-2,0-1-3,-1 0-4,0 0-3,-1 0-3,-2 0-5,-2 1-4,-2-1-5,-1 0-3,-3 1-7,-1 0-7,-3 2-8,-1 0-8,-3 1-2,-2-2 2,-1 0 2,-2-2 2,-1 1 2,-1 1 0,1 0 1,0 2 1,-2-1 3,-3 0 5,-3-2 7,-2 0 6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8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97100 9950 596,'28'21'24,"-5"-5"1,-7-5 1,-5-4 0,-2-2 5,2 3 8,2 3 8,1 4 9,2 0-3,1-1-14,2-1-13,0-1-14,-1-2-17,-1-4-19,-2-4-19,-3-4-18,-1-3-9,-2 0 5,-2-1 4,-2-2 5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97841 7152 389,'7'-8'0,"-1"-2"0,-1 0 0,0-1 0,-1 0 6,0 1 11,0 0 12,0 2 12,0 2 5,1 6-1,2 4-1,0 6-2,0 2-3,-2 1-7,-2 1-7,-2 2-6,1-2-14,4-3-21,3-3-21,5-2-20,2-6-7,1-6 7,2-7 8,0-7 8,-1-4 6,1 1 6,-2-1 5,-1 1 5,-2 1 7,-3 6 6,-2 5 5,-4 5 7,-1 2 7,0 0 5,0 0 6,0 0 7,-3 3 2,-4 6-1,-5 6 1,-6 6-2,-2 3-1,-1 2-4,-1 3-3,-1 1-4,0 0-2,3-3-1,1-3-3,2-2 0,4-4-6,6-1-9,6-3-10,6-1-8,4-2-5,0-2 1,1-2-1,1-2 2,-1 0 0,-3 2 1,-2 2 2,-4 2 1,-3 1 4,-4 1 5,-4 2 4,-3 0 6,-6 1 2,-4 3 1,-5 2 0,-5 1 1,-1 2 0,2 0 1,1-1 1,3 1 0,0 0 1,1 3-1,-1 1 0,1 3 0,0 0 2,1 0 2,1 1 4,1-1 3,2-1 2,2-3 0,4-3-1,3-3 1,4-2-2,8-3-1,6-1-2,7-2-3,5-5-4,1-8-8,3-8-8,1-7-8,3-6-6,3-1-4,3-3-4,3-1-3,-1-1-1,-2 2 3,-4 0 5,-1 1 3,-5 2 5,-3 5 6,-5 3 5,-3 5 6,-5 3 8,-5 4 9,-4 4 9,-5 4 11,-4 4 2,-2 6-3,-2 4-3,-1 5-3,-1 1-4,2-1-3,3-3-4,1-1-3,4-3-4,8-1-3,6-2-4,7-2-4,5-4-4,1-6-5,3-6-6,1-6-5,1-1-1,-1 1 4,-1 2 4,-1 2 4,-2 3 3,-3 1 2,-3 2 2,-3 2 1,-5 4 4,-10 5 3,-8 7 4,-9 6 3,-5 2 2,-1 1-3,-1-1-1,-1 1-2,-2 0-2,-4 2-2,-5 3-2,-3 1-1,-3 1-1,0-1-1,-1-2 1,-2 1-1,2-3 1,6-2 3,4-1 2,5-3 3,5-2 2,5-2 2,5-4 3,5-3 1,4-2 1,6-2-2,4-2-3,6-2-2,4-3 0,7-2-1,5-4 0,7-2 0,4-2 0,6-1-2,4-1 0,6-1-2,-1-1-3,-2 0-6,-6 1-6,-2-1-6,-5 1-3,-2 1 0,-3 0 1,-3 2 1,-5 0-4,-5 1-6,-6-1-7,-7 0-7,-5 1-1,-6 1 6,-5 0 5,-7 2 6,-3 0 5,1-2 4,-1 0 6,1-1 4,0 0 3,1 0 2,0 2 2,2 1 0,2 1 5,1 2 5,2 2 5,2 2 6,2 3 7,1 4 9,0 4 9,2 4 9,1 2 0,2 5-6,2 2-8,2 3-6,1 2-6,0 2-4,0 2-2,0 3-5,-1 1-3,1 2-3,0 2-4,0 2-4,-1 0-3,0-2-2,-2-1-3,0-3-2,-1-4-3,0-4-3,0-5-1,0-4-3,-2-5-6,-4-3-9,-4-3-9,-3-2-10,-3-8-2,0-8 5,1-11 3,-1-9 5,1-6 5,3-2 4,1-2 5,2-2 4,2 1 2,2 5 0,2 5-1,2 6-1,1 2 3,0 4 7,0 3 5,0 3 8,-1 5 10,-3 6 16,-4 7 15,-2 8 16,-3 4 0,-3 1-12,-4 3-14,-1 1-14,-2 1-9,2-1-7,3-1-5,1-1-7,3-2-3,1-3 1,2-2 0,2-4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99600 10250 498,'43'15'73,"-8"-1"-16,-8-1-17,-7-1-17,-5 1 0,-1 0 13,-1 1 14,-1 1 15,-1 0-3,-1-1-19,0-1-19,-2-1-18,-3-2-25,-4-2-30,-6-4-29,-4-2-30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101375 10275 333,'49'20'167,"16"14"-1,15 14 1,17 16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0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91752 22058 523,'-9'-16'7,"0"2"15,-1 1 14,-1 1 14,5-1 6,14-1-6,12-3-3,12-1-5,6 0-6,-1 2-5,-3 4-7,-2 3-5,-2 1-5,-1 1-1,-3-1-2,-1 0-2,-1 1-2,4 0-4,3 2-4,3 1-3,-1 0-4,-3 0-2,-5 0-2,-4 0-4,-2 1-6,-3 2-9,-1 2-10,-2 2-10,-5 1-4,-6 0-1,-8 0 1,-6 0 0,-3-1 5,1-1 10,1 0 10,0-2 9,2 0 7,-1 0 4,0 0 2,1 0 3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1"/>
    </inkml:context>
    <inkml:brush xml:id="br0">
      <inkml:brushProperty name="width" value="0.04573" units="cm"/>
      <inkml:brushProperty name="height" value="0.04573" units="cm"/>
    </inkml:brush>
  </inkml:definitions>
  <inkml:trace contextRef="#ctx0" brushRef="#br0">92428 21200 481,'-15'0'7,"4"2"16,3 0 15,3 2 15,1 2 5,0 5-7,0 5-4,0 6-7,1 2-5,0 2-3,2 3-3,1 1-3,-1 2-4,-1-1-3,0 0-4,-1 0-2,-1 0-5,2-3-6,0-2-4,2-1-7,0-3-4,0-1-6,0-3-5,0-1-5,1-4-11,4-6-15,2-6-17,3-6-15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1"/>
    </inkml:context>
    <inkml:brush xml:id="br0">
      <inkml:brushProperty name="width" value="0.03947" units="cm"/>
      <inkml:brushProperty name="height" value="0.03947" units="cm"/>
    </inkml:brush>
  </inkml:definitions>
  <inkml:trace contextRef="#ctx0" brushRef="#br0">93033 21540 557,'13'-5'39,"-5"7"15,-4 8 13,-6 6 15,-2 6-3,-3 5-20,-2 4-20,-1 6-19,-2 0-17,2-4-10,1-4-12,1-3-11,2-7-11,6-7-13,4-8-11,6-8-12,0-4 2,-1-2 15,-2 0 15,-2-1 16,-1-2 9,1 0 4,1-1 4,2-1 4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2"/>
    </inkml:context>
    <inkml:brush xml:id="br0">
      <inkml:brushProperty name="width" value="0.04614" units="cm"/>
      <inkml:brushProperty name="height" value="0.04614" units="cm"/>
    </inkml:brush>
  </inkml:definitions>
  <inkml:trace contextRef="#ctx0" brushRef="#br0">91989 21220 476,'20'-11'36,"-8"8"8,-9 9 7,-6 10 10,-9 6-3,-6 6-12,-7 6-11,-6 7-11,-5 2-11,1 0-7,0 0-8,0 0-8,-1-1-5,1-2-6,0-2-4,0-1-5,0-4-3,1-4-3,1-3-4,2-5-2,0-3 1,1-3 8,1-2 6,1-4 7,3-2 5,3-2 3,5-3 3,3 0 3,3-2 1,1 0-1,0 0 1,2 0-2,1 1 13,2 1 27,2 3 25,2 2 25,1 2 6,0 2-16,0 2-17,0 1-16,-2 4-12,-3 3-11,-6 5-9,-2 3-10,-2 0-6,2-3 0,3-5-1,1-3-1,5-6-8,8-8-14,8-8-16,7-8-14,10-8-2,13-9 9,10-9 11,13-8 10,3-2 8,-3 6 6,-4 6 6,-4 6 6,-4 4 7,-3 5 5,-2 3 6,-4 4 6,-4 4 5,-7 2 3,-7 4 4,-7 3 3,-8 4 2,-9 5 0,-8 7 1,-9 6 1,-8 3-5,-5 3-9,-6 1-10,-6 2-9,-3 0-6,3-1-4,2-3-4,2-1-3,1-3-2,2-3 0,0-3 0,1-3 0,4-2 1,5-2 1,6-2 3,7-2 1,6-4 1,10-4 0,8-6-2,9-4 0,5-2 0,2-1 2,3 0 2,1 1 2,-1 1 1,-3 4 2,-5 4 2,-3 4 1,-8 5 3,-9 8 4,-10 6 2,-9 7 3,-8 3 2,-3 1 0,-5-1 0,-3 1 0,-2-1 1,2 1-1,0-1-1,1 0 0,1 0 0,1-1 0,2-1-1,0-1-1,2-3 1,5-5 0,3-5 1,4-4 0,10-7-3,16-8-5,16-8-5,15-7-6,9-6-3,3-1 0,3-2-2,4-2-1,0 0 0,-1 5 0,-1 3 1,-1 5 0,-4 3 1,-8 5 0,-8 3 1,-8 4 0,-8 5 6,-9 4 10,-8 5 10,-9 6 11,-9 2 2,-8 3-4,-7 1-6,-8 3-4,-4-1-5,3-1-3,2-3-2,2-1-3,1-2-3,3-3-3,2-1-2,1-2-2,5-6-5,5-10-7,6-10-7,6-9-7,5-6 0,4-1 4,4 0 4,4-2 6,1 2 4,-1 3 5,-1 5 5,-1 3 5,-2 8 11,-2 9 17,-4 10 17,-2 9 16,-4 13 4,-4 13-11,-4 14-11,-3 13-10,-2 5-8,4-5-3,3-5-4,2-4-4,2-2-8,1 3-12,-1 3-13,0 3-12,0-2-11,2-6-7,0-8-8,2-6-8,0-8-1,2-8 6,0-7 5,2-8 6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93891 22046 421,'43'-62'49,"-10"18"-6,-8 18-6,-8 17-7,-5 9-6,1 0-3,1 0-4,2 0-3,-2 1-6,-3 4-4,-3 2-5,-2 4-6,-3 1-3,-1 3-4,0 1-4,-2 3-3,-2 1 0,-6 1 3,-4 1 3,-5 1 3,-3 0 1,-3-3-3,-1-1-2,-3-2-3,0-3 2,0-1 5,-1-3 5,1-1 5,1-1 4,5 0 6,3 0 5,5 0 4,4-1 5,8-1 5,6 0 5,7-2 4,7-1-1,5-2-7,7-2-8,5-2-8,3-2-5,-2-2-5,0-1-2,-1-3-5,-3 0-2,-4 2-1,-3 2-2,-5 3-1,-3-1-3,-3 0-3,-2-2-4,-4 0-3,-3-2-3,-4-3 2,-4-4 1,-4-2 1,-3-4 2,-2-5 3,-1-4 4,-3-6 3,-1-1 3,1 3 1,-1 4 1,0 2 1,2 3 4,1 3 3,2 3 5,3 3 4,1 8 12,2 14 19,2 13 20,2 15 18,1 9 4,0 6-16,0 6-13,0 5-15,-1 2-10,0-2-6,-2-4-5,0-3-6,-1-3-3,0-2 1,0-4-1,0-2 0,1-5-2,0-6-5,2-5-4,1-6-4,2-6-6,5-3-6,5-4-5,6-4-6,2-6-5,3-6-3,1-7-4,3-7-3,-1-3-1,-2-1 3,-1 1 3,-2 0 3,-5 0 3,-3 3 1,-6 1 1,-4 3 2,-6 2 1,-2 4 4,-5 4 2,-4 5 2,-3 1 3,-3 2 3,-3 0 1,-3 2 3,-2 0 1,-1 2 2,0 0 2,-2 2 1,1-1 3,1-1 1,3 0 2,1-1 2,3-1 4,1 0 6,3 0 7,1 0 6,3 1 6,5 3 9,3 4 7,4 2 8,0 5-1,-4 5-13,-4 6-12,-4 7-13,-2 1-6,-3 0-1,-2-1-1,-1-1-2,-1 0-6,-1 0-9,1 2-11,-1 1-9,2-2-8,1-3-3,3-5-5,1-4-4,2-4 0,2-6 3,3-6 4,1-6 4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93900 24450 628,'38'16'31,"-2"-1"2,-2 1 2,-1-1 1,0 2 1,6 1-3,5 3-2,4 2-3,5 0-2,2 2-2,3 1-3,4 1-2,-1-2-10,-1-3-16,-3-4-17,0-5-17,-7-3-4,-6-2 10,-9-4 9,-8-2 9,-5-2-2,-3 0-12,-3 0-13,-2 0-13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7:48"/>
    </inkml:context>
    <inkml:brush xml:id="br0">
      <inkml:brushProperty name="width" value="0.06262" units="cm"/>
      <inkml:brushProperty name="height" value="0.06262" units="cm"/>
      <inkml:brushProperty name="color" value="#00BFF3"/>
    </inkml:brush>
  </inkml:definitions>
  <inkml:trace contextRef="#ctx0" brushRef="#br0">94157 18972 351,'-1'-14'56,"-2"5"-11,-2 3-11,-2 4-11,-2 3-6,-2 3-3,-1 4-2,-3 2-3,-2 3-1,-3 2 0,-3 1 0,-3 3-1,-2 1 0,1 1 0,0 1 0,-1 1-1,1 0-1,-1-1 1,1-1-1,0-1 0,0 0-1,2-1 0,3 1 1,2 0-1,1-2-1,4 1 0,3-2-2,3-1 0,4-1-3,8-1-4,6-1-4,7 0-3,6-3-2,5-4 0,5-5 0,5-2 0,3-5 0,2-4 0,2-4 0,2-3 1,0-3 0,-4 0 1,-2 1 1,-3-1 1,-5 2 2,-6 5 3,-5 3 4,-6 4 3,-6 4 7,-3 2 11,-4 4 11,-4 2 11,-2 3 2,-2 2-8,0 1-9,-1 3-7,-1 0-6,2-1-2,1-1-2,0 0-1,2-1-3,0-1-1,2 1-1,1 0-2,1 0-1,5-1-4,4 1-1,4 0-4,2-3-1,1-5 0,1-4-1,1-5 0,1-4 0,1-2 1,1-2-1,2-1 1,-2-3 0,-1-2 1,-3-1 2,-1-3 0,-3 1 2,-3 1 2,-2 3 1,-4 1 3,-2 2 0,0 1 0,-2 0-1,0 2 0,-3 1 0,-4 3 3,-4 1 1,-3 2 3,-4 1 0,-2 2 0,-1 0-1,-3 2 1,0 1-1,-1 2-1,1 2 0,-1 2-2,2 0 0,3-1 0,3 0-1,3-2-1,4 0-2,6 0-6,6 0-5,6 0-6,5-2-2,7-2 1,5-4-1,7-2 1,2-2 0,0-2 1,0 0 2,1-1 0,-3 0 2,-2 0 3,-3 2 2,-3 1 4,-3 1 1,-4 2 1,-5 2 2,-3 2 1,-3 2 5,-2 2 10,-3 2 10,0 2 9,-4 1 4,-2 1-4,-4 2-4,-2 0-4,-1 1-4,2-1-2,3 1-2,1 0-4,0 0-1,0 1-1,-1 1-1,-2 2-2,1-1 0,2 1-2,3 0-1,1-1-2,1 1-2,2 2-5,0 0-3,2 1-4,0-2-2,3-3 1,2-4 0,2-4 1,1-4 1,3-4-1,2-4 0,2-4 0,1-3 0,3-3 1,1-3 1,3-3 1,-1-2-1,0-1 0,-1-1-2,-1-1-1,-3 0 1,-5 1 1,-4 1 2,-6 1 2,-3 2 2,-4 3 3,-2 3 3,-4 3 3,-4 2 1,-5 4 0,-7 2 1,-5 4-1,-2 1 1,1 2-1,3 0 0,1 2 0,3 0 0,1 0-1,3 0 0,1 0 0,5-1-3,6 1-5,8 0-4,6 0-5,6-2-2,4-2 2,3-3 1,5-4 3,1 0-1,2-1-1,1 0-3,1 0-1,-1 1-1,-3 0 4,-3 2 2,-3 1 2,-3 0 4,-1 0 3,-2 0 5,-2 0 3,-1 2 6,1 4 5,1 4 6,2 4 5,-2 2 3,-1 1-4,-3 1-3,0 1-3,-4 2-3,-1 2-5,-2 1-3,-2 3-5,-2 0-2,-2 1-1,-2-1 0,-1 1-2,-3-1 1,0 1 1,-2-1 0,0 1 2,-1-2-4,1-1-8,-1-3-9,0-1-7,2-5-6,5-8-4,2-8-4,6-8-3,2-3 1,3 1 6,3 0 8,4 2 6,1 0 4,3 1 2,2-1 2,1 0 2,1 1 2,-1 1 0,-1 0 2,-1 2 0,-1 1 1,-1 0 0,0 2 1,-2 1-1,-2-1-2,-3 0-5,-3-2-5,-2 0-5,-3-2-2,0-2 4,-2-1 4,0-3 2,0-2 3,2-1 0,2-3 1,2-1 0,1-3 2,1-1 2,2-3 1,0-1 2,0-1 1,1-1 2,0 1 1,0 0 2,-1 0 1,1 1 1,0 1 2,0 1 1,-2 2 3,-1 3 2,-2 3 3,-2 3 2,-1 2 0,0 3-1,0 1-1,0 2-2,-1 6 7,-1 10 16,0 10 14,-1 9 15,-3 6 1,0 3-13,-3 1-13,-2 2-13,-1 3-9,2 2-5,1 4-5,1 2-5,-1 2-4,2 0-4,-1 0-4,0 0-3,0 1-3,2 3-3,0 4-4,2 2-2,0 4-1,0 5 1,0 5 1,0 5 2,-1 1-2,0-2-7,-2-1-6,0-3-7,0-2-2,0-3-1,2-3 0,0-3 0,1-6 0,-2-10 0,0-10 0,-2-9-1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96842 22654 511,'-1'-22'5,"-1"5"9,0 3 9,-1 4 9,1 6 9,4 8 6,3 8 8,5 7 6,0 6-1,-2 1-12,-4 2-11,-2 3-12,-4 1-7,-2 2-6,-4 2-4,-2 3-5,-2 0-7,-3 2-8,-1 0-7,-3 2-8,1-3-3,1-4 2,2-5 0,3-5 2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3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97100 23462 680,'22'-14'4,"-1"2"9,-3 4 7,-1 3 9,-1 1 7,-1 0 6,1 0 7,-1 1 6,1-1-9,0 2-22,-1 0-23,1 2-22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4"/>
    </inkml:context>
    <inkml:brush xml:id="br0">
      <inkml:brushProperty name="width" value="0.05745" units="cm"/>
      <inkml:brushProperty name="height" value="0.05745" units="cm"/>
    </inkml:brush>
  </inkml:definitions>
  <inkml:trace contextRef="#ctx0" brushRef="#br0">97513 22273 382,'0'-22'2,"0"3"2,0 3 2,0 3 3,0 5 11,0 6 18,0 7 18,0 8 18,0 4 4,0 5-11,0 3-11,0 5-11,0 2-8,0 4-5,0 3-5,0 2-5,-1 1-4,-1 0-5,0-1-5,-1-2-4,-1 0-3,0 0-1,0 0 0,0 1-1,0-3-7,0 0-9,0-3-12,0-2-10,0-3-5,1-3-1,-1-5-1,0-3 1,0-6-3,2-8-2,0-8-3,2-8-4,2-6 4,4-5 10,4-5 9,3-5 9,4-1 7,1 2 3,3 2 4,2 1 3,-1 4 6,-1 5 12,-3 5 12,-1 5 10,-3 3 6,-1 2 0,-2 2 0,-2 2 0,-2 2 0,-1 2-1,0 2-2,-2 2-1,-1 3-2,-4 3-3,-2 5-3,-3 4-2,-3 0-2,0-2-3,-2-1-3,0-2-2,7-7-12,14-11-21,15-10-20,15-11-20,6-4-6,-2 1 10,-2 3 10,-2 1 10,-3 3 7,-3 1 3,-5 2 4,-4 3 4,-5 2 12,-8 4 23,-8 4 23,-8 4 21,-4 3 7,0 2-11,0 2-11,0 2-11,2 2-6,1 3 0,2 3-2,2 3 0,2 0-4,2-1-6,2-3-6,1-1-5,4-3-6,2-1-6,3-2-5,3-2-6,2-3-3,1-4 0,1-4-1,1-4 0,1-3 0,-1-2 1,1-2 1,-1-1 2,-1-1 1,-4 3 4,-5 1 2,-3 2 2,-5 0 0,-6-3-4,-6-4-3,-6-2-5,-5 1-4,-5 3-4,-5 4-5,-4 5-4,-1 2 1,5 3 7,5 4 5,5 2 7,2 1 1,2-2-4,1-2-3,1-2-3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6"/>
    </inkml:context>
    <inkml:brush xml:id="br0">
      <inkml:brushProperty name="width" value="0.03714" units="cm"/>
      <inkml:brushProperty name="height" value="0.03714" units="cm"/>
    </inkml:brush>
  </inkml:definitions>
  <inkml:trace contextRef="#ctx0" brushRef="#br0">82700 20472 592,'6'-19'-12,"-1"7"19,-2 8 20,-2 8 18,0 6 7,0 4-6,2 3-6,0 5-5,0 2-4,0 2-5,-2 3-4,0 1-5,-1 3-1,0 2-1,0 4 1,0 3-1,0 1-5,0 2-14,0 0-11,0 2-13,0-2-9,0-4-6,0-4-4,0-4-7,0-4 0,0-7 4,0-5 2,0-6 4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6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81850 21600 591,'21'2'66,"-3"6"-11,-4 4-12,-4 5-11,-2 3-6,1 3-2,1 1 0,2 3-1,-2 1-2,-1 0-1,-2 2-3,-2 1-2,-1-1-2,2-1-3,0-3-2,2-1-2,-1-4-3,1-3-1,0-5-2,0-3-1,1-3-1,1-2-3,3-3-1,2 0-1,2-7-4,5-10-5,3-9-5,5-10-4,3-7-4,4-3-1,4-2-1,4-3-2,-3 3 3,-8 10 4,-9 9 7,-8 11 4,-6 4-1,-1 0-8,-1 0-8,0 1-8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8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81910 23286 512,'-6'-7'5,"4"2"10,4 2 10,4 2 10,3 1 3,3 0-3,3 0-3,4 0-3,3 0-4,4 0-3,6 0-5,5 0-4,2 0-1,-2 0 0,0 0 0,-1 0 1,-3 0-5,-2 0-10,-3 0-9,-3 0-11,-7-1-10,-12-2-13,-12-2-13,-12-1-13,-6-3 2,-1 0 15,-1-1 15,-1-1 16,1-1 11,0 2 4,0 1 6,3 1 6,0 1 4,2 2 6,3 2 4,1 2 5,3 3 6,3 4 7,3 3 6,2 5 7,3 2 0,0 1-9,2 2-7,0 0-8,1 1-5,0 1-4,0 1-2,0 1-4,1-1-2,0-3-4,2-3-2,0-3-3,4-4-9,6-4-14,5-6-16,7-4-15,2-5-4,1-6 5,-1-4 6,1-4 6,-3-4 6,-2 1 7,-3-1 7,-2 1 8,-4 1 4,-1 3 2,-2 3 2,-2 3 3,-4 4 8,-5 8 15,-4 7 14,-5 6 16,-4 5 4,-2 3-7,-1 3-5,-3 3-6,1 0-5,3-3-4,2-3-4,4-2-3,4-3-9,4-1-16,6 0-16,4-2-15,5-3-6,5-6 2,5-6 3,5-6 2,1-2 4,-1 1 3,-3 1 5,-1 1 3,-4 1 4,-5 2 4,-5 2 4,-4 2 3,-6 4 3,-6 4 1,-6 5 2,-6 6 1,-5 2 1,-5 1-1,-4 1 0,-6 1 0,-3 1 1,-1 1 2,0 1 2,-1 1 2,0 0 0,3-3-3,3-1-1,4-2-3,2-3-1,5-3 1,3-3 0,5-2 0,3-3 5,6-2 6,5-2 7,4-2 7,2 1 3,0 4-3,-2 3-3,0 5-2,-2 3-2,0 0-2,-2 1-2,0 1-2,-2 2-1,-4 1-1,-2 3 0,-3 1 0,4-3-5,10-8-8,11-10-9,12-8-8,5-6-5,4-3-1,3-4 0,3-1-1,2-3 2,2 1 4,2-1 3,2 1 5,-1 1 3,-4 4 5,-4 5 4,-3 3 4,-6 3 2,-4 2 0,-5 2-2,-4 2 0,-6 2 2,-3 2 3,-4 2 4,-4 2 3,-4 2 2,-7 3-2,-6 4-1,-5 2-1,-4 2-2,1 1-4,-1 1-3,1 1-4,0 0-2,-1-1-1,1-1 0,0-1-2,-1-1-3,1 1-3,-1 0-4,1-1-3,0 0-2,1-1 2,1-1 2,1 0 2,2-2 2,1-1 4,2-1 4,3 0 4,1-3 3,4 1 4,3-2 2,3 0 3,4-3 3,7-3 0,7-2 1,8-4 1,5-3-2,6-5-5,7-5-7,5-5-5,3-3-2,0-1-1,0-1 1,0-1 0,-2 1-2,-2 5-2,-4 3-5,-2 5-2,-5 2-1,-7 4 3,-7 2 1,-7 4 3,-4 3 3,-4 4 3,-3 4 4,-2 3 4,-4 4 2,-6 3 0,-4 4 1,-5 2 0,-3 0 1,-1 0-1,-1-1 1,-1-1-1,1-2 0,0-3-1,0-3 1,3-2-1,0-3-3,2-1-6,3-1-5,1 0-6,4-5-7,3-8-8,4-8-8,4-7-8,4-7-3,4-5 5,4-5 3,3-4 4,2-3 5,-2 1 7,-3 2 7,-1 0 6,-1 4 6,-2 5 4,-1 7 4,0 6 3,-2 8 12,-2 14 19,-2 12 18,-2 13 18,-1 10 4,0 10-13,0 8-11,0 9-12,0 1-11,0-5-9,0-6-8,1-6-9,-2 0-8,-2 7-5,-2 7-7,-2 8-5,1-3-7,2-9-10,4-11-8,3-8-10,0-9-4,0-6-1,-2-5-2,0-6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491" units="cm"/>
      <inkml:brushProperty name="height" value="0.0491" units="cm"/>
    </inkml:brush>
  </inkml:definitions>
  <inkml:trace contextRef="#ctx0" brushRef="#br0">83881 23367 448,'1'-21'44,"3"5"-3,4 5-4,2 5-4,4 1-3,3 2-3,5-1-3,3 0-3,2 0-3,-1 2-5,-1 0-6,-1 2-4,-3 2-6,-5 4-7,-5 4-7,-4 3-6,-6 3-4,-6 1 1,-6 2 1,-6 0 1,-4 1 0,-3 1-2,-3 1-3,-2 1-2,-3-1 3,-1-1 5,-1-3 5,0-1 7,0-3 5,3-1 6,3-2 6,4-2 6,2-3 3,5-1 0,3-2 0,4-1 1,7-4 4,10-1 6,9-2 8,11-1 6,5-2-1,0 0-7,2 0-10,1 1-7,-1-1-5,-2 0 1,-1 0 0,-3 0 0,-2 1-4,-1 1-8,-3 0-8,-1 2-8,-5-3-9,-5-4-10,-6-5-8,-6-5-10,-5-2 1,-2-1 10,-3 1 12,-3-1 10,-1 1 7,1 1 4,0 1 3,2 1 3,1 1 4,3 1 5,1 1 4,2 1 6,2 3 9,2 8 16,2 7 15,2 6 16,1 7 2,0 7-9,0 7-10,0 7-10,-2 4-7,-1 2-6,-2 2-5,-1 2-5,-3 1-5,0 1-3,-2 2-3,0 0-3,0-2-4,0-4-4,2-5-4,1-5-3,5-11-8,9-13-13,11-16-12,9-14-12,3-7-4,-3 1 6,-5 1 6,-3 2 5,-4 0 3,-1 3 0,-3 1 0,-1 2 0,-3 3 2,-4 1 5,-4 2 4,-4 3 6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409" units="cm"/>
      <inkml:brushProperty name="height" value="0.0409" units="cm"/>
    </inkml:brush>
  </inkml:definitions>
  <inkml:trace contextRef="#ctx0" brushRef="#br0">83731 24418 537,'-49'-8'26,"14"1"7,12-1 9,13 0 9,6 2 1,2 6-4,0 4-6,2 6-4,-1 3-6,0 5-5,-2 3-5,0 5-6,-2 3-4,-4 2-2,-2 4-3,-3 3-2,-1-1-7,-1-2-10,0-4-11,1-1-10,0-5-2,2-4 4,3-3 7,1-4 4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8:59"/>
    </inkml:context>
    <inkml:brush xml:id="br0">
      <inkml:brushProperty name="width" value="0.03831" units="cm"/>
      <inkml:brushProperty name="height" value="0.03831" units="cm"/>
    </inkml:brush>
  </inkml:definitions>
  <inkml:trace contextRef="#ctx0" brushRef="#br0">83450 25300 574,'24'2'24,"3"6"5,1 4 5,3 5 5,2 3 3,6 1 1,4 1 3,6 1 1,2 0-4,2-2-10,0 0-10,1 0-10,-1-3-7,-4 0-3,-4 0-3,-4-2-3,-3-2-8,-4-3-10,-2-3-10,-3-2-11,-4-3-9,-5 0-6,-5-2-6,-4 0-6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0"/>
    </inkml:context>
    <inkml:brush xml:id="br0">
      <inkml:brushProperty name="width" value="0.04046" units="cm"/>
      <inkml:brushProperty name="height" value="0.04046" units="cm"/>
    </inkml:brush>
  </inkml:definitions>
  <inkml:trace contextRef="#ctx0" brushRef="#br0">85492 23821 543,'15'-21'19,"-1"5"8,-1 4 9,0 6 8,-2 3 2,1 2-5,0 2-5,0 2-6,-2 3-4,-3 6-4,-3 4-5,-2 5-4,-4 4-2,-6 4-2,-4 5 1,-5 3-1,-3 2-1,-1 0-1,-1 0 0,-1 0-2,1-1 0,1-2 0,3-2-2,1-1 0,3-4 0,2-4 0,4-3 1,3-5 1,6-3-2,10-2-5,9-4-3,10-2-5,3-4-6,-5-3-9,-5-2-10,-5-3-8,-3-2-4,-1 0 5,-1 0 3,0 0 4,-2-2 3,1-3 1,0-5 1,-1-3 2,0-2 1,-2 3 1,-2 1 2,-2 3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0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62552 7839 999,'-33'-30'-3,"-1"5"-7,-2 3-6,-2 5-7,3 4-4,9 4 1,9 6-1,9 5-1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0"/>
    </inkml:context>
    <inkml:brush xml:id="br0">
      <inkml:brushProperty name="width" value="0.04281" units="cm"/>
      <inkml:brushProperty name="height" value="0.04281" units="cm"/>
    </inkml:brush>
  </inkml:definitions>
  <inkml:trace contextRef="#ctx0" brushRef="#br0">86650 23212 513,'16'-21'51,"-1"5"-3,1 5-4,0 5-2,0 2-1,3 2 0,1 0 3,3 2 0,0 0-2,-1 2-8,-1 0-8,-1 2-7,-2 0-8,-3 1-12,-3 2-11,-2 0-10,-4 2-10,-3 3-7,-2 4-9,-3 2-8,-4 0-2,-4 0 3,-4 0 4,-3-2 3,-2-2 4,4-3 8,3-3 7,3-2 6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1"/>
    </inkml:context>
    <inkml:brush xml:id="br0">
      <inkml:brushProperty name="width" value="0.05285" units="cm"/>
      <inkml:brushProperty name="height" value="0.05285" units="cm"/>
    </inkml:brush>
  </inkml:definitions>
  <inkml:trace contextRef="#ctx0" brushRef="#br0">86625 23462 416,'-14'8'1,"3"-2"4,3-1 2,2 0 3,3-1 5,0 2 6,2 0 6,0 1 6,1 4 4,-2 7 1,0 7 0,-1 7 1,-2 4-1,0 1-3,-2 0-3,0 2-2,0 0-4,0-2-3,2 0-3,1-1-3,3-12-17,7-23-29,7-22-30,8-22-29,2-11-7,-1 2 16,-1 2 17,-1 2 16,-1 5 12,-1 8 11,-1 7 10,-1 9 10,-1 5 4,-2 2-1,-3 4-2,-1 3 0,-1 2 5,0 2 15,0 2 13,0 2 15,-1 2 5,-1 5-2,0 4-3,-2 4-2,-1 2-3,0 3-5,-2 1-5,0 3-3,-1 1-6,0 0-4,0 2-4,0 1-4,-1-1-4,-2-1-4,-2-3-3,-2-1-4,-2-5-8,-1-5-15,-3-6-13,-2-6-15,2-8-2,3-8 9,4-9 9,4-9 9,2-6 5,0-2-1,0-4 1,0-2-1,0 1 3,2 6 4,0 5 6,2 7 5,0 5 5,0 5 5,0 4 7,0 6 5,-2 4 8,-3 4 10,-2 4 9,-3 4 11,-3 4 0,-2 5-7,-2 5-9,-1 5-8,-1 0-5,2-3-4,3-5-2,1-3-4,5-6-11,10-7-20,8-6-20,9-7-20,3-5-5,-1 0 9,-3-1 9,-1-1 8,-4 0 8,-3 4 5,-4 3 5,-4 3 5,-3 2 7,0 4 7,-2 2 9,0 4 7,0-1 7,1-1 2,4-2 5,0-2 2,4-1 0,4-2-5,3 0-4,5-2-5,3-1-4,5-1 0,3-3-2,4-2-2,1 1 1,-3 2-1,-4 4 1,-1 3 1,-5 1-1,-2 0 1,-3 0-1,-2 0 0,-4-3-5,-3-4-11,-3-6-11,-2-4-10,-4-2-3,-4 1 3,-4 1 5,-4 1 3,-2 0 4,1-1 1,-1-2 2,0 1 2,1-2 4,1 2 6,0 1 5,2 1 6,0 1 6,2 3 7,1 1 5,1 2 6,-1 6 5,2 10 2,-1 9 3,0 11 3,0 6-1,0 2-8,0 4-6,0 3-7,-1 1-5,0 2-5,-1 0-4,-1 2-5,-1-1-3,2-2-1,1-2-3,0-2 0,0-3-4,-2-6-5,-1-4-4,-3-4-6,-1-6-4,0-3-3,0-4-3,1-5-4,-1-2-2,0-4-2,0-2-2,1-3-2,0-6 1,0-8 2,2-7 4,1-8 2,1-6 3,4-3 3,2-2 2,4-3 4,2 0 2,1 8 1,3 4 2,2 7 2,1 4 5,0 5 7,-1 3 7,1 5 9,-1 2 3,-1 2 0,0 2 0,-2 3 0,-1 2 1,-2 5 3,-2 6 3,-2 4 3,-2 1-2,0-1-9,-2-2-7,0-2-8,1-2-10,4-2-13,4-3-12,4 0-14,1-4-1,-1 0 9,0-3 8,-2-2 8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1:59:01"/>
    </inkml:context>
    <inkml:brush xml:id="br0">
      <inkml:brushProperty name="width" value="0.04345" units="cm"/>
      <inkml:brushProperty name="height" value="0.04345" units="cm"/>
    </inkml:brush>
  </inkml:definitions>
  <inkml:trace contextRef="#ctx0" brushRef="#br0">87601 23790 506,'33'-5'36,"-11"8"16,-12 6 16,-12 7 17,-9 4-5,-4 3-28,-5 1-27,-5 3-28,-3-1-17,-3 0-10,-1-1-7,-2-1-10,-2 0-1,-3-1 4,-1 1 5,-2-1 4,2-1 3,4-1 2,5-3 2,5-1 2,4-3 3,3-2 7,3-4 5,3-3 7,5 0 11,8 0 17,8 1 19,7 2 17,7 0 7,5 1-4,5 2-3,5 0-5,3 1-5,2 3-7,2 2-6,2 1-6,3 2-10,4-1-13,4 1-14,3 0-13,0-3-4,-8-1 4,-7-4 4,-6-3 3,-5-2-8,-3 0-24,-3-2-22,-3 0-24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14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18924 50433 415,'-11'-14'44,"10"4"0,10 5-2,10 3-1,3 1-3,-3 0-6,-3-2-6,-3 0-5,1 0-4,5 2 1,5 2 1,5 2-1,1 2-1,-1 1-2,-3 3-3,-1 2-3,0 1-1,1-1-1,2 1-1,3 0 0,0-2-1,1-1 1,-1-2 1,0-2 0,1-2-1,1 0-3,1-2-3,1 0-3,1-3 0,2-2 1,2-4 0,2-2 1,2-1 1,0-1 0,2 0 1,1 1 0,0-1 0,0 2 1,0 1 1,0 1 0,-1 0 1,0 0 0,-2 0 0,0 1 1,-2-1-1,-2 0 0,-2 0 0,-1 0-1,-3 1 1,-2 1 0,-1 0 1,-3 2 0,-1 1 0,-1 2 0,-1 2 1,-1 2-1,-2 1 1,-1 2-1,-2 0 0,-3 1 0,0 1-1,-2 0 0,-1 0-1,-1 0 0,0-1-1,0 1-1,-1 0 0,1 0 0,1-1-2,2-1-1,1-1-2,3 0-1,2-2-1,3-2-1,3-2-1,3-2 0,1-1 0,-1 0 2,-2 0 0,1 0 2,0 0 0,6 1 0,5-1 1,5 0-1,-1 1 1,-2 2 2,-5 2 0,-4 2 1,-1 1 1,1 0-1,1-1 1,1 1 0,-1 1 0,0 0 0,-1 1 0,-1 2 0,0-2-1,2-1-1,3-2 0,1-2-2,1-1 0,2 0-1,1 0 1,1 0-1,-1 0 0,2-2 0,-1 0-1,0-1 0,0-1 1,0 2 0,0 0 0,0 2 1,0-1 1,1 0 0,-1-2 1,0 0 0,0 0 1,0 0 1,0 2 1,0 0 1,0 1 0,-2 0 0,0 0-1,-1 0-1,-1 0 0,-2 0 0,0 0 0,-1 0 1,-2 0 0,-2 0-1,-1 0 1,-3 0-1,0 0 0,1 0 0,1 0-1,1 0 0,0 0 0,-2 0 0,0 0 0,-1 0 0,1 0 0,1 0 0,2 0-1,3 0 1,-1 0 0,0 0-1,-1 0 0,-1 0-1,-1 0 1,1 0-1,-1 0-1,1 0 1,-1 0-1,0 0 1,1 0 0,-1 0 1,1 0-1,1-2 1,0 0 1,2-2 0,0 1 0,1 1 1,-1 0-1,0 2 1,1-1-1,3 0 0,1-2 0,2 0 1,2-1-1,2 0 0,2 0 0,2 0 1,0 0-1,0 1 1,-1-2 0,-2 2 0,0-1 0,-2 2 0,0 0 1,-2 2 0,2 0 0,2 0 0,4 0 0,2 0 0,2 0-1,-2 0 1,-1 0-1,0 0-1,-2 0 1,0 0-1,-2 0 0,0 0 0,-1 0 0,0 0 1,0 0 0,0 0 1,0 0 0,-2 0 1,0 0 1,-2 0 1,0 0-1,-1 2 0,-2 0-1,0 2-1,0-1 0,0 2 0,2-2 0,1 1-1,-1 0 0,-2 0-1,-2 0 0,-2 0-2,-1 0 0,-1 0 0,-1-1 0,-1 1 1,-2 1-2,-3 0 0,-4 1-1,-1 2-2,-3 0 0,1-1-1,-1 1-1,1 0-1,-1-1 0,1-2-1,0-3 1,-1 0-1,4-3 3,5-1 4,6 0 5,7-1 4,2-2 2,0-2 0,0-2-1,0-1-2,0-2 1,-2 2 1,0 1 1,-1 1 1,-2 1 0,0 2-2,-1 2 0,-1 2-2,-2 1-1,-2 0-3,-1 0-1,-3 0-3,-1 0-1,-3 0-3,-1 0-2,-3 0-1,1 0-1,1 2 4,3 0 3,1 2 4,1-1 1,-1 0 2,-1-2 0,-1 0 2,-1-1 0,-1 0 0,-1 0 0,0 0 0,-1 0-1,1 2 0,1 0 0,1 1 0,1 1 0,1 0-1,1 0-2,1 0 0,-1-1-1,-2 0 0,-1-2-1,-2 0-1,-2-1-1,-1 0-3,-1 0-4,-1 0-2,0 0-1,0 0 1,-1 0 3,1 0 1,-1 0 2,-1 0 2,-1 0 2,0 0 2,-2 0-8,1 2-15,0 0-15,0 2-15,-1 0-2,-1 1 12,0 2 13,-2 0 12,0 0 8,2-2 4,0-3 3,1 0 5,0-2 1,0 1 0,-2 2 0,-1 0-1,0 0-1,0 0-6,0-2-3,0 0-6,0-1-2,-1 0-1,1 0-2,0 0-1,0 0 1,0 0 1,0 0 3,0 0 1,0 0 3,1 0 2,1 0 1,2 0 3,-1 0 1,-1 0 0,-1 0 0,0 0 0,-1-1 1,0-2-2,-1-2 1,1-1-1,-1-2 0,0 0 1,-2 0 1,0 0 0,-1 2 6,3 1 14,2 2 13,2 2 12,0 1 3,-1 2-7,0 0-8,-2 2-6,0-1-6,2 1-3,0 0-2,2 0-3,0 0-1,3 0-3,1 0-1,3 0-2,2-2-1,3-2-2,3-4-1,3-2-3,2-2-1,1-2-1,1 0-1,0-1-2,2 0 0,-1 1 2,0 0 2,0 2 1,1 1 1,1 2 0,1 2 2,0 3 0,2 0 0,-1 0 2,0 0 0,0 0 1,0 0 1,1 0 1,-1 0 1,0 0 1,0 0 2,-2 3 1,0 2 3,-1 2 1,-2 1 1,0 0 0,-1-1 0,-1 1 0,-2 0 0,-3 2 0,-3 0 0,-3 1-1,-1 0 0,-1-2-1,1-3-1,-1-1-1,0-1-1,-2 0-1,-3 0-2,-1 0-1,-1-1-2,2 0 0,0-2-2,1 0 0,2-2 0,1 0-2,3-2-1,1 0-1,3-2 0,1 0-2,3-1-1,1-1 0,1-2-1,-1 0 0,-1-1 0,-1-1 0,-2 0 2,0 2 0,0 2 3,-2 2 1,-1 1 1,1 1 1,-1-1 1,1 0 0,-1 0 1,-1 2 1,-1 0 2,-1 2 0,-2 0 1,-1 0-1,-2 0-1,-2 0 0,-2 0-5,1 2-8,0 0-10,0 2-8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16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11665 50517 564,'-22'-7'3,"3"0"7,3 2 7,3 1 6,3 0 7,6 2 6,4 0 5,6 2 7,3 1-2,1 2-7,3 2-8,2 2-8,2 0-5,3-1-2,3-1-4,3 0-2,2-2-2,1 0-2,1-2-1,1 0-2,0-3-1,2-2 0,1-4 1,1-2-1,1-2 0,2-3-4,2-1-2,2-3-3,1 1-1,-2 3 1,0 3 1,-1 3 2,-2 1 0,-2 2 1,-2 1 1,-1 0 1,-3 3 1,-2 2 0,-1 4-1,-3 2 1,-1 2 0,-1 0 0,-1 0 2,-1-1 1,0 1 0,0 0 0,-1 0 0,1-1 0,-1 0-1,1-2 0,-1-2 0,1-2-1,-1-1 0,1 0 0,0 0 1,-1 0-1,0-1-1,-1-2 0,-1-2-1,0-2 0,-1 0-2,1 1 0,1 0-1,1 2-2,0 0 1,-1 0 0,-1 0 1,0 1 1,-2-1-1,-1 0-4,-1 0-5,0 0-3,-3 0-3,1 0-2,-2 0-3,0 0-1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23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43026 47590 686,'-26'-8'0,"-6"2"-2,-3 0-1,-6 2-1,1 1 1,6 2 1,5 2 2,7 2 2,1 1 1,-1 0 0,-3 0 0,-1 0 0,-1-1 1,1-1-1,1 0 2,1-1-1,0-1 1,1 0 0,-1 0-1,1 0 1,-1 0-1,-1 1 1,-1 2 0,-1 0-1,-1 1 0,1 0 1,0 0-2,-1 0 1,1 0 0,-1 2-1,1 0-1,0 1 1,0 2-1,1 0 1,1 1 0,1 2 1,1-1-1,2-1 1,3-1-1,1 0 0,2-1 0,1-1 0,1 1 0,1 0-1,1 0 1,2 0-1,2-1-1,2 1 0,1 0-1,0 0 1,0 0-1,1 0 1,-2 0-1,2 1 1,-1 1-2,0 2 1,0-1 0,2-1 0,0-1 0,2 0 1,0-1 1,0-1 0,0 1 0,0 0 1,0 0 0,2 0 0,0 0 0,2-1 0,0 1 0,0 2 1,-1 0 0,2 1 0,-2 1 0,1 0-1,0-1 0,0 1-2,0-1 0,0 0-1,0-2-1,0-1-1,0 0 1,2 0 0,0 0 0,1 0 1,2 0 1,0 1 0,1 2 1,2 0 0,-1-1 0,1-3 0,0-2-1,0-4 1,-1 0-2,-1 0 1,-1 2 0,0 0-1,-1 1 0,1 0 1,2 0-1,0 0 0,1 0 1,-1 0 0,1-1 0,0 1 0,0 0 1,1 0 1,1 0 0,2 0 1,-1 0 1,-1 2 1,-1 0 0,0 2 1,-1 0 0,1 1 1,1 1 1,2 2 2,-1-1-2,1 1 0,0 0-2,-1 0-1,1-2-1,0-1-1,-1-2 1,1-2-2,0-1 0,1 0-1,1-1-2,1 2 0,2-2-2,0 1 2,0 0-1,3 0 2,-1 0-1,-1 0 0,-1 0 1,-1 0-1,0 0 0,1 2 0,1 0 0,1 1-1,0 0 0,-1 0-1,-1-2 0,-1 0-2,0-2 0,-1-1 2,1 0-1,0-1 1,0-1 1,1 0-1,1 0 1,1 0 0,1-1 0,1-1 0,1 0-2,1-1 1,-1-1-1,0 2-1,-1 0-1,0 2 0,-2 0-1,1 0 0,-1 0 1,1 0-1,0 0 1,1 0 1,1 0 2,1 0 0,1 0 1,4 0-1,3 0 0,3 0 1,2 0-1,2 0 0,2 0-1,2 0 1,2 0-1,0 0-3,2 0-2,0 0-2,2 0-5,2 2-6,2 0-7,2 2-6,-3 0-2,-7 1 2,-6 2 4,-7 0 2,-5 0 4,-3 0 2,-4-2 4,-1 0 2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24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47850 47513 635,'22'0'14,"-3"0"-3,-3 0-1,-2 0-2,-1 0-1,3 0 1,3 0 1,3 0 1,5 0-2,7 0-5,6 0-5,8 0-5,2 0-1,-2 0 2,-2 0 1,-2 0 2,1 0 2,4 0-1,4 0 0,4 0 1,0-1 0,-4-1 1,-5 0 1,-2-1 0,-3-1 0,0 2-2,0 0 0,0 2-2,-1 0 0,-2 0 0,-2 0 2,-1 0 0,-2 1 1,0 2 1,0 2 1,1 2 0,0 0 2,0-1 2,2-1 2,1 0 1,1-2 2,2 0-1,2-2 1,2 0-1,0-2-1,-2 0 0,-2-2-2,-1 0-1,-3-1-2,0 0-2,-2 0-2,0 0-2,-1 0-1,-3-2-3,-2 0 0,-1-1-3,-3-1 1,1 0-1,-2 0 1,-1 1 0,-1 0 1,-1 2 1,-1 2 2,-1 2 1,-1 1 2,-1 0 1,-1 0 2,-1 0 2,0 0 0,0 2-1,0 0 0,-1 2-1,1 0 1,1 0 2,2-1 2,0 1 3,0 0 0,1 0-1,-1 0-1,1 0-1,0 0 0,1 0-1,1 0 0,1 0 0,1-1-2,-1 2-2,1-2-1,-1 1-3,1 0 0,1 0 0,1 0 1,1 0 0,0-1 1,-1 0 0,-1-2 0,-1 0 1,0-1 0,-1 0 1,1 0 0,-1 0 1,1 0 1,1 0 1,1 0 0,1 0 1,-1 0 0,-1 2 0,-3 0-1,-1 2 0,-2 0 0,-3 1 0,-1 2 1,-2 0 0,-2 1 0,1 0 0,0 0-2,0-1 0,-1 1-1,1 0 0,0 0 0,0 0-1,-1 0 0,-1-1 0,0 1 1,-2 0-1,0-1 0,2-1 1,0 0 0,1-2 0,1 0 1,2 0-1,0 0 0,1 0-1,0 0 1,-1 2-1,-1 0 0,0 2 0,-2 0 0,-3 1 1,-1 1 0,-2 2 0,-1 0 0,0 1-1,0 1 1,0 1-1,-1 1 0,-2 0-1,-2-1 1,-2 1-1,-3 0 0,-2 1 0,-3 1-1,-3 1 0,-2 0 1,0-1-1,1-1 1,-1 0 1,0-1-1,-2 1 0,0 1 0,0 1 0,-2 1 0,0-1 0,1 1 0,-1-1 1,-1 1-1,-3 1 1,-3 1-1,-3 1 0,-2 0-1,-3-1-5,-1-1-4,-2-1-5,-2-1-3,0-1-4,-2-1-5,0 0-4,2-3-3,7-3-3,7-3-1,7-2-2,4-3 0,1-1 1,0 0 2,2-1 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3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59600 50700 679,'16'0'41,"-1"0"-8,1 0-7,0 0-8,-1 0-5,1 0 0,0 0-2,-1 0-2,2 0 0,2 0 0,1 0 0,3 0-1,2 0 1,2 0-3,4 0 0,3 0-2,1 0 0,-3 0-1,-2 0 1,-1 0 1,-1 0-1,0 0 2,2 0 1,1 0 1,1 0 0,1 2 1,1 0-1,1 2 0,0 0-1,0 0-2,0-1-1,1 1-3,-2 0 0,0 0-1,-1 0-1,-1 0 0,0-1 0,0 0 0,2-2 0,1 0 0,1-1 0,1 0 2,0 0 0,2 0 1,-1 0 0,-2 0-1,-2 0 0,-1 0-1,-2-1 0,-1 0 1,-2-2 0,1 0 0,-3-1 0,0 2-3,-1 0-1,0 2-2,-3-1-2,-2 0-1,-1-2-2,-2 0-2,-4-1-10,-5-2-17,-4 0-17,-6-1-18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34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6632 53381 568,'-58'14'-15,"10"-4"2,10-5 3,10-2 3,5-5 1,4 0 3,3-3 1,3-2 2,2-1 2,2 0 1,3 1 2,1-1 0,1-1 2,2 0 0,0-1-1,2-1 1,1-2 0,2 0-2,2-1 0,2-1-1,1 0-1,-1 2-1,1 3 0,0 1 0,0 2 2,2 0 4,0 2 4,1 1 5,1 0 1,0 4-2,-1 0-2,1 4-3,0 0 0,2 1-1,0 2 0,1 0-1,2 0 0,1-2-2,3-3-1,2 0-2,0-2-1,1 2 0,-1 0-1,1 2-1,0-1-1,2-1 0,3 0 0,1-2-1,2 0 1,-1 0-1,0 0 0,1 0 0,-1 0 0,2 0-1,1 0 1,1 0 0,1 0-1,2 0 1,2 0 1,3 0 0,-2 0 0,-2 0 0,-3 0 1,-3 0 1,-3 1-1,-4 0 1,-2 2 0,-2 0 0,-1 1-1,2 0 1,4 0-1,4 0 0,1-1 0,4-1 0,3 0 0,2-1 0,1-1 0,-1 0-1,-3 0 1,-2 0-1,0 0 0,3 0 0,1 0 0,2 0 0,0 0 0,-2 0 0,-2 0 0,-1 0 0,-1-1 0,0-1 0,2 0 0,1-1 1,0-1-1,0 0 1,0 0-1,1 0 0,-3 1 1,0 0-1,-3 2 0,-1 0 0,-3 1 1,0-2-1,-1 0 2,-1-1-1,-3-1 1,-5 2 0,-5 0 0,-4 2-1,0 0 1,7 0 0,7 0 1,7 0 0,3 0 0,1 0-1,-1 0 1,0 0-1,0 0 1,1 0-2,-1 0 1,0 0-2,1 0 1,1 0 0,0 0 1,2 0-1,0 0 1,0 2 0,1 0 1,-1 2 0,0-1 0,0-1 0,0 0-1,1-2 0,0 0-1,4-2 0,2 0 0,4-1-1,0-2 1,0-2-2,-2-2 1,0-2-1,0-1 0,2 1 1,2-1-1,2 0 1,-1 1 0,-1 1 1,-2 0 0,-1 2 1,-3 1 0,-1 2 1,0 3 0,-1 1 1,-1 1 0,0 0-1,0 0 1,0 0-2,0 0 1,-2 2-1,0 0 1,-1 1-1,-1 1 0,0-2 0,0 0-1,1-2-1,-2 0 0,0-2 1,-1 0-1,-1-2 0,-1 1 1,2 1-1,1 0 2,1 2-1,-1-1 1,0-1-1,-2 0 0,0-1 0,-1-1 0,-3 2-1,-2 0 1,-1 2-1,0 0 0,2 0 1,4 0-1,3 0 1,0 0 0,-2 0 0,-1 0 0,-3 0 0,0 0 0,-1 0 0,0 0 0,1 0 0,-1 0 0,0 0 0,1 0 0,-1 0 1,0 0 0,-1 0-1,-2 0-1,1 0 0,-1 1 0,0 2-1,2 2 0,1 2 0,0 0 0,-1-1 0,-1-1 1,-1 0 0,-1-2-1,1 0 1,-1-2 0,1 0-1,-2-1 0,0 0 1,-1 0-1,-1 0 1,1 0 0,3 0 0,3 0 0,3 0 0,0 0 0,-3 0 1,-3 0-1,-3 0 0,-2 0 1,3 0 0,0 0 0,1 0 1,0-1 0,2 0 0,1-2-1,1 0 0,0 0 0,-1 0 0,-2 2 1,1 0-1,-3 1 1,0 0-1,-1 0-1,0 0 1,-2 0-1,1 0 0,-1 0-1,1 0 1,-1 1 0,-1 0 0,-1 2 0,-1 0 0,-1 0 0,1 0 0,0-2 0,-1 0-1,1-1 1,-1 0 1,1 0 0,0 0 0,0 0 0,1 2 1,1 0 1,1 2 0,0-1 1,1-1 0,-1 0-1,1-1 1,-1-1-1,1 0 0,0 0 0,-1 0 0,1 0 0,-1 0 1,1 0-1,-1 0 1,0 0 0,-1 0-1,-1 0 1,-1 0 0,0-1-1,1-1-1,1 0 0,2-1-1,-2-1-1,0 0 1,-1 0 0,0 0 1,-1 1-1,1 0 0,1 2-1,1 0-1,-1 1 0,-1-2 0,-3 0 1,-1-2-1,-1 1 0,0 1 1,-1 0 0,1 2 1,0 0-1,-1 0 1,1 0 0,0 0 0,-1-1 0,-1-1 0,-1 0-2,0-1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4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29650 36332 999,'21'-1'-17,"-3"0"-7,-5-1-8,-3-1-8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09"/>
    </inkml:context>
    <inkml:brush xml:id="br0">
      <inkml:brushProperty name="width" value="0.05475" units="cm"/>
      <inkml:brushProperty name="height" value="0.05475" units="cm"/>
      <inkml:brushProperty name="color" value="#FED406"/>
    </inkml:brush>
  </inkml:definitions>
  <inkml:trace contextRef="#ctx0" brushRef="#br0">44914 22889 401,'-50'1'4,"-8"0"5,-6 2 7,-7 0 7,5 0 3,15 0 1,15-2 1,17 0 1,10-1 5,6 0 9,6 0 8,6 0 8,3 0-1,1 0-12,1 0-11,2 0-12,4 0-8,11 0-1,9 0-3,10 0-1,2 0-3,-6 2-2,-6 0-1,-6 2-1,0 0-2,7 0 2,5-1 1,6 2 0,1-2 0,-3-1-2,-2 0-2,-3-2 0,-1 0-3,6 0 0,2 0-2,5 0 0,0 0-2,-4 0 1,-4 0-1,-4 0 0,-2-1-1,-2-2 2,0-2-1,-1-1 1,-2-1 0,0 2 1,-1 2 1,-1 2 1,-2 0 0,-2 0 2,-1-2 0,-3 0 2,-1 0 0,1 2-1,-1 2 1,1 2-1,-2 2 1,1 0 1,-2 1 2,-1 2 1,-1 0 1,1-1-1,-1 1-2,1 0 0,0-1-2,1-2-2,1-3-1,1 0-3,1-3 0,0 0 0,2-2 1,1 0 1,-1-2 1,-1 0 1,-3-1 0,-1-2 0,-3 1 2,-1 1 0,-3 0 1,-1 2 1,-7 0-1,-10 2-4,-11 0-3,-11 2-3,-6 0-2,-1 0-1,-1 0-2,-1 0-1,-2 0 0,-2 0-1,-4 0 0,-3 0-1,1 0 1,2 2 1,3 0 2,3 2 1,4 0 2,4 0 4,3-1 3,4 2 4,7-3 2,9-1 1,8-2 2,9-1 1,6-3 0,3-2-2,3-2-3,3-2-2,2-1-1,3-1 0,1-2 0,2 0 1,2 0 0,0-1 0,2 0 2,1 1 0,-2-1 2,-2-2-1,-3 0 0,-3-1 1,-3 0 0,0 1-1,-1 1 1,-1 1-1,0 0 0,-1-2 0,0 0 1,1-1-1,-2 0 0,-3-1 0,-3 0 0,-3 1 0,-3-1 0,-2-1 0,-4-1-1,-3-1 0,-1 0-1,0 1 0,0 1-1,0 1 0,-2-1-1,-2-1 1,-3-3 0,-4-1 1,-1-2-1,1 1-2,-1-1-1,0 1-1,-2-1-1,-2-1 0,-3-1 1,-3 0 1,-2-1 1,-1 1 0,-1 1 0,-1 1 1,-1 0 0,-1-1 1,-1 0-1,-1-2 1,-2 1 0,-1 3 0,-2 3-1,-2 3 0,-2 2 0,1 3 0,0 1-1,-1 2 0,-1 2 0,-2 3-2,-4 1 0,-2 2-1,-3 2 0,-2 2 0,-2 2 1,-2 2-1,0 2 1,4 2 0,3 1 0,2 3 0,2 2 0,2 2 1,0 1 1,2 3 1,-1 1 0,1 3 1,0 1 2,0 3 0,0 2 2,1 5 0,2 3 0,0 4 1,0 2 0,1 2 1,0 0-1,0 2 0,0 0 0,1 0 0,1 0 0,2 0-1,0-1 1,4 0 0,4-2 0,2 0 0,3-3-2,6-2-2,5-3-4,4-3-3,4 0-1,2 4 1,2 4 0,2 4 0,3 0 3,4-3 4,3-5 4,5-4 4,4-4 1,6-3-4,7-5-3,5-3-3,3-4-3,2-1 1,0-2 0,2-2-1,1-2 0,2-2 0,1-3-1,3 0 1,1-2-2,0 0 0,0 0 0,-1 0-1,1-3-1,0-2 2,0-5-1,0-4 2,0-3 0,1-1-1,1-3 1,2-1 0,0-4 1,1-3 0,1-4 1,1-4 0,-1-2 0,-3 1 1,-2 2-1,-4 0 1,-3 2-1,-6 1 0,-5 3 1,-4 2-1,-4 0-1,-5 1 0,-3-1-1,-5 1-1,-3 0 0,-3 1-1,-2 1 1,-4 1 0,-2 0 1,-2-1-2,-3-1 1,0-1-1,-5 0 0,-4 0 1,-6-1 0,-3 1 0,-5 0 1,-2 1 0,-1 1 1,-3 1 1,-2 1 0,-2-1-1,-4 1-1,-3-1 0,-3 1 0,-2 1 1,-4 1-1,-2 1 2,-2 2 0,0 2 0,0 4 2,0 3-1,-2 2 1,-2 2-1,-3 2 0,-3 2-1,-2 4 0,2 4-2,1 5-1,1 6-2,1 2 1,2 3 0,2 1 1,2 3 2,2 1-4,2 2-5,2 2-5,2 3-7,3-1-3,4 0-2,3-1-3,5-1-3,4-4 0,5-5-2,5-7 0,5-5-1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0"/>
    </inkml:context>
    <inkml:brush xml:id="br0">
      <inkml:brushProperty name="width" value="0.05032" units="cm"/>
      <inkml:brushProperty name="height" value="0.05032" units="cm"/>
    </inkml:brush>
  </inkml:definitions>
  <inkml:trace contextRef="#ctx0" brushRef="#br0">30846 36431 437,'-30'-14'119,"3"5"-29,3 3-29,3 4-29,1 3-17,-1 4-1,-1 2-3,-1 3-3,-1 3-1,1 0-1,0 1 1,-1 1-2,2 1 1,3-1 1,3 1 0,3 0 0,3-1 1,4 1 0,4-1 0,4 1 0,3-2-1,3-3-3,4-3-3,2-2-3,4-2-1,3 0 0,5 0 0,3 0 2,1 0 0,-1 1 2,-3 2 1,-1 0 1,-3 1 2,-2 0 1,-1 0 1,-2-1 1,-3 2 1,-3 2-1,-3 2 1,-2 1 0,-4 1-1,-4-1 0,-4-1-1,-4 0-1,-2-2 0,-1 1-1,-2 0 0,0 0-1,-2-1-1,-5 1 0,-3 0 0,-4 0-1,-3-2-1,1-1 0,0-2-1,-1-2 0,1-2-2,2 0-4,0-2-3,1 0-3,2-3-5,3-4-6,3-4-6,3-4-5,4-2-6,4-1-3,6-1-5,5-1-5,2 1 0,1 3 0,2 3 3,0 2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2"/>
    </inkml:context>
    <inkml:brush xml:id="br0">
      <inkml:brushProperty name="width" value="0.04264" units="cm"/>
      <inkml:brushProperty name="height" value="0.04264" units="cm"/>
    </inkml:brush>
  </inkml:definitions>
  <inkml:trace contextRef="#ctx0" brushRef="#br0">28580 37470 515,'-15'8'2,"2"-2"3,3-1 3,1 0 3,3-2 11,4 0 22,4-2 20,4 0 21,3-2 1,3 0-22,3-2-19,4 0-21,-1-1-13,1 0-3,-2 0-3,-1 0-5,0 0-1,1-2-2,1 0-2,2-1 0,0-2-2,2 0 0,3-1 0,2-1 0,0-1-1,0 0-1,1 0-1,-1 1 0,-1-1-1,-1 0 1,-3 0 0,-1 1 0,-2 0 0,-3 2 1,-1 2 0,-2 3 1,-2 0 1,1 0-2,0 0 0,0 0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0:55"/>
    </inkml:context>
    <inkml:brush xml:id="br0">
      <inkml:brushProperty name="width" value="0.04414" units="cm"/>
      <inkml:brushProperty name="height" value="0.04414" units="cm"/>
    </inkml:brush>
  </inkml:definitions>
  <inkml:trace contextRef="#ctx0" brushRef="#br0">32450 36892 498,'15'1'115,"-1"2"-24,-1 2-23,0 2-24,-1 1-13,3 1-3,2 1-4,1 2-2,1-1-4,-1-1-4,0-1-3,-2 0-4,0-1-3,-1-1 2,1 1-1,-1 0 1,1 0-2,0 0-1,-1-1-3,1 1-1,0 0-2,-1 0-3,1 0-1,0-1-3,-2 1 0,-1 0 1,-2 0 1,-2 0 1,-1-1 1,1 1-1,2 0 0,0 0 0,0-2 0,1-4 1,0-4 1,0-4 1,-1-2 1,-1 0 0,-1 0 2,0 1 0,0-2 1,1-2-1,3-2 0,2-1 0,2-2-1,3 1-2,3-1-2,3 0-2,0 1 0,-1 1 0,-3 1 1,-1 1-1,-2 0 1,-1 2 1,-1 1-1,-1 1 1,-1 0 0,-2 0 1,-3 0 1,-1 0 1,-1 1 1,0-1 2,0 0 1,0 0 3,0 0 1,1-2-1,1 0 0,2-1-1,-1 0 1,1 3-2,0 1 0,0 2-1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0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36700 36827 999,'0'-21'-47,"2"5"11,0 5 13,1 5 12,0 1 5,0 0-4,-2-1-2,0-1-3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0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35700 37033 546,'8'-6'101,"2"4"-23,0 4-24,1 4-24,1 2-12,2 1-3,0 2-3,1 0-2,1 0-1,-1 1-1,1 0 0,0 0 0,0-2-1,1 1-5,1-2-2,1 0-4,1-2-1,-1 1 0,1 0 1,0 0 0,-2 0 1,-1-1 0,-3 1 0,-1 0 1,-1-1 0,0-1 0,-1 0 0,1-2 0,-1 1 0,-1 0 0,0 1 0,-2 2 0,0 0 1,-2-1-1,-1 1 1,0 0 1,-1 0-1,2 0 1,0-1-1,1 1 0,1-2 1,0-2-1,0-4 0,0-2-1,-1-3 1,-1 0 1,-1-1 0,0-1 1,0-2 0,2 0-1,2-2 1,2 1-2,0-2 0,1 2-2,0 1-1,0 1-1,-1 0-1,1 0 1,0 0 1,0 0 2,-2 1 0,1-1 0,-2 0 0,0 0 1,-1 0 0,-1 1 0,1-1 0,0 0-1,0 0 1,0 2 0,0 1-1,-1 1 1,1-1-1,-2 0 0,-1-2-1,0 0 0,-1-1-1,2 1 0,0-1 1,1 0-1,1 1 1,0 0 0,0 2 1,0 1 1,0 0 3,-1 2 6,1 0 7,0 2 6,0 2 2,0 5 0,0 6-1,-1 4-2,1 1-1,0-1-3,0-3-3,0-1-3,0-2-1,-1-1-1,1 0 0,0-2-1,0 0-2,0 2-1,0 0-3,-1 1-3,1 1-1,2 0-1,0-1 0,2 1-1,-2-1 0,1 1 0,-2 0 2,0 0 1,-1-1 0,1 1-1,2 0 1,0 0-1,0-1-2,1 1-2,0-1-3,0 1-2,-4-2-7,-8-2-14,-8-4-12,-8-2-14,-2-4-3,5 0 5,3-3 5,4-2 4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1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38481 35811 598,'0'-13'64,"0"8"-11,0 7-9,0 6-12,0 5-6,0 3-1,0 3-2,0 3-1,0 1-3,0-1-3,0-1-2,0-1-4,-1 0 0,0-1 1,-2 1 1,0-1 1,-1 1-6,0 1-13,0 1-15,1 1-14,-1-1-7,2-3-1,0-3 0,2-2-1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2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38900 35932 600,'0'-19'46,"2"9"2,0 8 3,1 9 1,0 7-2,0 2-8,-2 3-9,0 3-8,-1 2-6,0 1-4,0 0-4,0 2-5,-1 0-4,0-1-8,-2-1-5,0-1-7,0-1-7,1-2-9,0 0-8,2 0-9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2"/>
    </inkml:context>
    <inkml:brush xml:id="br0">
      <inkml:brushProperty name="width" value="0.03687" units="cm"/>
      <inkml:brushProperty name="height" value="0.03687" units="cm"/>
    </inkml:brush>
  </inkml:definitions>
  <inkml:trace contextRef="#ctx0" brushRef="#br0">38516 34459 596,'-7'-3'8,"2"8"17,2 9 16,2 9 16,1 4 3,2 1-11,0-1-10,2 0-12,0-1-6,0-3-1,-1-3-2,1-3-1,1-3-3,2-1-7,2-2-7,2-2-5,1-3-6,1-4-3,1-4-4,1-4-4,1-4-1,2-6-3,0-4-1,1-4-2,-1-4-1,-1 1 2,-3 0 2,-1 0 1,-3-1 3,-2 1 4,-4 0 3,-2-1 5,-3 3 4,0 4 3,-2 3 4,0 4 5,-3 4 1,-4 3-1,-4 2 0,-3 4-1,-3 4-1,1 7-4,-1 8-2,1 6-3,1 1-1,2-4 1,4-3 0,3-4 1,2-3-4,0 1-9,2 0-8,1-1-9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40394 38016 557,'-15'2'64,"2"5"-8,3 5-9,1 6-8,1 1-7,2 1-3,1-1-3,0 1-4,1-1-3,1 1-1,-1-1-2,0 1-3,0 0 0,2 3-1,0 1-1,2 3 0,3-3-3,6-4-3,5-4-3,7-6-4,2-6-4,-1-8-4,-2-8-4,1-7-5,-3-5-2,-1-1-1,-3-1-1,-1-1-2,-2 0 1,-2-1 2,-2 1 2,-2 0 1,-3 1 4,-3 3 5,-2 3 6,-3 3 4,-3 2 3,-2 4 1,-2 3 0,-1 3 1,-2 1-1,-2 2-1,0 0-1,0 2-1,-1 2-2,2 4-3,3 4-2,1 3-4,3 2-3,2-1-5,4-1-5,3 0-4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822" units="cm"/>
      <inkml:brushProperty name="height" value="0.03822" units="cm"/>
    </inkml:brush>
  </inkml:definitions>
  <inkml:trace contextRef="#ctx0" brushRef="#br0">41778 37750 575,'-14'1'91,"4"2"-13,4 2-11,5 2-12,1 2-10,1 5-11,2 4-9,0 3-9,0 5-8,-2 3-3,-2 4-5,-2 4-3,-1 4-6,-2 0-11,0 4-9,-1 1-11,0-2-2,0-5 1,2-4 3,1-5 2,0-5 0,2-5-3,0-5-4,2-4-3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1"/>
    </inkml:context>
    <inkml:brush xml:id="br0">
      <inkml:brushProperty name="width" value="0.05036" units="cm"/>
      <inkml:brushProperty name="height" value="0.05036" units="cm"/>
      <inkml:brushProperty name="color" value="#FED406"/>
    </inkml:brush>
  </inkml:definitions>
  <inkml:trace contextRef="#ctx0" brushRef="#br0">74620 31011 436,'-2'-13'109,"0"8"-17,-3 7-18,-2 6-16,-2 5-13,-2 3-9,-2 3-8,-1 3-8,-6 6-5,-9 9-1,-9 8-1,-8 10-1,-5 4 0,0 3-2,0 2-2,0 1 0,2 0-3,2-4-1,4-5-4,2-3-1,3-3-3,4-2-2,2-2-2,3-2-3,3-3-1,1-3 0,3-5 1,1-4 0,5-7-8,7-11-18,6-10-17,8-11-18,3-6-4,-1 0 7,1 1 8,0-1 7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291" units="cm"/>
      <inkml:brushProperty name="height" value="0.03291" units="cm"/>
    </inkml:brush>
  </inkml:definitions>
  <inkml:trace contextRef="#ctx0" brushRef="#br0">41950 38656 668,'15'-36'25,"-1"5"2,-1 7 3,0 6 3,-2 3 1,1 4-4,0 3-2,-1 3-3,2 1-1,0 2-2,1 0-2,1 2 0,0 0-7,-1 2-12,-1 0-12,0 2-12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3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42729 37650 574,'-8'-26'45,"2"10"8,1 12 6,1 11 7,0 9-2,0 12-14,0 11-11,0 11-13,1 8-11,1 9-7,0 7-8,2 8-7,0 4-11,0 2-11,0 0-14,0 2-11,-1-9-7,0-16 1,-2-16 1,0-17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6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37250 38300 576,'0'16'124,"0"1"-29,0 1-29,0 1-27,0 0-17,0-1-1,0-1-3,0-1-2,0 0-4,0-1-5,0 1-4,0-1-4,0 0-3,0-1 2,0 0 0,0-2 1,0-1-13,2 1-28,0 0-27,1 0-27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7"/>
    </inkml:context>
    <inkml:brush xml:id="br0">
      <inkml:brushProperty name="width" value="0.03597" units="cm"/>
      <inkml:brushProperty name="height" value="0.03597" units="cm"/>
    </inkml:brush>
  </inkml:definitions>
  <inkml:trace contextRef="#ctx0" brushRef="#br0">36530 40087 611,'7'-15'2,"-1"2"6,0 2 4,-2 3 4,-2 3 9,-6 8 10,-4 6 12,-5 7 10,-3 4-1,1 3-11,-1 1-11,1 3-13,-1-1-7,0 0-4,1-1-5,-1-1-4,1 0-2,1-1-1,1 1-2,1-1-1,1-1-3,2-3-5,2-3-4,2-3-6,3-3-5,2-4-7,4-4-6,2-4-7,3-5 0,2-4 5,1-5 6,3-5 5,-1 0 4,-1 3 3,-2 4 3,-2 5 2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7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36850 40447 533,'7'-15'0,"-1"4"0,0 3 0,-2 3 0,1 1 6,0 2 12,1 0 12,2 2 12,-2 1 4,-1 4-4,-2 2-3,-1 3-4,-2 3-4,1 2-3,2 1-2,0 3-4,1 1-3,0 1-4,0 0-3,0 3-5,-1-2-1,0-2 0,-2-1 0,0-2 1,0-3 0,2-1-1,2-3-1,1-1 1,4-4-7,2-8-9,3-6-11,3-7-9,1-4-5,-3-1 5,-1-1 3,-2-1 3,-2 0 3,1-1 3,0 1 3,0 0 2,-2 1 2,-1 5 2,-2 3 1,-2 4 2,-2 4-7,-2 4-13,-2 4-15,-2 4-13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37859 39950 609,'-8'8'103,"2"2"-22,1 0-21,0 1-23,1 1-12,1 0-2,-1-1-4,0 1-3,-1 1-3,0 5-4,-1 3-5,-1 5-4,-1 1-3,0 1-5,0-1-4,1 1-4,0-2-6,2 0-8,2-1-8,2-1-8,1-3-1,0-3 4,0-4 5,0-4 6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3175" units="cm"/>
      <inkml:brushProperty name="height" value="0.03175" units="cm"/>
    </inkml:brush>
  </inkml:definitions>
  <inkml:trace contextRef="#ctx0" brushRef="#br0">37850 40546 692,'7'-8'8,"-1"0"13,0 1 15,-2-1 14,1 2 3,0 1-8,1 2-7,1 2-9,1 1-9,2 0-13,0 0-11,1 0-13,0 0-12,-1 2-13,-1 0-14,0 2-12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18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38208 39611 482,'1'-28'3,"0"5"11,2 6 11,0 7 12,0 4 7,0 4 4,-2 4 5,0 4 3,-2 3-2,0 1-9,-2 3-10,0 2-9,-1 3-6,0 5-2,0 5-4,1 5-2,-2 4-4,0 6-3,-2 4-5,0 6-2,0 3-3,-1 7 2,0 4 0,0 5 1,1 1-3,-1-2-10,0-1-7,0-2-9,2-8-12,1-11-15,2-12-14,2-11-16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1"/>
    </inkml:context>
    <inkml:brush xml:id="br0">
      <inkml:brushProperty name="width" value="0.04078" units="cm"/>
      <inkml:brushProperty name="height" value="0.04078" units="cm"/>
    </inkml:brush>
  </inkml:definitions>
  <inkml:trace contextRef="#ctx0" brushRef="#br0">38500 40931 539,'8'-7'23,"0"0"2,-1 2 0,1 1 1,1 0 0,2 2-1,1 0-2,3 2 0,0 0-2,-1 2-3,-1 0-2,0 2-2,-2 0-3,-1 0 0,-1-1-1,0 1-1,-2 2-2,-1 2-3,0 3-4,-2 3-3,-2 2-3,-6 1-1,-4 2-2,-5 0 0,-3-1-1,1 0 2,-1 0 2,0-2 2,1-2 0,1-3 2,1-3 1,1-2 2,4-4 5,10-4 11,8-4 12,9-4 12,5-1 0,-1 3-8,0 1-10,1 2-8,-1 2-9,-1 0-7,-1 2-9,-1 0-7,-1 2-6,1 0-3,-1 2-1,1 0-4,-2 1-6,-3 0-12,-3 0-12,-2 0-12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61264 20500 999,'-15'33'-42,"4"-10"2,3-11 5,3-10 2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1"/>
    </inkml:context>
    <inkml:brush xml:id="br0">
      <inkml:brushProperty name="width" value="0.05724" units="cm"/>
      <inkml:brushProperty name="height" value="0.05724" units="cm"/>
      <inkml:brushProperty name="color" value="#FED406"/>
    </inkml:brush>
  </inkml:definitions>
  <inkml:trace contextRef="#ctx0" brushRef="#br0">74330 30790 384,'-27'-27'23,"9"11"18,8 9 16,10 10 17,5 7 1,3 4-13,4 3-13,2 5-15,3 1-7,1 1-2,3-1-1,2 1-2,0 0-2,1 3-2,-1 1-1,1 2-3,0 3-1,4 3-4,3 3-2,3 2-3,1 3-3,-1 2-6,-1 2-3,-1 2-5,-2 1-4,0 0-5,-1 0-4,-1 0-4,-3-1-6,-3 0-4,-4-2-5,-5 0-6,-2-6 2,-2-10 7,-2-9 6,-2-11 8,-2-4 2,-1 0-5,0 0-5,-1 0-4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37550 42350 999,'0'15'-5,"0"-1"-12,0-2-11,0 1-11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0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36900 41850 762,'1'14'153,"3"-4"-74,4-2-73,2-2-75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0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37550 41700 631,'14'8'99,"-1"-1"-13,-3 1-11,-1 0-12,-1 0-23,-1-1-34,1 1-34,0 0-34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36887 41877 645,'-6'-6'10,"6"2"20,4 4 21,6 2 19,1 3 2,-1 0-16,-1 1-16,0 2-17,-1-1-20,1 1-26,1 0-24,2 0-26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37700 41800 626,'8'14'133,"-1"-1"-30,1-3-30,0-1-31,0-2-23,1-1-16,2-1-15,0 0-17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1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37150 42550 525,'6'23'156,"-1"-1"-37,-2-1-36,-2-1-36,-2 0-21,0 1-6,-2 1-6,0 1-7,0 0-5,1 1-5,0-1-6,2 1-6,0-1-5,0 2-5,0 1-4,0 1-6,0-2-4,0-3-3,0-5-4,0-3-3,0-5 0,0-6 3,0-6 3,0-6 4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37150 43028 606,'8'-15'31,"2"2"7,0 3 5,1 1 6,1 2 1,2 0-5,0 2-5,1 1-6,0 0-6,-1 2-8,-1 0-8,0 2-8,-2 0-8,1 0-7,0 0-6,0 0-7,-1 0-11,1 0-14,0 0-16,0 0-13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37916 42572 455,'-7'-19'18,"2"7"22,2 8 21,2 8 23,1 10 2,0 15-15,0 13-18,0 14-15,0 9-11,0 5-3,0 5-3,0 4-5,1 1-10,2-7-22,2-5-20,2-7-20,0-7-13,1-10-3,0-10-5,0-9-4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38250 42800 578,'8'6'128,"1"-1"-29,2-2-29,0-2-28,1-1-16,3 0-5,2 0-5,1 0-3,2 0-7,-1 0-5,1 0-8,-1 0-7,0 0-4,-3 0-5,-1 0-3,-2 0-4,-2 0-3,-1 0 1,-1 0-1,0 0 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3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38704 42411 560,'-8'-14'3,"2"3"6,1 3 5,1 2 6,0 5 9,0 6 13,1 6 13,-1 5 13,1 5 0,2 3-15,2 3-13,2 3-14,1 2-13,-1 4-14,1 3-12,0 2-13,0-2-14,0-7-16,-1-9-15,1-7-15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91450 33800 999,'-24'-68'-6,"4"17"-12,3 15-12,3 16-12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2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74346 30630 486,'7'-15'3,"-2"2"8,-3 3 8,0 1 6,-4 3 7,-2 4 8,-4 4 5,-2 4 8,-3 3-2,-3 3-8,-3 3-9,-3 4-9,-3 2-5,-1 5-1,-3 3-2,-1 4 0,-4 3-3,-3 1-1,-4 0-2,-4 2-2,-2 2-3,0 4-1,0 4-3,0 4-3,0 3-2,0 2-3,0 1-2,0 3-3,0-1 0,0-3-1,0-2 0,0-4 0,1-3 0,2-2 0,2-3 1,1-4 0,5-4 1,6-7 2,5-7 2,7-7 3,5-6-4,6-4-8,6-6-9,6-4-9,3-4 0,0-2 5,0-2 7,-1-1 5,2-1-2,0 1-10,1 0-12,2 2-11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3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37012 42600 698,'-14'15'43,"2"-1"0,4-1 0,3 0 0,2-1-4,0 1-8,2 1-9,0 1-7,1 3-5,-2 4-3,0 3-3,-1 4-3,-1 2-4,2-1-7,0-2-8,2 0-6,0 0-6,0 1-5,0 1-6,0 1-5,0-3 0,2-4 3,0-5 4,2-4 4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4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37300 42859 703,'0'-15'-13,"0"2"11,0 3 12,0 1 12,1 1 6,2 1 4,2-1 2,2 0 3,0 1-1,1 2-7,0 2-5,0 3-6,-1-1-4,1-1-3,0 0-2,0-1-2,0-1-7,3 2-9,2 0-10,1 2-10,1 0-7,-1 0-4,-1 0-3,0 0-5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5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38050 42680 594,'29'0'128,"-5"0"-29,-5 0-29,-5 0-29,-2-1-17,1 0-5,1-2-6,2 0-5,0-1-5,1 1-3,1-1-4,1 0-4,0 1-6,-3 1-11,-1 0-9,-2 2-11,-2 0-6,-1 0-2,-1 0-2,0 0-3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5"/>
    </inkml:context>
    <inkml:brush xml:id="br0">
      <inkml:brushProperty name="width" value="0.03636" units="cm"/>
      <inkml:brushProperty name="height" value="0.03636" units="cm"/>
      <inkml:brushProperty name="color" value="#F2395B"/>
    </inkml:brush>
  </inkml:definitions>
  <inkml:trace contextRef="#ctx0" brushRef="#br0">38615 42116 605,'-7'-12'59,"3"8"-1,1 8-1,2 8-3,1 5-4,2 7-8,0 3-8,2 6-7,-1 4-13,-1 4-18,0 4-16,-2 4-17,0-3-8,0-8 5,0-9 3,0-9 3,0-5 0,2-1-5,0-1-6,2 0-5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6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36811 41743 604,'-13'-8'11,"8"2"20,7 1 20,6 0 22,3 3 2,1 2-14,-1 4-14,1 2-15,-1 4-17,-1 4-21,-1 3-20,0 4-20,-1 0-12,-1-5-3,1-5-4,0-4-4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36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37672 41750 611,'-20'1'58,"9"2"0,7 2 0,8 1 1,3 2-5,-1 0-11,0 0-12,-2-1-11,1 1-12,2 0-15,1 0-12,3-1-14,0 1-12,-1-2-10,-1-1-10,0 0-9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1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35355 38937 509,'-14'-56'4,"2"14"10,4 13 9,3 15 9,-1 4 5,-4-6 3,-4-4 1,-3-4 3,-1-2-2,2 5-6,4 3-5,3 4-7,0 1-4,-4-1-3,-2-3-4,-3-1-2,-3-1-3,-1 0-2,-3 2-3,-1 1-2,-2 2-1,-3 2 2,-1 4 1,-2 3 2,-4 5 0,-5 8-2,-4 7-1,-6 9-1,-2 5 0,-1 5 1,-2 3 1,0 4 1,0 2 0,1 0-4,0 0-3,2 0-2,0 1-2,2 2-1,1 2 1,0 2-1,2 2 1,0 3 1,2 4 2,0 2 0,3 1 2,2-1 2,4-1 3,2 0 2,3-3 1,3-1 0,3-2 0,3-2 0,3-1 0,3 0 0,3 0 0,3 0 1,3 0-1,6 1-2,4 2-2,6 0-2,4 0 0,3-2-2,5-3-1,4 0-2,3-4 0,6-2 0,5-4 1,5-2 0,3-3 0,2-2 1,2-1 1,2-3 1,2-1 0,3-3-1,4-1-1,2-3-1,3-2-1,1-3 0,3-2 1,2-4 0,0-2 0,-1-2-1,-1-3 1,-1 0-2,-1-4 1,1 0 1,0-3-1,-1-2 2,1-3-1,0-3 1,-1-5 0,1-4-1,-2-3 1,-3-3-1,-3-3-1,-2-2 1,-4-2-1,-2-1-1,-4 1 0,-2 0-1,-4-2 2,-2-4 2,-3-4 3,-3-4 2,-4-2 1,-4 0-1,-3 0-2,-4 0-2,-4 0 1,-3-2 2,-3 0 1,-2-1 2,-4-3 1,-4-6-2,-4-4 0,-4-5-2,-3-3-1,-3-2 1,-3-3-1,-3-1 0,-3 2 2,0 7 0,-1 7 2,0 7 1,-3 6 1,-3 6 2,-3 6 1,-2 6 2,-4 4 0,-1 1-1,-2 3-3,-2 1 0,-2 3-3,-4 1 0,-2 3-1,-3 1-2,-2 2-1,0 3-3,0 1-2,0 2-2,-1 3-1,-3 6-1,-3 5 0,-3 4-2,-1 5 1,2 7-1,3 5 1,1 7 0,4 4-4,3 4-10,4 4-8,4 4-9,6-3-5,9-8-3,9-9-2,9-9-3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3"/>
    </inkml:context>
    <inkml:brush xml:id="br0">
      <inkml:brushProperty name="width" value="0.04746" units="cm"/>
      <inkml:brushProperty name="height" value="0.04746" units="cm"/>
      <inkml:brushProperty name="color" value="#FED406"/>
    </inkml:brush>
  </inkml:definitions>
  <inkml:trace contextRef="#ctx0" brushRef="#br0">31708 48183 463,'-15'-8'-1,"4"2"1,3 1 1,2 0 1,4 2 7,4 2 10,4 2 11,4 2 12,4 1 2,3-2-7,5 0-6,3-2-6,4 0-5,3-2-2,3 0-2,3-2-2,2 0-2,2 1 0,2-1-2,2 0-1,0 1 0,-2 2-2,-2 2 0,-2 2 0,0 1-2,-1 3-1,0 2-2,0 2-1,0 0 0,-2-2 1,0-3 1,-1-1 1,-1-1 0,-2-2-1,0 0 0,-1-2-2,-2 0 0,-1-2 0,-3 0-2,-1-2 0,-1 1 0,-1 0 1,1 2 2,-1 1 1,0 1 1,-1 3 1,-1 4 0,-1 2 2,-1 2 1,-1 0 0,0-1 1,-2 1 1,0 0 0,1-1-1,1 1 0,1 0 0,2-2-2,1-3-1,3-2-3,1-4-1,3-2 0,3-4-1,3-2 1,3-3 1,1-2-2,0 0-5,0 1-3,0-1-4,-1 1-1,-1 2 1,-3 2 2,-1 3 2,-4 0 1,-4 2 1,-3 0 2,-4 2 2,-3 0 0,-1 0 3,-1 0 1,-1 0 2,2-1 0,2-2 0,3-2-1,3-2 0,2-1 0,1 1 0,1-1-1,1 0 0,1 0-1,1 2 1,0 1-1,2 0 0,-1 2 0,-3 1 1,-3 0 0,-3 2 0,-2 1 0,-1 1 0,0 3 0,-2 2-1,-1 1 0,-1 0-1,-1 0-1,0 0-1,1-2-1,5-3-4,5-2-1,5-4-3,0-1-1,-5-2 1,-5 0 1,-5-1 1,-2-4 1,0-6-1,-1-5 0,1-6-1,-2-6 2,-4-3 1,-4-4 3,-4-4 2,-3-2-1,-2 0-3,-2 0-3,-2 0-4,0 2 0,-1 4 2,0 4 1,0 4 2,0 1 1,-3-1 2,-2-1 2,-1 0 1,-1 1 0,2 5 2,3 5-1,1 5 2,1 2-1,1-1 1,-1-2 1,0 1 1,-1-1-1,0 0 1,-1 2 0,-1 1-1,-2 2 1,-1 1-1,-3 2 0,-1 2 0,-3 2-1,-3 1 0,-3 0-1,-3 2 0,-3 0 0,-2 2 1,-4 0-1,-2 2 1,-3 0-1,-1 0 1,0 0 0,-1 0 0,-2 1-1,0 2 1,-2 2-1,0 2 0,-1 0-1,-2 1 1,0 0 0,-1 0-1,0 0 0,0 1 1,2 2-1,1 0 1,0 0-1,2-3 0,0-1 1,2-2-1,1 0 0,2 0 0,2 1 1,2 2 0,1-2 1,1-1 0,2-2 0,0-1 1,0-1 0,0 3 0,-2 4-1,0 2 0,-2 2 0,-1 1 0,0 1 0,-2 2-1,1-1 0,0 1-1,2 0-1,0-1-1,2 0 0,0-1 1,1 0 1,2-2 1,0 0 1,1 1 3,1 2 0,2 0 3,0 1 0,1 1-1,1 1-2,1 1 0,2 2-1,3 1 0,4 3-1,2 1 1,2 2-1,4 1-2,3 1 0,3 1-2,2 0-1,2 2 1,2 1 1,2 1-1,1 0 1,2 0 0,0 0 0,2 1-1,1-2 0,6-2 1,2-2-1,5-1 1,3-3-2,5-2-2,3-1-1,5-2-3,5-3-1,8-1 1,8-3-1,7-1 1,10-3-1,11-2 0,11-4-1,10-2 0,9-5-4,5-2-7,7-5-5,5-4-7,-8-1 0,-21 1 6,-22 1 6,-21 1 6,-12 0-3,-3 2-13,-4 1-11,-2 0-12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1:45"/>
    </inkml:context>
    <inkml:brush xml:id="br0">
      <inkml:brushProperty name="width" value="0.04425" units="cm"/>
      <inkml:brushProperty name="height" value="0.04425" units="cm"/>
      <inkml:brushProperty name="color" value="#FED406"/>
    </inkml:brush>
  </inkml:definitions>
  <inkml:trace contextRef="#ctx0" brushRef="#br0">31816 47672 497,'-17'-1'1,"-3"0"5,-4-2 3,-1 0 4,0 0 1,4 0-2,6 2-2,5 0-1,1 1 0,-4 0 1,-2 0 2,-3 0 0,-1 0 1,3 0 0,1 0 0,3 0-1,-1 1 1,-2 0-2,-2 2-1,-1 0 0,-3 2-2,0 2-2,0 2 0,-2 2-2,-1 0-1,1 1 0,-1 0 0,1 0 0,-1-1-1,1 1 1,-1 0 0,1-1 0,-1 2 0,2 2 0,1 1 1,1 3 0,1 0 0,1-1 1,1-1 1,1-1 0,0 1 0,0 3 1,1 4 0,-1 1 0,1 3 0,1-1-1,0 0 1,2 1 0,1-1-1,1 1 0,0-1-1,2 1 0,1-2 0,0 0-2,2-1 0,1-1-1,0-1-1,2-1 1,0-1 0,2-1 0,1-1 0,3-3 1,4-1 0,2-2-1,3-2 1,2-1 0,1-1 0,3 0 0,1-1 0,1 0 0,1-1-1,1 1 0,1-1-1,1 0 0,1-2 0,1 0-1,1-1 0,1 1 0,1 2 1,1 0 0,-1 0 1,0 0-1,-1-2 1,-1 0 0,-1-2 0,1 1 1,-1 0 1,1 0 0,-1 0 1,1 0 0,-1 0 1,1 0 0,-1-1-1,0 0 0,1-2 0,-1 0-2,1-1 1,-1 0-1,0 0 0,1 0-1,-2 0 1,-1 0-3,-3 0 0,-1 0-1,-2 0-1,1 0 0,0 0 0,-1 0 0,1 0 0,0 2 1,-1 0 0,1 2-1,0-1 2,1 1-1,1 0 1,1 0 1,0 0-1,-1 0 1,-1 0 1,-1 0-1,0-1 1,-1-1 0,1 0-1,0-1 1,0-1-1,3 0-1,1 0 0,3 0-1,1-1 0,0-1 0,2 0 0,1-1 1,0-1 0,-1 2-1,-2 0-1,1 2 1,-2-1-2,1 0 0,-1-2-1,0 0-2,1-1 1,-1 0-1,1 0 1,-1 1 0,0-1 0,1 0 1,-1 0-1,1 0 2,-1 0-1,-1 0 1,-1 0 0,-1 0 0,-1 0 2,-1 0 0,-1 0 2,-1 1 1,-1-1 0,1 2 0,0 0-1,-1 2 0,1 0-1,0 0 0,-1 0 1,1 0-1,0 0 0,1 0-1,1 0-1,1 0 0,1-1-1,1 0 1,1-2 0,1 0 1,1-2 0,1 0 0,0-1-1,2-1 0,0-1 0,-1 2-1,-1 0 1,-1 2 0,-1-1 0,-1 0 0,-1-1 0,-1-1 0,-1-1 0,1 0-1,-1 0 0,1 0 0,-1 0 0,1 1 0,-1-1 1,1 0 0,-2 0 0,-1 0-1,-3 1 0,-1-1-1,-2 0 0,-1 2-1,0 1 0,-2 0 0,1 0 1,1-4 0,3-2 2,2-3 0,0-2 1,-1 1 1,-1-1 0,-1 1 0,-1-1 0,-2 0 0,-3 1 1,-1-1 0,-1-1 0,-2-1 0,-1-3 0,0-1 0,-2-2 0,-1-1 1,0-1 1,-1-1 0,-2 0 1,-1 1-1,0 1-1,-1 1-1,-2 1 1,-2 1-1,-2 1 1,-1 1 1,-3 1-1,-2-1 2,-2 0-1,-1 1 2,-3 0 0,0 1 1,-1 1 1,0 1 1,-3 1 0,-1 2-1,-3 3-2,-1 1-1,-2 1-1,-1 0 0,-1 0 0,0 0 1,-3 0-1,-3-1 0,-2-2 1,-4 0-1,-1 0-1,0 1-2,0 0-2,0 2-2,-1 0-1,0 1 1,-2-1 2,0 0 0,0 0 1,0 2 0,1 1 1,2 0 0,0 2 1,0 1 1,0 0 0,0 2 1,-1 0 0,0 0 0,-2 0 0,0 0 0,0-1-1,0-1 0,2 0-1,0-1-1,0-1 0,-2 2 0,-2 0 0,-2 2 0,0 0-1,-1 0 0,0 0 0,0 0-1,-1 1 0,-2 2-2,-2 2-1,-1 2 0,-2 2-1,1 5 0,-1 4 1,0 3 0,0 4 0,1 1-2,-1 2-2,0 3-1,1 1-1,1 2 0,1 2 1,0 3 0,2 1 0,3 2-1,1 2-1,2 2-1,3 2-3,6 1-4,4 3-6,5 2-4,6-5 0,7-10 5,7-11 7,7-11 5,3-5-1,2-1-9,0 1-9,2 0-8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5"/>
    </inkml:context>
    <inkml:brush xml:id="br0">
      <inkml:brushProperty name="width" value="0.02328" units="cm"/>
      <inkml:brushProperty name="height" value="0.02328" units="cm"/>
      <inkml:brushProperty name="color" value="#F2395B"/>
    </inkml:brush>
  </inkml:definitions>
  <inkml:trace contextRef="#ctx0" brushRef="#br0">55309 32765 944,'-42'-7'16,"10"3"-2,9 1-1,11 2-1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2"/>
    </inkml:context>
    <inkml:brush xml:id="br0">
      <inkml:brushProperty name="width" value="0.05047" units="cm"/>
      <inkml:brushProperty name="height" value="0.05047" units="cm"/>
      <inkml:brushProperty name="color" value="#FED406"/>
    </inkml:brush>
  </inkml:definitions>
  <inkml:trace contextRef="#ctx0" brushRef="#br0">74546 30652 435,'-22'-21'2,"4"3"1,5 4 2,3 5 3,4 4 9,4 8 15,4 6 15,4 7 15,2 5 2,1 1-12,2 2-13,0 3-12,2 0-7,1 1-1,3-1-2,2 1-2,1 0 0,1 2-2,1 2 1,1 3-2,2 1 0,2 2-2,4 2-2,3 2 0,1 3-1,1 2 0,-1 4 2,0 2 1,1 1-3,1 0-4,0-2-4,2-1-5,0-2-5,-2-6-7,0-4-6,-1-5-7,-3-3-4,-3-2-3,-5 0-4,-3-1-2,-5-3-4,-3-5-6,-4-5-4,-4-4-5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19224 29231 496,'-6'-7'7,"4"2"13,4 3 13,4 1 14,2 0 2,0-1-9,-1 0-9,1-1-9,1-1-5,2 2-1,1 0-1,3 2-1,1 0-3,-1 2-1,1 0-4,-1 2-2,0 0-1,0 0 0,-2-1 1,-1 1 1,-1 1-2,-3 2-4,-1 2-3,-2 2-4,-1 0 0,0 1 2,0 0 3,0 0 2,-1 0 1,0 1 0,-2 1 0,0 1-1,-3 1 1,-2 2-1,-4 0 2,-2 1 0,-2 1-1,1 1 0,-1 1 0,0 1-1,1-1 0,1-3-2,1-3-2,0-3 0,1-3-2,-1-2 1,-2-4-1,0-2 1,-1-2-2,-1 0-3,-1 0-5,-1 0-3,0-1-2,2-2 0,3-2 0,1-2 0,2-1 1,0-2 2,2 0 2,1-1 2,0 0 2,0 0 1,0 2 0,0 1 2,1-1 1,0-4 0,2-2 0,0-3 0,2-1 2,0 1 1,2 1 2,0 1 2,1 0 3,0 2 3,0 1 4,0 1 3,-1 5 11,-1 8 20,0 9 18,-2 9 20,0 6 0,0 1-17,0 3-17,0 1-16,0 2-12,0 2-4,0 3-5,0 1-4,0 1-4,-2 2-2,0 1-3,-1 0-3,-1 0-2,0 0-3,0-1-3,0-2-2,0-2-1,0-5-1,0-5-1,0-5 0,2-6-7,2-7-13,4-6-14,2-8-12,1-3 0,0 1 11,-2-1 13,0 0 12,-2 0 7,1-2 2,0 0 2,0-1 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20729 29300 594,'-8'24'152,"2"1"-39,1 1-39,1 1-37,0 1-22,0 4-5,0 3-6,0 3-4,1 1-3,1 0 2,0 0-1,2 0 2,0-3-9,0-6-19,0-5-18,0-7-19,-1-5-6,0-6 6,-2-6 7,0-6 5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8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20650 30090 613,'0'-43'4,"0"11"3,0 10 2,0 9 2,1 5 5,2-2 4,2 0 4,2-1 6,1-1 1,1 1 0,1-1 0,2 0 0,0 1-1,3 1-3,2 0-3,1 2-2,2 1-4,-1 0-6,1 2-5,0 1-6,-2 0-3,0 0-3,0 0-3,-2 0-2,-1 1-10,-1 2-19,-1 2-19,0 2-19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9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21800 28555 479,'0'-22'6,"0"5"14,0 3 13,0 4 13,0 7 7,2 8 2,0 9 2,2 10 1,-1 3-4,-1 2-11,0 1-11,-2 1-11,0 1-6,0 0-5,0 2-3,0 1-4,0 4-1,0 10 0,0 8-1,0 9 1,0 6-2,-2 1-7,0 2-5,-1 3-5,-1-4-8,2-6-7,0-7-7,2-6-9,0-7-3,2-6 1,0-6-1,2-6 1,-1-5 3,1-5 4,0-5 5,0-4 4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39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23215 29277 488,'6'-6'12,"-6"2"26,-5 4 24,-4 3 25,-3 2 3,-3 3-20,-2 3-20,-1 4-19,-2 1-12,-1 1-4,-1 1-5,-1 1-3,-2 1-4,-1 3-2,-3 1-2,-1 3-3,0-1-1,4-2 0,2-1-1,3-2 0,3-4 0,2-1 2,4-4 2,3-3 2,6-1 1,10-2 4,9-1 2,11 0 2,3-1 1,-2 0-2,-1-1-2,-3 1-2,0 0-1,1 0-1,1 0-2,1 0 0,0 0 0,1 2-1,-1 0 0,0 2 0,0 0-1,-3 1-1,-1 1-2,-3 2-2,-1-2 0,-3-1 1,-1-2-1,-2-2 1,-2-2-3,1 0-6,0-2-6,0 0-6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0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25597 28394 471,'7'-29'3,"0"5"6,-2 5 5,0 5 5,-3 6 10,-4 8 13,-4 8 13,-4 7 12,-2 6 1,-2 1-13,0 3-12,-1 1-13,0 1-9,-1-1-2,0-1-5,1-1-2,-1 0-4,-2-1-1,0 0-2,-1 1-1,1-1-2,1-1 0,2-1-2,3-1 0,1-2-1,2-1 0,2-2 1,3-2 0,3-3-1,7-3 2,7-3-1,8-2 1,3-2 0,2 0 0,3 0-2,1 0 1,1 0-2,-2 0-2,0 0-1,-1 0-1,0 0-2,-1 0 1,0 0 0,1 0 0,-2 0-2,-2 2-3,-1 0-4,-2 2-4,-3 0-6,-1 0-7,-3-1-9,-1 1-8,-3-1-3,-4-4 4,-4-2 4,-4-3 3,-2-2 4,0 0 4,0 0 4,0 0 4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26713 28438 443,'-14'-15'31,"5"2"9,3 3 9,5 1 9,1 5 1,0 8-5,0 8-5,0 7-6,0 5-5,0 1-4,0 1-6,0 1-4,0 2-5,0 2-4,0 4-5,0 3-4,0 3-7,0 6-8,0 4-9,0 6-8,0 3-8,0 5-8,0 3-9,0 5-8,0-6 2,0-13 11,0-14 11,0-14 11,-1-7 3,-1-1-8,0-1-6,-1 0-7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1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18816 34375 524,'-7'-15'2,"2"1"4,2 1 4,2 0 4,3 2 5,6 1 5,4 0 5,5 2 6,3 1 1,1 1-3,1 0-2,1 2-4,-1 0-3,-1 2-4,-2 0-5,-3 2-5,-1 1-3,0 4-1,-2 2-1,-1 3-1,-1 3-2,-2 0-3,-3 1-1,0 1-3,-4 3 1,-3 3 3,-2 5 3,-3 3 3,-3 1 1,-2-3-1,-2-3-1,-1-3-2,-2-3-1,2-1-4,1-2-4,1-3-3,0-1-3,0 0-1,1-2-2,-1 0-2,1-4-2,0-5-4,2-4-3,1-5-4,1-4-1,2-2 3,2-1 4,2-3 2,1-1 2,0-1 2,0-1 2,0-1 1,1 1 3,0 1 4,2 2 6,0 3 3,0 1 4,0 2 1,-2 3 1,0 1 1,-2 3 10,0 6 15,-2 4 17,0 6 17,0 2 1,0 3-11,2 2-12,0 1-12,1 3-9,0 3-2,0 3-5,0 3-4,0 3-2,0 6-2,0 5-3,0 4-2,0 4 0,0 2-1,0 1 1,0 3 0,1-1-6,0-2-15,2-4-15,0-2-13,0-7-8,0-6 1,-2-9 0,0-7 1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20679 34450 644,'-7'23'142,"4"-1"-38,3-1-38,2-1-37,1 1-20,0 3-5,-2 3-3,0 3-3,-3 2-3,0 2-2,-3 2-1,-2 2-1,0 0-8,1-3-12,1-4-12,0-2-14,1-4-3,1-5 4,-1-5 4,0-4 4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20600 35373 633,'8'-15'17,"1"2"14,2 3 15,0 1 14,1 1 2,3 1-11,2-1-12,1 0-12,2 0-9,-1 0-6,1 1-8,-1-1-8,0 0-3,-3 2-4,-1 1-1,-2 1-4,-2 0-9,1 0-18,0 0-18,0 0-18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5653" units="cm"/>
      <inkml:brushProperty name="height" value="0.05653" units="cm"/>
      <inkml:brushProperty name="color" value="#FED406"/>
    </inkml:brush>
  </inkml:definitions>
  <inkml:trace contextRef="#ctx0" brushRef="#br0">92877 30068 389,'0'-44'-16,"0"9"4,0 8 5,0 7 4,0 5 4,-2 1 2,0 1 2,-2 0 3,1 1 1,0-1 3,2-1 1,1-1 1,-1-1 2,-1 2-3,0 1 0,-1 1-1,-2 0 0,0 0 0,-2 0 2,0 1 0,-1-1 0,1 2 0,-1 1 0,0 1-2,-2 0 0,-2 2 1,-3 0 0,-3 2 1,-2 1-1,1 0-1,-1 1-2,1 2 0,-2 1-2,0 2 1,-1 2 0,-1 2 0,0 2-1,1 3 1,1 4-1,1 2 0,0 3 0,1 5-1,-1 3 0,1 4-1,-1 2 0,0 1 1,1-1 1,-1 0 0,1 0 1,3 1-1,1-1 1,3 0 0,1-1-1,4-3 0,2-3-1,4-3-1,1-3-1,0-1-2,0-3 0,0-1-2,2-3-3,4-2-4,4-4-3,3-3-4,4-2-3,3-4 2,4-2 0,2-3 0,2-5 0,0-2-1,2-5-2,1-3-1,0-2 0,-1 1 0,-1 1 0,-1 1 2,-3 2 1,-5 2 4,-5 4 2,-5 3 4,-2 3 3,-2 6 5,-1 4 3,0 6 4,-3 2 4,-2 3 3,-4 2 3,-2 1 3,-1 1 1,0-1-2,2 0-4,1-2-2,2-2-6,7-3-11,6-3-11,6-2-10,4-7-6,3-10 0,3-10-1,3-9 0,-1-2 3,-5 7 4,-5 7 6,-5 7 5,-3 4 4,-1 0 4,0 2 4,-2 1 3,-1 1 5,0 3 8,-2 4 7,0 3 7,-1 1 2,0 3-3,-1 2-4,1 2-4,0 0-4,0 1-3,0 0-4,0-1-5,1 0-3,2-3-4,2-1-4,2-2-3,1-3-6,3-4-7,1-4-6,3-4-8,2-4-2,1-3 1,3-5 0,1-3 2,2-4 1,1-2 4,1-1 3,1-2 4,-1-1 2,-3-1 3,-3 1 1,-3 0 3,-3 0 3,-3 3 4,-3 1 3,-2 3 4,-3 2 7,-1 5 7,0 3 7,-2 4 9,-2 4 5,-6 4 4,-4 4 4,-5 4 4,-3 4-2,0 6-8,1 4-9,-1 5-7,0 3-5,-2 0-2,0 2 0,-1 1-2,0 0-1,1-1-1,1-2-1,1 1-1,1-3 0,2 0-1,3-1 0,1 0 0,2-3-2,2-2-4,2-1-3,2-2-4,3-3-2,4-3-1,4-3 1,4-2 0,3-4-1,5-2-3,3-4-2,5-2-3,2-4-4,2-6-4,2-4-5,3-4-5,-2-5-1,-2 1 4,-3-2 4,-3-1 2,-3-3 3,-3-5 2,-3-4 2,-3-5 1,-2-2 2,-2 2 4,-3 2 3,-1 2 4,-1 3 3,-2 7 0,-1 6 1,0 5 1,-2 5 3,-1 3 7,0 3 6,-1 3 6,-3 6 7,-2 11 12,-4 11 9,-2 11 10,-2 6 1,1 3-10,-1 1-9,0 2-10,1 2-6,0 0-6,2 1-5,1 2-5,0-1-2,2-4-1,1-2 0,0-3 0,2-4-4,0-2-9,2-3-8,1-3-8,1-3-7,1-3-6,3-3-7,2-2-7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2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21600 33899 500,'0'-43'45,"0"11"-3,0 10-1,0 9-2,0 8-1,2 6 2,0 6 1,2 6 1,0 3-2,0 3-7,-1 1-6,1 3-7,0 2-4,0 3-3,0 3-2,0 2-4,-1 5-3,0 6-5,-2 6-5,0 6-6,-1 5-4,0 5-2,0 5-5,0 5-2,0 0-5,0-7-8,0-5-6,0-6-7,0-9-3,0-10 1,0-12 2,0-9 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22945 34250 482,'-13'0'9,"4"2"19,6 0 18,5 2 19,3 0 4,3 0-11,3-1-11,4 1-11,0 1-8,1 2-6,0 2-4,-1 2-6,1 0-3,-1-1-3,1-1-3,0 0-3,0-2-2,3-1-2,1-1-3,3 0-2,-1 0-1,-3 0 2,-3 1 0,-3 2 2,-1-1 2,0-1 1,-1-1 4,1 0 1,-4 1 5,-6 6 5,-8 4 7,-6 5 5,-3 1 0,1-1-6,1-3-7,0-1-7,1-2-4,-1 1-2,-1 0-4,-1-1-2,-1 3-1,-2 3 0,0 5 1,-1 3 0,0 1-2,1-3-8,1-4-8,1-1-7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24553 33950 484,'0'25'124,"2"3"-25,0 3-25,2 2-25,-1 2-15,-1-1-5,0-2-5,-1 0-4,-1-1-5,1-1-3,2-1-3,0-1-4,2-2-1,0 0 0,1-1 1,2-1 0,0-2-2,1-3-3,2-3-3,0-2-3,0-3-3,-1-1-2,-1-1-2,0 0-3,-3 0 0,-4 1 2,-4 3 1,-4 2 2,-3 0 1,-2-1-1,-2-1-1,-1 0 0,-3-2-2,-1-1-4,-3-1-2,-1 0-3,-2-1-1,-1-1 1,-1 1 2,-1 0 1,3-1 0,4-2-2,4-3-3,6 0-1,2-3-2,1-1-1,-1 0-2,0-1-2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3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25200 34129 672,'29'-1'65,"-3"0"-8,-5-2-9,-3 0-8,-1-2-7,3 0-6,3-1-6,3-1-4,-1 0-6,-2 1-5,-3 0-4,-2 2-4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2:44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16384 29395 461,'7'-21'11,"-2"3"11,-2 5 12,-2 3 11,-3 4 3,-2 4-8,-3 4-7,-3 4-7,-3 4-5,0 7-2,-1 6-3,-1 5-2,-1 4-2,-2 3 0,0 1-1,0 2 1,-1 1-2,0 0 0,2 0-3,1 1 0,3-3-2,3-2-1,4-3 0,4-3-1,2-3-1,0-2 0,0-1 0,0-2 1,2-3-2,6-1 0,4-3-1,5-1 0,2-1-1,1 0 0,0-1 1,-1 1 1,1 0 0,-1 0-1,1-1 1,-1 1 0,-1 1 1,-3 1 0,-2 3 0,-4 2 1,-2 0 0,-2 1 0,-3-1 0,0 1 0,-4 1 0,-4 3 1,-4 3-1,-4 3 0,-1 1-2,-1-2-4,1 0-4,-1-1-4,0 0-5,1-1-4,-1 0-5,0 1-4,2-2-4,1-1-2,2-3-1,3-1-2,0-3 0,2-3 3,0-3 4,2-2 2,2-3 2,2-1-1,3 0 0,4-2-1,1 0 4,0 0 10,-1 0 9,1 0 9,-1 0 8,0 2 7,-2 0 5,0 1 6,-2 1 3,1 0-3,0 0-2,0 0-2,0 0 0,0 3 4,0 2 3,0 2 4,0 2-1,0 3-4,-1 3-4,1 3-4,0 3-2,-2 2 1,0 4 1,-2 3 1,0 3-1,0 4-5,0 4-2,0 4-4,0 2-4,0 1-3,0 2-3,0 0-4,0-1-2,0-3 0,0-2-1,0-4-1,1-3-2,0-4-3,2-4-4,0-3-4,1-5-3,2-3-6,0-5-4,2-3-5,-1-4-3,1-1-3,0-2-3,0-2-1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38793 28233 549,'-7'-6'7,"2"4"12,2 4 14,2 4 14,1 4 3,0 5-6,0 5-5,0 5-5,0 2-5,0 1-2,0-1-3,0 1-2,0 0-3,-2 0-2,0 2-4,-1 1-2,-2 0-3,0 1-3,-2-1-3,0 0-2,0 0-3,1 1-1,1-1-1,0 0-3,1-2-3,0-3-6,0-5-7,1-3-6,-1-7-8,2-10-10,0-10-10,2-10-10,0-3 1,2 3 12,0 3 12,2 3 12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6"/>
    </inkml:context>
    <inkml:brush xml:id="br0">
      <inkml:brushProperty name="width" value="0.03323" units="cm"/>
      <inkml:brushProperty name="height" value="0.03323" units="cm"/>
      <inkml:brushProperty name="color" value="#00BFF3"/>
    </inkml:brush>
  </inkml:definitions>
  <inkml:trace contextRef="#ctx0" brushRef="#br0">38900 29200 662,'29'0'106,"-6"2"-25,-4 0-25,-4 1-25,-3 0-13,1 0-3,1-2-2,1 0-2,0-1-5,-1 0-6,-1 0-6,0 0-7,-2-1-12,-1 0-17,-1-2-17,0 0-16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39631 28144 531,'0'-23'0,"0"3"0,0 1-1,0 3 0,0 4 9,0 8 19,0 8 17,0 8 19,0 4 3,0 3-12,0 1-12,0 3-11,0 3-8,0 7-3,0 5-2,0 6-3,-2 4-2,0 2 1,-3 2-1,-2 1 0,1 5-7,1 7-12,2 8-13,2 5-13,1-2-5,0-15 2,0-13 3,0-13 2,0-8-1,0 0-5,0 1-4,0-1-4,0-2-1,2-5 4,0-5 3,2-4 4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297" units="cm"/>
      <inkml:brushProperty name="height" value="0.0297" units="cm"/>
      <inkml:brushProperty name="color" value="#00BFF3"/>
    </inkml:brush>
  </inkml:definitions>
  <inkml:trace contextRef="#ctx0" brushRef="#br0">40133 28146 740,'-6'-8'30,"4"2"-1,4 1-2,4 1-1,3 0-1,3 0 0,3 0-1,4 1-1,0-1-2,1 2-6,-1 0-5,1 2-6,-2 0-4,-1 0-3,-3 0-5,-1 0-4,-2 0-3,-1 2-3,0 0-4,-2 2-3,-1 0 0,0 1 0,-2 1 2,0 1 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17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40579 27289 704,'-8'-5'43,"2"6"-1,1 6-2,1 6-1,0 4-4,2 7-6,0 3-5,2 6-5,0 2-6,0 1-5,0-1-5,0 0-4,-1-1-7,0 0-6,-2-1-9,0-1-6,0-3-3,1-3 1,0-5 1,2-3 2,-1-4-1,0-1-4,-2-2-4,0-2-4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4051" units="cm"/>
      <inkml:brushProperty name="height" value="0.04051" units="cm"/>
      <inkml:brushProperty name="color" value="#FED406"/>
    </inkml:brush>
  </inkml:definitions>
  <inkml:trace contextRef="#ctx0" brushRef="#br0">97082 30997 543,'1'-14'0,"2"2"9,2 4 7,2 3 7,1 1 5,3 2 0,2 0 1,2 2 1,-1 0-1,-1 0-1,-3 0-1,0 0-1,-3 1-1,1 4 0,0 2-1,0 3-1,-2 3-2,-1 2-3,-2 1-4,-2 3-4,-3 1-2,-6 1-2,-4 1-1,-5 1-2,-2-1-2,-1-1 0,1-2-3,-1-3-1,1-1-1,3 0 1,1-2-1,3-1 1,4-2 0,10-2 2,8-4 3,9-2 1,5-3-5,3-1-12,1 0-11,3-1-13,-1-1-7,-2 0-2,-2 0-4,-1 0-2,-4 0 1,-3 0 4,-4 0 4,-4 1 4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42855 27781 518,'-20'0'5,"9"0"10,7 0 11,8 0 10,5 0 2,3-2-5,3 0-5,3-1-6,2-2-3,1 0-3,1-2-3,2 0-2,-3 0-2,-1 0-1,-5 2-1,-1 1-1,-3 0-8,-1 4-16,0 0-16,-2 4-16,-3-1-4,-4 1 7,-6 0 6,-4 0 6,-3-1 6,1 0 4,-1-2 4,0 0 4,-1-3 4,-1-4 2,-3-4 4,-1-3 2,0-3 2,2 1 1,4-1 1,3 0 0,1 2 2,0 1 3,0 2 3,1 2 2,-1 2 4,2 1 1,1 0 2,0 2 1,1 0 2,0 0 0,0 0 0,0 0 0,0 2 2,1 4 1,-1 4 3,0 4 2,-1 3 1,0 5-2,-1 3 0,-2 5-1,1 2-1,1 3-1,0 1-1,2 2-1,0 0-2,2-1 0,0-3-3,2-2 0,0-1-2,2-3 0,0-1-2,2-3 0,1-1-1,1-3-2,3-1-2,2-2-2,2-2-2,1-1-2,3-1-1,2 0-3,0-2 0,-1-1 1,-1 0 0,-1-2 0,-1 0 0,-1 0-4,-1 0-1,0 0-4,-2 2 0,-3 4 1,-1 3 1,-2 5 2,-3 1 0,-4 1 3,-4-1 0,-3 1 2,-4-1 1,0-1 1,-1-1 1,-1 0 0,-1-2-2,-2 1-3,0-1-4,-1 1-4,0-1-4,-1-3-2,1-1-3,-1-2-4,1-2-1,3-2 1,1-3-1,3 0 0,0-4-1,2-4-5,1-4-3,0-4-4,2-1 1,1 1 6,0 1 5,2 1 5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0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41795 29589 721,'-10'7'2,"-4"-2"4,-4-3 3,-3 0 5,2-3 4,9 0 7,8-2 6,10 0 5,6-1 1,7 0-5,5 0-5,6 0-6,5 0-6,1 1-9,2-1-10,2 0-8,2 1-9,0 2-8,2 2-9,0 2-8,-3 0 0,-10 0 7,-8-2 8,-8 0 7,-6-1 3,1 0-1,0 0-1,0 0-1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1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46185 28489 537,'-8'-5'62,"0"6"-10,0 6-10,0 6-10,0 2-6,-2 3-4,0 0-3,-1 1-4,-2 2-2,-3 2-2,-3 4-2,-3 3-1,-2 1-4,2-2-2,1 0-2,1-1-4,2-3-2,1-3-2,2-5-3,3-3-3,2-5-3,6-6-8,4-6-7,6-6-7,4-5-2,3-3 6,5-5 3,4-3 5,1-1 4,1 1 3,-1 3 4,1 2 3,-2 1 5,-2 2 6,-1 3 7,-2 1 7,-3 3 6,-1 2 6,-2 4 6,-2 3 7,-3 2 2,-1 3 0,-2 4 0,-1 2-1,-2 2-2,1 1-5,2 1-4,0 2-6,1-1-3,0 1-1,0 0-1,0-1-1,0 0-3,0-1-2,0-1-5,0 0-2,0-4-6,3-3-8,2-4-7,2-4-9,2-5-2,1-5 1,3-7 2,2-5 1,-1-3 2,1 3 3,-2 2 2,-1 1 3,-1 2 4,-1-1 3,-1 1 4,0-1 4,-2 2 3,-1 1 2,0 2 4,-2 3 1,-1 3 7,0 4 8,-2 6 10,0 4 9,-2 3 0,-1 2-10,0 0-8,-2 1-10,0 3-6,0 3-2,0 5-3,0 3-3,0 2-4,-2-1-4,0-1-4,-1-1-4,-2-3-3,0-2-3,-2-3-2,0-2-3,0-6-3,2-7-5,2-6-4,2-7-4,3-4 1,2-1 7,4-2 7,2 1 7,2-1 6,1 3 3,1 1 5,2 2 3,-1 2 4,-1 3 3,-1 1 4,0 2 4,-2 2 1,1 0 0,0 2-1,0 0 1,-1 1-2,1 0-2,0 0-3,0 0-2,-2-1-10,-1-2-16,-2-2-17,-2-1-17,-2-2-2,-2 2 13,-2 1 13,-2 0 12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1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48414 27679 500,'0'-30'1,"2"1"1,0 3 2,1 1 1,1 3 2,-2 3 3,0 3 2,-2 3 2,1 4 7,0 6 10,2 6 10,0 6 11,0 5 1,0 7-7,-2 5-8,0 7-6,-2 4-5,0 6-3,-2 4-3,0 6-2,-1 2-3,0 1-4,0 2-5,0 0-3,0 2-5,-1 3-6,-2 3-7,0 3-6,0 1-4,2-1-4,3-1-2,1-1-3,1-3-4,0-7-3,0-5-4,0-6-3,0-6-1,0-8 4,0-6 5,0-6 3,-1-6 5,0-3 5,-2-3 6,0-2 5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48750 29062 636,'14'-21'28,"-1"5"0,-2 5 2,-2 5 0,0 2 0,1 2-1,3 0 1,2 2-1,0 0-2,-1 2-4,-1 0-4,-1 2-5,-1 1-2,0 3-1,-2 3-3,0 4 0,-4 1-3,-3 1-3,-4 1-2,-3 1-2,-5 0-2,0 1 1,-3 0-1,-1-1 0,-2 0-1,0-1-5,1-1-3,-1-1-4,4-2 1,6-4 5,8-4 5,6-4 5,5-4 2,2 0 1,1-3 0,3-2 1,2-1-8,5-2-14,3 0-16,4-1-14,0 0-4,-5 2 6,-5 2 6,-5 3 7,-4-1 4,-1 0 4,-2-1 4,-2-2 4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284" units="cm"/>
      <inkml:brushProperty name="height" value="0.03284" units="cm"/>
      <inkml:brushProperty name="color" value="#00BFF3"/>
    </inkml:brush>
  </inkml:definitions>
  <inkml:trace contextRef="#ctx0" brushRef="#br0">50887 27378 669,'-6'-15'29,"6"3"3,4 1 4,6 2 3,3 2 1,3 1-4,3 0-4,3 2-3,2 0-5,-1 2-7,1 0-5,-1 2-7,-1 1-9,-1 2-8,-3 2-11,-1 2-9,-3 1-5,-4 1-1,-5 1-1,-2 2 0,-5 0-1,-2 1 2,-4 1 1,-2 1 1,-1 0 3,1-2 8,0-3 5,2-1 8,0-2 4,0 0 1,1-2 2,-1 0 3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50857 27950 523,'-28'0'3,"7"2"6,7 0 6,7 2 6,4 1 4,0 1 1,2 3 1,0 2 1,1 2 0,0 3 2,0 3 0,0 3 2,0 3-2,0 3-3,0 3-5,0 3-3,0 0-2,-2 0-2,0-1 0,-2-1-1,0-1-1,1 2-2,-1 1-1,0 1-1,0-1-9,0-2-13,0-2-14,0-1-15,0-7-11,1-9-9,-1-10-9,0-10-10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2"/>
    </inkml:context>
    <inkml:brush xml:id="br0">
      <inkml:brushProperty name="width" value="0.03483" units="cm"/>
      <inkml:brushProperty name="height" value="0.03483" units="cm"/>
      <inkml:brushProperty name="color" value="#00BFF3"/>
    </inkml:brush>
  </inkml:definitions>
  <inkml:trace contextRef="#ctx0" brushRef="#br0">50766 28825 631,'22'-35'19,"-2"7"2,-1 9 2,-2 7 3,-1 5 1,1 0-1,1 2-1,1 1-1,0 0-2,-1 2 0,-1 0-2,-1 2-1,-2 1-2,-1 4-1,-2 2-3,-2 3-1,-3 3-1,-1 2-3,-2 1-1,-2 3-1,-3 1-3,-3 1-2,-5 1-2,-4 1-3,-3 0-2,-3-1-3,-3-2-2,-3 1-2,0-3-3,2-3-3,1-3-4,3-3-3,1-3-4,3-4-4,1-4-5,2-4-3,3-4-1,3-3 5,2-5 4,4-3 3,2-2 5,2 3 5,2 1 5,2 3 5,0 2 2,1 4 3,0 4 1,0 5 3,0 1 7,1 1 13,2 2 15,0 0 14,0 3 6,1 2-1,0 3 0,0 3 0,0 2-5,3 2-9,1 0-8,3 1-9,0-1-8,-1-1-9,-1-3-7,-1-1-9,0-3-9,-1-2-12,1-4-10,0-2-12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3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51626 26659 590,'8'-14'6,"2"3"12,0 3 12,1 2 11,2 4 5,2 4-3,1 4-4,3 4-4,-1 3-8,-5 5-12,-3 3-12,-4 5-12,-4 2-9,-4 3-6,-4 1-5,-4 2-5,-3 1-3,-3-1 3,-3-2 2,-3 0 1,-1-2 2,1-5 2,1-4 1,1-3 2,1-4 3,2-4 4,3-5 4,1-2 4,4-4 8,4-1 14,6 0 12,4-1 12,6-3 5,5-2-5,7-3-5,6-3-4,1-2-5,0 2-4,-1 1-4,-1 1-4,-2 2-3,-3 2-2,-3 4-3,-3 2-1,-4 5 1,-6 4 5,-6 5 5,-6 6 5,-4 2 3,-2 1-1,-2 0 0,-1 3-1,-3 0-1,-3 2-2,-4 3-2,-1 1-2,-4 2-1,-1 3-2,-2 1-1,-3 2-1,1 2-4,0 2-3,1 2-5,1 2-5,2 0-3,1-2-4,3-2-4,1-2-3,4-3-4,3-5-3,4-5-3,5-5-3,2-6-2,2-7 0,2-6 0,2-8 1,1-3 2,0-2 4,0 0 5,0-1 5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3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52000 28797 589,'22'-21'10,"-1"7"19,-3 5 19,-1 6 19,-2 5 4,-1 4-13,0 4-12,-2 3-13,-1 2-10,-1-3-7,0-1-8,-2-2-7,0-2-6,2 0-6,0-2-6,1 0-6,2-3-5,2-3-4,1-2-5,3-3-3,1-3-1,3 0 3,1-1 5,3-1 2,-1 0 5,-1 2 2,-3 2 5,-1 2 3,-3 2 7,-3 1 7,-3 0 8,-2 2 8,-5 0 7,-3 2 6,-4 0 5,-3 1 5,-6 2 1,-2 2-3,-5 2-3,-3 2-4,-2 1-2,1 1 0,1 1 0,1 1 0,1 0-4,1-1-6,0 0-8,2-2-6,1-1-4,1-1-2,1 0-1,1-2-1,3 0 0,8 2 0,6 0 1,7 1 0,4 0 2,2-2 1,0-2 2,1-2 1,3-3-1,7-3-2,5-2-4,6-3-4,1-3-2,-2 0-3,-3-1-2,-3-1-3,-4 0-4,-3 4-7,-5 2-7,-3 4-6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6"/>
    </inkml:context>
    <inkml:brush xml:id="br0">
      <inkml:brushProperty name="width" value="0.03766" units="cm"/>
      <inkml:brushProperty name="height" value="0.03766" units="cm"/>
      <inkml:brushProperty name="color" value="#FED406"/>
    </inkml:brush>
  </inkml:definitions>
  <inkml:trace contextRef="#ctx0" brushRef="#br0">98400 30863 584,'1'-15'3,"4"4"7,2 3 8,4 3 6,1 0 6,3 2 5,1-1 6,3 0 6,3 0-1,5 2-7,5 0-5,5 2-8,2 0-5,2 0-4,1 0-4,0 0-4,0 0-6,-2 0-9,-1 0-8,-3 0-7,-3 0-6,-3 2-4,-5 0-2,-3 2-4,-5 0-4,-3 2-6,-4 0-7,-4 1-5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4"/>
    </inkml:context>
    <inkml:brush xml:id="br0">
      <inkml:brushProperty name="width" value="0.03018" units="cm"/>
      <inkml:brushProperty name="height" value="0.03018" units="cm"/>
      <inkml:brushProperty name="color" value="#00BFF3"/>
    </inkml:brush>
  </inkml:definitions>
  <inkml:trace contextRef="#ctx0" brushRef="#br0">44737 29148 728,'-32'-7'65,"14"2"-10,16 2-11,14 3-11,12 0-7,7 0-6,8 0-4,8 0-6,1 0-8,-4 0-10,-6 0-12,-4 0-11,-5-1-9,-3-1-6,-5 0-7,-3-1-7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5"/>
    </inkml:context>
    <inkml:brush xml:id="br0">
      <inkml:brushProperty name="width" value="0.03204" units="cm"/>
      <inkml:brushProperty name="height" value="0.03204" units="cm"/>
      <inkml:brushProperty name="color" value="#00BFF3"/>
    </inkml:brush>
  </inkml:definitions>
  <inkml:trace contextRef="#ctx0" brushRef="#br0">38807 32563 686,'-16'-6'-14,"2"4"3,1 4 4,1 4 4,0 3 6,0 3 12,0 3 9,1 3 11,0 3 4,2 1-5,2 3-4,2 1-4,1 1-3,1-3-1,-1-2-3,0-1-1,0-2-2,2-1-3,0-1-2,2 0-2,1-3-3,2-3-2,2-3-3,2-2-2,2-4-3,3-1-4,3-2-3,3-1-3,2-5-2,0-4 1,-1-5 2,1-5 1,-3-1 2,-3 5 1,-4 3 1,-4 4 2,-3 2 1,-1 1-1,0-1 1,-1 0 0,-3 0 2,0-2 5,-3 0 4,-2-1 6,-2-2 0,-2 0 0,-2-1-3,-1-1 0,-1 0-4,1 1-2,0 1-4,2 0-3,2 2-6,4 1-10,4 0-9,4 2-10,3 1-2,2 0 4,2 2 4,2 1 5,1-1 2,3 0 2,2-2 1,1 0 2,1 0 3,-1 1 7,0 0 6,-2 2 7,-2 0 1,-1 2-1,-2 0-2,-2 2-1,-1 1 8,0 4 22,-1 2 20,1 3 21,-1 4 3,0 2-14,-2 3-15,0 3-14,-2 4-9,-1 5-5,0 4-5,-1 6-5,-3 1-5,-1 0-7,-2-2-7,-1 0-8,-2-4-4,2-7-1,1-7-3,0-7-1,2-7-3,2-8-3,2-8-4,2-8-3,2-4 3,0-3 7,1-1 9,2-3 9,0 2 6,0 3 5,-1 5 6,1 3 5,0 3 5,0 2 3,0 3 2,0 1 4,-1 1 1,-1 0-2,-1 0-2,0 0-2,0 1-5,2 2-7,1 2-8,3 2-7,-1 2-4,-2 0-4,-4 1-2,-2 2-2,-2-1 0,2-1 5,0-1 3,2 0 3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40300 32600 653,'7'0'9,"-1"16"15,-1 15 18,0 16 16,-2 9 3,0 3-10,-2 4-10,0 2-9,-2 2-12,0 1-12,-2 1-11,0 1-13,-1-2-9,0-5-8,0-5-7,1-5-8,-1-6 0,2-10 7,0-8 9,2-8 6,0-7 4,2-3-2,0-3-3,2-2-2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41233 32196 776,'-6'-14'5,"4"5"9,4 3 9,4 4 9,3 2 4,3-2-3,3 0-2,3-1-2,2-1-11,1 2-16,1 0-16,1 2-17,-2 0-11,-3 0-4,-4 0-4,-4 0-6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43800 32046 734,'17'-14'73,"3"3"-14,3 3-12,3 3-12,1 1-11,1 2-7,-1 0-8,0 2-8,-2 0-4,-3 0-2,-5 0-3,-3 0-2,-4 1-9,-4 2-18,-4 2-16,-4 1-18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6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43213 31787 565,'-15'-6'7,"4"6"15,3 4 14,3 6 15,1 2 3,2 3-10,0 2-9,2 1-9,-1 4-5,0 3-1,-2 4 0,0 5-1,0 1-2,0 0-1,1 0-3,2 1-1,1-2-3,4-2-3,2-2-1,4-1-4,1-3-1,3-3-1,1-3-1,3-3-2,0-2-2,-3-1-2,-1-1-2,-2 0-3,-3-2 0,-1 1 0,-2 0 0,-2 0 1,-2-1 2,-2-1 2,-2-1 2,-2 0 4,-3-1 1,-2 1-1,-3 2 1,-3 0 0,-3 1-2,-1-1-5,-3 1-4,-1 0-5,-3-1-4,-1-1-5,-3 0-5,-1-2-6,-1-1-2,2-2 1,0-3-1,1 0 1,3-3 3,7-1 7,5 0 6,6-1 7,3-1 4,-2 0 3,0 0 2,-1 0 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7"/>
    </inkml:context>
    <inkml:brush xml:id="br0">
      <inkml:brushProperty name="width" value="0.02911" units="cm"/>
      <inkml:brushProperty name="height" value="0.02911" units="cm"/>
      <inkml:brushProperty name="color" value="#00BFF3"/>
    </inkml:brush>
  </inkml:definitions>
  <inkml:trace contextRef="#ctx0" brushRef="#br0">42439 33691 755,'-5'-14'15,"6"2"5,6 4 5,6 3 6,2 1 0,-1 0-5,-1 0-6,-1 1-4,4-2-3,8 0 0,7-1 0,8-1 0,6-1-4,6 2-10,4 1-9,5 0-10,-3 1-9,-12 1-13,-12-1-10,-11 0-12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7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45752 32300 575,'15'0'87,"1"0"-15,0 0-17,-1 0-17,1 0-9,0 0-6,-1 0-4,1 0-4,-1 2-3,-1 4-1,-1 4-1,0 3-1,-3 4-3,-4 1-6,-5 3-5,-2 2-6,-6 1-2,-4 4 0,-5 3 1,-5 3 0,-4 1 1,-1 0 1,-3 0 1,-1 1 2,0-4-2,1-4-2,3-5-4,1-5-2,3-2-2,1-2 1,3-1 2,1-1 2,4-1 6,4 0 15,6-2 13,5-1 14,4-1 3,5-2-8,5-2-6,5-2-8,4-3-8,1-4-6,3-4-8,1-3-7,1-4-4,1 0-2,-1-1-3,0-1-2,-1 1-1,-1 3 1,-3 3 0,-1 3-1,-3 1 2,-3 2 1,-3 0 1,-2 2 2,-4 0 3,-1 0 4,-2 0 4,-2 0 4,-2 2 12,0 4 17,-2 4 18,0 4 16,-2 3 5,0 1-9,-2 3-9,0 2-9,-2 1-8,0 1-4,-1 1-6,-2 1-4,1-1-4,2-3-3,3-3-2,1-3-3,2-3-3,3-4-7,4-4-5,2-4-6,3-5-3,3-4 2,3-5 2,4-5 0,0-2-1,1-1-7,-1 1-6,1-1-7,-2 3 1,-1 3 7,-3 4 6,-1 5 8,-3 4 10,-3 7 16,-2 8 15,-4 6 15,-2 3 7,0 1-4,-2 0-2,0-1-4,-1 0-4,0-3-5,0-1-6,0-2-6,1-2-12,2 1-19,2 0-19,2 0-18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47733 31895 656,'15'-13'72,"-1"4"-11,-1 6-12,-1 5-11,-1 3-8,0 3-3,-2 3-3,-1 4-4,-1 1-6,-4 3-6,-3 1-8,-2 3-6,-4 1-4,-3 3-1,-5 1 0,-4 2-1,-2 0 0,-1-3 2,-1-3 0,0-3 1,0-3 0,4-3-1,5-3-2,3-2-1,5-4 3,6-3 5,6-2 6,6-4 7,3-1 1,5-2-3,2 0-2,3-1-2,0-1-2,0 0 2,-1 1 0,-1-1 2,-2 0-1,-3 2 1,-3 1-1,-3 0 1,-2 1-11,-2-2-22,-2 0-21,-2-1-22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48439 31930 746,'-5'-7'46,"6"1"-3,6 1-2,6 0-3,2 2-6,3 1-7,0 0-8,1 2-9,-1 0-5,1 2-3,-2 0-4,-1 1-3,-2 1-5,-1 0-5,-2-1-6,-2 1-6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7"/>
    </inkml:context>
    <inkml:brush xml:id="br0">
      <inkml:brushProperty name="width" value="0.03885" units="cm"/>
      <inkml:brushProperty name="height" value="0.03885" units="cm"/>
      <inkml:brushProperty name="color" value="#FED406"/>
    </inkml:brush>
  </inkml:definitions>
  <inkml:trace contextRef="#ctx0" brushRef="#br0">98681 31350 566,'-22'0'-1,"3"0"9,3 0 7,3 0 8,6 0 8,11 2 10,12 0 9,10 2 9,6-1 0,2-1-10,2 0-10,3-1-10,-1-1-10,0 1-8,-2 2-10,0 0-8,-1 1-9,-1 0-9,-2 0-8,0 0-9,-3-1-4,-5 0 3,-5-2 1,-4 0 2,-4-1 0,-1 0 1,-1 0-1,0 0 1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8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48729 31548 634,'-14'-7'5,"3"1"10,3 0 10,2 2 10,3 4 6,1 8 2,0 7 1,2 9 2,0 3-4,0 1-10,0-1-9,0 0-10,0 1-11,0 3-13,0 1-12,0 2-13,0 0-3,0-3 5,0-4 5,0-2 5,-1-3-1,0-3-10,-2-3-8,0-2-9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29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49937 33396 640,'-6'-7'4,"6"2"10,4 2 9,6 2 10,4 1 4,5 0-1,5 0 0,5 0-1,4 0-2,6 0-8,5 0-5,4 0-6,1 0-4,-6 0 1,-4 0 0,-5 0 0,-2 0-5,4-2-10,3 0-11,3-1-11,0-1-3,2 0 3,-1 0 4,0 1 3,-2-1 1,-2 2-4,-3 0-4,-3 2-4,-5 0-1,-4 0 0,-5 0 1,-4 0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0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52413 32724 594,'-21'-1'4,"8"0"9,7-2 7,7 0 9,3 0 2,3 2-1,2 2-3,2 2-3,2 1-1,3 2-3,3 0-1,3 2-1,1-1-2,-1 1 0,-1 0 0,-1 0-1,0 0-1,0 1 1,-1 2-2,1 0 1,-2 0-3,1-1-2,-2 0-4,-1-2-2,-2 0-3,-1 1 0,-2 2 0,-2 0-2,-2 1 0,-2 0-2,-3-1-1,0 1-1,-4 0 0,-2 1 0,-4 1-1,-2 2 1,-3-1-2,-1-1-2,-3-1-3,-1-1-2,-3 1-3,-2 0-3,-1 1-4,-2 1-3,-1 0-4,3-3-1,1-1-3,3-2-2,2-2 1,2-2 5,4-3 6,3 0 4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54704 31797 580,'1'-21'6,"3"7"12,4 5 12,2 6 12,2 4 4,1 2-4,1 2-4,2 2-3,0 1-5,-1 1-5,1 1-3,-1 2-5,0 0-3,-2 1-3,-3 1-3,-1 1-4,-2 2-2,-4 1-4,-3 3-4,-2 2-3,-4 1-4,-6 4-7,-4 3-7,-5 3-6,-4 0-2,-2 0 3,-4-1 3,-3-1 2,0-3 4,3-6 3,3-4 4,4-4 5,0-4 0,3-1 0,0-1-2,0 0-1,6-3 6,7 0 14,8-4 14,8 0 14,5-3 3,3-1-7,3 0-7,3-1-8,3-2-6,1-2-5,3-2-4,1-2-5,1 0-4,1-1-5,-1 0-3,0 1-5,-2-2-2,-3 0-1,-5-1 1,-3-1-1,-3-1 1,-1 1 3,-1-1 3,0 0 2,-2 2 2,-3 3-1,-1 3 1,-2 2-1,-2 4 11,-2 4 25,-2 4 23,-2 4 23,-1 3 8,0 3-11,0 3-10,1 3-10,-2 2-8,2 1-5,-1 1-7,0 1-5,0-2-5,0-1-3,0-4-3,0-3-3,5-8-13,8-13-25,9-11-24,9-14-24,2-4-5,-3 5 15,-5 5 15,-3 5 14,-4 3 13,-3 3 9,-3 1 10,-2 2 10,-2 4 14,0 4 16,0 6 19,0 4 16,-1 4 4,-1 1-10,0 3-11,-1 2-11,-1-1-8,0 0-6,0 0-6,0-2-5,1-1-7,1-1-8,3-1-6,2 0-9,1-3-5,2-1-5,0-2-6,1-2-5,2-2-2,2-2 1,1-2 0,3-2 1,-1-2 4,-5 0 6,-3-1 6,-4-2 7,-2 1 2,0-1 0,0 0-1,0 0-1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57425 32116 564,'-15'-7'22,"2"2"3,3 2 3,1 2 3,1 3 4,0 4 5,1 4 4,-1 3 5,0 4-2,2 3-9,1 3-9,0 3-8,1 2-8,1 1-4,-1 1-5,0 1-4,0-1-7,2-4-6,0-2-8,2-2-7,1-5-5,2-3-2,2-4-2,2-5-2,1-2-2,1-4 0,1-2-2,2-3 1,-2-2 1,-1 0 6,-2 0 6,-2 0 5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1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57781 32160 470,'-1'-13'8,"-2"6"18,-2 6 16,-1 6 18,-1 4 4,2 4-11,2 2-11,2 3-9,1 1-8,0-1-4,0-1-5,0 0-4,1-3-3,2-1-3,2-3-3,2-1-3,1-1-3,1-2-5,1-1-4,2 0-6,-1-5-5,1-6-7,0-7-7,0-7-6,-2-4 0,-1 1 9,-2-1 9,-2 1 8,-1 0 8,0 3 6,0 1 5,0 3 7,-1 1 4,1 2 1,0 3 1,0 1 2,0 1 2,0 0 1,0 0 2,0 1 2,1-1-1,1 2-2,3 0-3,2 2-2,0 3-3,-1 4-2,0 5-3,-2 6-3,-1 2-3,-4 3-3,-3 1-4,-2 3-4,-3-1-2,0-1 0,-1-3 1,-1-1-1,1-4-4,6-3-9,4-4-10,5-4-9,4-3-1,0-4 7,1-2 8,1-3 6,0-2 4,-1 0 0,-1 0-1,0 1 1,-2-1 1,-3 0 2,-1 1 1,-2-1 3,-1-1 1,0-2 1,0-1 2,0-3 0,-1 1 3,-1 1 1,0 2 3,-1 3 2,-1 0 3,0 0 6,0 0 4,0 1 6,0 2 11,0 6 17,0 6 17,0 6 18,0 5 0,0 5-14,0 5-16,0 5-15,0 3-9,0 2-4,0 3-4,0 1-5,0 2-4,0 4-4,0 2-4,0 4-4,0-2-7,0-5-13,0-4-11,0-5-13,0-5-6,0-3-1,0-5-1,0-3-1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59200 31094 589,'9'-22'0,"1"3"0,3 3 1,2 2 1,-1 4 1,-1 3 6,-2 2 5,-2 4 5,-1 3 6,3 4 7,2 4 7,1 3 7,1 4 0,-3 3-7,-1 3-8,-2 3-6,-2 2-6,-2 1-4,-3 0-4,0 2-4,-5 1-2,-4 1 1,-5 1 1,-5 0 1,-4 1-7,1 1-13,-2-1-15,-1 0-14,1-3-9,3-6-2,3-5-3,3-6-3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59850 32289 603,'42'-5'52,"-10"6"2,-9 6 1,-11 6 1,-5 4-5,-2 3-11,-2 3-10,-2 3-11,-2 1-7,-4 0-4,-2 1-4,-3-1-3,-1-2-1,2-3 2,2-5 2,2-3 3,5-4-6,6-2-12,7-4-13,7-2-13,3-4-5,-1 0 3,-1-3 2,-1-2 3,-2 0 1,-2 2 0,-4 2 0,-3 2-1,-2 1 1,0-2 2,-2 0 4,0-1 2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2"/>
    </inkml:context>
    <inkml:brush xml:id="br0">
      <inkml:brushProperty name="width" value="0.04752" units="cm"/>
      <inkml:brushProperty name="height" value="0.04752" units="cm"/>
      <inkml:brushProperty name="color" value="#00BFF3"/>
    </inkml:brush>
  </inkml:definitions>
  <inkml:trace contextRef="#ctx0" brushRef="#br0">61515 30038 462,'-6'-15'5,"1"2"7,2 3 8,2 1 9,1 5 4,2 8 1,0 8 1,2 7 0,-1 6-2,-1 3-5,0 3-4,-2 3-5,0 2 0,0 4 4,0 2 5,0 4 4,0 1 0,0 2-5,0 0-5,0 2-5,0-1-4,0 1-3,0 0-5,0 0-2,0 0-6,0 2-6,0 0-5,0 1-7,1-1-4,0-6-5,2-5-4,0-4-5,1-4-1,-1-5 1,1-4 1,0-3 1,-1-4-1,0-3-4,-2-3-2,0-2-4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4:33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60955 32392 451,'-13'-6'18,"6"5"9,6 2 10,6 5 9,3 3 2,0 4-8,0 2-7,-1 3-7,1 3-5,-2 5-1,-1 3-3,0 5-2,-1 1 1,0 0 3,-1 0 1,1 1 4,0-4-1,-2-4-4,0-5-4,-2-5-4,1 0-2,2 5-2,2 5-2,2 5-1,1-1-1,0-5-1,-1-7-1,1-5-1,0-4-1,2-3-1,0-1 0,1-2-2,2-4 0,0-8 3,1-6 3,1-7 2,2-5 1,3-5 2,3-3-1,3-4 2,3-6-4,1-8-4,2-8-6,3-7-5,-2-1-8,-4 6-10,-3 8-10,-5 7-10,-1 5-9,0 4-6,-1 3-5,1 5-7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8"/>
    </inkml:context>
    <inkml:brush xml:id="br0">
      <inkml:brushProperty name="width" value="0.04313" units="cm"/>
      <inkml:brushProperty name="height" value="0.04313" units="cm"/>
      <inkml:brushProperty name="color" value="#FED406"/>
    </inkml:brush>
  </inkml:definitions>
  <inkml:trace contextRef="#ctx0" brushRef="#br0">99037 28659 510,'-7'-15'3,"2"2"9,2 2 6,2 3 8,1 3 8,0 7 7,0 8 8,0 6 8,0 4-2,0 3-11,0 1-11,0 3-10,-1 0-8,0-1-4,-2-1-4,0-1-5,-2-1-5,0 1-6,-1-1-7,-1 1-6,2-7-8,8-11-10,6-12-9,7-11-10,5-8 1,3-1 11,3-3 11,3-1 11,1 0 8,-2 1 6,0 3 5,-1 1 5,-1 4 5,-3 5 4,-1 5 5,-3 5 5,-2 2 3,-3 2-1,-2 0 1,-4 2 0,-2 1-1,-2 2 1,-3 2 0,0 2 0,-5 2-1,-2 3-6,-5 3-3,-4 3-4,-3 2-3,-1-1 0,-3 1 0,-1 0 0,0-2-3,1-1-4,2-3-6,3-1-4,1-2-3,2-2 1,3-3-1,1-1 1,2-2-1,2-4-2,2-2-3,2-3-2,3-3-1,4 0 2,4-2 1,4 0 1,1 0 1,1 1 2,-1 0 2,1 2 2,-1 1 2,-3 1 4,-1 0 3,-2 2 4,-2 1 2,-2 4 1,-2 2 3,-2 4 0,-2 1 3,-2 3 1,-2 2 2,-2 2 3,-1 0-2,-2 1-1,0 0-2,-1-1-3,-1 0-2,0-3-1,1-1-2,-1-2-1,1-2-1,0 0 0,2-2 1,1 0-1,0-5-4,2-6-9,1-7-9,0-7-11,3-5 0,4-1 8,4-3 6,4-1 8,2-1 4,0-1 2,-1 1 1,1 0 1,-1 0 2,-1 3 2,0 2 0,-2 1 1,-1 3 3,0 3 6,-2 3 5,0 3 5,-3 6 9,-1 10 13,-2 10 13,-1 9 14,-3 6 0,-2 3-10,-2 1-10,-2 2-10,-1 1-8,1 1-4,-1-1-4,0 0-4,2 0-5,3 1-5,2-1-5,4 0-4,1-1-10,2-2-11,0-1-13,2-3-12,1-2-4,5-5 3,4-3 4,4-5 3,0-2 0,-3-2-3,-3-2-4,-3-2-4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58:06.15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5512 15789 0,'0'0'0,"0"0"0,0 0 16,0 0-16,0 0 0,33 1 0,-33-1 0,30 2 0,-14-1 16,3 0-16,5 0 0,1 2 15,1 0-15,13 0 0,3 0 32,1 2-32,0 1 0,12-1 15,-1 0-15,1-2 0,4-1 0,7 0 16,1 1-16,-3 0 0,-2 0 15,-7 0-15,-15-2 16,-9 1-16</inkml:trace>
  <inkml:trace contextRef="#ctx0" brushRef="#br0" timeOffset="214.973">9171 15860 0,'0'0'0,"20"1"16,8-1-16,9 1 0,13 0 0,20 3 15,20 1 1,12 0-16,0-2 16,43-2-16,-10-3 0,-10 0 0,-4 1 0,-39 0 15,-26 0-15,-17 0 0</inkml:trace>
  <inkml:trace contextRef="#ctx0" brushRef="#br0" timeOffset="901.5081">13844 15948 0,'0'0'0,"34"-3"0,5 1 0,11-1 0,1 0 0,20 1 0,20 0 16,10-1-16,-2 0 0,47 2 15,-9 4-15,-23-1 0,-13 0 16,0-3-16,1-1 0,-7 2 16,-2 2-16,2-1 0,1 1 15,-5-3-15,-4 0 0,3-2 16,1-1-16,-5-1 15,-3 1-15,14-1 16,9 1-16,-18 2 0,-12 2 0,-1-2 16,1-1-16,-1 0 0,0 1 15,21-3-15,13-2 16,-9 0-16,-5 0 0,-8 2 0,-4-1 16,-4-1-16,-2 0 0,3 2 15,1 2-15,0-3 0,-1 0 0,1-4 16,-1 0-16,0 3 15,-2 2-15,0 2 0,1 0 0,-2 2 16,-1-1-16,3 2 16,4 0-16,-8-1 0,-6-1 0,2 0 15,-1 0-15,0-1 0,-2-1 16,3 3-16,3 2 16,-3 1-16,0-2 0,-2 1 15,1 0-15,-3 1 0,-2 1 0,-3-2 16,-2-1-16,-2-3 15,-3 1-15,0 0 0,1 1 16,-2-1-16,-2-2 0,-1 3 0,-1 1 16,-8-2-16,-6 1 0,-3 4 15,-1 2-15,-5 0 0,-2-1 0,-8-1 16,-3-2-16,1 3 0,0 2 0,3 1 16,1 0-1,-14-2-15,-3 2 0,-1 0 0,1-1 16,-4-1-16,0 0 0,-1 0 15,-3 0-15,-2 1 0,-6 2 0,-3-2 16,-4 0 0,5-2-16,4 0 0,2-2 15</inkml:trace>
  <inkml:trace contextRef="#ctx0" brushRef="#br0" timeOffset="1769.6591">14242 17043 0,'0'0'0,"0"0"0,0 0 0,0 0 15,17 15-15,-17-15 0,27 15 16,-10-7-16,2 1 16,11-1-1,8 0-15,4-2 0,3-3 16,11 1-16,-6-1 0,20-6 0,16-5 16,-11 2-16,-10 0 0,17-2 15,3-2-15,-10 2 0,-9-2 16,37-2-16,9 1 0,-19 2 15,-14 2-15,9 1 0,4 1 0,-10-2 16,-8-2-16,7 5 0,5 2 16,-8-1-16,-5-2 0,7 2 0,3 2 15,-7-2-15,-5-1 0,4 1 16,2 0-16,-9 6 0,-6 4 0,15 3 16,10 2-16,-6-8 15,-5-5-15,1-2 16,3-1-16,-12 5 0,-6 4 0,6-4 15,6-3 1,-11 0-16,-7 0 0,5-1 0,3 0 16,-10 3-16,-7 2 0,4-5 0,2-5 15,-7 4-15,-4 1 0,-1 2 16,-1-1-16,-2 1 0,-3 0 16,-1 0-16,0 1 15,-5 1-15,-3 0 0,-3-2 0,-1-1 16,-7 6-16,-3 3 0,2 4 15,0 2-15,-5-8 0,1 0 0,5-1 16,5-1-16,-3 0 16,0-1-16,-7-1 0,-2 0 0,-3 0 0</inkml:trace>
  <inkml:trace contextRef="#ctx0" brushRef="#br0" timeOffset="15578.3497">10731 9741 0,'0'0'0,"0"0"0,0 0 16,0 0-16,0 0 0,0 0 0,0 0 15,0 0-15,0 0 0,27-1 16,-27 1-16,0 0 0,33-1 15,-33 1-15,37-2 0,-15 2 16,2-1-16,4 2 16,6 3-16,1-3 0,0 0 15,13 2-15,4 1 16,10 0-16,-4 0 0,14 3 0,0 2 16,-8-1-16,-6 0 0,11 1 15,2-1-15,-11 0 16,-8 1-16,11-1 0,0 0 15,-6-3-15,-4-1 0,8 0 0,4-2 0,-6 0 0,-8 0 16,38-3-16,-1-1 16,-8 4-16,-4 2 0,6-5 0,5-4 15,-9-2-15,-4-2 0,10 2 16,6 1-16,-9-4 0,-6-2 16,7 4-16,8 0 0,-10 3 15,-6 1-15,10-3 16,7-2-16,-7 3 15,-6 2-15,10-3 0,5 0 16,-8-1-16,-7 1 0,15 1 0,10 0 16,-16-1-16,-10 0 0,19-3 15,14 2-15,-13 1 0,-9 0 16,11-2-16,7-2 0,-10 2 16,-7 2-16,14 2 0,9 3 0,-12-3 0,-10 1 15,7-1-15,6 1 16,-10 2-16,-5 2 0,11 0 0,6 2 15,-12-4-15,-10-1 0,10 6 16,10 4-16,-13-6 0,-7-3 16,14 0-16,11 2 0,-10 2 15,-6 0-15,9 1 16,8-1-16,-12-1 0,-8-1 16,11 0-16,10 1 15,-14 1-15,-10 2 0,13-3 0,9-1 16,-13 3-16,-9 2 0,10-1 15,7 0-15,-16-4 0,-11-2 0,10 7 16,8 5-16,-13-3 0,-10 0 16,3-1-16,6 0 0,-12-2 15,-7 0-15,3 1 0,2 0 16,-9-1-16,-4-1 0,-3 1 0,-2 0 16,-5 0-16,-3 1 0,-4-2 15,-1 0-15,-9-4 0,-4-1 0,1-2 16,3-3-16,-8 5 15,-2 2-15,-4-1 0,-3 1 0,-4-1 0,-1 1 16,-2 0-16,0 0 0,-2 0 16,0 0-16,2 1 0,-2-1 15,2 0-15,-2 0 0,3-1 16,-3 4-16,0 1 0,0 1 0,0-2 16,0 0-16,0-1 15</inkml:trace>
  <inkml:trace contextRef="#ctx0" brushRef="#br0" timeOffset="24743.3581">11339 14414 0,'0'0'0,"0"0"0,0 0 16,0 0-16,-29-4 15,29 4-15,-26-2 0,12 2 16,1 0-16,-2 0 0,-3 2 15,0 0-15,1 2 0,-7 2 16,-2 1-16,2 1 0,0-2 16,-4 2-16,-2 2 0,2-1 15,1 1-15,-5 1 0,0 2 16,0-3-16,1-2 0,1-2 0,-1 1 0,1-1 16,1 0-16,-2 1 0,-1 1 15,4-1-15,1 1 0,-1 1 16,-3 0-16,1 1 0,0 1 15,-2 3 1,-2 3-16,1-1 0,1 1 16,5-3-16,3-3 0,-2 4 15,2-1 1,3 0-16,3 0 0,-4 2 0,-2 1 16,3-1-16,3-1 0,2 2 15,0 4-15,4-3 0,1 1 0,-2 7 16,0 1-16,2-2 15,1-3-15,-1 5 0,0 3 16,2-5-16,3-3 0,2 2 0,2 0 16,-1-1-16,3-2 0,2 1 0,0 2 15,1-3-15,1-2 0,2-1 16,1 2-16,-2-5 0,1 0 0,1 1 16,2 1-1,0 0-15,0 0 0,3 1 16,2 0-16,2 2 0,0-1 0,1 1 0,-1 1 0,1-1 15,0-1-15,6 3 0,-1 0 16,-3-6-16,3-2 0,3 3 16,-2 1-16,0 0 0,0 0 0,3-2 15,1-2-15,-2-1 16,0-1-16,0 1 0,2 1 16,0-1-16,3 1 15,-1-1-15,-2 1 0,1-1 16,-1 0-16,4 0 15,2-1-15,0-1 0,-1-2 0,2-1 16,3-1-16,-2 3 0,0 1 16,2-4-16,-1-3 0,-1 1 15,0 1-15,1 0 0,2 0 16,0-2-16,-3-1 0,10 1 0,2 0 16,-5-2-16,-4-1 0,4-1 0,2-1 15,-2 2-15,-2 1 0,2-3 16,2-1-16,0 1 0,0-1 15,1-3-15,0-2 0,1 2 16,-2 1-16,1-2 0,0 0 16,-1-1-16,-2 1 15,9-1-15,1 3 16,-1-3-16,2 2 0,5-5 16,2-3-16,-7 0 0,-5 1 0,3-5 0,-1-3 15,10-5-15,-6 1 0,0 2 16,1 0-16,-20 8 0,1-2 0,14-11 15,-4-1-15,-5 3 0,-4 3 16,2-3-16,2-1 16,-18 6-16,0-2 0,2-6 15,0-2-15,-3 1 0,1-3 0,-2 0 16,0 1-16,-4-3 0,-2-3 16,-4-2-16,-3-1 0,-1-1 15,0 0-15,-4-2 0,0-1 16,-3 1-1,-3 1-15,0-5 0,-1-3 16,-3 8-16,-2 5 0,-4-1 16,-4 1-16,-3 1 0,-3 2 0,3-2 15,0-1-15,-1 3 0,-2 4 16,-7 1-16,-4 1 0,2 3 16,2 4-16,-6-1 0,-4 1 15,1 1-15,3 0 0,-7 5 0,-3 5 0,-2 1 16,0 3-16,-1 1 15,1 2-15,-4 0 16,-2 1-16,0 2 0,-1 3 0,3 4 0,2 2 16,-10 4-16,-2 2 0,-15 6 15,6 1-15,4 2 0,3 0 16,4 0-16,4 1 0,0 3 0,-1 1 16,5 0-16,2 0 0,1 8 15,-1 6-15,10-6 0,8-3 0,4 2 16,3 0-16,10-10 0,7-6 15,3-6-15,0-5 0,3-3 16</inkml:trace>
  <inkml:trace contextRef="#ctx0" brushRef="#br0" timeOffset="25931.2549">13233 9607 0,'0'0'0,"0"0"0,0 0 16,25-6-16,-25 6 0,28-3 0,-6 4 0,2 0 16,2 0-16,16 1 0,6-1 15,0 2-15,2-1 0,18 0 16,7 1-16,-990 0 0,1998 4 0,-984-4 15,1-2-15,4 2 0,-11 2 0,42 2 16,-6-3-16,-19-1 16,-10 0-1,3-5-15,4-2 0,-11 0 0,-7 0 16,7 2-16,6 1 16,-7-1-16,-4 0 0,11-6 0,6-4 15,-7-3-15,-3-2 0,10-3 16,6-3-16,-14-3 0,-10-3 15,13-6-15,7-4 0,-7 0 16,-5 0-16,1 0 0,1-1 0,-8 6 0,-5 3 16,-4-4-16,-4-2 0,-12 2 15,-8-1-15,-6-3 0,-6-4 16,-8 3-16,-6 2 0,-8-3 16,-5-1-16,-7 2 0,-5 1 0,-9-6 15,-6-2-15,-3 6 16,-2 4-16,-8-7 15,-4-4-15,-4 4 0,-1 3 16,-12-4-16,-8 0 16,3 3-16,1 1 0,-10 0 0,-8-3 15,-3 3-15,-3 1 0,-10-2 16,-6-1-16,5 4 0,1 3 16,-6-1-16,-4-2 0,2 4 15,1 1-15,-19 0 0,-11-4 0,5 11 16,7 4-16,-17 0 0,-8-1 15,6 5-15,3 3 0,-14 4 0,-8 5 16,15 0-16,12 2 0,-12-1 16,-8 0-16,15 5 0,10 2 15,-8 4-15,-6 3 0,11-4 16,6 0-16,-4 6 16,-5 7-16,9-2 0,7 0 15,-7 5-15,-6 2 0,7 5 16,6 4-16,-4 3 0,-3 1 15,18-2-15,12-3 0,-4 3 16,-1 3-16,8-6 0,6-2 16,3 4-16,2 3 0,5-3 15,7-1-15,-1 8 0,-1 4 0,8-1 0,5 1 16,-2-3-16,-1-1 0,4 7 16,5 5-16,5 3 0,2 0 15,6-3-15,5-3 0,2-1 16,4-1-16,9-3 0,7-4 15,6-7-15,4-3 0,1-4 0,0-1 16,12 1-16,11 2 0,0-8 0,-1-4 16,13-2-16,8-3 0,1-5 15,2-5-15,-20 1 0,-13-1 16,-9 1-16</inkml:trace>
  <inkml:trace contextRef="#ctx0" brushRef="#br0" timeOffset="26116.2411">13769 8805 0,'0'0'0,"0"0"15,0 0-15,0 0 0,0 0 0,8 25 0,-8-25 16,28 30-16,-9-12 0,-3-2 15,-1-1-15,-3-3 0</inkml:trace>
  <inkml:trace contextRef="#ctx0" brushRef="#br0" timeOffset="27635.89">10453 14719 0,'0'0'0,"0"0"0,-11 9 16,4-3-16,-2 2 0,0 1 0,-1 1 16,-3 5-16,0 0 0,-2 2 15,0 4-15,-2-1 0,0 3 0,1 2 16,2 1-16,-3 10 0,3 1 0,1-1 16,2-2-16,0 9 0,1 7 15,0-5-15,1-11 16,3-8-16,0-6 0,2 13 0,0 9 15,3 1-15,1 3 0,0-4 16,1-3 0,2 4-16,0-2 0,0-3 0,2-2 15,1-4-15,2-4 0,3-2 16,2-1-16,3-3 0,1-1 16,3 0-16,1 0 0,-3-6 15,-1 0-15,11-3 16,8-1-16,-3 0 0,-2 0 15,4-1-15,4-1 0,-1-2 0,-2-1 0,8-1 16,1-3-16,2 3 0,-1 1 16,0-1-16,0-1 0,2-2 15,-1 0-15,2 0 0,-1 1 16,1-4-16,-1-5 0,12 2 16,2 0-16,-6 1 0,-3-1 0,3 1 15,2-1-15,3 6 0,0 3 0,0-1 16,1-2-16,21 0 0,-12-3 15,-1-8-15,-2-6 0,-5 3 16,-4-1-16,3-1 0,2-2 16,0-5-16,-1-3 0,7-5 15,2-1-15,-2 2 0,-3 2 16,-2-5-16,-2-4 16,0 2-16,0 2 0,-2-3 15,2-1-15,-4 2 0,-4 1 16,-1-3-16,0-3 0,-6-2 15,-3-2-15,-3 6 0,-3 3 16,-3-2-16,0-1 0,-7-3 16,-2-3-16,-5-1 0,-3-1 0,-2-7 15,0-5-15,-3 3 0,-1 2 0,-7 0 16,-6 1-16,-6 0 0,-4 0 16,-4-2-16,-4-2 0,-2 5 15,-4 5-15,-5-6 0,-4-3 16,-5 7-16,-3 4 0,-5 0 15,-4 0-15,2 5 0,-1 3 0,-8-4 16,-5-2 0,-2 4-16,-1 2 0,-1 0 15,0-1-15,-1 5 0,-1 3 16,-3 8-16,-4 6 0,2 4 16,3 3-16,-5 2 0,-3 0 15,3 0-15,2 0 0,-4 6 16,0 4-16,1-2 0,0 0 0,1 7 15,0 5-15,5 3 0,2 3 0,-3 5 16,-3 5-16,4 1 0,3 1 16,3 11-16,1 6 0,1 8 15,-1 5-15,-1 2 0,0 2 16,10-3-16,6-3 0,2 3 16,0 1-16,7 5 0,6 3 0,6 12 15,2 8-15,11-9 0,6-7 0,13-9 16,8-6-16,6-13 0,4-8 15,-7-13-15,-5-10 0,-3-5 32</inkml:trace>
  <inkml:trace contextRef="#ctx0" brushRef="#br0" timeOffset="35782.1493">10525 15679 0,'0'0'0,"0"0"0,0 0 15,0 0-15,0 0 0,0 0 0,0 0 16,11 21-1,-11-21-15,0 0 0,27 21 16,-27-21-16,25 16 0,-11-6 16,3 2-16,2-1 0,2 2 0,2 1 15,2 0-15,9 5 16,0-1-16,3-3 0,1-1 0,9 0 16,-1-3-16,2-1 0,2-2 15,-2-1-15,-2-3 0,10 1 0,1-1 16,-4-2-16,-2-1 0,13-2 15,3 0-15,-4 0 0,-3 1 0,10-2 16,1 0-16,-5-2 0,-3-1 16,3 0-16,2-2 15,-5 4-15,-5 2 0,33-4 0,-4-1 16,-9-3-16,-6 0 0,1-2 0,-1-2 16,-7-2-16,-3-2 0,1 3 15,0 1-15,-4-1 0,0-1 0,-2-4 16,0-5-16,-1 2 15,-3 0-15,2-9 0,1-6 16,-5-1-16,-4 0 0,1-1 0,2-2 16,-8 4-1,-5 3-15,1-4 0,-1-4 16,-3 1-16,-4 1 0,-4 1 16,-4 0-16,-1 4 0,0 4 0,-7-6 15,-5-4-15,-5 1 0,-2 0 16,-2 2-16,0 2 0,-4 3 15,-3 4-15,-7-2 0,-5-1 16,3 4-16,1 3 0,-9-8 0,-6-7 16,11 20-16,-5 2 0,-3-4 15,-3-3-15,-3 1 0,-2 1 0,-6 0 16,-4 1-16,2 0 0,1 1 16,-26-11-16,1 4 0,24 12 15,2 1-15,-31-4 16,-3 6-1,3 1-15,4 2 0,2 2 0,2 0 16,4 3-16,4 0 0,-3 2 16,-4 1-16,-2 3 0,-2 4 0,-3 0 15,-4 1-15,5 1 0,1 1 16,2 1-16,1 2 16,3 3-16,3 3 0,-4 0 0,-2-1 15,-1 1-15,0 1 0,0 0 0,-2 1 16,10-1-16,5-2 0,-4 2 15,-4 2-15,-1 1 0,-1 2 0,1 1 16,-1-1-16,9 4 0,6 1 16,-8 4-16,-5 2 15,10-1-15,4-1 0,1 3 0,-1 1 16,-2-6 0,-1-4-16,7 11 0,6 6 15,2-1-15,1-2 0,-8 11 16,-6 6-16,3 7 0,2 7 15,13-14-15,9-10 0,5 8 0,4 3 16,2-6-16,1-4 0,2-2 16,1-3-16,2-6 0,2-4 15,4-1-15,2-1 16,0 1-16,1 0 0,-2-3 0,-1-3 16,0-7-16,2-7 0,0 10 15,1 6-15,0-4 0,-1-3 0,-2-10 16,0 2-1,1-1-15,1 1 0,3-1 0,1 0 0,-4-1 16,0 0-16,1-1 0,-1-3 16,0-1-16,-1-1 0,2-2 0,2 0 15,-5 1-15,-2 2 0,2-1 16,2-1-16,0-1 0,1 0 0,-1-2 16,1 0-16,1-1 15,0 0-15,0-1 0,2-2 16,-2 0-16,1 0 15,3-3-15,2-4 16,-1-1-16,0 0 0,4-3 0,1-2 16,1-4-16,-1-2 0,2-2 15,-4 6-15,-3 3 0</inkml:trace>
  <inkml:trace contextRef="#ctx0" brushRef="#br0" timeOffset="36368.3024">11708 13587 0,'0'0'0,"0"0"0,0 0 16,0 0-16,0 0 0,-10 20 0,10-20 15,0 0-15,6 24 0,-6-24 16,10 26-16,-6-13 0,-1-2 0,1-1 15</inkml:trace>
  <inkml:trace contextRef="#ctx0" brushRef="#br0" timeOffset="37153.4773">11946 13836 0,'0'0'15,"0"0"-15,0 0 16,16-17-16,-16 17 0,18-22 15,-3 8-15,1-3 0,2 0 0,7-11 0,3-4 0,-1 0 16,2-1-16,5-14 0,-2-3 0,1-2 16,0 0-16,6-13 15,-3-2-15,-2-5 0,-6 5 16,-5-7-16,-7 3 0,-5 5 16,-3 4-16,-4 4 0,-5 1 15,-4 2-15,-2 8 0,-14-9 16,-6 7-16,0 6 0,-1 4 0,0 6 15,0 4-15,7 13 0,-4-1 16,-2 2 0,-2 0-16,1 0 0,-1 0 0,-4 0 15,-2 1-15,-3 2 0,-1-1 16,-2 4-16,0 3 16,0 1-16,1 0 0,1 3 0,-2 0 15,1 4-15,2 2 0,0 0 16,3 2-16,2-4 0,2-2 15,-4 7-15,-5 4 0,8-1 16,2 2-16,-1 3 0,-1 1 0,3 4 16,0 2-16,1 6 0,2 3 15,0 3-15,0 3 0,0 0 16,-2 1-16,1 5 0,3 1 16,4 2-16,2 2 0,2-4 15,3-1-15,-2 9 0,-2 3 16,2 2-16,-1 2 15,6-11-15,5-5 0,-2 4 0,2-2 16,0 12-16,3 0 0,2-3 16,2 1-16,-1-26 0,2 2 0,1 23 15,2-2-15,-4-20 0,0 1 16,5 3 0,3-3-16,-2-5 0,2 1 15,-1-2-15,1-1 0,1-2 16,1 0-16,0-2 0,2-1 15,0-3-15,1 0 0,2-3 0,2 1 16,-2-4-16,1-2 0,3-1 16,3-2-16,-2-1 0,2-2 15,2-1-15,-1-1 0,2 1 0,0-1 16,3 0-16,1 0 0,-1-1 0,-2-1 16,3 0-16,2 0 15,-1-1-15,-2 1 0,0-2 16,1 0-16,-1 1 0,1 0 0,-2-2 15,0 1-15,-2 0 0,1 1 16,5-3 0,3-2-16,2-4 0,0-3 15,-8 4-15,-7 0 0,-5 3 0</inkml:trace>
  <inkml:trace contextRef="#ctx0" brushRef="#br0" timeOffset="37322.4982">12499 13587 0,'0'0'16,"0"0"-16,0 0 0,21 5 0,-21-5 15,0 0-15</inkml:trace>
  <inkml:trace contextRef="#ctx0" brushRef="#br0" timeOffset="48458.4475">7092 11514 0,'0'0'0,"0"0"15,0 0-15,0 0 0,0 0 0,0 0 16,0 0-16,0 0 0,-19 10 16,19-10-16,0 0 15,0 0-15,0 0 0,0 0 16,0 0-16,19 19 0,-19-19 0,0 0 15,28 17-15,-28-17 0,32 11 0,-13-6 16,4 1-16,0-1 16,1-1-16,10-1 0,4 0 15,0 0-15,-3-1 16,14 0-16,1 1 16,-3-1-16,-3-1 0,12-1 15,-1 1-15,-2-1 0,-3 0 0,5 0 16,3-1-16,4-1 0,-6-1 0,7 2 15,2 1-15,-5 0 16,-5 1-16,17 1 0,5-2 16,-12-3-16,-6-1 0,33-3 0,-5 1 0,-11-1 15,-11 1-15,5 0 0,1 1 16,-10-4-16,-8-2 0,0 1 16,1-2-16,-7 3 0,-3 2 0,-1 2 15,0 2-15,-11-1 16,-8-2-16,2 2 0,0 3 15,-5-1-15,-5 2 16,-2-1-16,0 0 16,-5 1-16,1 0 0,5 1 0,4-1 15,-4 1-15,-1-1 0,1 2 16,3 0-16,-1 1 0,-2 0 0,4 0 16,5-2-16,-1 0 0,0-1 15,-4 0-15,-5 0 16,-3 0-16</inkml:trace>
  <inkml:trace contextRef="#ctx0" brushRef="#br0" timeOffset="49261.1693">13325 10949 0,'0'0'0,"9"2"0,4 4 15,2-3-15,-1 1 0,11 1 0,7 1 16,2-1-16,0 2 0,13 0 16,5 2-16,0-3 0,0 0 0,14-1 15,3 0-15,-3 0 0,-3 1 0,12-2 16,0 0-16,-7-3 16,-5-1-16,12 1 0,1 0 15,-6 4-15,-6 3 0,31 0 0,-6-1 16,-15-1-16,-10 1 0,2 3 31,1 4-31,-6-8 0,-4-4 0,6 3 16,4 1-16,-5 3 0,-4 0 15,7-1-15,7-2 0,-7-1 0,-4-3 16,7 0-16,5 1 16,-6 2-16,-4 1 0,5-2 15,5-1-15,-6 2 0,-3-1 0,7 1 16,4-1-16,-3-1 0,-2-1 0,3-1 15,2 0-15,-9 3 0,-6 2 0,7 0 16,4-1-16,-5-1 16,-3-3-16,8 0 0,6-1 15,-8 5-15,-2 2 0,1 0 0,2-2 16,-6-1-16,-4-3 0,5 5 16,3 3-1,-6-2-15,-5 0 0,7-3 16,4-3-16,-8 3 0,-4-1 0,6 0 15,2-2-15,-4 4 0,-4 1 16,2-5-16,3-4 16,-9 1-16,-7 0 0,6 6 0,3 3 15,-5-2-15,-1-2 0,-5 0 16,-2 1-16,-2-2 0,0 0 0,-2-1 16,-1 0-16,-6 1 0,-1 3 0,2-3 15,0 0-15,-6-1 0,-3-1 16,0 5-16,0 2 15,-6-3-15,1 1 0,5 0 0,3 0 16,2 0-16,3 0 0,-9-2 16,-6 0-1,-4-1-15</inkml:trace>
  <inkml:trace contextRef="#ctx0" brushRef="#br0" timeOffset="52384.9768">15307 9798 0,'0'0'0,"-11"-5"15,-1-1-15,0 0 0,-1-1 16,-9-4-16,-3-2 0,-1-1 16,1 1-16,-9-4 0,-4 0 15,2 2-15,2 1 0,-5 2 0,-3 2 16,-4-1-16,2 1 0,-5 4 0,-2 3 16,1 2-16,1 3 0,-8 3 15,0 0-15,5 3 0,3 1 16,-3 2-16,-5 3 0,4 0 15,4 0-15,-10 3 0,1-1 16,8 1-16,7 2 0,-4 5 0,-4 3 16,5 0-16,3-2 0,-2 3 0,-2 1 15,2 2-15,1-2 0,-23 18 16,4 2-16,8-7 0,6-4 16,3 11-16,1 7 0,10-9 15,5-6-15,0 1 0,1 0 16,3-1-16,2-2 15,7 6-15,6 3 0,6-5 16,2-4-16,2 8 0,1 4 16,4-6-16,2-3 0,7 5 15,4 4-15,4-4 0,3-3 0,8 0 16,5 2-16,-2-6 16,-1-3-16,7-1 0,4 0 15,-1-5-15,-2-3 0,4 1 0,3 1 16,-1-5-16,2-2 0,6-1 15,5 1-15,-1-7 0,1-3 0,7-8 16,6-5-16,-10-4 0,-6-4 16,6-5-16,5-2 0,-1-3 15,0-1-15,7-8 32,4-6-32,-11 1 0,-6 1 0,3-5 0,3-4 15,-6 2-15,-6 2 0,3-6 0,1-4 16,-10 2-16,-8 1 0,2-7 15,3-6-15,-6 4 0,-4 1 16,-3-3-16,-1-2 0,-1 2 16,-1 1-16,-5-3 0,-3-2 15,-5 5-15,-5 4 0,-3-1 0,-1-2 0,-5 6 16,0 4-16,-9 2 0,-5 0 16,-3 9-16,-1 3 0,-7 2 0,-5 2 15,-1 7-15,-2 4 0,-6 5 16,-4 3-16,4 13 0,4 10 15,-3 8-15,-1 5 0,8-18 0,7-13 16,15-2-16,1 0 0,0 1 0</inkml:trace>
  <inkml:trace contextRef="#ctx0" brushRef="#br0" timeOffset="52817.0549">18294 11367 0,'0'0'0,"0"0"15,0 0-15,0 0 0,0 0 0,0 0 0,-6 19 0,6-19 16,0 0-16,8 22 16,-8-22-16,17 13 0,-17-13 0,0 0 15</inkml:trace>
  <inkml:trace contextRef="#ctx0" brushRef="#br0" timeOffset="53673.3334">17518 11678 0,'0'0'0,"0"0"15,0 0-15,0 0 0,32 1 0,-32-1 16,0 0 0,30 2-16</inkml:trace>
  <inkml:trace contextRef="#ctx0" brushRef="#br0" timeOffset="84810.1892">5891 12867 0,'0'0'0,"-15"0"0,-7-1 0,-9-1 16,-1 0-16,-16 1 0,-22 2 16,-3 4-16,-5 2 0,-14 5 15,-3 1-15,3 0 0,12-1 0,-32 10 16,11 4-16,8-5 0,6-3 15,6 3-15,4 4 0,4-1 0,4 1 16,-1 2-16,-2 2 16,12-2-16,6-2 0,-4 8 0,-1 3 15,5 2-15,1 0 0,4 3 16,2 0-16,-1 1 0,1 1 0,1 4 16,1 6-1,4 3-15,1 3 0,8 8 16,3 7-16,7-13 0,6-8 15,-1-2-15,5 0 0,2 1 16,1-1-16,7-1 16,6-1-16,7-2 0,5-1 0,4-2 15,1-3-15,2-3 0,1-1 0,6 2 16,4 0-16,-2 0 0,-1 0 16,10 6-16,4 5 0,5-7 0,1-3 15,5 2 1,-1 1-16,6-4 0,2-6 0,17 7 15,6 4-15,0-7 0,-3-6 16,0-7-16,-3-5 0,1-6 0,-2-2 16,26 2-1,18 2 1,6-1-16,5-1 0,-33-5 0,-20-5 16,9-1-16,11 0 0,2-2 0,4 0 15,7 2-15,4 3 0,-6-1 16,-4 2-16,28 2 15,19 3-15,-16 0 0,-11-1 16,-4 0-16,-4 0 0,-7 2 16,-4 2-16,6 0 0,4-2 0,1 0 0,-3-3 15,7-4-15,2-2 16,-3-5-16,-3-3 0,1 2 16,4 0-16,-1-1 0,1-1 0,2-5 15,2-5-15,-2-3 0,-1-3 16,1-4-16,0-3 0,-7 2 15,-3 1 1,6-3-16,5-3 0,-8 4 0,-5 3 16,9-4-16,6-2 15,-13-2-15,-8-1 0,-6 2 0,-3 3 16,-7-5-16,-3-3 0,-3-6 16,-1-3-16,-11 4 0,-6 4 0,-1-2 0,0-1 15,-9-6-15,-4-5 0,-8 4 16,-8 3-16,-4 2 0,-5 2 15,-1-8-15,-2-5 0,-10 4 16,-5 5-16,-10-8 16,-7-4-16,-7-3 0,-5-1 0,-7-2 15,-7-2-15,-1 7 0,-1 3 16,-12-7-16,-9-6 0,-3 4 16,-2 2-16,-8-1 0,-6-3 0,-1 7 0,-1 4 15,-1-2-15,-2 0 0,-3 1 16,-1 2-16,-10-5 0,-4-3 15,2 6-15,1 5 0,-3-4 16,-1-3-16,1 1 0,0 4 16,-12-3-16,-6 0 0,4 6 15,5 5-15,-8-3 16,-3-4 0,-1 4-16,1 2 0,-7 3 0,-4 3 15,6 3-15,4 1 0,-8 3 16,-7 3-16,5 3 0,1 2 0,-9 6 15,-5 4-15,4 2 0,1-1 16,-4 6-16,-2 4 0,2 3 16,0 4-16,-6 4 0,-7 3 0,6 0 0,6 0 15,-10 8-15,-7 2 16,-32 13-16,-23 7 0,50-8 16,35-5-16,-21 15 0,-13 12 15,18 0-15,13-1 0,-17 15 16,-14 11-16,35-15 0,25-9 15,-1 5-15,1 2 16,-1 10-16,1 8 0,7 9 16,8 7-16,7 7 0,6 4 15,4 15-15,4 9 0,16 6 16,12 3-16,11-43 0,7-31 16,7-21-16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03"/>
    </inkml:context>
    <inkml:brush xml:id="br0">
      <inkml:brushProperty name="width" value="0.0226" units="cm"/>
      <inkml:brushProperty name="height" value="0.0226" units="cm"/>
      <inkml:brushProperty name="color" value="#F2395B"/>
    </inkml:brush>
  </inkml:definitions>
  <inkml:trace contextRef="#ctx0" brushRef="#br0">64913 10856 973,'-14'-74'26,"3"23"-26,3 24-24,3 23-26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0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4037 15166 662,'-6'-7'91,"6"2"-20,4 2-19,6 2-19,3 1-11,3 2-3,3 0-3,3 2-3,1 0-3,1 1-3,-1 2-4,1 0-3,-2 1-4,-1 1-8,-3 2-6,-1 0-7,-3 0-6,-3 1-6,-3 0-5,-2 0-6,-3-2 0,-2 1 5,-2-2 4,-2-1 5,-1 0 5,0-2 5,0-1 6,0 0 5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89189 28289 999,'-8'-23'-6,"2"1"-12,1 1-12,1 1-12,1 4-2,2 5 10,2 6 10,2 6 9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08:53"/>
    </inkml:context>
    <inkml:brush xml:id="br0">
      <inkml:brushProperty name="width" value="0.02424" units="cm"/>
      <inkml:brushProperty name="height" value="0.02424" units="cm"/>
      <inkml:brushProperty name="color" value="#F2395B"/>
    </inkml:brush>
  </inkml:definitions>
  <inkml:trace contextRef="#ctx0" brushRef="#br0">71370 13476 907,'-77'-36'67,"19"8"-41,19 6-43,18 7-41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0:17"/>
    </inkml:context>
    <inkml:brush xml:id="br0">
      <inkml:brushProperty name="width" value="0.02602" units="cm"/>
      <inkml:brushProperty name="height" value="0.02602" units="cm"/>
    </inkml:brush>
  </inkml:definitions>
  <inkml:trace contextRef="#ctx0" brushRef="#br0">68389 11600 845,'-75'21'106,"23"-3"-57,22-5-58,23-3-57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0:42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77650 21750 456,'0'17'185,"0"3"-46,0 3-45,0 3-46,0 0-25,0-1-4,0-3-4,0-1-4,0-3-4,0 1-5,0-2-4,0-1-4,0-1-5,0-1-3,0-1-3,0 0-4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2:10"/>
    </inkml:context>
    <inkml:brush xml:id="br0">
      <inkml:brushProperty name="width" value="0.05453" units="cm"/>
      <inkml:brushProperty name="height" value="0.05453" units="cm"/>
      <inkml:brushProperty name="color" value="#FED406"/>
    </inkml:brush>
  </inkml:definitions>
  <inkml:trace contextRef="#ctx0" brushRef="#br0">60003 9728 403,'-36'-8'1,"9"2"0,7 1 2,9 0 2,3 1 0,0 1-1,0-1-1,0 0 0,2 2 6,2 4 13,4 3 12,3 5 13,2 2 1,3 0-8,3-1-8,4 1-9,-1-1-5,-1-1-3,-2 0-2,-2-2-3,0-1-1,5-1-3,4 0-2,3-2-2,1-1-1,-2 0 0,-4-2 0,-3 0-1,-1-1-1,1 0 1,1 0-1,2 0 0,-1 0 0,-1 0-1,-1 0 0,0 0 0,0 0 0,3 0 1,3 0 0,3 0 1,1-1 1,-1-2 0,-1-2 0,0-2 0,-2 0 0,1-1 1,-1 0-1,1 0 0,-1 2 0,1 1 1,0 2 0,-1 2 1,0 1 0,-1 0-1,0 0 1,-2 0-1,-1 0 0,-1 0 0,-1 0 0,0 0 1,-1 0 0,3 0 0,2 0 1,1 0 0,1 0 0,-1 0-1,0 0-1,-2 0 0,2 0-1,3 0 0,5 0 0,3 0 0,2 0 0,1 0 0,-1 0-1,0 0 0,1 0 0,1 0 0,1 0 0,1 0 1,0-1-2,2-2-1,1-2-3,1-2-2,-1 0-1,-2 1 2,-2 0 1,-1 2 0,-3 1 2,-2 2 0,-1 2 1,-3 2 0,-2 2 1,-2 3 0,-4 4 1,-3 2 1,-1 0 0,0-1 1,-1-3 2,1-1 1,-1-1 0,-1 0 1,0 0 1,-2 0-1,1-1 1,4-1-2,2-1-1,3 0-1,3-2-1,5 0-1,3-2-1,5 0-1,3-3-1,2-2 2,4-4 0,2-2 0,1-1 0,-2 1-1,-2 1-2,-1 0-2,-3 3-1,-2 1 1,-2 2 1,-1 2 0,-3 1 0,-1 2 1,-3 0 2,-1 2 0,-2-1 0,-1 1 2,-1 0 1,-1 0 1,-1 0 1,-1 0 0,-1 0 1,0 0 0,-1-1 0,3-1 1,1 0 1,3-1 0,1-1 0,3 0-3,1 0 0,3 0-3,-1 0-1,0 0 0,-1 0-2,-1 0 1,0-1-2,1-1 1,1 0 0,1-1 0,-1-1 0,-2 0-2,-1 0 0,-2 0-2,-3 1 1,0 0 1,-1 2 1,0 0 3,-2 1 0,1 0 0,-1 0-1,1 0 0,1 0 2,1 0 3,3 0 4,1 0 2,3 0 2,3 0-3,3 0-3,2 0-1,3 0-3,-1 0-1,0 0 0,0 0-2,1 0-1,0 0 1,2 0 0,1 0 0,0 0-1,0-2 1,0 0 0,0-1 1,-1-1-1,-3 2 0,-4 0 0,-2 2 0,-3 0 1,-1 0 2,-3 0 3,-1 0 2,-2 1 2,-1 2 1,-1 2 0,-1 1 1,0 1-1,-1-2 0,1-2-2,0-2 0,1-1-2,2 0-1,4 0-3,3 0-1,4-1-2,3 0-1,4-2 0,4 0-2,4-2 0,2-2 0,4-1 1,2-3 0,2 0 0,-1 1 1,1 0 2,0 2 0,0 1 1,0 2 1,-1 3 0,1 1 1,-1 1 1,-2 0-1,-2 0 0,-2 0-1,-2 0 0,-2 0-3,-2 0-1,-2 0-2,0 0 0,2 0 3,2 0 3,2 0 2,0-1 2,0-2-3,-2-2-1,0-2-2,-2 0-1,-2 1 2,-2 0 2,-2 2 0,-2 1 2,-3 2-1,-4 2 1,-1 2 0,-4 2-1,0 1 0,-1 3-1,0 2 0,-3 0-1,-2 1-1,-1 0-1,-2 0 0,-2-1-1,-1 1 1,-1-1 0,0 1 1,0-1 0,3-2 0,3-3-1,3-1 0,3-2 0,3 0-4,3-1-2,3-2-2,3-1-2,2-2-1,4-2 0,3-1-1,1-3 0,0 0 2,0-1 2,0-1 0,0-2 2,2 0 2,0-1 1,2-1 2,-1 0 1,1 1 1,0 1 1,0 1 1,-1 1 1,-4 2 2,-2 2 2,-3 3 1,-4 0 0,-2 2 0,-3 0-2,-3 2 0,-2 1-2,-1 2 0,-1 2-1,-1 2 0,-1 0-1,1-1-1,-1-1-1,1 0 0,-1-2-4,1-1-6,-1 0-5,1-1-6,-5-2-11,-9-1-15,-8 0-15,-10-1-16,-3-1 0,1 0 15,0 0 16,2 0 14,0 0 8,1 1-2,-1-1-1,0 0-1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3"/>
    </inkml:context>
    <inkml:brush xml:id="br0">
      <inkml:brushProperty name="width" value="0.0226" units="cm"/>
      <inkml:brushProperty name="height" value="0.0226" units="cm"/>
      <inkml:brushProperty name="color" value="#F2395B"/>
    </inkml:brush>
  </inkml:definitions>
  <inkml:trace contextRef="#ctx0" brushRef="#br0">64913 10856 973,'-14'-74'26,"3"23"-26,3 24-24,3 23-26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18413 13851 615,'-21'0'6,"8"-2"11,7 0 13,7-2 11,4 1 3,3 1-7,3 0-6,4 2-8,0 0-4,1 0-3,0 0-3,0 0-3,0-1-1,3-1-2,1 0-2,3-1 0,0-1-2,1 2 1,-1 0-1,1 2 0,-1 0 0,1 0-2,0 0-1,-1 0-2,1 0-1,3 2 0,1 0 1,3 2-1,-1-1 0,0-1 1,-1 0 0,-1-1 0,0-1 1,-1 0 1,0 0 1,1 0 1,-1 0 1,-1 0-1,-1 0 1,-1 0 0,-1 0 0,1 2-1,0 0 0,-1 1 0,0 1-1,-1 0 0,-1 0 1,-1 0-1,1-1 0,1 0 0,3-2 0,1 0 1,2-1-1,-1 0 0,0 0-1,1 0 1,0-1-1,1 0 0,1-2 1,1 0-1,0 0 0,0 0 0,1 2 0,-1 0 0,0 1 0,1-2-1,-1 0 1,0-2 0,0 1-1,-1 1 0,-1 0 0,-1 2-1,0 0-1,1 0 1,1 0 0,1 0 1,-1 0-1,0 0 1,-1 0 0,-1 0 1,-1 0 0,1 2 0,-1 0 0,1 1 0,-1 1 0,1 0 0,-1 0 0,1 0 1,-2 0-1,0 0 1,-1 0 0,0 0 0,-2-1 1,2-1-1,1 0-1,1-2 1,1 1-1,-1 0 1,1 2-1,-1 0 0,1 1 0,1 0 0,1 0 0,1 0 0,0-1 1,2 0 0,1-2 0,1 0 1,1-1 0,0 0-1,2 0 0,1 0 0,0 0-1,0 0 1,0 0-1,1 0 0,-1-2 1,2 0-1,1-3 0,0-2 0,0 0 0,-2 2 0,-1 2 0,-3 2-1,-1 1 1,1-2 0,-1 0 0,0-1 0,0-1 0,1 2-1,-1 0 1,0 2 0,0-1 0,1 0 0,-1-2 0,0 0 0,1 0 0,1 0 0,0 2 0,2 0 0,0 1 0,1 0 0,-1 0 0,0 0 0,-1 0 0,-2 0 0,-2 0 0,-1 0 0,-2 1 0,1 2 0,-1 2 0,0 2 0,1 0 0,1-1 0,1 0 0,1-2 0,0-1 0,0 0 0,0-2 0,1 0 0,0-1 0,2 0 1,2 0-1,3 0 1,0 0-1,0 0 1,0 0-1,0 0 0,0 0 1,0 0-1,0 0 2,0 0-1,0 0 1,1 0 0,-1 0-1,0 0 1,0-1-1,0 0-1,0-2 0,0 0 0,0 0-1,-2 0 1,0 2 0,-1 0-1,-1 1 1,0 0 0,1 0 0,-1 0-1,-1 0 1,-2 0 0,-2 0 0,-1 0 0,-2 1 0,2 0 0,1 2 0,1 0 0,0 0 0,-2 0-1,0-2 0,-1 0-2,1-1 1,3 0 0,3 0 1,2 0 0,2-1 0,-2 0 1,0-2 0,-1 0 0,-1-1 0,0 0 0,0 0 0,1 1 1,-1-1 0,0 2 0,0 0 0,0 2 1,1-1-1,-1 0-1,0-2 1,0 0 0,0 0 0,-2 0-1,0 2 1,-1 0-1,1 1 1,2 0-1,4 0 1,3 0-1,-1-1 0,0-2 1,-3-2 1,-2-1-1,-1-1 1,0 2 0,1 2 0,-1 2-1,-1 0 1,-2 0-1,-2-2 1,-1 0-1,-2 0 1,-2 0-2,0 2-2,0 0 0,-2 1 0,2-2 0,1 0 0,1-1 0,0-1 0,1 0 2,-1 0 0,1 0 1,-1 1 0,0 0 0,1 2 0,-1 0-1,0 1 0,1 0 1,-1 0 0,0 0 0,1 0 0,-1 0-1,0 0 0,1 0-1,-1 0 0,0 0 1,1 0-1,-1 0 1,1 0-1,-1-2 2,0 0-1,1-2 1,-1 1 0,0 1 0,1 0 0,-1 2-1,0 0 1,1 0 0,-1 0 0,0 0 1,1-1 0,-1-1-1,0 0-1,1-1-1,-1-1 1,1 0-2,-1 0 1,0 0-1,-1 0 0,-1 0 1,-3 0-1,-1 1 0,-1-1 0,1 2 1,1 0 0,1 2 1,0 0 1,-1 0 0,-1 0 1,-1 0 0,-1 0 0,-1 0 0,-1 0-1,-1 0 0,0 0 0,1 2-1,1 0 0,1 2 0,1-2 0,1-1 0,1-2 1,1-1-1,1-2 0,3 2 0,1 0 0,2 2-1,2-1 1,-1 0 0,0-2 0,1 0 1,-2 0 0,0 0 0,-1 2 0,-1 0 1,-1 1 0,1 0-1,-1 0-2,0 0 0,0 1 0,-1 0 0,-1 2 0,-1 0 0,-1 0 0,1 0 1,-1-2-1,1 0 1,-1-1-1,0 0 1,1 0 0,-1 0-1,1 0 1,-1 0 0,0 0 0,1 0 0,-2 0 0,-1 0 0,-3 0 0,-1 0 0,-2-1 1,-3 0-1,-1-2 0,-2 0 0,-2 0 1,1 0-1,0 2 0,0 0 0,-1 0-9,-1-4-15,0-2-17,-2-3-16,-1-2-7,-2 0 4,-3 1 2,0-1 4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4697" units="cm"/>
      <inkml:brushProperty name="height" value="0.04697" units="cm"/>
      <inkml:brushProperty name="color" value="#FED406"/>
    </inkml:brush>
  </inkml:definitions>
  <inkml:trace contextRef="#ctx0" brushRef="#br0">101300 29994 468,'-8'-22'18,"0"5"-3,1 3-2,-1 4-4,-1 3 2,0 1 4,-1 0 6,-1 2 4,-2 0 3,-2 2 1,-2 0-1,-1 2 2,-2 2-2,1 6-3,-1 4-2,0 5-2,1 4-2,1 3-2,1 3 0,1 3-2,1 1 0,0-2-1,2 0 0,1-1 0,1-1-1,2-1-2,2-1 0,3-1-1,0-2-2,0-1-2,0-2-1,0-3-2,1-1-3,2 0-1,2-2-3,2-1-2,2-1-3,4-2-3,2-2-3,3-2-4,3-3-3,1-1-1,3-2-3,2-1-3,0-4 0,3-2 0,0-3 1,1-4 0,-2 0 1,-3 1 3,-5 1 3,-3 1 3,-3 0 5,-3 2 7,-1 1 8,-2 0 6,-2 5 10,-2 8 11,-2 8 10,-2 8 11,-1 2 1,0-1-8,0-3-8,1-1-8,-1-2-6,2-1-4,0-1-5,2 0-3,3-3-7,7-3-7,7-2-9,8-4-7,0-3-7,-2-3-8,-2-5-5,-4-4-8,-2-2 1,1-1 6,0-2 7,-1 1 6,0-1 7,-2 4 4,-3 3 6,-1 3 5,-2 3 13,-2 4 20,-2 4 21,-2 4 19,-1 3 4,0 1-14,0 3-15,0 2-13,0 0-9,2 1-2,1 0-3,0-1-2,1 0-6,2 0-11,0-2-9,2-1-11,0-2-15,1-2-17,1-4-19,2-2-18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0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4037 15166 662,'-6'-7'91,"6"2"-20,4 2-19,6 2-19,3 1-11,3 2-3,3 0-3,3 2-3,1 0-3,1 1-3,-1 2-4,1 0-3,-2 1-4,-1 1-8,-3 2-6,-1 0-7,-3 0-6,-3 1-6,-3 0-5,-2 0-6,-3-2 0,-2 1 5,-2-2 4,-2-1 5,-1 0 5,0-2 5,0-1 6,0 0 5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0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4072 15322 599,'-7'8'1,"-1"0"0,0 0 1,0-1 1,4 0 4,8-4 8,8-3 8,7-2 7,3-1 2,-3 0-7,-3 2-7,-2 0-6,-3 3-6,-3 2-8,-1 4-7,-2 2-7,-1 5-3,0 7 3,0 7 1,0 7 2,-2 1 3,-2-2 6,-4-3 5,-2-3 5,-2-3 2,0-2 1,1-1-2,-1-2 1,0-3 1,2-1 3,1-3 3,0-1 2,2-4 3,0-4-1,2-6-1,0-4 1,3-5-1,4-6-3,4-4-2,4-4-2,2-10-6,3-11-6,1-12-9,3-11-6,1-4-7,-1 3-4,1 4-6,-1 5-4,-1 5 0,-3 6 2,-3 8 4,-3 6 2,-1 5 4,0 3 4,0 3 3,-1 3 3,0 5 9,-4 7 15,-3 6 15,-2 8 14,-2 5 6,0 3-3,0 5-3,0 3-3,-1 4-1,0 3-1,-2 3 0,0 3-1,0-1-4,0-2-5,2-3-6,0-3-5,1-3-6,-2-1-3,0-2-4,-2-2-4,2-11-11,4-17-20,4-17-19,4-18-20,2-7-2,2 2 13,0 4 14,1 3 14,-1 3 8,-1 5 6,-2 5 4,-2 6 4,-2 3 6,-1 4 7,0 5 7,-2 3 7,0 4 11,0 6 14,0 4 14,0 6 14,0 2 1,0 3-12,0 2-11,0 1-13,-1 4-6,-1 5-2,0 5-1,-1 5-4,-2 2-2,-1 2-5,0 1-4,-1 0-5,-2 0-5,-2 0-3,-2-1-5,-2-2-3,0-2-3,1-3 0,0-5-1,2-3-1,1-10-5,1-13-11,0-14-9,2-13-11,1-9-1,2-3 6,2-2 8,2-4 5,1 2 8,0 6 6,-1 5 6,1 7 7,0 4 5,0 3 0,0 2 2,0 4 1,-2 6 9,-2 8 16,-3 9 17,-4 9 16,-1 6 4,-2 3-9,0 3-10,-1 3-9,-1 1-7,1 0-3,-1 0-4,0 0-4,1-2-1,1-6-1,0-4 1,2-5-1,2-5-5,4-6-11,4-6-10,4-6-11,4-7-4,3-6 3,5-7 2,4-7 3,1-2 0,1 3-3,-1 4-3,1 2-3,-3 3 2,-3 4 6,-5 4 6,-3 5 6,-3 1 7,0 4 5,-2 0 5,0 4 5,-1 0 4,0 3 4,-1 2 3,1 2 3,0 0 2,-2 1 0,0 0 0,-2 0-1,1-1-1,0-1-5,2 0-4,0-2-4,2-1-2,2-2 1,1-3 1,3 0 1,3-6-6,2-8-14,3-8-15,3-7-15,1-5-7,-1-1-2,-1-1-1,-1 0-2,-2-1 2,-3 1 7,-3 2 6,-2 0 7,-3 2 5,-1 3 5,0 3 6,-2 3 4,0 3 7,-2 3 8,0 2 8,-2 4 9,0 5 7,0 6 9,0 8 8,0 6 8,0 4-1,0 1-8,0 1-11,0 1-8,0-1-9,0-1-7,0-3-7,0-1-7,1-2-8,2-3-7,2-1-8,2-2-8,1-3-5,0-2-4,-1-4-2,1-2-5,-1-3 3,-2 0 5,-2-1 8,-2-1 6,-1-1 4,2 0 3,0 0 2,2 0 2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0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7616 14085 538,'-7'-23'18,"2"17"15,2 16 16,2 17 15,1 10 2,0 2-11,0 4-11,0 3-12,0 2-6,2 1-5,0 3-2,2 2-5,0 1-3,1 2-4,2 0-4,0 1-5,1 10-1,0 19 0,0 18-1,-1 19 0,2 5 1,0-7 0,1-9 1,1-7 0,0-10 1,0-12-2,-2-12 0,-1-11-2,0-11-13,0-8-26,0-9-26,0-9-26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2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8677 12597 505,'-6'-6'-1,"2"6"15,4 4 14,3 5 15,0 5 3,1 6-6,0 3-8,0 7-6,-1 1-5,0 2-3,-2 1-3,0 1-2,-1 4-2,2 10-1,0 8-1,2 9-2,-1 0-1,-1-7 0,0-8-2,-1-8 0,-1-3-3,0 0-4,0 2-3,0 1-4,0-3-1,0-6 0,0-6 1,0-5 0,0-10-2,2-10-5,0-13-4,1-12-6,2-11-2,2-12 1,2-12 1,2-11 1,1-9 1,3-3 2,2-4 2,1-4 1,2 2 3,0 7 4,-1 9 3,1 7 3,-1 7 4,1 6 5,-1 6 4,1 6 4,-1 6 4,-1 4 2,-1 5 3,0 5 2,-3 3 1,-1 4 2,-3 3 1,0 3 0,-2 2 1,1 3-2,1 4 0,2 2-1,-1 4-2,-1 4-2,-1 3-2,0 5-1,-3 2-2,-1 3 0,-2 1 1,-1 3 0,-2 1-1,0 2 0,0 2-1,0 3 0,0 1-2,1 3 0,2 4-2,0 3 0,1 1-2,-2 3-1,0 2-1,-2 2-2,1-1-2,2-3-2,2-2-4,2-4-2,1-2-7,1-2-12,2-2-10,0-2-12,0-3-2,-1-5 6,0-5 7,-2-5 6,-1-4 0,0-3-6,-2-3-6,0-2-7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10852 13470 535,'1'-11'6,"3"8"13,4 9 13,2 10 12,1 2 2,-1 1-11,0-2-11,-2-1-10,0-1-6,0-1 0,0-1-1,0 0-1,1-4-9,3-5-17,3-4-19,3-5-18,0-4-4,-2-2 11,-4-2 9,-3-1 10,-2-1 8,0 2 5,-2 3 5,0 1 6,-3 3 11,-2 6 20,-4 4 19,-2 6 20,-3 3 3,0 3-12,-1 3-11,-1 3-12,-1 1-6,0-1-4,0-1-1,1-1-3,-1 0-3,0-1-6,0 1-5,1-1-6,0 0-5,4-3-5,3-1-6,2-2-6,4-3-2,2-2 2,3-4 0,4-2 2,0-3 2,1-1 3,0 0 2,0-1 2,-1-1 5,-1 2 7,-1 0 7,0 2 7,-3 1 4,-4 4 1,-4 2 2,-4 3 0,-3 3 1,0 0-2,-1 1-1,-1 1-1,-2 1-2,0 1-1,-1 1-3,-1 2 0,-2 0-2,-1 2-1,-3 3 1,-1 2-1,0-3-2,5-4-7,3-4-6,4-6-5,5-4-8,6-4-9,6-4-10,6-4-8,3-2-3,1-2 4,1 0 5,1-1 5,0 0 5,-3 0 7,-1 2 8,-2 1 6,-2 1 7,-1 2 4,-1 2 5,0 2 6,-2 1 2,-1 2 4,0 0 1,-2 2 3,0 1 0,0 1 0,0 3-2,0 2 0,0 1 3,2 0 9,0-1 10,2 1 8,-1 0 2,1 0-9,0-1-6,0 1-8,0-1-5,0-1-2,-1 0-2,1-2-3,0-1-2,2 0-4,0-2-4,1 0-2,1-4-6,0-6-7,-1-6-7,1-6-6,-1-3-2,-2-1 2,-2-1 3,-2-1 2,-2 0 3,1 1 1,0 1 3,0 1 1,0 2 3,0 3 4,0 3 5,0 2 3,1 3 4,2 1 4,1 0 4,3 2 3,0 1-1,0 4-7,-2 2-8,-1 4-6,0 1-6,-2 1-4,-1 2-4,0 0-3,-2 0-8,-2 1-10,-2 0-12,-2 0-10,-3-2-2,-2-3 7,-3-2 8,-3-4 7,-1-1 7,2 0 6,3 0 8,1 0 7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11524 15012 796,'-21'-14'3,"5"2"5,5 4 6,4 3 4,5 1 5,2 0 3,4 0 2,2 1 3,4-1-3,4 2-11,3 0-9,5 2-11,1 0-9,2 0-10,1 0-10,1 0-9,-2 0-4,-3 0 2,-5 0 1,-3 0 2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3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13175 13411 472,'-1'-13'50,"0"8"3,-2 7 2,0 6 3,-2 5-3,-3 5-8,-4 3-7,-2 5-7,-1 3-7,1 2-2,1 4-4,0 3-3,3 1-3,3 2-2,2 1-2,4 0-3,1 0-2,0-2-3,0-2-4,0-2-3,3-3-4,6-5-7,5-5-7,7-5-5,3-4-7,1-3-7,1-3-5,1-2-7,-1-3 0,0-1 6,-1 0 4,-1-1 6,-3-2 3,-3-1 3,-4 0 3,-4-1 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4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13870 13250 491,'29'14'81,"-5"-3"-17,-5-3-19,-5-2-18,-1-2-10,0 2-3,1 0-1,1 2-3,1 1-2,-1 3-1,1 3-1,0 3-2,-3 3-2,-3 1 0,-4 2-2,-4 3 0,-4 2-2,-6 5-1,-4 2 0,-5 6-2,-4 0 1,-1-2 0,-3-2 1,-1-2 0,-1-3 1,3-3 0,1-5-1,3-3 0,-1-3 1,-1 1 1,-3-1 1,-1 1 1,1-2 0,7-3 1,5-3 0,7-3 0,4-2 1,5-2-1,6-2 0,4-2-1,5-2 1,3 0-1,5-2 1,3 0-1,2-2-2,1-2-4,-1-1-5,0-3-5,0-1-4,1 1-3,-1-1-3,0 0-3,-1 0-2,-1-2 1,-3 0 0,-1-1-1,-3 0 3,-3-1 5,-3 0 4,-3 1 4,-3 0 5,-2 2 4,-4 3 4,-2 1 5,-2 5 12,0 8 22,0 7 20,0 9 21,0 2 2,0-3-18,0-3-18,0-2-17,0-3-13,0 1-5,0 0-5,0-1-6,1-1-11,2-6-16,2-4-16,2-6-16,1-4-1,1-3 10,1-5 12,2-3 11,-1-1 8,-1 5 5,-1 3 6,0 4 4,-2 5 12,-1 6 19,0 6 18,-2 6 19,0 3 4,0 1-8,0 1-9,0 1-8,0 1-7,2-1-6,0 1-5,1-1-5,1 0-5,0-1-4,0-1-4,0 0-4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4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15430 13081 688,'22'-13'43,"-3"3"-6,-3 4-7,-3 4-6,-2 2-4,0 2-1,-2 0 0,-1 2-1,0 1-2,-2 1 0,-1 3-2,0 2-1,-2 2-2,-2 3-1,-2 3-1,-2 4-2,-3 0-3,-4 2-3,-4 1-3,-3 1-4,-3-1-2,1-3 1,-1-3 1,1-3 0,0-2 0,4-1 1,3 0 1,3-2-1,3-2 2,4-4 0,4-4 0,4-4 1,4-4-1,5-2-1,5-3-2,5-3-2,3-2 0,-1 2 1,0 1 0,1 1 0,-3 1-1,-5 2-5,-5 2-3,-5 3-5,-2 0-5,0 0-8,0 0-7,0 0-7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3039" units="cm"/>
      <inkml:brushProperty name="height" value="0.03039" units="cm"/>
      <inkml:brushProperty name="color" value="#F2395B"/>
    </inkml:brush>
  </inkml:definitions>
  <inkml:trace contextRef="#ctx0" brushRef="#br0">16011 13297 724,'-13'0'12,"8"0"15,7 0 15,6 0 15,5-1-1,3 0-15,3-2-14,3 0-15,2-1-10,-1 0-6,1 0-3,-1 0-6,-1 1-5,-3 0-6,-3 2-5,-3 1-6,-2-2-4,-2 0-2,-2-3-4,-2-2-3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3433" units="cm"/>
      <inkml:brushProperty name="height" value="0.03433" units="cm"/>
      <inkml:brushProperty name="color" value="#FED406"/>
    </inkml:brush>
  </inkml:definitions>
  <inkml:trace contextRef="#ctx0" brushRef="#br0">103050 30581 640,'9'-14'62,"1"5"-8,3 3-6,2 4-6,1 2-7,-1 0-3,1 0-4,0 0-4,-1 0-5,1 2-8,0 0-6,-1 2-8,2-1-9,1-1-11,3 0-11,1-2-11,1 0-5,-3 0 1,-1 0 1,-2 0 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16412 12850 628,'-15'1'8,"3"4"16,1 2 17,2 3 17,3 3 2,1 2-9,2 1-9,2 3-11,1 1-7,2 1-7,0 1-6,2 1-7,-1 0-6,-1 0-7,0 1-8,-2-1-8,1-2-9,0-3-15,2-4-14,0-4-13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15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16600 12290 519,'25'-5'44,"2"8"1,4 6 3,3 7 2,0 4-3,-2 1-8,-1 1-7,-3 1-7,-2 1-5,-1 1-1,-3 1 0,-1 1-2,-4 2-2,-1 5-3,-4 2-3,-3 6-2,-4 4-2,-8 7 2,-6 7 2,-7 8 2,-8 2-10,-7 2-22,-8 1-20,-8 1-21,1-6-10,7-13 2,7-12 0,9-13 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4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22517 31766 610,'8'-7'5,"0"2"10,0 2 9,0 2 11,1 3 4,5 4-4,4 4-3,3 3-3,2 2-5,-1-1-6,-1-1-7,-1 0-7,-1-2-5,-1-1-6,-1 0-5,0-2-4,-3 0-4,-3 2-1,-3 0-2,-2 1 0,-4 2 0,-4 1-1,-4 3 1,-4 2 0,-3 0 0,-3 1-2,-3-1-2,-3 1-2,-3-2 3,-1-3 7,-3-3 6,-1-2 6,0-2 4,1 3 1,3 2 0,2 2 0,2-1 4,4-1 6,5-3 7,3-1 7,5-1 4,6 0 6,6 0 4,6 0 4,2-1-2,1-1-8,0 0-10,-1-2-8,0 1-6,-3 2-6,-1 2-4,-2 1-5,-2 5-1,0 7 2,-2 7 2,0 7 1,-3 3 2,-4 0 0,-4 0 1,-4 0 0,-2-1 2,1-3 2,-1-4 5,0-2 2,3-7 2,4-12 1,6-12 0,4-12 1,5-11-5,6-11-7,4-10-8,5-11-8,1-6-5,0-1-1,-1-1-2,-1-1-1,-1 3 1,-3 6 2,-1 8 4,-2 7 1,-3 6 4,-3 7 4,-3 7 3,-2 7 4,-2 6 11,0 6 18,-1 6 18,1 6 18,0 5 2,-2 3-13,0 5-14,-2 3-13,0 3-9,0 3-3,0 1-3,0 2-4,0 0-3,-2-1-3,0-3-2,-2-2-3,0-1-1,1-3 1,-1-1 2,0-3 0,0-4-6,2-8-11,0-8-13,2-8-13,2-10-4,4-13 1,3-13 1,5-12 3,1-5 3,-1 3 6,-1 3 6,0 3 7,-2 4 5,-1 7 6,0 8 6,-2 6 5,-1 6 6,0 5 7,-2 5 7,0 4 7,-2 6 6,-1 4 6,0 5 6,-2 6 6,1 3-1,0 5-7,2 3-6,0 5-8,0 2-5,0 4-1,-2 3-3,0 2-2,-2 3-5,0 0-5,-2 1-7,0 2-7,-1-2-5,-2-4-3,0-4-4,-1-4-3,-1-4-2,0-7-2,0-5-2,0-6 0,2-10-5,1-10-7,2-13-7,2-11-6,1-6 1,0 2 9,0 0 11,0 1 9,0 4 8,0 6 4,0 5 6,0 7 5,-1 5 7,0 8 13,-2 6 11,0 7 12,-3 6 2,-2 4-4,-3 3-5,-3 4-5,-2 2-5,1-1-3,-1-2-4,0 1-5,1-3-2,1 0-3,1-1-3,1-1-3,1-2-2,4-3 0,2-3-1,4-2 0,2-4-2,4-1-4,2-2-3,4-2-5,2-5-2,5-6-1,3-7-2,5-7 0,2-5-3,0-1 0,2-3-2,1-1-1,-2 1 0,-3 5 2,-5 5 2,-3 5 2,-4 5 5,-1 6 12,-2 6 10,-2 6 11,-2 4 7,-2 0 3,-3 1 3,0 1 2,-2 0 0,0-1-3,0-1-4,0 0-4,1-7-13,5-8-21,4-11-22,4-10-22,0-3-5,-3 0 10,-3 1 11,-2 1 11,-2 1 5,0 3 0,0 1 1,0 3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4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24950 31949 507,'0'-43'-2,"2"11"8,0 10 8,2 9 9,-1 8 6,1 6 5,0 6 7,0 6 5,-1 5 0,-1 5-4,0 5-6,-2 4-4,0 6-4,0 5-3,0 4-3,0 5-3,0 5-3,0 4-3,0 3-2,0 5-2,0 3-7,0 5-7,0 3-8,0 4-9,0 5-8,0 6-7,0 6-7,0 6-8,1-7 0,0-17 5,2-17 6,0-18 5,0-12 3,0-6 0,-2-5 0,0-6-1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5"/>
    </inkml:context>
    <inkml:brush xml:id="br0">
      <inkml:brushProperty name="width" value="0.03359" units="cm"/>
      <inkml:brushProperty name="height" value="0.03359" units="cm"/>
      <inkml:brushProperty name="color" value="#F2395B"/>
    </inkml:brush>
  </inkml:definitions>
  <inkml:trace contextRef="#ctx0" brushRef="#br0">26100 32300 655,'16'8'97,"-1"0"-21,1-1-21,-1 1-21,0 0-12,-1 1-2,0 2-2,-2 0-2,-1 0-10,-3 1-16,-1 0-18,-2-1-16,-1 1-9,0 0 3,0-1 2,0 1 1,-1-1 5,-2-3 5,-2-1 6,-2-2 6,-1-1 5,0 0 3,0 0 3,0 0 3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6"/>
    </inkml:context>
    <inkml:brush xml:id="br0">
      <inkml:brushProperty name="width" value="0.0323" units="cm"/>
      <inkml:brushProperty name="height" value="0.0323" units="cm"/>
      <inkml:brushProperty name="color" value="#F2395B"/>
    </inkml:brush>
  </inkml:definitions>
  <inkml:trace contextRef="#ctx0" brushRef="#br0">26005 33500 681,'-13'14'5,"6"-3"11,6-3 11,6-2 11,3-2 3,1 2-6,2 0-5,0 1-6,1 1-4,-1 0-4,1 0-3,0 0-4,-1 0-1,-3 1 1,-1 1 2,-2 2 1,-1 0-8,0 1-17,0 1-20,0 1-17,-1 1-8,-3 1 4,0 2 2,-3 0 4,-2-1 5,0-1 8,-1-3 7,-2-1 8,1-1 5,-1-1 4,0 1 2,0 0 4,0-2 6,-2-1 7,0-2 9,-1-2 7,0-1 7,2 0 5,2 0 5,3 0 5,3-5 3,7-8 1,8-9 1,6-9 1,3-5-13,1-1-24,-1 0-26,1-2-24,-2 1-12,-2 0 3,-1 1 2,-2 2 2,-3 1 3,-3 5 0,-3 3 0,-2 5 2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7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26930 31750 661,'8'22'96,"1"-1"-19,2-3-18,0-1-19,0-2-14,-3-1-7,-1-1-9,-2 0-8,-1-1-7,0-1-6,0 1-5,0 0-6,-2 0-4,-4 3-4,-4 2-3,-4 1-3,-2 1-2,-1-3 2,-1-1 2,-1-2 1,-1-2 4,0-1 4,1 0 4,-1-2 5,1-1 5,2-2 6,3-3 5,1 0 6,4-3 7,8 0 10,6-2 10,7 0 9,3-1 0,-2 2-9,-3 0-8,-1 2-9,-2 1-5,-2 4-2,-3 2-1,-1 4-2,-2 2 0,-2 3 1,-2 3 0,-2 3 2,-3 2 0,-3 1-1,-5 1 1,-4 1-1,-1-1 0,1-2-1,1-1 0,1-3 0,1-2-1,2-2-2,3-4-1,1-3-2,4-4-2,6-4-5,6-6-4,6-4-4,3-3-3,3 1-1,1-1 0,3 0-2,-1 2 2,-1 3 4,-3 2 3,-1 4 3,-3 3 2,-2 4-2,-4 3 0,-3 5-2,-2 2 5,-2 0 9,-2-1 9,-2 1 10,-2-1 4,-2 1-1,-1 0-2,-3-1-1,0 0-2,0-2-3,2-3-4,1-1-2,3-4-9,8-8-12,6-6-12,7-7-14,3-5-4,-3-1 3,-1-3 2,-2-1 4,0-5 1,5-8-1,4-8 0,3-8 0,2-4 2,-3 1 4,-1-1 4,-3 0 4,-1 5 8,-3 9 11,-1 8 11,-2 9 10,-2 8 8,-3 9 5,-1 7 4,-2 8 5,0 5-3,0 1-12,1 3-11,2 2-11,0 0-9,-1-1-5,1-1-6,0 0-4,-1-1-3,-2 3 3,-3 1 2,0 3 2,-4 1 2,-2 3 0,-4 1 1,-2 3 1,-2-1 2,1-1 1,-1-3 3,0-1 1,1-3 2,1-3 2,0-3 2,2-3 1,1-1 2,0 0 2,2 0 2,1 0 3,1-2 0,6-1-2,2-2 0,5-2-1,2 1-2,0 2 0,-1 4-1,1 2-1,-1 2 1,-2 3-1,-3 2 1,0 1 0,-3 2 1,1 0-1,0-1 2,0 1-1,-1-2 0,0 1-1,-2-2-1,0-1-1,-2-1-3,0-1-1,-2-1-2,0 0-3,-2-2-1,-2 1 1,-2 0 1,-1 0 1,-3-2-1,-2-1-3,-1-2-3,-3-2-3,-1-2 0,1-2-1,-1-2 0,1-2 1,0-3 0,3-2 4,1-3 3,2-3 2,3-3 3,5-2 0,2-1 1,6-2 0,3-2 1,5-1 0,5-1-1,5-1 0,5-1-4,3 1-7,4 0-8,5-1-7,0 2-5,0 0-3,-2 1-3,0 1-3,-4 2 1,-7 5 5,-7 3 5,-6 4 4,-4 2 2,1 1-2,1-1-4,2 0-1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8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29238 30933 568,'14'-6'70,"-1"4"-15,-2 4-16,-2 4-14,-1 3-11,-1 3-8,1 3-5,0 4-8,-2 1-5,-2 3-3,-4 1-5,-2 3-3,-4-1-3,-4 0 0,-3-1 0,-5-1 0,-2-1 0,-1-3 2,-1-1 0,-1-2 1,0-3 3,3-1 4,1-2 5,3-2 4,5-4 7,12-3 12,10-4 11,11-3 11,4-3 2,-1 2-7,-3 0-9,-1 2-7,-2 1-5,-3 2-1,-1 2-1,-2 2-1,-3 2 1,-1 4 1,-2 2 2,-2 3 1,-3 2 1,-2 1 0,-4 2-2,-2 0 1,-2-1-2,-2 1 1,0-2-2,-1-1 1,-1-1-3,-2-3-4,0-1-5,-1-2-3,0-2-2,1-2 3,1-2 2,0-2 2,2-3-2,1-4-5,1-4-7,0-4-6,3-1-1,2 1 5,4 1 4,3 1 6,3 0 5,5 2 5,5 1 5,5 1 6,3 0 3,-1 2-2,1 0 0,-1 2-1,-1 1-2,-1 2-1,-2 2-1,-3 2-2,-1 1-1,-2 0 0,-3 0 0,-1 0-1,-2 0-2,-2 1-6,-2 2-7,-2 0-4,-3 1-5,-2 0-1,-3 0-2,-3-1-2,-3 1 0,-2-2 1,-2-1 2,-1 0 1,-2 0 2,-1 2 2,-1 1 2,-1 3 3,-1 2 1,-1 0 3,-1 1 3,-1 1 2,0 1 2,1 1 2,1 1 1,1 2 2,2-2 3,1 0 4,3 0 3,1-2 4,3 0 3,1-1 3,2 1 3,2 0 4,2-1 1,1-1 1,0-1 2,2-1 0,0 1-2,2 2-3,0 1-5,2 3-4,0 0-2,0 1-3,0 0-2,0-1-2,0 1-5,0 1-6,0 1-7,0 1-6,-1-4-14,0-10-19,-2-10-19,0-10-19,1-7-1,4-3 16,4-5 19,4-3 16,1-1 12,1 3 5,0 3 5,0 3 6,1 2 2,5 1-1,3 1 1,5 1-1,1 1 4,1 2 8,-1 3 10,1 1 7,1 0 5,6-4 0,4-2 0,6-3 1,1 0-4,-2 5-5,-2 3-6,-2 4-6,-2 3-3,-2 0-1,-1 2-1,-3 0-1,-3 3-1,-5 4 0,-5 4 0,-5 4-1,-4 2 1,-2 1 3,-4 1 2,-2 1 2,-3 1 3,-1 1 1,0 1 2,-1 1 2,-3 0 1,-2-1-1,-3-1 0,-3-1-1,-3-1 0,0-1-1,-1 0 0,-1-2-1,-1-2-3,-1-1-7,-1-2-5,-1-2-8,1-2-3,1-1-2,3 0-2,1-2-2,1-2-1,1-2-3,-1-3-1,0-4-3,1-3 0,-1-5-1,0-5 0,1-5-1,0-4-1,4-3-2,3-3-3,3-2-3,1-3 2,2-1 4,0 0 5,2-1 5,0 2 3,2 7 0,0 7 2,2 7 1,-1 4 1,2 1 3,-2 1 2,1 0 3,-3 8 13,-6 12 27,-5 13 25,-7 13 26,-2 7 3,1 0-16,1 2-18,1 0-17,0-1-12,0-5-5,1-5-7,-1-5-6,2-5-5,5-1-4,3-4-4,4-3-4,6-5-8,11-8-11,10-8-10,9-8-10,4-3-3,-2-1 5,-2 0 6,-1 1 6,-3 1 4,-2 5 3,-1 3 4,-3 4 3,-2 3 6,-4 0 9,-5 2 9,-3 0 8,-3 2 5,-2 2 1,-3 2 0,0 2 0,-1-1-8,1-4-17,3-4-18,2-4-18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8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31872 32300 577,'22'9'96,"-1"1"-17,-3 3-18,-1 2-17,-1 1-10,1 1-5,1 1-5,2 1-4,-2 0-5,0-1-4,0-1-4,-2 0-5,-2-2-4,-1 1-6,-2 0-5,-2-1-6,-3 0-3,-2-1-4,-4 0-3,-2-2-3,-4-1-1,-4-1 1,-4 0 3,-3-2 0,-4-1 2,-1 0-2,-3-2 0,-1 0-2,-2-1 3,-1 3 4,-1 2 5,0 2 4,0 0 5,3-1 5,3 0 6,3-2 5,6-1 12,12-1 16,11 0 16,10-1 17,6-3 2,4-3-12,3-2-12,3-3-12,0-2-9,0 2-7,-1 1-5,-1 0-7,-1 1-2,-2 0-1,0 0-1,-1 1 1,-1-1-7,-1 2-15,-1 0-13,-1 2-15,-3 0-7,-3 2-1,-4 0-3,-4 2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29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33983 31327 545,'-6'-6'3,"2"2"5,4 4 4,2 3 6,4 1 5,2 3 5,3 2 4,4 2 6,1 1-1,3 1-5,1 1-5,3 2-5,0-1-5,1 1-3,-1 0-4,1-1-3,-2 1-4,-3 1-2,-3 2-2,-3 0-2,-3 0-1,-2 1-1,-4-1-1,-2 1 0,-4-1-1,-2 1 0,-4-1 0,-2 1 0,-4 1 0,-5 1-1,-5 3 0,-5 1-1,-2 1 1,-1 1-1,1-1 1,0 1 0,-1-1 0,-1 1 2,-1-1 0,0 0 1,0 0 2,3-3 3,3-1 2,3-3 4,4-2 2,3-3 1,5-2 2,3-4 1,4-2 0,4-1-2,4 0-2,4-2-1,4-1-3,7-4-1,6-2-3,5-3-3,4-3-1,2 0-3,3-2-2,1 1-2,0-2-3,-2 2-2,-2 1-3,-1 0-2,-3 2-1,-4 1 2,-2 0 3,-2 2 1,-4-1 2,-1-2 1,-3-2 1,-1-1 1,-2-3 2,-2 0 2,-3-1 2,-1-1 2,-1 0 2,0 2 3,0 3 1,0 1 3,-1 5 9,0 8 17,-2 7 15,0 9 16,-2 4 3,0-1-11,-2 1-11,0-1-11,-1-1-9,0-1-5,0-3-5,0-1-7,3-4-13,4-6-23,5-6-22,6-6-24,2-5-3,1-6 12,1-4 14,1-4 13,0-2 9,-3 5 6,-1 3 7,-2 4 4,-2 5 16,-3 5 24,-1 4 23,-2 5 24,-1 4 5,0 2-15,0 2-16,0 1-14,-1 2-12,-1 2-6,0 0-8,-1 1-6,-1-1-6,0-1-8,0-2-7,0-3-7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29"/>
    </inkml:context>
    <inkml:brush xml:id="br0">
      <inkml:brushProperty name="width" value="0.03836" units="cm"/>
      <inkml:brushProperty name="height" value="0.03836" units="cm"/>
      <inkml:brushProperty name="color" value="#FED406"/>
    </inkml:brush>
  </inkml:definitions>
  <inkml:trace contextRef="#ctx0" brushRef="#br0">103441 29750 573,'-22'66'153,"5"-9"-37,3-8-36,4-10-37,2-2-22,-2 4-10,0 4-9,-1 4-8,0 0-8,2-6-8,3-4-7,1-5-7,1-5-4,2-4 0,0-3-1,2-4 0,1-4-1,2-3 0,2-3 0,2-2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36276 31247 593,'1'-21'8,"1"7"15,3 5 16,2 6 14,2 4 5,2 2-10,1 2-8,3 2-9,-1 1-5,-1 3-3,-2 2-2,-2 1-3,-4 3-5,-2 1-7,-6 3-9,-2 2-6,-5 0-5,-4 0-1,-3 1-2,-5-1-1,-1-1 0,0-1-1,-1-3 2,1-1-1,1-2 2,3-3 3,3-1 4,2-2 3,7-2 6,9-2 7,8-3 8,9 0 8,5-2 0,1 0-6,1 0-7,0 0-7,1 0-9,-3 0-8,-2 0-11,-1 0-8,-3-1-9,-3 0-4,-3-2-6,-2 0-6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36900 31530 645,'10'-13'90,"3"3"-14,5 5-15,4 3-14,1 2-13,2 0-9,1 0-9,1 0-10,0 0-10,-1 2-7,-1 0-9,-1 1-8,-2 0-3,-3 0 3,-3-2 4,-3 0 3,-3 0-4,-4 1-10,-4 3-11,-4 2-9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0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37412 30939 561,'-21'-18'17,"5"9"21,5 10 19,5 10 22,2 7 1,2 7-17,0 5-15,2 6-17,0 5-13,0 6-10,0 4-10,0 5-10,0-2-4,2-10 3,0-10 3,2-9 2,-1-6-10,-1 1-24,0-1-23,-2 1-23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3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89189 28289 999,'-8'-23'-6,"2"1"-12,1 1-12,1 1-12,1 4-2,2 5 10,2 6 10,2 6 9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41"/>
    </inkml:context>
    <inkml:brush xml:id="br0">
      <inkml:brushProperty name="width" value="0.0504" units="cm"/>
      <inkml:brushProperty name="height" value="0.0504" units="cm"/>
      <inkml:brushProperty name="color" value="#FED406"/>
    </inkml:brush>
  </inkml:definitions>
  <inkml:trace contextRef="#ctx0" brushRef="#br0">55322 18430 436,'-19'-6'7,"7"1"14,8 2 14,8 2 13,4 2 3,0 0-9,0 2-8,-1 0-10,2 1-5,0-1 0,1 1-1,2 0-1,-1-1-1,1 0-2,0-2-1,0 0-1,1-1-1,3 0 0,3 0 0,3 0 0,0 0-2,-1 0-1,-2 0-4,-2 0-1,-2 0-1,1 0-1,0 0 0,-1 0 0,1 0 0,1 0 0,2 0 2,0 0 0,0 0 1,1 0 0,-1 0 0,1 0 1,1-1 0,1 0-1,3-2 1,1 0 0,3-1-1,3 0 0,3 1 1,2-1-1,3 1 1,-1 0 0,0 2 2,0 0 1,-1 1 0,-2 0-4,-1 0-1,-3 0-4,-2 0-1,-1 0 0,-3 0-1,-1 0 0,-1 0 0,-1 0 0,1 0 0,-1 0-1,0 0 2,-1 0-1,-1 0 0,-1 0 1,0 0 0,-1 0 1,1 0 2,0 0 1,-1 0 0,1 0 0,-1 0-1,1 0 0,0 0 0,1 0 0,1 0-1,1 0 1,2 0 0,1 0-1,3 0 0,1 0 0,1 0 0,1 0-1,-1 0 0,0 0 1,1 0-1,1 0-1,1 0 1,1 0 0,0 0-1,0 0 1,0 0-1,1 0 1,-2 0 0,0 0 0,-1 0 0,-1 0 0,-2 0 0,-2 0 0,-1 0 1,-2 0-1,-2 0 0,2 0 0,2 0 1,-1 0-1,2 0 1,1 0-1,1 0 1,1 0-1,0 0 1,1 0 1,-1 0 0,0 0 2,1 0 1,-1-2-1,0 0 0,1-1 0,-1-1-1,-2 2 0,0 0 0,-1 2-1,0 0 0,-1 0 0,1 0-2,-1 0 0,0 0 0,1 0-1,-1 0 1,1 0-1,-2 0-1,-1 2-1,-3 0-2,-1 2-1,-2-1-1,1 1 1,0 0 1,-1 0 0,2-1 1,3-1 2,3 0 1,3-2 2,0 1 2,-1 0 0,-3 2 0,-1 0 1,-2 0 0,1 0 0,-1-2-1,1 0 0,-1-1 0,-1 0 0,-1 0 1,-1 0 1,0 0-1,-1 0-2,1 0-2,0 0-2,-1-1-1,1 0 1,-1-2 1,1 0-1,-1 0 2,-1 0-1,-1 2 1,-1 0 0,0 1 0,2-2 1,0 0 0,1-1 0,-1 0 0,-1 0-1,-2 2-1,-2 0-1,-2 1-1,1 0-2,0 0-2,0 0-2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42"/>
    </inkml:context>
    <inkml:brush xml:id="br0">
      <inkml:brushProperty name="width" value="0.04967" units="cm"/>
      <inkml:brushProperty name="height" value="0.04967" units="cm"/>
      <inkml:brushProperty name="color" value="#FED406"/>
    </inkml:brush>
  </inkml:definitions>
  <inkml:trace contextRef="#ctx0" brushRef="#br0">79037 18564 442,'-16'0'3,"0"0"5,1 0 4,-1 0 6,5-1 7,10 0 12,10-2 10,10 0 10,5 0 1,2 0-11,3 2-11,1 0-12,4 1-6,5 0-3,4 0-4,6 0-3,-1 0-2,-4 0-1,-5 0-1,-5 0-2,-2 0 0,4 0 0,3 0-1,2 0 1,2 1-1,-2 0 2,0 2 0,-1 0 1,-2 0-1,-2 0-1,-1-2-1,-3 0-3,0-1 0,3 0 0,1 0 0,2 0 1,1 0-1,-2 0 0,0 0 1,-1 0-1,-2 0 1,-1 0 0,-3 0 1,-1 0 0,-3 0 1,0 0 0,-1 0 1,-1 0 0,0 0 1,0 0 0,-1 0 0,1 0 0,-2 0 0,0 0 0,-1 0-1,0 0 0,-1 0-1,1 0-1,1 0 1,1 0-1,1 0 0,3 0 0,1 0 1,3 0-1,1 0 1,2 0 0,3 0-1,1 0 1,2 0 0,4 0 0,3 0 0,2 0 0,1 0 0,-2 0 1,-2 0-1,-2 0 0,-2 0 1,-2 0-1,-1 0-1,-3 0 1,1 0-1,2 0 0,4 0 0,3 0 0,-1 0 0,-2 0 1,-4 0 0,-2 0 1,-3 0 1,-1 0-2,-3 0 1,-1 0-1,-2 0 1,0 0 0,1 0 2,-1 0 1,0 0 1,-1 0-1,-1 0 0,-1 0 0,0 0-1,1 0 0,1 0-2,1 0 1,0 0-1,1 0-1,-1 0 0,1 0 0,-2 0-1,-1 0 0,-3 0 0,-1 0 0,-2 0 0,-1 0-2,-1 0-2,-1 0-2,0 0 0,2 0-1,0 0 1,1 0-1,0 0 0,1 0 3,0 0 2,-1 0 2,1 0 1,0 0 0,-1 0 0,1 0 0,1 0 1,3 0 2,3 0 1,3 0 2,1-1-1,2 0-3,1-2-3,1 0-3,-1-1-1,-2 0-1,-1 0 1,-3 0-1,-1 1 0,-3 1 0,-1 0 0,-3 2-1,-5-1-14,-8 0-28,-10-2-28,-8 0-28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8:53"/>
    </inkml:context>
    <inkml:brush xml:id="br0">
      <inkml:brushProperty name="width" value="0.02424" units="cm"/>
      <inkml:brushProperty name="height" value="0.02424" units="cm"/>
      <inkml:brushProperty name="color" value="#F2395B"/>
    </inkml:brush>
  </inkml:definitions>
  <inkml:trace contextRef="#ctx0" brushRef="#br0">71370 13476 907,'-77'-36'67,"19"8"-41,19 6-43,18 7-41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6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41278 46331 542,'1'-13'25,"1"3"10,3 4 10,2 4 10,2 2 1,3 0-11,4 0-9,2 0-10,1 1-5,-1 2-2,-1 2-2,-1 2-2,-1 1-3,-3 1-6,-1 2-5,-2 0-7,-2 1-2,-2 1-1,-3 1-1,0 2 0,-4 0 1,-2 3 1,-4 1 2,-2 3 2,-3 0-1,-1-1 0,-3-1-2,-1-1 0,-3-1-1,1-1 3,-2-1 1,-1-1 1,0-1 3,1-1 0,1 0 3,1-2 0,2-1 2,2-1-1,4 0 0,3-2 0,6-1 1,10-2 3,10-2 2,9-2 3,4-1 0,-1 0-2,-3 0-1,-2 0-1,-2 0-2,-3 2 0,-3 0-2,-2 2 0,-5 3-1,-5 7 0,-4 7-1,-5 7 0,-5 3 0,-2-2 0,-3 0 0,-3-1-1,-2 0 1,1-1-1,-1 0-1,1 1-1,0-1 0,1-1-1,0-1-2,2-1 0,1-2-1,1-3 0,1-3 1,1-3 0,2-4-8,6-6-15,4-6-16,6-6-16,3-3-3,1-2 7,3 0 7,2-1 8,0 0 3,-1-1 2,-1 0 1,0 1 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6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42647 47173 425,'-8'-7'2,"2"1"5,1 0 4,0 2 5,2 3 9,1 8 16,0 6 14,2 7 16,-1 3 2,-1 1-14,0-1-12,-1 1-13,-1 0-8,2 2-4,0 3-5,2 1-5,0 0-2,0-3-2,0-4-1,0-1-2,1-4 0,2-1 0,2-3 1,2-1 1,1-2-3,3-2-7,2-3-6,1-1-7,2-3-3,2-6 0,0-4 0,1-5-1,1-5 2,1-5 0,1-5 3,1-5 1,-1-2 0,-1 0 0,-3 0-2,-1 0-1,-3 0 1,-3 0 4,-3-1 3,-2 1 4,-3 2 2,0 6 3,-2 3 1,0 7 1,-3 2 2,-4 2 0,-4 3 1,-4 1-1,-2 3 0,-1 4-4,-1 4-3,-1 4-3,-1 4-5,-1 5-6,-1 5-5,-1 5-7,1 1-3,3-1-2,3-3-1,3-1-1,2-3 0,2-3 3,2-3 3,3-2 4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44486 46884 596,'0'-15'6,"0"2"12,0 3 12,0 1 13,-2 3 3,0 6-6,-3 4-6,-2 6-6,-2 4-3,-4 5-3,-2 5-2,-3 5-2,-3 3-1,-3 0-3,-3 2-1,-3 1-3,-1 1-1,0 0-3,-1 2-3,1 1-2,1 0-2,1 0-2,3 0-2,1 0-3,4-3-3,3-5-6,4-7-5,5-5-5,2-5-8,2-1-10,2-2-9,2-2-10,3-6 1,4-10 11,4-10 12,3-9 10,1-3 9,-2 5 4,-4 5 5,-2 5 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28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91500 32500 557,'-21'-19'40,"10"13"12,10 12 15,9 13 13,7 10-3,7 10-19,6 10-18,7 9-20,2 9-12,1 9-8,-1 10-5,1 10-8,-1 4-8,1 0-7,-1 0-9,1 0-9,-4-8-6,-6-16-4,-6-15-3,-6-15-5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30"/>
    </inkml:context>
    <inkml:brush xml:id="br0">
      <inkml:brushProperty name="width" value="0.04787" units="cm"/>
      <inkml:brushProperty name="height" value="0.04787" units="cm"/>
      <inkml:brushProperty name="color" value="#FED406"/>
    </inkml:brush>
  </inkml:definitions>
  <inkml:trace contextRef="#ctx0" brushRef="#br0">105079 30080 459,'-14'-48'14,"1"12"2,2 13 3,2 13 1,0 6 3,-3 0 1,-4 0 1,-2 1 1,-1 0-1,1 3-1,1 4-2,1 2-1,0 3-2,0 4-2,1 2-1,-1 3-2,1 3 0,1 3 0,0 3 1,2 3 1,1 0-1,2 0 0,3-1-2,1-1 0,1-1-3,2-1-2,0-1-4,2-1-3,1-2-2,2-3-1,2-3-1,2-3-1,2-3-3,5-2-4,4-4-3,3-2-4,3-4-3,1 0-5,1-3-4,1-2-4,1-3 0,-1-3 1,0-5 1,1-4 3,-2-2 2,-3-3 3,-3-1 3,-3-2 3,-2-2 2,-1-1 2,0-1 1,-2 0 2,-2 0 2,-2 5 4,-4 4 3,-2 3 4,-2 4 7,0 3 10,0 3 10,0 3 9,0 4 9,0 8 5,0 6 5,0 7 6,-2 5-3,0 3-11,-3 3-12,-2 3-11,-1 2-7,0 2-5,0 2-4,1 3-5,-1-2-4,0-2-7,0-3-4,0-3-6,1-4-6,0-2-7,2-3-7,1-2-7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44211 47388 592,'-8'-31'-4,"2"3"-6,1 2-8,0 1-8,1 3 1,0 3 4,0 3 7,1 3 6,1 5 16,5 8 27,6 8 29,4 7 27,3 6 5,-1 1-19,1 3-18,0 1-20,0 3-12,1 3-7,1 2-8,1 4-7,0 1-8,-1-2-11,-1 0-11,0-1-10,-2-1-9,1 0-8,0 0-8,-1 1-8,0-4 3,-3-4 12,-1-5 13,-2-4 12,-2-5 9,0-3 4,-2-3 4,0-2 5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7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46027 46653 623,'7'-46'-44,"-2"16"34,-3 17 33,0 16 33,-2 12 13,0 4-10,0 4-9,0 6-10,-2 4-6,0 1-5,-3 2-4,-2 2-5,0 1-5,-1 0-7,0 0-5,0 1-7,1-2-7,-1 0-6,0-2-9,0 0-6,2-3-8,1-3-6,2-5-6,2-3-6,2-6 1,2-3 9,2-6 10,1-4 10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8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46671 46978 471,'8'-11'-1,"-1"-4"-1,1-5-2,0-5-2,-1 0 4,-2 5 9,-3 5 9,0 5 10,-2 4 6,0 6 5,0 4 4,0 6 4,-2 4 0,0 7-5,-3 5-5,-2 7-5,-1 1-3,-2 0-2,0-1-2,-1-1-2,0-1-2,2 0-2,2 0-1,3 1-2,0-2-3,0-2-2,0-2-4,0-1-3,1-3-2,2-1-3,2-2-3,2-3-2,2-2-4,3-4-5,4-4-4,2-4-6,3-4 0,1-4-1,3-4 2,1-4 1,2-4 0,-1-5 0,1-5 1,-1-4 0,-1-4 1,-3 1 3,-3 0 1,-3 0 2,-2 1 3,-2 1 4,-2 3 2,-3 2 4,-1 1 1,-4 3-2,-2 1-1,-3 3-2,-4 3 1,-2 5 7,-3 4 4,-3 6 6,-2 4-3,1 6-13,-1 4-12,1 5-12,1 0-4,5-3 6,3-4 5,4-4 6,2-2 3,0 0 2,0-1 3,0 2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8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47840 45928 508,'-5'-15'100,"8"2"-19,6 3-19,7 1-18,4 2-10,-1 0-2,1 2-2,-1 1-3,1 0-3,-1 2-3,1 0-5,0 2-3,-2 0-6,-1 0-7,-3 0-6,-1 0-8,-2 1-8,-1 2-9,0 2-10,-2 2-9,-1 0-6,0 1-3,-2 0-5,0 0-2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48774 44944 527,'0'-15'4,"3"0"10,2 2 8,2 1 10,1 1 3,0 2-2,0 3-3,-1 1-2,2 1-2,0 2-3,1 0-2,2 2-3,-2 1-1,-3 4-4,-3 2-2,-2 3-3,-3 3-1,0 2-2,-2 1 0,0 3-1,-2 0 0,-2 1 1,-1 0 0,-3-1 1,0 0-4,0-3-5,2-1-6,1-2-7,4-2 0,8-1 4,7 0 3,9-2 5,2-1 2,-3-2 1,-3-3 0,-3 0 1,-2-1 5,-2 1 8,-2 3 8,-2 2 8,-4 3 1,-6 4-7,-6 3-6,-6 5-7,-3 2-4,-1 3-1,-1 1 0,-1 2-2,0 2-7,0-1-17,-1 0-15,1 1-17,0-4-4,4-4 9,3-5 8,3-4 8,2-4 1,3-1-5,1-1-6,2 0-6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50240 46227 486,'-9'-6'112,"0"2"-19,-1 4-19,-1 3-19,-2 3-13,-2 5-7,-2 5-7,-1 5-6,-2 5-6,-1 3-3,-1 4-2,-1 4-3,-1 3-4,-1 1-4,-1 0-3,-1 2-6,1-2-5,3-4-7,3-4-8,3-4-7,3-3-5,2-5-2,4-3-3,3-4-2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1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49695 46563 491,'-7'-9'3,"0"0"7,2-2 6,1 0 7,2 1 8,5 3 12,6 2 10,4 4 11,3 3 0,1 6-11,1 4-12,1 5-11,2 4-8,-1 3-3,2 3-3,2 3-3,-2 1-6,0 2-7,-1 1-7,0 1-9,-3-2-9,1-4-12,-2-3-13,-1-5-12,-2-3 0,-3-2 12,-2-4 12,-4-3 10,0-2 5,0 0-6,1-2-6,2 0-4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51960 46350 428,'-16'32'176,"0"2"-40,1 3-41,-1 1-40,2-1-23,2-4-5,4-4-4,3-3-5,1-4-8,2-1-13,0-3-11,2-1-12,3-5-6,7-6-2,8-8 0,6-6-1,2-7 3,0-7 7,-1-7 5,-1-7 8,-2-1 4,-4 4 4,-5 3 3,-3 5 3,-3 3 4,-2 3 4,-3 3 4,0 3 3,-4 1 0,0 2-3,-3 1-2,-2 1-4,-2 1-3,-2 2-6,-2 2-4,-1 2-6,-2 2-6,-1 4-6,-2 2-6,1 3-6,0 2-4,2 0 0,4 0-1,3-1 0,2 0 2,2 0 2,2-2 3,2 0 4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52950 46950 572,'16'0'108,"-1"2"-21,1 0-21,-1 2-20,0 0-13,-1 3-4,0 2-4,-2 2-4,-1 0-8,-3 1-15,-1 0-13,-2 0-14,0-1-14,0-1-13,1-1-13,2 0-14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0"/>
    </inkml:context>
    <inkml:brush xml:id="br0">
      <inkml:brushProperty name="width" value="0.05261" units="cm"/>
      <inkml:brushProperty name="height" value="0.05261" units="cm"/>
      <inkml:brushProperty name="color" value="#F2395B"/>
    </inkml:brush>
  </inkml:definitions>
  <inkml:trace contextRef="#ctx0" brushRef="#br0">53946 45492 418,'0'-15'10,"0"3"21,0 1 20,0 2 21,0 7 5,0 12-8,0 11-9,0 13-9,-1 7-9,0 4-8,-2 4-9,0 4-9,-1 2-5,-2 3-1,0 2 0,-1 1-1,1 2-5,1 0-13,2-1-10,2 1-12,1-1-9,0-1-9,0-1-8,0-1-8,0-5 2,0-12 12,0-10 12,0-11 13,0-5 4,0-1-5,0 1-5,0 0-4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8:30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106250 30913 485,'9'-9'3,"1"0"4,3-2 5,2 1 5,-1-1 4,-1 4 2,-2 2 3,-2 4 2,-2 4 4,-1 6 6,0 5 6,-2 7 5,-2 2-2,-4 1-7,-4-1-8,-3 1-9,-2-2-4,0-1-2,2-3-2,1-1-2,1-2-5,2-1-9,2 0-9,2-2-9,3-2-6,6-4 1,4-4-1,5-4 0,4-4-4,5-2-4,3-3-7,5-3-5,-2-1 0,-6 2 8,-5 2 7,-6 3 7,-4 0 1,1 0-4,0 0-4,0 0-4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1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55371 46184 442,'-2'-15'6,"0"2"13,-3 3 12,-2 1 12,-2 3 8,-4 6 2,-2 4 3,-3 6 2,-1 4-2,-1 7-10,1 5-9,-1 7-8,0 3-7,-1 4-4,-1 2-3,-1 4-4,0-1-5,-1-2-6,1-4-7,-1-2-7,2-4-6,1-2-6,3-3-5,1-3-6,3-3-1,2-3 4,4-3 1,3-2 4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1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54900 46560 437,'0'-15'0,"0"2"0,0 2 0,0 3 0,0-1 5,0 0 11,0-2 9,0 0 12,1 1 5,4 3 4,2 2 1,3 4 3,3 4-2,0 6-6,1 5-7,1 7-6,2 4-4,1 5 1,3 3-1,1 4 1,2 2-5,-1-2-8,1 0-8,-1-1-9,1-1-4,-1 2-2,1 1-1,-1 0-2,-2-2-4,-5-5-6,-5-7-6,-4-5-7,-3-4-10,0-1-11,0-1-13,0 0-12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5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58362 45000 454,'-12'-29'5,"6"5"8,8 5 11,6 5 8,6 3 4,4 2-4,3 2-2,5 3-4,0 0-2,-2 2-2,-1 0-2,-2 2-2,-2 3-3,1 6-4,-1 5-4,1 7-4,-3 3-2,-5 1-2,-5 1-2,-4 1-1,-7 1-1,-8 4 0,-7 3 0,-9 2-1,-3 2 0,0-2 0,-1 0 0,1-1 0,0-2-1,-1-4 1,1-2 0,0-3-1,2-4 1,5-5 2,5-4 0,5-6 3,4-5 2,6-4 3,4-5 5,6-5 3,4-3 1,3 0 0,5 1-2,4-1-1,2 1-2,2 1-3,3 1-2,1 0-3,1 2-2,-1 1 1,-2 0 1,1 2-1,-3 0-3,-2-2-7,-1 0-8,-3-1-8,-1-1-4,-1-2-1,0 0-3,-2-1-1,-2-2 1,-1-3 4,-2-3 4,-2-3 4,-1-2 4,-1-1 2,1 0 2,0-2 2,-1 1 3,0 3 2,-2 3 3,0 3 2,-2 3 6,1 1 9,0 2 8,0 3 9,1 2 6,0 4 4,1 4 4,2 4 4,-1 4 0,-1 6-4,0 4-5,-2 5-4,-1 3-3,0 1-2,-2 1-2,0 1-3,-2-1-1,0 0-4,-2-1-2,0-1-3,0-1-2,0-1-1,2-1-1,0-1-2,1 0 0,0-1-2,0 1-2,0-1-1,1 0-3,2-2-2,2-3-3,2-1-3,0-1-2,-2 0-3,-3-1-3,0 1-2,-4 0 1,-2 1 2,-4 1 3,-2 2 3,-2 0 1,-1 1-1,-2 1-1,0 1-1,-1 0-3,-1 1-4,-1 0-5,-1-1-4,0-1-3,3-3 0,1-2-1,2-4 0,2-2-2,1-2-3,0-3-4,2 0-4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59950 44879 651,'10'-11'4,"5"-6"6,5-5 8,5-6 6,0 0 4,-5 8 0,-5 6 0,-4 7 0,-2 2-1,5 2-1,4-1-3,3 0-1,1 1-2,-1 2-1,-3 2 0,-1 2-1,-2 2-11,-2 1-23,-3 3-22,-1 2-21,-2 0-10,0-1 6,-2-1 5,0 0 5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60806 45459 527,'0'37'114,"0"-2"-23,0-4-24,0-2-23,0-2-14,2 1-4,1-1-2,0 1-5,1-3-2,2-2-4,0-3-3,1-3-3,2-3-3,2-4 0,2-4-2,1-4-1,2-5-4,1-6-3,1-6-6,2-5-4,-2-5-2,0-1-1,0-2 1,-2-2 1,-2-1 0,-3 1 4,-3 1 3,-2 1 3,-4 2 3,-4 3 2,-4 3 2,-4 4 2,-3 1 2,-3 4 1,-3 3 0,-3 3 1,-2 2-3,-1 3-5,-1 4-6,-1 2-6,0 3-5,0 2-8,-1 1-5,1 3-7,2 0-1,3-1 7,4-1 6,5 0 5,2-3 2,0-1-4,2-2-3,1-2-4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6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57241 47444 479,'-36'0'3,"5"0"4,7 0 6,5 0 4,6 0 6,3 3 5,4 2 6,4 2 5,6 0 1,8-2-5,7-3-3,9 0-5,6-2-2,8 0-3,6 0-2,8 0-2,5-2-1,5-2-1,5-4 0,5-2-2,3-2 0,1 1-1,1-1 1,1 1-1,0-1-2,0 2-4,0 1-5,1 1-4,-4 1-5,-4 2-7,-5 2-6,-4 2-7,-7 1-4,-5 2-2,-6 0-3,-6 2-2,-6 0-1,-5 1 1,-7 2 2,-5 0 0,-8 0 1,-10 0-3,-10-2-1,-10 0-2,-3-2 3,3 1 9,3 0 8,3 0 8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7"/>
    </inkml:context>
    <inkml:brush xml:id="br0">
      <inkml:brushProperty name="width" value="0.05263" units="cm"/>
      <inkml:brushProperty name="height" value="0.05263" units="cm"/>
      <inkml:brushProperty name="color" value="#00BFF3"/>
    </inkml:brush>
  </inkml:definitions>
  <inkml:trace contextRef="#ctx0" brushRef="#br0">58902 48147 417,'-24'-1'6,"15"0"10,14-2 10,15 0 12,7 0 1,-1 0-5,-1 2-6,-1 0-5,-2 2-5,-3 0-2,-3 2-2,-2 0-3,-5 3-1,-5 4-1,-4 3 1,-6 5-1,-4 3-1,-5 5 0,-5 3-2,-5 5-1,-2 1-2,1 0-1,1 0-2,1 1-2,3-4 0,3-6 0,4-5 0,5-7 0,4-4 1,8-2 0,6-4-1,7-2 1,5-5-2,3-8-2,3-6-4,3-7-2,2-5-2,2-3-1,3-2-2,1-4-1,-1 0 1,-2 2 1,-3 1 1,-3 3 2,-3 2 0,-3 3-3,-3 3-2,-3 3-3,-4 6 10,-5 7 21,-4 8 21,-6 8 21,-2 5 5,1 5-10,-1 3-9,0 5-10,0 1-6,0-1-2,0-1-1,0-1-1,1 0-3,0 1 0,2 1-2,0 1-2,1 0-1,0 0 0,0 1-1,0-1-1,0-1-1,0-1-1,0-3-2,0-1-1,1-2-3,0 1-1,2 0-1,0-1-2,-2 1-5,-6 1-5,-6 1-7,-5 1-6,-4-1-3,1-3-1,-1-3-1,1-2 0,-2-3-1,0-1-1,-1 0-3,-1-2-2,1-1 0,1-2 2,3-3 1,1 0 1,2-2 2,3 0 1,1 0 1,2 0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27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60300 48376 636,'17'-21'56,"1"5"-3,3 5-2,1 4-2,3 3-5,3 1-7,3-1-7,2 0-8,3 0-7,1 0-9,0 0-8,2 0-9,-4 0-15,-8 1-19,-7-1-20,-8 0-20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3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64955 47714 496,'-13'-2'54,"6"0"4,6-3 5,6-2 5,4 0-4,1 2-11,3 3-11,2 1-12,2 1-8,1 0-5,3 0-5,1 0-5,1 0-2,-1 0-2,-1 0 0,0 0-2,-1 0 0,3 0-1,1 0 0,3 0-1,0 0 0,0 0 0,1 0-1,-1 0-1,1 0 1,-1 0-1,0 0 0,1 0 0,-2 0-1,-3 0 0,-3 0-2,-3 0-1,-2 0 0,-1 0 2,0 0 1,-2 0 1,-3-1-12,-6 0-28,-6-2-28,-6 0-28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1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69073 46295 488,'-11'-21'40,"10"3"3,10 5 3,10 3 3,3 4-1,-3 4-6,-3 4-6,-3 4-6,-2 3-5,-1 3-5,0 3-4,-2 4-5,-1 0-4,0 1-1,-2-1-1,0 1-1,-4 2-2,-6 5-1,-6 4-2,-6 6-2,-2 1 0,-1-2 0,1-2 1,-1-1 0,0-3 0,-1-1-1,-1-3-1,-1-1 0,0-3 0,1-2 0,1-1 0,1-2 0,0-2 1,1-1 1,-1-1 0,1 0 1,0-3 1,2-1 1,2-2 0,3-2 2,3-2 3,6-1 4,6 0 4,6-1 5,3-3 0,3 0-3,2-3-4,2-2-4,1-1-2,2-2 0,3 0 0,2-1-2,0-2-3,0 0-10,1-1-9,-1-1-8,-1 0-5,-1 3-3,-3 1-1,-1 2-2,-1 2-1,-1 0 2,1 2 1,-1 1 2,0-1 0,-1-2 0,0-2-1,-2-2-2,-2 0 4,-3 3 5,-3 1 5,-2 2 6,-2 1 3,0 0 2,0 0 1,0 0 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1:57"/>
    </inkml:context>
    <inkml:brush xml:id="br0">
      <inkml:brushProperty name="width" value="0.04898" units="cm"/>
      <inkml:brushProperty name="height" value="0.04898" units="cm"/>
      <inkml:brushProperty name="color" value="#FED406"/>
    </inkml:brush>
  </inkml:definitions>
  <inkml:trace contextRef="#ctx0" brushRef="#br0">51287 35589 449,'-8'-5'52,"0"6"-9,0 6-11,0 6-9,1 3-6,-1 1 0,0 1 0,0 1-1,0 1 0,0-1 0,0 1 0,1-1 0,0 0-2,2-1-1,2 0-2,2-2-1,0 1-3,0 1 0,-2 3-2,0 1-1,-1 2 0,0 1-1,0 1 1,0 1 1,1 0 0,1-1 2,0-1 0,2-1 3,-1 1-1,-1 5 0,0 3 0,-1 4-1,-1 3 1,2 0 2,0 2 2,2 1 2,0-2 0,0-2-3,0-3-2,0-3-4,0-2-1,0 0 0,0 1 1,0-1-1,0-1-1,0-3-2,0-4-2,0-1-1,0-4-3,0 1-1,0-2 0,0-1-2,0 0 0,0 0 2,0-1 2,0 1 1,0-1 2,2-1-1,0-1 0,2 0 0,-1-2 1,-1 1-1,0 0 1,-1 0 0,-1 0 0,2 1 0,0 1-1,1 1 0,1 1 0,-2 0 0,0-1 0,-2 1 1,0 0-1,0-1 1,0 1 0,0 0 0,0 0 0,0 1-1,0 1 1,0 1-1,0 1 0,-2-1-1,0 1-1,-2 0-1,-1 1-2,-3 5 0,-4 3-2,-2 4-1,-4 5-2,-5 4-3,-5 6-3,-5 4-3,-5 5-5,-6 4-3,-6 3-6,-6 5-3,1-3-1,6-7 6,8-8 6,6-8 5,6-6-1,3-3-6,5-5-8,3-3-6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70816 46652 436,'0'-18'13,"0"10"23,0 12 25,0 10 24,0 6 3,0-1-17,0 1-17,0-1-18,-1 1-11,-1-1-3,0 1-3,-1-1-5,-1 1-2,2 1-2,0 1-2,2 1-2,0 0-3,0-1-2,0-1-5,0-1-2,3-4-4,6-8-5,5-8-4,7-8-4,1-6-2,0-6 2,-1-3 1,-1-6 2,-1-4 1,-1-1 1,-1-2 2,0-2 1,-4 0 1,-3 2 4,-4 2 2,-4 2 3,-3 2 2,0 3 1,-2 3 3,0 3 2,-3 3 0,-4 5-2,-3 3-1,-5 4-2,-2 5-4,-1 6-5,-1 6-6,-1 6-5,1 2-4,3 1 0,3-1 0,3 1-1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72904 46320 514,'-9'-11'72,"-2"8"-3,-2 9-5,-1 10-5,-2 4-6,2 1-9,1 0-11,1 3-8,-1 1-7,-3 4-3,-3 4-2,-3 5-3,-3 1-3,-1 0-4,-3 0-2,-1 0-5,-1 0-3,1 0-6,2 0-5,0 0-5,4-3-8,6-8-12,8-6-12,7-6-12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72797 46268 432,'-21'-29'48,"7"7"4,5 5 5,6 7 4,4 5 0,4 8-7,2 6-5,3 7-6,1 5-5,0 5-7,-2 3-5,-1 4-6,0 2-6,0 1-5,0-1-4,0 0-6,0-1-3,1 0-3,2-1-1,0-1-2,0-1-2,1 0 1,0 1 1,0-1 0,-1-1-8,1-2-16,0-1-17,-1-3-16,0-3-6,-2-3 4,-2-4 6,-2-4 5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2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74506 46036 438,'0'-15'3,"0"2"7,0 3 7,0 1 6,0 4 10,0 6 10,0 6 12,0 6 11,-2 4 1,0 5-11,-3 3-12,-2 4-10,-1 4-8,-2 1-5,0 2-5,-1 2-5,-1 1-3,1 0 1,-1 0-1,0 0 0,1-1-5,1-4-8,1-2-8,1-3-10,1-3-7,2-1-9,2-3-7,2-1-8,2-4-3,2-3 3,2-4 2,2-4 3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3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75494 46299 425,'6'-21'7,"-1"3"16,-2 5 14,-2 3 15,-1 4 5,-2 6-4,0 4-5,-1 6-3,-2 4-5,0 5-7,-2 5-5,0 5-7,-1 2-3,1 0-3,-1 1-2,0-1-1,0-1-2,0-2 0,0-1-1,1-3 1,0-2-2,2-1 0,2-2 0,2-3-1,3-1-4,4-1-9,4 0-6,3-2-9,3-3-4,1-6 0,2-6-2,0-6-1,0-4 1,1-3 2,-1-3 2,1-3 2,-2-2 2,-3-1 4,-3-1 2,-3-1 4,-1 0 2,-2 1 3,-1 1 3,0 2 2,-2 0 2,0 2 3,-2 3 2,0 1 2,-3 2 0,0 1-2,-3 1-3,-2 1-3,-2 1-3,-2 2-4,-1 2-4,-3 2-5,-2 3-6,-1 2-7,-3 4-8,-1 2-8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3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76950 45631 592,'10'-8'132,"5"2"-30,5 1-29,5 1-30,2 0-19,-1 2-6,-1 0-7,-1 2-7,-2 0-4,-3 0-5,-3 0-2,-2 0-5,-3 0-11,1 0-23,0 0-22,0 0-21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77775 44861 591,'1'-15'6,"1"1"13,3 0 12,2 2 12,1 1 6,2 3-3,0 1-2,1 2-3,0 5-4,-3 8-7,-1 7-7,-2 9-6,-3 3-6,-6-2-3,-4 0-4,-5 0-5,-2-3-2,3-2-3,1-1-3,2-2-3,4-2 1,6-1 4,6-1 3,6 0 4,2-3 1,-1 1 0,-1-2 1,-1 0-2,-3-1 1,-4 1-1,-6 1 0,-4 2 0,-6 2-2,-5 7-3,-7 5-4,-5 7-4,-1 0-4,4-2-6,3-3-7,5-3-5,2-4-2,4-3 5,3-5 5,3-3 5,1-2 0,2 0-7,0 0-5,2 0-6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78907 45950 479,'-24'33'174,"-1"4"-43,-1 4-41,-1 4-41,-1 2-24,-1-2-5,-1-1-4,0 0-5,-1-2-7,1-2-5,1-2-8,1-2-6,3-3-7,5-3-7,5-5-8,5-3-6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4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78500 46361 490,'0'-15'10,"2"4"22,0 3 21,2 3 21,1 3 4,5 5-14,4 6-14,4 4-14,2 4-9,1 5-1,1 3-2,1 5-2,0 1-9,-2 2-15,0 1-17,0 0-15,-2 1-8,1 1 0,-1-1 1,1 0 0,-2-4-3,-3-6-6,-3-7-6,-2-6-6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81028 45944 441,'0'-20'50,"0"9"4,0 7 5,0 8 5,-1 6-2,-2 5-9,-2 5-9,-1 5-8,-2 3-7,0 1-4,0 0-3,0 2-4,1 0-3,2-1-3,3-2-3,1 1-3,2-4-6,3-3-6,4-5-9,2-3-6,3-6-4,3-8 1,3-8 3,4-8 0,-1-5 2,0-5 1,-1-3 0,0-4 0,-3-3 1,-1 1-1,-3 0 0,-1 0 0,-3 1 2,-2 5 6,-4 4 5,-2 3 6,-4 4 2,-4 3-1,-4 3-1,-4 3-1,-3 2 0,-1 2 3,-3 2 2,-1 2 3,-1 3 0,-1 4-4,1 4-3,-1 3-4,3 3-6,3 1-10,4 2-10,5 0-10,2-1-5,2-3 2,2-3-1,2-3 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8"/>
    </inkml:context>
    <inkml:brush xml:id="br0">
      <inkml:brushProperty name="width" value="0.05458" units="cm"/>
      <inkml:brushProperty name="height" value="0.05458" units="cm"/>
      <inkml:brushProperty name="color" value="#FED406"/>
    </inkml:brush>
  </inkml:definitions>
  <inkml:trace contextRef="#ctx0" brushRef="#br0">46433 26850 403,'-7'36'85,"2"-7"-19,2-8-19,2-5-18,1-5-11,0 1-2,0 0-3,0 0-2,3-2-3,4-1-1,5-2-4,6-2-1,2-3-3,1-2-1,1-3-3,1-4-2,-1 0 0,-1 0-1,-3 2 1,-1 1-1,-3 2 0,-2 6-1,-4 4 0,-3 5-2,-4 3 1,-8 1 2,-6 2 2,-7 0 2,-3 0 1,1-1 1,1-1 1,1-1 0,0 0 2,1 1 0,-1 2 2,1 0 1,0-1 2,0-1-1,2-3 0,1-1 0,5-3 3,8-4 3,10-4 4,8-4 5,5-3-1,1-2-3,1-2-3,1-1-4,-1-2-2,-1 2-1,-2 1 0,-2 0-1,-2 2-1,-1 1-2,-1 0-3,-1 2-3,-3 1-4,-4 4-7,-5 2-7,-6 4-7,-4 1-3,-3 1 4,-5 2 2,-3 0 3,-6 2 4,-4 5 3,-4 4 5,-6 3 3,1 1 3,4-5 2,5-3 1,5-4 2,3-2 1,-1 1 2,1 1 3,-1 1 2,2-1 2,1-2 2,2-4 3,3-2 3,5-3 3,8-1 6,9 0 6,10-2 5,5-1-1,2-2-7,4-2-8,3-1-8,3-3-4,3 0-1,3-2-2,2 1-1,2-3-3,-2 0-6,0-1-6,-1-1-5,-1-3-5,0-2-1,0-3-3,1-2-2,-4-1 0,-4 2 2,-5 4 1,-5 3 3,-4 3 3,-5 1 4,-3 2 5,-4 2 3,-4 4 9,-2 6 13,-4 6 12,-2 6 12,-1 3 3,0-1-6,2 1-6,1 0-7,0 1-4,0 5-1,0 3-2,0 5-1,1-1-2,0-2-1,2-3-2,0-2-2,2-1-1,2 2-2,2 4-3,2 3-1,1 0-4,0-1-3,-1-3-5,1-1-4,0-3-3,0-1 0,0-3-2,0-1-1,-5-6-10,-9-8-21,-8-10-18,-9-8-21,-3-5-2,1-1 18,3-1 16,1-1 16,3 2 12,3 3 4,3 4 6,3 5 5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82000 46750 590,'14'7'59,"-1"-2"-7,-2-3-6,-2 0-6,-1-1-3,1 3 2,2 4 2,0 2 1,1 2-7,1 1-17,1 1-18,2 1-16,-2 0-12,-1-1-7,-3-1-7,-1 0-7,-1-2-4,0-1 0,0-1-2,0 0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5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83548 44725 398,'0'-23'5,"0"1"9,0 1 10,0 1 9,1 3 9,2 5 6,2 4 6,2 6 7,0 6-1,-1 8-6,-1 7-9,0 9-6,-2 5-7,0 6-5,-2 4-4,0 6-6,-1 7-5,0 9-4,0 11-5,0 9-4,-2 7-9,-2 4-13,-4 3-13,-2 5-14,0-5-4,1-14 3,2-14 4,2-13 3,1-9 0,1-6-4,-1-4-5,0-5-5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47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40870 49405 497,'-11'-8'10,"8"2"18,9 1 20,10 0 20,6 0 2,6-2-13,7-1-12,5-3-14,4 0-7,2 0-2,2 2-3,2 1-1,1 0-3,0 0-1,0 1-2,0-1-2,-1 1-3,-2 2-3,-2 2-4,-2 2-2,-2 1-3,-4 0-2,-2 0-1,-3 0-2,0 0 1,2 0 2,4 0 2,3 0 2,3-1 2,4 0 1,4-2 0,4 0 2,1-1-1,-1-2 0,0 0 1,-2-1-2,0-1 1,2 2 1,0 1 0,1 0 1,2 1 0,0 1-1,1-1-1,1 0 0,1 0 0,-2 2-3,-1 0 0,0 2-2,-4 0-1,-5 0-3,-4 0-2,-6 0-2,-4 0 0,-3 2 1,-5 0 3,-3 2 0,-4 0-1,-3 1-4,-3 2-4,-3 0-5,-2 0 1,0 0 6,-2-2 7,0 0 6,-2-2 4,1 1 2,0 0 2,0 0 1,1 1 1,1 0-2,3 1-2,2 2-1,1-1-2,1-1 1,1-1-1,2 0 0,0-1-1,1 0-2,1 0-3,1 0-1,1-1-1,1-1 1,1 0 0,1-1 1,-1-1-3,-1 1-4,-3 2-6,-1 0-5,0 1 1,3-2 6,3 0 5,3-2 7,1 0 3,0 2 2,1 1 1,-1 0 1,1 0 1,1 0 1,1-2-1,0 0 1,3-1-1,3 0-2,2 0-1,4 0-2,1 0-2,2 0 0,0 0-1,2 0-1,-1-1-1,-2 0-1,-2-2 0,-2 0 0,-2-1 0,0 0 0,-1 0 2,-1 0 1,-3 1 1,-2 0 2,-3 2 2,-3 1 3,-3 0-1,-1 0 0,-3 0-1,-1 0-1,-2 0 1,1 0 1,0 0 3,-1 0 2,1 0 0,0 0 0,-1 0-1,1 0-1,-1 0 0,1 0-1,-1 0 1,1 0-1,0 0-1,1 0 1,1 0-2,1 0 0,1-1 0,1-1 0,1 0 0,1-1 1,1-1 0,-1 0-1,0 0 0,1 0 0,0 0 0,3 0 0,1 0 0,3 1-1,0-2 0,2 0 1,1-2 0,0 0 0,3 0 0,2 0 0,4 2-1,3 1 0,1 0 0,2 0 0,0 0-1,1 0 1,2 0-1,0 0 0,1 0 0,2 0 1,-1 0-1,-1 1 1,0-1-1,-2 0 1,0 0 0,2 0-1,0 0 1,1 0 0,0 0 0,0 0 1,-2 0 0,0 0 2,-1 1 0,1 1 0,2 0-1,0 2 0,1-1 0,0-1-2,-1 0 1,1-1-2,1-1 0,3 2 1,4 0 0,2 2 1,1-1-2,1 0 0,0-2-2,-1 0-1,2-2-1,1-2 0,3-1-1,1-3 0,1 0-1,1 0 1,-1 2 0,1 1-1,-2 0 1,0 0 0,-1 1 1,-1-1 0,-2 1 0,-3 2 1,-3 2-1,-2 2 2,-4 1-1,-1 0 1,-2 0 0,-2 0 0,-3 0 0,-1 2 1,-2 0 0,-1 2 0,-2 0 1,0 0-1,0-1 0,0 2-1,-1-2 1,0 1-1,-2 0 1,0 0-1,0-1 1,0 0 0,2-2 0,0 0 0,0-1 0,-4 2-1,-2 0-1,-3 2 0,-1-1-1,0-1 0,2 0 1,1-1 1,0-1 0,2 0 1,1 0 1,0 0 1,2-2 1,2-2 1,2-4 0,3-2 0,1-2 1,3-1-1,3-2 1,4 0-1,1 0 0,-1 1 0,1 1 0,0 1 1,-1 0-1,1 0 0,0 0 0,0 1-1,0 0 0,1 0-1,1 2-1,1 1-1,-1 0 0,-2 2-1,-4 1 1,-3 0-2,-1 1 1,-2 1 0,-1-2 0,0 2 0,-1-1 0,0 0 0,0 0 2,0 0 0,0 1 0,0 0 1,-1 2 0,2 0 1,-2 1-1,1 0 0,0 0 0,0 0-1,0 0 0,0 0-1,0 0 0,0 0 1,1 0-1,0 0 0,1 0 0,2 0 1,0 0-1,1-2 0,2 0 0,0-1 0,0-1-1,-2 2-3,-2 0-3,-2 2-3,-2 0 0,-1 0 2,0 0 2,-1 0 2,-2 0 1,0 0 1,-2 0 1,0 0 1,0 0 0,2 0 0,2 0 0,2 0 0,2 0 0,0 0 1,1 0 1,2 0 1,0 0-1,1 0 0,2 0-1,0 0-1,0 0-2,-1 2 0,0 0-1,-2 2-1,0-1 0,0-1 0,0 0-1,0-2 2,-1 0-1,-1 0-1,0 0 1,-1 0-1,-2 0 1,-1 0 3,0 0 3,-1 0 3,-1 0 0,1-2 0,2 0-1,0-1-1,2-2-1,0 0 0,2-2 0,0 0 0,-1 0-2,-2 0-3,-4 2-3,-2 1-2,-5 0-11,-7 0-17,-7 0-16,-7 0-17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2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66767 51356 480,'1'-21'0,"2"3"0,2 4 0,2 5 0,4 1 8,9 2 16,7 1 15,9 0 16,-1 3 3,-6 4-9,-7 4-10,-7 4-10,-5 3-8,-2 5-4,-4 3-6,-2 5-5,-5 3-3,-4 2 0,-6 4-1,-3 3 0,-5 0 0,-2-2-1,-1-2-1,-2-1 1,-1-3-2,3-3-2,1-4-2,3-1-2,1-5 0,3-3 3,1-4 4,2-4 2,4-4 2,7-1 2,4-2 1,7-1 1,5-2 1,2 0-1,3 0-2,3 0 0,1 0-1,-1 2 0,-2 0 0,1 2 1,-3 1-1,-1 4 1,-2 2 0,-3 4 1,-2 1 0,-2 3 0,-4 1 1,-2 3 1,-4 2-1,-2 1 0,-4 2-1,-2 3 0,-3 1-2,-3 1 0,-3 0-2,-3 2-1,-2 1-3,-1 1-2,-1 1-3,-1 0-2,1 1-3,1-1-2,3-1-2,2-2-1,1-1-5,2-5-7,3-3-7,1-5-6,5-4-5,6-6-2,7-6-3,8-6-1,2-3 1,-1-2 8,-1 0 6,0-1 7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68578 52440 492,'-15'2'46,"1"3"-1,1 5 1,0 4-1,3 1-3,3 1-4,2 0-5,4-1-6,1 2-3,0 1-1,0 3-2,0 1-2,0 0-1,0-1-3,0-3-2,0-1-3,1-2-1,4-3-2,2-1-1,3-2-2,3-2 0,2-2-1,1-3 1,3 0 1,1-5-4,1-4-8,1-5-7,1-5-8,-1-4-3,-1-1 2,-3-3 2,-1-1 2,-3-1 1,-2-1 3,-4 1 1,-3 0 3,-3 0 2,-6 3 2,-4 2 3,-5 1 2,-4 4 2,-1 3-1,-3 4-1,-1 4 1,-2 4-3,1 2-3,-1 4-3,1 2-4,1 3-4,3 4-4,3 2-6,2 3-4,4 0-1,3-3 4,2-3 5,4-3 4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70175 51850 500,'-23'10'144,"3"3"-32,1 5-32,3 4-32,-1 3-19,-2 4-5,-1 4-5,-2 5-6,-2 0-3,1 0-1,-1-2-3,1 0-2,0-2-3,3-3-4,1-4-4,3-2-5,1-3-8,2-3-13,3-3-14,1-2-13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3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69766 52090 476,'-7'-22'33,"2"5"1,2 3 0,2 4 2,3 4 2,4 2 3,4 4 4,3 3 4,4 4-2,3 9-4,3 7-5,3 9-6,0 4-6,-3 2-9,-3 2-8,-3 2-7,-1 0-11,-1 0-9,1-2-11,0 0-10,0-2-4,1-2 2,1-2 3,1-1 3,-1-5-3,-3-6-7,-3-5-8,-2-6-7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71676 51820 519,'0'-12'78,"0"10"-7,0 8-8,0 10-8,-2 5-6,0 6-6,-3 5-6,-2 5-5,-1 2-7,1 0-8,-1 0-8,0 0-7,0-1-10,1 0-9,-1-2-10,0 0-9,1-3-6,1-6-2,0-3-3,2-6-2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72531 52119 451,'-7'37'184,"0"-2"-45,2-4-44,1-2-44,0-3-25,2-1-5,0-3-4,2-1-6,3-4-7,6-3-8,5-4-8,7-4-10,2-5-4,-2-6-1,0-6-2,0-5-1,-3-6 0,0-3 2,0-5 1,-2-3 1,-2-1 3,-3 0 4,-3 1 3,-2 2 3,-3 1 5,0 3 5,-2 3 4,0 3 5,-3 3 3,-2 5-2,-4 3 0,-2 4-1,-3 4-3,-1 4-2,-3 4-4,-1 4-3,-1 3-6,1 5-8,1 3-8,1 5-7,1-1-4,4-5 1,3-5 2,3-5 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73400 50950 663,'17'0'106,"3"0"-22,3 0-22,3 0-22,0 0-15,-2 0-11,-1 0-8,-3 0-11,-2 0-12,-3 2-15,-3 0-16,-2 1-14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8"/>
    </inkml:context>
    <inkml:brush xml:id="br0">
      <inkml:brushProperty name="width" value="0.04682" units="cm"/>
      <inkml:brushProperty name="height" value="0.04682" units="cm"/>
      <inkml:brushProperty name="color" value="#FED406"/>
    </inkml:brush>
  </inkml:definitions>
  <inkml:trace contextRef="#ctx0" brushRef="#br0">47134 28788 469,'-50'-15'2,"10"4"3,10 3 3,9 2 3,7 1 6,2-1 9,4-3 7,3-2 9,3 1 1,6 4-8,4 4-6,5 4-7,3 2-7,0-2-7,0 0-6,-1-2-6,2-1-5,3-2-1,3-2-1,3-1-2,0-2-1,-5 2 0,-3 1 1,-4 0-1,-6 3 2,-6 4 2,-8 4 3,-6 4 3,-4 1 3,1 1 4,-1 0 2,0 0 4,0-1 1,-1-1 2,-1-1-1,-1 0 2,-2 0-1,0 1 0,-1 3-1,-1 2 0,2-1 0,3-1 0,4-2 1,5-2 0,3-3 1,6-3-1,4-2 0,6-3 0,4-3-3,5-2-2,5-2-5,5-2-2,2-1-3,1 1 0,-1-1-1,0 0 1,-2 1-1,-3 3 1,-5 1 1,-3 2 0,-5 4 0,-6 4-3,-6 5-2,-6 6-3,-6 2 1,-6 3 4,-5 1 4,-6 3 3,-4 0 2,1-1 2,0-1 1,-1-1 0,2-1 2,1-1-1,3-1 0,1-1 0,4-1 1,3-2 3,4-3 3,5-1 3,4-3 0,8-4-3,6-4-3,7-4-3,6-2-1,3-2-2,4 0-1,5-1 0,0-1-1,0 1 0,-1-1 0,-1 0 0,-2 1-1,-3 1-6,-3 0-4,-3 2-4,-5 2-4,-8 6-2,-8 4-3,-8 6-3,-7 2 0,-4 3 5,-5 2 3,-4 1 4,-4 2 2,1 0 4,0-1 1,-1 1 2,2-2 3,1-1 1,3-3 1,1-1 2,3-1 1,3 0 0,3-1 2,3 1 1,6-3 2,10-4 4,10-6 4,9-4 4,6-4-1,1-2-6,1-1-7,1-3-6,0 0-8,1 1-9,-1 1-11,0 0-10,-1 2-5,-3 1-2,-3 0-2,-3 2-1,-3 1-1,-3 0 0,-2 2 0,-4 1 1,-2-1 3,-2-2 6,-3-2 7,0-2 7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4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74242 50214 653,'8'-8'4,"0"0"8,0 1 8,0-1 8,-1 2 5,-1 4 4,-1 4 2,0 4 3,-2 3-2,-2 5-7,-2 4-8,-2 3-7,-2 2-7,-2-1-7,-2-1-5,-1-1-6,-1-1-5,2-3-2,2-1-3,2-2-1,4-2 0,4-1 6,5-1 5,6 0 6,1-3 3,-1-1 2,-1-2 1,0-2 3,-2 0 1,-1 2 0,-1 2 0,0 2 0,-3 2-1,-3 1 0,-2 3-2,-3 2-2,-5 2-1,-4 3-4,-5 3-2,-5 3-3,-2 0-5,1 0-7,1-1-7,1-1-7,1-2-2,2-3 5,3-3 3,1-2 5,2-3-2,3-1-7,1-1-7,2 0-7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75504 51400 523,'-29'1'11,"7"2"22,5 2 21,6 2 22,3 3 4,-1 5-15,-2 5-16,0 5-14,-2 4-10,-3 5-6,-3 2-4,-3 6-6,-2 0-4,-1 0-5,-1-2-3,-1 0-6,0-3-7,1-4-11,1-4-10,2-3-12,1-5-4,4-3 2,5-4 1,3-4 2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75050 51786 493,'0'-14'2,"0"1"6,0 2 4,0 2 6,1 2 7,2 1 11,2 0 11,2 2 11,1 1 1,3 2-6,2 2-7,2 2-7,1 5-6,3 7-6,1 9-6,3 7-7,0 3-6,-2 0-8,0-1-7,0-1-9,-2-1-9,1 0-9,-1 0-9,1 1-11,-2-4-5,-3-6-2,-3-5-2,-2-6-3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77094 51725 431,'-15'-9'10,"4"0"22,3-1 19,3-1 22,1 3 5,0 8-11,0 8-11,0 7-10,-1 7-8,0 3-7,-1 4-5,-1 5-7,0 0-4,2-2-3,2-2-4,2-1-3,3-5-3,4-4-6,3-4-5,5-6-5,3-6-5,1-8-6,3-8-6,1-7-6,0-5 0,-3-1 5,-3-1 7,-3-1 6,-3 0 4,-2 0 0,-4-1 2,-2 1 0,-4 1 2,-2 5 1,-4 3 3,-2 5 1,-2 3 2,-3 4 2,-2 4 1,-1 4 1,0 3-2,3 0-6,2 1-7,4 2-6,2 0-5,1 3-2,0 2-1,2 1-3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5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77750 52150 665,'8'7'9,"1"-1"17,2 0 18,0-2 17,0 1 3,1 0-14,0 1-14,0 1-13,-1 1-10,-1 2-6,-1 0-5,0 1-8,-2 0-12,1-1-23,0-1-21,0 0-23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78714 50922 415,'0'-19'87,"2"7"-4,0 8-6,1 8-5,1 7-9,0 5-9,0 7-12,0 5-10,-1 6-8,0 6-7,-2 6-5,0 6-6,-3 5-3,0 6 0,-3 4 2,-2 4 0,-1 2-6,1-3-9,-1-3-12,0-3-10,1-7-14,1-12-18,0-12-19,2-11-17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80586 50895 465,'-2'-13'41,"0"4"9,-3 6 10,-2 5 11,-3 4-1,-6 7-9,-4 5-9,-4 7-9,-4 4-9,1 3-9,-1 2-8,1 4-8,-1 3-7,-1 4-7,-1 4-5,-1 4-6,1-1-6,1-5-4,3-4-6,2-5-4,2-6-5,5-6-4,3-5-2,4-6-5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6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80095 51113 424,'-28'-15'9,"7"4"16,7 3 18,7 3 16,7 4 7,8 7-4,7 7-5,9 8-3,2 4-7,0 6-7,-1 5-7,-1 4-8,0 5-6,1 2-3,1 3-4,1 4-3,-1 0-12,-1-1-19,-3-1-18,-1 0-19,-4-7-11,-3-8-4,-4-11-3,-4-9-5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7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82789 50652 440,'-14'-22'4,"4"4"9,4 5 8,5 3 9,1 5 8,1 6 7,2 6 8,0 6 8,0 4 0,0 5-10,-2 3-8,0 4-8,-2 6-7,-2 7-4,-2 6-3,-1 7-5,-4 6-5,-2 4-7,-3 3-6,-3 4-8,0 0-10,3-7-12,2-5-12,4-6-13,2-9-7,1-8-4,0-11-2,2-9-4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09:57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84130 50954 428,'-1'-17'12,"-1"11"21,0 12 23,-1 11 22,-1 8 4,0 1-13,0 2-15,0 3-13,1 0-10,0 0-4,2 0-4,0 1-4,2-3-3,2-4-4,2-3-3,2-5-2,2-3-5,3-4-3,4-4-5,2-4-4,3-6-5,2-8-3,4-8-5,3-7-5,0-5-1,-1-2 2,-3-3 2,-1 0 2,-4-2 2,-3 3 4,-5 2 3,-3 2 5,-5 2 1,-4 3 2,-6 3 0,-4 3 1,-5 4 1,-5 3 5,-5 4 3,-5 5 3,-3 3 2,-2 5 1,-2 6-1,-2 4 1,2 1-1,9-1-2,8-2-2,7-2-1,4-1-14,-2-1-23,0 1-23,-1 0-24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39"/>
    </inkml:context>
    <inkml:brush xml:id="br0">
      <inkml:brushProperty name="width" value="0.04365" units="cm"/>
      <inkml:brushProperty name="height" value="0.04365" units="cm"/>
      <inkml:brushProperty name="color" value="#FED406"/>
    </inkml:brush>
  </inkml:definitions>
  <inkml:trace contextRef="#ctx0" brushRef="#br0">47775 29195 503,'-42'-28'18,"9"7"-1,11 7 1,10 7 1,5 8 6,2 11 16,2 12 14,2 9 14,1 8 2,0 1-14,0 2-12,0 2-14,0 9-11,0 17-10,0 17-10,0 16-9,0 11-10,0 5-12,0 4-11,0 6-12,0-10-6,2-23-2,0-23-4,2-24-2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91701 47796 559,'-43'-1'26,"11"0"2,10-2 3,9 0 4,9-1 1,8 0 3,8 1 2,7-1 2,7 1-2,3 0-6,4 2-6,4 0-6,1 1-6,-1-2-6,-3 0-6,-2-1-6,-2-1-6,-1 2-6,-3 0-6,-1 2-5,-3 0-9,0 2-10,-1 0-9,0 2-10,-5 0-2,-3 1 8,-6 1 7,-4 1 8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91606 48800 606,'-22'0'0,"5"2"0,3 0 0,4 1 0,7 0 10,10 0 19,9-2 20,11 0 20,6-2 2,2 0-17,4-2-16,3 0-15,1 0-10,1 1 0,2 0-2,0 2 0,-2 0-9,-8 0-14,-6 0-15,-7 0-14,-4 0-11,-3 2-6,-1 0-5,-2 1-7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1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94777 48403 610,'-6'-8'3,"2"2"4,4 1 4,3 0 6,4 1 4,7 1 7,7-2 7,7 2 6,4-2-1,2 0-6,3-1-7,1-2-7,3 1-4,4 1 0,4 0-1,4 2-1,4 0 0,5 0-4,6 0-2,4 0-2,2 1-2,0 0-2,1 2-1,-1 1-3,3 0-1,5 0 1,4 0 0,6 0 0,2-1 1,2-1 0,1 0 2,0-1 1,0-1-3,-2 0-6,-2 0-5,-2 0-7,-3-1-4,-6 0-4,-4-1-5,-5-1-3,-7-1-2,-10 2-1,-10 1-1,-10 0 0,-9 1 1,-7-2 2,-8 0 4,-8-1 3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2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96280 45695 649,'21'-13'6,"-5"4"11,-5 6 13,-4 5 11,-4 4 3,-1 5-4,0 5-6,-1 5-4,-4 4-8,-4 1-9,-6 3-9,-3 1-11,-4 0-4,0-1 0,1-3 0,-1-1-1,2-4 0,3-3-2,3-5-2,3-3-2,3-2 1,4 0 5,4 0 4,4 0 5,2-1 4,3 1 6,2 0 4,2 0 5,-1 0 3,-1 1-1,-3 2 0,-1 0 0,-2 2-2,-4 3 0,-3 3-2,-2 4-2,-4 0-1,-6 2 0,-4 1-1,-4 1-1,-5 0-2,0-3-2,-1-1-3,0-3-1,0-1-4,3-1-1,3-1-2,3 0-3,2-3-2,2-3-5,3-3-3,1-2-4,3-3-6,4-2-8,4-2-9,4-2-8,2-2 0,-1 0 7,1-1 9,0-2 7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2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97409 46614 562,'8'-8'0,"-2"0"0,-1 1 1,0-1-1,-3 2 7,-4 4 13,-4 4 13,-4 4 13,-2 4 4,-1 5-6,-1 5-5,-1 5-5,0 2-4,2-2-3,2 0-3,3-1-3,1-2-3,2-3-3,2-3-3,2-2-4,2-4-2,4-1-3,2-2-4,3-2-2,3-2-2,2 0-1,1-2-2,3 0 0,0-3-3,1-4-3,-1-4-4,1-4-3,-2-1-1,-5-1-1,-3 1 2,-4-1-1,-3 0 2,-2 1 3,-2-1 2,-2 1 3,-3-1 2,-2 2 0,-3 1 1,-3 1 1,-3 2 1,-1 2-1,-3 4 1,-1 3-1,0 1 0,5 0-1,3 0-2,4 0-1,4 0-1,4 1-1,4 2-1,4 0-2,2 1-1,0-2-2,0 0-2,0-2-3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98500 46555 527,'6'37'143,"-2"-6"-33,-4-4-31,-2-5-31,-2-3-20,2-1-4,0-1-6,2-1-4,2-1-7,6-3-5,4-1-8,5-2-5,3-4-4,1-4 0,1-6 0,1-4-1,-1-4 0,-2-1-2,-1-3-1,-2-1-1,-3-2 0,-3-1 1,-3-1 1,-2-1 1,-4 1 2,-3 1 3,-2 3 2,-3 1 3,-4 3 1,-4 2-1,-3 4-1,-5 3-1,-1 2-2,2 2-3,0 2-2,1 2-4,2 1-4,2 2-5,4 0-3,3 1-5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100216 46631 641,'-12'-2'10,"8"0"19,8-3 20,8-2 19,4 1 2,3 1-16,1 2-17,3 2-17,0 1-9,1 2-4,-1 0-4,1 2-2,-1-1-9,-1 1-13,-1 0-12,-1 0-14,-2-1-6,-3 0-2,-3-2-3,-2 0-1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3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101043 45797 487,'8'-8'2,"2"2"2,0 1 5,1 0 2,1 1 3,0 1 4,-1-1 3,1 0 3,0 0 1,0 2 0,-1 0-1,1 2-1,-1 2-1,-2 4-3,-3 4-1,-1 3-3,-3 5-2,-4 3-3,-4 5-1,-3 3-3,-6 4-2,-4 2-2,-5 4-2,-4 3-2,-3-2-1,1-2-2,1-5-1,1-4-2,3-3 0,3-3 0,4-3 1,5-3 0,6-5-1,10-6-2,10-8-3,9-6-2,6-4-2,3 1-4,1-1-2,2 0-4,1 0-1,-3 1 0,-2-1 1,-1 0-1,-3 0 1,-2-1 4,-1-1 2,-2-1 4,-3 0 2,-3 2 4,-3 2 4,-2 3 4,-3-1 3,-1 0 5,-1-2 5,0 1 4,-2 1 12,0 8 20,-2 6 20,0 7 19,-1 5 2,0 1-15,0 3-16,0 2-16,0-2-10,2-2-4,0-3-3,2-2-4,3-5-7,7-5-12,7-4-10,7-5-12,2-5-4,-3-4 2,-3-4 4,-3-3 2,-2-2 2,-1-1 2,-1 1-1,-1-1 2,-2 2 2,-4 1 3,-4 3 3,-4 1 3,-4 3 0,-2 3-3,-4 2-3,-2 4-2,-5 3-2,-5 2-3,-6 3 0,-7 4-3,-1 3-1,2 3-5,1 5-3,3 3-4,2 1-2,5-3-1,3-3 0,5-2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4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97830 49742 516,'7'-34'0,"-1"8"0,-1 8 0,0 10 0,2 4 10,7-2 19,7 0 19,7-1 19,1 1 5,-5 4-11,-5 4-11,-5 4-11,-3 4-8,-2 5-8,-3 5-6,-1 5-8,-4 3-2,-8 3-1,-6 1-1,-7 2 1,-3 1-2,-1-3-5,1-2-5,0-1-3,0-4-5,3-3-3,1-5-5,3-3-3,4-4 0,10-2 7,8-4 5,9-3 6,5 0 4,-1 0 3,1 2 4,-1 0 3,-1 2 1,-2 0 2,-4 1 0,-3 2 0,-3 2 1,-2 5 0,-4 5-1,-2 5 1,-5 3-1,-6 3-2,-5 1-2,-7 2-3,-3 2-2,0 1-4,-2 0-3,-1 2-3,2-1-3,4-4 0,3-2 0,5-3-2,4-4-6,6-5-12,6-5-12,6-4-12,3-5-4,0-3 5,-1-2 3,1-4 5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4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99771 50528 496,'7'-8'0,"-1"2"0,0 1 0,-2 0 0,-2 4 9,-4 4 20,-4 5 19,-3 6 19,-3 2 4,2 1-12,1 1-12,1 1-12,3-2-5,7-2-2,8-2 1,6-4-1,4-3-8,3-4-16,1-4-17,3-4-16,-2-3-7,-2-2 0,-3-1 1,-3-3 0,-3 0 2,-4 1 4,-4 1 4,-4 1 4,-4 0 3,-2 1 3,-4-1 3,-2 0 4,-3 1 2,-3 1 2,-3 1 3,-3 1 3,0 1 2,1 2 0,3 2 0,1 2 1,2 1-1,3 0-5,1 0-3,2 0-3,3 0-4,4 2-2,4 0-3,4 2-3,6-1-2,7-1-4,9 0-3,7-1-3,0-2 1,-6-1 6,-7 0 5,-7-1 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0"/>
    </inkml:context>
    <inkml:brush xml:id="br0">
      <inkml:brushProperty name="width" value="0.05861" units="cm"/>
      <inkml:brushProperty name="height" value="0.05861" units="cm"/>
      <inkml:brushProperty name="color" value="#FED406"/>
    </inkml:brush>
  </inkml:definitions>
  <inkml:trace contextRef="#ctx0" brushRef="#br0">49028 28303 375,'-1'-18'5,"-2"14"10,-2 12 10,-2 13 11,-2 7 0,-3 1-8,-4 1-8,-2 1-9,0-1-5,1-2-5,2-1-5,3-2-4,2-5-6,6-7-6,4-7-5,6-6-6,2-5 0,2 0 9,0-2 8,1 0 9,0 1 7,-1 2 4,0 4 6,-2 2 6,-1 4 3,-2 2 4,-2 3 2,-2 4 3,-1 2 1,0 5-2,0 3 0,0 4-2,-1 3-3,0 1-3,-2 1-4,0 1-3,-2-1-3,0 0-2,-1-1-2,-1-1-2,0-3 0,2-3 0,2-5 1,2-3 1,2-8-6,2-11-10,2-10-11,2-11-10,2-7-4,5-4 4,4-5 2,3-3 5,3 0 2,1 4 6,1 3 4,1 5 4,0 3 4,-1 3 2,-1 3 2,-1 3 3,-1 2 3,-1 3 3,-1 1 3,-1 2 3,-1 2 0,-3 2-6,-1 2-5,-2 3-6,-4 0-4,-6 0-6,-6 0-4,-6 0-5,-3-1-1,-2-1 2,0 0 2,-1-1 2,0-3 2,3-2 2,1-3 3,2-3 1,1-1 3,-2 2 0,0 2 3,-1 3 0,0 0 4,2 0 5,2 0 5,3 0 4,0 4 9,0 6 11,0 7 11,0 8 12,0 4 1,2 3-11,0 2-11,2 5-11,0 3-5,0 6 0,0 6 0,0 6-1,0-2-2,2-8-5,0-10-4,2-7-4,1-7-3,2 1-1,1-2 1,3-1 0,2-3-4,0-2-4,1-6-6,1-3-6,1-4-6,1-3-6,2-6-6,0-2-7,1-5-5,1-3-2,1-5-3,1-3-3,0-4 2,1-1 5,-1-2 5,1-2 4,-2 1 5,-3 4 3,-3 3 3,-3 5 3,-2 2 3,-2 1 6,-2 1 3,-2 1 5,-2 1 3,-1 2 1,0 3 1,-1 1 1,-2 4 10,-1 6 19,0 6 20,-1 6 18,-2 4 5,0 3-11,-1 3-11,-2 4-11,1 0-8,1 1-3,0-1-3,2 0-4,0 0-4,0-1-5,0-1-5,0 0-5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5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101000 50174 461,'16'0'0,"-1"0"0,1 0 0,0 0 0,-1-1 0,1-1 3,-1 0 1,1-1 1,-3 1 11,-5 4 18,-4 3 20,-5 5 19,-4 2 3,2 0-14,-1-1-13,0 1-14,0 1-8,2 3-4,0 3-2,2 4-3,1-2-4,4-2-2,2-3-5,4-2-2,1-4-4,3-1-5,1-2-3,3-2-4,1-2-2,1-2 1,1-2 1,1-2 0,0-4 0,1-6-1,-1-5-1,1-6-1,-2-4 0,-1 1 1,-3-1 1,-1 1 1,-4 0 0,-5 2 1,-4 0-1,-6 1 1,-5 3-2,-7 5-1,-7 4-2,-7 6-2,-6 5-3,-4 6-4,-6 6-4,-4 5-5,1 2-3,10-2-1,8-4-2,9-3-2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7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42687 36313 416,'2'-16'4,"2"1"8,3-1 8,4 0 8,0 1 2,1-1-2,0 1-4,0-1-3,-1-1-2,1-3-1,0-4-2,-1-1-2,0-1-1,-2 3-3,-2 3-2,-2 3-3,-7 5-3,-8 8-1,-11 8-2,-9 8-3,-4 6 0,2 7 2,1 5 0,3 6 2,2 1 1,3-3 3,3-5 3,3-4 2,3-3 1,3-3 1,3-3-1,2-2 1,8-4-3,10-4-3,11-5-4,11-2-4,3-5-3,0-4-3,-3-4-3,-2-3-4,-3-2 0,-5 2 4,-5 3 2,-5 1 4,-5 6 8,-6 10 14,-6 10 14,-6 9 14,-3 6 4,1 1-6,-1 1-7,0 1-7,0 3-4,-1 6-3,-1 6-3,-1 6-4,-2 6-4,0 7-5,-1 7-7,-1 7-6,0 2-6,-1-2-4,1-1-5,-1-3-5,2-4-2,3-7-2,3-7 0,3-6-1,2-8 2,2-6 3,2-7 4,2-7 4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7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44406 35744 488,'-6'-8'9,"4"2"18,4 1 17,4 0 19,2 3 4,1 4-9,2 4-9,0 4-9,0 4-7,-1 5-8,-1 5-7,0 5-7,-3 2-6,-4 2-3,-4 1-4,-4 1-4,-3-2-3,-2-2 0,-2-3-1,-1-3 0,-1-3-2,3-3-1,1-3 0,2-2-2,3-3 2,5 1 4,2 0 5,5 0 3,2-2 4,2-1 2,0-2 1,1-2 3,-1 2 3,-4 7 6,-4 7 4,-4 7 5,-5 3 0,-4-1-5,-5-2-4,-5 1-6,-2-3-6,1 0-8,2-1-8,0-1-7,1-2-5,4-3 0,3-3-1,3-2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8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45300 37700 459,'9'8'99,"1"0"-12,3-1-14,2 1-13,-1 0-8,0 0-5,-1-1-4,0 1-5,-2 0-9,-1 2-16,-1 0-16,0 1-15,-2 1-19,1-1-23,0 1-22,0 0-22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08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46327 35406 399,'1'-29'5,"2"7"11,2 5 9,2 6 11,1 5 7,1 2 6,1 4 7,2 3 4,-2 4-2,-3 7-12,-2 7-12,-4 7-11,-2 4-9,-2 2-5,-2 3-4,-1 1-5,-2-1-3,2-2-2,0-3-1,2-3-1,1-4-2,0-3-3,2-5-1,0-3-3,4-2 2,6 2 3,6 0 3,5 1 5,3-1 2,-1-1 3,-1-2 4,-1-2 2,-1-1 2,-2 2 0,-3 0 2,-1 1 0,-2 1 1,-2 2 0,-3 0 1,-1 1 0,-2 2 1,-4 3 2,-2 3 2,-3 3 1,-5 3-1,-4 5-5,-5 3-6,-5 4-5,-4 4-7,-3 6-12,-2 4-11,-4 5-10,2-3-5,7-12 4,7-12 2,7-11 3,3-7-4,1-1-13,-1-1-12,0 0-12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17"/>
    </inkml:context>
    <inkml:brush xml:id="br0">
      <inkml:brushProperty name="width" value="0.02602" units="cm"/>
      <inkml:brushProperty name="height" value="0.02602" units="cm"/>
    </inkml:brush>
  </inkml:definitions>
  <inkml:trace contextRef="#ctx0" brushRef="#br0">68389 11600 845,'-75'21'106,"23"-3"-57,22-5-58,23-3-57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38"/>
    </inkml:context>
    <inkml:brush xml:id="br0">
      <inkml:brushProperty name="width" value="0.04586" units="cm"/>
      <inkml:brushProperty name="height" value="0.04586" units="cm"/>
    </inkml:brush>
  </inkml:definitions>
  <inkml:trace contextRef="#ctx0" brushRef="#br0">26893 43128 479,'-8'-7'4,"2"1"7,1 0 8,1 2 7,1 1 6,3 4 5,4 2 5,2 4 6,1 1-3,-2 1-10,-2 2-9,-2 0-11,0 4-5,4 7-1,2 7-1,3 7-1,1 2-2,0 0-1,-2-2-1,0 0-1,-2-1-1,-1-2 0,-1 0 1,0-1 1,-1 0-1,2-1-1,0 0-3,2 0-1,-1 0-1,-1-1 1,-1-1 0,0-1 2,-1-1 0,2 1 1,0-1 1,1 0 0,1 0 1,-2-1-1,-1-1 1,0-1 0,-1-2-1,0-3 1,0-3 0,0-3-1,1-5 3,5-10 4,4-8 5,4-9 4,2-8 1,2-7-4,3-6-2,1-8-3,1 0-2,-3 4 0,-1 6-2,-3 4 0,0 1-1,1-1-3,1-2-1,1-2-2,0-1 0,-1 2 0,-1 0 0,-1 2 2,-1 0 0,-3 3 1,-1 2 0,-2 1 0,-1 1 0,0-2-2,-1-3 1,1-1-2,0-1-1,1 2 0,1 0-1,2 1 0,-1 2-1,-1 3 1,-1 3 1,0 3 0,-3 3 1,-1 1-1,-2 2 2,-2 3-1,-3 2-10,-4 4-23,-4 4-21,-4 4-23,-1 2-5,1 0 11,0 0 10,2 0 12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1"/>
    </inkml:context>
    <inkml:brush xml:id="br0">
      <inkml:brushProperty name="width" value="0.05356" units="cm"/>
      <inkml:brushProperty name="height" value="0.05356" units="cm"/>
      <inkml:brushProperty name="color" value="#00BFF3"/>
    </inkml:brush>
  </inkml:definitions>
  <inkml:trace contextRef="#ctx0" brushRef="#br0">75400 19347 410,'0'-21'3,"0"3"7,0 5 6,0 3 7,1 5 9,4 6 13,2 6 13,4 5 12,0 6 0,1 4-13,0 3-13,-1 4-14,0 3-8,0 1-3,-2 1-4,0 1-4,-1 1-2,1 4-1,2 2-3,0 4 0,0 0-3,-1-2-1,0-2-2,-2-2-1,0-1-2,2-2 1,0 0 1,1-1-1,0-4 0,-2-4-2,-3-5-1,-1-4-2,1-10 1,2-13 3,3-12 3,4-13 3,0-7 4,1-2 2,0-2 4,-1-2 2,0 3-1,-2 7-2,-3 9-3,-1 7-3,4-4-3,9-17 0,11-16-2,9-17 0,3-6-1,-4 5-2,-4 5 0,-3 5-1,-5 5-1,-4 6 1,-3 6-1,-4 6 0,-4 6 0,-1 4 0,-3 5 0,0 5-1,-7 6-12,-9 8-26,-8 8-26,-9 8-26,-2 3-4,5-1 17,5-1 18,5-1 18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2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77650 21750 456,'0'17'185,"0"3"-46,0 3-45,0 3-46,0 0-25,0-1-4,0-3-4,0-1-4,0-3-4,0 1-5,0-2-4,0-1-4,0-1-5,0-1-3,0-1-3,0 0-4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4"/>
    </inkml:context>
    <inkml:brush xml:id="br0">
      <inkml:brushProperty name="width" value="0.03809" units="cm"/>
      <inkml:brushProperty name="height" value="0.03809" units="cm"/>
      <inkml:brushProperty name="color" value="#00BFF3"/>
    </inkml:brush>
  </inkml:definitions>
  <inkml:trace contextRef="#ctx0" brushRef="#br0">12395 31135 577,'-13'1'5,"4"2"9,6 2 10,5 2 9,2 1 3,1 1-3,2 2-4,0 0-3,1 2-2,0 5-2,-1 4-1,1 3-2,0 3-2,0 1-1,0 1-3,0 0-2,-1 0-1,-1-3-1,-1-3 0,0-3-2,0-7 0,3-10-2,4-12 0,2-10-1,3-9-1,3-8 2,3-8-1,3-8 2,2-5-2,1-2-3,0-1-2,2-3-4,-1 3-1,-1 7-3,-3 6-1,-1 8-1,-4 5-4,-3 7-5,-5 5-4,-3 7-5,-2 5-1,-2 6 3,-1 6 5,0 6 3,-2 2-4,-2 1-10,-2 0-11,-2 0-10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0"/>
    </inkml:context>
    <inkml:brush xml:id="br0">
      <inkml:brushProperty name="width" value="0.05171" units="cm"/>
      <inkml:brushProperty name="height" value="0.05171" units="cm"/>
      <inkml:brushProperty name="color" value="#FED406"/>
    </inkml:brush>
  </inkml:definitions>
  <inkml:trace contextRef="#ctx0" brushRef="#br0">51450 27567 425,'0'-16'2,"0"2"4,0 1 4,0 1 5,0 6 8,2 12 15,0 11 14,2 13 15,-1 7 2,-1 4-9,0 4-10,-1 4-8,-1 5-7,0 6-5,0 5-4,0 7-4,0 7-6,0 12-7,0 10-6,0 12-8,0-1-7,1-7-4,2-10-6,0-8-6,2-9-7,0-9-10,1-9-10,2-9-11,-1-8 0,-1-7 8,-1-9 10,0-7 8,-1-6 6,0-1 3,0-2 4,0-2 3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4"/>
    </inkml:context>
    <inkml:brush xml:id="br0">
      <inkml:brushProperty name="width" value="0.04132" units="cm"/>
      <inkml:brushProperty name="height" value="0.04132" units="cm"/>
      <inkml:brushProperty name="color" value="#00BFF3"/>
    </inkml:brush>
  </inkml:definitions>
  <inkml:trace contextRef="#ctx0" brushRef="#br0">14250 32050 532,'22'1'74,"-3"4"-13,-3 2-14,-3 3-12,-2 3-10,-2 3-8,-2 3-7,-2 4-7,-2 0-4,-1 2 0,0 1-1,-1 1 1,-3-1 1,-1-2 2,-2-1 3,-1-3 3,2-5 6,10-10 7,8-10 9,9-10 8,6-7-2,2-5-10,4-4-10,3-6-12,0 1-6,0 4-4,-1 5-5,-1 6-3,-5 2-14,-6 4-22,-7 3-22,-6 3-23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5"/>
    </inkml:context>
    <inkml:brush xml:id="br0">
      <inkml:brushProperty name="width" value="0.04858" units="cm"/>
      <inkml:brushProperty name="height" value="0.04858" units="cm"/>
      <inkml:brushProperty name="color" value="#00BFF3"/>
    </inkml:brush>
  </inkml:definitions>
  <inkml:trace contextRef="#ctx0" brushRef="#br0">80100 18555 452,'2'-13'5,"6"6"17,4 6 19,5 6 17,1 4 7,-3 3-5,-3 4-5,-2 2-6,-3 2-4,-1 1-5,0 1-6,-2 1-5,0 0-6,0-1-8,0-1-8,0-1-9,-1 2-4,-1 7-2,0 5-2,-1 6-2,-2 9-2,-1 12 1,0 11-1,-1 13 0,-4 4 0,-4-1-2,-5 0-1,-5-1-1,0-6-1,5-8-3,5-8-3,4-10-2,4-7-1,1-6 0,0-6 1,2-5 0,0-6 0,0-2 1,0-3 1,0-2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6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79516 21256 475,'-7'-14'1,"2"1"1,2 2 2,2 2 2,2 4 8,2 3 16,2 4 16,2 3 15,1 6 3,1 8-9,2 6-10,0 7-10,-1 4-6,-1 6-2,-2 2-3,-2 6-2,-2-1-4,0-1-4,-2-2-3,0-2-5,-1-3-2,0-4-1,0-3-1,0-5-1,0-4 0,0-3-2,0-5 0,0-3-1,1-4 0,4-2 1,2-4 0,3-2 0,4-6 1,4-8 0,3-8 2,5-7 0,7-11-3,12-14-5,12-13-8,11-14-5,6-6-2,-1 5 4,-1 4 3,-1 4 5,-7 7-11,-11 12-24,-12 12-24,-11 12-24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7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26782 42946 445,'-19'-19'21,"9"9"14,8 8 15,10 10 14,2 5 1,1 5-12,-2 3-11,0 5-12,-1 3-7,1 2-2,2 4-1,0 3-2,0 0-2,-1-2-3,0-2-1,-2-1-2,0 0-1,2 6-1,0 4-2,1 6 0,1 0-2,0-4-3,-1-4-4,1-4-3,-1-3-2,-2-2 1,-2-1-1,-2-3 0,-2-2 0,1-1 1,0-3 1,0-1 1,2-8 1,4-10 4,3-13 3,5-12 3,1-6 2,-1-2 0,-1-3 1,0-1-1,0-1 1,3 0 0,3 0 0,3-1 0,2 0-1,2-2-2,3-2-2,1-2-3,1-3-1,1-2-4,-1-3-2,0-4-3,0 0-2,-1-1 0,-2 0-1,0 0 0,-1 2-1,-1 3 1,-1 2 1,-1 4 0,-3 3-1,-3 4-1,-5 3-3,-3 5-2,-5 7-3,-4 9-2,-6 10-4,-4 10-3,-3 4-5,0-1-9,1 0-9,-1-2-9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30150 45400 450,'0'23'206,"0"-1"-52,0-1-50,0-1-51,0 0-32,0 1-10,0 1-10,0 1-12,0-2-7,0-1-4,0-5-3,0-1-3,0-3-5,2 1-6,0 0-6,2 0-6,-1-1-3,1-1 0,0-1-2,0 0 1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31877 42005 465,'-6'-13'7,"2"6"13,4 6 14,2 6 13,2 3 5,0 2-5,0 0-6,0 1-5,0 3-2,2 3-2,0 5 0,1 3 0,1 5-4,0 5-6,0 4-6,-1 6-6,1 5-4,-2 6 1,-1 5-1,0 7 0,-1 2-1,0 1 0,-1-1-1,1 1 0,0-4-3,0-4-4,0-4-5,0-6-4,-1-4-5,0-2-3,-2-4-4,0-2-4,-1-2-1,0 0 2,0 1 2,0-1 1,0-2 0,0-2-4,0-3-4,0-3-3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8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31466 45389 458,'-7'-14'5,"2"1"10,2 2 10,2 2 10,3 4 5,6 6 2,4 6 2,5 6 0,2 4-1,-1 5-5,-1 3-5,0 5-5,-3 2-3,-1 2-4,-3 2-1,-1 3-3,-1 0-3,-2 0-2,-1 0-2,0 0-2,-1-3-2,0-6-1,-1-5-1,2-7-1,0-5-1,3-6 0,3-6-2,4-6 0,1-9 0,3-11 0,1-12 0,3-12-1,1-7-6,3-2-16,1-1-16,2-3-15,0 3-7,-1 7 2,-3 6 2,-1 8 2,-4 5 3,-5 7 4,-5 5 4,-4 7 4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0:49"/>
    </inkml:context>
    <inkml:brush xml:id="br0">
      <inkml:brushProperty name="width" value="0.03823" units="cm"/>
      <inkml:brushProperty name="height" value="0.03823" units="cm"/>
      <inkml:brushProperty name="color" value="#00BFF3"/>
    </inkml:brush>
  </inkml:definitions>
  <inkml:trace contextRef="#ctx0" brushRef="#br0">30180 45100 575,'-13'8'113,"4"2"-26,3 0-26,4 1-25,2 6-13,0 9 1,0 10 1,0 10 2,0 3-7,2-4-12,0-4-11,2-4-14,-1-1-9,1 2-6,0 2-8,0 2-6,-1-2-5,1-7-2,0-7-3,0-7-3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7:11:28"/>
    </inkml:context>
    <inkml:brush xml:id="br0">
      <inkml:brushProperty name="width" value="0.06087" units="cm"/>
      <inkml:brushProperty name="height" value="0.06087" units="cm"/>
      <inkml:brushProperty name="color" value="#00BFF3"/>
    </inkml:brush>
  </inkml:definitions>
  <inkml:trace contextRef="#ctx0" brushRef="#br0">10555 44150 361,'-45'-9'1,"6"-2"2,4-2 3,5-1 1,9 3 11,11 12 18,12 10 19,12 11 17,4 8 4,1 5-15,-2 4-13,-1 6-14,0 4-7,0 6-3,-1 4-3,1 5-2,-1 5-3,-1 7-2,-1 5-2,0 6-4,-2 1 0,-1-2 0,-1-3 0,0-3 0,-1-5 0,0-7-1,-1-7-2,1-7-1,1-6-1,2-4-1,2-5 0,1-5-1,3-6 0,1-6 0,3-5 0,2-6 0,3-8 0,6-10 0,7-10 0,5-9 1,6-15 0,7-20 0,7-19 0,8-20-1,6-21-1,8-20-5,8-23-6,8-21-4,7-14-7,5-5-8,7-6-8,5-7-7,1 8-3,-5 19 4,-5 20 3,-5 19 3,-13 26-1,-22 31-7,-21 31-7,-21 32-7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1:59:42.551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19872 12507 0,'0'0'0,"-5"-7"0,0-4 15,-2-1-15,-2 1 0,-4-6 16,-3-2-16,-4 1 0,-3 0 0,-14 0 0,-6 0 15,-2 3-15,-2 1 0,-17 1 16,-6 2-16,1 5 0,-1 3 16,-13 3-16,-1 3 0,6 2 15,4 3-15,-14 5 16,-3 4-16,-22 6 0,18-2 0,1 7 16,1 5-1,7 4-15,6 2 0,-12 8 16,-7 6-16,10-2 0,6 0 0,-4 11 15,-3 10-15,3 2 0,2 1 16,3-4-16,4 0 0,10-6 16,7-4-16,-2 6 0,-2 1 15,7-2-15,5-1 0,-5 13 16,0 10-16,11-6 0,7-4 0,-6 15 16,-5 9-16,7-10 0,3-8 0,1 11 15,2 9-15,8-7 0,6-5 16,6 5-16,4 2 0,5-10 15,3-6-15,7 8 0,4 6 16,1-11-16,2-8 0,4 1 16,3 1-1,0-10-15,3-6 0,6-6 16,5-2-16,0-8 0,2-5 0,3 2 16,4 3-16,2-10 0,2-8 15,4 2-15,3 1 0,4-6 16,4-3-16,9 3 0,8 3 15,-10-3-15,-5 1 0,9-1 0,7-1 0,-2-1 16,-1 0-16,4-4 0,2-3 16,-8-6-16,-9-4 0,9-2 15,3-2-15,-5 0 0,-3 0 0,8 0 16,6-2-16,-5 4 16,-3 2-16,2-3 15,2 0-15,-3-6 0,-4-4 0,6 2 0,3 2 16,-8-6-16,-9-4 0,10-1 15,6-3-15,-7-4 0,-5-4 0,7-6 16,4-3-16,-6 0 0,-4 0 16,4-6-16,1-4 0,-3 1 15,0 1-15,-1-6 0,-1-2 16,-6 0-16,-2 1 0,3-9 16,4-6-1,-3 6-15,-3 3 0,1-8 0,-1-5 16,-6-3-16,-5-1 0,6-6 15,2-4-15,-7 2 0,-6 4 16,7-10-16,6-5 0,-7 8 16,-6 6-16,2-7 0,2-7 15,-7 9-15,-5 5 0,0-5 16,0-2-16,-6 5 0,-5 7 0,-3-7 16,-1-4-16,-3 8 0,-2 6 0,3-10 15,2-7 1,-8 9-16,-4 7 0,-1-3 0,-2-2 0,-3 2 0,-2 3 15,-1-5-15,0-4 0,0 8 16,-2 5-16,-4-3 16,-5-3-16,-2 4 15,-2 3-15,-1 1 0,-2 1 16,1 4-16,3 4 0,-12 2 16,-7 0-16,-1 9 0,2 5 15,-5-6-15,-5-4 0,2 6 16,2 3-16,-12 0 15,-6-2-15,6 4 0,6 6 0,-6-4 16,-2-3-16,-1 9 0,-2 5 0,-5-3 0,-7 0 16,6 2-16,5 4 0,-7 2 15,-3 0-15,2 4 0,4 2 16,-11-4-16,-4-2 0,3 5 16,4 1-16,-3 3 0,-5 2 15,6 1-15,2 1 0,-15 3 16,-11 0-1,18 4-15,13 0 0,-7 2 0,-3 1 16,-3 2-16,-3 2 0,-4 7 16,-1 4-16,3-2 0,2-1 0,-7 3 15,-4 4-15,5 2 0,5 3 16,-5 4-16,-2 4 0,2 1 16,1 1-16,-2 6 0,0 3 0,3 2 15,4 0-15,-4 7 16,-1 6-16,-3-2 0,-2-2 0,4 8 15,2 5-15,7 9 0,4 8 16,-6 16-16,-6 10 0,27-35 16,18-25-16,14-17 0</inkml:trace>
  <inkml:trace contextRef="#ctx0" brushRef="#br0" timeOffset="11722.4518">16710 4572 0,'0'0'0,"0"0"16,0 0-16,0 0 0,0 0 0,0 0 15,0 0-15,0 0 16,0 0-16,0 0 0,28 4 16,-28-4-16,24-4 0,-24 4 0,35-2 0,-14 0 15,2 1-15,7 0 0,5-1 0,3-1 16,0 1-16,14 1 0,1 2 15,5 1-15,-6 1 0,2 3 16,-6 5-16,-11 1 0,-8 2 16,-12 3-16,-7 4 0,-10 0 15,-6-3-15,-10 7 0,-7 3 0,-3 0 0,-4-1 16,-9 5-16,-5 5 0,2-5 16,2-1-16,-11 12 0,-1 3 15,9-7-15,8-5 16,0 1-16,5-6 0,8-1 0,4-3 15,10-3-15,7-4 0,6-3 16,3-3-16,5-8 16,3-5-16,5-1 0,4 2 15,9-6-15,6-3 16,-4 0-16,1-1 0,12-2 0,2-2 16,-4 2-16,-4-1 0,-4 0 15,-1-2-15,-5 0 0,-2 2 16,-6 1-16,-4 3 0,-4 1 15,-5 5-15,-5 3 0,-2 2 0,-4 4 16,-2 4-16,-5 3 0,-1 1 0,-4 2 16,-3 0-16,1 1 0,0 1 15,5-4-15,2-2 0,2-1 16,3-1-16,5-1 0,2-1 16,5-1-16,3-2 0,2-3 15,2-4 1,8-5-16,7-4 0,1-3 15,0-3-15,4 1 0,2 2 16,-1-4-16,-5 3 0,-2 2 16,0 4-16,-7 4 0,-5 4 0,-4 1 15,0 3-15,-4 1 0,-1 4 16,-3 4-16,0 0 0,-2 1 16,-2 2-16,1-1 0,-2 1 0,1-1 0,2 1 15,-1 2-15,2 1 0,2-2 16,1-2-16,-3-2 0,0-3 15,-2-2-15</inkml:trace>
  <inkml:trace contextRef="#ctx0" brushRef="#br0" timeOffset="12662.6717">24879 4600 0,'0'0'0,"9"0"15,4 0-15,2 2 0,1-1 0,10 2 16,3 1-16,1-2 16,0-1-16,12 0 0,3 2 15,-4-2 1,-4-1-16,6 2 0,-2-1 0,-4 0 15,0 0-15,-2-1 0,0 0 16,-3 1-16,-1 0 0,0 1 0,1 1 16,-3-2-16,-2 1 15,-1-1-15,-2 1 0,-2 1 16,-1-3-16,-1 1 0,-2 0 16,-3-1-16,-3 0 0,-3 0 0</inkml:trace>
  <inkml:trace contextRef="#ctx0" brushRef="#br0" timeOffset="13612.6065">17898 5716 0,'0'0'0,"0"0"0,0 0 15,0 0-15,0 0 0,0 0 0,0 0 16,0 0-16,0 0 0,0 0 0,0 0 0,28 13 15,-28-13-15,0 0 0,20 4 16,-20-4-16</inkml:trace>
  <inkml:trace contextRef="#ctx0" brushRef="#br0" timeOffset="13797.2601">18564 5614 0,'0'0'0,"0"0"0,0 0 16,0 0-16,0 0 0,0 0 0,0 0 15,22 11-15,-22-11 0,29 5 16,-6-7-16,-2 1 0,-3-1 0,-3 1 16</inkml:trace>
  <inkml:trace contextRef="#ctx0" brushRef="#br0" timeOffset="13943.6991">19436 5652 0,'0'0'0,"0"0"0,0 0 16,0 0-16,0 0 0,38 11 16,-16-11-16,5 1 0,7-2 15,-6 1-15,-2 0 0,-4 0 16</inkml:trace>
  <inkml:trace contextRef="#ctx0" brushRef="#br0" timeOffset="14129.3122">21257 5715 0,'0'0'0,"0"0"0,25 2 16,-25-2-16,43 1 0,-18-1 16,-4 0-16,-3 0 0</inkml:trace>
  <inkml:trace contextRef="#ctx0" brushRef="#br0" timeOffset="15502.2242">24127 6110 0,'0'0'0,"0"0"15,0 0-15,0 0 0</inkml:trace>
  <inkml:trace contextRef="#ctx0" brushRef="#br0" timeOffset="22866.5121">20103 4104 0,'0'0'16,"-12"-2"-16,-5-2 0,-7-1 15,0 4-15,-14-3 16,-9 2-16,2-2 15,0 0-15,-12 3 0,-2 3 16,5-1-16,3 0 0,-13 2 16,-2 1-16,7 1 0,5-2 0,-12 4 15,-3 3-15,6-2 0,6 1 0,-32 7 0,3 0 16,15 3-16,12 2 0,-7 1 16,-4 2-16,7-5 0,6-6 0,-6 10 15,-4 8-15,11 0 0,7 0 16,-8 9-16,-5 9 15,7-11 1,3-7-16,-5 7 0,-6 5 16,12-3-16,8-4 0,-3 11 15,-1 5-15,2-6 0,5-4 0,0 5 16,0 4-16,6-5 0,4-4 16,2 4-16,0 3 0,7-5 15,5-2-15,3 3 0,5 1 16,2-7-16,3-6 0,5 2 0,4-2 15,1-2-15,2-4 0,8 4 16,6 1-16,1-4 0,2-3 0,4 0 16,2-1-16,5-2 0,2-2 15,6 2-15,4-1 0,2 2 16,1 0-16,6-2 16,6-1-16,-6-5 0,-1-4 0,7 0 0,6 0 15,0-7-15,-1-2 0,4 2 16,2 2-16,-3 0 0,1 3 0,7-1 15,3 2-15,0-4 0,-2-4 16,3 1-16,5 0 0,-1-2 16,-1-1-16,7-4 0,4-1 15,-3-1 1,-2 0-16,10-4 0,6-1 16,-4 2-16,-3 0 0,2-9 15,1-7-15,-5 0 0,-3-2 0,2-1 16,0-1-16,-8 4 0,-7 3 15,-5-2-15,-3 0 0,-8-3 16,-5-3-16,-1 0 0,0 0 16,-7-4-16,-3-2 0,-3-2 0,0 2 15,-3-3-15,-2 0 0,-2-3 16,-3-2-16,-4 0 0,-2-1 0,-2 2 16,-1 0-16,-7 0 0,-3-1 15,-5-4-15,-1-2 0,-6 2 16,-5 3-16,-7-2 0,-5-1 15,-5 3 1,-4 3-16,-5-1 0,-3-1 16,-6-3-16,-4-2 0,-8 6 0,-5 4 15,-5 2-15,-4 0 0,-8 3 16,-7 1-16,2 3 0,1 1 16,-9 1-16,-6 1 0,1 4 15,3 4-15,-4 0 0,-3 0 16,0 3-16,1 2 0,-4 5 0,-5 5 15,4 3-15,3 1 0,-8 3 0,-5 3 16,1 1-16,2 1 0,2 8 16,1 8-16,2-3 0,3 1 0,-6 7 15,-5 4-15,2 11 0,1 7 16,-4 10-16,-2 8 0,10 1 16,9 0-16,4 3 0,3 3 15,10-6-15,8-5 0,10-9 16,8-5-16,14-4 0,11-2 0,13-6 15,10-4-15,-2-12 0,-1-6 16,-1-6-16</inkml:trace>
  <inkml:trace contextRef="#ctx0" brushRef="#br0" timeOffset="38608.546">19345 7131 0,'0'0'0,"-9"-2"0,-2 0 0,-2 0 15,-2-1-15,-9 1 16,-4-3-16,-2 1 15,0 2-15,-10-1 0,-3 1 16,1 0-16,3-1 0,-9 1 16,-5 1-16,-3 1 0,5 2 0,-8 0 15,1 0-15,2 0 0,5 1 16,-3 0-16,-3 1 0,3 0 0,2 2 16,-6 3-16,0 0 0,1-1 0,3 2 15,-3 0-15,-2 1 16,3 0-16,5 0 0,-29 8 0,6 1 15,28-8-15,3 0 0,-20 7 16,4 0-16,5-1 0,4-1 16,2 4-16,-1 2 0,4-1 15,3 1-15,1 0 16,1 0-16,3 1 0,1 0 16,-1 9-16,1 6 15,-2-8-15,0-3 0,0 4 0,1 3 16,13-2-16,9 1 0,-4 4 15,-1 6-15,4-7 0,4-7 0,-1 4 16,-1 0-16,7-11 16,1 3-16,0 17 0,3 5 0,6-22 0,1 1 15,2 0-15,0-2 0,0 1 16,0 0-16,5-1 0,5 1 16,-1-4-16,0-1 0,7 5 15,5 6-15,-2-9 0,3-2 0,4-2 16,4-2-16,3 1 15,0 2-15,12 3 16,5 1-16,-4-7 0,-1-5 16,5 0-16,6 0 0,-1-2 15,-1 0-15,36 5 0,-3-2 16,-12 1-16,-6-2 0,4 0 16,2-1-16,-6-4 0,-4-4 0,8 3 0,6 1 15,-6-1-15,-4-1 0,9 1 16,7 3-16,-8-1 0,-3-2 15,11-6-15,10-6 0,-10 3 16,-4 2-16,8-6 0,4-4 16,-7 4-16,-5 2 0,10-1 15,9-1-15,-10-1 0,-8-1 0,7-1 16,4 1-16,-8-2 16,-5 0-16,3 2 0,1 1 0,-5 1 0,-4 0 15,10-3-15,5-2 0,-11 1 16,-8 0-16,7-3 0,4 0 15,-8 3-15,-5 3 0,0-9 16,0-6-16,-2 1 0,-2 2 16,3-7-16,4-3 0,-11 2 15,-6 3-15,-1-5 16,2 0-16,-7 2 0,-4 2 16,-3-2-16,-1 0 0,-8 0 15,-5 1-15,-4-5 0,-3-4 16,-4 7-16,-3 2 0,-1-3 15,2-5-15,-8 5 0,-7 3 0,-3-6 16,-1-4-16,-2 0 16,-3 2-16,-1-4 0,-3 2 0,-5 2 0,-2 5 15,-7-5-15,-3-4 0,3 1 16,2 1-16,-10 2 0,-6 0 16,0 5-16,-1 2 0,-6-2 15,-6 0-15,0-3 0,-2-2 0,-10 2 16,-7 1-16,0 5 0,1 4 15,-6-2 1,-3 0-16,6 4 0,4 5 16,-14-6-16,-9-1 0,6 1 15,3-2-15,-7 1 0,-5-2 16,5 7-16,4 5 0,-5 2 16,-4 0-16,3-1 0,4 1 0,-9 3 15,-4 2-15,9 3 0,5-1 16,-14 1-16,-11-3 0,8 5 0,5 4 15,-4 4-15,-3 2 0,9 3 16,4 3-16,-7 5 0,-5 1 16,7-1-16,6-1 0,-8 6 15,-4 3-15,8 1 0,7 2 0,-6 8 16,-5 5-16,11 2 0,7 1 16,-9 14-16,-7 11 0,6 1 0,4 0 15,1 17-15,1 10 16,11 0-1,8-1-15,0 16 0,2 11 0,11-7 16,9-4-16,14-36 0,8-26 16,6-16-16</inkml:trace>
  <inkml:trace contextRef="#ctx0" brushRef="#br0" timeOffset="39072.7772">20077 8181 0,'0'0'16,"0"0"-16,0 0 0,25 1 0,-25-1 15,23 1-15,-5 1 0,3-1 16,2-1-16,11 1 0,5 0 16,2-1-1,1-1-15,16-4 0,6-4 16,-12 3-16,-10-1 0,-8 3 15</inkml:trace>
  <inkml:trace contextRef="#ctx0" brushRef="#br0" timeOffset="40577.0874">25570 3278 0,'0'0'15,"0"0"-15,0 0 0,0 0 0,0 0 16,0 0-16,0 0 0,0 0 16,0 0-1,0 0-15,0 0 0,0 0 16,27-6-16,-27 6 0,0 0 15,0 0-15</inkml:trace>
  <inkml:trace contextRef="#ctx0" brushRef="#br0" timeOffset="40793.5318">25738 3181 0,'0'0'0,"0"0"15,0 0-15,0 0 0,0 0 16,0 0-16,0 0 0,0 0 16,0 0-16,0 0 15,0 0-15,0 0 0,24 10 16,-24-10-16</inkml:trace>
  <inkml:trace contextRef="#ctx0" brushRef="#br0" timeOffset="40940.8424">25815 3149 0,'0'0'0,"0"0"16,0 0-16,0 0 0,0 0 0,0 0 16,0 0-16,0 0 0,0 0 0,20 10 15,-20-10-15,0 0 16</inkml:trace>
  <inkml:trace contextRef="#ctx0" brushRef="#br0" timeOffset="41110.2746">25992 3089 0,'0'0'0,"0"0"0,0 0 15,0 0-15,0 0 0,0 0 0,0 0 16,27-7-16,-27 7 0,0 0 16</inkml:trace>
  <inkml:trace contextRef="#ctx0" brushRef="#br0" timeOffset="42143.4327">26896 2716 0,'0'0'16,"0"0"-16,0 0 0,0 0 0,0 0 16,0 0-16,0 0 0,-25-8 15,25 8-15,-22-1 0,22 1 16,-31-2-16,15 1 0,-6 1 16,-3-1-16,-3 1 0,-1 1 15,-11 0-15,-5 0 0,2 1 16,3 2-1,-13 1-15,-1 3 0,2-1 16,1 0-16,-12 4 0,-1 2 0,4-1 16,2 1-16,-13 1 0,-2 1 15,4 0-15,2 3 0,-12 5 16,-3 3-16,9 0 0,3-1 0,-32 12 16,5-5-16,16-3 15,12-4-15,-3 2 0,0 2 0,4 0 0,1 0 0,-5 5 31,-2 4-31,11-3 0,7 1 0,-6 2 16,-3 0-16,4-2 0,1-5 0,-3 7 16,-3 2-16,4-3 0,5-2 15,-7 5-15,-4 4 0,5-1 16,3-1-16,-5 7 0,-3 2 0,6-8 0,5-3 16,-6 8-16,-3 5 0,2-3 15,2-2-15,-4 2 0,-5 0 16,6-1-16,5-1 0,-6 5 15,-4 5-15,8-2 0,7-1 16,-2 2-16,-3 2 0,3-2 16,3-2-16,-7 4 15,-4 3-15,10-5 0,7-2 16,-5 5-16,-3 6 16,6-10-16,6-5 0,-5 8 0,-2 7 15,4-7-15,5-4 0,-4 8 16,-3 4-16,1-7 0,1-3 0,-1 4 15,1 3-15,2-2 16,2-1-16,0 4 0,0 4 0,4-11 0,4-5 16,1 3-16,-1 4 15,-2-3-15,-2-4 0,3 4 0,1 3 16,2-4-16,1-3 0,0 6 16,0 2-16,3-2 0,2-1 0,-8 0 15,-4 1-15,7-9 16,5-4-16,1 8 15,0 7-15,-2-9 0,-2-6 16,1 2-16,3 4 0,3-3 16,2-2-16,-3-3 0,-4-3 15,3-4-15,0-4 0,7 2 16,2 1-16,2-5 0,1-2 0,-5-6 16,-3-2-16,6-8 15,2-4-15,7-1 0,4 0 0,-1-3 0,1-1 16,2-4-16,0 0 0,0-3 15,0 3-15,1-5 0,-1 0 16,3-1-16,0 0 0,6-8 16,4-2-16,-1-4 0,0-2 0,0 1 15,-3 6-15,-1 1 0</inkml:trace>
  <inkml:trace contextRef="#ctx0" brushRef="#br0" timeOffset="42751.6692">20577 7136 0,'0'0'15,"0"0"-15,0 0 0,0 0 0,0 0 16,0 0-16,-7 31 0,7-31 15,-8 32-15,4-12 0,-2 2 16,-1 2-16,1 2 0,-3 11 0,0 2 16,0 0-16,1-1 0,-2 14 15,1 1-15,2-3 0,2-2 16,-2 11-16,-1-1 0,1-5 16,-1-5-16,0 8 0,2-3 15,0-7-15,2-3 0,1-4 0,3-2 16,0-6-1,0-4-15,3-3 0,0-2 16,4-3-16,1-3 0,5-2 16,0-3-16,0-4 0,2-4 0,5-2 15,2-3-15,1-4 0,2-1 16,4-8-16,6-4 0,-1-3 16,1 0-16,4-4 0,4-5 15,-1 0-15,1 1 0,10-10 0,1-2 16,-3 0-16,0 1 0,12-8 15,1-2-15,-6 5 0,-3 1 16,21-19-16,-7 6 0,-12 9 0,-7 4 16,-3 7-16,1 5 15,-7 4-15,-1 2 0,-3 2 0,-3 3 16,-10 9 0,-7 6-16,-2 1 0,-1 0 15,-3-1-15,-2 0 0,-3 5 16,0 2-16,1 1 0,-2 3 0,3-2 15,3 2-15,-2 2 0,0 0 16,-3 2-16,2 2 16,-2-2-16,-2-1 0,-1-2 0</inkml:trace>
  <inkml:trace contextRef="#ctx0" brushRef="#br0" timeOffset="42945.8005">22045 7297 0,'0'0'16,"0"0"-16,0 0 0,0 0 0,0 0 15,0 0-15,4 20 0,-4-20 16,15 15-16,-15-15 0,27 20 16,-27-20-16,35 23 0,-19-12 15,-2-2-15,-2-1 0</inkml:trace>
  <inkml:trace contextRef="#ctx0" brushRef="#br0" timeOffset="45127.4422">13125 10844 0,'0'0'0,"0"0"15,0 0-15,0 0 0,0 0 0,0 0 0,0 0 16,-16 24-16,16-24 0,0 0 16,-12 22-16,12-22 0</inkml:trace>
  <inkml:trace contextRef="#ctx0" brushRef="#br0" timeOffset="47465.7416">23335 9902 0,'0'0'0,"0"0"16,0 0-16,31-6 0,-18 5 0,2 0 16,4 0-16,0 1 0,1 0 15,9 0 1,3 0-16,1 2 0,2 2 0,10-2 16,2-2-16,1 2 0,-1 1 15,16-2-15,3-2 16,-5-2-16,-5-1 0,15 1 15,6 1-15,-8 0 0,-5 0 0,13 2 16,2 2-16,-10-2 0,-9 0 16,43 0-16,4 0 0,-17-5 0,-9-3 0,5 5 15,5 3-15,-11-2 0,-9-2 16,13 1-16,9 0 16,-14 1-16,-7 1 0,7 1 15,6 1-15,-10 2 0,-6-2 0,8 0 16,3 0-16,-12 0 0,-7 2 15,13-1-15,9 1 0,-14-1 0,-7 1 0,6-2 16,6 1-16,-8-5 0,-4-1 16,7 8-16,6 7 15,-11-5-15,-8-1 0,14-3 0,8-2 16,-11 2-16,-7 3 0,6-6 16,5-4-16,-8 5 0,-6 1 15,7 3 1,4 1-16,-6-3 0,-4 1 0,7-3 15,5 0-15,-12 0 0,-6-1 16,9-1-16,5 4 0,-8-4 16,-5 1-16,7 2 0,4 1 15,-11-5-15,-8-3 0,4 5 16,4 3-16,-3 3 0,-3 3 0,3-5 16,3-3-16,-9-1 0,-5-1 0,0 1 15,1 0-15,0 0 0,-1 2 16,2-2-16,1 0 0,-6 2 15,-5 0-15,2 0 0,1-2 16,-5 0-16,-5-1 0,4 2 16,2 1-16,-5-1 0,-4-1 15,-11-1 1,1-1-16,-1 1 0,-1 0 0,3 2 16,3 2-16,-3-1 0,1-1 15,0 1-15,0 1 0,-4-1 16,-1 1-16,-1-2 15,1-2-15,-3 1 0,0 1 0,-2-1 16</inkml:trace>
  <inkml:trace contextRef="#ctx0" brushRef="#br0" timeOffset="52792.0015">19408 13001 0,'0'0'0,"-12"-3"16,-6-3-16,-1 0 0,-1-1 0,-12-2 15,-13-1-15,-1 3 0,-2 2 0,-14 1 16,-6 2-16,2 4 16,0 4-16,-16 6 0,-2 6 15,8 4-15,5 3 0,-16 13 16,-4 7-1,-23 20-15,17-5 0,4 4 0,4 3 16,10-2-16,7 0 0,-1 11 16,0 12-16,13-9 0,8-5 15,1 9-15,2 5 0,6-7 16,4-5-16,4 2 0,2 3 16,7-3-16,5-2 0,3 11 15,-1 8-15,5-3 0,2-2 0,9 15 0,6 12 16,5-12-16,4-5 0,6 1 15,3 0-15,2-12 0,1-8 16,11-7-16,5-4 0,-2-9 16,-3-7-16,10-2 0,6-1 15,-3-6-15,0-3 0,10-4 0,7-4 16,-2-6-16,-3-4 0,5-2 0,4 2 16,1-8-16,0-5 0,9-4 15,5-4-15,-4-1 0,-5-4 0,7-7 16,6-4-16,-5-4 15,-2-2-15,5-9 0,2-6 16,-9 3-16,-4 0 0,4-10 16,2-9-16,-4 5 15,-2 5-15,3-12 0,1-8 16,-10-1-16,-5-1 0,9-8 16,5-4-16,-13-1 0,-8-2 0,1-8 15,2-6-15,-5 4 16,-4 3-16,4-15 0,0-9 15,-5 11-15,-2 8 0,-4-8 16,-2-5-16,-6 12 0,-3 10 0,-3-9 0,-4-6 16,-8 9-16,-6 7 0,-2 0 15,-1 3-15,-2 8 0,-3 6 0,-10 1 16,-6-1-16,0 5 16,1 1-16,-8 3 0,-5 0 15,-2 5-15,-2 4 0,-2-2 0,0-3 16,-5 7-1,-1 4-15,-5 0 0,-4 1 16,1 4-16,0 3 0,-7 7 16,-4 6-16,3 0 0,1 2 0,-6-4 15,-6-2-15,6 7 0,4 4 16,-8 4-16,-5 2 16,2 6-16,3 5 0,-9 7 15,-4 5-15,9-3 0,7-1 0,-7 2 0,-5 0 16,0 10-16,-1 4 15,-6 9-15,-6 4 0,16-4 0,10-5 16,3 8-16,1 6 0,-2 1 16,-2 2-16,7 4 0,2 3 15,12-4-15,8-4 0,8 2 16,7 1-16,3-18 16,4-11-16,1-7 0</inkml:trace>
  <inkml:trace contextRef="#ctx0" brushRef="#br0" timeOffset="60196.709">19993 12638 0,'0'0'0,"-21"3"0,-3 1 0,-3-1 16,-1 2-16,-15 2 0,-7 2 16,-4 5-16,6-1 0,-5 5 15,-3 1-15,-7 5 0,4 0 0,-1-1 16,-2 1-16,-6 11 16,4 6-16,-4-1 15,0-2-15,10-4 0,7-2 0,-20 13 16,8-3-16,6-3 0,3-2 15,1-1-15,1 0 0,6-4 16,3-3-16,-3 0 16,-2-1-16,2 8 0,0 8 0,3-6 15,2-2-15,1 1 0,3 3 16,-2 8-16,-1 6 0,3-8 0,2-5 0,4 0 16,1 1-16,4 1 0,0 3 15,-1 0-15,-2 2 0,4-2 16,2-1-16,-1 0 0,2 2 15,-1 1-15,0 2 0,2 1 16,2 3-16,5-5 0,3-3 16,-1 3-1,0 3-15,2 1 0,1 1 0,1-1 16,2-3-16,-2 0 0,-1-2 16,4-1-16,1-1 0,2-4 15,1-4-15,4 2 0,4 2 16,-2 3-16,0 3 0,-2 0 15,0 2-15,4-1 0,3-1 0,-1 4 16,0 0-16,-1-3 0,1-1 0,0-3 16,1-1-16,1 1 0,1 1 15,6-6-15,2-2 0,-1-6 16,2-1-16,-1-1 0,0 0 16,1 0-16,2 0 0,3 0 15,2 0-15,-12-14 0,0 1 16,5 4-16,3 1 0,2 0 0,-1 2 0,2-3 15,1-1-15,1-1 0,0-1 16,1-1-16,4-1 0,-5-1 16,-1-4-16,3-2 0,2-3 15,-3-2-15,-1 0 0,4-3 16,2-2-16,-1 1 0,0-1 16,2-4-1,3-4-15,-3-2 0,1-2 0,0-1 16,1 1-16,-1 2 0,2 0 15,0-3-15,2-2 0,-2-1 16,-2 0-16,-1-2 0,-2-3 16,2 2-16,3 2 0,-1-8 15,0-5-15,0 1 0,1 0 0,2-9 16,-3-3-16,-1 0 0,-3-1 0,-1-10 16,1-6-16,-3-1 0,-3-2 15,16-33-15,0 6 0,-8 7 16,-5 6-16,-6-2 0,-3 0 15,4 4-15,0 5 0,2-6 16,0-7-16,-6 8 0,-3 5 0,-1-5 31,-2-3-31,3 5 0,2 3 0,1-3 16,0-4-16,-4 2 0,-4 1 16,-1 0-16,1 0 0,-4 7 15,-2 6-15,4-3 0,2-2 16,-4 1-16,-3 0 0,4 3 15,3 2-15,-6 12 0,-2 8 16,-3-1-16,1 0 0,-8 4 0,-3 5 0,0-1 16,0-1-16,2 9 0,-1 5 15,1 3-15,-2 2 0,-5 2 16,-3 0-16,4 3 0,2 1 16,5 5-16,1 0 0,2-1 15,0 0-15,2-2 0,1 1 0,0 0 16,0 1-16,-1 3 0</inkml:trace>
  <inkml:trace contextRef="#ctx0" brushRef="#br0" timeOffset="60443.8899">20345 14880 0,'0'0'0,"3"4"15,-3-4-15,2 3 0</inkml:trace>
  <inkml:trace contextRef="#ctx0" brushRef="#br0" timeOffset="61400.3874">27031 17022 0,'0'0'16,"10"0"-16,6 1 0,-1-1 0,2 1 16,7 1-16,3 0 0,3 1 15,2 0-15,8 1 0,1-1 0,-1 1 16,2 0-16,-2-1 0,-1-1 15,7 0-15,0 1 0,-1-3 0,1-1 16,-3 1-16,-2 0 0,0 0 16,0-2-16,-1 1 0,-1 0 15,-3 1-15,-10-1 0,-6 0 16</inkml:trace>
  <inkml:trace contextRef="#ctx0" brushRef="#br0" timeOffset="75548.3511">22043 5632 0,'0'0'0,"-16"-9"15,-7-5-15,-3 0 0,-4-1 16,-8-3-16,2-1 0,-16-1 16,-4 4-16,-6 0 0,6 2 0,-15 5 15,0 6-15,5 3 16,3 1-16,-13 8 0,-3 5 15,11 1-15,7-1 0,-30 20 0,4 4 16,15-7-16,11-4 0,-1 11 0,-2 9 16,7-6-16,6-3 0,-2 10 15,0 9-15,8-8 0,5-8 0,1 5 16,2 4-16,7-4 16,7 0-16,0 4 0,0 5 15,13-14-15,9-7 16,3-1-16,1 2 0,0-1 15,2 1-15,7-2 0,6-1 16,-1-1-16,1-2 0,7 0 16,6-1-16,3-1 0,4-2 0,5 2 15,5 1-15,4-10 0,2-6 16,10-4-16,6-2 0,-1-1 16,0 1-16,-21-2 0,-15 0 0,-11-3 15</inkml:trace>
  <inkml:trace contextRef="#ctx0" brushRef="#br0" timeOffset="77740.2143">22380 14200 0,'0'0'0,"-15"-1"15,-2 0-15,3 1 0,-2 1 0,-7 0 16,-3 1-16,-9 1 0,1 0 15,-2 3-15,-2 2 16,0 3-16,-1 1 0,-9 11 0,-3 6 16,5-1-16,3 0 0,-10 14 15,-1 6 1,6-4-16,5-4 0,1 8 16,6-1-16,5-4 0,5-3 15,1-2-15,1 1 0,8-6 16,5-4-16,4 6 0,3 2 15,3-3-15,2-1 0,-1-11 0,0-5 16,0-5-16</inkml:trace>
  <inkml:trace contextRef="#ctx0" brushRef="#br0" timeOffset="79761.0649">14319 14037 0,'0'0'0,"-14"-4"15,0 0-15,-3 0 0,-4-1 0,-14-4 16,-14-3-16,1 2 15,1 2-15,-13 3 0,-1 4 16,1 3-16,2 2 0,-14 5 0,-1 2 16,6 4-16,5 2 15,-10 4-15,-1-1 16,2 4-16,3 3 0,-29 15 16,9 1-16,20-4 0,17-2 0,-9 7 15,-4 8-15,8-7 16,4-2-16,7 2 0,5 1 0,1 6 15,-1 4-15,7 2 0,4 2 16,8 7-16,6 4 0,5 3 0,3 3 16,6-6-16,3-6 0,6-1 15,3 1-15,7-6 0,4-5 0,9 1 16,6-1-16,-3-9 0,-1-8 16,8-5-16,5-4 0,1-2 15,0-2-15,3-6 0,3-4 16,4-6-16,4-3 0,3-1 0,2-2 15,-3-3-15,-4-3 0,5-8 0,3-6 16,-2-6-16,-1-3 0,1-3 16,1-2-16,-6 0 0,-4 0 15,3-7-15,0-4 0,-5-5 16,-4-3-16,-8-3 0,-5-1 31,-6-2-31,-4-3 0,-2-12 0,-2-10 0,-8 2 0,-5 0 16,-3-6-16,-4-4 0,0 5 15,-2 2-15,-6-3 0,-3-1 16,-4 18-16,-3 12 0,-10 3 16,-7 0-16,0 7 0,1 4 0,-10 5 15,-5 3-15,0 8 16,3 7-16,-8 9 0,-6 6 16,-1 6-16,-2 5 0,-2 14 15,-5 11-15,-1 8 0,0 5 0,-23 19 16,-16 9-16,31-15 15,21-10-15,6 1 0,2 1 16,12-3-16,5-3 0,10-9 0,6-6 16,4-9-1,4-5-15,1-5 0</inkml:trace>
  <inkml:trace contextRef="#ctx0" brushRef="#br0" timeOffset="80240.2055">12449 13844 0,'0'0'0,"0"0"0,0 0 16,0 26-16,0-26 0,2 20 0,1-8 15,2 4-15,-1 2 0,4 5 16,2 1-16,3 9 0,0-2 16,4 4-1,2 1-15,3 7 0,-1-2 0,2 1 16,1-2-16,4 2 0,-3-7 15,-2-6-15,-2-7 0,-4-5 16,-3-5-16,0-6 0,1-6 16,-3-8-16,-2-5 0,0-9 15,1-10-15,2-3 0,1-4 16,4-12-16,1-3 0,-3 4 0,-2 2 0,7-9 16,3 0-16,-4 9 0,0 8 15,3-5-15,2 4 0,-4 7 16,-3 7-16,0-5 0,0-3 15,-5 9-15,-4 7 0,-3 7 16</inkml:trace>
  <inkml:trace contextRef="#ctx0" brushRef="#br0" timeOffset="80393.9468">13268 14061 0,'0'0'0,"0"0"0,0 0 16,0 0-16,8 21 0,-8-21 0,12 22 0,-4-8 16,0 1-16,0-2 0,-1-1 15,-1-1-15</inkml:trace>
  <inkml:trace contextRef="#ctx0" brushRef="#br0" timeOffset="80678.8542">13393 13025 0,'0'0'0,"0"0"0,0 0 0,4 33 16,-4-33-16,7 44 0,-1-10 15,2 5-15,1 6 0,7 26 16,10 28-16,3 15 0,0-4 0,3 26 16,-2 5-16,7 32 15,0-10-15,-4-30 0,-2-20 16,-8-21-16,-4-15 0,4-12 0,3-10 0,-7-16 16,-7-13-16,-3-8 0</inkml:trace>
  <inkml:trace contextRef="#ctx0" brushRef="#br0" timeOffset="81048.4031">13395 14262 0,'0'0'0,"0"0"0,0 0 0,0 0 16,0 0-16,0 0 0,30 29 16,-15-13-16,4 2 0,3 5 0,3 6 15,3 5-15,2 4 0,15 22 16,15 23 0,-2 3-16,-3 3 0,-2-1 15,-12-16-15,-2-8 0,-3-10 16,-11-16-16,-6-11 15,-3-12-15,0-8 0,-3-11 16,-2-8-16,2-25 0,4-19 16,5-9-16,3-6 0,20-29 15,10-8-15,25-33 0,-8 24 0,24 5 16,17 3-16,-11 29 0,-5 19 16,-29 20-16,-22 13 15,-14 8-15</inkml:trace>
  <inkml:trace contextRef="#ctx0" brushRef="#br0" timeOffset="81850.9543">21876 15865 0,'0'0'0,"-10"-8"16,0-1-16,1 3 0,-2 0 15,-6-1-15,-4 0 0,-3 3 16,-4 2-16,-23 12 16,-13 6-16,-6 10 15,-5 6-15,-6 5 0,9 1 0,-15 17 0,-12 17 16,19-9-16,12-5 0,-27 37 15,9 0-15,15-18 0,12-12 0,10 9 16,8 8-16,13-8 0,9-7 16,10 4-16,7 3 0,5-13 15,5-8-15,16-13 0,11-10 16,5-9 0,3-7-16,11-12 0,8-7 15,-9-7-15,-6-3 0,13-15 16,7-8-16,-9 0 0,-7 1 0,9-12 15,6-9-15,-9 4 0,-6 3 16,6-11-16,5-9 0,-8 11 16,-5 6-16,0-6 0,1-2 15,-11 6-15,-6 4 0,-2 3 0,-3 2 16,-10 8-16,-9 4 0,-10 3 16,-6 2-16,-9 10 0,-4 8 0,-14 4 15,-9 4-15,-1 1 0,-1 0 16,-7 1-16,-3 1 0,17 1 15,12 0-15,8 0 0</inkml:trace>
  <inkml:trace contextRef="#ctx0" brushRef="#br0" timeOffset="82183.0413">20200 15057 0,'0'0'0,"0"0"16,0 0-16,0 0 0,8 22 15,-8-22-15,10 29 0,-4-9 0,-1 4 0,3 8 16,2 9-16,2 16 0,1 4 15,4 28-15,-1 8 16,1 12-16,-3-4 0,0 13 0,0 9 16,-3-18-16,-3-15 0,3 26 15,-1-20-15,-1-21 0,-1-15 0,1-12 32,1-4-32,-2-18 0,1-10 0,-2-7 15,-3-4-15,0-2 0</inkml:trace>
  <inkml:trace contextRef="#ctx0" brushRef="#br0" timeOffset="82484.1068">20161 16271 0,'0'0'0,"0"0"15,0 0-15,0 0 0,0 0 16,0 0-16,27 17 0,-27-17 15,18 30-15,-5-5 0,3 5 16,0 5-16,1 4 0,4 15 0,-2 5 16,2 8-16,-3-6 0,1 3 15,-4-8-15,-3-13 0,-2-9 0,2-7 16,-1-9-16,-2-10 0,0-5 0,1-11 16,1-9-16,2-9 0,3-8 15,1-11-15,4-11 16,1-5-1,3-4-15,13-22 0,6-7 16,10-9-16,1 4 0,7-10 0,-20 33 16,-13 24-16</inkml:trace>
  <inkml:trace contextRef="#ctx0" brushRef="#br0" timeOffset="82653.4924">21305 15562 0,'0'0'16,"0"0"-16,0 0 0,0 0 0,24 22 15,-24-22-15,0 0 16,18 16-16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41"/>
    </inkml:context>
    <inkml:brush xml:id="br0">
      <inkml:brushProperty name="width" value="0.0635" units="cm"/>
      <inkml:brushProperty name="height" value="0.0635" units="cm"/>
      <inkml:brushProperty name="color" value="#FED406"/>
    </inkml:brush>
  </inkml:definitions>
  <inkml:trace contextRef="#ctx0" brushRef="#br0">50981 28390 346,'-13'-35'12,"3"8"3,4 7 2,4 8 4,2 4 1,0 1 1,0-1 1,0 0 0,2 1-1,6 2-1,4 2-2,5 2-2,2 2-3,-3 2-4,-1 2-6,-2 2-3,-1 1-4,1 0-3,1-1-2,2 1-3,-1-1-3,1-2-6,0-2-6,-1-2-5,0-3-1,0-2 1,-2-4 2,-1-2 3,-1-1 2,-2 1 4,-2 0 4,-2 2 3,-1 2 13,3 4 22,2 4 24,2 4 22,1 1 3,3 0-15,2-2-17,2 0-15,0-2-12,1-1-9,-1 0-7,1-1-8,0-3-6,1 0-3,1-3-3,1-2-2,-1-2-1,-5 0 1,-3-1 2,-4-1 2,-4-2 1,-1 0 3,-2-1 2,-1-1 3,-4-1 2,-1-2 3,-2 0 4,-1 0 3,-2-1 4,0 4 3,0 3 3,1 3 5,-1 1 4,0 2 7,0 1 7,0 0 6,1 4 1,0 6-6,2 6-4,1 6-6,0 2-3,0 1-2,0-1-2,0 1-1,0 0-3,0 3 0,0 1-2,0 3-2,0 0-1,1 1-1,-2-1 0,2 0-1,-1 0-3,2-1-2,0-1-3,2-1-3,0-2-5,2-1-6,0-2-5,2-3-7,0-3-4,1-6-3,2-6-5,0-6-2,-2-3 2,-8 0 9,-6 1 9,-7-1 10,-4 1 6,0 4 4,1 2 4,-1 4 5,1 1 3,1 2-1,1 0 2,1 1-1,1 1 4,2 0 5,3 0 6,1 0 6,4-2-1,8-1-5,6-2-6,7-2-6,5-1-5,1-2-1,3 0-3,1-1-2,2-1-2,-1 0-1,0 0 0,1 0-1,-2 0 0,-1 0-2,-3 0 0,-1 0-1,-3 3 0,-5 4 2,-3 5 2,-4 6 1,-5 2 3,-6 1 1,-6 1 1,-5 1 1,-5 1 1,-2 1 1,-1 1-1,-2 1 1,-3 0-1,1-1 1,-2-1-1,-1 0 1,1-3-1,1 0 0,3 0 0,1-2-1,1 0 1,-1 1 2,-1 1 3,0 1 2,6-2 2,18-6 4,16-6 3,17-6 3,11-6-1,8-4-6,6-5-7,8-5-6,5-2-6,6 1-6,7 1-8,5 1-5,1 2-7,-2 5-7,-3 2-7,-3 6-7,-7 1 0,-9 2 8,-10 0 6,-10 2 7,-7 0-2,-6 0-14,-4 0-11,-4 0-14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4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20378 45739 487,'0'-14'1,"0"1"2,0 2 4,0 2 1,-1 6 10,0 8 15,-2 9 17,0 10 15,-2 3 2,0 2-12,-1 1-13,-1 1-13,-1 0-7,0 0-3,0 1-2,1-1-2,0 0-3,2-2-1,2 0-1,2-1-1,1-1-2,0-1-1,0-1-2,0-1-2,0-1-1,2-1-4,0-1-1,2-1-3,0-1-2,1-1 0,2-1 0,0-1-1,0-1 0,-2 0 0,-3-2 1,0-1 0,-2 0 1,0 0-1,0-1 1,0 1-1,0-3-6,2-6-13,0-6-14,1-6-12,2-6-5,2-7 5,2-7 6,2-7 4,-1 0 6,-1 6 6,-2 5 6,-2 7 7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4"/>
    </inkml:context>
    <inkml:brush xml:id="br0">
      <inkml:brushProperty name="width" value="0.04795" units="cm"/>
      <inkml:brushProperty name="height" value="0.04795" units="cm"/>
      <inkml:brushProperty name="color" value="#00BFF3"/>
    </inkml:brush>
  </inkml:definitions>
  <inkml:trace contextRef="#ctx0" brushRef="#br0">20472 45291 458,'-19'-8'5,"7"2"10,8 1 10,8 0 9,5 1 3,1 0-6,3 0-6,2 1-6,1-2-3,1 0-2,1-2-1,1 0-2,2-1-1,1 1-2,3-1-1,1 0-2,1 0 0,-1 0 1,-1 0 0,-1 1 1,0 0-1,1 2 0,1 2-1,1 2 0,0 1-1,1 2-1,-1 0 0,1 2-1,-1 1 0,0 1 1,1 3 0,-1 2 2,0 0-1,-1-1-2,-1 0-1,-1-2-1,-1-1-2,-1 0 2,-1-2 0,-1 0 1,-1-1 1,-1 3 1,-1 2 0,-1 2 1,-1 1 1,-2-1 0,-3 1 0,-1 0 0,-1-1 1,-2 1 0,-1 0 0,0 0 1,-2 1 1,-1 5 3,0 3 3,-1 5 3,-1 0 1,0-1-3,0-3-1,0-1-1,0-1-3,0 1-3,0 1-3,0 1-3,-1 1-1,-1 1 0,0 1 0,-1 1 1,-2-1-3,0 0-4,-1-1-5,-2-1-5,1-2-1,-1-1 2,0-2 1,0-3 2,0-1-1,-2-2-6,0-3-6,-1-1-5,-1-1-3,0-2-1,1-1 0,-1 0 0,0-2 1,0-1 2,1 0 2,-1-1 3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5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21279 47761 520,'-22'0'4,"3"0"5,3 0 6,3 0 7,5 0 7,10 0 10,8 0 10,9 0 9,6 0 0,3 0-10,3 0-10,3 0-10,3-1-7,6 0-1,4-2-3,6 0-1,2-2-8,3-2-12,2-2-12,2-1-13,-4-1-9,-7 2-6,-8 2-5,-7 3-6,-7 0-3,-3 0 3,-5 0 2,-3 0 1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26100 45755 527,'1'-13'16,"2"6"16,1 6 15,3 6 16,-1 3 1,-1 2-11,-2 0-11,-2 1-12,-1 2-8,0 1-3,0 3-3,0 2-3,0 0-2,0 1-1,0-1-1,0 1 0,0-1-2,0 1-2,0-1-2,0 1-2,-1-2-1,0-1-3,-2-2-2,0-2-2,0-2-2,1 1 0,0 0 0,2-1-2,0 2-1,0 0-4,0 1-4,0 1-3,0 1-5,0-1-5,0 1-6,0 0-5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26281 46500 553,'-14'8'24,"5"-1"6,3 1 6,4-1 5,3 0 2,4-2-3,2-3-3,3 0-2,2-2-4,0 0-4,-1 0-3,1 0-5,1-1-2,1 0-3,3-2-3,2 0-2,-1-1-3,0 0-3,0 1-5,-2-1-4,-1 1-2,-1 0-3,-1 2-1,-1 0-3,0 2-8,0 0-15,-1 2-16,1 0-16,-2-1-2,-4-2 10,-4-4 10,-4-2 9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6"/>
    </inkml:context>
    <inkml:brush xml:id="br0">
      <inkml:brushProperty name="width" value="0.04793" units="cm"/>
      <inkml:brushProperty name="height" value="0.04793" units="cm"/>
      <inkml:brushProperty name="color" value="#00BFF3"/>
    </inkml:brush>
  </inkml:definitions>
  <inkml:trace contextRef="#ctx0" brushRef="#br0">27000 45477 459,'7'-6'10,"-1"2"24,0 4 24,-2 3 25,-1 3 4,0 5-15,-2 5-14,0 5-15,-1 2-10,0-1-8,0-1-6,0-1-7,0 2-6,0 5-5,0 5-7,0 5-5,0 3-5,0 2-5,0 2-4,0 2-4,0 1-2,0 0 2,0 0 2,0 0 2,0-4 2,0-6 2,0-7 0,0-7 2,0-4-4,2-3-12,0-1-11,2-2-11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18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63848 47906 482,'-44'0'0,"7"0"-2,7 0-1,8 0-2,3 0 1,2 0 1,2 0 2,3 0 1,0 0 2,0 0 0,1 0 0,-1 0 1,1-1 6,2 0 8,2-2 11,3 0 10,3-1 7,7 0 5,7 0 5,8 0 5,2 0-3,-1 1-11,-1-1-10,-1 0-11,0 0-8,1 2-4,1 0-4,1 2-4,2-1-2,1 0 0,2-2-1,3 0-1,-1 0 1,0 0-1,-1 2 0,-1 0 1,0 1-1,-1 0-1,0 0 0,1 0-1,-1 0 0,1 0 0,-1 0 1,1 0-1,-1 0 1,0 0-1,1 0 1,-1 0-1,0 0 0,1-2 0,-1 0-1,1-1 1,-1-1 0,1 2-1,-1 0 2,1 2-1,-2 0 0,0 0 0,-1 0-1,-1 0 1,0 0-1,1 0 0,1 0 0,1 0 0,0 0 1,-1 0-1,-1 0 1,-1 0 0,0 0 0,1 0-2,1 0 0,1 0-1,1-1 0,1 0 1,0-2-1,2 0 2,0-2-1,-1 0 1,-1-1-1,-1-1 0,-2-1 0,0 0 1,-1 0 0,0 1 0,-3 0 1,-3 2 0,-3 2 0,-3 2 0,-4 2-13,-6 2-27,-6 2-28,-6 2-28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2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71200 45094 582,'3'-15'89,"7"2"-14,8 3-15,6 1-13,4 1-9,2 2-6,2 1-6,3 0-4,-1 1-6,-2 1-7,-1-1-5,-3 0-8,-2 0-1,-3 2 2,-3 0 3,-3 2 1,-5 2-12,-8 4-27,-8 4-28,-8 3-28,-5 1-3,-1-2 21,-3-4 20,-1-3 21,-2-1 13,1 0 5,-1 0 7,1 0 5,0 0 4,1 0 4,1 0 2,1 0 4,2 0 4,2 1 5,4 2 5,3 0 7,2 1 0,0 2 0,2 0-3,1 1-2,0 1 0,0 0-1,0-1 1,0 1 1,1 1-2,0 3-1,2 3-3,0 4-1,1 0-3,0 1-5,0-1-3,0 1-4,0-1-5,-2 1-5,0-1-6,-2 0-4,1-1-5,1-4-1,0-5-2,2-3-3,0-5-3,2-4-6,0-6-5,1-4-5,1-3 1,0 1 9,0-1 7,0 0 10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2"/>
    </inkml:context>
    <inkml:brush xml:id="br0">
      <inkml:brushProperty name="width" value="0.03922" units="cm"/>
      <inkml:brushProperty name="height" value="0.03922" units="cm"/>
      <inkml:brushProperty name="color" value="#00BFF3"/>
    </inkml:brush>
  </inkml:definitions>
  <inkml:trace contextRef="#ctx0" brushRef="#br0">71850 45225 561,'7'-21'6,"-1"5"8,-1 4 9,-1 6 8,-1 4 5,0 4 2,-2 4 3,0 4 2,-1 3-2,0 3-5,0 3-7,0 3-5,0 5-4,0 5-3,0 6-4,0 6-2,0 5-3,0 6-3,0 4-2,0 5-4,0 3-4,0 3-7,0 1-7,0 3-7,0-2-5,0-3-3,0-5-4,0-3-3,0-3-2,0-3-1,0-1 0,0-2 0,0-6 4,0-12 6,0-10 8,0-10 7,-1-6 5,0 1 1,-2 1 2,0 2 1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3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70788 45904 526,'1'-19'0,"2"-4"0,2-5 0,2-4 0,1 0 0,-1 9 0,1 7 0,0 8 0,0 4 5,2 1 8,0-1 8,1 0 10,0 2 0,0 4-7,-2 3-8,-1 5-7,-1 5-4,-4 6-3,-3 5-2,-2 6-3,-4 4-2,-3 1-4,-5 0-3,-4 2-3,-2-1-2,-3-2 0,-1-1 1,-3-3-1,0-2 5,1-1 7,1-3 8,1-1 7,2-3 4,3-3 1,3-3 1,3-3 1,5-4 2,8-4 4,8-6 4,8-4 3,6-6-3,6-6-8,6-5-8,7-6-9,4-6-4,4-5-1,4-4-2,4-6 0,1-1-1,1 0 0,0 2 0,0 1 0,-4 3 1,-7 9 3,-6 8 2,-7 7 2,-6 7 1,-3 3-1,-5 4-1,-3 4-2,-5 4 3,-5 4 6,-4 4 6,-6 3 5,-4 4 3,-3 3 0,-5 3 0,-4 3 0,-2 3-1,-1 1-1,-1 2 0,-1 3-2,-1-1-2,-1 0-4,-1-1-4,-1-1-3,1-2-6,1-2-3,3-1-6,1-3-3,3-4-9,1-6-11,2-8-10,3-6-12,2-8-2,4-6 6,4-7 8,4-7 7,2-3 6,0 1 5,0 2 6,0 0 5,-1 2 7,1 5 7,0 3 7,0 4 8,1 3 6,2 3 6,2 1 5,2 2 5,1 3 3,3 2-3,2 3-2,1 4-2,2 2-2,0 3-1,-1 4 0,1 2-2,-1 1-4,-1 1-6,-1-1-7,-1 1-6,-1-1-8,-2 1-6,-3 0-7,-1-1-6,-1-1-6,0-3-4,0-2-2,0-4-4,-1-2-5,1-2-7,0-2-7,0-2-7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3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15279 6930 999,'-15'-8'-1,"1"1"-3,1-1-3,1 1-3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4"/>
    </inkml:context>
    <inkml:brush xml:id="br0">
      <inkml:brushProperty name="width" value="0.05685" units="cm"/>
      <inkml:brushProperty name="height" value="0.05685" units="cm"/>
      <inkml:brushProperty name="color" value="#00BFF3"/>
    </inkml:brush>
  </inkml:definitions>
  <inkml:trace contextRef="#ctx0" brushRef="#br0">73890 44986 386,'9'-9'2,"0"-3"3,1-3 3,2-3 3,-4 3 6,-5 10 10,-6 10 9,-5 10 9,-6 6 0,-2 5-10,-3 3-9,-3 4-10,-1 2-8,-1 1-5,1-1-6,-1 0-4,2-2-4,3-3 0,3-5 1,3-3-1,3-6-3,6-5-6,4-6-5,6-6-6,2-3 1,1 0 9,2 0 8,0 0 9,0 2 8,-3 4 7,-1 4 8,-2 4 7,-1 4 2,0 5-3,0 5-2,0 5-3,-2 2-3,-2 2-3,-4 1-3,-2 1-3,-2-2-2,1-4-3,-1-3-1,0-5-2,2-6-3,4-8-1,4-10-3,4-8-2,5-8 0,5-5 1,7-6 2,5-6 2,5-3 2,2-1 4,4 1 3,3 0 3,-1 2 3,-2 6 2,-3 4 1,-3 5 3,-4 4-3,-4 5-5,-3 3-6,-4 4-6,-7 3-10,-7 0-16,-8 1-15,-7 2-15,-6 0-2,0 0 13,-1 0 11,-1 0 12,0-1 7,1 0 3,1-2 2,1 0 3,0-1 4,0 0 5,1 0 5,-1 1 5,1-1 4,2 2 4,3 0 3,1 2 4,3 1 7,4 2 12,4 2 11,4 1 13,3 4 0,3 2-8,4 3-9,2 3-9,2 3-8,1 3-5,1 3-5,1 3-6,0 2-3,1 2-1,-1 3-1,1 1 0,0 0-4,1-2-6,1-2-4,1-1-7,-1-4-4,-2-4-6,-1-3-4,-2-5-5,-3-2-5,-1-2-4,-3-3-6,-1-1-4,-3-4-1,-4-8 3,-4-6 5,-4-7 3,-2-2 4,2 2 5,0 4 5,2 3 5,-1 0 0,0-2-3,-2-1-4,0-3-2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24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75390 44762 549,'-5'-20'13,"7"7"26,8 7 26,6 7 27,3 4 0,1 3-23,-1 3-25,1 3-24,-2 1-13,-2-3-2,-1-1-2,-2-2-1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0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33100 48973 475,'7'-71'-34,"-1"15"10,0 14 12,-2 16 10,0 10 18,-2 10 26,0 9 24,-2 8 26,0 5 3,0 1-18,0 1-19,0 1-17,0 2-12,0 5-5,0 3-5,0 5-6,0 1-3,0 0-2,0 0-4,0 1-2,0-2-2,0 0-5,0-1-3,0-1-3,0-3-5,0-2-5,0-3-6,0-3-4,0-8-10,0-12-13,0-14-14,0-11-14,0-6 2,0 3 17,0 3 18,0 3 17,0 2 10,0 3 4,0 1 4,0 2 5,0 2 2,0 1 1,0 0 3,0 2 1,0 1 3,0-1 4,0 0 4,0 0 5,1 1 5,2 0 6,2 2 8,2 1 6,1 0 0,1 2-5,2 0-4,0 2-7,0 0-3,1 0-3,0 0-4,0 0-2,0-1-4,1 0-3,1-2-4,1 0-4,0-1-5,-1 2-10,-1 0-9,0 2-8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0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34115 48232 469,'-7'-19'63,"3"9"6,1 8 4,2 10 6,1 6-4,0 7-16,0 5-14,0 6-14,0 8-12,0 10-7,0 10-6,0 9-9,0 6-7,0 1-9,0 0-9,0 2-9,0-5-1,2-11 6,0-10 7,2-12 7,-1-7-5,1-3-17,0-5-16,0-3-17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4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32100 50761 700,'0'-13'40,"2"8"-1,0 7-1,2 6 0,-1 4-3,-1 3-5,-1 2-6,0 1-5,-1 3-4,0 1-4,0 3-4,0 1-3,0 1-6,2 1-6,0-1-7,2 0-6,-1 1-2,-1 1 1,0 1 2,-2 1 2,0-3-5,2-6-11,0-5-11,2-6-10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32181 51811 548,'-13'5'7,"3"-4"13,4-6 14,4-4 12,3-2 4,4 3-8,2 1-7,3 2-8,2 0-5,0 0-1,0-1-3,-1-1-2,2-1-1,0 0-2,1 0-1,1 0-2,1 0 0,-1-2 1,1 0 0,0-1 2,0 0-2,1 3-5,1 1-4,1 2-6,1 2-1,-1 0 0,1 1 0,-1 2 0,2-1 0,1 0-1,3-2 0,1 0-1,1-1 0,-1-2-2,-1 0 0,-1-1-1,-1-2 1,1 0 0,-1-1 3,1-1 1,-2-1 1,-1 0 0,-3 0 1,-1 1 0,-1 0 0,-1 2 0,1 2 0,0 3 0,-2 0 0,-1 0-1,-2 0 1,-2 0 0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5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35277 50595 550,'-1'-13'-7,"0"4"26,-2 6 26,0 5 26,-1 3 5,0 3-14,0 3-15,1 4-16,-1 1-8,0 1-3,0 1-3,0 1-2,0 2-4,-1 3-2,-2 3-2,0 3-4,1 2-3,1 2-4,2 2-5,2 2-5,1 1-5,0-2-3,0 0-5,0-1-4,0-4-5,0-6-5,0-5-5,0-6-5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35300 49887 563,'1'-14'6,"4"6"14,2 4 14,3 6 13,2 3 2,0 3-7,0 4-8,-1 2-7,2 3-5,0 3-2,1 3-2,1 3-2,0 1-2,-3-1-1,-1-1-2,-2-1-1,-1-1-2,0 1-1,0-1 0,-1 1-2,2-4 0,2-5 0,2-6-1,1-6-1,2-8 0,0-8-1,-1-9 1,1-9-1,1-7-3,1-4-3,3-5-5,1-6-4,3-5-5,3-5-8,3-6-8,3-7-6,-2 5-4,-6 13 3,-5 14 1,-6 14 1,-4 7 2,-1 1-1,-1 1 1,0 1-2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7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27089 56465 559,'-23'1'2,"-1"2"4,1 2 5,-1 2 3,3 0 4,3-1 5,4 0 3,5-2 5,3-1 1,4 0 1,4-2 1,4 0 0,3-1-3,5 0-6,4 0-6,3 0-6,4-1-7,3 0-4,3-2-6,2 0-5,2 0-4,-3 0-1,-2 2-2,-1 0-2,-4 2 1,-2 2 2,-3 2 3,-3 2 1,-2 1 4,-4 2 3,-3 0 5,-2 1 3,-4 2 4,-3 1 2,-2 3 2,-3 2 3,-3 1 1,-2 1 1,-2 1 0,-1 1 0,-2 0 0,1-2 0,-1 0-1,0 0-1,1-2-2,-1-1-2,0-1-3,1-1-3,0-1-4,0-3-2,2-1-4,1-2-3,0-2-2,1-2-3,-1-3-1,0 0-3,2-4-1,2-4-1,4-4 0,3-4-1,2-4-2,2-7-6,2-5-5,1-6-5,3-3-3,2 2-1,2 0 0,1 1-2,1 3 4,-1 2 8,-1 3 9,0 3 8,-2 3 6,-1 1 1,0 2 3,-2 3 2,-1 1 1,0 2 1,-2 3-1,0 1 2,-3 3 10,-1 6 23,-2 4 22,-1 6 21,-4 3 6,-2 5-14,-4 3-14,-2 5-12,-2 3-10,-1 5-5,-1 2-5,-1 6-5,-1 1-5,-3 0-4,-1 0-5,-3 0-4,2-2-4,4-2-4,3-4-3,4-2-5,5-7-9,6-11-15,6-10-16,6-12-15,3-5-2,0-3 13,-1-2 14,1-1 12,0-1 9,0 3 6,-1 1 6,1 2 6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7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28050 57300 622,'36'1'2,"-8"2"2,-6 2 2,-6 2 3,-6 2 5,-1 5 7,-2 3 7,-2 5 6,-2 2 4,0 3-2,-2 1-1,0 2-1,-1 0-3,0-1-5,0-3-4,0-1-6,3-7-5,5-9-7,7-10-7,6-10-8,3-8-7,1-7-10,1-7-7,1-6-9,-1-1-3,0 4 4,-1 5 4,-1 5 3,-1 6 8,-3 5 9,-1 6 10,-2 7 9,-4 4 7,-3 7 4,-4 6 2,-4 5 3,-2 4 6,0-1 8,0 1 8,0-1 8,-1 0 1,0-1-4,-2-1-4,0-1-5,1-3-13,4-5-23,4-5-21,4-4-22,0-5-12,-1-4 0,-2-4 0,-2-3-1,-1-2 4,0 2 10,0 3 8,0 1 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46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5100 25900 392,'-41'-22'27,"19"6"16,19 7 15,19 6 15,9 6 1,0 6-15,0 7-14,0 6-14,-2 6-9,-3 6-6,-3 7-5,-2 6-5,2 1-2,9-3 3,10-3 0,10-2 3,4 0-1,0 7-3,0 6-2,0 7-2,-4-1-2,-5-6-1,-7-6 1,-5-6-1,-3-1 0,4 7 1,3 6 1,3 7 0,1-1 1,1-6-1,-1-6 1,1-6 0,-1-6 0,1-2-1,-1-3 1,1-3 0,2-10 1,7-16 1,6-15 3,7-15 2,0-11 1,-2-2-2,-3-3 0,-3-3-2,1-2 0,6 0-1,7 0-1,6 0 0,3-2-1,0-3-1,0-3-1,0-2-1,7-8 0,17-8-1,15-10-2,16-9 0,16-16-1,20-22 1,18-22 0,20-21 0,13-12-6,9 1-13,10-1-14,10 1-13,-7 10-5,-22 22 3,-22 22 4,-21 23 3,-26 19 1,-28 19-5,-28 19-3,-27 19-5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0"/>
    </inkml:context>
    <inkml:brush xml:id="br0">
      <inkml:brushProperty name="width" value="0.05846" units="cm"/>
      <inkml:brushProperty name="height" value="0.05846" units="cm"/>
      <inkml:brushProperty name="color" value="#FED406"/>
    </inkml:brush>
  </inkml:definitions>
  <inkml:trace contextRef="#ctx0" brushRef="#br0">11759 22052 376,'-20'-6'50,"9"6"-1,7 4-1,8 6 0,5 2-5,3 1-7,3 1-9,3 1-8,1 1-4,-2 0-4,-3-1-3,-1 1-2,-1-1-1,2-1-1,0-1 1,1 0-1,1-1 1,1 1-1,1 1 0,2 2 1,0-2-1,1-1 1,0-3-1,3-1 1,-1-1 0,-1-2 0,-1-1 1,-1 0 0,0-2 0,1 0 0,1-2 0,1 0-1,1-2 0,1 0-1,1-2 1,1 0-1,1-1 0,3 0-1,1 0 1,2 0-1,1 0 0,-1 0 0,-1 0 1,-2 1-1,0-1 1,-1 2 0,-1 0 0,-1 2 0,-1 0 0,1 0-1,-1 0 0,1 0-1,-1-1 1,1-2-1,-1-2 0,0-2 0,0-1 1,-1 1-1,-1-1 0,-1 0 0,0 0 1,-1 0-1,1 0-1,-1 1 1,1-1 0,-1 0-1,1 0 1,-1 0-1,0 0 0,-1 1 0,-1-1 0,-1 0-1,0-1 0,0 0 0,-1-1 0,1-1-1,-1-2 1,-1 0 0,-1-1 0,-1-1 1,0-1-1,0 1 0,-1-1-1,1 0 1,-2 0-1,-1-1 1,-2-1 1,-2-1 0,-1 0 0,0 1 0,0 1 1,-1 1-1,1 0 1,-2 0-1,-1 1 0,0-1 0,-2 0 0,-1 1 0,0-1 0,-1 0 0,-1 1 0,0-1 0,0 0 0,0 1 0,-1-2 1,-1 0-1,0-1 2,-1-1-1,-2-1 0,0-1 0,-1-1-1,-2-1 1,1 1-1,-1 1 0,0 3 1,0 1 0,-1 1-1,-2 1 1,-2-1-1,-1 0-1,-3 1 0,-3-1 0,-3 0-2,-3 1 0,-2-1-1,1 2-1,-1 1 0,1 1-1,0 0 0,-1 0 1,1 1 1,-1-1 1,1 1 1,1 0 0,1 2 0,2 1 1,-2 0 1,0 0-1,-1 0 0,0 1 1,-1-1-1,1 0 0,1 0 0,1 0 1,0 0-1,-1 1 0,-1-1 0,-1 0 0,-1 0-1,1 2 1,0 1-1,-1 0 1,0 1-1,-3 1 0,-1-1-2,-2 0-1,-1 0 0,-1 2 0,1 0 1,0 2-1,0 1 1,-1 2 0,1 2 0,0 2-1,-1 1 1,1 1 0,0 2 0,0 0 0,0 0 0,1 1 2,1 0 0,2 0 1,1-1 0,3 1 1,3 0-1,3 0 0,1 0 1,1 3-1,-1 2 0,0 1 0,1 3 1,1 1-1,1 3 2,1 1 0,0 2 1,-2 1-1,0 1-1,-1 1 1,1 0-1,1 0 0,2 1 0,3-1 0,0-1 1,0-2-1,0-1 0,1-3 0,-1-1 0,2-1 1,1-1-1,1-1 0,0 0 0,2 0 1,0-1 0,2 1 1,1 0 1,2 3 0,2 1 1,2 3 1,1-2 0,2-3 0,0-5-2,2-3 0,0-2 0,3 1-1,2 1 0,2 2-1,1-1 1,1-1-2,1-1 1,1-1-2,1 1 1,1 2-1,1 1 1,1 3 1,1 0-1,1-1 0,1-1 0,1 0 0,1-2 0,1 1-1,1-1 0,1 1 1,-1-1-2,0-1 1,-1-1 0,-1 0 0,0-2-1,3-1-1,1 0-1,3-2 0,1-1-4,2-2-4,2-3-6,2 0-4,3-5-5,4-6-6,4-6-6,4-5-6,-2-2 1,-6 5 7,-8 3 5,-6 4 7,-6 2-2,-3-2-12,-5 0-12,-3-1-11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8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29900 56322 454,'1'-22'62,"4"5"-11,2 3-12,4 4-10,2 3-7,3 0-2,3 2-3,3 1-2,2-1-1,1 0-2,1-2-1,1 0 0,-1 0-2,0 0-3,0 2-2,-2 1-3,-2 0 0,-1 0 1,-3 0 2,-1 0 1,-6 3-2,-10 6-6,-10 5-5,-10 7-5,-5 3-1,-1 1 5,-1 1 5,0 1 6,-1 1 3,1 1 2,0 1 1,3 1 1,-1 0 1,3-1 1,0-1 0,0-1-1,3-2 0,3-1-3,3-3-3,3-1-3,4-4-5,6-4-8,5-6-9,7-4-8,3-5-2,0-2 5,-1-3 4,1-3 4,-1 0 4,-1 4 3,-1 4 5,0 4 3,-3 5 5,-3 4 6,-2 5 6,-4 5 6,-2 2 3,-2-1-4,-2 0-1,-1-2-3,-3-1-4,0-1-2,-2-1-3,1 0-4,-1-9-7,2-14-12,2-15-12,2-15-11,2-8-4,2-4 4,2-2 3,2-3 5,2 0 3,0 4 4,1 4 3,2 4 3,0 5 5,-1 4 5,1 5 7,0 5 5,-1 4 6,-1 3 5,0 3 6,-1 3 4,-1 2 4,1 2 2,1 2 1,2 3 2,0 1 1,2 3 1,0 4 0,1 2 1,1 5-2,2 6 0,0 5-2,1 7-1,1 4-3,1 6-5,1 4-3,2 6-4,0 4-4,1 6-4,0 3-2,3 7-4,-1 0-8,-2-1-11,0-3-12,0-1-11,-2-4-7,1-5-3,-1-4-2,1-6-3,-2-5 3,-4-7 8,-5-7 10,-3-7 8,-1-5 3,0-1-3,1-2-2,2-2-3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8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31128 56933 617,'-8'-6'74,"2"4"-11,1 4-9,0 4-11,1 3-7,0 5-6,0 4-6,1 3-6,-2 3-5,-2-1-4,-2 1-5,-2-1-5,-1 2-1,-3 3 4,-2 3 2,-1 2 5,-2 1-6,-1-3-14,-1-3-13,-1-3-13,1-4-8,3-3-4,3-5-3,3-3-3,2-3 2,0-2 6,2-3 8,1 0 6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17:49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31200 55731 570,'8'-14'8,"1"5"18,2 3 16,0 4 18,1 4 4,1 4-6,1 3-7,2 5-7,-1 2-9,1 1-11,0 1-10,-1 1-11,1-1-5,-1 0 0,1 0-1,0-2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47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76778 14850 536,'-8'8'101,"2"0"-25,1-1-26,0 1-25,-1 3-13,-6 7 2,-4 7 1,-5 7 1,0 1 0,3-5-3,5-5-2,3-5-2,2-4-3,0-1-1,0-2-1,1-2-2,-1-1-2,0 1-2,0 2-2,0 0-2,1 1-1,0-1 1,2 1 0,1 0 0,1-4-1,2-8-3,2-8-4,2-8-4,2-4-1,3-1 0,4-1 1,2-1-1,2-1 1,-1-1 1,1-1 0,0 0 1,-2 0 2,-1 5 2,-3 3 3,-1 4 1,-3 5 12,-4 6 19,-4 6 19,-4 6 19,-2 3 2,-1 0-14,-2-1-16,0 1-14,-1 1-9,-1 2-2,-1 1-1,-1 3-3,0 0 0,2-1 0,2-1 0,3-1 0,0 0 0,0-1 1,0 1 0,0 0 2,2-5-7,2-7-12,4-8-13,3-7-13,2-6-4,5-2 5,4-1 5,3-2 4,3-2 4,0 1 2,-1-1 2,1 1 2,-2 1 3,-3 5 3,-3 3 4,-3 4 4,-2 5 8,-4 6 12,-3 6 14,-2 6 12,-3 2 2,-2 1-8,-1 0-8,-3-1-9,-2 1-4,0 2-1,-1 0 0,-1 1 0,0-1-2,3-3-2,1-3-3,2-3-2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48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76100 19050 468,'9'9'139,"3"3"-30,4 4-31,2 2-31,-1 0-17,-1 1-6,-4-2-5,-3-1-5,-1-1-5,-2-1-3,-1-1-3,0 0-2,-1 0-3,3 3-2,2 3-2,2 3-1,0 1-2,-1 1 0,0-1 0,-2 1 1,-1-2-2,0-3 0,-2-3-3,-1-3 0,-1-6-2,-4-10 1,-2-10 0,-3-9 1,-3-7-2,-2-3-2,-2-3-2,-1-2-2,-1-1 0,0 3 4,2 4 2,1 2 3,1 4 4,1 3 3,0 4 4,2 5 4,2 4 7,2 6 9,4 6 10,2 6 10,3 7 4,2 7-4,2 8-3,2 8-3,-1 0-4,-1-7-5,-2-9-4,-2-7-6,-1-3-4,3 5-3,2 3-3,2 5-4,0-1-1,-3-3-1,-1-5 0,-2-3-2,-3-6-5,-6-6-8,-4-8-9,-5-6-8,-2-6-4,0-5 4,2-5 4,1-4 2,1-2 5,1 3 2,0 3 5,2 3 3,1 4 5,0 3 4,2 5 6,1 3 5,2 5 6,7 6 8,6 6 8,6 6 8,1 3 2,-1 1-6,-2 1-5,-3 1-5,-1 0-4,0-1-3,-2-1-3,-1-1-3,0-1-4,0-1-5,0-1-3,0 0-5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6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4644 9063 594,'-8'-15'5,"2"4"9,1 3 9,0 2 10,0 2 3,-1 1-6,-3-1-4,-2 0-4,-1 0-4,1 2-3,-1 0-1,0 2-3,0 1-1,1 4-2,-1 2 0,0 3-2,1 3-1,-1 2 0,0 1 0,0 3 0,0 0 0,-1 1 0,-1-1 0,-1 1 0,0 0-1,2-1 1,3 1 0,1-1 0,1 1 0,0-1 2,0 1 0,1 0 1,0-2-1,2 0 0,2 0-2,2-2-1,1-1-1,0-1 0,0-1 1,0 0-1,0-2 0,2 1-2,0 0-1,2 0-2,1-2-1,1-1-1,3-2-1,2-2 0,1-2-1,1 0 0,1-2 1,2 0 0,0-2-3,3 0-7,1-2-8,3 0-7,0-1-4,-1 0-2,-1 0-2,-1 0-1,-2 0 0,-1 0 1,-2 0 1,-3 1 2,-1-1 4,-2 0 4,-2 0 6,-2 0 5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5653 9013 553,'-2'-21'5,"0"8"11,-3 7 10,-2 7 11,-1 4 3,1 5-7,-1 4-5,0 4-6,0 1-4,0 1-1,1-1-1,-1 1-2,-1 0-1,-2 2 1,-2 3 1,-1 1 1,-1 1-1,3-1-2,1-1 0,2-1-3,2-1 1,0 1 0,2-1 1,1 1 0,0-1-1,2 1-5,0-1-3,2 1-5,1-3-4,4-3-3,2-5-4,3-3-4,3-5-1,0-4 0,1-6 0,1-4 0,1-4 0,-1-1 0,1-3 1,-1-1 0,-1-1 0,-2 1 0,-4 0 0,-3 2-1,-1 2 2,0 1 2,0 2 3,0 3 3,-3 1 3,-4 2 2,-5 2 2,-5 2 2,-3 1 2,0 2 1,1 0 0,-1 2 1,1 0 1,-1 3-1,0 2 0,1 2 0,0 0-7,4-1-12,3 0-13,3-2-12,2-2-4,2-2 5,2-4 5,2-2 4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6627 8620 554,'0'-11'42,"0"8"1,0 9 4,0 10 2,-1 4-3,0 2-6,-2 3-8,0 1-8,0 2-4,0-1-3,2 0-2,0 1-3,1-1 0,-2 1 0,0-1 1,-1 0 0,-1 0-5,0-1-10,0-1-12,0-1-11,0-2-4,1-1 3,-1-3 2,0-1 3,-1-4-7,0-5-14,-1-4-15,-1-6-15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6450 9741 670,'7'-22'1,"-1"5"3,0 4 3,-2 3 2,2 3 5,2 0 6,3 2 7,3 1 7,1 0 1,0 2-4,-2 0-5,-1 2-3,1 0-4,1 0-1,3 0-2,2 0-1,-1 0-2,1 0-4,-2 0-3,-1 0-3,-1 0-7,-1-2-6,-1 0-8,0-2-7,-2 0-9,-1 1-13,-1-1-11,0 0-11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7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7462 8082 494,'-14'-19'52,"5"9"2,3 8 2,4 10 1,2 6-3,2 5-8,0 4-9,2 7-8,-1 2-5,-1 4-3,0 3-3,-2 2-2,0 4-3,0 4-2,0 4-2,0 4-3,-1 2-3,-2 3-7,-2 1-6,-1 3-6,-2 2-7,2 5-6,1 3-6,1 4-7,0-1-3,2-9 1,0-7 0,2-9 1,0-8 1,2-10 0,0-9 0,2-10 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3"/>
    </inkml:context>
    <inkml:brush xml:id="br0">
      <inkml:brushProperty name="width" value="0.05592" units="cm"/>
      <inkml:brushProperty name="height" value="0.05592" units="cm"/>
      <inkml:brushProperty name="color" value="#FED406"/>
    </inkml:brush>
  </inkml:definitions>
  <inkml:trace contextRef="#ctx0" brushRef="#br0">47484 24131 393,'-9'6'0,"0"-1"-1,-1-2-1,-1-2 1,1-1 12,6 0 27,4 0 27,6 0 27,2 1 4,1 0-19,2 2-19,0 0-19,3 0-13,3 0-5,5-2-5,3 0-6,3-1-3,1 0 0,1 0-1,1 0 1,-1-1-1,-1 0 0,-3-2 0,-1 0 0,-3 0-1,0 0-2,-1 2-1,0 0-2,-2 1 0,1-2-2,-1 0 0,1-1 0,-1-1-1,-1 2 0,-1 0 0,0 2 1,-1-1 0,1 0 0,1-2 0,1 0 1,0 0 0,1 0 1,0 2-1,-1 0 1,0 1 1,-1 0-1,0 0 0,-2 0 1,0 0-1,1 0 1,1 0-1,1 0 1,0 0 0,-1 0 0,0 0 1,-2 0 0,0 0 0,3 0 0,2 0-1,1 0 1,2 0-1,-1 0 0,1 0 0,-1 0 0,0 0 0,-1-2-1,-1 0 1,-1-1-1,0-1 1,0 2-1,-1 0 1,1 2 0,0 0-1,3 0-3,1 0-1,3 0-3,-1 0 0,-2 0 1,-1 0 0,-2 0 2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8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8168 8698 498,'-1'-17'32,"-3"11"3,-4 12 3,-2 11 1,-1 8 0,1 3-5,0 3-4,2 3-3,0 0-4,0 0-1,1-1-1,-1-1-2,0-1 0,0 0-2,0 1 0,1-1-1,0-1-1,2-3-1,2-4-1,2-1-1,1-4-2,2-1-3,0-3-4,2-1-4,2-4-7,7-4-10,6-6-9,5-4-11,1-4-2,-5-4 5,-5-2 4,-5-3 5,-2-1 4,-2 1 2,-1 1 1,0 1 3,-2 1 3,0 2 5,-2 3 4,0 1 5,-3 1 3,-4 2 1,-4 1 2,-4 0 2,-2 3-2,-1 2-1,-1 4-3,-1 2-3,-1 3-3,-1 4-5,-1 2-5,-1 3-4,2 0-7,3-3-8,5-3-8,3-2-8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3:59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7011 23493 542,'-13'-7'22,"8"2"11,7 2 11,6 2 12,4 1 1,1 0-10,1 0-10,2 0-8,0 0-7,1 0-3,1 0-3,1 0-3,2-1-2,3-2 1,3-2 1,3-1-1,1-2-2,0 0-5,1 1-7,-1-1-6,-1 0-2,-3 2 0,-4 1 1,-1 1 1,-4 0-1,1 2 0,-2 0-1,-1 2 0,-1 0 0,-1 0-1,-1 0 0,0 0 0,-2 0-3,1 0-5,0 0-4,0 0-5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0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6190 23978 441,'-14'-1'4,"2"0"6,4-2 8,3 0 7,0 1 4,-2 4 1,-2 4-1,-1 4 2,-2 2-3,0 3-3,0 2-5,1 1-4,-1 2-3,0-1 0,0 1-2,1-1-2,-1 2-1,0 1-2,1 3-2,-1 1-3,0 1-3,0-3-2,1-2-4,-1-1-3,1-2-2,0 1-1,2 0 0,1-1-1,0-1-2,2-3-2,1-2-3,1-4-2,1-2 12,3-1 26,4 0 28,2-2 26,2 1 6,2 0-15,0 1-17,1 2-15,1 0-9,0-1-4,-1 1-4,1 0-3,0 1-1,2 1-1,0 3 0,1 2 0,1 1-1,-1 1-1,1 1-3,0 1 0,-1 0-2,-1-3-1,-1-1-1,-1-2 1,0-2-2,0-1 0,-1-1-1,1 0 0,0-1 0,0 0 0,-1-1 0,1 1 0,0 0-1,0 0-1,-1 0-2,1-1-2,0 1-6,1 0-8,1 0-9,2 0-9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1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9343 23450 462,'-7'8'90,"4"2"-16,3 0-17,2 1-16,3 1-10,2 0-2,1-1-2,3 1-1,1 0-4,0 0-3,-1-1-3,1 1-5,1 0-1,0 1 1,1 1 0,1 2 0,1-1-1,-1-1-2,1-1-3,0 0-2,0-2-2,1 1-2,1 0-1,1-1-2,0 0-1,-1 0-2,-1-2 0,-1 0-2,-1-2 0,0-1-1,-2-1 0,-1 0 0,-1 0 0,-2 2-1,-3 1 1,0 3-1,-4 1 2,-3 0 4,-2-1 5,-3 1 4,-4 1 3,-2 1 2,-3 3 1,-3 2 2,0-1-1,2-1 0,4-2-2,3-3-2,1 1 1,-2 0-1,0 1 1,-1 1 0,-1 1 1,1 1-2,-1 2-1,0 0-1,0 1-1,-2 1 0,0 1-1,-1 1 0,0 0-1,1-2-1,1 0-3,1 0-1,-1-2-2,0 1-1,-1-1-2,-1 1 0,0-1-2,2-1 0,3-1 0,1-1 0,1-1-3,2-1-6,1 0-5,1-2-6,1-3-9,3-6-14,4-6-12,2-6-14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2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7612 26850 490,'-42'14'2,"8"-3"1,9-3 3,9-2 1,6-3 10,6 0 16,4-2 16,6 0 17,3-1 2,3 0-11,4 0-10,2 0-12,2-2-7,3 0-5,1-3-7,3-2-4,0 0-4,1 0 1,-1 2 0,0 1 0,1 0-4,1 2-7,1 0-9,1 2-8,-1 0-5,-2 0-3,-1 0-3,-3 0-3,-1 0-2,-3 0-2,-1 0-3,-2 0-1,-3 0-3,-1 0-1,-2 0-1,-2 0-2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3"/>
    </inkml:context>
    <inkml:brush xml:id="br0">
      <inkml:brushProperty name="width" value="0.02878" units="cm"/>
      <inkml:brushProperty name="height" value="0.02878" units="cm"/>
      <inkml:brushProperty name="color" value="#F2395B"/>
    </inkml:brush>
  </inkml:definitions>
  <inkml:trace contextRef="#ctx0" brushRef="#br0">6889 23850 764,'-16'0'43,"2"2"-6,1 0-6,1 2-8,0 1-3,0 1-1,0 3-3,1 2 0,-2 1-3,0 1-4,-1 2-3,-1 0-4,-2 3-3,-3 5-4,-3 5-5,-3 5-5,-2 3-2,1 2-4,-1 2-3,1 2-3,2-3 0,5-8 4,5-7 4,5-8 3,3-5 0,2-1-7,2-1-6,2 0-5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4"/>
    </inkml:context>
    <inkml:brush xml:id="br0">
      <inkml:brushProperty name="width" value="0.03225" units="cm"/>
      <inkml:brushProperty name="height" value="0.03225" units="cm"/>
      <inkml:brushProperty name="color" value="#F2395B"/>
    </inkml:brush>
  </inkml:definitions>
  <inkml:trace contextRef="#ctx0" brushRef="#br0">7400 26313 682,'30'-7'94,"-3"2"-21,-4 3-20,-1 1-22,-2 0-11,1 0-4,1-2-2,1 0-4,0 0-4,1 0-5,-1 2-6,1 1-4,-2 0-5,0 0-6,-1 0-6,0 0-5,-2 0-2,1 0 2,-1 0 2,1 0 2,-2-1-1,-3-1-4,-3 0-3,-2-1-5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4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8600 24250 574,'22'16'136,"-3"-1"-32,-3 1-31,-3-1-31,0 0-18,2-1-5,1-1-4,3 0-5,1-2-7,1 1-12,1-1-10,1 1-11,-2-1-2,-3-2 7,-5-3 6,-3-1 6,-3 0-5,0 0-18,-2 1-18,0 2-17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5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9633 22205 625,'-2'-13'16,"0"6"20,-3 6 19,-2 6 19,-3 7 1,-6 9-19,-4 9-19,-4 9-17,-3 2-15,3-3-7,1-2-10,3-3-8,2-3-5,3-2-2,2-1-1,4-3-2,2-3-5,1-3-8,0-4-9,2-4-8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5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10606 21224 571,'-14'0'10,"1"-2"-6,2 0-5,2-2-6,1 1 0,-1 0 8,-2 2 7,0 1 7,0 1 3,1 5 0,0 4 0,2 4-1,1 1-1,1 1 1,0 0 0,2-1-1,0 1 0,2 2-2,0 0-1,2 1-3,0 1-1,0 1-1,0 1-1,0 1-2,0-1 0,2-1 1,0-3 0,2-1 2,0-3-4,2-3-4,0-3-7,1-2-6,1-3-3,2 0-2,0-2-3,1 0-1,2-4-2,3-6 1,3-6-1,4-5 1,-1-5-1,0-1 0,-1-3-1,0-1-1,-3 0 2,-1 2 4,-3 1 2,-1 3 5,-3 2 3,-2 1 3,-4 2 4,-2 3 4,-2 1 3,0 2 2,0 3 4,0 1 3,-2 1 2,0 2 1,-3 1 1,-2 1 2,-1 1 5,2 3 11,1 4 10,1 2 11,0 3 0,2 2-8,0 2-10,2 1-8,0 3-7,0 3-3,0 3-4,0 3-4,0 3-1,2 3-2,0 2-1,2 4 0,0 2-5,1 4-10,1 2-9,2 4-9,0-1-9,0-4-9,-1-4-9,1-4-9,-1-5-2,0-6 7,-2-5 7,0-6 6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3"/>
    </inkml:context>
    <inkml:brush xml:id="br0">
      <inkml:brushProperty name="width" value="0.05636" units="cm"/>
      <inkml:brushProperty name="height" value="0.05636" units="cm"/>
      <inkml:brushProperty name="color" value="#FED406"/>
    </inkml:brush>
  </inkml:definitions>
  <inkml:trace contextRef="#ctx0" brushRef="#br0">55955 24109 390,'-13'0'4,"6"0"19,6 0 19,6 0 19,3 0 4,2 0-12,0 0-13,1 0-12,2 0-6,3 0-3,3 0 0,4 0-3,1 0 0,2 0-1,3 0-2,1 0 0,3-1-1,1 0-1,2-2 1,2 0-2,4-2 0,4 0-1,6-1-1,4-1-2,3-1 0,0 0 0,-1 0-1,1 1 0,0-1-1,0 0 1,-1 0 0,1 1 1,-2 0-1,-2 2 1,-4 2-1,-2 2 1,-4 1-2,-2 0 0,-4 0-1,-2 0-2,-2 0 0,-1 0-1,-1 0 1,-1 0 0,-3 0-1,-3 0 1,-5 0 0,-3 0 1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6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9568 26800 506,'-25'1'12,"13"2"23,12 2 24,14 2 23,5 1 4,-1 3-16,-1 2-16,-1 1-16,1 2-12,1 0-8,3-1-7,1 1-9,2-1-7,-1 1-9,1 0-9,-1-1-9,1 0-3,-1-1 2,1-1 2,-1 0 2,-2-2-4,-3-1-11,-4-1-12,-4 0-10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07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11597 26465 463,'-28'-8'22,"5"2"-1,7 1-1,5 0-1,3 2-1,-2 0-2,0 2-1,-1 1-1,-1 0-1,1 0 3,-1 0 3,0 0 1,0 1 1,1 5-1,-1 4-1,0 4-1,0 2-1,1 1-1,-1 1-2,0 1 0,1 1-3,2-1-1,3 1-2,1-1-1,1 1-2,2 1-1,0 1-1,2 1-2,1 0 0,2-1-2,2-1-2,2-1 0,1-2-2,3-2-1,2-4-1,2-3-1,1-3-3,1-2-1,1-4-4,1-2-3,1-3 0,1-2 0,1-2 1,1-1 0,1-4-1,-1-2-4,1-3-4,-1-3-3,-1-2 0,-1-1 4,-3-1 4,-1 0 4,-2-2 3,-1 1 2,0-1 3,-2 1 1,-1 1 2,-3 1 1,-1 3 1,-2 1 1,-1 3 3,-2 1 4,0 2 5,-2 3 5,0 1 6,0 0 8,0 2 8,0 1 9,-1 3 4,-2 8 0,-2 6 2,-1 7 1,-1 4-4,2-1-8,2 1-8,2-1-8,1 1-5,0 1-3,0 1-3,0 1-1,0 1-3,0 1-2,0 1-1,0 1-1,0 1-5,0 2-6,0 3-6,0 1-7,1 1-5,2 0-6,2 1-5,2-1-7,0-2-1,-1-2 0,-1-3 2,0-3 1,-1-4 0,0-3-1,0-4-1,0-4 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6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19762 11837 543,'-7'-6'5,"2"6"14,2 4 16,2 6 15,1 2 4,-2 3-8,0 2-7,-1 1-8,-1 3-5,2 1-2,0 3-2,2 1-4,0 1-1,0 1-1,0-1-2,0 1-1,0 1-2,0 4-3,0 4-2,0 5-4,-1 3-3,0 5-6,-2 5-6,0 6-5,-1 1-3,0 1-1,0 0 0,1-1-1,-1-2-3,2-6-6,0-7-7,2-4-5,0-8-2,2-6 2,0-7 5,2-7 2,-1-4 4,1-2 5,0-2 4,0-2 5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19633 11925 557,'-6'-29'15,"4"5"6,4 5 5,4 5 6,2 3 2,1 2-4,2 3-4,0 1-3,2 1-2,3 2 0,3 0-1,3 2 0,0 2-2,-3 4 0,-3 4-1,-3 3-2,-2 2 0,0-1-2,-2-1-1,-1 0-2,0-1 0,-2 1-2,-1 1-1,0 2-2,-2-1-1,0 1-3,-2 0-1,0-1-4,-3 2-1,0 1 1,-3 3-1,-2 1 0,-3 2 0,-3 1 1,-5 1 0,-3 1 0,-3 0 1,3-1 0,0-1 1,1-1 1,1-2-2,2-3-4,3-3-4,1-3-4,3-4-9,2-6-13,4-6-13,3-6-14,1-2-2,2 1 8,0 0 10,2 2 8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17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20828 11016 497,'0'-12'42,"0"8"2,0 8 1,0 8 3,-1 5-3,0 5-6,-2 3-6,0 5-6,0 1-5,0 2-1,2 1-2,0 0-3,1 2 0,-2 1-1,0 0-1,-1 2 0,-1 0-2,0 0-3,0 0-2,0 1-4,-1-3 0,0 0-1,-1-3 1,-1-2-1,0-3-3,2-3-8,2-5-9,2-3-7,1-6-5,0-6-1,0-8-2,0-6-1,2-7 0,4-5 2,3-7 2,5-5 2,2-2 3,-1 1 2,1 3 4,0 2 3,-1 2 4,-1 3 5,-1 3 5,-1 3 5,-1 3 4,-1 4 4,0 5 4,-2 3 4,0 4 5,0 5 6,0 6 6,-1 4 7,1 2 0,-2 1-4,-1-1-5,0 1-5,-2-1-5,0 1-3,-2-1-5,0 1-3,-1 1-10,0 1-11,0 2-13,0 3-13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3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20725 11620 528,'0'-11'38,"0"8"-2,0 9-2,0 10-2,0 3-2,0 1-5,0-1-4,0 1-4,0 1-2,0 5-1,0 3 0,0 4 0,-1 3 0,-2 0-2,-2 2 1,-2 1-2,0-2-1,0 0-2,2-3-3,1-2-2,0-1-1,0-1 0,0-2 0,0 0 1,2-9-7,4-16-12,4-17-13,4-17-13,2-6-2,1 6 8,1 4 8,1 5 9,0 4 5,-3 2 3,-1 4 2,-2 3 3,-1 2 2,0 2 3,0 2 2,-1 2 3,1 1 2,0-2 1,0 0 3,0-1 1,-1 0 1,1 2 2,0 2 0,0 2 2,-2 2 2,-1 3 4,-2 3 3,-2 4 5,-1 0 0,0-1-3,0-1-4,0-1-2,1 1-4,0 0-3,2 1-4,0 1-3,1 0-2,0-1 0,0-1 0,0 0 1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21864 12087 581,'-8'6'7,"0"-1"2,1-2 4,-1-2 4,2-1 5,4 2 9,4 1 9,4 0 8,2 0 1,-1-2-9,1-2-9,0-2-8,0-1-6,2 0-1,0 0-2,1 0-2,0 0-2,-1-2-2,0 0-2,-2-1-2,0-1-2,2 1-3,0-1 0,1 0-3,0 0-1,0 0 1,-2 1-1,0-1 1,-1 0 0,3 0 2,2 1 1,1-1 1,2 0 1,-2 0 0,-1 0 0,-1 1 0,0-1-2,0 2-3,-1 1-4,1 0-4,-1 1-1,-1 1 1,0-1 2,-2 0 0,0 0-1,2 2-3,0 0-4,1 2-3,0 1-5,-2 2-6,-2 2-7,-2 2-6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6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23866 10933 512,'-8'-8'1,"2"2"5,1 1 3,0 0 4,1 1 3,-2 1 2,0-2 1,-1 2 2,-1-1-1,0 2-3,0 0-2,1 2-4,-2 2-2,0 4 0,-2 3-2,0 5-1,-1 3 1,-1 1 0,-1 3 2,-1 1 2,-1 2 0,2-1 0,1 1 0,1-1-1,1 0 1,2-1-1,3-1 0,1-1 0,1-1 0,2-3-2,0-1-2,2-2 0,1-2-2,2 1-2,2 0-1,2 0-2,1-2-1,1-1-1,1-2 0,2-2-1,0-2 0,1 0 1,1-2 0,1 0 0,1-3-1,2-4-5,0-4-5,1-4-4,-1-3-2,1-3-1,-2-3 0,-1-3-1,-2-2 0,-1 0-1,-2-2 1,-2-1-1,-1 0 2,0 1 2,-1 2 3,1 0 2,-1 2 3,-2 3 2,-2 3 2,-2 3 2,-1 2 3,2 2 4,0 3 3,2 1 4,-1 4 10,-1 6 16,0 6 16,-2 6 16,0 2 1,0-1-13,0-1-12,0-1-14,0 2-8,0 6-3,0 3-3,0 6-4,0 0-1,-2-3-2,0-5-1,-1-3-2,-1-3 0,0-1-4,0-1-1,0 0-2,1-1-2,0 1 1,2 1-1,0 2 0,1-1-2,0-1-2,0-1-3,0-1-3,0 0-5,-2 0-7,0-1-7,-2 1-7,1-3-6,0-6-3,2-6-4,1-6-2,0-4 1,0-3 10,0-3 7,0-3 9,0-1 7,0 3 6,0 1 5,0 3 6,0 1 5,1 2 1,2 3 3,0 1 3,1 1 4,0 0 5,0 0 7,0 1 5,0-1 2,2 2 0,0 0-2,1 2-1,2 0-3,0 0-3,1 0-5,2 0-5,-2 0-2,1 1-1,-2-1-3,0 0-1,-1 0-7,1 2-15,1 0-14,2 2-13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7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25180 10430 509,'0'-15'4,"0"2"10,0 3 9,0 1 8,0 3 8,0 4 5,0 4 6,0 4 5,0 4-2,0 7-9,0 6-8,0 5-8,0 4-7,0 2-3,0 3-6,0 1-3,-1 2-4,0 4-2,-2 2-1,0 4-4,-1 0-3,1-1-8,-1 0-8,0-2-6,1-1-3,1-4 2,0-2 4,2-3 2,0-5-3,0-6-10,0-5-9,0-6-9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7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25300 11368 602,'8'-29'6,"2"7"10,0 5 11,1 7 10,2 2 4,1 2-4,3 0-5,2 2-4,-1 1-3,1 2 0,-2 2-2,-1 2-1,-2 2-2,-3 4-3,-2 2-2,-4 3-3,-2 3-3,-2 1-4,-2 3-5,-2 1-3,-3 2-4,-3 1-4,-5 1-3,-4 1-3,0-2-1,1-1 2,2-4 2,3-3 2,0-3 2,2-3 2,1-3 2,1-2 3,2-3-2,4-1-3,4 0-4,4-1-4,3-3-3,5 0-4,4-3-4,3-2-3,1-1-2,-3 0-1,-3 1 1,-2-1-1,-3 0 2,-1 0 6,-1 0 4,0 1 5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46"/>
    </inkml:context>
    <inkml:brush xml:id="br0">
      <inkml:brushProperty name="width" value="0.05176" units="cm"/>
      <inkml:brushProperty name="height" value="0.05176" units="cm"/>
      <inkml:brushProperty name="color" value="#FED406"/>
    </inkml:brush>
  </inkml:definitions>
  <inkml:trace contextRef="#ctx0" brushRef="#br0">37950 28481 425,'-15'-7'-27,"4"0"6,3 2 6,3 1 5,0 0 3,0 2 3,-2 0 0,0 2 3,-1 0 0,0 2 0,1 0 0,-1 2 1,0 0 0,0 0-1,0-1 1,0 1-1,1 0 0,1 0 0,0 0 0,2 0 1,-1-1 0,0-1 2,-1 0 1,-2-1 1,2-1 8,2 2 15,4 0 15,3 1 15,1 2 2,3 0-9,2 1-9,2 2-9,0 0-6,1-1-3,0 1-1,0 0-3,-1 0-1,1 1-1,0 2-2,0 0-1,0 0-1,1-1-1,1-1-1,2 0-2,0-2 0,1-1-1,1-1 0,1 0-2,2-2 0,1 0-3,3-2-2,1 0-2,2-1 0,1 0 1,1 0 1,1 0 2,0-2 0,0 0-3,1-3-3,-1-2-1,0-1-2,1 1 1,-1-1 1,0 0 0,1 0 0,-1-2-1,1 0 0,-1-1 0,-1 0-1,-2 3 2,-1 1-1,-2 2 2,-3 2 0,-2 0 2,-1 2 2,-2 0 1,-2 1 2,-1 0 1,-1 0 2,0 0 1,-1 1 3,1 2 3,1 2 2,2 2 4,0 0-2,1-1-2,1 0-4,1-2-4,1-1-2,-1 0 0,1-2-1,-1 0-1,1-1-2,0 0-4,-1 0-3,1 0-3,-1-1-2,-1 0 3,-1-2 1,-1 0 2,0 0 0,2 0-2,0 2-1,1 0-2,-1 1-6,-1-2-9,-2 0-9,-2-1-10,-3 0-7,1 3-4,-2 4-4,0 2-4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8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26500 10849 468,'-21'0'4,"3"0"7,4 0 6,5 0 9,0 1 3,0 2 1,-1 2 1,-1 2 1,-1 3-1,0 4-4,0 3-4,1 5-5,-1 1-2,0 1-1,0-1-3,1 0 0,-1 2-2,2 1 0,1 3 0,1 1-1,1 0-2,2-3 0,2-4-2,2-1-1,4-5-3,6-3-3,5-5-3,7-3-3,2-4-5,-1-6-6,-1-4-6,-1-5-5,-1-4-4,1-3 1,-1-3 1,1-3 0,-1-2 2,-1-3 3,-1-1 3,0-2 3,-3 0 2,-3 1 2,-3 3 2,-2 2 1,-3 2 2,2 3 2,-2 3 2,1 3 2,-1 2 5,0 2 9,-1 3 9,-2 1 9,0 3 10,2 6 11,1 4 13,0 6 11,0 2 1,0 3-13,-2 2-12,0 1-12,-1 3-8,0 1-5,0 3-5,0 1-5,0 0-4,0-1-3,0-3-2,0-1-4,0-2-5,0 1-7,0-1-7,0 1-6,-1-1-5,0-3 0,-2-1-1,0-2-1,-2-5-3,0-5-7,-1-6-6,-1-5-6,0-4 2,2 0 12,2 0 10,2 1 12,1 0 9,2 2 8,0 2 8,2 2 8,0 2 7,3 1 5,2 0 6,2 2 4,0-1-2,-1-1-10,0 0-9,-2-1-10,0-1-6,2 0-1,0 0-1,1 0-1,1-1-6,0 0-10,-1-1-9,1-1-9,-1-2-3,-1 0 5,0-1 4,-2-1 5,-1-1 4,0 2 4,-2 1 6,0 1 4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27948 10580 486,'0'-36'-19,"0"7"9,0 7 11,0 7 9,0 4 7,0 1 1,0 0 2,0 2 1,0 3 8,0 6 14,0 6 13,0 6 13,-1 4 0,0 5-12,-2 3-13,0 4-13,0 4-9,0 3-6,2 2-5,1 4-5,0 0-4,0 0-2,0-1-3,0-2-3,0 1-5,0 0-8,0 2-9,0 0-8,0 0-5,0-2-4,0-1-3,0-3-3,-1-4-1,-1-6 1,0-5 2,-1-6 1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9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28100 11200 469,'22'-36'29,"-1"7"-2,-3 8-4,-1 6-2,-1 4-3,0 4 0,-1 2-2,1 4-1,-2 2-2,-1 4-3,-2 2-1,-2 4-3,-4 2-2,-2 5-1,-6 3-1,-2 5 0,-4 0-2,0 0-1,-1-1-1,-1-1-2,0-2 0,2-5 0,2-3-1,2-4 0,4-5-3,4-5-7,5-4-6,6-5-6,3-6-4,3-5 2,3-7 1,3-5 1,0-1 3,-3 4 3,-3 3 4,-3 5 4,-1 1 3,-1 1 2,1-1 1,0 1 2,-3 2 13,-5 8 27,-5 6 26,-4 8 26,-4 5 4,0 4-16,-1 3-17,-1 5-18,-1 1-10,0 2-4,0 1-5,0 1-4,1-1-3,1-5-2,0-3-2,2-5-2,0-1-1,2 0 0,0-1-1,2 1 0,0 0-1,0 0-1,0-1-2,0 1-2,1-2-3,4-2-6,2-4-7,4-2-6,1-4-4,1 0-2,1-3-2,1-2-2,1-3-1,0-3 1,-1-5 1,1-3 0,-2-4 2,-1 0 4,-2-1 2,-2 0 4,-3-2 2,-1 1 2,-2 0 2,-1 0 2,-2 1 2,0 2 3,0 4 3,0 4 2,-2 1 4,-1 4 5,-2 3 4,-1 2 5,0 2 3,4 1 0,4-1 2,4 0 0,2 0-1,1 2-4,2 0-5,0 2-4,1 1-1,-1 2 3,1 2 1,0 2 2,-1 1 2,-1 1 0,0 1 1,-2 2 0,-1 1 1,-2 3 0,-2 3 0,-2 3 0,-1 2-3,0 1-2,0 1-4,0 1-4,-2-1-4,-2-2-5,-4-1-5,-2-3-6,3-5-7,8-10-12,10-10-11,8-10-11,4-3 0,1 1 12,-1 2 13,1 3 11,-2 1 7,-1 0 3,-3 2 1,-1 1 3,-1 0-1,-1 0-4,1 0-2,0 1-5,-2-1 0,-3 2-1,-3 1 2,-2 0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29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30881 10380 455,'-7'-15'15,"0"2"5,2 3 6,1 1 5,0 3 6,2 4 8,0 4 6,2 4 9,0 4-2,0 5-10,0 5-8,0 5-10,0 4-7,2 3-2,0 2-3,2 4-3,0 4-8,3 8-15,2 6-14,2 7-14,0 0-6,-1-7-1,-1-6 1,-1-8 0,0-6-3,-2-5-6,-1-7-7,0-5-6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30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21750 13663 540,'0'-15'14,"2"2"8,0 2 7,2 3 8,1 1 1,1 2-3,3 2-2,2 2-3,1 2-3,1 4 0,2 2-2,0 3 0,1 4-2,3 4-1,1 3-1,3 5-2,2 1-3,3 2-5,3 1-6,2 1-4,4-1-11,2 0-11,4-1-14,2-1-12,-2-3-2,-10-5 8,-7-5 8,-10-5 8,-5-3 0,1 0-10,0-2-9,0 0-9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32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24269 14286 454,'-8'-8'53,"0"0"-9,1 1-8,-1-1-9,-2 2-5,-2 6-1,-3 4-2,-3 6-1,-1 2-2,3 1-2,1 1-2,2 1-3,2 1 0,-1 0-1,0-1 0,0 1 0,2 0 0,3 1-2,2 1-1,4 1 0,1 0-1,0-1 0,0-1 1,0 0 1,1-3-1,2-1-3,2-2-1,2-2-3,2-2-1,3-1 1,3-1 0,3 0 1,1-2-2,-1-2-6,0-2-5,-2-2-5,-1-2-2,-1 0 1,-1-1 1,0-1 0,-1-3 1,1-2 0,1-3-1,1-3 0,2-2 0,1-1 1,3-1 2,2-1 0,-1-2 1,-2-1 1,-1-3 1,-2-1 0,-2 0 0,-1 2 1,-1 1 0,0 3 0,-3 1 2,-1 3 5,-2 1 3,-2 3 4,-2 1 8,-1 2 11,0 3 10,-1 1 10,-3 3 8,0 4 1,-3 4 3,-2 4 2,0 3-4,0 3-9,2 3-10,1 4-9,0 1-6,2 2-2,0 3-1,2 1-3,0 2 0,0 1 0,0 1 1,0 1-1,0 0-5,2 2-9,0 1-11,2 1-10,-1 0-7,1 0-6,0 0-6,0 0-5,-1-2-2,0-5 1,-2-5 1,0-5 2,-1-3 2,2-1 3,0-1 3,2 0 2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2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36465 11250 577,'-7'52'139,"3"-4"-32,1-6-34,2-4-32,1-2-20,0 2-4,0 2-4,0 2-5,0 2-5,0 2-3,0 2-5,0 2-4,0 3-2,0 4 4,0 3 2,0 5 2,0 0-5,0-1-16,0-3-15,0-1-15,0-5-6,0-8 5,0-8 5,0-8 4,0-6 5,0-5 6,0-5 6,0-4 7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2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36243 11228 639,'-8'-7'1,"2"0"1,1 2 1,1 1 2,1-1 6,3 0 11,4-2 11,2 0 11,4 0 3,4 0-8,3 2-6,5 1-7,1 0-5,1 2-3,-1 0-4,1 2-2,-2 1-3,-2 2-3,-1 2-3,-2 2-4,-3 2-1,-3 3 0,-3 3 1,-2 3 1,-3 3 0,0 1 1,-2 2 0,0 3 1,-3 1 1,-2 1 0,-4 0-1,-2 2 1,-2 0-1,-1-2-2,-1 0 0,-1-1 0,-1-1-4,0-1-3,1-1-4,-1-1-3,0-1-5,1-1-3,-1-1-5,0-1-4,2-3-6,1-3-7,2-4-8,3-4-7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3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37462 11240 490,'-6'-5'8,"2"8"19,4 6 17,3 7 18,0 5 3,-1 5-12,0 3-12,-2 5-10,0 1-8,0 2-3,0 0-2,0 2-2,0 0-3,-2-2-4,0 0-3,-1-1-3,-2-3-4,0-2-1,-2-3-2,0-3-2,0-3-2,0-3-1,2-3-3,1-3-1,0-4-2,2-6-2,0-6-3,2-6-2,2-6-3,6-7-1,4-7-3,5-6-2,2-3 2,-1 5 5,-1 4 4,-1 3 5,-1 4 5,-1 3 2,-1 3 4,0 3 3,-2 2 1,-1 2 0,-1 3-2,0 1 0,-2 2 3,-1 4 8,0 2 9,-2 4 8,-1 1 5,0 1 2,-2 2 2,0 0 2,-1 1 0,2 3-4,0 2-4,2 1-3,-1 1-4,0-1-2,-2-1-3,0 0-2,-1-2-3,0-1-2,0-1-2,0-1-2,0 0-13,0 0-24,0-1-26,0 1-24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6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38511 11522 629,'-13'6'8,"8"-3"16,7-2 18,6-3 15,5-3 4,1 0-10,3-2-11,2 0-11,1-1-7,2 0-5,3 1-5,1-1-5,2-1-6,-1 0-9,0-1-7,1-1-8,-2-1-5,0 0-4,-1 1-2,-1-1-3,-2 1-4,-3 0-3,-3 2-4,-2 1-4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8T05:09:57"/>
    </inkml:context>
    <inkml:brush xml:id="br0">
      <inkml:brushProperty name="width" value="0.08333" units="cm"/>
      <inkml:brushProperty name="height" value="0.08333" units="cm"/>
      <inkml:brushProperty name="color" value="#FED406"/>
    </inkml:brush>
  </inkml:definitions>
  <inkml:trace contextRef="#ctx0" brushRef="#br0">81050 30846,'47'-2,"0"1,0 0,0 0,0 0,0 0,0-1,0 2,0-2,0 1,0 0,0 0,0 0,0 0,0-1,0 1,0 0,0 0,0 0,0 0,0 0,0-1,0 1,0 0,0 0,0 0,0 0,0 0,0-1,0 1,0 0,0 0,0 0,0 0,0-1,0 1,0 0,0 0,0 0,0 0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6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40322 10426 505,'-2'-13'46,"-4"5"-6,-4 4-6,-3 6-8,-3 3-3,2 3-3,1 4-1,1 2-3,0 2-1,1 1 1,-1 1-1,0 1 1,1 1-1,2-1-1,3 1 0,1-1-1,1 1-1,2-1-3,0 1-1,2-1-2,0 0-2,2-1-2,0-1 0,2-1-2,1-2-2,3-4-3,4-4-2,2-4-3,3-4 0,1-2 1,3-4 0,1-2 2,1-3-3,-1-1-6,-1-3-5,-1-1-6,-1-2-2,-3-1 1,-1-1 2,-2-1 1,-2 0 2,-1-1 2,-1 1 4,0-1 2,-3 1 2,-1 1 3,-2 2 2,-2 0 2,-1 2 3,0 2 1,0 4 2,0 3 1,0 1 5,0 0 9,0 1 8,0-1 9,1 2 5,0 4 2,2 4 1,0 4 2,0 3-2,0 1-3,-2 3-6,0 2-3,-1 1-5,0 1-3,0 1-4,0 1-3,0 1-3,0 1-3,0 1-2,0 1-1,-1 0-5,0 0-5,-2 1-6,0-1-5,-1-1-4,0-3-4,0-3-5,1-3-3,-1-5-7,2-10-12,0-8-9,2-9-12,0-3 3,0 1 14,0 3 15,0 1 16,0 2 9,0 1 4,0 1 6,0 0 3,1 2 8,2-1 10,2 0 11,1 1 9,2-1 4,0 2-3,0 1-4,0 1-2,0 1-4,1 2-2,2 2-3,0 2-2,0 0-3,1 0-4,0-2-5,0 0-3,-1 0-8,1 2-10,0 2-12,0 2-10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7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41747 9786 481,'-7'-15'0,"2"2"0,2 3 0,2 1 0,1 4 12,0 6 24,0 6 24,0 6 24,0 4 4,0 3-16,0 3-18,0 3-16,0 3-12,0 2-5,0 4-6,0 3-6,0 2-5,-2 4-5,-1 2-5,0 4-4,0-1-6,0-2-4,2-4-6,1-2-6,-1-5 0,-1-8 4,0-6 4,-1-6 4,-1-2-1,2 7-8,0 5-6,2 7-7,0-1-1,0-6 7,0-5 6,0-6 6,0-4 3,0-1-1,0-1 0,0 0-2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7"/>
    </inkml:context>
    <inkml:brush xml:id="br0">
      <inkml:brushProperty name="width" value="0.03837" units="cm"/>
      <inkml:brushProperty name="height" value="0.03837" units="cm"/>
      <inkml:brushProperty name="color" value="#F2395B"/>
    </inkml:brush>
  </inkml:definitions>
  <inkml:trace contextRef="#ctx0" brushRef="#br0">42034 10597 573,'-5'-8'42,"5"0"3,4 0 3,5 1 5,3 0-3,0 2-9,-1 2-8,1 2-8,-1 4-5,-1 6-1,-1 5-2,0 7-1,-4 2-3,-2-1-9,-6-1-6,-2-1-8,-5 1-4,-3 3-3,-5 2-2,-3 4-3,-2-1 1,3-3 2,1-5 4,3-3 2,1-3 3,2-3 3,3-1 3,1-2 3,5-4 3,8-4 4,8-6 3,7-4 3,4-3 1,-1 1-4,-1-1-3,-1 0-4,-2 1-8,1 1-12,-2 0-13,-1 2-12,-2 1-5,-1 1 3,-2 0 3,-2 2 4,-2 0 3,1 0 4,0 0 4,0 0 4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8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43211 10085 479,'-7'-7'31,"-1"2"-2,0 2-4,0 2-2,0 2-2,1 0 0,-1 2-1,0 0 1,-1 2 0,0 3-2,-1 4 0,-1 2-2,0 2 0,0-1-1,2 1-2,1 0-1,0 0-1,0 1-2,0 1 0,1 1-2,-1 0 1,2 1 0,0-1 1,2 1 1,1-1-2,2-3-3,2-1-5,2-2-3,4-3-5,5-3-6,7-2-6,6-4-5,1-3-2,-2-6 1,-1-4 2,-3-5 1,-1-3 1,-1 1-1,-1-1 1,0 1 0,-2-1 0,-1-1 3,-1-1 1,-1-1 1,-1 0 3,0 1 1,-2 1 2,-1 1 1,0 0 2,-2 1 0,-1-1 0,0 1 1,-2 1 1,0 2 4,-2 4 4,0 3 3,-1 5 12,0 8 20,0 8 21,0 7 20,0 4 2,0-1-16,0-1-17,0-1-16,-1 0-11,0 1-4,-2 1-5,0 1-5,-1 1-3,2 1-1,0 1-3,2 1-1,-1-1-1,0 0 0,-2-1 0,0-1-1,-1-5-14,0-10-31,0-10-29,1-10-30,0-6-2,2-3 23,2-3 23,2-3 24,0 0 16,1 1 6,0 3 6,0 1 7,0 3 6,0 3 6,0 3 4,0 3 6,0 1 4,2 2 0,0 1 1,1 0 1,1 1 1,0 0 1,0 0 1,0 1 0,0-1 0,1 0-3,1 0-2,2 0-3,-1 0-3,1 2-4,0 0-4,0 2-5,-1 0-7,1 0-9,0 0-8,-1 0-10,0-1-7,-2-2-3,-2-2-4,-2-2-3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8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44862 9430 462,'-1'-15'0,"0"2"0,-2 3 0,0 1 0,0 3 11,0 4 21,2 4 22,0 4 21,1 3 4,0 3-13,0 3-13,0 4-14,0 1-8,-2 2-5,0 3-4,-1 1-5,-1 3-5,0 5-2,0 3-3,0 4-4,1 4-3,0 4-7,2 4-4,0 3-7,1 2-1,-2-2 0,0-2 1,-1-3 1,-1-2-4,2-6-9,0-4-10,2-5-9,0-6-3,0-4 4,0-5 4,0-4 5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9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45205 10011 419,'1'-14'34,"2"3"-1,2 2 0,2 4-1,1 2-1,0 2-5,-1 2-3,1 2-3,0 2-4,0 2-2,0 1-3,0 3-2,-2 3-2,-3 1 1,-2 5-1,-4 2 1,-1 1-2,-2 1-4,0-1-4,-1 1-3,-2-2-3,0-1 0,-1-3 1,-1-1-1,0-3 1,0-1 1,2-2 1,1-2 1,3-4 0,8-6-2,6-6-1,7-6 0,4-2-3,-1-1-1,1 0-1,-1 1-2,1-1-2,-1 2-1,1 1-2,0 1-2,-2-1 0,0-2-1,0-1 0,-2-3 0,0 0 1,-1-1 2,1 0 3,0 1 2,-1-1 2,1 1 1,-1-1 2,1 1 1,-2 0 2,-3 2 2,-2 3 1,-4 1 2,-1 2 3,0 1 5,0 0 5,0 2 5,-1 3 12,-1 6 22,0 6 21,-1 6 21,-2 2 2,-1-1-19,0-1-18,-1-1-18,-1 1-12,2 2-3,0 1-4,2 3-4,0 0-4,0 1-3,0 0-4,0-1-2,-1 1-5,0-1-3,-2 1-4,0 0-4,-1-2-9,0 1-13,0-2-15,1-1-15,-1-4-6,0-6 0,0-8 0,0-6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49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46464 9516 497,'7'-15'0,"-1"2"0,0 3 0,-2 1 0,1 0 1,0-2 3,1-2 3,2-1 3,0-2 3,-1 1 6,1-1 6,0 0 4,0 2 4,2 3 0,0 3 0,1 2 0,1 4-1,-1 4-2,1 4-1,0 4-2,-2 3-4,-5 3-5,-3 3-6,-4 3-5,-3 2-5,-1 1-4,-3 1-5,-2 1-5,-1-1-2,1-3 2,-1-3 1,0-3 2,1-3-3,1-1-6,1-2-5,0-2-7,5-4 1,8-6 3,8-6 5,8-6 5,1-1 5,-1 5 8,-5 3 7,-1 4 8,-3 2 3,-1 2 0,-1 0-1,0 2-1,-1 0 2,-1 1 2,1 2 2,0 0 3,-1 2 0,-2 2 0,-3 1-1,0 3-2,-4 2-1,-2 1-2,-4 3-2,-2 1-2,-2 1-2,-1-1 0,-1-1 1,-1-1 0,-2 0-5,-2-1-7,-1 1-9,-2 0-8,-1-3-9,3-3-9,1-4-10,3-5-9,1-2-4,4-4 3,3-2 3,3-3 3,1-3 5,0 0 6,0-1 7,0-1 6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0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47450 9997 465,'8'-7'0,"0"2"0,-1 2 0,1 2 0,0 2 10,2 0 20,0 2 20,1 0 20,1 1 5,2 2-12,0 0-10,1 1-12,-1 2-8,-3 2-6,-3 2-5,-2 1-5,-3 3-5,0 3-3,-2 3-4,0 3-3,-3 1-1,0-1 1,-3-1 2,-2-1 2,-1-3-4,1-1-7,-1-5-8,0-1-8,2-6-4,4-8 0,4-8-1,4-8 0,5-7 0,5-6 4,7-8 2,5-6 2,2-2 3,-2 6 2,-1 4 1,-3 5 1,-3 5 0,-3 5-5,-4 5-3,-4 5-4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39047 13031 999,'-8'-8'-86,"2"2"22,1 1 22,0 1 21,1 0 12,-2 2 3,0 0 1,-1 2 2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1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38800 13050 435,'14'0'117,"-1"2"-24,-2 0-23,-2 2-23,-1 0-12,1 0-3,2-1-1,0 1-2,1 1-3,-1 2-4,1 2-4,0 2-3,0 0-3,3 1-4,2 0-2,1 0-3,2-1-2,-1 1-3,1 0-1,0-1-1,-2 2-2,-1 0 1,-3 1 1,-1 1 0,-1 1 0,0-1 1,-1 1 0,1 0 0,-1-1 0,-1 1-1,0 0 0,-2-1-2,1 0 0,1-1-4,3-1-1,2 0-2,-1-2-2,-1-1 1,-2-1 0,-2 0 0,-3-3-6,-4-4-12,-4-4-12,-4-4-13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57"/>
    </inkml:context>
    <inkml:brush xml:id="br0">
      <inkml:brushProperty name="width" value="0.04438" units="cm"/>
      <inkml:brushProperty name="height" value="0.04438" units="cm"/>
      <inkml:brushProperty name="color" value="#FED406"/>
    </inkml:brush>
  </inkml:definitions>
  <inkml:trace contextRef="#ctx0" brushRef="#br0">79527 28808 495,'-15'-1'0,"4"-1"-2,3 0-2,3-1 0,0-1-2,0 2 1,-2 0-1,0 2-1,-1 0 1,0 0 2,1 0 0,-1 0 1,0 0 1,0 0 0,0 0 1,0 0-1,0 0 3,-1 0 4,-2 0 4,0 0 5,0 0 1,1 0-2,0 0-1,2 0-2,0 0 0,0 0-2,1 0-1,-1 0-1,0-1 0,0 0 0,0-2 1,0 0-1,1 0 1,-1 0-1,0 2 0,0 0-2,0 1 1,0-2-2,1 0 0,-1-1-1,0-1 0,0 0 0,0 0 1,0 0 1,1 0-1,-1 0 1,0 0 0,0 0 0,0 0 0,0-2 0,1 0 0,-1-1 0,0-1 0,0 2 0,0 1 1,0 0 0,1 1-1,1-2 0,0 0-1,2-1 0,-1-1 0,0 0 0,-1 0 1,-2 1 0,1-1 0,1 0 1,0 0-2,2 0 1,-1 0-1,0 1 2,-1-1-1,-2 0 2,1 0-1,1 0 0,0 1-1,2-1-1,0 0 0,0 0 1,0 0 1,0 0 0,0 0 0,0-1 2,0-2 0,1 0 1,-1-1 0,2 1-1,0-1-2,2 0-1,-1 1 0,-1-1 0,0 0-1,-1 0 1,-1 1 0,2-1-1,0 0 0,2 1 0,0-1-1,0 0 0,0 0 0,0 1 0,0-1-1,0 0-1,0 0-1,0 1-1,0-1-2,2 0-1,0 0-1,2 1-2,1-1 0,1 0 0,3 0 1,2 1 0,0-1 0,-2 0 1,-2 0-1,-2 1 0,-1 0 1,1 0-1,2 2 1,0 1-1,0 0 1,0 0 3,-2 0 1,0 0 3,-1 1 1,1 1-1,2 0 0,0 2 1,0-1-1,0 0 0,-2-1 2,0-1-1,-1-1 1,1 2-1,2 0 1,0 2 0,2-1 0,1 0-1,3-1-1,2-1 0,-1-1 0,-1 2-1,-2 1 1,-2 0-1,0 0 0,2 0 1,1-1-1,3-1 0,0-1 1,-1 2-1,-1 1 0,0 0 1,-1 1-1,-1-2 0,1 0 1,0-1-1,-1-1 0,-1 2 0,0 1 1,-2 0-1,1 1 0,2-2 1,1 0-1,3-1 0,0-1 1,-3 2-1,-1 1 0,-2 0 0,-1 1 1,2 1-1,0-2 0,1 2 0,2-1 1,0 0 0,1 0 1,1 0 0,1 1 0,1 0 0,2 2 0,0 0-1,-1 1 0,-3-2-1,-3 0 0,-2-2 0,-2 1-1,3 0 1,2 2 0,2 1 1,0 0-1,1 0 1,0 0 0,-1 0-1,1-1 1,0-1 0,-1 0 0,1-1 0,-1-1 0,-1 2 1,-1 0 0,0 2 1,-1 0 0,1 0-1,1 0 1,2 0-2,-1-1 1,-1 0-1,-1-2 0,-1 0 0,1 0 0,0 0 1,1 2 0,1 0 2,0 1 0,-1-2-1,0 0-1,-2-2 0,0 1-1,0 1 1,-1 0-1,1 2-1,1 0 1,1 0 0,3 0 1,2 0 0,0-1 0,1-1 0,0 0 2,-1-1 0,0-1 1,-1 2 0,-1 0 0,0 2 1,-2 0-1,-1 0-1,-1 0 0,0 0-2,-1 0 0,1 2 0,1 0 0,1 2 1,1-1-1,2-1 0,0 0 0,1-1-1,0-1 0,-1 2 0,-1 0-1,0 1 1,-2 1-1,1 0 1,0 0 0,-1 0 1,0-1 0,-1 0-1,0-2 0,-2 0 0,1-1 0,1 2-1,3 0 0,2 2-1,0 0 0,-1 0 0,-1-1 0,-1 1-1,0 0 1,0 0 0,-1 0 0,1 0 1,-1 0 0,-1 0 0,-1 0 0,0 0 0,-2 0 1,-1 1 0,0 2 0,-2 0 1,0 1 0,0 0 0,-1 0 0,1-1-1,0 2 1,0 0 0,0 1 1,0 2 1,0-1 0,-1 1 0,1 0 1,0-1-1,-1 1 0,-1 0 0,0 0 0,-1-1-1,-2 1 0,1 0-1,0-1 1,0 1-1,0 0 0,0 0 0,0-1-1,0 1 1,-1 0-1,-1 0 1,0-1 0,-1 1 0,-1 0-1,0 0 1,0-1-1,0 1-1,0 0 0,0 0 1,0-1-1,0 1 1,0 0-1,0 0 0,0-1 0,0 1-1,0 0 0,0-1-2,0 1 0,0 0-2,-2-1-8,0-1-17,-3 0-17,-2-2-16,-1-1-3,0 0 12,1-2 12,-1 0 11,-1-1 4,-2 1-4,-2 1-6,-1 2-3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4:52"/>
    </inkml:context>
    <inkml:brush xml:id="br0">
      <inkml:brushProperty name="width" value="0.05498" units="cm"/>
      <inkml:brushProperty name="height" value="0.05498" units="cm"/>
      <inkml:brushProperty name="color" value="#F2395B"/>
    </inkml:brush>
  </inkml:definitions>
  <inkml:trace contextRef="#ctx0" brushRef="#br0">41597 13547 400,'-1'-14'25,"0"1"2,-2 2 1,0 3 1,-1 0-1,0 0-5,0 0-5,1 0-4,-3 0-3,-2 1-1,-3-1-1,-4 0-1,0 2-1,-1 4-1,1 4 0,-1 4-1,0 3 1,1 1 0,-1 3 0,0 2 2,1 2-1,1 3 2,1 3 0,1 3 1,1 1 0,2 1 0,2-1-1,2 0 1,1 0 0,1-1-2,-1-1 1,0-1-2,0-1 0,2 1-1,0-1 0,2 1-1,1-3-2,4-3-1,2-5-2,3-3-1,2-2-3,0-2-3,-1-1-3,1 0-3,1-2 0,3-2 1,3-2 0,4-2 2,0-3 0,-2-2-2,0-3-1,0-3-2,-1-3-1,1 0 0,1-1-2,1-1 0,0-1-1,1-3 2,-1-1 1,0-2 1,0-2 0,-3 1 2,-1-1 0,-2 1 2,-3 0 0,-1-1 0,-3 1 1,0 0-1,-3 0 3,-1 3 1,-1 1 3,0 3 2,-1 2 6,0 2 7,0 4 9,0 3 7,-1 5 10,-1 8 13,0 8 11,-2 7 13,0 6-2,-2 1-15,0 2-13,-1 3-16,-1 0-8,2 0-3,0 1-4,2-1-2,0 0-3,0 2-2,0 1-2,0 1-2,0-1-4,2-2-4,0-2-6,2-1-4,-1-3-2,1 0 3,0-1 0,0 0 3,1-3-5,0-2-10,1-1-11,2-2-10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64131 9669 999,'-23'-90'-2,"15"25"-5,16 25-5,15 24-5,6 12-4,-3 2-3,-5 0-4,-3 2-4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4"/>
    </inkml:context>
    <inkml:brush xml:id="br0">
      <inkml:brushProperty name="width" value="0.04289" units="cm"/>
      <inkml:brushProperty name="height" value="0.04289" units="cm"/>
    </inkml:brush>
  </inkml:definitions>
  <inkml:trace contextRef="#ctx0" brushRef="#br0">7150 32939 512,'-26'7'69,"10"-1"3,12 0 1,11-2 2,5-1-6,3 0-17,1-2-15,3 0-16,1-1-11,1 0-3,1 0-4,1 0-5,1 0-1,1 0-1,1 0-1,1 0 0,0 0 0,-1 0-1,-1 0-2,-1 0 1,-1 0-2,1 0 1,-1 0 0,1 0 0,-1-1 1,-1 0-1,-1-2 1,-1 0 0,-1-1 1,-1 1-1,-1-2 2,-1 2-1,-1-1 1,-1 0-3,0 0-1,-2 0-1,0 0-2,0 1-1,-1-1-1,1 0-1,-3 1-2,-6 2-1,-6 2-2,-6 2-1,-3 2-1,-2 1 1,0 3 0,-1 2 0,1-1 2,1-1 4,2-2 3,2-2 3,2-1-1,-1 1-6,0 1-7,0 2-7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4"/>
    </inkml:context>
    <inkml:brush xml:id="br0">
      <inkml:brushProperty name="width" value="0.0499" units="cm"/>
      <inkml:brushProperty name="height" value="0.0499" units="cm"/>
    </inkml:brush>
  </inkml:definitions>
  <inkml:trace contextRef="#ctx0" brushRef="#br0">5973 33250 440,'-22'2'8,"5"6"10,3 4 10,4 5 10,2 4 2,0 3-5,1 3-6,-1 3-5,0 1-4,0-2-2,0 0-3,0-1-2,-1-1-2,-1 1-1,-3-1 0,-2 1-1,0 0-1,-1 0-3,0 2-1,1 1-3,-1 0-3,1-1-2,-1-2-3,0 1-3,1-3-1,1 0 0,1-1 0,0-1 1,2-2-2,1-1-1,0-2-3,2-3-2,1 0-1,1-2-2,0-1 0,2-1-2,0-3 3,2-6 5,0-6 7,2-6 5,0-2 6,0 1 5,0 0 6,0 2 5,0 0 6,2 0 4,0 1 5,2-1 4,1 2 1,5 6-2,4 4-2,4 6-3,0 2-2,-1 1-5,-2 1-4,-3 1-4,1 1-3,0 2-3,1 0-3,1 1-2,2 0-2,1 1 1,3-1 1,1 1 1,2-1-3,-1-1-8,1-1-8,-1 0-6,0-2-4,-1 1 1,-1-1 2,-1 1 0,-1 0-1,-1-1-3,0 1-5,-2 0-4,-1-2-2,-1-1 0,-1-2 1,0-2 0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5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9287 33337 486,'-6'-6'67,"6"6"-6,4 4-5,6 6-6,1 2-6,1 3-4,0 2-5,0 1-6,-1 1-3,1-1-4,0 0-4,0-2-3,1 0-2,3 3-3,3 2-2,3 1-2,1 2-1,-1-1-1,-1 1-1,-1-1-2,-1-1-1,-3-1-1,-1-3-4,-2-1-1,0-1-1,3 0-1,3-1-1,3 1 1,0-1-1,-3-1 2,-3-1 2,-2 0 0,-3-2 0,-1-1-1,-1-1-2,0 0-2,-4-1 1,-2 0 3,-6-1 2,-2 1 3,-4 1 2,-2 2 1,-2 1 0,-1 3 1,-1 1 1,0-1 0,2 1 0,1 0 1,0 0-1,1 3-1,-1 2 0,0 1-1,0 2-2,1-1-3,-1 1-3,0-1-2,0 1-3,1 1 0,-1 1-1,0 1-2,1-2 1,1-1-1,0-4 0,2-3 1,1-2-8,2-1-14,2-1-14,2 0-14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5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7954 37015 537,'-22'0'4,"5"0"8,3 0 7,4 0 9,6 0 9,8 0 10,8 0 11,7 0 11,5 0-3,1 0-15,1 0-15,1 0-14,1-1-12,1 0-7,0-2-6,2 0-7,1 0-4,1 1-3,0 0-2,2 2-2,-1 0-4,-4 0-7,-2 0-7,-3 0-6,-3 0-3,-3 2 0,-3 0-1,-2 1-1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7164 33963 618,'-8'-9'0,"2"0"-1,1-2 0,0 0 0,1 1 3,-2 3 6,0 2 8,-1 4 7,-1 2 7,0 2 5,0 2 6,1 2 5,-2 3 0,0 5-8,-1 5-7,-1 5-8,-1 3-6,0 1-5,0 0-5,1 2-5,-2 0-1,0 1 0,-1-1 1,-1 0 1,1 0-8,1-2-18,2 0-17,2-1-19,2-3-7,1-5 4,0-5 3,2-4 4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515" units="cm"/>
      <inkml:brushProperty name="height" value="0.03515" units="cm"/>
    </inkml:brush>
  </inkml:definitions>
  <inkml:trace contextRef="#ctx0" brushRef="#br0">7400 36565 625,'15'0'32,"-1"0"0,-1 0 2,0 0 1,-1-1 0,1 0-1,1-2-2,1 0 0,2 0-4,1 1-4,3 0-4,1 2-5,2 0-4,1 0-3,1 0-5,1 0-5,0 0-1,-1 0 1,-1 0 1,-1 0 1,-2 0-9,-2 2-20,-1 0-18,-2 1-19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6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8739 33964 559,'-7'-8'3,"1"0"7,0 1 6,2-1 7,1 2 5,2 4 6,2 4 5,2 4 6,1 3 0,2 5-5,0 4-4,1 3-5,2 3-5,4 1-4,2 1-4,3 1-4,1 0-6,1 1-5,-1-1-8,1 0-6,-1 0-7,-1-3-11,-1-2-10,-1-1-10,-2-3-6,-1-3-3,-2-3-2,-2-2-2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7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9337 32667 531,'-6'-9'72,"6"0"-6,4-1-5,6-1-5,3-1-7,3 0-8,3 0-8,3 1-8,2-2-5,1 0-5,1-1-3,1-1-3,-1 1-3,-2 1-3,-1 2-2,-2 3-3,-1 0-1,3 0-1,1 0 0,2 0-1,0 1 0,-5 1 0,-3 0 0,-4 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09:58"/>
    </inkml:context>
    <inkml:brush xml:id="br0">
      <inkml:brushProperty name="width" value="0.04606" units="cm"/>
      <inkml:brushProperty name="height" value="0.04606" units="cm"/>
      <inkml:brushProperty name="color" value="#FED406"/>
    </inkml:brush>
  </inkml:definitions>
  <inkml:trace contextRef="#ctx0" brushRef="#br0">79678 28356 477,'-22'-1'0,"3"-1"0,3 0 0,2-1 0,3-1-2,1 2-4,0 0-5,2 2-4,0 0-1,1 0 2,-1 0 3,0 0 3,0-1 2,2 0 4,1-2 4,0 0 4,1 0 1,-2 0 1,0 2-2,-1 0 1,-1 1-1,0 0 0,0 0 0,0 0 0,1 0 1,-1-2 1,0 0 2,0-1 2,0-2 0,0 2-1,1-1-2,-1 0 0,0 0-2,0 2 0,0 0 0,0 2-1,0-1-1,-1 0 0,-2-2 0,0 0 0,-1 0-1,1 0 1,-1 2-1,0 0 0,0 1 1,1-2-1,-1 0 1,0-1-1,1-2 0,1 2 0,0-1 0,2 0-1,0 0 1,0 0 0,0 0 0,1 0 0,-1 1-1,0 0 1,0 2-1,0 0 0,0 1-1,1-2 0,-1 0-2,0-1 0,-1-1-1,0 0 0,-1 0 0,-1 0 0,-1 0 1,2 0 3,1 0 1,1 0 2,0 0 1,0 0-1,0 0 0,0 1-1,0-1 0,-2 0 1,0 0 0,-1 0 0,0 0 0,0 0-2,2 0 0,1 0-2,0 0 0,0 0 1,0 0 1,0 1 2,1-1-1,-1 0 2,0 0 0,0 0 1,1-1-1,0-2-1,2-2-3,1-1-1,-1-2-1,2 0-1,-1 0-1,0 1 0,0-1 0,2 0 0,0 0 0,2 1 1,0-1 0,0 0 0,0 0 1,0 1 1,0-1-1,0 0 2,0 0 1,0 1 0,0-1 1,0 0-1,0 0 1,0 1 1,0-2-2,0 0 0,0-1-2,0-1-1,0 0-2,2 1 0,0 0-2,2 2-2,0 0 0,0 1-1,-1-1-1,2 0-1,-2 0 1,1 1 4,0-1 2,0 0 4,1 1 1,0 1-1,1 0 0,2 2 0,-1 0 0,-1-2-1,0 0-1,-2-1 0,1 0 1,0 0 0,1 2 2,2 1 1,0 0 0,-1 0 0,1 0 0,0 0-1,0 1 1,0-1-2,0 0 0,-1 0 0,1 0-1,0 1-1,0-1 0,0 0 0,0 0-1,1 0 1,2 0 0,0 1 0,0-1 0,-1 0 0,0 0 0,-2 0 0,0 0 0,2 1 0,0-1 1,1 0-1,2 0 0,0 0 1,1 0-1,1 1 0,1-1 0,0 0 1,-1 0-1,1 0 0,2 0 0,3-2 2,5 0 0,3-1 1,2 0 1,1 2-1,-1 3-1,0 1 0,1 1 0,1 2-1,1 0 0,1 2-1,0 0 1,0 0-1,0 0 0,1 0 0,0-1 1,2 0-1,2-2 2,3 0 0,1-1 0,2 0 0,2 0 1,2 0-1,0 0 0,0 1 1,-2-1 0,0 0 0,-2 0 0,-2 2 0,-2 0 0,-2 2 0,-2 1 0,-1 2-1,-3 2 1,-2 2-1,-1 0 0,-1 1-1,-1 0 0,-1 0-1,-2 0 0,-1 2 0,-3 0 1,-1 1-1,-2 1 1,1 0-1,0-1-1,-1 1 1,0-1-2,-2-1 1,-3 0 0,-1-2-1,-1 0-1,0 2-4,-1 0-4,1 1-4,-1 2-6,-2 0-8,-3 1-7,-1 1-8,-2 0-2,-4-1 7,-2-1 5,-3 0 7,-2-2-3,0-1-7,0 0-9,0-2-9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39"/>
    </inkml:context>
    <inkml:brush xml:id="br0">
      <inkml:brushProperty name="width" value="0.04809" units="cm"/>
      <inkml:brushProperty name="height" value="0.04809" units="cm"/>
    </inkml:brush>
  </inkml:definitions>
  <inkml:trace contextRef="#ctx0" brushRef="#br0">10120 36931 457,'-8'-7'1,"1"0"3,-1 2 2,0 1 2,3 0 12,6 2 20,6 0 20,6 2 21,3 0 1,1 2-17,1 0-16,1 2-17,0 1-9,1 3-3,-1 3-3,1 4-2,-1 1-3,-1 1-6,-1 1-4,0 1-6,-2 0-3,-1-1-4,-1-1-4,-1-1-3,-1-1-2,0-3-1,-2-1-1,-1-2-1,0-2-5,2 0-12,0-2-11,1 0-11,0-3-2,-2-3 7,-2-2 7,-2-3 7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0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12085 37408 484,'-1'-22'88,"-1"3"-20,0 3-19,-1 3-20,-2 2-11,0 2-2,-1 2-1,-2 3-3,-1 0-1,-3 2 0,-4 0-1,-1 2 0,-2 3-2,0 6 0,2 5-1,1 7-2,2 2 0,1-1 1,2-1 0,2-1 0,2-2 0,1-1-1,0-2-2,2-3-1,0 1-1,2 0 1,0 1 0,2 1 1,0 0-1,2-1-1,0-1-1,2 0-1,0-2-1,2 1 0,0 0-1,1 0 0,1-2-2,2-1-4,0-2-3,1-2-4,2-1-1,2 0 2,1 0 2,3 0 2,0-1 1,-1-1-1,-1 0-2,-1-2-1,0 0-1,0 0-4,-1 0-1,1 0-4,0-1 0,-1-3 0,1-4 2,0-2 1,-1-5 2,1-5 1,-1-7 1,1-5 2,0-3 1,-1 0 0,1 0-1,0-1-1,-2 3 2,-1 2 4,-2 3 3,-2 3 3,-3 3 5,-1 3 4,-2 3 6,-2 3 5,-1 6 11,-2 10 19,0 10 18,-2 9 18,1 6 2,1 1-16,0 0-14,2 2-16,0-1-10,0-3-5,0-3-6,0-3-5,1 0-4,1 3-4,3 3-2,2 3-5,1 0-4,0 0-9,0-1-8,0-1-8,0-2-7,1-1-5,1-3-6,2-1-5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1"/>
    </inkml:context>
    <inkml:brush xml:id="br0">
      <inkml:brushProperty name="width" value="0.05068" units="cm"/>
      <inkml:brushProperty name="height" value="0.05068" units="cm"/>
    </inkml:brush>
  </inkml:definitions>
  <inkml:trace contextRef="#ctx0" brushRef="#br0">13503 30328 434,'-22'-14'23,"3"4"1,3 4-1,3 4 1,1 4-1,1 2-2,-1 3-1,0 4-2,1 1-2,0 1-1,2 1-1,1 2-2,0 1-1,0 5 0,0 3-1,1 4 0,0 1 0,2-1-1,2-3 0,2-1 0,2-2-1,2-1-1,2-1 0,2-1-1,1-2 0,1-1 0,2-2 1,0-2 0,1-3-2,1 1-2,1-2-4,2 0-2,-1-3-4,-1-3-2,-1-2-3,-1-4-2,1-2-3,3-5-2,4-4-2,2-3-2,0-4-1,-1-2 1,-3-1-1,-1-2 1,-1-2 1,-1 1 2,1-1 0,0 1 2,-2-2 2,-1-3 2,-3-2 3,0-4 2,-3 0 1,-1 2 2,-1 2 1,0 1 1,-2 3 2,0 2 3,-2 1 4,0 3 4,-2 2 1,0 5 0,-2 3-1,0 4 0,-2 4 7,0 2 15,-1 4 15,-1 3 15,0 3 1,2 5-9,2 5-12,2 5-9,1 4-7,0 3-3,0 3-2,0 3-3,1 1-1,2 0-1,2 0 0,2 0-2,0 0-1,1-1-3,0-2-4,0 0-2,1 0-6,1-1-5,3 0-5,2 0-7,0 1-7,-1-1-7,-1 0-7,0 1-8,-2-4-7,-1-4-4,-1-5-7,0-4-4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45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10747 30487 477,'0'-54'52,"0"20"0,0 18-1,0 18 0,0 13-4,0 7-8,0 7-8,0 7-7,-1 1-6,0-2-2,-2-3-2,0-3-2,-1-1-2,0 0 0,0 2-2,0 1 0,0 0-3,1 1-5,-1-1-5,0 0-4,0-1-4,2-3 1,0-3-1,2-3 0,1-7-3,2-9-6,2-10-6,2-9-5,0-6 0,-1-1 4,-1-1 6,0-1 5,0-2 3,2-1 1,2-2 1,1-3 1,1 0 1,0 0 3,-2 0 0,0-1 2,-2 2 3,-1 2 1,-1 1 2,0 3 3,-1 2 2,0 3 2,0 3 2,0 2 3,0 6 5,0 6 10,-1 8 8,1 6 9,0 5 1,0 3-6,0 3-8,0 3-6,0 1-6,0-1-2,0-1-3,0-1-2,0-2-3,1-1-1,2-3-2,0-1-1,1-2-3,2-3-4,0-1-4,1-2-5,1-5-4,0-8-6,-1-8-4,1-7-6,1-6-3,0-1-1,1-3-1,1-1 0,0 1 2,-3 5 4,-1 5 6,-2 5 5,-1 6 11,0 6 16,0 8 17,-1 6 17,2 3 4,0-3-10,1-1-9,2-2-10,-1-3-10,1-4-9,0-4-11,0-4-10,-1-3-5,1-4 2,0-2 1,0-3 2,-2-3 2,-1-3 3,-2-3 2,-2-2 2,-2-3 3,-1 1 2,0 0 1,-1-1 3,-3 3 3,0 4 5,-3 3 5,-2 5 4,-1 2 4,-2 2 2,0 2 3,-1 3 2,0 3 2,0 8 2,2 6 3,1 7 1,1 4-1,2-1-9,2 1-6,2-1-8,1 0-5,2-1-2,0-1-3,2 0-3,0-2-2,0 1-1,-1 0-2,2-1-1,-1 2 2,3 1 3,2 3 5,2 2 3,0 0 3,-3 0 2,-1 1 0,-2-1 2,0 1 0,0-1-1,1 1 0,2-1-1,-1 3 0,1 3 2,0 4 0,0 4 2,0 3 0,2 2-1,0 2-1,1 2-1,0 1-1,-1-2-3,0 0-2,-2-2-3,-1-2-2,0-3 0,-2-5-1,0-4 0,-2-3-1,-1-1 0,0-3 1,-1-1 0,-3-2 0,0-1 1,-3-1 1,-2-1 1,-2-2 1,0-4 2,-1-5 0,-1-2 2,-2-4 2,-2-1 2,-1 0 3,-3-1 2,1-3 1,3-2-1,2-3-1,4-3-1,2-7 0,-1-7 0,0-10 0,0-8 1,1-6 0,2-2-4,2-2-2,2-1-2,4-3-3,6 0-2,6-1-4,5-1-2,5 0-6,3-1-9,3 1-8,3-1-9,-1 2-4,-2 3-1,-3 2-1,-3 4 0,-3 6-1,-3 8 0,-3 9-1,-2 9 1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2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15113 19915 546,'-15'0'5,"4"2"13,3 0 11,2 1 13,3 0 2,2-4-5,2-2-6,2-3-5,2-2-4,0 2-2,1 1-3,2 0-3,0 1-2,2 0-1,0 0-3,1 1-2,2-2-1,1 0-3,3-2-1,2 0-2,1-2-1,1-2-1,1-2 1,1-1-1,0-2-1,1 1 0,-1-1-2,1 0-1,-1 2 0,1 1 0,-1 2 2,1 2 0,-2 2 1,-3 1-1,-3 0-2,-3 2 0,-1 1 0,0 0 1,-1 1 1,1 2 2,-3 0 0,-6 0 0,-6 0 1,-6 0 0,-3 1-2,1 2-2,-1 2-2,0 2-4,-2 2-1,-5 1-3,-5 3-1,-5 2-3,-2 0 1,1 1 1,2 0 3,0-1 2,0 0 1,1 0 3,-1-2 2,1-1 2,0-1 1,1 0 3,1-2 1,1-1 1,3 0 2,3-2 2,4-1 2,5 0 2,2-3 4,2-2 5,2-4 7,2-2 6,3-2 0,4 2-6,4 1-5,3 1-5,3-1-3,0 0-2,-1-2 0,1 0-2,1-2-1,3-2-3,3-2-2,3-1-4,2-2 0,3-1-1,1-2-1,2 1 1,1-1-2,-3 0 0,-2 2-2,-1 1 0,-4 2-1,-1 5 0,-4 3 1,-3 4 0,-2 1 1,-1 0 0,-1-2 1,0 0 1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45225 29900 333,'49'20'167,"16"14"-1,15 14 1,17 16 0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5:57"/>
    </inkml:context>
    <inkml:brush xml:id="br0">
      <inkml:brushProperty name="width" value="0.05277" units="cm"/>
      <inkml:brushProperty name="height" value="0.05277" units="cm"/>
      <inkml:brushProperty name="color" value="#F2395B"/>
    </inkml:brush>
  </inkml:definitions>
  <inkml:trace contextRef="#ctx0" brushRef="#br0">16337 18032 416,'-1'-19'18,"-1"8"2,0 10 3,-1 8 3,-1 6-1,0 2-5,0 1-3,0 3-5,0 2-3,0 3-3,0 3-1,0 3-3,0-1 0,1-2 0,-2-3 1,2-3 1,-1-3-1,0-2-3,0-4-1,0-3-3,1-4-1,2-6-1,2-6-1,2-5-2,2-6 0,2-4-1,1-3 0,3-4-2,0-1 0,0 3-1,-2 3 0,0 3-1,-2 3 1,-1 2 4,-1 4 4,0 3 3,-1 4 7,0 8 10,0 6 9,0 8 10,-1 1 2,-1-1-5,0-3-6,-2-1-6,1-2-6,2-1-8,2 0-9,2-2-9,1-1-3,2-2-1,0-2 1,1-2-1,1-2 0,0 0 0,-1-2 0,1 0-1,-1 0 0,0 0-1,-2 2 0,-1 0 0,0 0 2,-2-4 5,-1-2 4,0-3 5,-2-3 3,-1 0 0,0-1 2,-1-1 1,-1-1 1,2 1 0,0-1 2,1 1 1,1-1 0,-2 2 2,0 1 1,-2 1 1,0 2 2,-2 6 2,0 4 2,-2 6 3,0 2 0,1 1-3,-1 2-1,0 0-2,0 0-2,0-1 0,0 0-1,0-2-1,1 1 0,0 2 0,2 1-1,0 3 0,1 1 0,0 1 0,0 1-1,0 2 0,1 0-1,2 2-3,2 3-1,2 1-2,0 3-2,-1 1 1,0 2 0,-2 3 0,1 1 0,0 2-1,1 2-1,2 2 0,-1 0-1,-1-2-1,0-2 0,-2-2 0,0-2-2,-2-3 0,0-3-1,-2-3-1,0-3 0,0-3-1,0-3 2,0-3-1,-2-3 0,-6-2 2,-4-4-1,-5-2 2,-2-4 1,3-2 0,1-4 2,3-2 1,1-4 2,2-3 0,2-5 0,2-3 2,2-3 0,0 1 0,2 0 0,0-1 0,3 0 0,4 0 0,4-2-1,4-1-1,1 0-1,1 0-2,0-1-3,-1 1-2,1 1-3,0 1 0,-1 3-3,1 1 0,-2 3-2,-1 1 2,-2 3 0,-2 1 1,-1 2-1,0 1-3,-1 1-3,1 0-2,0 2 0,0-1 1,0 0 3,-1 1 2,0-1 1,-2 2 3,-2 1 1,-2 0 1,-1 2 6,2-1 7,1 0 7,0 0 8,0 0 4,0 0 0,-2 1-1,0-1 0,-3 2 7,-2 6 11,-4 4 14,-2 6 11,-1 2 1,3 3-13,1 1-13,2 3-13,2 1-7,0-1-4,1 1-4,2-1-4,0 0-2,0-1 0,0 0 0,0-2-1,0-1-2,2-1-4,1-1-4,0 0-4,2-3-3,2-3 0,1-2 0,3-4 0,1-2-1,0-2-1,-1-2 0,1-2-1,0-3-1,2-5-1,0-5-2,1-5-2,1-3 0,-1 1 0,1 0 0,0 0 0,-2 0 2,-1 1 1,-2 1 2,-2 1 3,-3 1 1,-1 1 1,-2 1 2,-2 1 2,-1 1 3,0 2 5,0 3 6,0 1 5,0 2 4,0 1 4,0 0 4,0 2 3,0 4 5,-2 8 7,0 8 9,-2 7 6,1 5-1,2-1-11,2 1-11,2-1-10,2 2-7,0 1-3,1 2-1,2 3-3,0 0-5,0 2-9,-1 1-7,1 1-9,0 1-7,2 4-4,0 2-6,1 4-6,0-4-6,-2-8-7,-2-9-9,-2-9-7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27"/>
    </inkml:context>
    <inkml:brush xml:id="br0">
      <inkml:brushProperty name="width" value="0.03431" units="cm"/>
      <inkml:brushProperty name="height" value="0.03431" units="cm"/>
      <inkml:brushProperty name="color" value="#FED406"/>
    </inkml:brush>
  </inkml:definitions>
  <inkml:trace contextRef="#ctx0" brushRef="#br0">9231 30933 641,'-13'-6'7,"3"4"16,4 4 14,4 4 16,2 2 2,2 1-11,0 2-10,2 0-11,1 3-7,1 5-4,3 5-5,2 5-4,1 3-3,1 1 0,2 0 0,0 2 0,0-1-1,-1-3-1,-1-4 0,0-2-1,-1 0-1,3 3 3,2 3 0,1 3 1,1 0 1,-3 0 2,-1-1 0,-2-1 1,-2-1 1,-1-2 0,0 0 1,-2-1 0,0-1 0,2 1-1,0-1-1,1 1-1,0-3 0,-1-1-2,0-4 0,-2-3-2,-1-2 1,0-1 0,-2-1 1,0 0 1,-1-2-2,1 1-2,2 0-4,0 0-4,0-1 0,-2 1 0,-2 0 2,-2 0 0,-1-1 0,2-1-4,0-1-1,2 0-4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0"/>
    </inkml:context>
    <inkml:brush xml:id="br0">
      <inkml:brushProperty name="width" value="0.04322" units="cm"/>
      <inkml:brushProperty name="height" value="0.04322" units="cm"/>
      <inkml:brushProperty name="color" value="#FED406"/>
    </inkml:brush>
  </inkml:definitions>
  <inkml:trace contextRef="#ctx0" brushRef="#br0">11750 20047 509,'8'-14'16,"2"2"-1,0 4-3,1 3-2,1 1-2,0 2-1,0 0 0,-1 2 0,0 0-2,0 2-1,-2 0-1,0 2-1,-1 0-2,1 2 1,2 0 0,0 1 1,0 1-1,1-2 1,0-1 1,0 0 0,0-1 0,1 2 0,1 0 0,2 1 1,-1 1 0,-1 2 0,-1 0 1,0 1 0,-2 1 0,1 0 0,0 0 0,0-1 0,-1 2-1,1 0 1,0 1-1,0 1 0,-1 1 0,-1 0-1,-1-1 0,0 1-1,-1 0 0,1 1 0,2 1 1,0 1 0,0 0 0,-1-1-1,0 0-1,-2-2-1,0 1 0,0 3 0,0 3 0,0 3 0,0 1 0,1-1 0,1-1 0,2-1-1,-1-1 0,-1 1 0,-1-1 0,0 1 0,-1-1 1,1 1-1,2-1 1,0 1 0,0-1 1,-1-1-1,0-1 1,-2-1 0,0 0 1,0 1 0,0 1 1,0 1 1,-1 2-1,-1 1 2,-1 2-1,0 3 1,-1-1 0,0-2-1,0-1 1,0-3-2,0 0 1,0-1 1,-1 1 0,1-1 1,0 1 0,0-1-1,0 1-1,0-1 0,-1 1-1,0 1 0,-2 1 0,0 1 0,-1 1-1,2 3 1,0 1 0,2 2-1,-1 2 1,-1-1 0,0 0-1,-1 0 0,-1-2-1,2-5-3,0-5-2,2-5-3,0-2-1,1 1 2,1 2 2,2 0 2,-1 2 1,-2 5 1,-3 3 3,0 4 1,-2 2 0,0 1-1,0-1 0,0 0 0,-1 3 0,-1 5 3,0 4 3,-1 6 2,-1 1 2,0 1-2,0 0-1,0 0-1,0-2-2,0-3-2,0-2-1,1-3-2,-1-4-1,2-2 0,0-4 0,2-2 0,-1-2 0,-1-1-2,0-1-1,-1-1-2,-1 0 0,2 1-1,0 0 1,2 2-1,-1 1 1,0 1 1,-2 1 2,0 0 1,-2 2 1,0 1 0,-1 0 1,-1 2-1,-2 0 1,0-2 0,-2 0-1,0-1 1,0-2-1,-1-2 1,0-1-1,0-3 0,1 0 0,1-1-1,0 0 1,2 1-1,0-1 1,-2 1 0,0-1 0,-1 1 0,-1-1 0,1 0 0,-1 1-1,0-1 1,0 1-1,1 1 2,-1 1 0,0 1 0,-1-1 1,0 0-1,-1-1 0,-1-1-1,-1-1 0,1-1 0,-1-1-1,0-1 1,0-1-1,-1-1 0,-1-1-1,-1-1 0,-1-1-1,1-1 1,-1-1 0,1 0 1,-2-2-1,0-1 0,-1-1-1,-1 0 0,0-3-1,1-1 2,1-2 1,1-2 1,0-1 1,1 0 0,-1-1 2,1 2 0,-2-2 1,0-1 2,-1 0 0,0-2 2,-3 1 0,0 0-1,-1 2-1,0 0-2,-2 0 0,1 0-1,-1-2-1,1 0-2,-1-1 0,1 2-1,0 0 0,-1 2-1,1-1 0,-1-1 1,1 0-1,0-1 0,0-1 0,1 0 0,1 0 1,1 0-1,0 0 2,1 0 0,-1 0 0,1 0 2,-1 0 0,1 0-1,-1 0 0,1 0 0,-2 0-1,0 0 1,-1 0-1,0 0-1,-1-1 0,1-1 0,1 0 0,1-1-1,0-2 0,1 0 0,-1-1 0,1-2-1,-1 0 1,1-1 0,-1-2 0,1 0 1,0 0-1,1 1 1,1 0 0,1 2-1,0 0 2,0 0-1,1 1 0,-1-1 1,1 0-1,3 2 1,1 1 0,2 0 0,2 1-1,-1 0-2,0 0-3,0 1-1,1-2-1,-1 0 2,0-2 1,0 0 3,0 0 0,-1 0 2,-1 2-1,-1 1 1,0-1 0,2 0 0,2-2-2,3 0 0,-1-1-1,0-2-1,-2 0 0,0-1 0,-1 0 0,1 0 0,-1 2 0,0 1 1,1-1 1,1 0 0,0-1 2,2-1 0,0-1 1,-2 2 0,0 1 0,-1 0-1,0 1 1,0-1 0,2-2 1,1 0-1,0 0 0,0 1-1,0 0 1,0 2-1,0 0 1,-1 0-1,-2 1 0,0-1 0,0 0 0,1 0-1,0 0 1,2 0-1,0 1 0,-2-1 0,0 0 1,-1 0 1,2 1-9,6 2-16,6 2-17,6 2-16,2 1-3,-1 0 11,0 0 11,-2 0 10,0 0 5,2 0-3,0 0-2,1 0-2,0 0 0,0 0 0,-2 0 2,-1 0 0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1"/>
    </inkml:context>
    <inkml:brush xml:id="br0">
      <inkml:brushProperty name="width" value="0.03556" units="cm"/>
      <inkml:brushProperty name="height" value="0.03556" units="cm"/>
      <inkml:brushProperty name="color" value="#FED406"/>
    </inkml:brush>
  </inkml:definitions>
  <inkml:trace contextRef="#ctx0" brushRef="#br0">10086 32800 618,'-15'0'1,"3"0"1,1 0 2,2 0 1,2 2 10,1 4 17,0 4 18,2 3 18,1 5 0,2 3-15,2 5-15,2 3-17,1 3-9,2 0-4,0 2-4,1 1-3,1-1-6,0 0-6,0-1-6,-1-1-7,1-3-5,0-2-6,0-3-6,-1-3-4,1-2-3,-2-3 4,-1-1 2,0-2 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0:04"/>
    </inkml:context>
    <inkml:brush xml:id="br0">
      <inkml:brushProperty name="width" value="0.05603" units="cm"/>
      <inkml:brushProperty name="height" value="0.05603" units="cm"/>
      <inkml:brushProperty name="color" value="#FED406"/>
    </inkml:brush>
  </inkml:definitions>
  <inkml:trace contextRef="#ctx0" brushRef="#br0">33251 42783 392,'-16'-6'7,"2"4"12,1 4 13,1 4 13,1 3 3,0 1-9,2 3-8,1 2-8,0 0-6,0 1-2,0 0-1,1-1-3,-1 2-1,0 1 1,0 3-1,0 2 0,0 0 1,1 1-1,-1-1 0,0 1-1,0-1 1,2 2 0,1 1 0,0 1 0,1 1-1,1-1 0,-1 0-1,0 1 0,0-1-1,2-1 1,0-1-1,2-1 1,0-1-1,0-1 0,0-1-1,0-1 1,0-1-1,2 1-1,0-1 0,2 1 0,0-1 0,0-1 0,-1-1 0,1 0-1,1 0 1,0 5 1,1 3 0,2 5 0,-1-1 0,-1-4 0,0-3 0,-2-5-1,0-1-1,0 0-1,0-1-2,0 1-1,-1 0-1,0 1 0,-2 1-1,0 2-1,-2 0 1,0 1-1,-2 0 0,0 3 1,-1-2 0,0 0-1,0-1 1,0 0-1,-2 0-2,-3 3-7,-5 2-6,-4 5-7,-3 1-4,-3 4-5,-3 3-3,-2 2-5,-2 3-1,1 0 3,1 2 2,1 0 2,3-3 0,5-10-4,5-8-4,5-8-4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6:31"/>
    </inkml:context>
    <inkml:brush xml:id="br0">
      <inkml:brushProperty name="width" value="0.03795" units="cm"/>
      <inkml:brushProperty name="height" value="0.03795" units="cm"/>
      <inkml:brushProperty name="color" value="#FED406"/>
    </inkml:brush>
  </inkml:definitions>
  <inkml:trace contextRef="#ctx0" brushRef="#br0">10097 33025 579,'-21'-29'4,"7"7"7,5 5 8,6 7 7,4 2 5,2 0 3,2 0 4,2 1 2,2 0 0,3 2-5,3 2-3,3 2-5,2 1-4,1 0-3,1 0-4,2 0-3,-1 0-5,2 0-4,1 0-6,1 0-5,1 1-7,-1 2-10,0 2-10,1 2-9,-3 0-3,-5-1 6,-5-1 6,-5 0 5,-2-1 0,0 0-5,0-1-6,0 2-4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60175 11700 333,'49'20'167,"16"14"-1,15 14 1,17 16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28328 19855 512,'-7'-13'8,"2"6"15,2 6 15,2 6 16,1 4 2,-2 3-10,0 4-10,-1 2-11,-1 3-5,0 5-1,0 3-1,0 4-2,0 1 0,0-2-3,0-1-1,0-3-3,0-1-1,1-1-3,-1-1-1,0-1-3,0-3-1,2-1 1,0-5 0,2-1 1,0-6-13,0-8-26,0-8-27,0-8-26,0-3-3,0 1 17,0 1 19,0 1 19,0 1 11,0 1 6,0 0 7,0 2 5,0 1 4,0 1 4,0 0 3,0 2 3,0 1 4,2 0 6,0 2 5,2 1 5,0 0 5,1 0 1,2 0 3,0 0 2,1 0 0,0 0-2,0 0-3,-1 1-2,2-2-2,2 2 1,2-1 0,1 0-1,2 0 0,-1 2-4,1 0-2,0 2-3,-1-1-2,1 0-1,-1-2-1,1 0-1,-1 0-7,-1 0-18,-1 2-15,0 0-17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994" units="cm"/>
      <inkml:brushProperty name="height" value="0.04994" units="cm"/>
      <inkml:brushProperty name="color" value="#00BFF3"/>
    </inkml:brush>
  </inkml:definitions>
  <inkml:trace contextRef="#ctx0" brushRef="#br0">29347 19384 440,'0'-15'5,"0"2"10,0 3 9,0 1 11,0 3 6,0 6 5,0 4 4,0 6 5,0 3-3,0 5-7,0 3-7,0 5-9,-1 2-4,0 1-3,-2 0-2,0 2-2,-1 1-4,0-1-2,0 0-4,0 1-4,0-2-2,1 0-5,-1-1-2,0-1-5,0 0-1,2 3-2,0 1 0,2 2-1,0 0-5,0-5-9,0-4-9,0-3-9,0-4-4,2-3 2,0-3 1,2-2 2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3"/>
    </inkml:context>
    <inkml:brush xml:id="br0">
      <inkml:brushProperty name="width" value="0.04421" units="cm"/>
      <inkml:brushProperty name="height" value="0.04421" units="cm"/>
      <inkml:brushProperty name="color" value="#00BFF3"/>
    </inkml:brush>
  </inkml:definitions>
  <inkml:trace contextRef="#ctx0" brushRef="#br0">29880 19930 497,'0'-15'5,"0"2"9,0 3 10,0 1 9,0 3 6,1 4 4,2 4 4,0 4 3,1 4-1,0 3-7,0 5-7,0 3-8,-1 3-4,0 1-4,-2 1-4,0 1-3,-3 0-2,0 1-3,-3-1-2,-2 1-2,-1-2-2,1-2-6,-1-1-3,0-3-5,0-1-6,2-3-9,1-1-9,1-2-9,0-5-7,0-6-6,0-8-6,0-6-5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4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29950 19853 489,'8'-10'0,"1"-5"2,2-5 0,0-5 1,1-1 0,-1 5-1,1 3 0,0 5-1,-1 2 7,-1 2 17,0 2 15,-2 3 16,0 3 3,0 7-10,-1 7-10,1 8-10,-2 3-7,-4 2-5,-4 3-7,-4 1-4,-3 0-6,-1-2-6,-3-1-5,-2-3-5,0-2-2,1-5-1,1-3-1,1-4 1,3-5 3,6-4 9,6-6 8,6-4 9,3-2 5,1 2-1,1 3 2,1 1-1,0 1 1,-1 0 0,0 0 1,-2 0 0,-1 2 0,-1 2-2,0 3-1,-2 4-2,-1 2 0,-2 1-1,-3 3 0,0 2-1,-3 1 0,0 1-3,-2 1-1,0 1-2,-2 1-2,-2-1-4,-2 1-2,-1-1-2,-2 0-2,2-3 2,1-1 1,1-2 1,0-2-6,0-1-11,0-1-13,0 0-11,1-3-9,1-4-1,0-4-3,2-4-2,0-2 2,2 0 10,0 0 8,2 1 9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4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30800 19702 473,'8'-8'0,"2"0"0,0 1 0,1-1 0,1 0 7,0 2 13,-1 1 13,1 0 13,0 2 6,0 2-3,-1 2-2,1 2-2,0 3-4,0 2-4,-1 3-5,1 3-4,-1 3-4,-2 3-4,-3 3-4,-1 3-3,-2 2-5,-2 1-2,-2 1-3,-2 1-4,-1-1-3,-2-2 0,0-1-2,-1-3-2,-1-2-2,0-3-2,0-3-2,1-2-3,0-6 1,4-8 3,2-8 2,4-8 3,3-7 0,7-7-1,6-6-3,5-8-3,4-4-1,-1-2-3,0-2-3,1-1-2,-3 1-2,-3 8-2,-4 6-3,-5 7-2,-2 6-2,-2 3-2,-2 4-2,-2 5-1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6"/>
    </inkml:context>
    <inkml:brush xml:id="br0">
      <inkml:brushProperty name="width" value="0.05526" units="cm"/>
      <inkml:brushProperty name="height" value="0.05526" units="cm"/>
      <inkml:brushProperty name="color" value="#00BFF3"/>
    </inkml:brush>
  </inkml:definitions>
  <inkml:trace contextRef="#ctx0" brushRef="#br0">27933 12793 398,'-6'7'28,"4"-2"16,4-3 14,4 0 15,2-2 0,1 0-14,2 0-15,0 0-15,1 0-9,-1 0-3,1 0-3,0 0-5,0 0-1,3 0 0,2 0-1,2 0-1,3-1 0,4 0 1,6-2 1,5 0 1,1-1 0,-4 0 0,-2 0 0,-3 0 0,-1 0-1,1 1-1,1-1-2,1 0-1,-1-1-1,-2 0-1,-1-1 1,-3-1 0,0-1-1,1 2-1,1 1 0,1 0-2,0 2 1,-1 0-1,-1 2-1,-1 1 1,-1-1-1,-1-1-1,-1 0 0,-1-1-2,-1-1 0,1 2 0,0 0 0,-1 2 0,0 0 0,-1 0 1,-1 0 0,0 0 1,-1 0 0,1 0-1,1 0 0,1 0-1,0 0 0,-1 0-1,-1 0 0,0 0 0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37"/>
    </inkml:context>
    <inkml:brush xml:id="br0">
      <inkml:brushProperty name="width" value="0.05472" units="cm"/>
      <inkml:brushProperty name="height" value="0.05472" units="cm"/>
      <inkml:brushProperty name="color" value="#00BFF3"/>
    </inkml:brush>
  </inkml:definitions>
  <inkml:trace contextRef="#ctx0" brushRef="#br0">44790 11881 402,'-5'-8'54,"8"2"4,6 1 6,7 0 5,4 2-3,1 0-11,1 2-12,1 1-10,0-1-8,-1-1-2,-1 0-5,-1-1-2,1-1-3,1 0-2,3 0-1,1 0-1,2 0-2,1 0 0,1 0-2,1 1-1,2-3 0,4-2-2,4-3-1,4-3-1,3-2-1,0 0-1,2 1-2,0-1-2,0 1-1,-2-1 1,-2 0 0,-2 1 0,-2 0 0,-2 4 1,-2 3 0,-2 3 0,-2 1 1,-1 2 1,-3 0 0,-1 2 1,-4 0 0,-2 2 0,-3 0 0,-2 2-1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43732 20900 507,'14'0'76,"-1"2"-17,-2 0-16,-2 2-17,-2 1-8,-2 1-3,-3 3-1,0 2-2,-2 2-1,0 1-1,0 3-1,0 2 0,-2 1-2,0 3-2,-3 1-1,-2 3-1,-1 1-2,-2 2-1,0 2-1,-1 3 0,-2 0-1,-2 2 1,-1 1 1,-3 0 1,-1 0-1,-1-3-2,-1-4-2,-1-2-2,0-3-2,1-3 0,1-3 0,1-3 1,0-3-1,-1-4 2,-1-5 0,-1-2 2,1-4-1,1-1 0,2 0-1,3-1-1,1-5-2,0-6 1,2-7-1,1-7-1,0-3 0,1-2 0,-1-1 1,0-1 0,1 1 1,2 2 1,3 1 2,1 3 1,1 3 3,2 3 0,0 5 3,2 3 2,1 3 5,4 2 8,2 2 10,3 3 7,3 1 3,2 4-4,1 2-4,3 4-4,0 0-3,-1 1-2,-1 0-1,-1 0-2,0 1-1,2 1-4,0 3-1,1 2-2,0 0-2,1 1-2,-1 0 0,1-1-2,-1 1-2,-1 0-1,-1-1-3,0 1-1,-2 0-1,-1-1 2,-1 1 1,-1 0 2,0-2-4,0-1-10,-1-3-8,1 0-11,0-4-7,0-1-9,-1-2-8,1-2-7,-1-1 0,0 2 8,-2 1 8,-1 0 8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0:05"/>
    </inkml:context>
    <inkml:brush xml:id="br0">
      <inkml:brushProperty name="width" value="0.05799" units="cm"/>
      <inkml:brushProperty name="height" value="0.05799" units="cm"/>
      <inkml:brushProperty name="color" value="#FED406"/>
    </inkml:brush>
  </inkml:definitions>
  <inkml:trace contextRef="#ctx0" brushRef="#br0">33330 53181 379,'-15'-13'5,"3"3"9,1 4 9,2 4 10,2 3 5,0 2 0,2 2-1,1 2 1,-1 3-3,0 7-3,-2 5-5,0 7-3,0 1-3,0-1-1,2-3-1,1-1 0,0-2-1,0 1-1,0-1-1,0 1 0,1 0-2,0 4 0,2 3-2,0 3 0,2-1-1,0-3-1,2-5-1,0-3 0,1-3-2,2 1-2,0-1-3,2 1-1,-1 0-1,1 1 1,0 1 2,0 1 0,0 0 1,-1-1-1,1-1 0,0-1-1,0 0 0,0-1-1,0 1 0,-1 0 0,1 0 0,-2 1-2,-1 0 1,0 3-1,-2-1-1,-1 1-1,0-1-1,-1 1-2,-2-1-2,-1 2 0,0 1-1,-1 1-1,-3 1-2,-2 1-3,-3 1-3,-3 1-3,-3 0-2,-3 2-2,-4 1-2,-1 1-2,-3 2-3,1 2-3,-1 4-2,1 2-4,2-2-3,3-7-2,4-9-2,5-7-3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8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45495 22146 608,'-13'-8'7,"4"2"14,6 1 13,5 1 14,3 1 4,5 0-7,4 2-6,3 0-7,3 1-5,0-2-2,-1 0-3,1-1-2,-2-1-6,0 2-8,0 0-9,-2 2-8,-1 0-7,-1 2-4,-1 0-5,0 2-5,-2-1-8,-1 1-8,-1 0-10,0 0-8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46642 21150 537,'-21'1'80,"7"2"-7,5 2-8,6 2-8,3 2-7,0 3-10,0 3-7,0 3-9,0 1-7,0-1-4,0-1-5,0 0-5,-1 3-6,-2 10-5,-2 10-4,-2 10-7,0 3-4,-1-2-5,0-4-4,0-2-5,1-5-1,1-6 2,0-6 3,2-5 1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144" units="cm"/>
      <inkml:brushProperty name="height" value="0.03144" units="cm"/>
      <inkml:brushProperty name="color" value="#00BFF3"/>
    </inkml:brush>
  </inkml:definitions>
  <inkml:trace contextRef="#ctx0" brushRef="#br0">46650 21746 699,'9'-7'110,"1"2"-26,3 2-26,2 2-27,0 1-17,-1 0-10,-1 0-11,-1 0-9,1 0-7,0 0-5,1 0-4,1 0-4,0 0-5,-1-2-1,-1 0-2,0-1-2,-3-2 3,-1 0 9,-2-1 9,-2-1 8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47511 21018 487,'1'-29'-10,"0"7"2,2 5 3,0 7 2,0 5 13,0 8 23,-2 6 23,0 7 22,-2 5 6,0 3-11,-2 3-10,0 3-12,-2 2-11,0 4-12,-1 3-11,-1 2-12,-1 4-12,1 4-13,-1 4-13,0 4-13,2-1-7,1-5 0,2-5 1,2-4-1,1-6 2,0-8 3,0-6 2,0-6 3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48550 20493 675,'1'-15'5,"4"1"9,2 1 10,3 1 9,3 1 5,2 2-1,1 2-1,3 3 0,1 0-3,1 2-6,0 0-7,3 2-6,-3 0-7,-2 0-8,-3 0-9,-2 0-9,-4 1-7,-1 2-5,-2 2-6,-2 1-5,-2 2-2,-2 0 2,-2 0 3,-2-1 1,-2 0 4,0 0 5,-1-2 4,-1 0 6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8:59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48706 20700 582,'-15'0'3,"2"0"6,3 0 6,1 0 6,2 2 5,0 4 2,2 3 3,1 5 3,-1 2 0,0 1-2,-2 1-2,0 1-3,-1 2-1,1 1-2,-1 3-2,0 1-1,1 1-4,0 1-6,2-1-5,1 0-6,0-1-6,2-3-7,0-3-7,2-3-8,1-5-9,4-8-12,2-8-13,3-8-12,1-3 1,-2 1 15,-2 1 15,-3 0 13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0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48357 20661 496,'0'-13'7,"-2"8"19,0 7 19,-2 6 20,1 4 4,1 1-11,0 1-11,2 2-11,0-1-7,0 1-3,0 0-4,0-1-3,-1 2-3,-1 1-2,0 3-4,-1 1-3,-1 4-3,0 5-1,0 5-2,0 4-3,1 4-1,0 0-2,2 2-2,0 0-1,1-1-3,0-4-3,0-4-3,0-3-3,0-5-2,0-4-1,0-3-2,0-5-1,-2-4-5,-6-6-6,-4-6-7,-5-6-6,-3-6 0,1-6 8,-1-5 9,1-6 8,0-6 6,1-3 3,0-4 4,2-4 2,2 0 3,3 4 2,2 4 3,4 4 1,3 4 3,2 3 3,3 5 3,4 3 2,2 3 4,3 1 5,4 1 4,2 1 4,0 1 1,-1 2-2,-2 2-2,-3 2-3,-1 2-1,0 0-3,-2 2-3,0 0-3,-2 3-1,-1 2-2,-1 4-2,0 2-1,-4 4-1,-4 7 1,-5 5 1,-5 7 1,-4 1-3,0 0-3,-1-1-5,-1-1-4,-1-2-3,1 0-1,-1-1 0,1-1-2,-1-2 2,1-3 3,-1-3 3,0-3 4,2-3 3,3-3 1,3-3 2,3-2 1,2-4 2,2-2 1,2-4 0,2-2 1,4-5-1,7-5 1,8-7-1,6-5-1,5-5-2,2-1-7,4-2-6,3-2-6,1 0-3,0 2 0,0 2-1,1 2-1,-2 1 2,0 3 1,-2 1 3,0 3 2,-1 2 3,-3 3 3,-2 3 3,-1 3 4,-4 2 2,-1 2 4,-4 2 4,-3 2 3,-3 2 3,-1 1 1,-2 0 2,-2 2 1,-2 2 2,-1 5 5,0 6 4,-2 4 3,-2 1-1,-6 1-6,-4-2-8,-5-1-5,-4 1-5,-3 3-2,-4 3-1,-1 3-2,-3 2-3,-1 1-5,-1 0-6,-1 2-5,1-1-6,1-3-5,3-3-5,2-3-5,1-4-4,4-5-2,3-4-3,3-6-1,3-4 0,2-6 3,4-4 4,3-5 3,1-3 4,0-1 5,0-1 5,0-1 5,0 1 4,2 3 6,0 3 5,1 3 5,2 2 6,2 4 6,2 2 6,2 4 6,1 1 2,1 2 0,1 1 0,2 0-1,0 2-1,1 2-1,1 1-1,1 3 0,0 2-4,-1 1-6,-1 3-6,0 2-5,-2 0-7,-1-1-7,-1-1-8,-1-1-8,-1-1-4,-2-1 0,-2-1 0,-2 0-1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1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50339 20678 442,'-1'-10'10,"-4"12"19,-2 12 20,-3 11 20,-4 7-1,-3 1-20,-5 0-20,-3 2-20,-2-1-12,3-2-3,1-1-3,3-3-4,2-3-3,2-5-3,4-5-3,3-4-2,4-7-4,6-5-4,6-6-3,6-5-4,2-3 2,-1 2 7,-1 3 8,-1 1 7,-1 1 8,0 2 6,-2 1 7,0 1 8,-3 1 4,-1 3 5,-2 4 3,-2 2 5,-1 4 1,-2 6 0,-1 4-1,0 5 1,-2 3-3,-2 2-4,-1 2-5,-3 3-3,-1-2-4,1-2-1,-1-3-1,0-3-3,1-3 0,1-3-2,0-3-1,2-3-2,4-5-1,8-6-4,8-7-3,7-8-4,6-5-1,1-5 0,2-5 0,3-4 1,0-2 0,0 1 0,1 3 1,-1 2 0,-1 2 1,-3 3 3,-4 3 2,-1 3 2,-5 2 1,-1 4-2,-4 3-2,-3 3-3,-2 0-2,-4-2-6,-3-2-6,-2-1-5,-2-2-1,-2 2 3,0 1 4,-1 0 2,-2 2 3,0-1 1,-1 0 3,-1 0 2,-1 1 3,2 2 4,1 3 6,1 1 4,0 0 4,2-1 6,0 0 4,2-1 5,1 1 5,0 6 5,2 4 7,0 5 5,1 4 1,0 3-5,0 3-5,0 3-5,2 2-3,4 1-5,4 0-4,4 2-4,2 2-2,1 1-2,1 2-1,1 2-1,0 0-6,1-2-7,-1-2-10,1-1-8,-1-4-9,-1-2-10,-1-3-10,0-3-10,-3-2-3,-3-1 3,-3-1 3,-2 0 3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1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51550 20964 505,'1'-28'12,"4"6"24,2 5 23,3 7 24,3 4 4,2 6-15,1 4-16,3 6-15,0 2-13,1 1-12,-1 1-11,1 1-13,-2 0-18,-3 1-25,-3-1-27,-2 1-26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4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56056 10596 515,'-8'-8'5,"2"2"10,1 1 11,0 0 11,2 4 5,0 6 0,2 6 2,1 6 0,0 4-2,0 4-5,0 5-6,0 3-5,-2 4-4,0 4-2,-3 4-2,-2 4-2,-1 3-4,0 1-7,1 3-5,-1 2-5,-1 0-5,0-1-2,-1-1-1,-1 0-3,0-3-4,2-1-8,2-2-7,3-2-8,0-4-4,2-6 0,0-6-1,2-5 0,1-6 2,2-5 5,2-5 5,2-4 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2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38409 2441 553,'-22'-4'11,"3"8"20,3 8 21,3 7 22,1 6 1,0 1-14,0 2-16,1 3-16,-1 0-9,2 0-3,1 1-4,1-1-4,-2 2-3,-2 4-2,-3 4-5,-3 4-2,0 0-2,3-6 1,3-4-1,3-5 1,1-5-2,2-3-1,1-5-2,0-3-1,3-6-9,4-8-15,4-8-14,4-8-14,1-5-5,1-3 6,0-3 7,0-2 6,-2 0 8,-1 7 9,-2 5 8,-2 6 10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5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56116 10425 526,'-7'-9'2,"2"-4"3,2-2 3,2-3 3,2 1 4,2 3 6,2 4 6,2 4 6,2 2 2,3 1-2,3-1-2,3 0-1,3 0-2,1 2-2,2 0-2,3 2-2,-1 0-3,-1 0-1,-3 0-2,-1 0-3,-4 1-1,-1 4-2,-4 2-1,-3 3-3,-1 4 0,-2 2-1,-1 3-1,0 3-1,-4 2-2,-6 4-1,-6 3-1,-5 3-2,-5 1-3,0 0-1,-1 0-2,0 1-2,-2-2-1,1-2-1,-1-2 1,1-1 0,0-4-3,3-2-6,1-3-6,3-2-6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5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57496 9265 430,'0'-22'4,"0"3"10,0 3 9,0 3 9,0 3 5,0 6 1,0 4-1,0 6 1,0 4-2,0 5-3,0 5-5,0 5-4,-2 4-2,-1 3-2,-2 3-2,-1 2-1,-3 4-2,0 0 0,-1 4-2,-1 1-1,-1 2-2,2 1-3,1 3-4,1 2-2,0 0-4,0-2-2,0-3-4,0 0-3,0-6-2,1-6-2,-1-7-1,0-7-2,3-12-5,6-17-5,6-16-7,6-16-7,3-9 1,3 0 8,1 0 7,3 0 7,0 3 6,-1 6 5,-1 5 3,-1 7 4,-1 5 4,1 5 3,0 5 2,-1 4 4,-1 4 4,-3 2 4,-2 2 5,-4 2 4,-2 3 2,-2 4-1,-3 4-1,0 3-1,-2 4 0,0 3-3,0 3 0,0 3-2,-1 0-1,-1-1-2,0-3-1,-1-1-3,-1-2-1,2-2-1,0 0-2,2 0-2,0-2-2,0-1-3,0-1-3,0-1-4,0 0-7,0 1-10,0 2-13,0 0-10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9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58744 10218 478,'-18'-2'10,"10"-2"21,11-4 21,12-2 20,6-3 4,5-3-12,3-3-14,4-3-12,4-2-9,5-1-7,2-1-4,6-1-7,-1 1-1,-1 0-1,-2 1 2,-2 1 0,-2 2-3,-4 3-10,-2 3-9,-3 3-8,-4 2-7,-5 2-4,-5 2-4,-5 2-4,-5 3-6,-6 2-7,-6 4-7,-6 2-8,-2 2 2,1 0 12,0 0 11,2 0 11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09"/>
    </inkml:context>
    <inkml:brush xml:id="br0">
      <inkml:brushProperty name="width" value="0.05185" units="cm"/>
      <inkml:brushProperty name="height" value="0.05185" units="cm"/>
      <inkml:brushProperty name="color" value="#00BFF3"/>
    </inkml:brush>
  </inkml:definitions>
  <inkml:trace contextRef="#ctx0" brushRef="#br0">59170 11293 424,'-8'-8'4,"1"2"8,-1 1 9,0 1 7,3 1 10,6 3 10,6 4 10,6 2 11,2 2-2,1 2-11,0 0-12,-1 1-11,1 2-8,0 0-3,-1 1-4,1 1-2,0 1-5,1 1-6,1 2-5,1 0-6,0 0-5,-1 1-6,0-1-5,-2 1-6,-1-1-3,-1 1 1,-1-1-1,0 1-1,-2-1 2,1-3 4,0-1 2,0-2 4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0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61110 11497 404,'-7'-7'-1,"0"-1"-3,2 0-3,1 0-2,0 1 5,0 0 11,0 2 11,0 1 13,-1 0 4,-2 2 1,-2 0-1,-1 2 0,-2 0-3,0 2-5,0 0-5,1 2-4,-2 0-3,-2 3-1,-1 2-2,-3 2 0,-1 2 0,1 1 1,-1 3 1,1 2 1,0 0 0,2 1-2,3-1-1,1 1-1,2-1-1,2-1-1,3-1-2,1-1 0,1 0-1,2 1-1,0 2 0,2 0-1,1 0-1,2 1 0,2-1-2,2 1 0,1-1-1,1-1-3,2-1-2,0-1-2,1-1 0,3-3 1,2-1 0,1-2 2,1-2 1,-1 0 0,0-2 1,-2 0-1,0-3-2,1-3-9,1-2-7,1-3-9,3-5-2,3-8 3,4-6 2,5-6 2,0-6 3,0-3 1,-1-2 2,-1-4 2,-2 0 1,-3 2 2,-3 2 1,-3 2 2,-4 3 2,-3 2 5,-4 3 5,-4 3 4,-3 4 2,0 5 0,-2 5 0,0 5-1,-3 6 10,-2 8 16,-4 8 17,-2 7 16,-1 6 3,2 1-12,3 3-12,1 1-13,1 1-8,2 0-4,0 1-4,2-1-5,0 0-3,0 1 0,0-1-2,0 0-2,0 0-3,2-1-8,0-2-9,2 0-6,0-1-11,0-1-10,-1-1-12,2-1-11,-2-3-4,1-3 4,0-4 2,0-4 4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1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62116 7993 457,'0'-22'40,"0"5"-3,0 3-3,0 4-4,-3 4-3,-6 2-3,-6 4-2,-5 2-4,-2 4-3,1 2-1,2 3-2,3 3-1,1 2-2,2 0-1,3-1-1,1 1-1,0 1 0,-2 5-1,-2 3 1,-1 5-1,0 0 1,2-2-1,4-2 0,3-1-1,1-2 0,2-1-1,0-2-1,2 1-1,1-3-2,2-1 0,2-3-1,2-1-1,1-3-2,3-2-2,2-4-3,2-2-1,1-4-3,5 0-2,2-3-2,3-2-2,2-4-1,0-5-1,2-7-2,1-5 0,-1-4 0,-3-1 0,-4 0 1,-1-2 0,-4 1 3,-3 0 4,-3 1 4,-3 1 4,-1 2 3,-2 2 1,-1 2 1,0 1 2,-2 3 3,0 3 2,-2 3 5,0 3 2,-2 6 13,0 10 20,-2 10 21,0 9 19,-2 5 3,0 1-17,-1-1-18,-2 0-16,1 2-12,-1 1-7,0 2-9,0 2-6,1 0-5,0-3 2,2-3 1,1-3 0,0-3-6,0-2-15,0-1-15,0-2-14,1-7-11,0-9-6,2-10-8,0-9-6,1-5 5,0 1 17,0 1 17,0 1 17,0 1 13,0 1 10,0 1 10,0 1 11,1 1 5,2 2 1,2 3 0,2 1 2,1 1 0,0 0 0,-1 1 0,1-1 0,0 1-1,2 2-2,0 2-2,1 2-1,1 1-3,0 0-4,-1 0-3,1 0-4,0 0-5,0 0-10,-1 0-8,1 0-8,-2-1-9,-2-4-8,-4-2-9,-2-3-8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1"/>
    </inkml:context>
    <inkml:brush xml:id="br0">
      <inkml:brushProperty name="width" value="0.05702" units="cm"/>
      <inkml:brushProperty name="height" value="0.05702" units="cm"/>
      <inkml:brushProperty name="color" value="#00BFF3"/>
    </inkml:brush>
  </inkml:definitions>
  <inkml:trace contextRef="#ctx0" brushRef="#br0">63476 7431 385,'0'-36'17,"2"9"1,1 8 3,0 7 1,1 6 7,0 6 9,-1 4 11,2 6 9,-3 3 3,-3 5-8,-2 3-6,-3 5-6,-2 2-6,2 1-5,1 0-5,0 2-6,1 0-3,1-1-4,-1-1-3,0-1-3,0 1-2,0 4-1,0 4-2,0 5-1,0 1-8,-2 2-17,0 0-17,-1 2-16,-1-3-6,2-5 6,1-4 6,1-5 7,0-5 3,0-5 4,0-5 2,0-4 3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2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63950 8490 551,'1'-28'2,"2"5"3,2 7 4,2 5 4,1 3 6,3-1 11,2-2 11,1 0 10,1 1 1,-1 3-8,0 2-7,-2 4-8,0 2-6,-1 2-2,1 2-2,0 2-2,-2 2-3,-3 3-4,-2 3-2,-4 3-5,-2 3-1,-4 3-3,-2 3-1,-3 3-1,-3-1-3,0-2-3,-1-3-4,-1-3-4,0-3 0,1-1 1,1-3 3,1-1 1,4-3 0,8-4-5,8-4-3,7-4-4,4-3-1,-1-2 2,-1-2 3,-1-1 2,0-2-2,0 0-5,-1 0-6,1 1-5,-2 0-1,-1 2 3,-2 2 4,-2 3 3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5847" units="cm"/>
      <inkml:brushProperty name="height" value="0.05847" units="cm"/>
      <inkml:brushProperty name="color" value="#00BFF3"/>
    </inkml:brush>
  </inkml:definitions>
  <inkml:trace contextRef="#ctx0" brushRef="#br0">65548 7786 376,'-2'-14'3,"0"1"6,-3 2 6,-2 3 7,-1 0 3,-2 2 2,0 0 0,-1 2 2,-1 1-1,0 2 0,0 2-3,1 2 0,-1 2-2,0 2-2,0 1-3,1 3-2,-2 2-1,0 3-1,-1 3-1,-1 4-1,0 0 0,1 1 0,0-1 1,2 1-1,1-1-1,2 0-1,3 1-2,1-1 0,1 0-3,2-1-3,0-1-1,2-1-3,1-2-1,4-3-1,2-2 0,4-4-1,1-2-2,1-2-3,1-3-2,1 0-4,2-4 0,1 0 0,3-3 1,2-2 1,0-2-2,-2-4-5,0-2-5,0-3-5,-2-3-1,-1-3 4,-1-3 5,-1-2 3,-1-2 3,-2 3 1,-3 2 1,-1 1 1,-1 2 2,-2 1 3,-1 1 3,0 1 4,-2 2 4,-1 3 4,0 3 5,-1 3 4,-1 4 12,0 7 18,0 8 18,0 6 18,-2 4 1,0 3-16,-3 1-16,-2 3-17,-1 0-9,0 1-6,1-1-5,-1 0-5,0 0-5,2-1-5,1-1-5,0-1-4,0-2-6,0-1-6,-1-3-6,-1-1-6,0-7-11,4-10-14,2-12-14,4-9-15,1-6 3,2 3 20,0 1 19,1 3 20,1 1 11,0 2 3,0 3 2,0 1 2,0 2 7,-1 1 10,1 0 10,0 2 10,1 1 6,1 0 2,3 2 0,2 1 2,1 0-3,-1 0-7,1 0-9,0 0-7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5737" units="cm"/>
      <inkml:brushProperty name="height" value="0.05737" units="cm"/>
      <inkml:brushProperty name="color" value="#00BFF3"/>
    </inkml:brush>
  </inkml:definitions>
  <inkml:trace contextRef="#ctx0" brushRef="#br0">66703 7287 383,'0'-15'2,"0"2"4,0 2 4,0 3 4,-2 3 12,0 8 18,-3 6 19,-2 7 18,0 4 3,0 3-13,2 1-15,1 3-14,-1 2-9,0 2-6,-1 4-5,-2 3-5,0 3-6,-1 6-5,-2 4-4,0 6-7,0 0-5,1-3-9,0-3-7,2-2-8,1-4-4,-1 0-1,0-3 0,0-2 0,1-4-1,0-8-1,2-6 0,1-6-1,0-5 0,2-1 0,0-1-1,2 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51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10950 24700 430,'48'50'155,"-3"0"-37,-3 0-36,-2 0-35,-6-2-21,-6-3-4,-6-3-5,-6-2-4,-2-3-4,3 1 0,3-1-3,4 1 0,2 4-1,4 9 0,3 10 0,3 10 0,4 4 0,7 0 1,6 0 0,7 0-1,2-4 1,1-5-3,-1-7-1,1-5-2,-3-8-1,-2-5-1,-3-7 0,-3-5 0,-1-8-1,4-5 0,3-7 1,3-5-1,7-17 2,14-24 1,11-26 3,14-24 1,13-29 2,16-31-1,15-31-1,17-31-1,14-20-3,17-5-8,15-7-8,16-5-7,-5 14-7,-25 39-8,-25 36-7,-25 39-7,-21 22-6,-15 10-3,-15 10-3,-16 9-4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2"/>
    </inkml:context>
    <inkml:brush xml:id="br0">
      <inkml:brushProperty name="width" value="0.04569" units="cm"/>
      <inkml:brushProperty name="height" value="0.04569" units="cm"/>
      <inkml:brushProperty name="color" value="#FED406"/>
    </inkml:brush>
  </inkml:definitions>
  <inkml:trace contextRef="#ctx0" brushRef="#br0">38750 2672 481,'1'-19'6,"2"7"23,2 8 23,2 8 21,0 7 6,-1 5-14,-1 7-13,0 5-14,-1 2-9,0-1-5,0-3-3,0-1-5,-1 0-4,-1 6-3,0 5-3,-1 4-4,-1 1-2,2-3-2,0-5-1,1-4-2,1-3-1,0-3 0,0-3-1,0-3 0,0-3 2,2-1 2,0-2 2,2-2 3,-1-5 2,1-8 1,0-8 1,0-7 1,1-6 0,3-3-2,4-3 0,2-3-2,0-1-1,1-2 0,-2-1-1,-1 0 0,0 0 0,-1 3-3,1 4-1,0 2-1,-2 3-1,-1 1-1,-2 3 1,-2 1-1,-1 3 1,-1 3-1,1 3 1,0 3-1,-3 2-9,-4 4-18,-6 2-18,-4 4-18,-3 1-5,1 2 5,-1 0 8,0 1 6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3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67152 8347 530,'9'-8'7,"2"0"13,2 0 14,1 1 14,1 0 3,-3 2-9,-1 2-9,-2 2-7,0 1-5,1 0 0,3 0-1,2 0 1,-1 1-3,-3 4-2,-3 2-2,-2 3-4,-4 3-2,-1 0-2,-2 1-1,-1 1-3,-4 2 0,-4 3-3,-4 3 0,-3 3-2,-3 0 0,-1-2 0,-1-1 0,-1-3 1,2-2 0,3-2 3,5-4 3,3-3 3,4-2 1,6-2 2,4-3 0,6 0 3,3-2-5,5 0-7,3 0-7,5 0-9,1-1-7,0 0-8,0-2-7,1 0-9,-4-1 0,-4 2 5,-5 0 6,-4 2 6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68671 7808 412,'0'-15'3,"0"-1"6,0 1 7,0-1 5,-3 2 5,-4 6 0,-5 5 0,-5 4 2,-3 6-2,-1 4-3,-1 5-4,-1 5-3,0 4-2,1 1 0,1 2-1,1 3-1,1-1 0,3 0 0,1-1-1,2-1-1,2-2-1,3-1 1,1-3-2,2-1 1,2-3-3,2-1-3,2-2-4,2-3-3,2-2-3,2-2-1,1-4-1,3-2-2,2-3 0,3 0-3,4-2 0,2 0-2,1-3-1,2-4 1,1-3 1,1-5-1,0-2 1,-1-1-1,-1-1 1,-1-1-1,-2 0 1,-1-1 2,-3 1 0,-1-1 2,-2 0 2,-3-1 0,-1-1 3,-2 0 0,-1-2 2,0 1 0,0-1 0,-1 1 0,0 1 3,-2 5 4,-2 3 3,-2 5 5,-1 6 11,0 10 19,0 10 19,0 9 18,-1 6 2,-2 1-17,-2 1-16,-2 0-16,-1 3-10,-1 1-2,-2 2-3,0 2-2,0 1-4,1-2-7,0 0-5,2-1-8,1-3-5,0-4-6,2-3-5,1-5-7,1-6-7,2-8-11,2-10-10,2-8-11,0-3 2,-1 1 14,0 2 14,-1 2 13,-1-2 8,3-5 4,2-7 2,2-5 3,0-2 5,0 3 4,-2 3 6,0 3 4,-1 3 5,1 1 3,2 2 4,0 3 4,1 1 1,2 0 1,0 2 0,1 1 0,1 0-2,1 2-2,2 1-4,0 0-3,0 2-3,-1 0-5,-1 2-4,0 0-3,-2 2-12,-1 2-15,-1 2-17,0 2-16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4429" units="cm"/>
      <inkml:brushProperty name="height" value="0.04429" units="cm"/>
      <inkml:brushProperty name="color" value="#00BFF3"/>
    </inkml:brush>
  </inkml:definitions>
  <inkml:trace contextRef="#ctx0" brushRef="#br0">70425 7453 496,'-1'-18'49,"0"14"9,-2 12 8,0 13 8,-2 8-2,0 1-12,-1 2-14,-1 3-13,-1 1-10,0 4-8,0 2-8,0 4-7,1 1-7,-1 2-3,0 0-3,0 2-3,0-3-5,1-3-7,-1-4-7,0-3-7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6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71194 7032 580,'-18'-2'9,"10"-2"18,11-4 18,12-2 18,6-2 4,5-1-11,3-1-9,4-1-11,3-1-9,3-1-6,1-1-7,2-1-7,0 0-7,-2 3-8,-2 1-9,-2 3-8,-2 1-5,-5 2-3,-4 2-2,-3 3-2,-4 0-4,-3 0-6,-3 0-4,-2 0-6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19"/>
    </inkml:context>
    <inkml:brush xml:id="br0">
      <inkml:brushProperty name="width" value="0.0518" units="cm"/>
      <inkml:brushProperty name="height" value="0.0518" units="cm"/>
      <inkml:brushProperty name="color" value="#00BFF3"/>
    </inkml:brush>
  </inkml:definitions>
  <inkml:trace contextRef="#ctx0" brushRef="#br0">73446 5747 424,'-1'-21'1,"-2"7"12,-2 5 14,-2 6 14,-3 6 2,-3 6-6,-5 5-7,-3 7-6,-2 3-5,1 1-2,1 1-2,1 0-2,1 1-1,0-1-1,2-1-2,1-1 0,1-2-2,1-3-1,1-3-1,0-3-2,2-1-2,3 2-2,1 0-1,2 1-1,5-2-5,10-3-4,8-4-6,9-4-4,4-3-4,2-4 2,1-2-1,1-3 1,-1-3 1,-2-2 2,-1-1 3,-3-3 1,-1 1 3,-3 1 2,-1 2 2,-3 3 2,-2 1 3,-4 0 3,-5 2 3,-3 1 4,-3 2 6,-2 4 9,-2 4 9,-2 4 10,-1 2 1,-2-1-3,0 1-5,-1 0-5,-1 1-2,0 1-1,0 3-2,0 2 0,1 0-2,-1 1-4,0 0-2,0-1-3,1 0-1,2-1 0,2 0 0,2-2 0,4-1-3,4-1-10,5 0-8,6-2-9,1-3-4,1-4-1,-1-6 0,1-4 0,0-4 0,1-1 2,1-3 1,1-1 2,-2-2 3,-3 1 1,-4-1 3,-4 1 3,-4 0 2,-1 0 3,-2 2 3,-2 1 3,-1 2 3,-2 1 0,0 2 2,-1 2 2,-2 2 0,0 1 1,-2 0 0,0 2 0,-1 1 0,-2 0 0,0 2-1,-1 0 1,3 1-5,10 0-10,8 0-9,9 0-10,4 0-4,-3 0 2,-1 0 3,-2 0 2,-3 0 5,-1 0 5,-2 0 6,-2 0 6,-1 1 9,-1 4 13,1 2 13,0 4 13,-1 0 3,-2 1-6,-2 0-7,-2 0-7,-1-1-3,0 1-4,0 0-2,0-1-2,-1 2-2,0 0-2,-2 1 0,0 1-2,-1 1-2,0 1-3,0 1-4,0 1-2,4-3-6,6-6-8,7-8-7,7-6-7,3-5-3,-3 0 1,-1-1 2,-2-1 1,-2-2 3,-1-2 3,-1-1 3,0-3 3,-3 0 4,-1 1 1,-2 1 3,-2 1 2,-2 1 1,-2 1 2,-2 0 0,-2 2 1,-2 1 0,-2 3 1,-2 1 0,-1 2 1,-3 2-3,0 0-6,-1 2-6,-1 0-6,-1 2-3,0 0 1,1 2 1,-1 0 0,1 2-2,1 2-6,0 1-6,2 3-6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0"/>
    </inkml:context>
    <inkml:brush xml:id="br0">
      <inkml:brushProperty name="width" value="0.05795" units="cm"/>
      <inkml:brushProperty name="height" value="0.05795" units="cm"/>
      <inkml:brushProperty name="color" value="#00BFF3"/>
    </inkml:brush>
  </inkml:definitions>
  <inkml:trace contextRef="#ctx0" brushRef="#br0">76564 5318 379,'7'-21'0,"0"3"0,-2 4 0,0 5 0,-2 1 5,-1 0 8,0 0 9,-1 0 10,-5 3 3,-4 6 0,-7 6 0,-5 6-1,-3 3-2,2 1-2,3 1-4,1 1-2,1 1-2,-1 1-3,-1 1-2,-1 1-2,1 1-2,2-1 0,4 1-2,3-1 0,2 0-2,0-1-1,2-1-2,1-1-2,2-1-4,5-2-5,6-3-7,4-1-6,5-4-3,3-6 2,5-6 1,3-6 1,2-3 0,-2-2-1,0 0-1,-1-1-2,-1-2 1,-1-3 0,-1-3 3,-1-3 0,-2-2 2,-1-3 1,-2-1 0,-3-2 1,-1 1 1,-4 5 1,-3 5 0,-2 5 1,-3 3 4,-1 3 7,0 1 8,-2 2 6,0 5 13,-2 6 14,0 7 16,-1 8 14,-2 3 2,0 3-15,-2 1-14,0 3-14,0-2-9,0-2-3,2-2-3,1-4-4,-1-1-4,-2 3-5,-2 1-3,-2 3-5,0 0-7,1-1-10,0-1-10,2-1-9,1-6-11,2-10-11,2-12-12,3-10-12,1-5 5,3 1 23,4 1 21,2 1 22,2 1 15,0 3 8,-1 1 6,1 3 9,0 1 3,-1 2 0,1 2-1,0 2 0,-1 1 0,-1 0-1,0 0-1,-2 1 0,1-1-5,3 0-7,4 0-8,2 0-8,0 0-7,-1 0-7,-2 0-8,-2 0-8,-2-1-1,-1-2 1,-1-1 4,0-3 1,-2-2 3,-1 0 3,-1-1 3,0-1 2,-1-2 4,0-1 4,0-3 3,0-1 4,0-1 2,0 1 0,-1 1 1,1 1 1,0 1 1,0 1-1,0 0 1,0 2 0,-1 1 4,0 1 10,-2 1 8,0 1 10,-1 0 5,2 2-1,0 1 2,2 0-1,-2 6 4,-4 8 8,-4 9 6,-4 10 8,-1 4-1,1 2-12,0 2-9,2 3-11,0 2-6,0 4-5,1 4-3,-1 4-3,0 1-4,0 0-5,0-2-5,0 0-4,-1 0-2,-1 1 0,-3 3-1,-2 2 2,1 0-9,1-2-14,2-2-16,2-2-14,2-3-7,-1-2 2,0-4 2,0-2 1,1-5 7,2-7 7,2-7 9,2-7 8,1-4 6,-2 0 5,0-2 4,-1 0 5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1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78058 6442 590,'8'-8'3,"0"-2"7,0 0 6,0-1 6,0 0 6,-1 2 7,1 2 6,0 3 6,-1 2 1,-1 5-5,0 6-5,-1 4-6,-2 3-6,-1 1-11,0 1-9,-2 1-11,0 0-3,-2-1 2,0 0 1,-1-2 3,1-1-4,7 1-7,6 0-9,6-1-7,3 0-1,3-4 10,1-3 8,3-2 9,-2-2 6,-3 1 4,-5 2 5,-3 0 3,-6 2 2,-6 3-2,-8 4-3,-6 2-1,-7 2-5,-7 1-5,-7 1-5,-6 1-7,-7 2-7,-4 6-10,-5 5-9,-6 5-11,1 0-3,5-2 4,5-3 5,4-4 3,6-3 5,6-7 4,5-5 5,7-6 4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1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70950 9347 405,'1'-21'65,"4"7"-2,2 5-1,3 6-3,4 4-3,2 4-4,3 2-5,3 3-4,1 3-6,1 0-7,-1 1-6,1 1-6,-1 2-5,1 1-3,-1 3-2,1 1-2,0 2-5,1-1-4,1 0-4,1 1-6,1-1-6,2-2-7,2 0-6,3 0-7,-1-4-6,-2-1-3,-1-4-3,-3-3-4,-3-2-1,-5 0 3,-5-2 1,-4 0 3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3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73644 9909 404,'-2'-14'28,"-6"3"8,-4 3 6,-5 2 7,-3 4-1,-1 4-9,-1 4-9,-1 4-9,-1 2-5,-1 1-2,-1 1 1,-1 2-2,0 0-1,1 3-1,1 1-1,1 3-1,2 0 0,3-2 0,3 0-1,3 0 1,3-3-4,6-1-6,4-3-8,6-1-7,4-4-3,3-4 2,5-6 1,4-4 1,2-3 0,4-2-3,3 0-2,3-1-4,1-2 1,-2 0 1,0-1 2,-1-1 2,-2 1 4,-3 1 4,-3 2 4,-3 2 4,-3 2 2,-3 1-2,-2 0-2,-4 2-1,-3 2 8,-4 6 18,-4 4 19,-4 5 19,-2 2 4,2-1-12,1 0-12,0-2-12,2 0-8,1 1-5,0 1-5,2 2-6,3-4-6,7-5-8,7-6-8,7-6-8,2-3-2,-3-1 3,-3-2 3,-2 0 4,-3-1 2,-1-3 2,-1-2 0,0-1 0,-3-1 3,-1 2 2,-2 3 1,-2 1 3,-3 2 2,-2 3 2,-4 1 3,-2 2 1,-3 2 3,-2 0 1,-2 1 2,-1 2 1,-2 0 1,-2 0 0,0 0 0,0 0-1,-1 0-1,2 2-3,2 1-1,3 0-3,3 0-2,6 0 0,6-2-1,6 0-1,4-1-2,3 0-4,3 0-4,3 0-4,1 0-1,-1 0-2,-1 0-1,0 0 0,-3-1 1,0 0 6,0-2 6,-2 0 6,-3 1 10,-2 4 15,-6 4 17,-3 4 15,-3 3 5,-4 3-6,-2 3-5,-3 3-5,0 1-6,4-1-6,4-1-6,4-1-6,4-3-9,4-5-14,3-4-14,5-6-12,1-4-6,-1-2 3,-1-3 4,0-3 2,-2-3 4,-1-2 1,-1-1 3,0-3 2,-3 0 2,-1 3 1,-2 1 2,-2 3 1,-2-1 1,0 0 1,-2-1 1,0-1 1,-3 0 0,-2 4 0,-4 3 1,-2 3-1,-2 1-1,1 2-2,-1 0-3,0 2-3,0 0 0,-2 2-1,0 0 1,-1 2 0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4"/>
    </inkml:context>
    <inkml:brush xml:id="br0">
      <inkml:brushProperty name="width" value="0.06257" units="cm"/>
      <inkml:brushProperty name="height" value="0.06257" units="cm"/>
      <inkml:brushProperty name="color" value="#00BFF3"/>
    </inkml:brush>
  </inkml:definitions>
  <inkml:trace contextRef="#ctx0" brushRef="#br0">76498 9577 351,'-15'-14'30,"2"4"-5,2 4-5,3 5-6,0 1 1,0 0 5,0 0 7,0 0 5,-1 1 1,-1 1-3,-3 3-5,-2 2-3,-1 2-3,-1 2-1,-1 2-1,-1 1-2,0 3 0,2 1-3,3 3 0,1 2-2,2 0-2,2 2 0,3 1-3,1 1 0,1 0-2,2-3-1,0-1-3,2-3-1,1-2-2,4-3-2,2-2-2,4-4-3,1-3-1,3-2 0,1-4-1,3-2 0,1-4-1,-1-2-1,1-3-2,-1-3-1,2-3-1,0 0 2,0-1 1,3-1 0,-2-1 2,-3-1 1,-3-1 1,-3-1 2,-2 1 2,-1 1 5,0 2 3,-2 3 5,0 1 2,-2 0 3,-1 2 1,0 1 2,-1 0 4,2 1 8,0-1 6,1 0 7,0 4 2,-2 8-3,-2 8-4,-2 8-4,-2 3-4,0 1-5,-2-1-6,0 1-6,-2 1-5,-4 3-4,-2 3-3,-3 3-5,-1 0-2,1-3-1,0-4-1,2-1-2,4-9-8,8-11-19,8-12-17,8-11-18,3-5 1,-1 3 18,-1 3 18,-1 3 18,-1 2 13,-1 2 7,0 3 6,-2 1 8,0 1 3,0 2 0,-1 1 1,1 0 1,0 2-2,0 0-4,-1 2-2,1 1-5,0-2-6,0-2-13,-1-4-11,1-2-12,0-2-3,0 1 7,-1-1 7,1 0 7,-1-1 4,-1-3 4,0-3 2,-2-3 4,0-1 2,-2 2 4,-1 3 3,0 1 4,-2 3 0,-1 1 0,0 2-2,-1 2 0,-1 2 3,0-1 9,0 0 9,0 0 7,-2 3 12,0 6 15,-3 6 14,-2 6 14,-1 4 0,0 5-16,1 3-15,-1 5-16,0 2-11,0 2-8,0 2-6,0 3-8,0 3-6,-2 5-7,0 7-6,-1 6-6,-1 3-4,-2 1-2,0 1-3,-1 2-2,0-3-4,1-3-4,1-5-5,1-3-4,0-4-4,2-4-2,0-4-2,2-3-2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61763 8998 999,'-14'-8'-3,"3"2"-14,3 1-13,3 1-13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24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78282 10200 490,'35'1'175,"-8"2"-48,-7 2-46,-8 2-48,-6 2-23,-3 3-1,-2 3 1,-4 3-1,-2 2-5,-1 1-9,-3 1-9,-2 1-11,0 0-3,2-3 3,3-1 1,1-2 3,3-4 4,6-3 3,4-4 4,5-4 5,4-2 2,3 0 3,3 0 2,3 0 2,-1 1 1,-5 3-1,-4 4 0,-6 2-1,-5 3 4,-2 1 4,-6 3 7,-2 2 5,-6 1 3,-6 3 0,-5 1 0,-6 3-1,-4 0-2,-1 0-6,-1 1-5,0-1-5,-2-1-9,1-1-11,0-3-10,0-1-10,2-3-10,5-1-5,5-2-7,5-3-6,3-1-1,2-2 5,3-2 5,1-2 5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69686 7194 458,'-8'-18'36,"2"10"15,1 11 16,0 12 16,1 6-1,-2 5-17,0 3-17,-1 4-17,-1 2-10,0 1-4,0-1-4,1 0-4,-1 0-2,2 0-2,1 0-1,0 1-2,1-1-2,0 0-3,0 0-3,1 0-4,-1-1-3,0-3-2,0-4-2,0-2-3,0-2 0,0-3 0,0-1 0,0-2 1,0-2 0,1-1-2,-1-1 0,0-1-2,-1-1 0,0 0 2,-1-2 2,-2-1 1,1 0 0,1 0-1,0 0-2,2 0 0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69911 8748 485,'-13'0'68,"8"0"-4,7 0-3,6 0-5,4-1-5,3 0-10,2-2-9,1 0-8,1 0-6,-1 0-1,-1 2-1,-1 1-2,0 0-1,-1 0-1,1 0-2,0 0-2,0-1-2,1-1-3,1 0-3,1-1-2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29:41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70588 7290 392,'0'-27'29,"0"11"20,0 9 22,0 10 20,-1 8 1,0 5-17,-2 7-19,0 5-17,-1 5-12,0 3-5,0 3-7,0 2-4,-1 4-4,-2 4 1,-1 4-1,-3 4 1,-2 3-7,0 3-16,-1 3-16,-1 3-14,1 0-9,1-1-4,2-3-3,2-1-3,1-7 1,1-10 4,-1-11 4,0-11 4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0"/>
    </inkml:context>
    <inkml:brush xml:id="br0">
      <inkml:brushProperty name="width" value="0.02988" units="cm"/>
      <inkml:brushProperty name="height" value="0.02988" units="cm"/>
      <inkml:brushProperty name="color" value="#F2395B"/>
    </inkml:brush>
  </inkml:definitions>
  <inkml:trace contextRef="#ctx0" brushRef="#br0">62354 15322 736,'-14'-14'3,"2"2"5,4 4 5,3 3 7,0 0 3,-2 0 3,-2-1 3,-1-2 2,-2 2-1,0 1-7,0 2-6,1 2-7,-2 2-4,-2 2 0,-1 2-1,-3 1-1,-1 3-1,1 2-2,-1 2-1,1 1-2,0 2 1,0 2 0,2 0 1,1 1 2,1 0 0,1 1-1,1-1-1,0 1 0,2 0-1,1 3 2,0 1 0,2 3 1,1-1-1,1-2-1,0-1-2,2-2-1,0-3-2,2-1 2,0-3 1,2-1 0,0-1 0,0 2-2,0 0-3,0 1-1,1 1-1,2 1 3,2 1 3,2 1 2,1 2 2,1 1 2,2 3 1,0 1 2,1 0 0,3-1-1,2-3 1,1-1-1,1-3-1,-1-3-3,0-3-2,-2-2-4,-1-2-2,-1-1-4,-1 1-2,0 0-4,-2-1-1,1-2 1,0-3 1,0 0 1,1-4 1,3-2 3,3-4 1,3-2 3,3-3 2,1-1 3,2-3 2,3-1 2,1-4 1,2-3 0,3-5-1,1-3-1,0-3 0,-2 0 0,-2-2 0,-1 0-1,-4 2 1,-6 9-1,-4 7 0,-4 9 0,-4 2 0,-3 0 2,-1-1 0,-2-1 1,-1-3 1,0-2 0,0-3-1,0-3 0,-1-1 1,-1 1 3,0 1 0,-1 1 3,-2 0 1,-1-1-2,0-1-2,-1-1 0,-2 1-3,0 1-2,-1 3-3,-2 1-3,-1 1 0,-3-1 3,-4-2 2,-1 1 4,-3 0 1,0 2-1,1 4-2,-1 3-1,0 1 1,-1 0 1,-1 0 2,-1 1 1,-2 0 0,-1 2-3,-2 2-3,-3 2-2,0 2-2,2 2-3,0 2-2,1 2-3,1 1-1,3 3 0,1 2 0,3 2 0,1 0-1,1 1 1,1-1 0,1 1 0,0 0 1,2 1 0,1 1 2,1 2-1,1-3 2,4-1 2,3-4 0,2-3 2,2-1-4,-2 0-10,0 0-9,-2 0-10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2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66590 21687 548,'-5'-15'7,"8"4"15,6 3 15,7 3 15,4 0 2,3-2-12,1-2-10,3-2-10,-1 0-8,0 3-3,-1 1-3,-1 2-3,-2 1-5,-3 0-7,-3 0-6,-3 1-7,-3 0-8,-2 3-7,-4 4-7,-2 2-8,-4 2 0,-2 2 7,-4 0 9,-2 1 7,-2 1 5,1 0 5,-1-1 2,0 1 5,1-1 2,-1-2 3,0-2 2,1-2 2,-1-2 3,2-1 4,1 0 3,1-2 3,0 1 1,0 2-1,0 2-2,0 2-1,1 2 2,1 1 8,0 3 6,2 2 7,0 2 2,0 3-2,0 3-1,0 3-3,0 2 0,1 1-2,-1 0 0,0 2-2,0-1-1,0-3-2,0-3-2,0-3-2,1-3-9,0-1-15,2-2-14,0-2-16,2-4-5,2-3 1,2-4 3,2-4 3,1-5 0,2-5 1,0-7 0,1-5 1,0-5 2,-1-1 5,0-2 6,-2-2 5,0-1 4,0 1 3,-1 1 4,1 2 2,0 1 2,0 5-1,0 3 0,-1 5-2,1 6 13,-2 10 23,-1 10 24,0 9 24,-2 4 4,0-3-12,-2-3-14,0-2-13,-1-2-10,0 1-6,0 1-7,0 1-6,0 6-5,0 11-4,0 11-2,0 10-4,-2 6-3,-2 1-3,-4 1-1,-2 2-3,-1-4-4,3-7-6,1-7-5,2-6-7,2-7 0,0-5 1,2-7 3,0-5 2,1-7-3,-2-8-11,0-8-10,-2-8-11,1-2 1,1 3 13,0 3 11,2 2 13,-1 2 8,0-1 2,-2-2 4,0 0 2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3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66208 22678 617,'0'-28'5,"0"5"3,0 7 4,0 5 2,-1 9 0,-4 12-5,-2 11-5,-3 13-4,-5 5-4,-4 0-1,-5 0-2,-4 0 0,-3-2-2,3-6 0,1-4-1,3-5-1,1-4 1,3-3 5,1-2 4,3-4 3,1-2 4,4-1 2,3 0 4,3-2 2,3-2 1,5-6-2,6-4-2,4-5-1,7-6-2,11-7-1,9-7-1,10-6-1,5-4 1,0 2-1,-1 0 1,1 1-1,-1 3-1,-2 2-6,-3 3-4,0 4-5,-4 1-1,-1 1 3,-2 1 2,-1 1 3,-5 3 5,-6 5 5,-5 4 4,-7 6 7,-4 4 2,-4 4 2,-4 4 0,-4 4 1,-4 4 1,-2 5 1,-4 5-1,-2 5 1,-2 0-1,-1-3-5,-2-5-3,0-3-4,-2-1-3,-3 5-1,-3 3-2,-3 4-1,-2 2-3,-1-1-5,0-1-5,-2-1-4,1-3-2,5-3 1,4-5 1,3-3 0,4-7-7,2-8-16,4-10-16,3-7-15,3-6-2,4 1 12,3-1 14,6 1 12,-1 1 9,1 5 8,-2 3 6,0 4 7,-2 3 3,1 0-4,0 2-1,0 1-3,1 1 9,3 2 23,4 2 22,2 2 21,1 2 6,-1 5-12,-1 4-12,-1 4-12,-1 0-11,-3 0-9,-1 0-9,-2-2-10,-1-1-4,0-1 2,0-1 2,-1 0 1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3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69417 21641 570,'4'-4'9,"-6"8"18,-8 8 19,-6 7 18,-4 7 3,-3 3-12,-1 4-12,-2 5-12,0-1-8,2 0-6,4-3-5,3-2-6,2-2-2,1-3 2,1-3 3,1-3 2,4-6-14,10-9-29,8-8-29,9-9-29,4-4-4,-1 2 19,-1 3 20,-1 1 19,-3 6 19,-7 8 16,-5 9 17,-5 9 16,-6 5 7,0 1-1,-3 1-3,-2 1-1,-1-1-3,1-2-2,-1-2-2,0-1-2,1-3-3,1-1-4,0-3-3,2-1-3,5-4-4,8-6-6,9-6-4,9-6-5,6-5-3,3-6 0,2-4 0,4-4-1,1-5 1,1 1-1,-1-2 1,0-1 1,-2 1-1,-4 1-3,-3 3-1,-5 2-1,-3 2-1,-5 5 1,-3 3 2,-4 4 2,-6 3-4,-8 0-11,-8 2-9,-7 1-11,-5 0 0,2 2 10,2 0 8,-1 2 10,3-1 6,1 0 2,2-2 4,3 0 2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4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69936 22406 470,'-14'-14'-1,"3"1"-2,3 2-2,2 2-2,2 2 0,1 1 5,-2 0 5,2 2 3,-1 0 4,0 0 5,0 0 4,0 0 4,1 2 5,2 4 6,2 4 5,2 4 6,1 3 1,2 3-3,0 3-2,2 3-4,1 3-2,3 3-2,3 3-4,3 3-2,2 2-6,1 2-7,1 2-7,1 2-9,2 1-4,1 2-6,3 0-3,1 2-5,1-2-5,0-2-9,1-4-8,-1-2-7,-1-3-2,-3-2 6,-4-1 6,-1-3 5,-5-3 2,-3-5-3,-4-5-2,-4-4-4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04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70666 21959 582,'-7'-35'0,"2"8"0,2 7 0,2 9 0,2 4 3,2 2 5,2 2 6,2 2 5,1 2 7,3 2 11,2 2 9,1 2 10,2 2 1,2 5-8,0 3-7,1 5-8,-2 2-12,-1 2-17,-4 3-18,-3 1-15,-2-2-16,0-6-13,-2-5-12,0-6-13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5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38441 2474 488,'0'-14'-18,"0"1"9,0 2 10,0 2 9,-2 3 12,0 2 14,-3 4 15,-2 3 15,-2 4 2,-2 7-11,-1 7-10,-3 7-11,-2 6-7,-3 6-3,-3 6-5,-3 6-3,1-1-3,5-6-4,5-8-2,5-6-2,1-2-3,0 1-1,-1 2-2,-1 3-1,-1-2 0,2-2 0,1-3 0,1-3 0,0-3 0,2-3-2,1-3-2,0-3-1,3-6-14,4-12-24,4-10-25,4-11-26,1-5-3,1 0 18,0-1 16,0 1 18,-1 2 12,-1 5 7,-1 5 8,0 5 7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1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80225 15575 333,'49'20'167,"16"14"-1,15 14 1,17 16 0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12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80043 13949 552,'-8'6'-31,"2"-3"30,1-2 31,1-4 31,1-1 9,3-2-16,4 0-14,2-1-15,2-1-9,2-2-3,0 0-5,2-1-4,-2-1-2,1 0-1,-2 0-1,0 1-2,-1-1 1,-1 0-1,1 0 1,0 1 0,0-2 1,2 0-1,0-1-1,1-1 0,0 0 1,0 3-1,-2 1 1,-1 2-1,0 1 1,0 0 1,0 1 0,0-1 0,-1 0 1,-1 0 1,0 0 0,-2 0 0,0 1 1,0-1 1,0 0 2,0 0 0,0 1 1,2 0-1,0 2 0,1 1-1,1 1 1,0 3 2,0 4 3,0 2 2,0 1 0,1-2 0,2-2-1,0-2-1,1-1-2,3 0-2,2 0-1,2 0-1,-1 0-2,1 2 0,-2 1-1,-1 0-1,0 1 0,1 2-1,1 0 0,2 1-1,-1 0 0,1-2-1,-1-2-1,1-2 0,-2-1 0,-1 0 0,-2 0 1,-2 0 1,-3-1 0,-1-4 0,-2-2-1,-2-3-1,-1-4 0,0-2-1,0-3-1,0-3 0,0 0-1,1 1 1,2 2 1,0 3 1,1 0 0,2-2 1,0 0-1,1-1 1,1 0 0,0 1 1,-1 1 1,1 1 1,0 0 1,0-2-1,-1 0 0,1-1 0,0 1 0,0 3 0,-1 3 0,1 3 0,-1 1 0,0 0 0,-2 0 0,0 0 1,-1 0 1,1 1 1,1-1 2,2 0 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21"/>
    </inkml:context>
    <inkml:brush xml:id="br0">
      <inkml:brushProperty name="width" value="0.04663" units="cm"/>
      <inkml:brushProperty name="height" value="0.04663" units="cm"/>
      <inkml:brushProperty name="color" value="#FED406"/>
    </inkml:brush>
  </inkml:definitions>
  <inkml:trace contextRef="#ctx0" brushRef="#br0">90468 13045 471,'-30'-44'58,"3"7"-3,3 7-3,3 7-1,0 5-6,0 3-7,-1 3-6,0 3-8,-2 1-6,2 2-3,1 1-6,1 0-3,0 1-3,-3 0 0,-1 0 1,-3 0 0,-1 1-1,-3 2-1,-1 2-1,-2 2-1,-2 3 0,-3 4-2,-1 4-1,-2 3 0,-1 3 0,0 1 0,0 1 1,0 2 0,0-1 1,1 2-1,2 1 1,0 1-1,3 1 0,4-1 1,3 0-1,5 1 1,1-1 1,2-1-1,1-1 1,1-1 0,1 0 0,1 1 0,1 1 1,1 1-1,0 0 1,1 0 0,-1 1 0,0-1 1,0 1-1,-1 1 1,-2 1-1,1 1 0,-2 1 0,2 2 0,1 2-1,1 3 1,1 0-1,1 2 0,0 1 1,2 0-1,1-1 1,2-4-1,3-3 0,1-5 0,1-2 1,2-1-1,0-1 0,2-1-1,0-2 1,2-1 0,0-3 0,2-1 0,1-1 0,1 0-2,3-1 0,2 1-1,2 0 0,1-1 0,3 1 1,2 0 0,0-1 1,1 3 0,0 0 0,-1 1 1,0 0 0,-1 1 0,0 0 0,-2-1 0,0 0 0,-1-1-2,1-1-1,0 0-2,-1-3-1,-1-1-2,-1-2-3,-1-2-1,1-1-2,0-1 2,1 1 0,1 0 0,1 0 2,0 2 2,-1 0 1,1 1 2,2 2 1,3 2-1,5 1-1,3 3-2,3 0 2,3 1 1,1-1 2,2 1 2,1-2 4,1-3 9,-1-2 7,0-4 7,-1-2 2,0-2-6,-1-3-7,-1 0-4,-1-4-6,0-2-3,1-4-4,-1-2-3,1-3-2,0-3-1,2-3 0,1-3 0,-1-3 0,0-3 2,-1-3 1,-1-3 3,-1-2 0,0-2 0,0-2 0,1-2-1,-2-2 2,0 1 1,-1 0 1,-1 0 2,-2 1-1,-1 0 1,-3 1-1,-1 2-1,-3-2 0,-1 0 1,-3-4 1,-1 0 1,-1-3 0,0-1-1,-1 0-1,1-1 0,0 0-1,-1 4 0,1 2 0,0 4 0,-1 1 0,-1-1 0,-1 1 0,0 0 1,-3 0 0,-1 0 1,-2 0-1,-2-1 1,-2 2 0,-2 0 3,-2 1 0,-2 2 3,-2 0 0,0 1 1,-1 1 0,-2 2 0,0 0 0,-1 5 0,-2 2-1,0 3 1,-1 1-1,1 1 0,-1-1 1,0 0-1,-1 1-1,-1 1-1,-3 1-1,-2 1-1,-1 1-1,-3 2-1,-1 3 0,-3 1 0,-2 1-2,-2 0 0,-4 0-3,-3 1-1,-3 0-1,-2 2 1,-4 2 1,-2 2 0,-2 2 0,2 2 0,0 2-1,2 2-1,0 0 0,0 1-1,0 0 1,0 0-1,0 0 1,2 2 0,0 0 2,1 1-1,2 2 1,0 3-2,1 3 0,2 4-2,-1 2-1,-1 4-2,0 5-2,-2 3-2,2 4 0,2 4 1,3 4 1,3 4 2,5 1-6,5-1-12,7 0-12,5-2-12,4-4-5,4-10 2,3-8 3,2-9 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31"/>
    </inkml:context>
    <inkml:brush xml:id="br0">
      <inkml:brushProperty name="width" value="0.0411" units="cm"/>
      <inkml:brushProperty name="height" value="0.0411" units="cm"/>
      <inkml:brushProperty name="color" value="#FED406"/>
    </inkml:brush>
  </inkml:definitions>
  <inkml:trace contextRef="#ctx0" brushRef="#br0">80959 17562 535,'-15'0'0,"4"-2"0,3 0 0,3-1 0,2 0 7,3 3 13,4 4 15,2 2 13,3 1 4,2-2-8,2-2-7,1-2-7,2-2-6,0 0-4,-1-2-4,1 0-3,0-1-3,1 0-2,1 0-2,2 1-1,0-1-1,1 2-1,1 0 0,1 2 0,1-1-1,1 0-2,1-2-1,1 0-3,-1 0 1,0 0 0,-1 2 1,0 0 2,-2 1 0,-2 0 0,0 0 2,0 0 0,-2 0 0,1 0 0,-1 0 1,1 0 0,0 0 0,-1 0 0,1 0-1,0 0 1,-2 0-1,1 0-1,-2 0 0,-1 0 0,1 0-1,1 0 1,3 0 0,2 0 1,0 0-1,1-2-1,-1 0-1,1-2-1,-1 0 0,1 1 0,-1-1 1,1 0 0,-1 0 1,-2 2 0,1 0-1,-2 2 0,-1 0 1,-1 2-1,-1 0 1,-1 2-1,-1 0 1,0 1-1,-2 2 0,-1 0-1,0 0 0,0 0 0,-1-2 1,1 0-1,0-2 0,0 1 1,-1 0 0,1 0 0,1 0 0,0 0 0,1 0 1,1 0-2,1-1 2,1 0-1,2-2 1,0 0 1,0-1 0,1 0 1,-1 0 0,1 0 0,0 0 1,-1 2 0,1 0 0,0 2 1,-1-1-1,1-1 0,-1 0 0,1-2-1,-1 1 1,1 0 0,0 2 0,-1 0 0,1 1 0,-1 0 0,1 0 0,0 0 0,0-1 0,1-1 0,1 0 0,1-1 1,0-1-1,1 0 0,-1 0-1,1 0 0,-1 0 0,1 0-1,-1 0 0,1 0 0,-1 0 0,-1 0 0,-1 0-1,-1 0 0,-1 0 0,-1 0 0,-1 0-1,0 0 0,-2 0 0,1 1 0,0 2 0,-1 0 1,1 1-1,0-2 1,0 0 0,-1-2 0,0 0 0,-1 0 0,0 0-1,-2 0 1,-6 1-11,-12 4-22,-12 2-22,-11 4-22,-4 0-5,5-1 9,5-1 10,5 0 11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32"/>
    </inkml:context>
    <inkml:brush xml:id="br0">
      <inkml:brushProperty name="width" value="0.04541" units="cm"/>
      <inkml:brushProperty name="height" value="0.04541" units="cm"/>
      <inkml:brushProperty name="color" value="#FED406"/>
    </inkml:brush>
  </inkml:definitions>
  <inkml:trace contextRef="#ctx0" brushRef="#br0">78092 19740 484,'-15'-7'0,"3"2"0,1 2 0,2 2 0,2 0 3,0 0 7,2-2 6,1 0 6,2 0 6,5 2 2,6 2 3,4 2 4,3 1-2,-1 0-5,1 0-6,0 0-5,-1-1-4,1 2 0,0-2-1,-1 1-1,1 0-1,2 0-2,0 0-1,1 0-3,1 0-1,1 0 0,1 0 0,1 0-1,1-1 0,1 1 1,1 0 0,1 0 1,1 0 0,3 0 0,1 0-1,3 0 0,-3 0 0,-4 0-1,-5-1 0,-5 1-1,-2 1-2,2 0-1,0 1-3,1 2-2,1-2 0,3-1 3,1-2 2,3-1 4,0-2 1,1 0 0,-1 0 0,1 0 0,-1 0-1,1 0 1,-1 0-1,0 0 0,0 0 0,-1 0 1,-1 0 1,-1 0 1,-1 0-1,-1 0-3,-1 0-4,0 0-2,-1 0-1,1 0 1,1 0 1,1 0 1,0 0 0,1 0 0,-1 0-1,1 0-1,-1 0-1,-1 0 2,-1 0 0,-1 0 0,0 0 1,1 1 1,1 2 1,1 0 0,0 1 0,-1 0 1,-1 0-1,-1 0 0,1-1 1,0 0-1,0-2 0,3 0 1,-1-1 0,-2 0-1,1 0 1,-2 0 0,-1 0-1,1 0 1,0 0-1,-1 0 0,1-1 1,-1 0-1,1-2-1,0 0 1,-1 0-1,1 0 0,-1 1 0,1 2-1,0 0 0,1 0 0,1 0 0,1 0 1,0 0-1,-1 0 1,-1 0 0,-1 0 0,1 0 1,-1-2-1,2-1 1,2 0-1,-1 0 1,-2 0-1,0 2 0,0 1-1,-1 0 1,1 0-1,1 0 1,1 0 0,0 0 0,-1 0 0,-1 0-1,-1 0 1,0 0 0,-1 0 0,1 0 0,0 0 0,-2 0-1,1 0 1,-2 0-1,-1 0-1,-1 0 1,-1 0-1,0 0 0,-2 0-1,0 0 1,0 0-1,-1 0 1,1 0 0,-3 1-5,-6 5-7,-6 4-8,-6 4-8,-2 0-11,0-1-15,2-2-15,1-2-14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3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93041 8748 560,'-1'-17'27,"-1"11"9,0 12 10,-1 11 9,-1 7 0,0 1-8,0 1-8,0 1-9,0 1-6,0 1-4,0 1-5,1 1-4,-1-1-2,0 0-1,0-1-1,0-1-1,-1 2-2,-2 7-4,-2 4-2,-1 8-4,-2 0-3,2-2-2,1-4-3,1-2-3,1-4-3,2-4-2,2-4-3,2-3-3,2-5-2,2-5-3,2-5-2,2-4-2,0-5-1,1-4-2,0-4-1,0-4 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3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93266 8141 608,'-7'-30'3,"2"7"4,2 4 5,2 5 5,2 2 5,4 2 4,2 1 3,3 1 5,3 1 0,0 2-3,1 2-3,1 2-3,1 1-3,1 0-2,1 0-3,1 0-2,0 0-3,-3 2-1,-1 0-2,-2 2-2,-2 1-1,-1 3-3,0 3-1,-2 4-3,-1 1-1,-2 1 0,-3 1-2,0 1-1,-4 1 0,0 1 0,-3 1 0,-2 1 1,-2 1 0,-2 1 1,-1 1 3,-3 0 0,0 1 2,-1-1-1,0-1 0,1-1 0,-1-1-1,0-1-1,1-1 0,-1-1-1,1-3-2,3-3-2,1-4-1,2-4-3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4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94075 7281 475,'7'-29'3,"-1"5"5,0 5 5,-2 5 6,0 4 4,0 6 4,0 4 4,0 6 4,-1 4-1,-2 3-3,-2 5-5,-2 4-4,-2 3-3,0 4-1,-1 4 0,-1 5-1,-2 2-1,0 4-2,-2 2 0,1 4-1,-2 0-1,2 1-2,1 0-1,0 0-1,2-3-3,-1-4-4,0-6-3,0-4-4,1-5-3,0-3-1,2-5-1,1-3-2,0-6-2,2-6-3,0-8-4,2-6-3,2-7 0,4-5 1,3-7 2,5-5 1,2-4 3,1-2 1,1-2 2,2-2 2,-1 1 1,1 5 2,-1 5 1,1 6 1,-2 2 3,-1 4 4,-3 3 6,-1 3 4,-2 3 5,-1 2 2,0 4 4,-2 3 3,-1 3 4,-2 5 1,-3 6 3,0 4 1,-2 3 1,0 3-3,0 1-3,0 3-3,-1 0-3,0 1-3,-2-1-3,0 0-3,-1 0-2,0-3-3,0-1-2,0-3-2,1-1-4,0-3-5,2-1-5,0-2-5,1-2-4,0 1-3,0 0-2,0 0-4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5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95231 7974 511,'-13'-2'6,"3"-2"13,4-4 14,4-2 12,3-2 3,2 1-7,2-1-6,2 0-8,3-1-3,5-5 1,5-4-1,5-3 1,3-2-3,3 1-2,1 1-4,2 2-4,2 0-2,-1 2-2,0 3-1,0 1-1,-1 3 0,-5 1 1,-4 2 2,-3 2 2,-3 2-8,-3 1-18,-1 0-18,-2 2-16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49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96850 7278 564,'15'-15'93,"-1"3"-21,-1 1-22,0 2-22,-2 2-12,-1 0-3,0 2-3,-2 1-3,0 0-1,2 2 2,0 0 0,1 2 1,0 1 0,-1 4 2,0 2 0,-2 3 2,1 1-2,4-2-2,2-2-2,3-2-2,1-2-3,-3-1-2,-1 0-2,-2-2-3,-2 1 0,1 0 0,0 2 0,0 0 1,0 0 1,1 0-1,1-2 1,2 0 1,-1-1-2,-1 0 0,-1 0-1,-1 0-2,0 0 1,0 0 0,0 0 1,-1 0 1,1 0 1,0 0-1,0 0 1,-1 0-1,1 0 1,0 0 1,0 0 0,-1 0 1,1 0 1,0 0-1,-1 0 1,1 0 0,1 0 0,0 0 0,1 0-1,1 0 0,1 0 0,0 0 0,-1 0 2,1 0 1,-2 1 3,-3 2 5,-3 2 4,-2 2 5,-2 1 1,2 1-4,0 2-3,2 0-3,-2 0-3,-1 1 0,-2 0-1,-2 0-1,0-1-1,0 1-1,2 0-2,0-1-1,1 1-1,0 0-1,0-1-1,0 1-1,0 0-1,1 0 0,2-1 0,0 1 1,0 0 0,-2 1 2,-2 2 0,-2 0 2,-1 0 0,2 1 0,0 0 0,2-1 0,0 0 0,1-1-1,2-1-1,0 0-1,1-2-1,0-1-1,0 0-1,0-2-1,-1 0 0,1 0-1,0-1 0,0 1 1,-3-1-12,-2 0-20,-6-2-22,-2 0-20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6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38600 2665 469,'14'-29'-14,"-1"4"5,-2 3 7,-2 5 4,-1 2 6,0 2 3,-1 2 3,1 3 4,0 1 8,2 4 11,0 2 11,1 4 12,-1 3 1,-2 5-10,-4 5-9,-2 6-10,-2 2-7,2 4-2,0 3-4,2 3-2,-2 1-4,-1 0-1,-2 0-2,-1 1-2,-2-2-2,2-2-1,0-2-1,2-1-1,0-3-2,0-3-3,0-3-1,0-3-3,3-7-1,5-12 3,7-12 1,6-11 1,2-8 2,1-3-1,-1-3 0,1-2 0,-1-3 0,3-2-1,0-2-1,0-2 0,1 2-2,-3 6 1,-1 6 0,-3 6 0,0 2-1,1 1-4,1 0-3,1-1-3,-1 3-3,-4 5-4,-5 5-2,-3 5-4,-5 4-8,-6 6-12,-6 4-13,-6 6-12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4"/>
    </inkml:context>
    <inkml:brush xml:id="br0">
      <inkml:brushProperty name="width" value="0.04051" units="cm"/>
      <inkml:brushProperty name="height" value="0.04051" units="cm"/>
      <inkml:brushProperty name="color" value="#00BFF3"/>
    </inkml:brush>
  </inkml:definitions>
  <inkml:trace contextRef="#ctx0" brushRef="#br0">99681 7643 543,'-7'-8'-18,"1"2"13,0 1 11,2 1 12,0 1 9,2 3 6,0 4 6,2 2 6,0 3 1,2 2-7,0 2-6,2 1-6,0 1-5,0-1-4,-1-1-3,1 0-4,0-1-3,0 1-2,0 1-1,0 2-1,0-1-1,0-1 0,0-1 0,0-1 0,-1 0 0,2 0-1,-2-1-1,1 1 0,0 1 0,0 1 1,0 3 0,0 2 1,0 0 0,0 1 1,0-1-1,0 1 0,-1-1 0,-1-1 0,0-1 0,-2-1 1,1 0-1,0 0 0,2-1 0,0 1-1,1-1 1,0-1-1,0-1 1,0 0 0,0-2-1,2 1-2,0 0 0,1 0-3,1-2 0,2 1-2,0-2-2,1 0 0,0-1 0,-2 1 1,-2 1 2,-2 2 2,-2-1 0,1 1-1,0 0-1,0 0 0,1-1-5,0-1-6,1-1-8,2 0-6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4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98733 8674 617,'0'-14'-38,"0"1"20,0 2 20,0 2 21,-2 3 12,0 2 7,-3 4 6,-2 3 5,-1 1 0,-2 3-9,0 2-8,-1 2-8,-2 1-7,-2 3-4,-1 2-4,-3 1-4,-1 3-3,-1 1-1,-1 3-3,-1 1-1,0 0-1,1-3 0,1-3-2,1-3 0,-1 0 0,-1 3-1,-3 3 1,-1 3 0,0 1-2,3-3-2,3-1-2,3-3-2,2-1-4,2-1-2,2-1-3,3 0-3,1-3-3,2-1-4,2-2-3,2-2-4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6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100924 9506 591,'1'-16'4,"0"2"6,2 1 7,0 1 6,-1 1 6,-4 2 3,-4 2 5,-3 3 3,-4 1-2,-2 3-7,-2 4-7,-1 2-6,-1 2-5,1 2-2,0 0-3,3 1-1,-1 2-1,2 0-3,1 1-1,1 1-1,0 1-1,2-1-1,1 1 0,1 0 0,0-1-1,2-1 0,0-1-1,2-1-1,1-1 0,2 0 1,2-2 0,2 0 1,2-3-2,4-1-1,2-2-4,3-2-1,3-2-3,1-2-2,3-2-1,2-1-2,0-3 1,0 0 3,1-2 2,-1 0 4,-1 0 1,-3 3 2,-3 1 2,-2 2 2,-3 3 7,-3 2 15,-1 3 15,-2 4 13,0 1 2,0 0-14,1-1-13,2 1-13,1-1-9,5-2-3,4-2-4,3-2-5,1-2-1,-3 0 2,-3-2 1,-2 0 1,-3-2 1,-1 0 2,-1-1 0,0-1 1,-2-2 1,-2-2 1,-3-2 0,0-1 2,-4-1 0,0 2-1,-3 3-2,-2 1 0,-2 2-1,0 2-1,-1 2 0,-1 2-1,2 1-7,6-2-14,6-1-14,6 0-13,2-1-3,1 1 10,0-2 10,0 2 10,-1-1 15,-1 2 17,-1 0 20,0 2 17,-3 1 8,0 2-6,-4 2-4,0 2-6,-2 1-4,1 1-6,2 1-6,0 2-5,1-1-4,-2 1-1,0 0-2,-2 0-1,1 0-3,0 1-4,2 1-3,0 1-3,2-1-5,4-2-3,2-4-4,3-3-4,2-2 0,0-4 3,-1-2 3,1-3 2,-2-3 4,-1 0 2,-2-2 3,-2 0 3,-3 0 1,-1-1 1,-2 0 0,-2 1 1,-1-1 1,-2 2 1,0 1 1,-1 0 2,-2 2 0,0 1 0,-2 0 0,0 2 0,1-1-5,2-2-8,4-2-8,2-1-10,3-1-2,2 2 6,2 2 4,2 2 5,0 1 8,-1 1 12,-1-1 11,0 0 12,-3 2 4,-1 4-4,-2 3-3,-2 5-4,-2 4-3,-4 1-1,-2 5-2,-3 2-1,-1 0-3,0-1-3,2-3-3,1-1-4,1-2-2,2-1-3,2-1-2,2 0-2,2-3-4,2-1-7,2-2-5,2-2-6,2-2-2,3-2 6,3-2 5,4-2 4,-1-2 3,1-2 1,-2-2 1,-1-1 0,-1-2 1,-1 0-1,-1 0-1,0 1 0,-2 0 0,-3 0-3,-1 2-1,-2 1-3,-2 0 0,0 0-2,-2 0-1,0 0-1,-1 1 1,0-1 2,0 0 3,0 0 2,0 0 4,2 1 3,0-1 4,2 0 4,-1 0 1,-1 0-2,0 0 0,-1 1-3,-1-1 8,2 2 13,0 1 15,1 0 14,0 6 9,-4 10 7,-2 9 6,-3 11 6,-2 8-9,0 8-24,0 7-23,0 9-25,1-3-10,2-13 2,3-12 2,1-13 3,0-6-9,0-1-20,-2 1-19,0 0-21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0:58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97629 10566 606,'-8'-7'5,"-2"2"8,0 2 10,-1 2 8,-2 1 2,0 2-8,-1 0-6,-1 2-8,-1 1-3,-2 1-1,0 3-1,0 2 0,-2 1-2,2 1 0,1 1 0,1 2-2,1-1 1,1 1-1,0 0-1,2-1 0,1 0-1,2-1-1,3-1 0,1 0-2,1-2 0,2-1 2,0 0 1,2-2 1,1-1-1,4-1-1,2 0-3,4-2-1,2 0-2,3-2 0,3 0 0,3-2 0,2-2-1,3-4-2,1-4-2,3-3-2,-1-2-1,0 1 1,-1 1 2,-1 0 0,-2 1 3,-5 1 2,-3-1 4,-4 0 2,-5 3 7,-3 7 14,-4 4 12,-4 7 13,-1 2 1,0 0-10,2-2-10,0 0-11,2-1-8,0 1-5,2 1-7,0 2-5,3-2-3,2-1 0,3-2 1,3-2 1,2-2 0,0-2 0,-1-2 1,1-2 1,-1-2 0,-1 0 0,-1-1-1,0-2 0,-2 1 1,-3-1-1,-1 0 2,-2 0-1,-2 0 2,0 1 3,-2-1 2,0 0 2,-2 0 1,-2 0 0,-2 0-1,-2 1-1,-2 0 2,-1 2 2,-3 2 2,-2 2 3,-2 1 0,-1 2-1,-3 0-2,-1 2-1,-1 0 1,3 2 2,1 0 3,3 1 3,4 0-2,10 0-9,8-2-8,10 0-7,4-2-5,2-3-1,3 0 0,2-3-1,-1-1 0,0 0 4,-1 0 3,-1 0 3,-2 1 3,-3 0 3,-3 2 4,-2 0 4,-4 3 10,-3 6 18,-2 4 18,-4 5 18,-1 2 2,-2-1-15,0-1-15,-1 0-14,-1-2-11,3 1-8,2 0-9,3-1-9,0-1-3,3-4-2,2-5-1,2-3-1,0-3 1,1-2 0,0-2 0,0-1 2,-1-3 0,-1-2 1,0-2 1,-2-1 0,-1-2 2,0 1 2,-2-1 2,0 0 1,-3 1 2,-3 1 1,-2 1 0,-3 1 1,-2 1 1,0 2 1,0 2 1,0 2 1,0 1 1,-1 1 0,-2-1 0,0 0 1,3 0-4,8 2-8,8 0-8,8 2-7,3-1-1,-1-2 3,-1-2 5,-1-2 4,-1 1 4,0 1 5,-2 2 4,-1 2 3,-2 3 10,-2 4 13,-4 3 13,-2 5 13,-4 3 2,-2 1-11,-4 3-11,-2 1-10,-1 0-8,1-1-6,0-3-6,2-1-5,1-2-7,0-3-7,2-1-6,1-2-8,1-2-2,6-2 1,2-2 3,5-2 1,3-2 2,3-2 5,3-2 3,4-2 3,0-1 4,-1 1 3,-1-1 2,-1 0 3,-2 0 1,-1 2-2,-2 1 0,-2 0-2,-3 1-5,-1-2-7,-2 0-7,-2-1-9,-2-1 0,-2-2 8,-2 0 7,-2-1 7,-1 0 4,0 0 2,0 2 2,0 1 1,1-1 6,0 0 11,2-1 11,0-1 12,1 6 10,-2 14 11,0 13 10,-1 14 11,-1 7-5,0 0-18,0 0-19,0 0-19,0-1-17,2-2-15,0-2-14,2-2-16,0-4-3,0-7 7,0-7 7,0-7 8,0-3-1,0 0-8,0 0-9,0 0-7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2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97093 7428 541,'-8'-7'2,"2"0"1,1 2 3,1 1 2,1 0 7,3 0 14,4 0 12,2 0 13,4 1 1,4 0-11,3 2-10,5 0-13,0 1-6,-1 0-5,-3 0-3,-1 0-5,-1 0-1,-1-2-1,1 0-1,0-2 0,-1 1 0,1 1 1,0 0 0,-1 2 1,0 0 0,-1 0-1,0 0 0,-2 0-1,0 0 1,1 2 1,1 0 1,2 1 2,-1 1 0,-1-2-1,-1 0-1,0-2 0,-1 0-1,1 0-1,1 0 0,1 0-1,1 0 0,0-2-1,-1 0 0,1-2-1,-1 0 0,-1 1 1,-1-1 0,0 0 1,-2 0 1,1 2 0,0 0 0,0 2 1,-1 0 1,1 0-2,0 0-1,-1 0-1,-2 0 3,-6 2 3,-6 0 6,-6 2 3,-1 1 2,3 3-3,2 4-4,4 2-2,2 2-2,2 1 0,2 1 1,2 1-1,0 0 1,-1-1-1,-1-1-1,0 0 0,-1-2-1,0 1 0,0-1 1,0 1-1,0 0 0,0-1-4,-1 1-1,1 0-3,0-1-2,-2 1-3,0-1-3,-2 1-2,1-1-3,0-1-2,2-1-2,0 0-3,0-2-3,0 1-4,-2 0-2,0 0-5,-1-1-1,2-1-1,0-1-1,2 0-1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3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99700 7566 518,'0'-15'63,"2"2"-12,0 3-14,2 1-12,1 0-8,1 0-3,3-1-1,2-1-3,1-2 0,1 0-1,2-1 0,0-1 0,1-2-1,1-3-5,1-3-3,1-3-4,0 0-1,-1 3-2,-1 3 1,0 3-1,-2 2 0,1-1 0,0 0 1,-1 1 0,0-1 1,-1 2 2,-1 1 1,0 1 2,-2 1 2,-1 2 1,0 2 0,-2 3 2,-1-1-3,0 0-6,-2-2-6,0 0-6,-1 0 5,1 2 20,1 3 19,2 1 18,1 0 5,3-1-9,4 0-10,2-1-9,1-1-6,-1 2-3,-1 0-3,-1 2-3,0 0-2,1 0-1,1 0-3,2 0-2,-2 0-1,0 0-1,0 0-2,-2 0 0,-1 0-2,-1 0 2,-1 0 0,0 0 1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6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101250 7212 673,'21'-14'74,"-3"2"-18,-4 4-16,-4 3-18,-2 1-8,1 0 1,1 0 0,2 1 0,-1-1 0,1 2-4,0 0-2,0 2-3,0 0-3,3 0-3,1 0-4,3 0-3,0 0 0,-3 0 0,-1 0 2,-2 0 0,-2 0 2,-1 2 0,-1 0 1,0 2 1,-1-1-1,0-1 0,-1 0 0,1-2-1,0 1 1,2 0 1,0 2 2,1 0 2,1 0 1,2 0 1,0-2 0,1 0 1,1-1 1,-1 0 2,1 0 1,0 0 2,1-1-1,3 0-3,3-2-3,3 0-4,-1-1-1,-2 0-1,-3 0-2,-2 1 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6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103450 5890 628,'7'-9'150,"-1"-2"-40,0-2-40,-2-1-40,1-2-23,0 2-3,1 1-3,2 1-5,0 0 0,1-2 0,2 0 2,0-1 1,2-5-2,5-11-7,3-9-5,5-9-6,0-3-2,-3 6 1,-3 6 4,-3 5 1,-3 6 2,-3 4 2,-3 3 3,-2 5 1,-3 1 3,0 2 1,-2 1 1,0 1 2,-1 1 1,2 0 0,0 2 0,1 1 1,0 2-8,-4 4-15,-2 4-16,-3 4-16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7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104163 4027 559,'-2'-15'4,"0"1"6,-3 1 7,-2 1 6,-1 1 3,0 4-4,1 3-2,-1 2-3,-1 2-2,0 0-2,-1 0-2,-1 0-1,-2 1 0,0 2-2,-1 2 0,-1 2 0,-1 2-1,1 1-1,-1 3 0,0 2-1,1 1 0,1 3 0,1 1 0,1 3 0,0-1-1,2-1 0,1-3-1,1-1-2,1-2 0,2-1-1,2-1 0,2 0-1,4-3-1,6-1-2,5-2-2,7-2-2,2-3-2,1-4-2,-1-4 0,1-4-3,-1-2 0,1-1-2,-1-1 0,1-1-2,-2-2 0,0-2 3,-1-1 1,0-2 2,-4-2 1,-1 1 0,-4-1 1,-3 1 1,-2 0 0,0 3-1,-2 1 0,0 3-1,-2 1 5,-1 2 9,0 3 9,-1 1 9,-2 3 11,-1 6 12,0 4 12,-1 6 12,-1 3-1,0 5-12,0 3-13,0 5-13,-1 0-9,0 0-6,-1-1-6,-1-1-6,-2-1-4,0-1-3,-2-1-5,1-1-3,-2-1-7,2-1-11,1-1-11,0-1-10,4-5-5,4-10 1,6-10 2,4-9 1,2-4 8,0 3 13,-2 3 14,-1 3 12,0 1 10,-2 0 5,-1 0 6,0 1 6,-1 0 4,1 2 6,2 2 4,0 2 4,1 1 1,2 1-4,0-1-5,1 0-3,1 0-5,0 0-4,-1 0-5,1 0-4,0 1-6,2 0-5,0 2-6,1 0-6,0 1-7,-1 0-5,-1 0-8,0 0-6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7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105466 3274 528,'-8'-21'2,"2"5"6,1 5 4,0 5 6,1 3 6,0 3 11,0 4 10,1 2 10,-2 5 1,0 6-9,-2 5-9,0 7-8,-1 3-6,-2 2-3,0 2-4,-1 2-3,0 3-2,1 4-5,0 4-2,2 4-3,-1 6-7,-2 9-9,-1 9-9,-3 9-8,0 1-8,1-6-6,1-6-4,0-6-7,3-9 3,3-14 7,2-14 9,4-13 9,1-7 4,0 1-1,0 1 1,0 2-2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9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39893 3897 555,'-5'-8'6,"4"0"14,6 0 15,4 1 13,3 0 4,0 2-9,-1 2-8,1 2-8,0 2-3,0 2 0,-1 2 3,1 2 1,-1 2-3,-3 5-7,-1 3-7,-2 5-6,-3 0-6,-4-1-6,-4-3-6,-3-1-5,-4-2-2,0-1 1,-1-1 1,-1-1 0,-2 0 2,-1 0 1,-3-1 2,-1 1 1,-1-1 1,1-1 3,1 0 2,1-2 2,2-1 4,2-2 7,4-3 7,3 0 7,3-3 2,6 0-2,4-2-3,6 0-2,2-1-2,1 0 0,1 0-1,2 0 0,-1 0-1,3 1-2,0-2-1,1 2-2,1-1-4,1 2-4,1 0-6,1 2-4,0-1-3,-1 0 2,-1-2 2,-1 0 1,-1-1-4,-1 0-10,-1 0-10,-1 1-10,-1-2-3,-2 0 5,-3-2 3,-1 0 5,-2-1 1,0-2-1,-2 0-2,0-1 0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08"/>
    </inkml:context>
    <inkml:brush xml:id="br0">
      <inkml:brushProperty name="width" value="0.0384" units="cm"/>
      <inkml:brushProperty name="height" value="0.0384" units="cm"/>
      <inkml:brushProperty name="color" value="#00BFF3"/>
    </inkml:brush>
  </inkml:definitions>
  <inkml:trace contextRef="#ctx0" brushRef="#br0">106397 3952 572,'-1'-13'55,"0"7"-4,-2 5-2,0 6-5,-2 4-3,0 3-5,-1 3-6,-1 3-4,0 2-4,2-1-3,2 1-3,2-1-3,1 0-2,2-3-3,0-1-3,2-2-3,1-3-3,1-1-3,3-2-2,2-2-3,2-2-3,3 0 0,3-2-3,3 0 0,3-3-2,3-4 1,3-4 0,3-4 0,0-2 0,-2-3 2,-2-1 0,-1-3 2,-4 0 2,-3 0 4,-5-1 2,-3 1 4,-4 0 3,-4 1 2,-4 1 2,-4 1 3,-5 2 0,-4 3 0,-5 2-1,-5 4 0,-5 3-5,-5 2-8,-5 4-8,-4 2-7,-1 4-4,6 2-1,4 3 0,5 4 0,4 0-3,1-1-7,3-1-5,1-1-6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94329 40500 999,'-21'7'-72,"5"-2"16,5 0 16,5 0 16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7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92804 40604 622,'7'-22'4,"-2"5"10,-3 3 10,0 4 8,-2 6 5,0 8 0,0 8-1,0 7-1,-2 6-3,0 3-3,-3 3-5,-2 3-4,-1 2-4,1 4-3,-1 2-3,0 4-3,0 2-2,-2 2-3,0 2-1,-1 1-3,-1 2-3,1 0-2,-1 0-2,0-1-3,1 1-4,3 0-2,1 0-4,2 0-4,1-4-2,0-5-2,0-6-1,1-5-1,-1-7-1,0-4 0,0-5 0,0-4 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8"/>
    </inkml:context>
    <inkml:brush xml:id="br0">
      <inkml:brushProperty name="width" value="0.03202" units="cm"/>
      <inkml:brushProperty name="height" value="0.03202" units="cm"/>
      <inkml:brushProperty name="color" value="#00BFF3"/>
    </inkml:brush>
  </inkml:definitions>
  <inkml:trace contextRef="#ctx0" brushRef="#br0">92800 40935 686,'0'-15'0,"0"2"0,0 3 0,0 1 0,2-2 3,4-4 5,4-5 5,3-5 5,2 0 2,-2 5 0,-3 5-2,-1 5 0,2 2 0,6 0 1,5 0 0,7 1 1,2 0-1,0 2-3,1 2-2,-1 2-2,-1 2-2,-3 4 1,-3 2-1,-3 3 1,-4 3-2,-3 2-4,-4 1-2,-4 3-5,-3 1-2,-1 1 0,0 1-1,-1 1-1,-4 2 0,-6 1 3,-6 2 1,-5 3 3,-5-1-1,-1 0-1,-3-1-1,-1-1-2,0-2-1,1-3-1,3-3-1,1-3-1,3-3-2,1-1-3,3-2-3,1-2-2,2-2-1,2-2 1,3-3 1,1 0 1,3-4-4,4 0-9,4-3-9,4-2-9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18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94229 39831 582,'-7'-7'0,"0"1"0,2 0 0,1 2 0,-1 0 4,0 2 9,-1 0 10,-2 2 8,1 2 3,1 4-4,0 4-3,2 3-4,0 4-3,0 3-1,0 3-3,1 3-2,-2 3-2,0 1 0,-2 2-1,0 3-2,-1 0 0,1 4-1,-1 1-2,0 2-1,0 1-1,-2 2-1,0 0 0,-1 2 0,-1-3-3,1-4-5,-1-6-3,0-3-4,1-7-3,3-4 1,1-4-1,2-6 0,4-6-2,6-8-5,6-8-5,5-7-4,4-6-2,1-3 3,1-3 2,1-3 3,-1 1 2,-1 2 4,-3 3 4,-1 3 4,-3 3 4,-1 5 9,-2 3 7,-2 4 7,-2 5 10,-1 4 11,-1 6 11,0 4 12,-2 4 0,0 3-10,-2 3-11,0 4-10,-1 0-8,0 1-3,0-1-5,0 0-4,-1 0-3,0-1-1,-2-1-3,0 0-1,-1-3-2,0 0 0,0 0 0,0-2 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0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95000 39880 564,'0'-31'5,"2"1"11,0 1 10,2 1 11,1 1 2,1 1-5,3 1-7,2 2-5,1-1-3,2 1-2,0-1-2,1 1-1,1-1-1,-1 1-3,1-1-1,0 1-3,-1-1-2,1 1-3,0-1-4,-1 1-3,1-1-2,-2 1 1,-1-1-1,-1 1 1,1-1 1,0 1 1,1-1 1,1 1 1,0 0 1,-1 3 0,0 1 0,-2 3 1,-1 1-1,-1 4 2,0 3 1,-2 2 1,0 2 3,0 1 6,0-1 7,0 0 5,0 0 1,3 2-5,2 0-3,2 2-4,2 0-3,7 0 0,4 0-1,5 0 1,1 0-2,0 0-1,-1 0-1,-1 0-2,-2 0-3,-2 2-1,-1 0-3,-3 2-3,-1 0-1,-1 0-1,-1-1 1,0 1 0,-2 0 0,-1 0 2,-1 0 0,-1 0 2,-1 0 0,-1 0 1,0 0-1,-2 0 0,1-1 1,1-1 0,3 0 0,2-1 1,1-3 0,1 0-1,1-3-1,1-2-1,0-1 0,-1 2 0,-1 1 1,-1 0 0,-1 1 0,-3 1 0,-1-1 0,-2 0 0,-1 0 0,-1 2-3,1 0-1,0 2-1,0 0-3,-1 0-1,1 0-3,0 0-1,-1 0-5,-1 2-4,0 0-6,-2 2-5,-1 0-1,0 2 2,-2 0 3,0 1 2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0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99500 39205 583,'1'-13'51,"4"6"-4,2 6-6,3 6-4,2 3-4,0 1-2,-1 2-3,1 0-3,-1 1-3,0-1-3,-2 1-3,-1 0-4,1 1-1,2 3-3,2 3 0,1 3-1,1 0-2,-2-1 0,-3-3 0,-1-1-1,-1-1-3,2 0-2,0-1-4,1 1-3,0-1-4,-2-1-2,-2-1-4,-2-1-3,-1-1-3,1 0-3,2-2-2,0-1-4,0 0-5,-2 0-5,-3 0-7,0 0-6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100350 39078 508,'8'-30'67,"0"5"-13,-1 3-13,1 5-12,0 2-8,2 0-3,0 2-3,1 1-4,1 0-3,0-2-1,0 0-1,-1-1-2,1 0-1,0-1-1,0 0 1,-1 1-1,1-1-2,0 2 0,-1 1-3,1 1-1,1 0-1,0-2 2,1 0 1,1-1 2,1 0 0,1-1 0,2 0-1,0 1-1,-1-1 1,-1 0 0,-3 1 0,-1-1 1,-1 1-1,0 1 1,-1 1 0,1 0 0,0 2 0,0-1 1,-1 0 0,1 1 1,-1-1-1,-2 2 1,-2 1-1,-2 0 0,-1 2 5,3 1 9,2 0 9,2 2 10,0 0 1,1 0-6,0 0-7,0 0-7,1 0-3,5 1-3,3-2-2,5 2-2,0-1-2,-1 0-4,-3 0-2,-1 0-3,-1 1-2,1 2-1,1 2 0,1 2 0,-1 1 0,-1 0 2,-2 0 0,-3 0 3,0-1 0,0-1 0,-1 0 0,1-1 0,0-1 0,-1 1 1,1 2-1,0 0 1,0 0 1,1 0-1,1-1 1,1-2 0,-3 0-6,-8 0-14,-8 0-13,-8 0-13,-3 0-4,0 2 6,2 1 7,1 0 6,0 1 3,0 0 0,0 0-1,0 0-2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6"/>
    </inkml:context>
    <inkml:brush xml:id="br0">
      <inkml:brushProperty name="width" value="0.03385" units="cm"/>
      <inkml:brushProperty name="height" value="0.03385" units="cm"/>
      <inkml:brushProperty name="color" value="#00BFF3"/>
    </inkml:brush>
  </inkml:definitions>
  <inkml:trace contextRef="#ctx0" brushRef="#br0">103966 37551 650,'-7'-16'32,"2"2"1,2 1-1,2 1 0,2 1-2,2 0-3,2 2-4,2 1-3,1-2-2,3-2-2,2-3-1,2-3-1,1-2-2,1-1 0,1-1-2,1-1-2,0 0 0,-3 1-4,-1 1-1,-2 1-3,-2 1-1,1 1-1,0 0-1,0 3-1,-2-1-2,-1 0-1,-2 1-2,-2-1-1,-1 1-1,0 2 1,0 3 1,0 1 1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6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104485 35447 633,'0'-15'1,"0"1"2,0 1 3,0 1 1,-2 1 4,-2 2 6,-4 2 5,-2 2 5,-2 4 1,-1 4-6,-1 5-4,-1 6-6,-1 2-3,0 3-1,1 1-2,-1 3-1,1 0 0,2-1-2,3-1 0,1-1-1,1-1 1,0-1-1,0-1 1,1-1 0,0 0 0,2 0 0,2-1-2,2 1-1,2-2-2,2-3 0,2-3-2,2-2-2,1-3 0,3 0-1,2-2-1,2 0 0,1-3-1,3 0-2,1-3 0,3-2-2,0-3-1,-1-3 0,-1-5-1,-1-3 0,-1-4 0,-1 0 1,-1 0 2,-1-2 2,-1-1 1,-2 1 4,-3 0 3,-1 0 3,-1 0 2,-2 3 1,-1 1 1,0 3 2,-2 2 1,-1 2 2,0 4 2,-1 3 3,-2 5 4,-1 8 10,0 8 8,-1 7 9,-1 6 0,0 1-10,0 2-10,0 3-9,-1-1-6,0 0-4,-1-1-2,-1-1-3,-1-2-3,0-1 1,0-3-1,0-1-1,1-3-2,-1-1-7,0-3-5,0-1-6,1-5-8,2-6-10,2-7-10,2-8-10,3-4 0,2-3 11,4-3 11,2-3 10,1 1 10,1 1 7,0 4 6,0 4 8,-1 1 6,1 4 4,0 3 6,0 2 4,-1 2 3,1 1 1,0-1 0,0 0 1,-1 0-2,-1 2-1,-1 0-3,0 2-2,-1 0-6,0 2-10,-1 0-11,1 2-9,-1-2-10,0-2-9,-2-4-10,0-2-9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09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41247 2623 464,'0'-22'2,"0"3"1,0 3 3,0 3 2,1 2 7,2 2 14,2 2 13,2 3 14,-1 2 3,-1 5-7,-2 6-5,-2 4-7,-1 4-6,0 3-4,0 3-4,0 3-5,0 4-3,-2 5-3,0 4-3,-2 6-2,0 0-3,-2 0-4,0-4-2,-1 0-5,-1-4 0,2-4 2,1-4 1,0-3 1,1-3-8,1-1-15,-1-1-17,0-1-17,0-7-9,2-10-3,0-13-3,2-12-2,0-5 5,0 2 16,0-1 15,0 3 15,0 0 11,0 3 6,0 1 5,0 2 7,1 2 6,2 1 8,2 1 8,2 1 7,1 0 3,3 2 0,2 1-2,2 1-1,0 0-2,1 0-6,0 0-3,-1 0-6,1 1-3,1 1-3,1 0-4,2 2-2,-2 0-5,0 2-4,0 0-6,-2 2-4,-1 0-7,-1 0-9,-1 0-10,0 0-10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7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105571 35077 583,'0'-16'1,"0"2"0,0 1 0,0 1 1,0 1 3,0 0 2,0 2 3,0 1 3,0 2 5,0 4 9,0 4 7,0 4 8,-1 3 1,0 3-5,-2 3-7,0 4-5,-2 2-4,0 6-1,-1 5-2,-1 5-2,-2 2-2,0 2-4,-1 1-3,-1 0-4,0 1-3,0 0-5,2 0-2,1 0-5,0-1-4,-2-4-6,0-2-4,-1-3-7,1-4-3,3-3-2,2-5-2,4-3-2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7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106300 35714 591,'8'-23'2,"0"3"5,-1 1 4,1 3 5,-1 3 4,0 6 7,-2 6 5,0 6 6,-3 5 0,-2 4-4,-4 3-4,-2 5-4,-2 1-4,2 2-4,1 1-4,0 1-3,2-1-1,1-3 1,0-3 2,2-3 0,2-3-2,7-3-7,6-3-5,6-2-7,2-4-5,0-4-3,1-4-3,-1-4-4,1-3 0,-1-3 2,1-3 3,-1-3 1,-2-1 2,-3 1 2,-4 1 2,-4 1 1,-4 0 2,-3-1-1,-2-1 1,-4-1-1,-2 2 3,-3 3 2,-4 5 3,-2 3 3,-5 5-3,-7 6-10,-6 6-10,-8 6-8,1 2-3,8-1 5,7-1 5,9-1 6,3 0 1,0 0-3,0-1-1,1 1-3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29"/>
    </inkml:context>
    <inkml:brush xml:id="br0">
      <inkml:brushProperty name="width" value="0.03538" units="cm"/>
      <inkml:brushProperty name="height" value="0.03538" units="cm"/>
      <inkml:brushProperty name="color" value="#00BFF3"/>
    </inkml:brush>
  </inkml:definitions>
  <inkml:trace contextRef="#ctx0" brushRef="#br0">100293 40211 621,'0'-13'6,"0"8"16,0 7 17,0 6 15,0 5 4,0 1-11,0 3-11,0 2-10,-1 1-7,0 2-3,-2 3-4,0 1-3,-1 2-2,0 1 0,0 1 0,1 1-1,-2 0-2,0 0-1,-2 0-2,0 1-3,0-2 0,1-2-1,1-2 0,0-1 0,1-2 1,0-1-1,0-1 0,1-1 1,-1-1-1,2-3-1,0-1-2,2-2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1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99970 42838 505,'-17'-14'-4,"-1"2"-5,-3 4-6,-1 3-6,-1 2 4,1 4 15,1 2 15,1 4 15,-1 1 8,-2 1-1,-1 2-1,-2 0 1,-1 2-4,1 3-5,1 3-5,1 3-6,1 1-3,4-1-3,3-1-1,3-1-2,2 0-2,2-1-2,3 1-1,1 0-3,1-2-1,2-1 0,0-3 0,2-1-1,1-2 1,4-2-2,2-3-1,4-1-1,2-1 0,5-2 0,3 0 1,5-2 0,2-2-1,2-4-3,3-4-3,1-3-4,0-3-1,-1 1 2,-3-1 0,-1 0 2,-3 2 1,-2 1 4,-1 2 3,-2 2 3,-5 4 6,-5 6 11,-6 6 10,-6 6 11,-4 2 2,0-1-7,-1-1-6,-2 0-7,2-1-3,1 1 0,2 1 0,2 2-1,2-2-3,3-3-6,4-3-7,2-2-7,2-3-3,2-1 0,0 0 0,1-1 0,1-2 0,-1-1 2,1 0 1,0-1 1,-1-3 1,-1-2 1,-1-3-1,0-3 1,-2-2 0,-1 0 1,-1 1 1,0-1 0,-3 0 2,-1 1 1,-2-1 2,-1 0 2,-4 1 0,-1 1-2,-2 1 0,-1 1-1,-4 1 0,-2 4 2,-3 2 2,-3 4 2,-1 1 0,1 0 1,0 0-2,2 0 1,2 1 0,1 0 1,2 2 0,2 0 2,5 1-2,6 2-6,8 0-5,6 2-5,5-2-4,3-3 0,3-2-1,3-4 0,1-1 0,-2 1 1,0-2 1,-1 2 2,-2-1 1,-3 0 5,-3 0 4,-2 0 5,-3 1 1,-1 2 0,-1 2-1,-1 2 1,-2 1 2,-2 2 5,-4 0 5,-2 2 6,-3 0 3,0 1-2,-2 1 0,0 2-1,-2 0 0,0 1-2,-1 1 0,-1 1-2,0 1-2,2 2-2,2 0-4,2 1-3,1-1-2,0-1-3,0-2-1,0-3-2,1-1-2,4 0-5,2-2-4,3 0-5,1-4-1,0-3 0,-2-4 0,0-3 0,-2-5 1,1 0 0,0-3 2,0-1 1,0-3 2,0-2 1,-1-1 1,1-3 1,-1 0 2,-2-1 1,-2 1 0,-2-1 1,-1 2 1,0 1 1,0 3 2,0 1 2,0 3 1,0 1 1,0 2 2,0 2 2,-1 2 0,-2 2 1,-2 3 1,-2 1 0,2 1-1,6 1-5,6 2-4,6 0-5,3 1 0,-1 0 0,1 0 3,0 0 1,-1 0 1,-1 2 1,-1 0 1,-1 2 1,-1 0 1,-2 1 1,-2 1 1,-2 2 1,-1 0 0,0 1 0,-1 1-1,1 1-1,-1 1 0,-4 2-2,-2 0 0,-3 1-1,-2 0-1,0-1 0,0-1-1,0-1 0,1-1-3,0-2-5,2-3-4,1-1-5,2-4-1,4-6 3,3-6 2,5-5 3,3-4 2,2 2-2,1 1 0,3 1-2,0 0 1,-3 0-1,-1 0-1,-2 1 0,-2 1-1,-1 2-3,-1 4-4,0 2-2,-2 0-2,-1-3 3,0-5 2,-2-4 2,1-2 3,0-1 5,1-2 4,2 1 5,0-1 1,0 0 0,-1 2 0,1 1 0,0 1 1,0 1 4,0 1 3,0 0 5,-1 2 3,-1 1 4,-1 1 4,0 0 5,0 2 3,0-1 4,1 0 3,2 0 4,-2 4 1,-3 8 1,-2 8-1,-3 7 1,-4 7-4,0 5-7,-3 5-7,-2 4-7,-1 6-5,1 6-5,-1 6-4,0 5-5,2 3-5,2-3-8,4-1-8,3-2-8,0-3-8,-1-5-9,0-3-9,-1-4-9,-1-5-2,0-7 7,0-7 5,0-7 6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3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94300 42683 526,'10'-6'9,"5"4"19,5 4 18,5 4 18,1 3 4,-3 3-12,-3 3-13,-2 4-11,-3 3-8,1 4-1,0 6-3,-1 5-2,0 1-3,-1-4-3,0-2-4,-2-3-3,1-1-3,1 1-2,3 0-2,2 2-2,0-1-2,1-1-1,-1-3-1,1-1-1,0-2-3,-1 1-9,1-1-7,0 1-8,-3-3-5,-1-3-6,-4-5-3,-3-3-5,-1-2 1,0 0 6,0 0 6,0 0 7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1:34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96150 45268 498,'-1'-15'3,"0"-1"7,-2 0 7,0 1 6,-1-1 4,0 2 0,0 1-1,0 1 0,-1 1-2,-2 2-3,-1 2-3,-3 3-5,-2 1 0,-2 3-1,-1 4 0,-3 2 1,-1 3-1,-3 2-2,-1 2-1,-3 1-1,1 3-1,3 1 0,3 3-1,3 2 0,2 0 0,1 2 0,1 1 0,0 1 0,2 0-1,3-1 0,1-1 0,2-1-1,2-1-1,2-1 2,2-1-1,2-1 2,3-1-3,4-1-4,3-1-5,5 0-3,3-3-4,3-3 1,3-3-1,3-2 0,1-5 0,2-4-2,1-6-2,1-4 0,-1-4-1,0-1 0,-1-3 0,-1-1 0,-1-2 1,-1-1 1,-2-1 2,1-1 0,-4 0 2,-2-1 2,-3 1 2,-2 0 2,-4 1 3,-3 3 3,-3 2 3,-2 5 3,-4 2 9,-4 4 13,-4 4 13,-4 4 14,-2 5 2,1 8-11,-1 6-11,0 7-9,1 4-7,2 1-3,3 0-2,1 2-3,1 2-2,2 1-4,0 2-3,2 2-2,0 1-5,0 1-7,0-1-6,0 0-5,0-1-8,2 0-7,0-1-8,2-1-7,0-5-3,0-6-1,-1-7 0,2-6 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08"/>
    </inkml:context>
    <inkml:brush xml:id="br0">
      <inkml:brushProperty name="width" value="0.03998" units="cm"/>
      <inkml:brushProperty name="height" value="0.03998" units="cm"/>
      <inkml:brushProperty name="color" value="#FED406"/>
    </inkml:brush>
  </inkml:definitions>
  <inkml:trace contextRef="#ctx0" brushRef="#br0">68957 30664 550,'-18'-18'0,"-2"-3"2,-3-5 0,-2-3 1,7-2 8,22 1 14,20 1 16,20 1 14,8 4 1,-8 5-12,-6 6-14,-7 7-13,-1 2-6,6 2-2,6 0-1,7 2-2,1 0 0,-1 0 0,0 0-1,-1 0 0,3 0-1,9 0-1,9 0 0,9 0 0,3 0-1,-3 0-1,-3 0-1,-3 0 0,-2-1-1,-1 0-1,-1-2 1,-1 0-1,0-2 0,1-2 0,1-2 2,1-1-1,-1-4 1,-3-2-2,-3-3-1,-2-3-2,-4-2 0,-1-1 1,-2-1-1,-2-1 1,-4-1 0,-4 0 1,-5-2 0,-5-1 0,-5 0 1,-2-1 0,-3 1 0,-2 0 0,-4-1 1,1-1-1,-2-1 0,-1 0 0,0-2-1,1-1 1,1 0 0,2-2-1,-3-1 1,-1 0 0,-4-2 0,-3 0 1,-1 0 0,-2 3 3,-1 3 2,0 4 2,-2 2 1,-2 3 2,-2 3 1,-2 3 1,-2 0 1,-2-1-1,-2-3-1,-1-1-1,-3-3-2,-2-3-3,-2-2-5,-1-4-3,-2 0-2,-1 2-1,-1 1 1,-1 3-2,-2 2 1,-1 3 2,-3 3 0,-1 3 2,-4 2 0,-3 1 1,-4 1 1,-4 1 0,-3 1 1,-2 0 1,-2 2-1,-1 1 1,-4 1 1,0 1 1,-3 0 0,-1 2 1,-2 0 0,0 2 0,0 1-2,1 0 0,0 1-1,2 1 0,3-1 1,1 0-1,2 0 1,4 2 0,2 0 0,4 2 1,0 1 0,-1 2-1,0 2-1,-1 2 0,-1 2-1,1 3 0,2 3-1,0 3 0,2 3 1,0 1-1,1 3 2,2 1-1,0 3 1,1 1-1,2 2 0,0 3 0,0 2-1,-1 6-2,0 4-1,-2 6-2,1 2 1,1-1 1,3 1 2,2 0 2,2-2 1,1-2 1,3-4-1,1-2 1,4-4 0,3-2 0,4-4 1,5-2-1,2 1 2,2 3 0,2 4 2,2 4 2,3 1-1,4 0-2,4-2 0,3 0-2,6-1 0,7 0 2,7 0 1,7 0 2,5-3 0,4-6-1,4-5-1,4-7-1,3-3-2,3-2 0,3-3-2,3-1-1,3-3-1,1-2-2,3-4-3,1-2-1,3-3-4,2-1-3,4 0-4,3-1-3,3-3-5,6-4-5,4-4-6,5-3-4,-7-1-1,-22 4 6,-19 4 5,-21 5 6,-12 0 1,0 0-4,-1-1-4,0-2-4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0"/>
    </inkml:context>
    <inkml:brush xml:id="br0">
      <inkml:brushProperty name="width" value="0.04473" units="cm"/>
      <inkml:brushProperty name="height" value="0.04473" units="cm"/>
      <inkml:brushProperty name="color" value="#FED406"/>
    </inkml:brush>
  </inkml:definitions>
  <inkml:trace contextRef="#ctx0" brushRef="#br0">53200 30178 491,'31'-22'138,"1"5"-31,-1 3-30,0 5-30,-1 2-17,-1 2-4,-3 2-5,-1 2-4,-2 1-4,-1 2-1,-1 0-4,-1 2-1,-1 0-3,-3 1-3,-1 2-1,-2 0-3,-2 0-9,1-2-18,0-3-17,0 0-18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53245 30440 448,'-39'-16'80,"16"3"-12,15-1-12,16 2-11,7 2-8,1 1-3,0 2-3,-1 2-3,2 1-2,1-2-3,3 0-1,2-1-3,0 0-2,2 0-2,1 2-1,1 1-3,0 0-2,-1 2-2,-1 0-2,-1 2-2,-1 0-2,1 0 0,-1 0-2,1 0-2,-2 0-3,-2 0-9,-1 0-8,-2 0-9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54162 29300 475,'-20'2'46,"7"4"8,7 4 8,7 3 8,2 4-2,-1 1-12,0 3-12,-2 2-12,0 1-8,0 2-3,0 3-4,0 1-2,0 2-5,0 2-5,0 3-5,0 1-5,0 0-8,0 0-7,0-2-8,0 0-8,1-2-5,2-5-3,2-4-4,1-3-2,2-4-2,0-3 1,-1-3 0,1-2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42312 2012 417,'0'-36'27,"0"8"3,0 6 5,0 7 4,0 8 6,0 11 5,0 12 7,0 10 6,-1 6-3,0 4-10,-2 3-12,0 2-10,-2 6-8,0 6-5,-1 7-5,-1 7-4,-1 1-3,2-7 0,1-5-1,1-6-1,0 0-5,2 7-11,0 8-11,2 6-11,0 1-6,0-2 0,0-3-2,0-3 0,0-2-1,0-2 2,0-3 1,0-1 0,0-7 5,0-12 6,0-11 8,0-13 7,0-5 2,0 0-2,0 0-2,0 0-2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3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55387 28840 489,'5'-19'82,"-3"10"-10,-4 10-11,-3 10-10,-4 5-10,-2 3-6,-2 2-7,-1 1-8,-3 2-4,0 1-2,-1 1-3,-1 1-2,0-1-2,3 0 1,1-1-2,2-1 1,2-1 0,3-3 0,1-1 0,2-2 1,6-3-1,11-3-2,12-3-3,10-2-3,3-4-1,-2-4 1,-3-4 0,-3-4 0,-3-1-2,0 2-5,0 3-5,-2 1-5,-2 1-7,-3 2-9,-3 0-9,-3 2-9,-4 0-5,-4 0-2,-6 0-1,-4 0-2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2:24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55862 28739 539,'-14'-14'0,"2"1"0,4 2 0,3 2 0,2 6 13,0 8 24,2 9 25,0 10 25,1 5 3,0 4-20,0 4-19,0 4-19,0 5-16,-2 6-14,0 5-12,-1 7-13,-1-1-5,2-7 4,0-6 4,2-8 3,0-6-7,0-5-19,0-7-17,0-5-19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3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52843 36565 425,'-72'0'33,"25"0"18,27 0 18,27 0 17,12 0 2,1 0-18,-1 0-17,1 0-17,2 0-10,5 0-5,4 0-4,6 0-4,1-1-5,-2 0-4,-2-2-5,-1 0-5,-4 0-2,-4 1-4,-3 0-2,-4 2-2,-3 0-7,1 0-10,-1 0-9,1 0-10,-4 0-7,-8 0-2,-8 0-3,-8 0-3,-3 0 5,3 0 14,1 0 12,2 0 12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3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53381 35572 411,'0'-19'9,"0"7"18,0 8 18,0 8 19,0 5 3,0 3-11,0 4-10,0 2-11,0 2-7,0 1-3,0 1-3,0 1-2,0 1-2,0 3-2,0 1-2,0 3-2,-1 0 0,0 2 2,-2 1 0,0 1 1,-1 0-2,0 2-3,0 1-5,1 0-4,-1 2-2,2 0-4,0 2-2,2 1-3,0-1-7,0 0-13,0-2-11,0 0-13,0-4-8,0-6-6,0-5-5,0-6-5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4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54854 35881 451,'1'-13'94,"3"3"-18,4 4-17,2 4-17,2 2-10,2 0-2,0 0-2,1 0-4,0 0-2,-1 2-3,-1 0-3,0 2-4,-2 1-3,1 5-5,0 4-4,0 4-4,-2 1-3,-3-1 0,-2-1-1,-4-1 0,-3 1-1,-3 1-1,-6 3-1,-2 1-2,-3 1 1,-2-1 0,0-1 1,0 0 0,-3-3 2,0 0 1,-1 0 1,-1-2 2,-1 0 0,-1-1 1,-1 1 2,0 0 0,-1-2 1,2-1 1,3-3 0,2-1 1,4-1 5,8-2 11,8-1 9,8 0 11,5-2 2,3-2-6,3-2-7,3-2-5,2-1-5,-1 2-4,1 0-3,-1 2-5,1-1-4,-1 0-8,1-2-6,-1 0-7,1 0-10,1 0-10,1 2-12,1 0-10,-2 1-5,-5-2 4,-5 0 2,-4-1 3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5"/>
    </inkml:context>
    <inkml:brush xml:id="br0">
      <inkml:brushProperty name="width" value="0.04616" units="cm"/>
      <inkml:brushProperty name="height" value="0.04616" units="cm"/>
      <inkml:brushProperty name="color" value="#F2395B"/>
    </inkml:brush>
  </inkml:definitions>
  <inkml:trace contextRef="#ctx0" brushRef="#br0">56925 35863 476,'-8'16'137,"-2"3"-32,0 1-32,-1 3-32,0 0-18,0 1-1,2-1-3,1 1-2,0-2-1,2 0 0,1-1-2,0 0-1,1-2-1,1 1-4,-1-1-4,0 1-3,0-2-2,2-1 1,0-3 1,2-1 0,0-1 1,2 0-3,0-1-1,2 1-2,2-1-3,5-2-6,5-3-4,6 0-4,0-4-3,0-3 3,-1-2 1,0-3 3,-2-3-1,1-2 1,-1-2-2,1-1-1,-1-3 1,-1-2 2,-1-1 1,-1-2 2,-1-2 1,-3 3 0,-1 0 0,-2 1 1,-2-1 3,-1 0 8,0-1 7,-1 0 7,-3-2 3,-3 1-1,-2-1-2,-3 1-1,-3 0-1,0 3 0,-1 1 0,-1 3 1,-1 1-2,0 2-3,0 2-3,1 3-4,-2 1-3,0 2-1,-1 2-3,-1 2-2,-2 5-5,-1 10-8,-3 7-7,-1 10-8,0 2-5,5-7 0,3-5-2,4-7 0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6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52454 40096 410,'-22'0'0,"5"0"0,3 0 0,4 0 0,6 0 12,8 0 25,8 0 26,7 0 24,5-1 4,-1 0-16,1-2-17,-1 0-16,1 0-11,-1 0-5,1 2-6,-1 0-5,1 1-4,1-2-2,1 0-3,1-1-1,0 0-4,-1 0-2,-1 2-2,-1 0-4,-2 1-1,-1 0 1,-3 0 0,-1 0 0,-2-1-11,-1-2-24,-1-2-24,0-1-24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55221 39221 498,'16'-8'71,"1"0"-8,1 0-9,1 1-9,0-1-6,-1 2-4,-1 0-2,0 2-4,-2 1-4,-1 2-2,-1 2-4,-1 2-3,-2 2-3,-2 4-2,-4 2-1,-2 3-2,-3 3-3,-2 1-2,-2 3-4,-2 1-2,-2 2-3,-3-1-1,-4 1-2,-1-1-2,-4 0-1,0-1 0,-1-1-1,0-1 0,-2-2 0,3-1 2,0-2 0,1-2 1,1-3 1,0-1 2,2-2 1,1-2 2,6-3 5,10-4 11,12-4 10,10-4 10,6-1 0,0 1-8,2 0-9,1 2-9,0 1-8,-2 2-6,0 2-8,-1 2-7,-2 1-2,-1 0 1,-3 0 2,-1 0 1,-2 0-3,1 0-9,-1 0-8,1 0-9,-2-1-3,-3-2 4,-3-2 2,-2-1 3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57215 38920 459,'0'-12'51,"2"10"3,0 8 3,1 10 3,0 4-2,0 0-7,-2 2-7,0 2-7,-1-1-6,0 2-5,0 1-3,0 1-4,-1 0-5,0 1-4,-2-1-5,0 0-4,-1 0-6,1-3-3,-1-1-6,0-3-4,1-1-5,1-3-6,0-1-5,2-2-6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7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57150 39759 585,'8'-22'13,"0"5"4,-1 3 4,1 5 3,0 1 7,2 2 5,0 1 7,1 0 6,1 1-1,2 1-7,0-2-8,1 2-8,1-1-7,1 2-7,1 0-6,1 2-8,0 0-10,-3 0-16,-1 0-14,-2 0-16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42854 3322 523,'14'-19'34,"-4"7"7,-5 8 6,-2 8 7,-6 6-1,-2 5-7,-5 5-8,-4 5-7,-1 2-7,1-3-3,1-2-5,1-1-4,-1-1-2,-2 1-2,-1 1-1,-3 1-1,1-1-1,3-3 1,3-3 1,3-3 0,3-1-4,4 0-6,4-1-7,4 1-7,3-2-3,3-4 2,3-4 3,3-4 1,3-3 1,3 0 0,3-1 1,3-2 0,-1 1-1,-6 1 0,-4 0-2,-4 2-1,-4 1-2,1 0-2,0 1-4,-1 2-2,0 1-3,-2 2-2,-2 2-4,-2 2-3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8"/>
    </inkml:context>
    <inkml:brush xml:id="br0">
      <inkml:brushProperty name="width" value="0.05136" units="cm"/>
      <inkml:brushProperty name="height" value="0.05136" units="cm"/>
      <inkml:brushProperty name="color" value="#F2395B"/>
    </inkml:brush>
  </inkml:definitions>
  <inkml:trace contextRef="#ctx0" brushRef="#br0">58265 38255 428,'-6'-13'71,"2"6"-3,4 6-3,2 6-5,1 5-6,0 3-9,-2 5-10,0 4-10,-1 1-4,0 1-1,0-1 1,0 1-1,0 3-1,0 8-2,0 8-4,0 8-2,0 4-4,0 1-9,0 2-7,0 0-7,-1 5-5,0 9-4,-2 9-2,0 8-3,0-4 0,1-17 6,0-19 4,2-16 5,0-9-6,0 1-20,0 1-17,0 1-20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19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59400 36700 452,'15'1'171,"-1"2"-41,-1 2-43,0 2-43,-1 0-22,3 1-2,2 0-2,1 0-3,2 1-3,0 1-4,-1 3-3,1 2-4,0 1-3,1-1-1,1 1-1,1 0-2,0 0 1,1 1 0,-1 1 1,1 1 1,-2 0 0,-1-3 1,-3-1 0,-1-2 1,-1-2-1,0 1 0,-1 0-2,1 0 0,0-2-1,-1-1 1,1-2 0,0-2 1,-1-1 1,1 0-2,-1 0 0,1 0 0,-4 1 2,-6 5 5,-8 4 4,-6 4 5,-4 0 2,0-1-3,1-3-1,-1-1-3,-1 0 0,-3 1-1,-4 3 1,-1 2-1,-3 1-1,1 1-2,-1 1-3,1 1-1,-1 0-3,2-1-3,1-1-2,1-1-2,2-1-3,1-3-2,2-1-2,3-2-2,-3 0-4,-4 5-3,-5 3-5,-4 5-5,-2 0 2,3-1 4,3-3 6,3-1 6,3-3-3,2-3-11,4-3-10,3-2-10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7"/>
    </inkml:context>
    <inkml:brush xml:id="br0">
      <inkml:brushProperty name="width" value="0.04595" units="cm"/>
      <inkml:brushProperty name="height" value="0.04595" units="cm"/>
      <inkml:brushProperty name="color" value="#F2395B"/>
    </inkml:brush>
  </inkml:definitions>
  <inkml:trace contextRef="#ctx0" brushRef="#br0">64194 36790 478,'6'-8'6,"-3"2"9,-2 0 11,-4 2 10,-1 1 3,-2 2-7,0 2-6,-1 2-6,-1 2-4,0 4 1,1 2-2,-1 3 1,-2 4-1,-4 5 0,-4 5-1,-3 5-1,-3 3 0,-1 4 2,-1 2 1,-1 4 2,-1 2-1,-1 2-2,0 2-3,-2 1-2,1 1 0,1-2-1,3-3 0,1 0 0,2-4 0,1-2-1,1-4 1,1-2-1,2-4-2,5-4-1,3-3-3,4-5-2,5-3 0,6-3-1,6-2 0,6-4-1,4-2 0,2-2-3,4-3-1,3 0-4,3-6 0,3-8 1,2-8-1,4-7 1,-1-4-1,-4 0-2,-3-1-3,-5 1-1,-4 1-3,-3 1 0,-5 3-1,-3 2-2,-4 1 2,-2 4 3,-4 3 3,-2 3 3,-4 2 3,-4 1 4,-4 0 3,-4 2 3,-2 1 3,-1 2 1,-1 2 1,-1 2 1,-1 2 2,1 2 0,-1 2 2,1 2 0,-2 2-1,-2 3-3,-1 4-6,-2 2-3,0 1-1,3-1-1,3-1 1,3-1 0,3-1-8,4-1-16,4-1-18,4 0-16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7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65266 38606 424,'-15'1'0,"2"0"0,3 2 0,1 0 0,2 1 7,4 0 13,3 0 13,2 0 13,4-2 2,6-1-8,3-2-8,7-1-10,0-3-5,-1 0-3,-3-2-4,-1 0-4,-3-1 0,-1-2-1,-2 0 0,-2-1 0,-1-1 0,1-1-3,2-2-1,0 0-2,0-1-1,-1-3 0,0-2-1,-2-1 1,-1-1-1,-2 1 0,-3 1 0,0 1 0,-5 2 1,-4 1 0,-6 2 2,-3 3 0,-4 2 1,0 4 3,1 4 2,-1 4 2,0 4 2,-3 4 1,-1 3 0,-2 5 1,-1 2 0,1 3 1,1 1 1,1 3 1,1 1-1,-1 0-1,1 2 0,-1 1-1,3-1 0,3-1-1,4-3 0,5-2 1,2-1-1,2-1-1,2-1 0,2-1 0,3-1-2,4-3-2,4-1-1,3-2-2,4-2-4,3-1-4,3 0-5,3-2-4,2-1-4,3-2-3,1-3-2,2 0-4,1-4-2,1 0-3,-1-3-2,0-2-4,-2-1 0,-2-2 1,-3 0 1,-3-1 2,-3 0 1,-3 0-1,-3 2 1,-2 1 0,-3 0 2,-1 0 4,-1 0 4,0 1 5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28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67100 37567 576,'0'-15'0,"2"4"0,0 3 0,2 3 0,1 0 6,1 0 11,3-1 12,2-1 12,2-1 4,1 2-4,3 1-2,2 1-4,1-1-4,1 2-3,0-1-2,3 0-5,-1 1-3,0 2-5,1 2-4,-1 2-6,-1 1 0,-3 2 1,-3 0 2,-2 1 2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2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52976 42068 547,'0'28'50,"0"-6"-11,0-5-12,0-6-10,0-2-5,0 1-1,0 3 1,0 2 1,0-1-1,2-1 0,0-2 0,2-2 0,1-2-1,3-1-3,3 0-3,4-2-3,2-1-3,3-4-2,3-2-3,3-3-2,1-3-1,-1 0 0,-1-2 2,-1 0 1,-1 1 0,-1 1 1,-1 2 1,-1 2 0,-4 3-1,-9 2-3,-7 3-4,-7 4-3,-7 2-1,-2 3 4,-3 4 3,-3 2 3,-3 1 2,-1 1 1,-2-1 1,-3 1 2,0 0 0,0 1 0,0 1 0,-1 1 0,0 0 1,-1-1 0,0-1 2,-2-1 1,1 0-1,1-1 0,3 1 0,2-1-2,2 0 1,3-3 1,3-1 1,3-2 1,2-2 2,2-1 3,2 0 3,3-2 3,1 0 1,2 0-1,2 0 0,2-1-1,2 0-1,4-2 0,2-2-2,3-2-1,6-2 0,5 0-1,8-2 0,7 0 0,3-2-1,1-4-3,-1-2-1,0-3-4,1-2 0,2-1-1,2-2 0,2 1 0,0-2-3,-2 1-2,-2-1-4,-2 0-2,-2 2-4,-3 1-2,-4 2-2,-1 3-2,-6 1-1,-4 2 1,-4 2 1,-6 3 1,-5-1 0,-4 2-3,-6-1-2,-4 0-1,-3 0 0,-1 0 4,-2 0 5,0 0 3,0-1 3,1-4 0,1-2 1,1-3 1,0-3 1,0-1-1,0-3 0,1-1 0,0-2 1,2-1-2,2-1 1,2-1-1,1 0 1,0-1 3,0 1 2,1 0 4,-1 0 2,0 3 2,0 1 4,0 3 1,0 5 9,0 10 12,0 10 13,0 10 12,0 8 4,-2 8-6,0 9-7,-1 7-6,-2 1-5,0-3-6,-1-4-3,-1-3-6,-1-1-2,0 4-4,0 4-1,1 4-2,-3 2-5,-2 0-4,-3-1-4,-3 1-6,-3-1-4,-1 0-4,-2-2-6,-2 0-4,-1-3-5,1-4-4,1-4-5,1-4-4,2-4 0,3-7 3,3-5 5,3-6 3,2-5 3,2-3-1,3-2 0,1-4 0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3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54800 44450 526,'15'8'17,"-1"1"2,-1 2 1,0 0 3,-2 2 2,1 1 1,0 3 3,0 2 2,0 0 0,1 1-3,1-1-4,1 1-2,1-1-2,-1 1-1,1-1 0,0 1-1,-1-1-1,1-1-2,0-1-1,-1-1-1,0-2-2,-3-1 0,-1-2 0,-2-2-1,-4-5-12,-6-8-25,-6-8-24,-6-7-25,-1-4-8,1 3 8,2 1 10,3 3 8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57769 42327 441,'-3'-10'9,"-2"10"16,-5 12 17,-4 10 17,-1 7 3,-1 2-8,1 4-8,-1 3-10,-1 2-5,-3 2-4,-3 2-4,-3 2-3,-1 2-2,1 1-2,1 3 0,1 2-1,2-1-1,1-4-2,3-4-2,1-4-2,3-4-1,3-6-3,3-4-1,2-5-1,6-6-4,8-8-5,8-8-4,7-8-4,4-6-4,1-3-1,-1-5-1,0-3-2,-1-2 1,-3 1 1,-3 1 1,-3 1 2,-2-1 1,-2-1 1,-3-2 1,-1-3 0,-2 1 2,-2 4 4,-2 2 3,-2 3 3,-4 4 2,-4 4 1,-5 6 1,-5 5 0,-4 4 0,-1 7 1,-3 6 1,-1 6 0,0 1-1,1 0-2,3-1-4,1 0-2,3-3-2,1 1-1,2-2-1,3-1-1,2-2-4,4-1-6,4-2-5,4-2-8,3-2-1,0-1-1,1 0 2,2-2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4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58866 43555 454,'15'-1'7,"1"0"11,0-2 10,-1 0 11,1-2 3,1-2-6,2-2-6,0-1-5,1-3-5,2 0 0,3-1-2,1-1-1,0 0-3,-3 1-2,-3 1-4,-3 1-2,-2 0-3,-2 0-2,-3 0-3,-1 1-1,-3-2-4,-4 0-4,-4-1-5,-4-1-4,-3 1 1,-1 2 4,-3 4 6,-2 3 4,-1 2 5,-1 2 4,-1 2 4,-1 2 5,-1 2 3,-1 3 0,-1 4 2,-1 2 1,1 2 0,1-1-1,2 1 0,3 0-1,1 0 0,0 3-2,2 1 0,1 3-2,1 0-1,2 0-1,3 1-1,1-1-2,1 0 0,2-1-1,0-1 0,2-1-1,0 0-1,2-1-1,0 1-1,2-1-1,1 0-3,1-3-3,3-1-2,2-2-4,2-3-3,3-1-5,3-2-4,3-2-4,2-2-6,1-1-5,1 0-6,1-1-6,1-3-1,1 0 7,1-3 6,0-2 6,-1-1 2,-7 0-2,-5 1-2,-6-1-1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34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61000 42847 572,'1'-15'46,"4"4"-2,2 3-2,3 3-3,4 1-4,4 2-3,3 0-4,5 2-4,1 0-3,1 0-1,-1 0-2,0 0-1,0 0-2,-1 0 0,-1 0 0,-1 0-1,-2 0-12,-3 0-23,-3 0-25,-2 0-24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0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43411 3506 471,'-8'-22'3,"2"5"6,1 3 7,0 4 7,1 7 9,1 10 14,-2 9 13,2 11 15,-1 5-2,0 2-13,0 3-15,0 1-14,0 1-9,0 2-4,0 1-4,1 0-5,-1 2-6,2 0-8,0 2-10,2 0-8,0-1-9,0-6-6,0-4-7,0-5-7,-1-4-5,0-2 0,-2-1-3,0-2 0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2"/>
    </inkml:context>
    <inkml:brush xml:id="br0">
      <inkml:brushProperty name="width" value="0.04879" units="cm"/>
      <inkml:brushProperty name="height" value="0.04879" units="cm"/>
      <inkml:brushProperty name="color" value="#00BFF3"/>
    </inkml:brush>
  </inkml:definitions>
  <inkml:trace contextRef="#ctx0" brushRef="#br0">66475 27444 450,'-9'-8'102,"0"0"-21,-2 0-20,0 1-21,-1-1-12,1 2-4,-1 1-3,0 0-5,0 1-2,1 0-3,-1 0-3,0 0-1,-1 1-2,-3 1 1,-3 0 0,-3 2 1,-1 0 0,1 2-3,1 0-2,1 1-2,-1 2-1,-2 2-1,-1 2-1,-2 2-1,-1 0 0,1-1 1,1-1 0,1 0 1,1-1 0,1 0 1,1-1 1,1 1 2,0 0-1,0 2 1,1 0 0,-1 1-1,0 3 2,-1 4 1,-1 3 1,-1 5 1,0 2 1,1 0 0,1 2-1,1 1 1,1-1-1,2-1 0,3-3 1,1-1-1,2-3-1,2-1 1,3-3-1,1-1-1,1-1 0,2-1-1,0 1 0,2 0-1,0-1 0,2-1-1,0-1 1,2-1-1,1 1 0,3 0 1,4 1 0,2 1 0,3 0 0,1-3-3,3-1-2,1-2-1,2-1-2,1 2-1,1 0-1,1 1 0,0 0-1,-1 0-1,-1-2-1,-1-1 0,0-1 0,-1-2 0,1-2 1,-1-2 1,1-1 0,-1 2 1,1 0 0,-1 2 2,1-1-1,1-2 0,1-2 0,1-2 0,2-3 0,2-2 1,4-3 0,3-3 2,2-3 0,2-2 1,2-1 0,3-2 1,0-2 0,0 2 0,0 1 0,0 1 1,-3 2-2,-2 1-1,-5 2-2,-4 3-1,-3-1-2,-3 0-1,-3-1 0,-3-1-1,-3-1 0,-3 1 1,-2-1 1,-4 0 1,-2 0 1,-2-1 0,-3-1 1,0-1 1,-4-2 1,-2-3 2,-4-3 2,-2-3 3,-3-1 1,-1 0 1,-3-1 1,-1 1 0,-3 1 1,0 1-2,-1 3-1,-1 1-1,-1 4-1,-1 3-1,-1 4 1,-1 5-1,-2 2-1,-2 2-2,-4 2-2,-3 2-2,-2 2-2,0 2-4,-2 2-5,0 2-3,0 2-3,3 3-3,3 3-2,4 3-3,3 0 0,7-2 2,5-4 2,6-3 3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5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43950 28915 512,'60'0'169,"-5"-2"-41,-4 0-42,-6-1-40,-3-1-24,-2 2-5,-1 0-5,-3 2-4,1 0-12,4 0-16,4 0-16,4 0-16,-1 0-5,-4 2 5,-5 0 6,-5 2 5,-6-1 3,-4 1-3,-5 0-2,-4 0-2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36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46706 27316 354,'-10'-13'53,"-2"8"-6,-3 6-4,-3 8-6,-3 6-5,-3 7-5,-3 7-6,-3 7-5,-1 2-4,1 0 0,2-2-2,0 0-1,1-1 0,3 1-1,1-1-1,3 0 0,2-1-1,2-3-3,4-3-2,3-3-3,3-4-2,4-3-2,4-5-2,4-3-2,4-4-1,5-4 0,5-4 0,5-4 0,4-4-1,3-5-3,3-5-2,3-5-4,-1-2 1,0 3 2,-3 1 3,-1 3 2,-4 1 2,-2 2 4,-3 3 3,-3 1 3,-3 2 1,-2 3-1,-4 1-1,-3 2-2,-3 4 7,-4 6 13,-4 5 13,-4 7 13,-2 3 2,1-1-6,-1 1-8,0 0-6,1-2-6,2 0-2,2 0-4,2-2-3,4-2-4,6-1-5,6-2-5,5-2-6,3-4-2,-1-6-2,-1-6-1,-1-6 0,0-3-1,0-1 1,-1-1 0,1-1 2,-3-2 0,-3 0 2,-4 0 0,-4-2 2,-3 0 1,-2 3 1,-2 1 2,-2 2 2,-3 3 2,-4 3 0,-4 3 2,-3 2 2,-3 4 1,1 2 2,-1 4 1,0 2 2,1 2 1,1 0 0,1 0 0,1-1 0,6 0-2,10-2-4,11-2-3,11-2-4,6-2-3,-1-2-1,1-2-1,-1-2-2,-1 0 1,-1 1 2,-3 0 2,-1 2 3,-3 1 1,-3 2 3,-2 2 3,-4 2 3,-2 2 3,-1 2 2,0 1 4,-2 3 2,-1 2 1,-2 0-1,-2 1 0,-2 1-2,-1 1 0,1-1-1,-1 1 1,0 0-1,0-1 0,2 1-2,0 0-2,2-1-2,1 1-2,4 0-5,2-1-3,3 1-5,3-4-1,0-5 0,1-6 1,1-5 0,0-6-1,-2-4-1,-3-4-2,-1-3-2,-1-4-1,0-3-3,0-3-2,0-2-3,-1-2 1,-1 1 3,-1 1 2,0 2 3,-2 1 3,0 5 4,-2 3 5,0 5 4,-4 3 3,-4 6 2,-5 5 3,-5 4 2,-1 4 0,2 2-1,4 1-1,3 3-1,3 1-4,6 0-4,4-1-4,6 1-6,3-2-1,3-4 0,3-4 1,3-4 0,2-3 0,1 0 0,1-1 0,1-1 0,-1-1 0,-3 2 4,-3 0 3,-3 2 3,-3 2 1,-2 6 2,-4 4-1,-3 6 2,-2 2-1,-2 3 1,-2 1 0,-2 3 0,-2 1 0,-3 1-2,-4 1 0,-2 1-2,-1-2-1,1-2-2,1-3 0,0-2-3,7-7-2,10-7-6,12-8-4,10-7-6,4-6-1,0 0 1,-1-1 3,-1-1 1,-1 0 1,-1 1 0,-1 1 0,-1 1 0,-2 0 0,-3 2 0,-3 1-1,-2 1 1,-4-1 0,-1 0 1,-2-1 1,-2-1 0,-2-2 1,-1-1 1,0-3 1,-1-1 1,-2-2 2,-1-1 3,0-1 4,-1-1 2,-1 0 2,2 1 2,0 1 0,2 1 2,0 1 1,0 1 5,0 1 3,0 1 4,0 2 2,0 3-2,0 3 0,0 3 0,0 7 7,0 13 17,0 13 15,0 13 16,0 8 2,0 6-14,0 4-13,0 5-14,0 5-8,0 3-4,0 5-5,0 3-4,-1 9-7,-2 14-9,-2 13-11,-2 15-11,0 5-9,2 0-10,3-2-11,1 0-10,1-12 0,0-23 12,0-22 10,0-22 12,0-14 1,2-2-7,0-3-9,2-3-6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58474 29300 422,'-13'2'119,"5"4"-25,4 4-24,6 3-26,1 4-14,1 3-6,0 3-5,0 3-6,1 2-3,2 3-2,2 1-1,1 2-2,1 1-1,0 1 0,-2-1 0,-1 0 1,0-1-2,0-2-3,0-2-2,0-1-3,-1-4-2,-1-3-2,-1-5 0,0-3-1,-2-6-4,-2-6-5,-2-8-5,-2-6-5,-2-7-2,0-7 1,-1-7 3,-1-6 1,-2-5 2,0 0 5,-1-1 2,-1-2 4,-1 2 2,0 4 1,0 4 2,1 4 1,0 4 2,0 3 4,2 5 4,1 3 4,1 7 9,2 10 16,2 10 16,2 10 16,2 7 1,2 4-10,2 6-12,2 5-11,1 0-8,-1-2-3,1-4-4,0-2-3,-1-4-3,-1-3-2,0-5-3,-2-3-2,-2-12-9,-4-18-19,-3-19-17,-5-18-19,-1-7-3,0 4 10,2 6 10,1 5 10,0 4 9,2 7 10,1 6 10,0 5 9,3 7 11,2 9 10,4 6 12,2 9 10,2 5 1,0 1-10,0 3-9,-1 1-10,1 2-6,0-1-2,0 1 0,0-1-3,-1-1-5,-1-1-13,-1-3-10,0-1-13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57389 26643 461,'-7'-8'0,"1"2"0,0 1 0,2 1 0,1 1 8,2 3 18,2 4 17,2 2 17,1 5 5,2 6-7,0 5-7,1 7-8,0 3-5,0 2-7,-2 2-4,0 2-6,-1 1-4,1 0-1,1 1-3,2-1-1,-1-2-4,-1 0-6,-1-3-7,0-2-4,-1-3-7,0-3-7,-1-5-5,1-3-6,0-6-10,0-6-12,0-8-12,0-6-12,-1-5 2,-2 0 15,-2-1 17,-2-1 15,-1 0 10,0 1 5,0 1 4,0 1 5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57650 27320 527,'0'-22'4,"0"5"11,0 3 9,0 4 9,1 3 6,4-1 0,2 0 2,3 0 0,3 1-2,3 1-2,3 0-3,4 2-3,-2-1-4,-2 0-7,-3-1-6,-2-1-6,-3 0-3,1 2 1,0 2 1,0 2 2,-1 0-13,1 0-24,-1-2-25,1 0-24,-2-2-7,-2-2 8,-4-1 10,-2-3 9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53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58550 26074 407,'0'-11'15,"2"10"30,0 10 30,2 10 30,-1 5 4,2 2-22,-2 3-22,1 1-22,1 3-16,0 4-11,1 4-11,2 4-10,-1 4-6,1 4 3,0 4 2,0 3 1,-1 0 2,1-8 0,0-7 0,0-6 0,-1-6-15,1-6-31,0-3-32,0-6-31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2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67163 25808 497,'0'-16'55,"0"2"-3,0 1-6,0 1-4,-1 1-5,0 0-6,-2 2-5,0 1-6,-3 0-2,-4 0-1,-3 1-1,-5-1 1,-1 2-2,3 4-2,1 4-3,2 4-1,1 3-2,-1 1-1,-1 3-1,-1 2-1,-1 0-1,0 3 1,1 0 0,-1 1 0,2-1-1,1 1 0,2-2 0,2-1 0,2-1-1,1-1 0,0-1 0,2 0 0,0-2 0,2 1 0,0-1 1,2 1 0,1 0 0,2 0 0,2-1-1,2 1 0,1-1 0,3-1-3,2 0-1,2-2-1,1-1-4,3-2-4,1-3-4,3 0-4,0-3-3,1 0-1,-1-2-2,1 0-1,-2-1-4,-2 0-7,-1 0-6,-2 0-6,-3 0-2,-1 0 3,-2 0 2,-2 1 4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65412 26150 517,'-7'10'157,"-1"3"-39,0 5-41,0 3-41,1 3-21,0 1-2,2 1-3,1 1-2,0-1-2,2-3 2,0-3-1,2-3 2,1-3-2,4-3-1,2-3-2,3-2-2,3-3-3,0-2 0,1-2-2,1-2-1,1-3-4,1-4-3,1-3-6,1-5-3,-1-1 0,-3 3 8,-2 1 6,-4 3 6,-4-1 5,-6 0 2,-6-1 3,-6-1 1,-1 0-13,1 2-31,2 3-29,3 1-30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63680 26405 548,'-15'1'9,"4"2"18,3 2 18,3 2 17,1 2 4,2 5-11,0 4-10,2 3-10,0 2-8,0-1-3,0-1-4,0-1-3,3-3-5,5-3-6,7-4-5,6-4-4,1-4-7,-2-4-4,-1-4-5,-2-4-5,-1-3-3,1-3 2,1-3 1,1-3 1,-1-1 3,-5 3 3,-3 1 4,-4 3 3,-3 1 4,0 2 4,-2 3 5,0 1 3,-3 2 3,0 0 1,-3 2 2,-2 1 1,-1 0 0,-2 0 0,0 0-1,-1 0 0,-2 1-4,-3 2-7,-3 2-8,-3 2-6,-1 2-5,3 2-1,1 1-3,3 3-1,0 0-6,2 0-9,1-2-10,1-1-9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1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11200 2963 538,'3'-21'28,"6"8"13,5 7 13,7 7 13,2 3 1,1 3-11,-1 2-12,1 2-11,-1 1-9,-1 1-6,-1 1-5,-1 1-5,-1 1-9,-1 1-8,-1 1-10,-1 1-10,-2 0-7,-2-1-7,-4-1-6,-3 0-7,-2-2 0,-4 1 3,-2-1 4,-3 1 3,-2-2 6,0-1 7,0-2 7,0-2 7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62215 25987 577,'-7'-6'8,"3"6"15,1 4 14,2 6 16,1 4 4,0 7-4,0 5-5,0 7-6,0 1-6,0 0-7,0-2-9,0 0-7,0 1-10,0 1-8,0 2-11,0 2-9,0 0-7,0-4-2,0-2-3,0-3-2,0-7-3,2-9-5,0-10-5,1-10-5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312" units="cm"/>
      <inkml:brushProperty name="height" value="0.0312" units="cm"/>
      <inkml:brushProperty name="color" value="#00BFF3"/>
    </inkml:brush>
  </inkml:definitions>
  <inkml:trace contextRef="#ctx0" brushRef="#br0">62250 26668 705,'22'-43'18,"-3"8"3,-3 8 4,-3 7 4,0 5 2,1 1 1,3 1 1,2 1 0,-1 1-3,1 2-8,-2 2-8,-1 3-7,-1 0-9,-1 2-9,-1 0-8,0 2-8,-2 0-10,-1 2-9,-1 0-8,0 2-10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4"/>
    </inkml:context>
    <inkml:brush xml:id="br0">
      <inkml:brushProperty name="width" value="0.04225" units="cm"/>
      <inkml:brushProperty name="height" value="0.04225" units="cm"/>
      <inkml:brushProperty name="color" value="#00BFF3"/>
    </inkml:brush>
  </inkml:definitions>
  <inkml:trace contextRef="#ctx0" brushRef="#br0">63150 24888 520,'0'-15'5,"0"2"8,0 3 9,0 1 10,0 5 6,2 8 5,0 8 6,2 7 4,-1 10-1,2 11-8,-2 10-8,1 11-7,0 8-8,0 5-5,0 5-6,0 5-6,0 6-2,0 8 1,-1 7 1,1 9-1,1-8-14,0-22-32,1-23-33,2-22-31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8"/>
    </inkml:context>
    <inkml:brush xml:id="br0">
      <inkml:brushProperty name="width" value="0.03722" units="cm"/>
      <inkml:brushProperty name="height" value="0.03722" units="cm"/>
      <inkml:brushProperty name="color" value="#FED406"/>
    </inkml:brush>
  </inkml:definitions>
  <inkml:trace contextRef="#ctx0" brushRef="#br0">56889 26481 591,'-5'-8'63,"6"14"-1,6 15-3,6 15-3,2 9-6,-1 4-11,-1 4-9,-1 4-11,-1 0-7,-1 1-3,0-2-2,-2-1-5,0-2-4,0-4-9,0-4-9,-1-4-7,0-5-4,0-5 4,-2-7 2,0-5 3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09"/>
    </inkml:context>
    <inkml:brush xml:id="br0">
      <inkml:brushProperty name="width" value="0.03736" units="cm"/>
      <inkml:brushProperty name="height" value="0.03736" units="cm"/>
      <inkml:brushProperty name="color" value="#FED406"/>
    </inkml:brush>
  </inkml:definitions>
  <inkml:trace contextRef="#ctx0" brushRef="#br0">57131 25232 588,'-7'-14'1,"1"3"1,0 2 2,2 4 1,0 0 4,2 0 6,0-1 6,2-1 6,0-1 1,2 0-3,0 0-4,2 0-3,0 1-2,2 1-2,0 0 0,1 2 0,1-1-2,2 0 0,0-1-1,2-2 0,0 1-1,1 1-1,1 0-1,1 2 0,2 0-1,3 2 1,4 0 1,2 2 0,1-1 0,2-2-2,1-2-1,1-2-1,1-1-1,1-1 1,0-2-1,2 0 1,0 0-1,-1 1 0,-2 0-2,0 2 0,0 1-2,-1 0-1,0 2-1,1 1-1,-1 0-2,0 0 1,1 0 0,-1 0 1,0 0-2,-1 0 0,-2 0-1,1 0-2,-2 0 1,0 1 0,1-2 0,-1 2 1,0-1 0,-1 2 0,-1 0 0,-1 2-1,-1 0 1,-1 0 0,-1 0 1,-1 0 0,0 0 2,0 0 1,-1 0 3,1 0 1,1-1 2,3 0 2,2-2 1,5 0 2,0-1 0,2 0-1,1 0-2,1 0-1,-1 0 1,-2-2 2,-1 0 2,-3-1 2,-1-1 0,1 2-5,-1 1-3,1 0-3,-1 0-5,1-1-5,-1-3-4,0-2-4,0-1-2,-1 1 1,-1-1 0,-1 0 2,-2 1 1,-5 2 2,-3 3 2,-4 1 3,-2 1 4,0 2 5,-1 0 5,1 2 6,0 0 2,0 2-1,0 0-2,0 2-1,0-1-4,3-1-6,2 0-6,2-1-7,0-1-2,-1 0 2,-1 0 0,-1 0 2,-1 0 2,0 0 2,-2 0 2,0 0 3,-1 0 0,-1 0 0,1 0 0,0 0-1,0 0 0,0 0 1,0 0 0,-1 0 1,1 3 5,-2 9 9,-1 8 11,0 7 9,-2 6 2,-1 3-6,0 2-6,-1 4-7,-1-2-3,0-4-3,0-5-3,0-5-2,1-4-1,1-1-3,3-3-1,2-1-1,1-1-1,-2 0 1,-1-1 0,0 1 0,-1 1 0,0 1-4,-1 3-2,2 1-3,-2 0-1,1-1 1,0-2 0,0-3 1,0-1 1,0-2 0,0-3 2,0-1-1,-1 0 2,-1 2 2,0 2 1,-1 1 2,-1 2 0,0 0 0,0-1-1,0 1 0,-1-1 0,-1-1-1,0-1-1,-1 0 0,-2-2-1,-2-1-4,-2-1-2,-1 0-3,-3-2 0,-2-1 2,-2 0 2,-1-2 1,-3 0 2,-1-2 0,-3 0 0,-1-2 0,-3 0 1,-1 0 0,-2 0 2,-3 0 0,-1 0 0,0 0 2,-2 0-1,0 0 2,-2 1 0,1 0 3,0 2 3,0 0 1,0 1 2,1 2 1,2 0 1,0 2 1,0-1 0,-1 1 0,0 0 0,-2 0-1,0 0-1,0 0 0,0-1-3,0 1 0,0 0-1,1 2-2,1 0-1,2 1-1,-1 1 0,-1 0 1,-1-1 0,0 1 1,-1-1-1,1 0-2,2-2-3,0-1-2,-1 0-1,-2 0 0,-4 0 0,-3 0 0,-1-1 1,0-1 2,0 0 0,0-2 3,1 0 0,2 0 1,2 0 1,2 0 0,2-1 1,3-1 1,4 0 1,2-1 1,3-1-2,5 0-3,3 0-3,5 0-3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17"/>
    </inkml:context>
    <inkml:brush xml:id="br0">
      <inkml:brushProperty name="width" value="0.04494" units="cm"/>
      <inkml:brushProperty name="height" value="0.04494" units="cm"/>
      <inkml:brushProperty name="color" value="#FED406"/>
    </inkml:brush>
  </inkml:definitions>
  <inkml:trace contextRef="#ctx0" brushRef="#br0">24648 31001 489,'-2'13'2,"-2"-5"16,-4-4 17,-2-6 15,-2-2 3,1 1-10,-1-2-10,0 2-9,0-1-8,-1 2-3,-1 0-5,-1 2-4,-1-1-2,2 0-1,1-2 1,1 0 0,-1-1-1,0 0 0,-1 0-2,-1 1-1,0-1 0,1 0 1,1 0 2,1 0 0,4 0 5,10 0 7,8 0 7,9 1 8,5 0 1,1 2-6,1 2-5,1 2-6,-1 1-3,-2 3-1,-1 2 0,-3 2-1,0 0 0,-1 1-1,1-1-2,0 1 0,-2-1-1,-1-1-2,-3 0-1,-1-2-2,-7-3-2,-10-6-6,-11-6-3,-11-5-5,-5-4-1,1 1 3,2-1 3,0 0 4,2 2 1,3 1 2,3 3 1,3 1 1,6 4 4,10 6 5,10 6 4,9 5 6,5 3-2,-1-3-11,-1-1-10,-1-2-10,0-2-6,1-1-4,1 0-2,1-2-4,-1 1-6,-3 0-7,-3 1-8,-2 2-7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19"/>
    </inkml:context>
    <inkml:brush xml:id="br0">
      <inkml:brushProperty name="width" value="0.04329" units="cm"/>
      <inkml:brushProperty name="height" value="0.04329" units="cm"/>
      <inkml:brushProperty name="color" value="#FED406"/>
    </inkml:brush>
  </inkml:definitions>
  <inkml:trace contextRef="#ctx0" brushRef="#br0">28238 32233 508,'-21'-1'49,"5"-2"-6,4-2-5,6-2-6,1-1-4,-2-1-4,-2-2-2,-1 0-3,-1 1-3,0 1-1,2 2-3,1 2-1,3 2 0,6 2 3,5 2 3,7 2 3,3 2 0,0 0-3,-1 1-2,1 2-3,-1-2-4,-1-1-7,-1-2-5,0-2-7,-4-1-1,-7 0 7,-4 0 5,-7 0 5,-4 0 2,0-2 0,-1 0-1,-1-2-2,-1 0-2,-2-2-5,0 0-4,-1-1-5,1 0 0,1 0 3,2 2 5,3 1 2,4 1 5,8 2 4,8 2 4,7 2 5,6 1 0,1 3-2,3 2-2,1 2-3,0-1-2,-3-1-5,-3-2-2,-2-2-5,-3-1-2,1 0-1,0 0-3,-1 0-1,0-1-2,-1 1-1,0 0-1,-2 0-1,-5-2-2,-10-2 0,-10-3-1,-9-4 0,-6-2 1,1-1 3,-1-3 3,1-1 5,2-1 1,5 4 2,5 3 2,5 3 0,2 1 4,0 0 2,0 0 4,0 0 2,2 1 2,4 2 0,4 2-1,4 2 0,4 1-1,4 2-1,3 0-3,5 1-1,0 1 0,-1 0 0,-3 0 1,-1 0 1,-2-2-2,-1-1-2,0-2-3,-2-2-2,0 0-5,0 0-4,-1 2-5,1 0-5,-5 0-2,-10 0 1,-10-2 1,-9 0 0,-7-2 3,-1-2 2,-2-2 2,-3-2 4,3 0 1,6 2 1,5 3 0,6 1 2,4 0 7,1-1 13,0 0 14,2-1 12,3 0 4,4 2-7,6 2-7,4 2-7,4 1-4,3 2-1,3 0-1,4 1-2,-1 1-2,-1 0-2,-3 0-4,-1-1-1,-2 1-5,-1-2-5,-1-1-4,0 0-6,-4-3-8,-7-4-12,-4-4-12,-7-4-13,-2-1 0,0 3 11,2 1 10,1 2 10,0 1 9,2 0 5,1 0 5,0 0 6,3 1 7,2 2 10,3 2 9,4 2 10,2 2-1,1 0-11,3 1-11,2 2-10,-1-1-6,-1-1 1,-2 0 2,-2-2 0,-1 0-4,0 0-10,-1 0-9,1 0-10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5:22"/>
    </inkml:context>
    <inkml:brush xml:id="br0">
      <inkml:brushProperty name="width" value="0.04404" units="cm"/>
      <inkml:brushProperty name="height" value="0.04404" units="cm"/>
      <inkml:brushProperty name="color" value="#FED406"/>
    </inkml:brush>
  </inkml:definitions>
  <inkml:trace contextRef="#ctx0" brushRef="#br0">31152 32300 499,'-9'8'141,"0"0"-35,-1-1-34,-1 1-36,-2-1-20,0-1-7,-1 0-5,-1-2-8,-1 0-2,2 0 0,1 0 0,1 0 0,4-1 4,6-2 6,7-2 6,8-2 7,4-2 1,3 0-2,3-1-3,3-1-4,1-1-1,-1 2 0,-1 1-1,-1 0 0,-1 2-1,1 0 1,-1 2-1,1 1 0,-2-1-2,-3-1-3,-3 0-4,-3-1-3,-4-1-2,-6 2 0,-6 0 1,-6 2-1,-4 0 0,-3 0 0,-3 0-1,-3 0 0,-2 0 0,-2 0 0,1 0 0,-2 0 1,1 0 1,3 0 3,3 0 3,3 0 3,6 0 4,8 0 6,9 0 4,10 0 5,4 0 0,3 0-6,1 0-6,3 0-6,-6 1-7,-9 2-7,-12 2-7,-10 2-7,-7-1-1,-1-1 4,-3-2 6,-1-2 4,5-2 4,14 0 2,14-2 2,13 0 3,5-1-11,-5 1-22,-5-1-23,-4 0-22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11991 12122 489,'-15'-24'10,"4"13"17,3 14 19,3 14 18,0 7 4,0 4-10,-2 3-10,0 3-11,0 4-7,0 6-3,2 6-5,1 6-3,-1 2-2,0-1-4,-2 0-2,0-2-2,0-1-4,1-1-7,0 0-5,2-2-5,0-4-5,2-10-2,0-8-2,2-9-1,1-7-6,2-6-6,2-6-8,2-6-7,0-3 1,-1 0 8,-1 1 8,0-1 9,-1-1 1,0 0-5,0-1-4,0-1-6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12950 12650 556,'23'15'144,"-1"-1"-32,-1-1-32,-1 0-33,-2-2-20,-1 1-8,-2-1-8,-3 1-8,0 0-8,0 2-9,-1 0-10,1 1-9,-2 0-9,-2 1-8,-4 0-7,-2-1-8,-3 0 0,0-1 11,-2-1 9,0 0 10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2:52"/>
    </inkml:context>
    <inkml:brush xml:id="br0">
      <inkml:brushProperty name="width" value="0.06383" units="cm"/>
      <inkml:brushProperty name="height" value="0.06383" units="cm"/>
      <inkml:brushProperty name="color" value="#F2395B"/>
    </inkml:brush>
  </inkml:definitions>
  <inkml:trace contextRef="#ctx0" brushRef="#br0">43100 26050 344,'-43'-68'8,"17"17"14,15 15 15,16 16 16,12 7 3,9 1-7,10-1-7,10 1-7,5-1-4,4 1-1,3-1 0,3 1-2,-1 1 0,-2 3-3,-3 3-1,-3 4-3,-1 2-3,4 4-5,3 3-4,3 3-4,3 1-2,3 1 0,3-1 1,4 1-1,4-3 1,6-2 1,7-3 0,6-3 1,3-4 0,0-3 0,0-3 0,0-2 1,-2-1-1,-3 3 0,-3 3 0,-2 4 0,2 1-4,9 0-3,10 0-6,10 0-5,5 0 0,4 0 2,3 0 4,3 0 3,3-4 2,3-5 1,3-7 1,4-5 1,-1-3 2,-3 4-1,-3 3 0,-2 3 0,-8 3-1,-8 3 0,-10 3-1,-9 4 0,-4 1-1,4 0-1,3 0-1,3 0-1,-4 0 1,-8 0 0,-10 0 0,-9 0 0,-9 0 1,-5 0 0,-7 0-1,-5 0 1,-3 0-1,4 0 3,3 0 1,3 0 1,1 0 1,1 0-1,-1 0 1,1 0-1,2 0-1,7 0 0,6 0 0,7 0 0,4-4 0,3-5-2,3-7 1,4-5-2,-1-1 1,-3 6 0,-3 7 0,-2 6 0,-6 1 0,-6-3 0,-6-3 0,-6-2 0,-4-1 0,1 3 0,-1 3 0,1 4 1,1 1-1,3 0 1,3 0-1,4 0 1,-1-2-1,-3-3 1,-3-3 1,-2-2-1,0-1 1,7 3 0,6 3-1,7 4 0,-1-1 1,-6-3-1,-6-3 1,-6-2 1,-2-3-1,3 1 0,3-1-1,4 1 0,1-1 0,0 1-1,0-1 0,0 1 0,-2 1 0,-3 3 0,-3 3-1,-2 4 1,2 1 0,9 0 0,10 0-1,10 0 1,2 0-1,-3 0 1,-3 0 0,-2 0-1,-6 0 0,-6 0 0,-6 0-1,-6 0-1,-18 1-12,-28 4-24,-28 3-26,-27 3-24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1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10469 4500 574,'-37'8'0,"3"-1"2,5 1 0,4 0 2,7-1 11,10-1 20,11-1 22,12 0 21,6-2 1,5 0-17,3-2-17,4 0-18,3-2-13,1 0-8,0-2-10,2 0-8,1-2-4,2 0 0,2-1 0,2-1 1,-2 0-2,-8 2-4,-6 2-3,-7 2-4,-4 1-6,-3-2-10,-1 0-9,-2-1-10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12872 13900 600,'-19'21'26,"7"-3"16,8-5 17,8-3 16,5-2-1,1 0-18,3 0-20,2 0-19,0 0-10,1 1-2,-1 1-3,1 2-2,-1-2-5,1 1-9,0-2-8,-1 0-10,-1-2-9,-1 1-11,-2 0-12,-2 0-10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46"/>
    </inkml:context>
    <inkml:brush xml:id="br0">
      <inkml:brushProperty name="width" value="0.05538" units="cm"/>
      <inkml:brushProperty name="height" value="0.05538" units="cm"/>
      <inkml:brushProperty name="color" value="#F2395B"/>
    </inkml:brush>
  </inkml:definitions>
  <inkml:trace contextRef="#ctx0" brushRef="#br0">14244 11124 397,'10'-21'26,"3"5"7,5 5 5,3 5 7,2 3-1,-3 3-8,-1 4-7,-2 2-8,-2 4-6,-1 6-4,-1 4-3,-1 5-4,-2 4-2,-2 4 2,-4 4 1,-2 5 1,-4 0-2,-4 0-4,-4-2-6,-4 0-4,-1-3-2,1-3 2,1-5 2,1-4 1,1-2 3,2-3 4,2-1 3,2-2 4,4-3 3,4-3-1,5-3 2,6-2 0,2-3 0,1-1 0,1 0-1,1-1 0,1-1-1,-1 0 0,1 0 0,-1 0 0,0 1 0,-3 1 0,-1 3 0,-2 2 0,-2 1 0,-1 2 1,0 0 1,-2 1 0,-1 3 1,-2 4 0,-3 3 1,0 5 0,-4 4-1,-2 6-1,-4 6-1,-2 6-2,-3 2 0,-1 0 0,-3-2 0,-1 0-1,-6 4-8,-7 9-18,-8 11-18,-8 9-18,-1 1-4,4-9 8,5-9 10,6-9 9,3-6-1,5-6-10,4-4-11,3-5-10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27353 5978 577,'-56'-1'4,"15"0"8,15-2 9,16 0 8,7-2 6,3 0 4,4-1 2,2-1 4,4-1-1,6 2-7,4 1-7,5 0-6,3 1-5,0 1-3,2-2-4,1 2-2,0-1-5,-1 2-6,-2 0-6,1 2-5,-4 0-5,-1 0-3,-4 0-3,-3 0-4,-3 1-7,-3 2-10,-3 2-9,-2 2-10,-3 0 0,-2-1 11,-2-1 10,-2 0 12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27862 5207 598,'-21'-17'48,"5"14"5,5 14 4,5 13 5,2 10-4,2 4-13,0 6-14,2 4-14,0 3-7,2 0-2,0 0-1,2-1-1,-1 0-9,-1-4-12,0-2-14,-2-4-13,1-4-6,0-7 1,2-8 1,0-5 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2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29238 4445 622,'-8'-3'51,"0"11"0,0 11-1,1 11 0,-3 5-5,0-1-9,-3-2-11,-1 0-9,-2-2-6,2-1-2,1-3-3,1-1-2,1-1 0,0 3 0,2 1 1,1 2 0,1 0 0,2-5 0,2-4-1,2-3-1,3-4-2,4-2 0,4-4-2,3-3-1,6-3-3,5-6-2,7-4-4,5-5-2,1-3-1,-2 1 1,-3-1 1,-3 0 0,-2 2-3,-1 3-9,-1 3-10,-1 2-8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3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29807 4600 578,'-15'0'0,"2"0"0,3 0 0,1 0 0,1 0 2,1 0 5,-1 0 5,0 0 4,0 3 10,1 6 13,-1 5 13,0 7 14,1 5 0,2 5-13,3 4-14,1 6-13,1 6-12,0 8-10,0 7-11,0 9-9,0 0-7,0-6-7,0-5-5,0-6-6,-1-7-6,0-8-4,-2-8-6,0-7-5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4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49570 6965 582,'-12'-1'35,"10"0"9,8-2 7,10 0 8,5 0-1,4 1-11,5 0-11,3 2-10,1 0-8,0 0-2,-1 0-4,-1 0-3,-3 0-4,-2 0-3,-3 0-5,-3 0-3,-2 0-5,-1 2-5,-1 0-7,0 1-5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4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50344 6090 532,'-22'-5'45,"7"8"3,3 6 4,6 7 4,2 4-2,0 3-8,0 1-7,0 3-8,1 1-6,0 1-7,2 0-5,1 2-6,-1-1-3,-1-1 2,0-3 2,-1-1 1,-1-2-3,2-2-6,0 0-8,2 0-6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5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51150 5928 590,'10'-21'1,"3"3"1,5 4 2,4 5 0,0 2 10,-1 2 16,-3 2 17,-1 2 15,-3 4 4,-1 6-11,-2 5-11,-2 7-11,-2 4-9,-1 3-8,0 3-9,-2 2-7,-2 3-5,-6 1 1,-4 0 0,-5 2 0,-2-1-1,0-4-1,2-2-2,1-3-2,1-4 0,2-3 2,2-5 1,3-3 2,5-4 1,9-2 4,11-4 2,9-2 2,5-5-1,1-2-6,-1-5-4,0-4-6,-2-1 0,-3 1 2,-5 1 3,-3 1 2,-4 1-7,-3 2-21,-3 2-19,-2 2-19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32779 3032 999,'-21'-1'-6,"5"0"-12,5-1-12,5-1-12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2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13135 2271 465,'10'-21'52,"2"5"-1,3 4-2,3 6-1,2 3-4,-1 2-7,1 2-5,0 2-7,0 1-5,1 0-5,1 0-6,1 0-5,-1 0-7,-3 3-8,-3 2-8,-3 2-9,-3 1-5,-2 1-1,-4 1-3,-2 2-2,-5 0 1,-2 3 2,-5 1 3,-4 3 2,-3 0 3,-1-1 3,-3-1 4,-1-1 2,-2-1 4,-1 1 2,-1 0 3,-1-1 2,0 0 3,1-1 1,1-1 1,1 0 1,1-2 1,1 1 1,1 0 1,1-1 1,2-1 4,3-2 7,3-4 7,3-3 8,6-3 5,11-6 6,11-4 5,11-5 6,5-4-2,1-1-8,-1-3-8,0-1-7,0-2-8,-1 3-4,-2 0-4,0 1-6,-2 1-1,-3 4 0,-3 3 1,-3 3 0,-6 6-2,-10 10-4,-10 9-6,-10 11-5,-5 3 1,-1 0 7,-1-1 7,-1-1 8,0 0 3,-1 1-1,1 0 1,-1 2 0,1-1-2,-1-1-1,1-3-1,-1-1-2,2-3-3,3-1-4,3-3-3,3-1-4,4-3-6,6-4-9,6-5-9,6-3-8,3-4-3,3-3 3,1-5 3,3-4 4,2-3 1,1-1 2,3-3 0,1-1 2,0 0 4,-5 3 6,-3 3 7,-4 3 6,-4 2 6,-1 2 6,-2 2 7,-2 2 6,-2 3 4,-1 2 3,0 4 3,-1 2 2,-1 3 4,0 3 5,0 4 4,0 2 5,0 2-1,0 1-5,0 1-5,0 1-6,0 0-4,0-1-5,0-1-5,0-1-3,1-2-5,3-1-1,4-2-2,2-2-3,4-3-3,4-1-6,3-2-4,4-2-5,4-3-7,3-4-8,3-4-8,3-4-7,-2-2-5,-4-1 1,-5-2 1,-5 0 0,-3 1 0,-3 1 1,-1 2 1,-2 2 0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32781 1622 550,'0'-19'-15,"0"7"22,0 8 23,0 8 22,0 7 7,0 7-9,0 7-8,0 7-9,0 7-6,0 8-1,0 8-2,0 8-2,-2 6-2,0 5-2,-3 4-3,-2 6-1,1-2-3,1-7-4,2-9-2,2-7-4,1-3-1,0 3 0,0 4 1,0 2 0,0-2-7,2-5-13,0-6-12,2-6-13,-1-5-6,1-2 2,0-3 2,0-3 2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32100 4738 480,'9'26'119,"1"8"-27,3 7-28,2 6-29,-1 5-14,-1 2 1,-2 2 1,-2 1-1,-1-1 0,1-4-3,2-6-3,0-4-2,0-6-2,-1-6-1,0-5 0,-2-6-1,0-5-4,2-3-7,0-3-8,1-2-8,3-8-3,4-10 1,3-11 0,5-11 0,2-10 2,4-10 2,3-9 1,3-10 2,1-5-3,2 1-9,0 1-8,2 1-9,-3 6-4,-4 11 1,-5 11 0,-5 10 1,-5 9 3,-3 5 6,-4 7 5,-4 5 6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6"/>
    </inkml:context>
    <inkml:brush xml:id="br0">
      <inkml:brushProperty name="width" value="0.04517" units="cm"/>
      <inkml:brushProperty name="height" value="0.04517" units="cm"/>
      <inkml:brushProperty name="color" value="#F2395B"/>
    </inkml:brush>
  </inkml:definitions>
  <inkml:trace contextRef="#ctx0" brushRef="#br0">35350 3966 487,'37'-7'92,"-6"2"-15,-4 2-15,-5 2-15,-2 1-10,-1 2-5,1 0-5,0 2-5,-3 1-5,-1 3-5,-4 4-4,-3 2-5,-2 4-5,-2 5-4,-2 5-5,-2 5-5,-4 2-1,-6 2 1,-6 0 0,-5 2 0,-3-1 2,1-2 0,1-1 3,1-3 0,1-3 1,3-5 0,1-5 1,2-5 0,6-5 8,8-6 17,10-6 15,8-6 18,6-4 3,2-1-9,4-3-9,3-1-9,3-2-11,2 0-12,4 1-14,3-1-12,-4 3-9,-6 5-1,-9 4-4,-7 6-2,-6 2-6,-1-2-7,-2-1-9,-2 0-7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3:5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27993 12050 589,'8'7'59,"0"-1"-11,0 0-11,0-2-12,0 1-6,1 0-1,2 1-2,0 2-1,2-1-3,3-1-7,3 0-5,3-2-6,1 0-2,-1-2 0,-1 0 2,-1-2 0,-1 1-1,-3 0-2,-1 2-2,-2 0-3,-4 1 0,-5 2 0,-4 0 2,-5 2 0,-4 0 3,0 1 1,-1 1 3,-1 2 3,-1 0 2,0 1 3,0 1 4,1 1 3,-1 1 4,2 2 7,1 0 6,1 1 6,0 1 3,2 1-4,1 1-2,0 1-3,2 0-6,0-1-9,2-1-9,0-1-10,1-1-4,0 1 2,0-1 1,0 1 1,0-1-2,0-3-6,0-1-5,0-2-7,0-2-4,-2 1-6,0 0-4,-2 0-5,-1-1 1,-1-1 5,-3-1 5,-2 0 6,-1-2 4,-1-1 5,-2 0 3,0-2 5,0 0 3,-1 0 1,0 0 3,1 0 2,-1 1 4,-2 2 4,0 1 6,-1 3 6,1 1 3,1 0 3,2-1 3,3 1 4,2-1 4,6-2 8,4-3 8,6-1 7,5-2-1,5-4-10,7-2-9,5-3-10,4-3-6,1 0-5,0-1-2,2-1-5,0 0-3,-2 2-7,0 2-4,-1 2-6,-1 3-6,-1 2-7,-2 4-7,1 2-7,-4 1-2,-2 0 5,-2-2 4,-4 0 4,-3-2 0,-1 1-7,-2 0-6,-2 0-6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0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30374 13446 623,'-11'0'15,"10"0"14,10 0 15,10 0 13,4 0 2,2 0-10,1 0-12,1 0-11,1 0-8,3 0-4,1 0-5,2 0-4,2 0-2,1 0 0,0 0 0,2 0 1,-1-2-3,-2 0-4,-2-3-6,-1-2-6,-2 0-1,-2 1-1,0 1 1,-1 1 1,-2 0-1,-5 2 1,-3 0 0,-4 2-1,-3 0 0,-1 0-1,-1 0-2,0 0-1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0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32561 12650 562,'-13'0'10,"8"2"16,7 0 18,6 2 16,5 0 3,1 2-10,3 0-11,2 1-10,1 1-7,0 2-4,2 0-6,2 1-4,-2 0-2,-2 0-1,-1-2-1,-2-1 0,-1 1-3,3 0-4,1 1-3,3 2-4,-1-1-2,-1 1 0,-3 0 0,-1-1 0,-4 2 0,-5 2 1,-4 1 1,-6 3 2,-4 0 0,-5 1-1,-5-1-1,-5 1 0,-3 0-1,1 1 2,-1 1 1,1 1 2,-1 1-5,1-1-8,0 1-9,-1-1-8,3-2-5,3-5 2,4-5 2,5-4 1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1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34339 12046 597,'-5'-14'32,"6"3"6,6 3 6,6 3 6,3 2 1,1 2-7,1 2-7,1 2-6,1 0-6,3-1-6,1 0-4,3-2-5,-1 0-5,0-2-4,-1 0-3,-1-1-4,-2-1-6,-3 2-7,-3 0-7,-3 2-7,-4 1-9,-4 4-9,-6 2-9,-4 3-10,-2 0 2,0-1 15,2-2 16,1-2 14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1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33945 12200 480,'-22'7'3,"5"-1"3,3 0 5,4-2 3,3 1 3,0 0 4,2 1 2,1 2 3,0 0 1,2 1 1,0 2 0,2 0 1,0 2-1,0 1-1,0 3-1,0 2 0,0 1-3,2 1-2,0 1-2,2 1-4,-1 1-1,1 2 0,0 3 0,0 1-1,0 2-1,0 1-2,0 1-2,0 0-2,0 0-1,0-1-2,-1-3-1,2-1-1,-2-3-2,-1 0-1,0-1 0,-2-1-1,0-2-1,0-3 0,0-3 0,0-2-1,-1-3 0,-2-1-1,-2-1 0,-1 0-2,-4-1-2,-2 0 0,-3-1-3,-3 1-1,-4 0 0,-3 0 1,-4 0 1,-5-1 2,-5 3-5,-8 4-9,-7 3-9,-9 5-9,2-1-7,10-3-1,12-4-3,10-4-2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2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39775 10740 466,'-2'-19'9,"-2"10"10,-4 10 9,-2 10 11,-2 7 2,-3 7-2,-2 5-4,-1 6-2,-2 5-4,-1 5-1,-1 2-3,-1 5-1,0 1-3,1-2-1,1-2-2,1-2-1,1-1-1,3 0-1,1 0 0,3 0-1,0-2 0,2-1-4,1-2-1,1-1-3,1-3-2,2 0-1,2-2-1,2 0-1,3-3-3,4-5-1,3-5-3,5-5-2,3-6 0,3-6 0,3-8 2,3-6 0,1-7-1,1-5-5,-1-7-5,0-5-5,0-3-1,-3 2 0,-1 0 1,-3 1 1,-2 2 2,-3 1 2,-2 3 2,-4 1 2,-4 3 3,-2 3 3,-6 3 1,-2 3 3,-5 3 1,-6 4-1,-4 4-1,-4 4 0,-5 5 0,1 4 5,-2 5 4,-1 5 3,1 3 1,2-1-3,1 1-2,3-1-4,3 0-3,3-1-6,4-1-5,5-1-5,2-2-5,4-3-3,2-2-3,4-4-4,1-2-1,3-2 2,2-3 1,2 0 2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3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41316 12613 495,'-6'6'-4,"6"-1"22,4-2 24,5-2 24,5-2 4,2-2-12,3-2-12,3-1-12,2-4-8,1-2-3,1-3-3,1-3-3,-1-1-5,0 1-6,-1 1-8,-1 1-6,-2 0-3,-2 0 1,-5 1 0,-1-1 2,-3 1-2,-3 1-4,-1 1-4,-2 0-4,-3 1-1,-4 1 2,-4-1 2,-3 0 2,-5 2 3,-4 3 2,-3 2 3,-5 4 2,-1 2 3,0 4 4,-1 2 3,1 3 4,0 3 3,3 2 3,1 1 4,3 3 3,1 1 1,2 1-3,3 1-1,1 1-3,2 1 1,2-1 4,3 0 2,1 1 5,1-1-2,2-1-5,0-1-5,2-1-5,1-1-4,4 1 1,2-1-1,3 1 0,3-2-4,2-3-4,1-3-6,3-2-4,2-5-7,5-2-6,3-6-7,5-2-6,2-5-5,4-4 0,2-3-2,4-5-2,-4 1 3,-8 3 9,-9 4 7,-8 5 9,-6 1 2,-1 0-3,-1 0-2,0 0-3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3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15604 1928 442,'14'-28'30,"-1"7"-2,-3 7 0,0 7-1,-2 3-2,3 2-2,2 0-3,2 2-3,-1 2-2,-3 4-2,-3 4-1,-2 3-2,-3 3-3,-3 1-3,0 2-3,-3 0-4,-3 0-2,-4 1-1,-4-1-2,-3 1-2,-2-1 0,0 1-2,2-1 0,1 1-1,2-2 0,1-3 1,2-3 2,2-2 2,4-4 0,6-1 1,6-2-1,6-2 1,1-1 2,-1 0 0,-2 0 3,-2 0 1,-3 3 2,-4 6 1,-4 6 2,-4 5 2,-3 3 0,-4-1-1,-2-1 0,-3-1-2,-2-1 0,1-1-1,-1-1 0,1 0 0,0-2 0,1 1 0,0 0 0,2-1 1,3-1 0,7-4-2,5-5-1,6-2-1,4-5-1,5-2 0,4-4 1,3-2-1,2-1 2,-3 2 1,-1 3 1,-2 1 2,-2 1 2,1 2 2,0 0 4,-1 2 2,0 1 2,-1 4-1,0 2-1,-2 3-1,-1 3 2,-3 0 4,-1 1 3,-2 1 3,-1 2 2,0 1-3,0 3-3,0 1-2,-1 2-2,0-1-2,-2 1 0,0-1-2,-2 0-3,0-1-5,-2-1-5,0-1-6,-2-1-2,0-1-1,-1-1 0,-1 0-1,-3-3-3,-4-3-7,-4-3-5,-3-2-6,-2-5-2,3-6 2,1-6 3,3-6 2,1-3 2,2-3 0,2-1 1,3-2 1,1-1 0,2 1 2,2 1 2,2 1 2,1 2 3,2 3 7,0 3 6,2 3 7,0 2 4,2 2 2,0 2 1,1 2 2,0 5 3,0 6 2,-2 7 3,0 7 3,-4 4-1,-4-1-5,-6 1-4,-4-1-5,-2 0-2,-1-1-2,0-1 0,1-1-2,0-1-1,2-3 1,2-1 0,3-2 1,1-4-5,2-7-7,2-4-8,2-7-7,6-7-3,9-9 3,11-9 2,9-8 4,6-8-3,0-2-7,2-5-7,1-3-8,0-2 0,2 4 6,0 3 6,2 3 7,-3 5 7,-6 8 8,-6 8 8,-5 7 9,-6 7 5,-3 5 1,-5 4 1,-3 6 2,-3 3 3,-2 4 5,-2 2 6,-2 3 5,-2 4 2,0 2-3,-2 3-1,0 3-2,0 1-3,0-1-3,2-2-5,0 1-2,3-1-4,4 1-1,4 1-3,4 1-1,2 0-3,3-1-3,2-1-3,1-1-2,1 0-4,-1 1-1,-1 1-1,-1 1-2,-2 1-2,-3 1 0,-2 1-2,-4 1 0,-2-1 0,-2-2 1,-3-1 1,0-3 2,-4-1 2,0-3 1,-3-1 2,-2-2 1,-2-2 2,-2-1-1,-2 0 2,-1-2 0,-3-1-2,-1-2-4,-3-3-3,-1 0-4,-2-5-2,1-2 1,-1-5 1,1-4 0,0-3-2,3-1-7,1-3-6,2-1-6,3-1-1,3-1 1,3 1 4,2-1 2,3 2 3,2 1 4,2 3 4,2 1 4,3 2 2,2 1 3,3 1 2,3 0 2,1 2 2,0 3 4,-2 1 2,-1 2 3,-1 2 2,0 2 0,-2 2 1,-1 2 0,-1 3 0,-4 6 0,-3 4 0,-2 5-1,-4 3-1,-3 3-1,-5 1-2,-4 2-1,-2 0-2,-1-1-1,-1-3-1,-1-1-2,0-3 0,1-1 0,1-3 0,1-1 0,4-5-3,9-8-5,7-8-4,7-8-4,8-6-7,5-5-9,7-5-7,5-5-8,2-2-2,-3 0 4,-3 0 5,-3 0 5,-3 2 3,-3 5 4,-3 5 2,-3 5 3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3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43250 11879 515,'2'-14'47,"6"5"5,4 3 6,5 4 5,2 2-2,1 0-10,-1 0-10,1 0-11,0 0-6,1 0-3,1 0-4,1 0-3,1-1-9,1 0-13,1-2-14,1 0-15,-2-1-12,-4 1-12,-3-1-13,-4 0-11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4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38250 3598 581,'30'-22'44,"-3"3"-2,-4 3-2,-1 3-2,-1-1-3,5-3-4,3-5-5,4-3-4,1-1-5,-1 3-7,-3 3-5,-2 3-7,-3 2-2,-5 1 1,-5 1 3,-4 1 0,-7-1-5,-6 0-12,-8-1-13,-6-1-13,-4 1-1,-3 2 8,-1 4 9,-3 3 9,0 2 7,2 2 4,-1 2 6,3 2 4,0 2 3,1 3 1,1 4 0,1 2 2,1 3 3,2 3 5,3 3 5,1 3 5,2 1 1,2 1-1,3-1-1,1 0-3,2 0-2,2 1-2,2-1-2,2 0-2,2-1-2,1-3 1,3-3-1,2-3 1,2-2-3,3-3-6,3-1-5,4-2-6,1-2-5,2-2-4,3-3-6,1 0-4,2-5-3,2-4-1,3-5 0,1-5-2,-2-2-2,-4 2-3,-5 3-3,-5 1-4,-3 1 1,-3 1 5,-1-1 5,-2 0 5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05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40550 2112 586,'3'-15'70,"7"3"-2,8 1-2,6 2-2,2 3-8,0 1-14,-1 2-13,-1 2-13,-1 1-14,-1 0-11,-2 0-12,1 0-13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62306 9246 999,'-18'-2'-1,"-3"0"-5,-5-3-3,-3-2-4,2 0-4,8-1-6,7 1-6,8-1-5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41963 2594 533,'0'-16'0,"1"1"0,2-1 0,0 0 0,-2 8 10,-8 14 20,-6 15 21,-7 15 19,-3 9 5,-1 2-15,1 3-12,0 4-13,-1-2-10,3-5-3,0-5-5,1-4-5,1-3-4,2-2-5,3 0-4,1-1-4,2-2-2,1-3 2,0-4 2,2-1 2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41287 3370 477,'-6'-11'32,"6"8"8,4 9 9,6 10 9,2 4 0,1 2-6,1 3-7,2 1-6,-1 2-7,1-1-6,-1 0-5,1 1-6,0-2-3,1 0-2,1-1 0,1 0-1,0-3-2,-2 0-2,-3-1-3,-1 0-2,0-2-7,3 1-15,3-1-13,3 1-14,1-3-9,-3-3-8,-1-4-7,-2-4-6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2"/>
    </inkml:context>
    <inkml:brush xml:id="br0">
      <inkml:brushProperty name="width" value="0.05114" units="cm"/>
      <inkml:brushProperty name="height" value="0.05114" units="cm"/>
      <inkml:brushProperty name="color" value="#00BFF3"/>
    </inkml:brush>
  </inkml:definitions>
  <inkml:trace contextRef="#ctx0" brushRef="#br0">43600 1453 430,'0'-16'0,"2"0"2,0 1 2,2-1 1,0 2 3,2 2 5,0 4 4,1 3 6,2 0 3,4 0 4,2-1 3,3-2 4,2 2-1,-1 2-2,1 4-3,-1 3-3,0 2-3,-1 3-3,0 3-4,-2 4-3,-2 2-3,-1 3-2,-2 3-3,-2 3-2,-5 3-2,-4 4-2,-7 4-1,-6 5-3,-3 1 0,-1 2 0,-2 0-1,1 2 1,-1-2 0,0 0 2,2-3 1,1-2 2,2-3 0,3-4 0,2-4 1,4-3-1,4-4 1,8-3 2,6-3 3,7-2 3,5-4-1,1-3-2,2-2-2,3-4-2,0-1-1,-2 0 0,0 0 0,-1 0 0,-2 0 1,-5 2 0,-3 0 1,-4 2 1,-4 1 0,1 3 1,-2 4-1,0 2 1,-3 3-1,-3 3-1,-2 3 0,-4 3-1,-2 4-3,-5 5-5,-4 4-7,-3 6-5,-5 6-7,-3 9-9,-5 9-8,-3 9-9,1-3 0,7-15 8,7-14 8,7-15 9,2-9-1,0 0-11,-1-1-10,-1 0-11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3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44728 12327 541,'-8'-6'7,"0"2"16,0 4 16,0 3 14,0 2 5,-1 5-7,-2 4-7,0 3-7,-1 4-6,-1 3-5,-1 3-3,-1 3-6,-1 1-2,1-2-3,-1 0-1,0-1-3,0 3-5,-3 6-5,-1 8-8,-3 6-6,2-1-4,5-10-1,5-9-1,5-11-1,2-8-9,2-6-14,0-8-17,2-6-15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3"/>
    </inkml:context>
    <inkml:brush xml:id="br0">
      <inkml:brushProperty name="width" value="0.04216" units="cm"/>
      <inkml:brushProperty name="height" value="0.04216" units="cm"/>
      <inkml:brushProperty name="color" value="#00BFF3"/>
    </inkml:brush>
  </inkml:definitions>
  <inkml:trace contextRef="#ctx0" brushRef="#br0">44316 13000 521,'-12'1'8,"8"2"24,8 2 25,8 2 24,5 1 4,5 3-19,3 2-18,4 1-17,3 3-11,1 1-3,1 3-2,0 1-2,1 1-8,1-3-11,-1-1-13,0-3-11,-2-2-11,-2-4-8,-3-4-7,-3-4-8,-4-4-1,-3 0 7,-4-3 7,-4-2 7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4:14"/>
    </inkml:context>
    <inkml:brush xml:id="br0">
      <inkml:brushProperty name="width" value="0.05554" units="cm"/>
      <inkml:brushProperty name="height" value="0.05554" units="cm"/>
      <inkml:brushProperty name="color" value="#00BFF3"/>
    </inkml:brush>
  </inkml:definitions>
  <inkml:trace contextRef="#ctx0" brushRef="#br0">46850 10930 396,'0'-9'92,"0"14"-1,0 13-2,0 15-2,0 15-8,0 17-16,0 19-17,0 16-15,0 13-14,0 5-8,0 6-11,0 7-10,1 2-9,4 0-13,2 0-10,3 0-12,2-7-1,0-12 11,-1-12 9,1-14 11,-1-11-1,-1-11-11,-1-11-10,0-10-11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5136" units="cm"/>
      <inkml:brushProperty name="height" value="0.05136" units="cm"/>
      <inkml:brushProperty name="color" value="#00BFF3"/>
    </inkml:brush>
  </inkml:definitions>
  <inkml:trace contextRef="#ctx0" brushRef="#br0">18450 1832 428,'7'-8'2,"-1"2"4,0 0 3,-2 2 5,4-1 6,8 0 7,7-1 9,9-1 7,1 0 2,-2 2-5,-3 2-5,-3 2-5,-3 1-4,-3 2-6,-3 0-4,-2 2-5,-4 0-4,-1 3-1,-2 2-3,-2 2-2,-3 2-4,-4 1-9,-4 3-8,-4 2-8,-2 0-2,-3 1 3,-2-1 5,-1 1 4,-3-1 2,-2 1 1,-1-1 1,-2 1 0,0 0 5,5-1 6,3 1 6,4-1 7,4-1 3,1-2 1,2-4 1,2-3 2,5-2-3,8-4-3,8-3-5,7-2-3,2-1-3,-3 0-1,-4 2 0,-5 0-1,-2 2 1,0 2 3,-2 2 2,0 2 2,-3 4 2,-1 5 1,-2 7 2,-2 5 1,-3 4 2,-4-1 2,-4 0 2,-3 0 3,-3 0 0,1-1-1,-1-1-1,0-1-2,2-2-1,1-1-3,2-3-1,2-1-2,7-9-8,10-14-14,11-16-13,11-13-13,4-10-6,-3-1 2,-4-2 2,-1-2 2,-4-2 1,0-2 2,-1-2 0,0-1 2,-3 0 2,1 6 3,-2 4 4,-1 6 4,0 3 2,-1 5 2,1 4 1,0 3 2,0 4 4,1 3 4,1 3 4,1 3 5,1 0 10,-1 0 14,1-2 15,0 0 14,-2 0 5,0 3-4,0 1-6,-2 2-4,-1 2-6,-1 0-5,-1 2-6,0 0-7,-4 4-7,-7 8-12,-4 6-12,-7 7-11,-4 3-6,-2-1-2,-1-1-1,-3-1-2,0-2-1,1-3 2,1-3 1,1-3 2,1-2 1,2-2 3,2-2 2,3-2 3,2-3-1,4-3-2,4-2-3,4-3-2,2-1 1,-1 2 5,1 2 4,0 2 6,-2 4 6,-2 8 9,-4 6 7,-2 7 9,-4 4 5,-4 2 3,-4 3 3,-3 1 3,-3 1 0,-1 1-2,-1-1-4,-1 0-3,0-1-2,3-2-2,1-1-1,2-3-2,3-2-1,1-3-3,2-3-1,2-3-3,4-3-4,5-2-5,4-4-7,5-3-6,4-4-3,2-6 2,1-5 0,3-7 2,1-3-3,1-3-8,1-1-6,1-3-7,1-6-4,1-10 1,1-12-1,1-9 0,-2-5 0,-5 6 2,-5 5 1,-5 5 2,-3 4 3,-2 4 5,-2 4 5,-2 4 5,-2 3 4,-2 5 4,-2 3 3,-2 5 4,-1 2 4,-2 3 5,0 1 6,-1 3 5,0 1 1,1 2-1,0 2-3,2 2-3,1 3 5,2 4 9,2 4 10,2 4 10,2 4 2,2 5-5,2 5-6,2 5-4,2 4-5,1 6-5,3 5-4,2 4-5,1 7-3,1 10-4,1 8-3,1 8-4,1 4-3,0-2-5,-1-1-4,1-3-4,-1-2-6,1-1-8,-1-3-9,1-2-7,-1-2-6,-1-3-3,-1-3-3,0-2-4,-3-9 0,-3-10 6,-3-13 5,-2-11 4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1"/>
    </inkml:context>
    <inkml:brush xml:id="br0">
      <inkml:brushProperty name="width" value="0.03938" units="cm"/>
      <inkml:brushProperty name="height" value="0.03938" units="cm"/>
      <inkml:brushProperty name="color" value="#FED406"/>
    </inkml:brush>
  </inkml:definitions>
  <inkml:trace contextRef="#ctx0" brushRef="#br0">77306 16100 558,'-19'9'170,"-7"3"-46,-7 4-44,-7 2-45,-1 1-24,2 1-3,3-1-3,4 1-3,2-1-1,1 1 0,3-1 1,1 1-1,2-1 1,1 1-3,1-1-2,1 1-2,2-2-1,3-3-2,3-3 0,3-2-1,4-4-8,8-3-17,6-2-15,7-3-18,3-3-3,-3 0 7,-1-2 7,-2 0 8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1"/>
    </inkml:context>
    <inkml:brush xml:id="br0">
      <inkml:brushProperty name="width" value="0.04513" units="cm"/>
      <inkml:brushProperty name="height" value="0.04513" units="cm"/>
      <inkml:brushProperty name="color" value="#FED406"/>
    </inkml:brush>
  </inkml:definitions>
  <inkml:trace contextRef="#ctx0" brushRef="#br0">78550 16300 487,'22'0'118,"-1"0"-28,-3 0-26,-1 0-29,0 1-14,1 2-3,3 2-2,1 2-3,2 1-2,1 1-2,1 1-2,1 2-1,0-1-3,1 1-1,-1 0-2,1 0-1,-2 0-2,-2 1-2,-1 1-2,-2 1-2,-3-1-1,-1-2-1,-3-4 1,-1-3-1,-3 1 5,-4 2 11,-4 3 10,-4 3 11,-3 1 4,-2-2-1,-2-3-1,-1-1 0,-1-1-16,2 2-30,2 0-28,2 1-30,1-1-10,-2-2 6,0-4 7,-1-2 7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4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76889 16631 458,'8'-7'8,"-2"0"13,-1 2 16,0 1 14,-3 0 7,-4 2-3,-4 0-1,-4 2-3,-3 2-5,-1 6-8,-3 4-8,-1 5-8,-4 3-6,-1 1-3,-4 1-2,-3 1-3,-1 0-2,1 0 0,2 1-1,0-1-1,2-1-2,3-1-5,3-3-4,3-1-4,1-2-8,2-1-10,1-1-10,1 0-11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4"/>
    </inkml:context>
    <inkml:brush xml:id="br0">
      <inkml:brushProperty name="width" value="0.05864" units="cm"/>
      <inkml:brushProperty name="height" value="0.05864" units="cm"/>
      <inkml:brushProperty name="color" value="#F2395B"/>
    </inkml:brush>
  </inkml:definitions>
  <inkml:trace contextRef="#ctx0" brushRef="#br0">78105 16447 375,'-13'-8'7,"6"0"15,6 0 14,6 1 15,3 0 3,2 2-7,0 2-8,1 2-7,1 1-6,1 2-2,2 0-3,0 2-2,1 0-2,3 2-2,1 0-2,3 1-2,1 1-1,3 0-1,1 0 1,2 0-1,2-1-1,-1 1-3,0 0-2,1 0-4,-2 1-1,0 1-2,-1 3-2,-1 2-1,-3 0-1,-1-1 0,-4-1 0,-3 0 0,-3-2 0,-1 1 2,-2 0 0,-2 0 1,-1-1-1,-1 1-5,1 0-4,0 0-4,-2-1 4,-4-1 15,-4-1 13,-4 0 14,-1-1 6,0 1-4,2 2-4,1 0-3,0 1-2,0 1-2,0 1-2,0 2-1,0 0-2,0 3-1,0 1 0,0 3-2,1 1-1,0 3-5,2 1-3,0 2-3,1 1-2,0-1 0,0-1-1,0-1 1,1-1-1,0 1-2,2-1-2,0 0-2,1-1 0,0-3 0,0-3 0,0-2 1,0-3-7,2 1-11,0 0-13,1-1-12,1 2-3,-2 3 3,-1 3 5,0 3 5,-2-1 2,-1-5 0,0-5 1,-1-4 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5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76566 17932 409,'-7'-19'7,"2"9"19,2 8 18,2 10 19,1 6 4,2 5-9,0 5-9,2 5-9,0 2-7,0 2-5,-1 1-4,2 1-5,-2 1-4,1 4-2,0 2-2,0 4-2,-1 1-2,0-2 2,-2-1-1,0 0 2,-1-2-4,0-4-5,0-2-7,0-3-5,0-3-3,0-3 2,0-3 1,0-3 1,0-3-1,0-1-1,0-2-3,0-3-1,0-3 4,0-6 12,0-6 11,0-6 12,2-1 4,4 3-3,4 2-4,3 4-3,5 1-3,4 0-1,3 0-3,4 0-1,1 0-4,-5 2-5,-3 0-4,-5 2-5,-1 0-4,-2 2 0,-1 0-3,-1 1-1,0 1 2,0 0 4,-1 0 5,1 0 3,1 0 2,2 1-2,1 2-2,3 0-2,2-1 1,5-1 4,3-2 5,5-2 3,0-1 3,-2 0 2,-1 0 0,-3 0 1,-2-1-1,-1-1-3,-2 0-5,-3-1-3,-1-1-3,-1 1-5,-1 2-4,0 0-3,-4-1 1,-3-6 7,-4-4 7,-4-5 8,-2-3 1,2-2-2,0 0-3,2-1-4,1-1-1,3-1-1,4-1 0,2-1-2,3-1-1,1-1-4,3-1-3,1 0-4,1-3-4,-3-1-5,-1-3-5,-2-1-5,-3 1-4,-3 6-1,-3 3-3,-2 6-1,-2 4 0,0 1 2,0 2 2,0 2 2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77394 17657 661,'-3'-17'36,"-6"14"11,-6 14 13,-5 13 12,-5 8-7,-1 1-23,-3 0-25,-1 2-25,0 1-15,0 0-9,1 2-7,1 0-9,3-2-3,5-7 0,5-8 1,5-5 1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77050 20300 664,'29'0'100,"-3"0"-20,-5 0-20,-3 0-20,-3 0-14,-1 2-8,-1 0-8,0 2-8,-1 0-9,1 1-8,1 2-9,1 0-7,0 1-7,-2 0-4,-3 0-4,-1-1-5,-2 0 2,0 0 6,-2-2 6,0 0 6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6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78883 18322 521,'0'-19'12,"1"7"22,2 8 24,0 8 23,0 7 2,0 5-16,-2 7-16,0 5-17,-1 5-11,0 4-6,0 4-5,0 4-5,-1 3-10,0 2-12,-2 2-13,0 1-13,0-3-2,0-10 7,2-10 8,1-9 7,-1-6-2,-1-1-14,0-1-14,-1 0-14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1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80170 16702 506,'-11'-8'52,"8"2"-4,9 1-3,10 0-3,4 1-2,2-2-1,3 0-1,1-1-1,3-1-2,1-2-4,2 0-5,3-1-4,-1 0-4,0 1-6,-1 0-5,-1 2-6,-3 2-3,-2 2-3,-3 4-3,-3 2-3,-2 3-8,-1 2-14,-1 2-12,0 2-14,-3-1-6,-1-1 1,-2-2 2,-2-2 1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82747 15769 437,'-29'0'48,"3"2"-7,5 1-7,3 0-9,3 1-4,-1 2-2,0 0-3,1 1-1,-1 2-2,1 0 1,-1 1 0,0 1-1,1 0 1,1 0-1,1-2 0,0 0-1,3 0-1,3 5-3,2 3-1,4 5-2,1 0-2,2-1-3,0-3-3,2-1-2,1-2-2,3-1-1,4-1 0,2 0-1,3-4 1,3-3 0,3-4 1,3-4 1,2-4 0,1-3-3,0-5 0,2-3-3,0-3 1,-1 0 1,-1 1 1,-1-1 1,-3 1-1,-2 1-5,-2 1-4,-4 1-4,-3-1-2,-1-1 3,-2-3 3,-2-1 2,-3 0 3,-1 1 3,-2 2 4,-2 3 2,-1 1 6,0 2 4,0 3 7,0 1 4,0 5 10,-2 8 14,0 8 12,-2 7 14,1 3 0,1-3-12,0-3-13,2-2-13,-1 0-7,-1 5-1,0 4-3,-1 7-2,-1 1-3,0 2-5,0 1-3,0 0-6,-1-2-12,0-5-19,-1-7-21,-1-5-19,0-7-5,2-6 11,2-8 11,2-6 11,1-6 6,0-5 4,0-5 3,0-4 3,1-3 3,2 3 3,2 2 3,2 2 3,1 2 5,1 5 7,2 3 7,0 5 7,0 2 2,1 2-2,0 2-2,0 2-1,-1 2 4,1 0 12,0 2 12,0 1 13,-1 0 1,1 0-7,0 0-7,0 0-8,0 0-9,1 1-13,1 2-13,1 0-12,-1-1-10,-4-4-8,-4-4-8,-4-3-9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20398 3050 456,'-8'17'125,"0"3"-24,0 3-23,0 3-22,-1 3-15,-3 2-5,-4 4-6,-1 3-5,-4 2-5,-2 2-5,-1 2-5,-2 2-4,-2-1-5,-1-2-6,-1-4-4,-1-2-6,0-4-5,2-6-6,0-3-5,1-6-7,2-4-2,3-1 0,3-2 0,3-2 0,2-3-2,2-3-3,3-2-4,1-4-3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549" units="cm"/>
      <inkml:brushProperty name="height" value="0.0549" units="cm"/>
      <inkml:brushProperty name="color" value="#F2395B"/>
    </inkml:brush>
  </inkml:definitions>
  <inkml:trace contextRef="#ctx0" brushRef="#br0">84647 14995 400,'7'-10'1,"-1"-4"2,-1-4 2,0-3 1,-2 2 10,0 9 17,-2 8 16,0 10 17,-1 5 4,0 3-9,0 3-11,0 3-8,-1 2-8,0 3-3,-2 1-5,0 2-4,-1 3-2,0 1-3,0 2-2,0 2-1,0 3-4,-2 4-4,0 4-4,-1 4-3,0 0-6,0-2-7,2-4-7,1-2-7,0-5-5,2-4-5,0-5-4,2-5-5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0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84750 16134 510,'43'-49'32,"-6"10"2,-7 11 3,-7 11 2,-5 6 2,1 3-2,-2 1 0,-1 2-1,-2 3-4,-3 4-4,-3 4-4,-2 4-6,-4 4-3,-2 7-2,-4 5-2,-2 6-2,-2 2-1,-2-1-3,0-3-2,-1-2-2,0-2-4,1-5-4,0-3-5,2-5-5,3-4-6,8-4-10,6-6-10,8-4-9,3-5-4,4-6 0,3-3 0,3-6 0,-1-1 4,-3 5 8,-5 3 7,-3 5 8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1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86266 15216 373,'-15'-7'62,"1"2"-11,1 2-11,1 2-11,0 2-6,0 0 1,0 2 0,1 0 1,-1 3-1,0 2-1,0 3-1,1 3-2,-2 3-2,0 3-1,-1 4-2,-1 2-2,0 1 0,2 2 0,2 1 0,3 1 1,1-1-1,2-1-2,2-3-2,2-1-2,2-4-2,4-3-4,2-5-3,4-3-3,2-4-3,5-2-4,3-4-4,5-2-3,1-4-1,1-4 2,-1-3 2,1-5 3,-3-2-1,-2 1-4,-3-1-2,-2 1-4,-4 1 0,-1 2 3,-2 4 3,-2 3 4,-1 0 0,1-2 0,2-2-2,0-1 0,1-3 0,3-3 1,2-3 2,2-3 1,-2-1 2,-1 3 3,-4 1 3,-3 3 3,-2 1 2,-2 3 2,-2 1 1,-2 2 2,-1 4 11,0 6 19,0 6 20,0 6 20,0 5 2,0 1-17,0 5-15,0 2-16,-1 2-10,0 3-7,-2 1-6,0 2-5,-2 2-6,-2 1-5,-2 1-5,-1 0-6,-1 0-2,2-3-3,2-3-1,3-3-1,0-7-7,2-11-10,0-10-11,2-11-10,1-8-1,1-3 10,3-5 10,2-3 9,1-1 8,2 1 6,0 3 6,2 2 6,0 2 7,3 3 9,1 3 9,3 3 9,0 2 6,-1 2 2,-1 3 2,0 1 2,-2 2-1,-1 2-3,-1 2-3,0 2-4,-2 1-5,1 2-7,0 1-9,0 0-7,-2-2-11,-1-6-14,-2-6-14,-2-5-15,-2-5 0,-1 0 13,0-1 13,-1 0 12,-1-2 10,0 2 3,0 1 4,0 1 3,0 2 4,0 1 0,0 2 1,0 3 2,-1 4 13,-1 8 27,0 8 27,-1 7 28,-1 6 3,0 3-20,0 3-19,0 3-20,0 2-12,0 1-5,0 1-5,1 0-6,-2 4-5,-1 6-4,0 6-4,-1 6-3,-1 2-5,0-2-5,1-3-3,-1-1-4,0-3-5,0-6-4,0-4-6,0-5-4,1-5-6,1-6-5,0-4-5,2-4-7,-1-7-1,0-8 1,-1-8 2,-2-8 2,1-3 6,2 3 10,3 1 11,1 3 10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2"/>
    </inkml:context>
    <inkml:brush xml:id="br0">
      <inkml:brushProperty name="width" value="0.05917" units="cm"/>
      <inkml:brushProperty name="height" value="0.05917" units="cm"/>
      <inkml:brushProperty name="color" value="#F2395B"/>
    </inkml:brush>
  </inkml:definitions>
  <inkml:trace contextRef="#ctx0" brushRef="#br0">88250 15825 371,'15'-29'0,"-1"5"0,-1 5 0,0 5 0,-1 1 3,1-1 5,1-3 6,2-1 5,-1 0 3,-1 4 2,-1 4 1,-1 5 1,-1 3 3,0 4 5,-2 3 4,0 5 4,-4 5-2,-3 5-8,-4 7-8,-3 5-9,-4 2-5,0 0-1,-2-1-3,0-1-2,0-3-2,3-3-3,1-5-4,2-3-3,5-8-7,10-11-12,8-10-12,9-11-12,4-6-2,1-1 5,-1 0 7,0-2 6,-1 0 4,-1 1 1,-3 2 2,-1 0 1,-3 1 4,-1 3 5,-3 1 5,-1 3 6,-2 2 4,-3 3 6,-1 2 6,-2 4 5,-3 2 7,-2 1 10,-4 0 10,-2 2 8,-3 1 8,0 4 3,-1 2 4,-1 4 4,-1 2-5,2 1-11,0 3-11,2 2-12,-1 2-7,-2 7-3,-2 3-2,-1 6-4,-2 1-1,2-3-3,1-4-3,1-2-2,1-2-2,2-3-4,2-1-4,2-2-2,5-5-7,8-7-11,7-7-10,9-6-10,1-4-3,-4-1 8,-3-1 5,-4-1 7,-3-3 4,1-2 2,-1-3 1,1-2 2,-2-2 2,-4 1 1,-5 1 3,-3 1 2,-2 2 3,-2 1 3,0 3 4,-1 1 4,-1 2 3,0 1 3,0 1 4,0 0 2,3 1 3,8 1 4,6-1 3,7 0 3,2 2-1,-1 3-3,-2 2-4,-3 4-4,-1 3-3,0 4-1,-2 4 0,-1 3-2,-1 3 1,-2 1 2,-2 2 3,-2 0 1,-2 0 1,-1 1-2,0-1 0,-2 1-2,-1 0-2,-2 1-3,-2 1-2,-1 1-3,-3-1-1,0 0 1,-1-1 2,-1 0 0,3-7-10,10-9-21,8-10-22,9-9-21,5-5-3,-1 0 13,1 2 15,-1 1 15,0 2 9,-1 1 3,-1 2 6,-1 2 3,-1 2 2,-3 1 0,-1 0 0,-2 2-1,-2 1 1,-1 0 2,0 1 4,-2 2 1,-1-1-3,-2-4-11,-3-2-10,0-3-11,-3-2-2,-1 2 6,0 1 6,-1 1 6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2"/>
    </inkml:context>
    <inkml:brush xml:id="br0">
      <inkml:brushProperty name="width" value="0.06094" units="cm"/>
      <inkml:brushProperty name="height" value="0.06094" units="cm"/>
      <inkml:brushProperty name="color" value="#F2395B"/>
    </inkml:brush>
  </inkml:definitions>
  <inkml:trace contextRef="#ctx0" brushRef="#br0">91933 14972 361,'6'-15'0,"-1"-1"2,-2 0 1,-2 1 1,0-1 3,0 2 5,2 1 4,0 1 5,1 0 4,0 0 2,-1 0 3,1 1 3,0 3 7,-2 8 12,0 8 10,-2 7 12,1 6-2,0 1-15,2 3-13,0 1-15,1 9-12,0 12-7,-1 15-8,1 14-9,-2 7-7,-6 6-8,-4 2-8,-5 6-7,-1-7-5,3-14 1,3-15-1,2-15 0,2-9-3,1-3-9,-1-5-8,0-3-7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5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79989 20111 458,'-5'-13'56,"6"8"2,6 7 1,6 6 1,3 4-3,1-1-11,1 1-9,1 0-10,2-1-6,3 1-2,3 0-1,3-1-2,2 1-2,2 0 0,2-1-1,2 1-1,1 0-2,-2 1-6,0 1-4,-1 2-5,-2-2-3,-2-1-2,-1-3-1,-3 0-2,-2-3 0,-3-1 1,-3-1 2,-3 0 1,-5-2-5,-6 0-12,-8-2-10,-6 0-12,-4-3-3,1-2 4,-1-4 6,0-2 4,1-1 2,0 3-1,2 1 0,1 2-2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26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83957 19925 389,'-16'-21'6,"2"6"12,1 7 9,1 5 12,0 3 1,0 2-6,1 0-7,-1 2-7,-1 2-4,-3 5-2,-4 5-1,-1 5-2,-3 3 0,2 1 0,1 1 0,1 1 1,2 0-1,3-1 0,3-1-1,3-1 0,1-1-1,2-2-1,1 0-2,0 0 0,3-3-2,4-1-1,4-3-2,4-1-2,2-2-1,3-2-1,2-2-2,1-2-1,5-4-1,5-2-2,6-5-1,7-4-1,1-3-2,-2-2 0,-2-1-1,-2-3-2,-1-1 0,1-1-1,-1-1-1,0-1-1,-2 0 0,-3-1 2,-5 1 2,-3 0 1,-5-2 1,-1-1 3,-4-3 2,-3-1 1,-2-1 2,-2 1 0,-2 2 0,-2 0 0,-1 2 4,0 5 8,0 3 9,0 5 8,0 6 10,0 11 10,0 12 12,0 10 11,-1 5-1,0 2-12,-2 1-13,0 1-11,0 0-8,0 0-3,2 0-2,0 0-4,1 1-3,0 1-5,0 0-5,0 2-4,1 0-6,0 2-7,2 1-7,0 0-6,1-1-7,0-2-6,0-3-5,0-3-7,-1-5-4,-1-4-1,0-5-2,-1-4-1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5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67550 31313 589,'10'-10'105,"5"-3"-25,5-5-26,5-3-25,2-2-15,-3 4-2,-1 3-3,-3 3-2,-2 2-2,-3 1-3,-2 0-3,-4 2-3,-3 4-3,-1 8-2,-2 8-4,-1 7-3,-4 4 0,-1-1 4,-2-1 4,-1-1 4,-1-1 3,2-3 4,2-1 2,2-2 4,2 0 1,2 1-3,2 3-1,2 2-3,1-2-1,0-1-2,-1-4 0,1-3-3,0-1 1,0 0 0,0 0 0,-1 0 0,1 0 1,-2 1 0,-1 1 1,0 2-1,-2-1 1,0 1 0,-2 0 0,0 0 1,-3-1 0,-2 1 0,-4 0 1,-2 0 0,-2-2 0,1-1-1,-1-2 0,0-2-1,1-1 0,1 0-1,0 0 1,2 0-2,0-3 0,-2-2-1,0-5-1,-1-4-1,0-3-2,1-2-2,0-1-4,2-3-2,1-2-2,2-3 0,2-3 0,2-2 0,1-2 0,0 3 3,0 2 3,0 1 2,0 6 10,0 9 19,0 8 18,0 10 19,0 8 3,-2 11-11,0 9-11,-1 10-11,-1 5-9,0 0-7,0-1-7,0 1-8,1 1-4,0 0-3,1 1-2,2 1-2,0 0-5,0-2-4,0-2-5,0-2-6,0-4-2,0-6-3,0-6-1,0-5-3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6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68846 30684 582,'0'-15'0,"0"2"3,0 3 0,0 1 2,-1 3 8,0 6 14,-2 4 14,0 6 13,-2 3 3,-2 5-8,-2 3-10,-1 5-8,-3 2-6,-2 3-4,-2 1-2,-1 2-3,-2 1-5,1-1-7,-1-1-7,1-2-7,0 0-5,1-1-6,0-1-3,2-1-5,2-3-5,1-3-5,2-5-3,2-3-5,2-5-1,1-4 2,0-6 3,2-4 2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68795 30981 498,'30'-13'14,"-3"3"7,-3 4 6,-3 4 7,-2 2 3,-1 2-2,-1 0-1,0 2-3,-2 1-2,-1 3-6,-1 4-5,-1 2-6,-1 2-2,-2-1 0,-2 1-1,-2 0 0,-3-1-6,-1 1-10,-2-1-10,-1 1-11,-4 0-7,-2-1-2,-3 1-4,-4 0-2,-1-2 0,-1-3 5,-1-3 4,-1-2 4,-1-3 4,1-2 4,-1-2 4,1-2 3,0-1 5,2 2 7,3 0 6,1 2 7,2-1 6,3 0 6,1-2 6,2 0 6,3 0 2,2 0-2,3 2-2,4 0-2,2 1-3,1 0-3,3 0-3,2 0-3,1 0-2,1 0 0,1 0-2,1 0 0,-1 2-7,-5 2-9,-3 4-12,-4 2-9,-5 3-5,-6 3 2,-6 3 2,-5 3 2,-4 0 1,1-1 1,-1-2 1,1-2 1,-1-2 1,0-1 1,1-1 2,-1-1 0,2-1 4,3-2 5,3-2 6,3-2 5,-2 0 2,-4 3 1,-5 3 0,-5 4 1,0-1 2,3-1 4,4-2 4,5-2 4,5-2 3,6-1 3,7-1 2,8 0 2,5-3-1,7-4-9,5-4-6,6-4-8,3-2-5,1-3-1,-1-2-3,0-1-2,-2 0-2,-2 2-3,-3 4-3,-3 3-2,-5 2-4,-4 0-3,-4 2-4,-6 1-4,-6-1-2,-6-2-4,-7-2-3,-7-2-3,-3 0 3,0 3 8,2 1 9,1 2 8,1 1 7,1 0 7,1 0 6,0 0 5,3 3 11,1 6 13,2 6 12,2 6 14,2 1 0,2 1-12,2-2-12,2-1-12,1 3-7,0 7-3,0 7-4,0 6-2,0 4-4,0 1-2,-1-2-3,1 2-4,-1-3-3,-2-2-5,-2-4-5,-2-2-5,-1-3-2,1-3-1,-1-3 1,0-3-1,-1-3 0,-2-5 1,-2-3 1,-1-4-1,-3-3 2,0-2 0,-1-2 0,-1-2 1,-1-3 1,1-4 1,-1-3 0,0-5 1,2-2 3,3-1 7,2-1 6,4-1 7,4-2 1,6-1-2,6-3-2,5-1-3,7-2-2,7-2-3,7-3-1,6 0-2,5-1-5,2 3-6,2 3-8,2 4-6,-5 3-4,-10 6 2,-12 7 0,-9 5 1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5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20600 907 553,'23'-33'76,"-1"12"-1,-1 11-2,-1 12-2,-1 9-9,-1 7-16,-1 7-17,-1 7-16,-2 1-11,-3-4-6,-3-4-4,-2-3-5,-2-4-13,0 0-23,0 0-23,0-2-22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72623 30977 640,'-8'-6'0,"0"2"0,0 4 0,0 2 0,-2 4 8,-5 2 14,-5 3 15,-5 4 14,-3 0 4,-1 3-10,-1 0-9,0 1-10,-1 0-5,1-1-3,1-1-3,1-1-2,2-1-4,3-1-6,3-1-4,3 0-6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7"/>
    </inkml:context>
    <inkml:brush xml:id="br0">
      <inkml:brushProperty name="width" value="0.04638" units="cm"/>
      <inkml:brushProperty name="height" value="0.04638" units="cm"/>
      <inkml:brushProperty name="color" value="#F2395B"/>
    </inkml:brush>
  </inkml:definitions>
  <inkml:trace contextRef="#ctx0" brushRef="#br0">73450 31116 474,'21'-7'9,"-3"2"9,-4 2 9,-4 2 9,-1 1 1,3 2-4,3 0-5,3 2-4,2 1-4,-1 1-4,1 3-2,-1 2-4,1 1-3,1 0-3,1-1-3,1 1-4,-1 0-1,-3-1 0,-3 1 0,-2 0 1,-4-1 0,-1-1-1,-2 0 1,-2-2 0,-2 0 1,-1 2 4,0 0 5,-1 1 3,-2 1 3,-1 2 4,0 0 2,-1 1 3,-1 2 2,0 1-1,0 3-1,0 1 1,0 2-3,0 1-3,0 1-3,1 1-3,-1 1-3,4 0 0,0 2-2,4 1 0,-1-1-4,1-1-5,0-3-7,0-1-6,0-3-8,0-2-11,0-1-11,0-2-12,0-2-3,0-1 4,-1-1 3,1 0 3,-1-2 5,-4-1 6,-2-1 6,-3 0 5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72331 32216 485,'-13'-12'27,"3"8"15,4 8 16,4 8 16,2 5 2,0 5-14,0 3-13,0 4-13,0 4-10,0 1-5,0 2-5,0 2-5,0 2-4,0 0-2,0 2-2,0 0-2,0 0-2,0-3-3,0-4-4,0-2-2,0-3-1,2-1 1,0-3 0,2-1 1,1-4 1,1-1-1,3-5 0,2-1-1,1-3-1,0-3-1,-1-1-1,1-2-3,1-1 0,1 0 1,3 0 0,2 0 0,1-1 1,1-1 1,1 0 2,1-1 1,0-1 0,-2 0-2,0 0-1,0 0-3,-2 0-3,1 0-7,-1 0-6,1 0-7,-2-2-1,-3 0 5,-3-3 4,-2-2 4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73157 32380 523,'-16'-1'5,"0"0"11,1-2 11,-1 0 10,1 0 4,2 2-2,3 2-3,1 2-1,1 3-2,0 6-2,1 3-2,-1 7-1,1 2-3,2 1-3,2 1-4,2 1-3,2-1-3,4-2-2,2-1-2,4-2-2,1-4-3,3-3-3,1-4-3,3-5-4,2-2-1,1-4 0,3-2 1,1-3 0,1-4-3,-1-4-7,-1-4-8,-1-3-7,-3-3-3,-3-1 1,-4-1 1,-4-1 2,-4 1 2,-3 3 2,-2 3 3,-4 3 3,-2 2 1,-5 3 0,-4 1 1,-4 2 0,0 2 0,3 0 2,3 2 1,3 1 1,1 0 0,2 0 1,1 0-1,0 0 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74716 31562 564,'-12'0'56,"8"0"-2,8 0-2,8 0-2,5-1-3,7 0-3,3-2-3,6 0-3,4-2-8,2 0-12,4-1-13,2-1-11,0-1-12,-4 2-9,-4 1-11,-3 1-9,-6 0-7,-6 2-4,-5 0-3,-6 2-3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49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78884 30686 494,'7'-15'0,"-2"2"0,-3 3 0,0 1 0,-4 4 8,0 6 15,-3 6 15,-2 6 15,-3 5 5,-3 5-8,-5 5-7,-4 4-6,-1 4-7,1 1-3,1 0-3,1 2-5,2-3-2,5-5-4,3-7-2,4-5-3,8-6-7,12-5-14,11-5-12,13-4-12,4-3-5,-2 0 4,-2 0 4,-2 1 4,-4-1 4,-5 2 5,-7 0 4,-5 2 6,-5 3 4,-4 5 3,-4 7 4,-4 6 3,-5 3 5,-6 2 4,-5 3 5,-7 1 5,-3 2 1,-3-1-2,-1 0-2,-2 1-2,-1-3-2,3-2-4,2-3-2,2-3-4,1-3 0,1-3-1,1-2 2,1-4 0,2-4-4,3-4-7,3-6-7,2-4-7,3-5-5,3-5-2,1-5-1,2-5-1,2-1 0,2 1 4,2 3 3,2 2 4,2 1 5,2 4 10,1 3 8,3 3 9,1 3 4,0 2 3,-1 4 0,1 3 2,1 2 2,2 3 0,1 4 0,3 2 2,0 1-1,1-1-1,0 0-2,-1-2-1,1 0-2,-1 0-3,1 0-1,0 0-2,-1-2-9,1-1-19,-1-2-16,1-2-18,-1-3-6,-1-4 3,-1-4 4,-1-3 4,-2-2 4,-2 2 4,-4 3 3,-3 1 5,-1 1 0,0 0-2,0 0-2,0 1-2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0"/>
    </inkml:context>
    <inkml:brush xml:id="br0">
      <inkml:brushProperty name="width" value="0.05329" units="cm"/>
      <inkml:brushProperty name="height" value="0.05329" units="cm"/>
      <inkml:brushProperty name="color" value="#F2395B"/>
    </inkml:brush>
  </inkml:definitions>
  <inkml:trace contextRef="#ctx0" brushRef="#br0">80529 30229 412,'8'-24'2,"-2"-1"4,-1-1 4,0-1 3,-2 1 4,-1 5 0,0 3 2,-1 5 1,-1 4 6,1 6 12,2 6 12,0 6 12,1 5 1,-2 7-11,0 5-9,-2 7-11,0 3-6,0 4-4,0 2-3,0 4-3,0 2-4,2 4-2,1 2-2,0 4-4,0 5-4,-2 10-6,-2 11-8,-2 9-6,-2 3-7,0-1-3,-1-2-5,-1-2-4,-1-4-2,0-6-1,0-5 0,0-7 0,1-2 0,1-1 1,0 1 0,2 0 2,0-7 3,0-13 6,0-12 7,1-13 6,-1-7 4,0-1 1,0-1 0,0 0 1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0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80377 32193 569,'-6'-28'5,"2"6"12,4 5 10,3 7 12,3 3 5,7 2 0,5 2 2,7 2 0,3 2-2,2 2-6,3 2-5,1 2-5,0 1-11,0 3-15,-1 2-14,-1 1-15,-4 1-5,-4-1 4,-5-1 5,-5 0 3,-3-2-4,-2-1-16,-2-1-16,-2 0-15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2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90919 29622 547,'0'-29'51,"0"7"-6,0 5-6,0 7-6,-2 3-6,0 2-4,-3 2-4,-2 2-6,-1 0-2,-2 0-1,0-2-2,-1 0-2,-3 1 0,-1 4 0,-5 4-1,-1 4 1,-4 2-1,0 3 2,-1 2 0,0 1 1,-2 3 1,-1 3-1,-1 3 0,0 3 1,-1 2-1,1 0 1,1 2 1,1 1 0,1 0-1,-1 0-2,1 0-3,0 1-1,2-2-1,5-2 0,4-2 1,6-1 0,4-3 0,2-1 0,4-3 0,3-1 0,3-3-2,7-1-1,5-3-1,7-1-2,4-3-4,2-2-5,4-4-5,3-2-6,1-2-2,-2 0 2,0 0 2,-1 0 2,-2-2-4,0 0-9,-1-3-8,-1-2-10,-4 0 0,-6 0 8,-5 2 9,-6 1 8,-4 0 5,-1 0-1,0 0 2,-2 0-1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3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92036 31081 586,'9'-7'95,"5"0"-17,4 2-18,3 1-18,1 0-10,-3 2-5,-3 0-4,-3 2-5,-2 2-3,-1 4-4,0 3-4,-2 5-3,-1 2-2,-4-1-4,-3 1-3,-2 0-2,-4-1-1,-2 1 1,-3-1 1,-3 1 1,-3 0-1,-3-1-3,-3 1-3,-3-1-2,-1 0-1,2-1 2,0 0 2,1-2 3,1-1 2,3-1 2,1 0 3,3-2 2,3-1 3,8-2 2,7-3 2,6 0 3,6-3-2,5 0-4,5-2-5,5 0-3,1-1-3,0 2 0,-1 0 2,-1 2 0,-2 0-5,-2 0-8,-1 0-10,-3 0-9,-1 0-5,-1 0-1,-1 0-1,0 0-1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6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24650 3433 701,'15'-6'123,"-1"4"-32,-1 4-33,0 4-33,-2 1-23,-1 1-16,-1 0-15,0 0-14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4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93853 30387 498,'-14'-20'11,"2"9"14,4 6 13,3 10 15,0 4 3,0 3-9,-1 3-7,-1 3-9,-2 3-5,0 1-2,-2 2-3,1 3-3,-2 1-1,0 1-2,0 0-1,1 2-1,-1-1-1,2-1 0,1-3-2,1-1 0,1-3-3,2-3-5,2-3-6,2-3-4,5-3-7,10-4-6,7-4-7,10-4-6,5-6-1,0-6 5,2-7 6,1-7 6,-2-2 4,-4 2 1,-4 1 3,-3 3 2,-5-1 1,-3-3 0,-5-3 0,-3-2 0,-3-1 0,-2 3-1,-3 3 0,0 3-1,-4 3 2,-4 3 4,-4 3 4,-4 3 3,-1 2 3,-1 0-1,1 2 0,-1 1 1,0 0-3,1 2-4,-1 1-3,1 1-4,-2 1-3,0 3-1,-1 4-2,-1 2-1,1 2 0,5 0 2,3 0 2,4 0 2,2-1-4,1 1-8,-1 0-9,0 0-8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4"/>
    </inkml:context>
    <inkml:brush xml:id="br0">
      <inkml:brushProperty name="width" value="0.05294" units="cm"/>
      <inkml:brushProperty name="height" value="0.05294" units="cm"/>
      <inkml:brushProperty name="color" value="#F2395B"/>
    </inkml:brush>
  </inkml:definitions>
  <inkml:trace contextRef="#ctx0" brushRef="#br0">95548 30210 415,'-8'-14'0,"0"1"0,0 2 0,0 2 0,1 2 5,-1 1 10,0 0 9,0 2 11,0 1 2,0 2-5,1 2-4,-1 2-5,-1 3-3,0 5-1,-2 5-3,0 6-1,-1 1-2,-1 1 1,-1-1-1,-1 1 1,-1-1 0,0 2-1,1 1-1,-1 1 0,2 0-1,2-1-2,4-1-1,3-1-3,1-1-1,2-1-3,0-1-2,2-1-2,1-1-2,4-3 0,2-1-1,4-2-1,2-3-1,3-1 1,3-2 1,3-2-1,2-4-2,3-4-6,1-5-6,3-5-6,-1-4-1,0 0 1,-1-1 2,-1-1 2,-1-2 3,-1-5 1,-1-3 3,-1-4 1,-2-3 2,-1-1 0,-3-1 1,-1 0-1,-2 0 3,-2 1 3,-3 3 4,-1 2 4,-1 2 5,-2 1 4,-1 3 7,0 1 4,-2 3 3,-1 3-1,0 3-2,-1 3 0,-2 4 4,-1 6 7,0 6 9,-1 6 7,-2 5 1,0 7-7,-1 5-9,-2 7-7,1 2-5,-1 0-2,0 0-4,0 1-2,1-2-2,0-2-2,2-2-1,1-1-3,0-1-3,2 1-3,0 0-3,2 2-4,0 0-5,0-1-4,0-1-6,0-1-4,-1-2-4,-1 0-3,0-1-2,-1 0-3,-1-3-2,2 0-2,0-1-4,2 0-2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6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100105 30319 491,'-13'0'4,"6"0"9,6 0 8,6 0 9,4 1 3,3 2-3,4 2-2,2 2-3,2 0-3,3 1-4,1 0-2,3 0-3,0-2-2,1-1-2,-1-2 0,0-1-2,0-2-2,-3 1 0,-1 2-2,-3 0 0,-1 0-4,-3 0-3,-1-1-3,-2-2-4,-2-2-4,-3-4-2,-1-4-3,-2-3-3,-2-3 1,-2-2 2,-2 0 4,-2 0 2,-1-2 4,0 0 0,0 1 3,1-1 2,-2 1 1,2-1 1,-1 1 2,0-1 2,1 0 0,2-1 0,2-1 0,2-1 0,3 0 0,4-1 3,3 1 2,5-1 2,2 2 1,1 3 2,1 3 0,1 3 1,0 2 2,-1 2 0,-1 3 1,-1 1 1,-1 1 0,-1 2 1,-1 0 0,0 2 0,-2 2-1,-1 4 1,-1 4 1,-1 3-1,-1 4 0,0 1-1,-2 3 0,-1 1-1,-1 3-2,-4 1-1,-3 3-2,-2 1-1,-3 1-2,-2 2 0,-1 1-1,-3 1 0,-2-2 0,0-2-2,-1-3 0,-1-3-1,0-3-1,1-1-4,1-3-1,0-1-3,7-2-5,12-3-8,12-1-8,11-2-8,5-4-4,-1-4 1,-3-6-1,-1-4 1,-4-2 1,-2 1 5,-3 0 2,-2 2 5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103250 30581 628,'1'-14'10,"2"5"15,2 3 15,2 4 17,1 2 3,1 0-8,2 0-7,0 0-8,3 0-10,7 2-12,5 0-11,7 2-13,0-1-6,-2 1-2,-3 0-4,-3 0-1,-4 0-7,-3 1-9,-4 1-10,-4 2-9,-4-1-1,-3-1 9,-2-1 7,-4 0 9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103166 31200 717,'-12'0'28,"8"2"6,8 0 5,8 1 6,5 1-2,3 0-7,3-1-9,3 1-7,2-1-9,2 0-13,2-2-10,3 0-12,-1-1-7,-2 0-1,-2 0-3,-1 0-1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6:5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104907 30350 498,'-8'-14'18,"0"4"-3,0 4-4,0 4-3,0 4-3,-2 4-1,0 4-2,-1 4 0,-1 2 8,1 3 17,-1 1 18,0 3 18,1 1 4,2 1-10,3 1-9,1 0-11,1 1-7,2-3-7,0-1-7,2-3-7,1-2-5,4-3-3,2-2-5,4-4-3,1-2-2,3-2 0,1-3-2,3 0 0,1-4-2,1 0-6,1-3-4,1-2-5,1-2-1,1-4 1,1-2 3,1-3 2,0-2 1,-1-3 3,-1-1 2,-1-3 1,-3 1 2,-5 3-1,-5 3 0,-4 3 0,-3 0 4,0-1 8,-1-3 8,1-1 7,-2 0 3,-6 3-2,-4 3-3,-5 3-2,-6 3-3,-5 6-2,-7 4-3,-5 6-2,-2 3-3,2 3-3,2 4-2,1 2-4,5 0-5,5-1-8,7-3-8,5-1-9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2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39300 23543 704,'25'-1'78,"3"0"-17,3-2-19,3 0-17,2-1-9,2 0-2,2 0-1,2 1 0,2-1-3,0 2-1,2 0-3,0 2-1,2-1-3,2 0-1,2-2 0,2 0-3,1-1 0,2 0 0,0 0-1,1 1-1,2-2 1,0 0 0,1-1 1,1-2 1,-1 2 0,-2 1 0,-4 2 1,-3 2-1,-1 1 1,0 0-1,0 0 0,0 0 0,-1 0 0,0 2 0,-2 0 0,0 2 1,-3 0-2,-2 1-6,-3 1-5,-4 2-5,-2-2-5,-3-1-5,-3-2-4,-3-2-5,-4 0-2,-3 0-1,-4 2 1,-4 0 0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4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66775 19369 621,'-16'-1'2,"1"-2"4,-1-2 5,0-2 4,3-1 1,3 1-3,4-1-2,4 0-2,3-1-1,2-2 2,2-2 1,2-1 2,2-2 0,3 1 0,3-1 0,4 1-1,1 0-1,2 2-2,3 2-1,1 3-1,1 1-2,-3 2-1,-2 2-1,-1 2-2,-3 2 1,-5 4 0,-3 2 0,-4 3 1,-3 4 0,0 2 1,-2 3 1,0 3 1,-3 3 0,-4 4 2,-4 5 2,-4 3 1,-2 1 1,-3-2-3,-1-2-1,-3-2-1,0-1-1,-1-3-1,1-2 0,0-1 0,0-3-2,2-3-4,3-3-3,1-3-2,3-2-4,1-2-2,2-2-3,3-2-2,1-3-2,2-3-2,2-2-3,2-3-1,2-5-1,2-4 2,2-5 2,2-5 1,1-3 1,3-1-2,2 0 0,1-2-2,1 1 2,-2 3 3,-3 3 3,-1 4 3,-1 2 7,0 6 8,0 5 8,0 4 8,-1 4 7,1 0 2,0 2 2,0 0 3,0 3 1,-1 4 0,1 3-2,0 5 0,0 2-3,0-1-3,0 1-4,-1-1-3,1 1-2,0-1 1,0 1-1,0-1 0,-1 0-4,1-3-8,0-1-9,0-2-8,-1-2-3,-1-1 3,0 0 2,-2-2 3,-1-3-9,0-6-22,-2-6-19,0-6-22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5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67566 18999 575,'-7'-36'1,"2"7"1,2 8 1,2 6 2,1 2 1,2 0 4,0-1 4,2-1 2,1-1 3,5 2-2,4 1 0,4 1 0,2 1 0,3 0-2,1 2 0,3 1-1,1 0-1,0 0-2,2 0-2,1 1-1,-1-1-3,-1 2-3,-3 1-2,-1 0-3,-3 2-1,-1 0-3,-3 2 0,-1 0-2,-4 0-7,-5-2-11,-4-2-11,-6-1-12,-3-3-1,-3-2 11,-4-2 10,-2-1 10,-1-3 7,1-2 2,1-1 2,1-3 2,0 0 2,2 0 0,1-1 1,0 1 1,3 1 4,0 4 10,4 5 9,1 3 9,1 5 9,2 6 7,0 6 8,2 6 8,-1 8-1,-1 10-10,0 12-8,-2 10-10,-1 5-6,-2-2-5,-2-3-4,-1-1-4,-2 3-4,2 6-1,1 6-2,0 9-1,1-2-5,0-8-3,0-7-6,1-8-5,-1-6-2,2-4 2,0-4 0,2-4 1,-4-9-7,-6-16-13,-7-16-14,-7-16-14,-2-7 0,3 0 12,3 0 13,3-1 13,2 2 10,2 1 6,3 3 8,1 2 7,1 1 6,2 4 4,1 3 4,0 3 5,4 1-1,4 1-3,5-1-5,6 0-5,3 0-4,5 1-5,3-1-7,5 0-5,2 0-2,2-1 1,3-1 1,1-1 1,-3 0 0,-8 4 2,-7 3 1,-8 2 1,-5 2-6,1 1-11,0-1-11,0 0-12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5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69189 18363 614,'36'-28'60,"-4"9"-9,-5 7-10,-5 8-10,-3 5-6,-1 2-1,-1 2-3,-1 2-2,-2 2-5,-2 3-5,-4 3-8,-3 3-5,-3 4-6,-6 3-6,-4 5-4,-5 3-5,-5 3-3,-5 2-1,-5 2 0,-5 3-1,-1-2 1,0-4 3,1-4 2,1-4 4,1-3 2,2-3 3,0-3 3,1-2 4,2-5 3,5-3 5,3-4 4,5-4 6,7-4 4,12-4 7,11-4 5,13-3 6,5-3-1,0 0-8,0 1-7,1-1-7,-3 0-6,-2 1-4,-3-1-4,-3 0-4,-4 2-3,-3 1-4,-5 2-4,-3 2-4,-2 2-1,-2 1 1,-1 0 2,0 2 1,-3-1 2,-4-2 2,-4-2 1,-4-1 1,-2-2 4,1 0 3,-1 0 4,0 1 4,0-1 4,1 2 6,-1 1 4,0 0 5,1 3 4,1 1 0,0 2 1,2 2 1,1 3 2,1 4 1,0 3 4,2 5 1,0 4 1,2 5 0,0 5-2,2 5 0,0 3-4,0 2-5,0 2-4,0 2-6,-1 4-3,0 4 0,-2 5-1,0 6-1,-1 1-4,0 1-10,0 0-8,1-1-8,-1-1-10,0-2-8,0-4-9,0-3-10,1-6 1,0-10 8,1-9 8,2-10 9,0-6 6,0-1 4,0-1 3,0 0 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6"/>
    </inkml:context>
    <inkml:brush xml:id="br0">
      <inkml:brushProperty name="width" value="0.02418" units="cm"/>
      <inkml:brushProperty name="height" value="0.02418" units="cm"/>
      <inkml:brushProperty name="color" value="#00BFF3"/>
    </inkml:brush>
  </inkml:definitions>
  <inkml:trace contextRef="#ctx0" brushRef="#br0">24415 4300 909,'-11'1'5,"7"2"8,8 1 8,7 3 9,4 0-8,-3-1-28,-1-1-26,-2 0-26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6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69210 19514 581,'-9'-22'0,"-2"3"0,-2 3 0,-1 3 0,-2 4 5,1 4 11,-1 6 9,0 4 11,0 5 2,-1 6-6,-1 4-6,-1 5-6,0 1-4,1 0-3,0-1-3,2-1-4,2-2-2,3-3-1,3-3-2,2-2 0,4-4-3,4-1-2,4-2-3,4-2-2,5-4-2,7-6-1,7-6 1,7-5-1,5-7-2,4-7-2,4-7-2,3-6-3,2-5-1,-4-2 1,-3-2 0,-2-2 1,-5 2 2,-4 5 5,-5 4 3,-5 6 5,-5 4 1,-5 5-2,-5 5-1,-4 5-1,-3 5 9,2 8 21,0 7 21,1 6 20,2 4 4,0-1-15,1 1-15,2 0-14,-2 0-11,1 1-7,-2 1-8,0 2-7,-3 0-4,-3 3-2,-2 1-2,-4 3-2,-3 1-1,-5 1 1,-5 1 0,-5 1 0,-3-2 1,1-3 2,-1-5 2,1-3 1,1-4 4,5-1 5,3-2 4,4-2 5,5-1 6,4 2 6,6 0 7,4 2 7,3 0 1,-1 1-4,1 1-2,0 2-4,-1 0-2,-3 1 0,-1 1-1,-2 1-1,-2 1-1,0 2 0,-2 0-1,0 1-1,-1 0 0,0 1-2,0-1-2,0 1-1,-1-2-2,-2-1-3,-2-2-5,-2-2-2,-1-2-6,-1-1-5,-2-1-6,0 0-6,-1-3-2,1-3 2,-1-2 1,0-4 2,1-3-1,1-5-3,0-5-2,2-5-2,1-4-1,2-3 1,3-3 0,1-3 2,1 1 3,1 4 4,2 3 5,0 5 5,-1 4 6,-4 6 7,-4 6 8,-3 7 7,-6 3 3,-4 3 1,-5 3 0,-4 4 0,-4 1-1,1 3-5,0 1-3,-1 3-4,3-1-5,4-3-6,3-3-7,5-3-6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06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71500 20566 630,'8'-7'2,"1"2"3,2 2 2,0 2 4,0 2 8,-1 2 11,-1 2 12,0 2 12,0 1 1,1 1-7,3 1-9,2 2-7,-1 0-12,0 1-14,0 1-15,-2 1-15,-1 0-8,-3-1-4,-1-1-3,-2 0-3,-1-2-3,0-1-1,0-1-2,0 0-2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5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45395 20412 695,'-21'0'3,"3"0"7,5 0 7,3 0 7,4 0 4,4 0 1,4 0 2,4 0 1,5-1-2,7-2-3,7-2-3,7-1-5,5-2-4,2 0-5,4 0-5,2 1-5,2 0-2,-2 2-2,0 2-1,-1 2 0,-2 2-5,0 4-6,-2 2-8,0 3-5,-2 1-3,-4-1 2,-2 0 3,-3-2 3,-4-1-2,-5-2-5,-5-3-5,-4 0-5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47966 19931 588,'-16'-14'3,"2"5"6,1 3 7,1 4 5,1 4 5,0 6 1,2 4 2,1 5 2,-1 3-1,0 3-4,-1 1-2,-1 3-5,0-1-1,0 0-1,2-1-1,1-1 0,0-2-3,2-1-2,1-3-3,0-1-3,3-2-4,4-1-6,4-1-5,4 0-5,2-3-3,3-3 1,2-2 1,1-4 0,3-4 2,1-6 0,3-5 2,1-7 0,0-2 2,-5 1-1,-3 2 1,-4 0 1,-4 0 1,-3 2 5,-2 1 5,-4 1 3,-2 2 4,-4 1 2,-2 2 1,-3 2 3,-3 2 0,0 1-3,-1 0-1,-1 2-2,-1 1-1,2 0-1,1 2-1,1 0-1,3 1-6,4-2-12,6 0-12,4-2-11,6-1-4,5-1 4,7-3 4,5-2 5,2 0 4,-3 1 3,-3 0 3,-3 2 3,-2 2 2,-3 2 0,-1 4-2,-2 2 1,-3 3 5,-1 0 13,-2 1 13,-2 2 12,-2 0 7,0 1 0,-2 2 0,0 0 1,-1 1-2,0 1-3,0 1-2,0 1-3,0 1-3,0 0-1,0-1-3,0 1-3,0 0-2,0-1-4,0 1-3,0-1-3,-1 1-6,-2 1-5,-2 2-6,-2 0-6,-1-1-3,1-1 1,-1-3 0,0-1 1,2-5-3,6-6-9,4-8-7,6-6-9,3-4 0,3-1 7,3-1 7,3-1 7,1 1 6,-1 3 6,-1 2 6,-1 4 6,-1 2 3,-3 1 1,-1 0-1,-2 2 0,-2 0 1,-1 2 1,0 0 2,-2 2 1,-1-1-4,-2-2-9,-3-2-8,0-1-10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6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49791 19309 520,'7'-56'-12,"-1"12"11,-1 13 11,0 14 12,-2 10 12,-2 11 12,-2 12 12,-2 10 14,-2 8-2,-2 6-12,-2 6-13,-1 6-13,-2 6-10,0 7-8,0 7-6,1 7-7,-1 9-5,0 11-6,1 13-5,-1 11-5,1-3-4,2-19-5,2-18-5,3-19-5,0-12-6,2-5-6,0-4-8,2-5-7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7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61539 25376 700,'-29'-8'1,"5"2"4,5 1 2,5 0 3,6 1 7,6 1 11,7-1 12,8 0 10,5-2 0,7-2-11,5-3-11,6-3-12,7-3-8,6-1-7,7-3-8,8-1-5,-2 1-7,-9 5-5,-9 5-5,-8 5-5,-6 3-3,-3 2-4,-3 2-1,-3 2-3,-3 0 2,-3 0 7,-3-2 8,-2 0 7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18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63753 24260 482,'-23'-35'35,"4"9"-3,3 9-4,3 9-3,2 5-2,1 0-2,0 2-3,2 0-1,0 2-2,0 0-1,1 2-2,-1 0-1,-2 4-1,-2 5 0,-3 7 1,-3 6 0,-1 1-1,3 0-1,1-1-1,2-1 0,1 0-2,1-1 1,-1 1-1,0-1 0,1 2 0,3 3-1,1 3-1,2 3 0,2-1-1,2-4-3,2-3-2,2-5-1,3-3-1,6-3 2,4-2 2,5-4 1,3-3-3,3-2-7,1-4-9,2-2-7,2-5-6,1-4-2,1-5-1,0-5-3,2-6 2,1-5 7,0-6 7,2-6 6,-2-3 4,-3 0 2,-5 0 1,-4 0 1,-3 2 3,-4 4 2,-5 4 5,-3 4 2,-3 3 5,-2 5 5,-3 4 4,0 3 6,-2 3 2,0 2 1,0 3-1,0 1 0,-2 5 2,0 8 3,-3 8 3,-2 7 4,-1 7-1,-2 3-5,0 4-6,-1 5-4,0-1-5,2-2-6,2-4-5,3-1-5,0-2-3,2 4-3,0 3-2,2 3-1,0 4-8,0 7-12,0 8-11,0 6-12,0-3-2,2-13 7,0-12 6,2-13 8,-1-6 0,1-1-6,0 1-7,0 0-5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3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67116 28981 394,'-12'-6'10,"8"4"21,8 4 21,8 4 20,4 2 3,1-1-14,1 1-13,1 0-14,4 0-9,7-1 0,7 1-2,6 0-2,7-2-1,6-1-3,6-2-2,6-2-2,8-2-2,14-4-1,12-2-2,14-3 0,0-1-2,-9 1-1,-10 0 0,-10 2-2,-2 1 0,6 1-1,6 1-1,6 0 0,2 2-1,-4 0-2,-2 2-2,-4 0-2,-3 2-1,-3 2 0,-5 2 0,-4 2 1,-3 0 0,-1-1 2,-3-1 0,-1 0 2,-2-1 1,-1 2 1,-1 0 1,-1 1 1,0 0 0,1 0-1,1-2-1,2 0 0,-2-2-2,-3 1 1,-3 0-1,-3 0 0,1-1 0,6 0-2,3-2 0,7 0 0,1-2-2,0 0 0,1-2-1,-1 0 0,-1-1-1,-1 0-2,-3 0 0,-1 1-1,-2-2 0,-1 2 1,-1-1 1,-1 0 1,-3 0 0,-4 0-1,-6 0-3,-4 1-1,-6-1-1,-4 0 0,-6 0 0,-3 0-1,-5 1 1,-2 0 0,-1 2 2,-2 0 0,-3 0 0,-1-2-3,-3-2-2,-1-1-2,-2-2-2,-2 0-2,-2 1-2,-2-1-1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4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82376 26368 464,'-8'-14'0,"2"2"0,1 4 0,0 3 1,1 0 4,-2 0 10,0-1 9,-1-1 10,-1 0 3,0 2-4,1 2-3,-1 2-5,-1 1-2,0 2-5,-2 0-3,0 2-3,-2 2-2,-3 5 0,-3 5 1,-3 5 0,-2 6 0,-1 5 0,-1 6-1,-1 6 1,2 0-2,5-6-2,5-6-2,5-5-2,3-4 1,2 1 1,2-1 2,2 1 2,2-2 0,2-3-2,2-3-1,2-3-2,2-2-2,5-3-4,4-1-4,3-2-4,5-2-3,3-4-2,4-2-3,5-3-3,2-5-1,2-4 2,2-5 0,2-5 0,-1-4 2,-2-3 1,-3-2 1,-4-4 1,-2-1 1,-3 0 0,-3 0 1,-3 0 1,-3 0 0,-1 0 3,-3 0 1,-1 0 2,-2 0 2,-2 3 2,-3 2 3,-1 2 2,-1 2 1,-2 3 0,-1 3 1,0 3 1,-1 5 5,0 7 11,-1 6 12,1 8 12,-1 6 2,-4 7-7,-2 7-7,-3 7-7,-3 3-3,0 0-4,-2 0-2,1 0-2,-2 1-2,2 1 0,0 0-1,2 2-1,1 0-3,1 0-6,0 0-7,2 0-6,0 0-4,0-2-1,0 0-1,0-1 0,1-3-6,0-2-7,2-3-8,0-3-8,2-4-7,0-3-4,2-4-5,0-4-5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85490 25863 656,'18'-2'102,"3"-1"-27,5-2-26,3-1-28,1-2-15,-1 0-4,-3 0-4,-1 1-5,-3 0-1,-1 2 0,-3 2 0,-1 2 1,-4 2 4,-5 2 8,-4 2 7,-6 2 8,-3 1 2,-1 1-3,-3 1-3,-2 2-2,-2 0-3,-3 3-3,-3 2-4,-3 1-4,-5 6-1,-5 7-2,-6 8-1,-6 8-1,-2 4-2,2 0-5,2-1-4,2 1-5,4-4 0,9-6 1,8-7 2,7-7 1,6-7-3,6-5-9,4-6-9,6-6-9,1-5-2,-1 0 8,-1-3 6,0-2 8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8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44145 3706 504,'-13'-15'85,"4"2"-10,6 3-12,5 1-11,5 1-8,7-2-6,7 0-6,7-1-5,3 0-5,0 1-4,1 0-2,-1 2-4,0 1-4,0 0-4,1 2-7,-1 1-4,-1 0-7,-2 2-8,-1 0-9,-3 2-9,-2 0-3,-3 2 0,-3 0 0,-2 2 1,-3 0 0,-1 0 2,-1-1 0,0 1 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86143 26750 643,'7'10'77,"-2"3"-19,-3 5-19,0 3-18,-2 6-7,0 5 6,0 6 6,0 6 6,-2 2-2,-2-2-8,-4-2-9,-2-2-9,-1-3-6,-1-2-8,0-3-6,1-3-7,0-4-5,0-1-6,2-4-4,1-3-5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5"/>
    </inkml:context>
    <inkml:brush xml:id="br0">
      <inkml:brushProperty name="width" value="0.03055" units="cm"/>
      <inkml:brushProperty name="height" value="0.03055" units="cm"/>
      <inkml:brushProperty name="color" value="#00BFF3"/>
    </inkml:brush>
  </inkml:definitions>
  <inkml:trace contextRef="#ctx0" brushRef="#br0">86650 27083 720,'14'-6'54,"-1"4"-6,-2 4-5,-2 4-5,-1 3-6,-1 3-7,1 3-5,0 4-6,0 1-8,0 1-10,-1 0-8,1 3-10,-1-2-7,-2-2-3,-2-1-4,-2-2-5,-1-3-1,2-1 1,0-2 1,2-2 1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87824 25843 691,'-11'-2'5,"10"-2"11,10-4 11,10-1 10,3-2 3,0 2-6,-1 2-5,0 3-5,2-1-4,8 0-3,9-1-2,6-2-3,4 2-2,-4 1-1,-2 2-2,-4 2-2,-3 1-4,-5 0-5,-5 0-6,-5 0-6,-6 0-11,-7 2-16,-6 0-15,-8 2-15,-3-1-1,1-3 17,-1 0 17,0-3 15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87623 25013 539,'-9'-21'14,"0"8"8,-1 7 7,-1 7 8,-1 5 2,2 7-4,1 6-3,0 5-3,0 4-3,-3 1-3,-3 1-1,-3 1-2,-3 0-2,-1 2 0,-3 1-1,-1 1-1,-2 0 0,-1 0-3,-1 0-2,0 0-1,-4 3-3,-3 5-3,-4 4-2,-4 5-2,1 1-5,8-6-8,6-4-8,7-6-7,6-4-7,5-5-5,4-5-6,6-5-4,4-6-3,4-6 4,4-8 1,3-6 2,2-3 5,-1 0 8,0 2 8,-2 1 8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87762 27020 625,'8'-11'34,"-2"8"5,-1 9 5,0 10 5,-2 4 0,-2 2-7,-2 3-7,-2 1-6,-2 3-7,0 3-5,-1 3-7,-2 2-5,1 2-7,-1-1-6,0-2-7,0 0-5,0-3-6,1-3-5,-1-5-4,0-3-5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6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87900 26983 491,'24'-36'3,"3"6"5,1 5 6,3 7 5,0 2 3,0 2-1,0 1-1,1 1 0,-1 1-1,0 2-2,1 2-2,-1 3-2,-2 0-3,-3 0-3,-5 0-5,-3 0-3,-8 0-10,-9 0-14,-9 0-15,-11 0-14,-3-1-2,3-3 12,3-4 13,3-2 12,2-1 7,2 1 3,2 1 1,2 1 2,1 6 16,-2 14 27,0 12 28,-1 12 28,-1 6 5,0-2-17,0-1-17,1-3-17,0-1-11,2 1-7,2-1-6,2 0-6,2-1-7,2-1-6,2-3-6,2-1-6,3-4-7,5-5-7,5-5-7,5-5-6,3-4-3,3-6 2,1-4 3,2-5 3,-1-3 0,-5 1-2,-5-1 0,-5 0-2,-3 1-1,-1 1 0,-1 1-1,0 1 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90050 25206 688,'1'-16'0,"2"1"0,2-1 0,2 0 0,2 1 4,5 1 6,4 1 8,3 1 7,6 1 5,7 2 5,6 2 5,8 3 4,3 0-3,2 2-10,0 0-11,1 2-9,-1 0-8,-4 0-8,-4 0-7,-4 0-6,-5 0-4,-7 2 0,-7 0-1,-7 2 1,-7 0-4,-6 0-6,-8-1-8,-6 1-5,-3-1-1,3 0 9,1-1 7,2-2 8,1 0 5,-2 2 2,0 1 3,-1 0 3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90823 24695 579,'-9'-7'0,"-2"-1"0,-2 0 0,-1 0 0,-1 0 2,3 0 6,1 1 5,2-1 5,3 2 7,1 4 7,2 4 8,2 4 6,2 4 2,2 7-6,2 5-5,1 7-6,1 3-6,-4 4-5,-3 3-6,-2 2-6,-2 1-3,-2-2-2,0-2 0,-1-1-2,-1-4-8,0-2-11,1-3-13,-1-3-12,2-5-10,4-5-5,4-6-6,4-6-6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7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90501 24321 513,'7'-14'0,"0"1"0,-2 2 0,0 2 0,-1 1 0,1 1 0,2-1 0,0 0 0,1 0 4,0 2 6,0 1 7,-1 1 7,1 1 6,-2 3 5,-1 4 6,0 2 6,-2 5-2,-2 6-6,-2 5-6,-2 7-8,-4 4-5,-4 4-6,-5 4-4,-5 4-4,-4 2-3,-3-2 1,-3-1 2,-2 0 1,-3-1-6,-1-2-11,-1 0-11,0-1-12,-1-3-6,1-4 0,2-4 1,0-3-1,2-4 3,3-3 6,3-3 4,3-2 5,3-4 5,3-1 3,3-2 3,3-2 3,3-3 7,6-2 10,4-4 10,6-2 11,5-2 2,7 0-2,7 1-3,7-1-4,5-1-2,4 0-4,4-1-4,5-1-3,-1-1-4,-1 2-5,-2 1-5,-1 0-6,-5 2-4,-4-1-4,-5 0-4,-5 0-5,-6 0-5,-7-2-6,-7 0-5,-6-1-6,-6-1 2,-2 0 10,-3 1 10,-3-1 9,-2 0 8,0 0 1,1 1 4,-1-1 2,1 1 3,1 2 6,0 2 3,2 3 6,1 1 5,1 2 9,0 2 7,2 2 8,1 2 1,2 3-2,2 3-4,2 4-4,1 2-2,0 5-3,0 3-3,0 5-2,-1 4-2,-2 6-3,-2 6-2,-1 6-3,-3 6-1,-2 5-2,-2 7-1,-1 5-1,-1 1-7,2-3-10,2-5-11,3-3-12,0-5-7,2-5-3,1-4-2,0-5-4,1-5-2,0-2 1,0-4 1,1-2-1,-2-4 4,2-7 4,-1-5 6,0-6 5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89945 26440 643,'-1'-28'6,"-1"7"11,0 7 11,-1 7 11,-3 5 5,-2 4-4,-3 4-4,-3 4-2,-5 4-5,-5 7-5,-7 5-5,-5 6-5,-4 4-3,0 2-3,-2 2-3,0 3-2,-1-1-5,2-1-5,0 0-5,2-2-5,2-3-6,7-5-6,5-7-5,7-5-5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8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44724 2740 525,'-34'-27'12,"10"11"20,9 9 21,10 10 21,6 8 3,0 5-14,2 7-13,0 5-15,0 5-8,0 5-6,-2 3-5,0 4-6,-2 1-5,-2-1-8,-2 0-6,-2-2-7,0 0-5,-1 0-2,0 0-3,0 0-3,2-3 0,1-7 5,2-7 5,2-7 3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91850 26850 604,'30'0'6,"-3"0"14,-4 0 13,-1 0 13,-3 1 4,1 4-4,-1 2-4,1 3-6,-1 3-3,-1 2-4,-1 1-4,-1 3-4,-2 0-13,-4 1-21,-5-1-22,-2 1-22,-5-1-6,0-3 6,-3-1 8,-2-2 7,-1-2 5,0-1 2,1-1 2,-1 0 2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8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89680 27674 635,'-43'-1'0,"8"0"0,8-2 0,7 0 0,6-1 0,3 0 0,2 0 0,4 1 0,2-2 9,2 2 18,2-1 17,2 0 17,7 0 4,11 0-11,13 0-12,11 1-10,8-1-12,7 0-10,6 0-10,5 0-11,3-1-9,-3 0-5,-2-1-7,-1-1-7,-7 0 1,-10 2 4,-12 2 6,-10 2 5,-7 0-1,-3-2-5,-3-2-7,-2-1-7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92903 24941 470,'10'-49'6,"4"12"14,3 11 12,5 13 12,2 6 5,3 2-5,1 2-6,3 2-4,0 2-6,0 4-7,0 2-7,1 3-7,-4 3-6,-6 2-9,-5 1-7,-6 3-9,-6 1-5,-6 1-4,-6 1-3,-6 1-5,-6 2 0,-7 1 1,-7 2 2,-6 3 2,-4-1 4,2 0 7,0-1 6,2-1 8,0-1 5,1-1 2,2-1 4,0-1 3,3-2 1,7-3-1,6-3-1,5-3-1,4-2 1,2-2 6,3-2 5,1-2 5,1-1 4,2 1 0,0 1 3,2 2 1,2-1 1,4-2-1,4-3 0,3 0-1,6-4-2,5 0-2,7-3-3,5-2-3,2-2-2,0-2-4,-1-2-2,-2-1-3,-1-1-4,-5 1-2,-4 0-2,-3 2-4,-4-1 0,-3-1 1,-3-3 2,-2-1 2,-4-2-3,-2 1-7,-4-1-8,-2 0-6,-4 2-1,-2 1 5,-3 2 5,-4 3 6,1 1 3,1 2 3,2 2 1,3 3 3,-1 0 3,0 2 7,-2 0 6,0 2 7,0 2 3,3 5 0,1 6 2,2 4 0,1 3 0,0 3 2,0 1 1,0 3 0,1-1-1,1 0-2,0-1-4,2-1-3,0 1-2,0 1 1,0 3 0,0 1 1,-1 1-3,-1-2-2,0 0-4,-1-1-3,-1-1-4,2-3-3,0-1-5,2-3-3,1-5-10,4-10-17,2-10-15,3-10-17,3-6-4,0-5 8,1-3 6,1-4 8,0 0 6,-3 7 5,-1 5 5,-2 7 5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94314 25107 459,'36'-43'12,"-6"9"5,-5 9 7,-7 9 5,-2 5 3,1 2 0,2 3-1,0 1 0,-1 1-3,-1 2-5,-3 0-5,-1 2-4,-2 2-4,-2 4-3,-3 4-3,-1 3-2,-3 4-2,-6 1-2,-4 3-1,-5 2-2,-5 1 1,-5 2 3,-5 3 2,-5 1 3,-2 1 2,0-1 0,0-2 2,0 1 1,0-3 0,3 0 1,2-1 0,2-1 0,2-1 2,3-1 1,3-1 1,3-1 3,4-2-5,8-2-11,7-4-11,6-3-10,5-4-8,5-8-9,4-6-6,3-7-8,2-3 0,-1 0 7,-1 2 6,-1 1 6,-1 1 8,-2 1 8,0 1 8,0 0 8,-3 2 4,-1 3 3,-3 1 3,-1 2 1,-2 3 4,-2 4 8,-3 4 6,-1 4 6,-1 3 2,0 3-2,0 3-3,0 3-3,-1 2-1,0 1-1,-2 1 0,0 1 0,-1 2-2,0 2-4,0 4-3,0 3-3,-1 1-3,0 2 0,-2 1-3,0 0 0,-3 0-4,-2-4-8,-3-2-5,-3-3-7,-1-4-9,1-5-8,0-5-11,2-5-8,1-5-8,1-6-3,0-6-5,2-6-4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39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95400 26316 528,'15'-7'72,"-1"2"-8,-1 2-8,0 2-8,-1 3-6,1 4-4,1 3-4,1 5-4,1 2-4,0 1-4,-1 1-4,1 1-4,-2 0-7,-1-1-10,-2-1-10,-2-1-11,-3-1-9,-3-1-9,-2-1-9,-3 0-8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96900 25409 598,'1'-16'6,"4"1"11,2-1 11,3 1 11,1 1 3,0 4-8,-2 4-7,0 5-7,2 0-1,9-1 6,7 0 5,8-1 6,4-1-3,-2 2-9,0 0-8,-1 2-10,-3 0-10,-3 2-11,-5 0-10,-4 2-10,-6-1-9,-8 2-8,-10-2-6,-8 1-9,-4-1 4,1 0 11,1-2 12,1 0 13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97185 24485 430,'-28'-35'34,"8"7"-4,6 9-3,7 7-4,4 8 4,2 8 10,2 8 10,2 7 10,1 7 1,0 3-9,-1 4-8,1 5-7,-1 0-7,0 0-4,-2-2-4,0 0-3,-1 0-5,2 2-4,0 2-4,2 3-5,-1 0-8,1 2-14,0 0-15,0 2-13,-1-5-7,-3-6 3,0-9 1,-3-7 2,-1-6 3,0-1 1,0-2 2,1-2 2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40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95847 27159 473,'-21'-16'8,"7"1"16,5-1 15,6 1 16,7 0 6,10 4-3,7 3-2,10 3-4,10 1-4,8 2-7,11 0-7,10 2-7,7 0-9,4 0-12,6 0-13,5 0-11,-3 1-11,-8 2-9,-9 2-9,-9 2-8,-10 0-1,-10-1 6,-11-1 7,-11 0 7,-5-1 3,-1 0-3,1-1-1,0 1-1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7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62452 42587 561,'-11'-6'131,"-4"6"-32,-5 4-30,-5 6-31,-3 1-18,-1 1-4,-1 0-3,0 0-4,-2 0-2,1 1 1,0 1 1,0 1 0,0 1-1,1 0-6,1-1-3,1 1-5,1-1-1,1-1 1,1-1 2,1 0 2,2-3 0,3-1-1,3-2-1,3-2 0,4-2-6,6-1-10,6 0-11,6-1-10,4-3-6,3 0-4,3-3-3,3-2-2,0-1 2,-5 0 10,-3 1 8,-4-1 10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8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63761 42427 474,'-15'0'2,"4"-2"2,3 0 4,3-1 2,3 0 9,5 3 11,6 4 12,4 2 12,2 2 1,-1 0-9,-1 0-10,0 0-11,-1-1-5,1 1-3,1 0-2,2 0-3,0 0-2,1 1-1,1 2-1,1 0-2,1 1-1,1 0-2,1-1-1,1 1-2,1 0-2,-1-1 0,1 1-1,-1 0 0,0 0-2,-1 1-2,-1 1-3,-1 2-1,-1-2-2,-1-1 1,0-2 0,-2-2 1,-2-1-1,-3 1 1,-3 2 0,-2 0 1,-3 0 5,-2 1 8,-2 0 10,-2 0 9,-1 0 4,0 1-3,0 1-2,0 2-2,0-1-3,0 3-2,0 0-2,1 1-2,-1 0-2,2 1 0,0-1 0,2 1 1,0 1-2,0 1-3,0 2-2,0 3-3,0 0-1,0 1 2,0-1 1,0 1 1,0-1 0,0 0-1,0 1-3,0-1-2,0 1-1,0 1-3,0 1-1,0 1-2,0-1-5,0 0-7,0-1-9,0-1-7,0-1-4,0 1-3,0-1-1,0 0-2,0-1 2,0-5 9,0-3 7,0-4 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4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60200 12350 505,'23'-24'-21,"-3"4"7,-3 3 7,-2 3 7,-6 1 7,-6 1 8,-6-1 8,-6 1 9,-6 2 0,-2 7-6,-3 6-6,-3 7-7,-4 2-3,-3 1-2,-3-1-2,-2 1-1,-3 2-1,1 7 1,-1 6 0,1 7 2,-3 0-1,-2-2 2,-3-3-1,-3-3 0,1-2 1,6 0 0,7 0-1,6 0 0,4 0 0,4 0-1,3 0 0,3 0-2,6 1 0,9 4-3,10 3-1,10 3-2,4-2 0,0-6-1,0-6 0,0-6 0,1-4 0,4 1 0,3-1 1,3 1 1,-2 1 0,-6 3 1,-6 3 0,-6 4 1,-2 1-1,3 0 1,3 0 0,4 0-1,-6 3 1,-11 6-1,-14 7 0,-11 6 0,-9 1 0,-3-3-1,-3-3 0,-2-2-1,-3-3 1,1 1-1,-1-1 1,1 1-1,5-9 2,14-15 0,11-15 2,14-16 2,7-7-1,3 4 0,3 3-1,4 3-1,-1-1 0,-3-2-1,-3-3 0,-2-3 0,5-7 0,16-9-3,15-10-1,17-8-2,5-4 0,-3 3-3,-3 3 0,-2 4-1,-6 1-2,-6 0 1,-6 0-1,-6 0-1,-6 3 2,-2 6 2,-3 7 2,-3 6 3,-6 3 2,-5 0 3,-7 0 4,-5 0 1,-4 6 8,0 13 11,0 12 10,0 13 11,0 7 1,0 4-8,0 3-8,0 3-8,0 3-6,0 3-2,0 3-3,0 4-2,-2 4-2,-3 6-1,-3 7-1,-2 6-2,-3 4 0,1 4 1,-1 3-1,1 3 2,1 1-3,3 1-3,3-1-3,4 1-3,1 5-5,0 14-6,0 11-5,0 14-6,-4 11-2,-5 14-1,-7 11 0,-5 14 0,-3-6-2,4-21-4,3-22-3,3-22-4,1-19 2,1-16 5,-1-15 6,1-15 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9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46929 2437 540,'-7'-6'11,"2"6"20,2 4 21,2 6 22,1 4 3,0 5-11,0 5-13,0 5-13,0 3-11,0 2-10,0 2-11,0 2-11,0 1-9,-2 1-6,0-1-6,-1 0-7,-1-3-4,0-4-2,0-5-1,0-5-1,0-4-3,1-3-4,-1-3-3,0-2-4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62028 43583 439,'-13'-6'16,"3"4"5,4 4 6,4 4 5,2 3 0,2 3-5,0 3-4,2 4-5,-1 3-2,-1 8 3,0 7 3,-1 7 2,-1 1-1,0-2-2,0-4-3,0-2-3,0-2-2,0 1-2,0-1-1,0 0-1,0 0 0,0 0 0,0 1 0,0-1 1,-2 1-3,0 2-4,-3 2-5,-2 2-6,-1 1-1,2-2 0,1 0 2,0-1 2,1-2-2,1-2-3,-1-2-2,0-1-4,0-4-1,2-6 1,0-4 1,2-4 0,0-6 5,0-7 8,0-4 8,0-7 9,1-2 4,2 0-1,2 2-1,2 1-1,2 0 0,3 2 2,3 1 1,3 0 1,2 2 0,0 0-3,-1 2-4,1 0-2,-1 2-2,1 2-1,-1 2-2,1 2-2,-1 1 0,1 0-1,0 0 0,-1-1 0,1 2-1,1 0 1,1 1-1,1 2 1,1-1-2,-1 1-1,1 0-1,-1 0-3,0 0 0,-1 1-2,-1 1 0,0 1-1,-3 0-1,0-1 1,0 0-1,-2-2-1,-1-1 1,-1-2 2,-1-3 0,0-1 1,-1-3 2,3-6 1,2-4 2,1-5 3,1-2-1,-3 1-1,-1 0-2,-2 2-1,0-3-1,3-5-1,3-7 0,3-5 0,1-3-1,-1 2-1,-1 0-1,0 1 0,-3 1-1,1 1 1,-2 2 0,-1 0 1,-2 2-5,-1 3-9,-2 3-9,-2 3-10,-2 1-5,-2 2 0,-3 1-1,0 1-1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63575 44681 543,'-22'-13'7,"3"7"14,3 5 14,3 6 14,2 4 3,2 3-8,2 3-8,2 3-7,1 3-5,1 3-2,-1 3-2,0 3-2,0 0-1,2-2-2,0-1-2,2-3-2,2-2-1,4-1 0,4-2-2,3-3-1,3-2-1,0-2-3,-1-4-4,1-3-1,0-2-4,1-4-1,1-2-4,1-3-1,0-3-2,-1-2 0,-1-2 0,0-1 1,-2-4-1,-1-5 1,-1-5 1,-1-5 0,-2-1 1,-2 4 0,-4 2-1,-2 3 1,-5 3 0,-2 1 1,-5 2 0,-4 3 1,-3 2-3,-3 2-7,-3 4-7,-3 3-6,1 1-2,5 2 5,5 0 3,5 2 5,2 0 0,0 0 0,1 0-1,-1 0-2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7:59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63950 40446 494,'0'-30'3,"2"3"3,0 3 5,1 3 3,0 3 6,0 3 4,-2 3 5,0 3 4,-1 4 5,0 8 4,0 6 4,0 7 4,-1 6-3,0 5-10,-2 4-9,0 6-10,0 3-5,1 0 1,0 2-1,2 0 0,0 0-7,0-2-10,0-2-13,0-1-11,0-3-11,2-2-11,0-2-10,1-1-11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0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63604 38235 519,'-15'-23'1,"2"4"2,2 3 1,3 3 3,-1 2 2,0 1 3,-2 0 3,0 2 4,0 1 2,1 2 1,0 2 2,2 2 0,0 3-1,1 2-1,-1 4-2,0 2-1,0 4-2,0 5-1,0 5-1,1 5-1,0 2-1,2 0-3,2 1 0,2-1-3,1-1 0,0-2 0,0-1 2,0-3 0,0-1-1,0-1-2,0-1-2,0-1-2,4-3-5,10-6-8,7-6-7,10-6-7,5-7-3,3-6 4,1-7 3,2-7 4,-3-2 1,-7 3 0,-9 4-1,-7 2-1,-6-1 3,-3-3 4,-2-5 4,-4-3 5,-2-1 2,-4 0 2,-2 1 1,-3 1 2,-3 3 0,0 6 1,-1 3 0,-1 6 1,0 4 0,0 3 0,2 2 2,1 4 1,3 1-4,4 2-6,6 0-8,4 2-7,4-1-3,4-1 0,2 0 1,3-1 0,2-3 1,1-2-2,1-4 1,1-2-2,0-1 3,-1 2 5,-1 3 4,-1 1 5,-1 1 2,-3 2 0,-1 0 0,-2 2 1,-2 0 3,-1 2 8,0 0 9,-2 2 6,-1 1 6,0 1 2,-2 3 2,0 2 1,-2 2-1,1 3-6,0 3-6,0 3-6,-1 3-3,-2 3 1,-2 3-1,-2 3 1,-2 1 0,-2 2-1,-1 1-1,-3 0-1,0 0-5,0-3-13,2-4-10,1-2-12,3-8-13,6-15-13,6-12-13,5-15-14,4-7 0,2-3 15,0-1 14,1-2 15,0 0 12,-1 1 7,-1 3 9,-1 2 7,-1 2 9,0 5 6,-2 3 7,-1 5 6,0 2 5,2 2-1,0 2-1,1 3 1,1 0-1,-1 2-3,1 0-3,0 2-1,-1 1-8,-1 3-12,-1 4-12,0 2-11,-3 1-7,-1-1-1,-2 0 0,-2-2-1,-2 0-1,0 0-3,-2 0-1,0 0-2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1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66450 37293 491,'0'-14'0,"0"1"0,0 2 0,0 3 0,0-2 0,2 0 0,0-3 0,2-1 0,-1-2 3,1 2 7,0 1 7,0 1 7,0 2 6,2 6 8,0 4 8,1 6 7,-1 4 0,-1 5-6,-2 5-8,-2 5-6,-1 4-5,0 3-5,0 3-4,0 2-3,0 4-4,0 2-3,0 4-3,0 2-4,1 3-6,0 0-10,2 1-11,0 2-10,0 1-5,-2 5 3,-2 4 2,-2 3 3,-2-1 1,0-9 2,-1-7 0,-1-8 2,0-6-3,1-5-4,0-6-6,2-3-4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3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64377 48390 543,'-6'-5'1,"2"8"22,4 6 21,2 7 22,1 4 5,0-1-12,-2 1-10,0-1-12,-1 1-8,2 1-5,0 1-7,1 1-4,0 1-5,0 1-1,-2 1-2,0 1-2,-1-1-2,0-1-4,0-3-3,0-1-3,-1-2-1,0 1 1,-2-1 0,0 1 1,0-2-2,1-1-4,0-2-4,2-3-5,1-1-5,1-2-4,3-2-5,2-2-4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4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63935 50611 557,'-1'-15'4,"-1"1"9,0 1 9,-1 1 8,-1 0 3,2 0-4,0 0-4,2 1-4,-2 0-3,-2 0-5,-3 2-5,-3 1-5,-3 0-1,0 0 2,-1 0 1,-1 0 3,-1 1 0,-2 1 0,0 0-1,0 2 0,-2 1 0,2 2 0,1 2 1,1 2 0,0 1 0,-1 2 0,-1 0 1,-1 1-1,0 2 0,1 2 0,0 2 0,2 1 0,1 2-1,1 0 0,1-1 0,1 1-1,0-1 0,2 1 1,1 0 0,1-1 0,1 0-1,2-1 0,2-1-1,2 0-2,2-2 0,2-1-1,2 0-2,2-2 1,1 0-2,3 0-1,2-1-1,2 1 0,0-1-2,3-2-3,0-2-2,1-2-4,1-1 0,1 0-2,1 0 0,1 0-1,-1 0-2,-1 2-4,-3 0-4,-1 2-4,-3-1-1,-1 1-3,-2 0 0,-2 0-2,-2 1 1,-1 0 1,0 1 1,-2 2 2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4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64174 51850 462,'-15'0'3,"4"2"4,3 0 6,3 2 5,2 1 5,0 1 4,2 3 5,0 2 5,1 1 0,0 0-2,0-1-4,0 1-2,0 0-3,0 1-2,0 1-2,0 2-1,0 0-3,-2 1-2,0 1-1,-1 1-2,-1 1-2,0-1-1,0 1-2,0-1-2,0 1-1,0-1 1,0 1 1,1 0 1,-1-2 0,0 1 0,0-2-1,0-1-1,0 0-6,0 1-14,0 1-13,1 1-14,-1 0-4,2-1 5,0-1 4,2 0 6,1-3-4,2-1-10,2-2-12,1-2-10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63653 53869 506,'1'-15'-1,"2"2"5,2 3 6,2 1 4,0 1 3,-1 0 2,0 0 1,-2 1 2,-1-2 0,0 0-1,-2-1 0,0-1-2,-3-2 2,-6-2 2,-4-1 3,-5-3 3,-3 2-1,1 5-5,-1 4-5,1 6-5,-2 2-2,-1 0-2,-3 0-1,-1 0 0,-1 1-1,1 2 0,1 2 1,2 2 0,-1 1 0,3 1-1,0 1 0,1 2-2,1 0 1,2 1-1,3 1 0,1 1 0,2 1-1,2 0 0,3-1-2,1 1-2,1 0-1,2-1-2,0 1-4,2-1-2,1 0-2,4-1-1,2 0-2,3-2 0,3 0-2,2 1-1,1 1-1,3 2-1,2-2-2,5-1-1,3-2 0,4-2-3,2-3-1,1-3-3,-1-2-4,0-3-2,-2-3 0,-2 2 4,-3-1 4,-3 0 4,-4 0 3,-3 2-1,-4 0 0,-4 2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067" units="cm"/>
      <inkml:brushProperty name="height" value="0.04067" units="cm"/>
      <inkml:brushProperty name="color" value="#00BFF3"/>
    </inkml:brush>
  </inkml:definitions>
  <inkml:trace contextRef="#ctx0" brushRef="#br0">64347 55127 540,'-15'0'1,"4"-2"2,3 0 2,3-1 2,1 0 7,2 3 15,0 4 14,2 2 15,0 3 2,0 2-7,0 2-8,0 1-8,0 3-7,0 1-5,0 3-6,0 2-5,0 0-5,0 0-3,0 1-5,0-1-2,0 2-7,0 1-7,0 3-8,0 1-8,0 1-4,0-2 2,0 0-1,0-1 2,0-3-4,0-5-8,0-5-7,0-4-8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19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47000 3024 549,'8'-22'4,"0"5"9,-1 3 9,1 5 8,0 1 6,0 2 0,0 1 1,-1 1 2,2 0-3,2 0-3,2 0-4,1 0-4,2 0-4,1 0-3,1 0-2,1 1-5,0-1 0,-1 2 0,-1 0 0,0 2 0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06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64088 56630 477,'-14'-15'25,"1"4"-2,2 3-3,2 3-2,2 1-1,-1 0-1,0 0 1,0 0 1,0 0-1,-2 0 0,0 0-1,-1 0-1,-2 1 0,-2 2 1,-1 2 0,-3 2 0,-1 3 0,-3 2 0,-1 3-1,-3 3-1,1 2 0,1 2 0,3 0-1,1 1-1,3 1 0,3 1-2,3 1 0,3 1-1,2 0-2,2-1-2,2-1-1,2-1-3,2 0-1,2 1-2,2 1-1,2 1-1,2-2-1,5-3-2,4-5-1,3-3-1,4-2-1,1-2 1,3-1-1,1 0 0,1-3-2,1-4-4,-1-4-3,0-4-3,0-3-2,1-3 0,-1-3 0,0-3 1,0-2 1,-1 1 2,-1 0 2,-1-1 3,-2-1 2,0-1 1,-1-2 1,0-2 2,-3-2 0,-2 1 2,-1 0 1,-2-1 0,-3 3 3,-1 4 3,-2 3 4,-2 5 4,-4 4 10,-2 6 17,-6 6 16,-2 6 17,-3 5 2,0 5-13,0 5-11,1 5-13,0 4-9,2 1-5,2 2-5,2 2-4,1 2-7,0 3-4,0 1-5,0 2-5,0 0-8,2-2-8,0-2-10,2-2-9,-1-3-3,2-5 4,-2-5 3,1-5 3,0-3 1,0-1-3,0-1-3,0 0-3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80804 42500 580,'-23'1'106,"4"2"-24,3 2-24,3 2-24,-1 1-14,-3 1-2,-5 1-3,-3 2-3,-5 0-1,-3 1-2,-4 1 0,-4 1-2,-2 1-1,0 0 0,0-1-1,0 1 1,1-1-2,5-1 1,4-1-2,4 0 0,7-3-6,10-1-13,12-2-13,10-2-13,8-3-6,5-4 0,5-4 1,5-4 0,0-1 2,-5 1 2,-5 0 2,-5 2 3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4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82300 42477 486,'9'-6'86,"1"2"-18,3 4-17,2 3-18,1 1-10,1 1-4,1 1-3,1 2-4,1 0-2,0 2-1,-1 0 0,1 1-2,-1 1-1,1 0-3,-1-1-1,1 1-3,-1 0-2,1 1-2,0 2-3,-1 0-3,0 0-1,-3-1-2,-1-1 0,-2 0-2,-2-2 1,-3-1 1,-1-1 2,-2 0 2,-1-1 3,0 1 7,0 2 7,0 0 7,-1 1 4,-2 0 1,-2-1 1,-2 1 2,-1 0 1,0 1-1,0 1-1,0 2-1,1 0 0,0 3-3,2 2-1,0 1-1,1 2-3,0 1-1,0 1-2,0 1-1,1 1-3,0 1-3,2 0-2,0 2-3,1 1-2,0-1-2,0 0-2,0 1-1,-1-1-4,-1 0-9,0 1-8,-1-1-8,-1 0-5,0 0-1,0 1-1,0-1-1,-1-1 2,-1-3 6,0-3 6,-1-3 5,-2-3 4,0-3 0,-1-3 1,-2-2-1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5"/>
    </inkml:context>
    <inkml:brush xml:id="br0">
      <inkml:brushProperty name="width" value="0.04948" units="cm"/>
      <inkml:brushProperty name="height" value="0.04948" units="cm"/>
      <inkml:brushProperty name="color" value="#00BFF3"/>
    </inkml:brush>
  </inkml:definitions>
  <inkml:trace contextRef="#ctx0" brushRef="#br0">80463 43396 444,'-22'-8'4,"6"2"9,5 1 9,5 0 8,3 4 5,2 6 0,2 6 2,2 6 0,1 3-2,0 1-4,-1 0-5,1 3-4,0 0-3,-2 4-3,0 3-2,-2 3-2,0 2-2,0 0 0,0 2-1,0 1 0,0-1-1,0 0-4,0-2-1,0 0-4,0-2-1,0-2-2,0-1-1,0-3-3,0-1 1,-2-1 0,0-1 1,-2-1 1,1-1-1,1-1 0,0-1-2,2-1-1,-1-1-2,-1-3-1,0-1-1,-1-2-3,-1-2 5,2 1 8,0 0 10,2 0 8,0-1 3,0 1-5,0 0-5,0-1-5,1 0 0,2 0 6,2-2 5,2 0 5,1-4 2,1-5-3,2-4-1,0-5-3,1-2-2,1 4-2,1 3-1,2 2-3,-1 3 0,1 0-1,0 2 0,-1 0 0,1 2-2,2 2 1,0 1-2,1 3 0,1 0 0,1 0-1,1-2 0,1 0 0,0-2 0,-1 1 0,-1 0-2,-1 0 0,-1 0 0,-1-1-2,-1 1-1,0 0-1,-2 0 0,-1 0 0,-1 0 0,-1-1 1,0 1-1,0-2 2,0-1 0,-1 0 0,2-2 1,0-1 0,1 0-1,1-1 0,5-6 0,7-10 0,8-9 0,9-11-1,-2-1-1,-6 6 1,-9 5-1,-7 7 0,-4 2-2,-1 1-3,1-1-3,0 0-3,-1 1-4,-1 1-3,-1 1-3,-1 1-4,-1 0-4,-2 2-6,-2 1-6,-2 1-6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81962 43976 576,'-14'-7'3,"3"0"9,3 2 7,2 1 7,3 3 6,0 6 1,2 5 3,1 7 1,-1 3-1,-1 1-5,0 1-4,-1 1-5,-1-1-3,2-1-2,0-3 1,2-1-2,1-1-2,2-1-3,2 1-3,2-1-4,2 0-2,5-4-2,4-3-2,3-2-2,3-4-3,1-3-5,1-2-3,1-3-4,-1-3-3,-2-2 0,-1-2 0,-3-1-1,-2-3 2,-3-1 4,-2-3 3,-4-1 4,-2-2 3,-1 1 1,0-1 2,-2 1 2,-2 1 0,-6 3 2,-4 3-1,-5 3 2,-5 2-1,-5 2-3,-5 2-3,-5 3-3,-1 2-2,0 5-5,1 6-3,2 4-4,2 1-4,7-1-4,5-2-2,7-2-5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6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82680 40370 586,'1'-11'8,"0"8"18,2 9 17,0 10 16,0 5 4,0 2-11,-2 4-10,0 3-11,-2 1-7,0-1-3,-2-2-2,0 0-3,-1 1-7,0 3-9,1 3-9,-1 2-9,0 1-6,0-3-1,0-4-2,1-2 0,-1-4-4,2-5-5,0-5-6,2-4-5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7"/>
    </inkml:context>
    <inkml:brush xml:id="br0">
      <inkml:brushProperty name="width" value="0.03748" units="cm"/>
      <inkml:brushProperty name="height" value="0.03748" units="cm"/>
      <inkml:brushProperty name="color" value="#00BFF3"/>
    </inkml:brush>
  </inkml:definitions>
  <inkml:trace contextRef="#ctx0" brushRef="#br0">82204 38819 586,'-7'-15'0,"2"3"0,2 1 0,2 2 0,0 1 3,-2 1 6,-2-1 5,-2 0 6,-1 2 3,-2 4 0,0 4-1,-1 4 1,-1 3-1,-2 3 0,0 4-1,-1 2-1,1 2-1,1 3 0,2 1 0,2 3 0,2-1-1,1-2-1,0-1 0,2-2-1,0-3-1,2-1-3,0-3-3,2-1-3,2-2-2,6-2-2,4-3-4,5-1-1,4-2-4,3-4-4,3-2-3,3-3-4,1-5-3,1-4-3,-1-5-2,0-5-2,-3-3 0,-5-1 3,-6-1 3,-6 0 3,-5-1 3,-3 1 5,-2 1 4,-4 1 4,-2 2 3,-1 1 3,-3 3 2,-2 1 4,-1 3 1,1 3 1,-1 3 1,0 3 0,1 2 0,0 2-5,2 2-3,1 2-4,2 1-9,6 2-12,4 0-13,6 2-12,2-1-4,1-1 7,1 0 8,2-1 6,-1-2 7,-1-1 8,-1 0 8,-1-1 8,-1-1 4,0 2 2,-2 0 0,0 2 1,-2 0 1,1 0 0,0 0-1,0 0 1,0 0 3,0 2 7,-1 0 9,1 2 8,0 1 2,0 3-3,0 4-3,0 2-3,-2 3-4,-1 5-7,-2 3-6,-2 5-6,-2 1-2,-4-2 1,-2 0 0,-3-1 2,-1-2-3,2-5-8,2-3-8,2-4-8,3-6-7,2-5-7,4-6-6,2-5-6,3-5 0,2-2 9,2-2 8,1-1 8,3-1 6,1 1 5,3 0 5,2 3 5,-1 0 2,-2 4 0,-1 3 1,-2 2 1,-2 2 1,-1 1 0,-1-2 3,0 2 1,-2 0-1,1 2-3,0 2-3,0 2-2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7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84796 38330 620,'-14'-9'32,"5"14"13,3 13 11,4 15 11,2 8-1,0 4-16,0 4-14,0 4-15,0 2-15,0 3-13,0 2-13,0 1-15,0-4-2,0-10 7,0-12 9,0-10 6,-1-6-3,-2-1-14,-2-1-15,-1 0-14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8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82294 47840 524,'-13'-5'28,"5"8"18,5 6 18,5 7 18,1 4 1,1 1-18,0 1-17,0 1-17,-1 1-13,1 1-9,0 1-7,0 1-10,-1 0-3,0 2 2,-2 1 1,0 1 2,-2-1-4,0 0-8,-2-1-10,0-1-8,0-2-5,0-3-2,2-3-1,0-3-2,1-3 0,-2-1 1,0-2 3,-1-2 1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29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82107 50272 567,'7'-8'4,"-2"-2"8,-2 0 8,-2-1 9,-1 0 2,0 0-5,0 2-3,0 1-4,0 0-2,0 0 0,0 0-1,0 1-1,-2-1 0,-2 0-1,-3 0 0,-3 0-2,-3 1 0,0 1-1,-1 0-1,-1 2-2,-2 0 0,0 2-1,-1 0 0,-1 2-1,-1 1-1,1 2 1,-1 2 0,1 2 0,0 1-1,1 3-1,0 2-1,2 2-1,1 1-1,1 1 1,1 1 0,0 1 2,2 0-1,1 1 1,0-1 0,2 1 0,1-1 0,1-1 0,0-1 0,2 0-1,0-2-1,2-1 0,0-1-3,2-1 0,2-1-3,4 0-2,4-2-2,3-1-3,5 0-4,5-2-3,5-1-4,5 0-3,2-2-3,1-1-2,-1 0 0,0-1-3,0-2-1,-2-1-3,0 0-3,-1-1-3,-3-1 1,-7 0 7,-5 0 7,-6 0 6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47831 1911 410,'0'-15'1,"0"3"2,0 1 3,0 2 2,0 1 1,0 0 0,0 1 1,0-1 0,1 2 10,0 4 21,2 4 20,0 4 20,0 4 2,0 3-15,-2 5-17,0 3-16,-1 5-10,0 3-5,0 4-3,0 5-5,-1 2-4,0 4-2,-2 2-2,0 4-3,-1 0-2,0 1-4,0 0-3,0 0-3,1-2-1,1-2 0,0-4 2,2-2 0,-1-3-3,-1-2-6,0-2-7,-1-1-6,-1-4-3,2-6 0,0-3 0,2-6 0,0-6-1,2-6-3,0-8-3,2-6-3,0-6 2,2-3 6,0-5 6,1-3 7,2-3 6,2-2 5,2-3 6,1-1 5,2 1 6,1 2 4,2 3 6,0 3 4,-1 3 4,1 1 1,-2 3 2,-1 1 1,-2 3 0,-1 3-1,-2 3-2,-2 3-1,-1 5 1,0 8 5,0 7 4,-1 9 4,0 3-1,-4 1-6,-3-1-6,-2 1-5,-1-2-5,0-3-3,2-3-2,0-3-3,4-5-9,4-6-16,5-7-15,5-8-15,4-5-4,1-5 7,3-5 7,1-4 8,1-3 5,-3 3 4,-1 2 3,-3 2 4,-2 2 3,-4 5 3,-5 3 2,-3 4 4,-3 7 14,-2 10 27,-2 10 28,-2 10 26,0 2 4,0-2-19,2-3-19,0-2-20,1-1-12,0 5-5,0 3-5,0 5-4,2-1-6,4-4-6,4-3-6,4-5-6,1-3-1,1-4 1,0-4 1,-1-4 2,2-5 0,1-4-2,3-5-1,2-5-3,0-4 0,0-2 0,1-1 1,-1-2 0,-1-2 2,-4-1 3,-5-1 3,-3-1 3,-3 1 2,-2 2 2,-3 1 2,0 3 2,-4 2 2,-2 3 0,-4 3 1,-2 2 0,-3 4 0,-1 3-2,-3 2-2,-1 4-1,-3 2-4,-2 4-6,-1 2-6,-2 3-6,-1 3-7,1 2-4,1 1-6,1 3-5,3-1 1,5-3 7,4-3 7,6-2 7,2-2 1,0-1-4,0 1-7,1 0-4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0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83509 50575 537,'-15'-8'4,"4"2"9,3 1 7,3 0 8,2 1 5,3-2 0,4 0 2,2-1 0,4-1 0,4 0-2,3 1-3,5-1-1,2 0-4,1 0-2,1 0-3,1 1-2,0 0-4,1 2-3,-1 2-3,0 2-3,0 1-2,-3 0 0,-1 0-1,-3 0 1,0 0-5,1 2-7,1 0-8,1 2-7,0 0-6,-3 0-6,-1-1-5,-2 1-6,-3-1 1,-1 0 8,-2-1 6,-2-2 8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1"/>
    </inkml:context>
    <inkml:brush xml:id="br0">
      <inkml:brushProperty name="width" value="0.04199" units="cm"/>
      <inkml:brushProperty name="height" value="0.04199" units="cm"/>
      <inkml:brushProperty name="color" value="#00BFF3"/>
    </inkml:brush>
  </inkml:definitions>
  <inkml:trace contextRef="#ctx0" brushRef="#br0">85797 49759 523,'7'-9'-17,"-2"0"20,-2-1 22,-2-1 19,-2 0 7,-2 2-8,-2 2-9,-2 2-8,-2 2-4,-1 0-1,-3 2 1,-2 1-1,0 0-2,-1 1-5,1 2-4,-1 0-5,0 2-1,2 2 0,1 2 1,1 2 0,0 1 1,1 1 1,-1 1 0,0 1 0,0 0 0,1-1 0,-1-1-2,0 0 0,1-1-1,2 3 0,3 2 1,1 1-1,1 1 1,2-1-2,0-1-1,2 0-2,3-2 1,6-1-1,5-1 1,7-1 0,3-2-2,1-2-5,1-4-4,1-2-4,0-4-4,1 0-1,-1-3-2,0-2-3,1-1-1,-1-2-1,0 0-3,1-1-1,-2-1 0,-3-2 0,-3 0 1,-3-1 0,-3-1 1,-1-3 3,-2-1 1,-2-3 2,-2 0 2,-1 0 2,0-1 2,-2 1 3,0 0 2,0 1 3,0 1 4,0 1 4,-1 2 0,0 2-1,-2 4-1,0 3-1,-1 1 7,0 1 15,0-1 16,0 0 16,0 2 8,0 6 0,0 4 0,0 6 1,0 3-5,0 3-8,0 3-8,0 3-10,-1 3-6,-2 2-7,-2 4-5,-2 3-7,0 0-4,0 0-3,2-1-3,1-1-3,0-3-4,0-4-5,0-3-4,0-5-5,1-4-9,2-8-16,2-7-15,2-6-15,1-5 2,0-1 18,0-3 17,0-1 18,-1-1 11,2 1 3,-2 0 5,1 3 2,0-1 8,0 2 9,0 1 11,0 1 9,1 1 5,2 2-2,1 2-2,3 3-1,2 0-3,0 0-4,1 0-4,1 0-3,1 1-4,-1 0-3,1 2-4,0 0-4,-1 1-4,1 0-4,0 0-4,-1 0-5,-1-1-6,-4-2-10,-5-2-8,-2-1-9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1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87770 48840 503,'-7'-27'48,"2"11"5,2 9 6,2 10 5,0 8-2,-2 7-11,-2 7-10,-1 7-11,-2 5-7,0 4-3,0 4-3,0 4-4,0 3-4,-1 2-3,-2 2-6,0 1-3,0 1-4,-1 0-5,0-2-5,1-1-4,0 0-6,2 2-7,2 0-8,3 1-8,0-2-2,2-6 2,0-6 3,2-6 2,0-6 4,0-7 6,0-7 7,0-7 6,-1-4 5,0 0 1,-2-2 3,0 0 3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2"/>
    </inkml:context>
    <inkml:brush xml:id="br0">
      <inkml:brushProperty name="width" value="0.03095" units="cm"/>
      <inkml:brushProperty name="height" value="0.03095" units="cm"/>
      <inkml:brushProperty name="color" value="#00BFF3"/>
    </inkml:brush>
  </inkml:definitions>
  <inkml:trace contextRef="#ctx0" brushRef="#br0">88191 50217 710,'7'-8'0,"-1"-2"0,0 0 0,-2-1 0,3 0 8,4 1 15,5 0 16,5 2 15,0 3 1,-7 6-12,-5 6-13,-6 6-12,-4 4-9,-4 5-5,-2 3-6,-3 5-5,-3-1-3,0-4-1,-1-3 0,-1-5-1,1-2 1,2 0 2,4-2 4,3-1 2,3-1 3,6 0 5,4-2 3,5-1 5,3 0 1,0-2-1,-1-1-2,1 0-1,-2-1-3,-1 0-2,-2-1-4,-2 2-2,-2-1-3,-1 1-2,0 1-4,-2 2-2,-2 1-2,-6 3-3,-4 4-2,-5 2-3,-6 3-3,-5 5 0,-7 3-3,-5 4 0,0-1-1,6-7 1,5-7 2,7-7 1,2-3 2,0 0 0,1 0 3,-1 0 0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4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82195 51633 514,'-7'-6'9,"2"4"20,2 4 19,2 4 19,1 3 4,0 1-12,0 3-13,0 2-12,0 1-7,-2 3-4,0 1-2,-2 3-3,0 1-4,1 4-3,-1 3-5,0 3-3,0 0-4,0-2-3,0-2-3,0-1-4,1-4-2,1-1-5,0-4-5,2-3-3,0-1-5,0 1-5,0 1-4,0 1-4,-1-1-4,0-3-1,-2-3-1,0-2-2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5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81672 54334 503,'-2'-23'5,"-1"2"9,-2 3 11,-1 1 9,-3 2 4,0 1-5,-1 1-4,-1 1-3,-1 1-4,0 4-4,0 3-2,1 2-3,-2 5-3,-2 4 1,-1 5-2,-3 5 1,0 4-1,-1 3 0,0 3 2,1 3-1,0 1 1,1 1 0,1-1 1,1 0-1,1 0 0,4-2 0,3 0-2,3-1 1,2-1-3,3-1-3,4-1-3,2-1-4,4-2-1,6-3 0,4-3 0,5-3 0,4-3-2,2-2-5,4-4-5,3-2-6,1-5-2,2-4 0,0-6-1,2-3-1,-1-6 1,-2-1-1,-2-4 1,-1-3 0,-3-2 2,-2-1 1,-2 0 2,-1-2 2,-4 0 1,-1 0 1,-4-1 2,-3 1 0,-3 2 1,-3 4 0,-3 3 0,-2 5 0,-3 3 1,-1 3-1,0 2 0,-1 4 1,-3 3 13,0 2 27,-3 4 28,-2 3 26,-1 3 6,0 5-14,1 5-15,-1 5-15,1 4-10,2 1-6,2 2-5,2 3-6,1 0-5,0 2-2,0 1-3,0 1-4,1 0-4,4 0-9,2 0-9,4 0-8,0-1-5,-1-2-1,-1-1-1,0-3-1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5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80404 50562 607,'-29'-1'1,"7"0"2,5-2 2,7 0 3,2 0 3,0 0 8,0 2 6,0 0 7,6 1 4,10-2 2,11 0 0,11-1 1,7-1-1,4 0-5,4 0-6,4 0-4,2 0-8,2 0-13,0 0-13,1 1-12,-4-1-8,-8 2-4,-9 0-3,-9 2-4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78197 49845 629,'-7'-21'3,"2"3"8,2 5 7,2 3 6,1 4 6,0 4 2,0 4 3,0 4 2,0 4 0,0 3-3,0 5-3,0 3-2,0 4-6,0 1-7,0 3-7,0 1-8,-1 1-2,0 1-1,-2-1 0,0 0 0,-1 0-5,1-1-12,-1-2-11,0 1-11,0-4-6,2-2-2,0-3-2,2-2-1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288" units="cm"/>
      <inkml:brushProperty name="height" value="0.0288" units="cm"/>
      <inkml:brushProperty name="color" value="#00BFF3"/>
    </inkml:brush>
  </inkml:definitions>
  <inkml:trace contextRef="#ctx0" brushRef="#br0">78250 50709 763,'16'-29'39,"-1"7"-5,1 6-3,0 5-4,0 4-4,4 0-1,4 2-2,2 1-3,0 0-3,-2 2-6,-1 0-6,-3 2-7,-1 0-6,-1 0-9,0 0-8,-2 0-8,-2 0-1,-1 2 5,-2 0 6,-2 2 5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36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79562 49277 534,'0'-23'4,"0"1"7,0 1 8,0 1 8,-1 6 8,0 12 10,-2 12 11,0 11 9,-2 9 0,0 7-14,-1 5-14,-1 6-12,-1 5-10,2 5-7,1 5-5,1 5-7,0 6-4,2 7-3,0 6-3,2 8-3,0-6-3,0-18-5,0-17-5,0-18-4,0-9-7,0-1-9,0-1-9,0-1-8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51640 2711 489,'-5'6'10,"8"-4"18,6-4 20,7-4 18,6-1 5,5 1-11,5 0-10,5 2-12,4 0-6,4 1-4,4-1-4,3 0-4,1 0-4,-4 0-5,-4 0-4,-4 1-6,-2-1-8,-2 2-15,0 0-15,-1 2-13,-3 0-7,-6 2 0,-3 0 1,-6 2 1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1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83422 38172 609,'-13'-19'-9,"5"7"18,4 8 19,6 8 18,1 7 6,2 5-7,-2 7-7,1 5-7,-1 4-4,0 3-3,-2 1-3,0 2-2,-3 1-3,-2 0-2,-3 0-3,-3 0-1,-1-1-4,0-1-3,2-3-5,1-2-3,1-3-2,1-3 0,0-5 1,2-3 1,0-3-2,0-1-4,0-1-4,1 0-5,1-2-7,5-1-12,5-1-12,6 0-12,1-5 0,-2-8 9,0-8 11,0-7 11,-3-3 8,-1 5 5,-2 3 5,-2 4 6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1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84600 38018 543,'0'-16'0,"2"0"0,0 1 0,2-1 0,-1 0 1,-1 1 3,0-1 3,-2 1 3,0 0 3,0 2 4,0 2 4,0 3 4,1 0 4,2 2 4,2 1 3,2 0 4,0 4-1,-1 6-5,-1 6-6,0 6-6,-2 4-3,0 4-3,-2 4-1,0 5-3,-1 2-2,0 4-3,0 2-3,0 4-3,-1 0 0,0-1 0,-2 0 1,0-1 0,0-2 1,0-1-1,2 0 0,0-1-1,2-3-12,0-4-23,2-4-22,0-3-23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3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83770 42695 719,'-12'-1'6,"10"0"12,8-2 13,10 0 11,2 0 2,1 0-8,-2 2-9,-1 0-8,1 1-4,3-2-2,3 0 0,3-2-1,0 0-8,-1 1-14,-3-1-16,-1 0-14,-2 0-8,-1 0 1,-1 0-1,0 0 1,-3 0 4,-3 1 7,-3-1 6,-2 0 8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3"/>
    </inkml:context>
    <inkml:brush xml:id="br0">
      <inkml:brushProperty name="width" value="0.02922" units="cm"/>
      <inkml:brushProperty name="height" value="0.02922" units="cm"/>
      <inkml:brushProperty name="color" value="#F2395B"/>
    </inkml:brush>
  </inkml:definitions>
  <inkml:trace contextRef="#ctx0" brushRef="#br0">85989 41816 752,'-5'-7'5,"6"2"8,6 2 9,6 2 9,2 2 3,1 2-4,0 2-2,-1 2-4,-1 1-3,-2 3-5,-4 2-4,-3 2-4,-2 1-5,-4 1-3,-2 1-2,-3 1-4,-3 0-1,0 1 3,-2-1 1,0 1 3,0-2 2,1-3 0,0-2 2,2-4 0,3-2-1,6-1-3,6 0-4,6-2-3,5-2-4,5-6-3,5-4-5,5-5-4,1-1-2,-2 2 0,-1 4 0,-3 3 1,-4 2-2,-5 4-4,-6 2-3,-6 4-5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4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83600 45826 697,'17'-8'65,"3"2"-13,3 1-13,3 0-13,2 1-8,1 1-2,0-1-2,2 0-2,1 0 0,1 0 1,1 0 1,0 0 1,0 0-9,-1 1-18,-3-1-18,-1 0-19,-4 0-9,-2 0 2,-3 0 1,-2 0 2,-4 0 6,-3 1 10,-3-1 11,-2 0 10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4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86500 44602 684,'1'-21'47,"4"3"-11,2 4-10,3 5-12,1 1-3,0 2 2,-2 0 3,-1 2 3,1 1-3,0 2-8,1 2-7,1 2-9,0 2-3,-2 2 1,-2 1 1,-2 3 2,-2 2 1,-3 2 1,0 1 1,-3 3 2,-2 0 1,0-1 1,-2-1 2,0-1 1,0-1 2,1-2 0,0-3 2,2-1 1,1-1 0,4 0 1,2 0 1,4-1 0,1 0-1,3-2 1,2-2-1,1-2-1,2-1-2,0 2-1,-1 1-2,1 0-2,-1 1 0,-1 0 3,-1 0 1,0 0 2,-3 0 1,-1 3-1,-2 2 0,-2 2-1,-3 2-1,-4 3-2,-4 3-2,-4 3-3,-3 3-5,-3 1-5,-3 2-8,-3 3-6,-1 0-3,-1 0 0,1 1 0,-1-1 0,3-2-2,3-3-6,5-5-4,3-3-5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90846 49224 608,'-1'-15'0,"-2"3"0,-2 1 0,-2 2 0,-2 3 6,-1 2 12,-3 4 13,-2 2 12,0 3 3,1 2-7,1 2-6,1 2-7,0 1-3,2 1-3,1 1-1,1 1-1,0 1-3,2 1-1,0 1-1,2 1-3,1 0-1,2-1-4,2-1-2,2-1-3,3-1-2,6-3-2,4-1-3,5-2-2,3-2-3,3-2-3,1-3-2,2 0-4,2-4-4,1-2-7,1-4-7,0-2-8,-1-2-1,-3-1 2,-5-1 3,-3-1 3,-5 0 5,-3 4 7,-4 3 6,-4 3 8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5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91367 48931 659,'-22'-13'30,"5"3"3,3 4 1,4 4 2,3 3 0,-1 2-5,0 2-3,0 2-3,0 2-4,1 3-4,-1 3-3,0 3-3,0 6-3,0 9-1,1 9-1,-1 8-2,-1 5-6,0-1-8,-1 1-9,-1 0-10,0-6-1,2-10 6,2-11 6,3-11 6,0-6-5,0 1-14,0 0-15,0 0-14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6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76106 51300 580,'-14'49'98,"5"-10"-24,3-11-21,4-11-23,2-5-12,0 3-1,0 2-1,0 1-2,1 2-1,1 0-1,3-1-2,2 1-2,1-2 1,0 1 0,0-2 2,0-1 1,-1 0-2,-1-1-5,-1 1-5,0 0-4,-2-1-2,0 1-1,-2-1-1,0 1 1,-3-1-1,0-1 1,-3-1-1,-2 0 0,-1-1 0,-2 1-2,0 1-2,-1 2-2,-2-1-3,-1 1-4,-3 0-4,-1-1-4,0 0-2,2-3 1,4-1 0,3-2 1,1-2-1,1-2-2,-1-3-1,0 0-3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6"/>
    </inkml:context>
    <inkml:brush xml:id="br0">
      <inkml:brushProperty name="width" value="0.02383" units="cm"/>
      <inkml:brushProperty name="height" value="0.02383" units="cm"/>
      <inkml:brushProperty name="color" value="#F2395B"/>
    </inkml:brush>
  </inkml:definitions>
  <inkml:trace contextRef="#ctx0" brushRef="#br0">76450 51644 923,'24'-13'44,"1"5"-18,1 5-19,1 4-20,-1 2-8,-2 0 1,-1-2 0,-3 0 2,-1-1-2,-1 0-4,-1 0-4,0 0-5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0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53600 2031 510,'1'-14'59,"4"5"-6,2 3-8,3 4-7,3 2-5,0 0-1,1 0-3,1 0-1,3 1-3,3 2-1,5 2-2,3 2-2,1 1-2,-1 3-1,-3 2-1,-1 1-1,-3 1-4,0-1-6,-1-1-8,0 0-6,-3-2-8,-1 1-9,-3 0-10,-1 0-9,-3-2-6,-4 1-1,-4-2-2,-4 0-1,-3-2 2,-2 1 7,-2 0 6,-1 0 6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38:48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56946 15625 456,'-8'-8'0,"2"1"0,1-1 0,0 0 0,4-1 7,6 0 16,6-1 15,6-1 16,3 0 3,1 0-7,1 2-9,1 1-6,1 1-6,1 2-2,1 2-3,1 2-2,-1 2-2,-2 4-4,-1 2-2,-3 3-4,-2 5-1,-4 4 1,-4 4 0,-5 7 1,-3 5-1,-6 8-2,-4 8-1,-5 7-1,-4 5-2,-3 2-2,-3 0-3,-3 1-1,-1-3-2,3-5-1,1-6-1,3-6 0,1-6 0,2-6 0,3-5 2,1-7 1,13-11 1,24-18 3,23-18 2,23-17 2,24-16 1,25-17 0,25-15-1,24-15 0,2 0-2,-19 16-4,-20 17-5,-19 17-4,-16 11-15,-10 7-28,-12 8-27,-9 6-27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39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15310 17592,'-47'0,"31"-8,0 0,1-8,-1 1,16 7,0 0,16-23,-1-1,17-7,-1 0,0 0,1 0,15-24,-1 1,-22 30,-1 1,-7 8,0-1,-1 1,1-1,-8 16,0 1,0 7,-1 0,-7-8,0 0,0-16,0 1,8 23,0 0,0 0,0 0,7 0,1 0,0 8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0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14531 24104,'0'-16,"-15"-15,-1 0,16 23,0 0,8 8,0 0,15 8,1 0,15 8,0-1,0-7,0 0,1-8,-1 0,0 0,0 0,-23 0,-1 0,17-8,-1 0,16-7,0-1,0 0,0 1,-8 7,0 0,1 8,-1 0,-8 0,0 0,-7 0,-1 0,9 8,-1 0,-7-8,-1 0,8 8,1-1,-9-7,1 0,-1 0,1 0,7-7,0-1,9-8,-1 1,-16-1,1 1,15 15,0 0,-23-8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6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23428 20569,'-16'-16,"8"16,1 0,7-8,0 0,-8 8,0 0,8-7,0-1,-8-8,1 1,7-9,0 1,-8-16,0 0,8 31,0 0,8 16,0 0,-1 7,1 1,0-8,0-1,-8 1,0 0,7-8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2:50:4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21712 20970,'-15'-16,"-9"1,1-1,23 8,0 0,0-7,0-1,16 1,-1-1,16 1,0-1,8 0,0 1,-23 7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3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64825 36650 333,'49'20'167,"16"14"-1,15 14 1,17 16 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59275 37075 333,'49'20'167,"16"14"-1,15 14 1,17 16 0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30082 38427 999,'0'-15'-5,"0"3"-10,0 1-12,0 3-9,-1 0-3,0 0 8,-1 1 5,-1-1 8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3"/>
    </inkml:context>
    <inkml:brush xml:id="br0">
      <inkml:brushProperty name="width" value="0.03415" units="cm"/>
      <inkml:brushProperty name="height" value="0.03415" units="cm"/>
      <inkml:brushProperty name="color" value="#00BFF3"/>
    </inkml:brush>
  </inkml:definitions>
  <inkml:trace contextRef="#ctx0" brushRef="#br0">29695 37988 644,'-21'0'-14,"3"0"11,5 0 11,3 0 11,4 0 9,4 0 6,4 0 7,4 0 7,2 0-2,-1 0-9,1 0-9,0 0-9,0 0-6,2 0-2,0 0-2,1 0-3,2 0-2,0-2 1,1 0-1,1-1 0,1 0-1,1 0 0,2 2-2,0 0 0,0 1-1,1 0 1,-1 0-2,1 0 1,-1 0-2,1 0 1,0 0-2,-1 0 0,2 0-1,1 0 1,3 0 1,1 0 0,1 0 0,-1 0 0,-1 0 0,-1 0 0,-1 0 0,-1 0 1,-1 0-1,-1 0 1,-1 0 0,-1 0-1,-1 0 0,0 0 0,-2 0-1,-1 0 0,-1 0 1,-1 0-2,0 0 1,0-2-2,0 0-2,-1-1-1,-3 0-6,-10 2-12,-8 2-12,-9 2-11,-3 0-2,5 1 7,3 0 6,4 0 7,2-1 5,-2 1 2,0 0 3,-1 0 1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3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28575 38263 538,'-2'-28'-8,"0"9"12,-3 7 14,-2 8 14,-1 5 4,0 4-5,1 2-4,-1 3-5,-1 4-2,-2 4-2,-2 3-1,-1 5-1,-2 2-2,0 0 0,1 2 0,-1 1-1,1 1-2,-1-1 0,0 0-2,1 0-2,-1 0-1,0-3-2,1-2-3,-1-1-1,0-1-2,1 1-1,-1 1-1,0 1-1,1-1-1,1-1-2,1-3-1,1-1-2,0-3 0,2-3-2,1-3 0,0-2-1,2-3-1,1 1-1,0 0-2,2 0-1,-1-2-4,0-1-8,-1-2-6,-1-1-7,-1-2 3,2 1 13,0 2 12,2 0 13,1 2 17,2 0 20,2 1 19,2 2 21,1-1 2,2-1-14,0 0-14,2-2-15,0 1-9,3 2-2,2 2-3,1 2-3,2 0-3,-2 1-3,-1 0-3,-1 0-4,0 0-2,2 1 1,0 1-1,1 1 1,0 1-2,-1 0 0,-1-1-1,0 1-1,-1 0-1,1-1 0,1 1-1,2 0-1,-1 0 0,1 1 3,0 1 1,-1 1 2,0 1 0,-1-1-2,-1 1-1,0-1-1,-1 0-1,-1-1-1,1 0 1,0-2 0,-1-1-1,-3-1-3,-1-1-3,-2 0-2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1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51954 3450 498,'-16'0'0,"2"0"0,1 0 0,1 0 0,3 0 11,6 0 22,6 0 23,6 0 21,5 0 5,7 2-15,5 0-14,7 2-14,4-1-11,2 1-5,4 0-7,2 0-5,3-1-6,0-2-4,2-2-6,0-2-4,0 0-7,-2 0-9,-2 2-9,-2 0-10,-4 1-4,-7 0-1,-7 0 0,-7 0 0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5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32227 38237 543,'-6'-6'32,"2"6"2,4 4 2,3 6 2,1 2-2,1 1-4,1 1-4,2 2-5,0-1-3,0 1-1,-1-1-2,1 1-1,0 0-1,0-1 0,0 1-2,0 0 0,-1-1-1,1 1-1,0 0-3,0-1-1,0 0-3,0-1-5,-1 0-4,1-2-3,0-1-4,0-1 1,0 0 0,0-2 0,0 0-2,1 2-3,1 0-2,2 1-4,-1 1 0,-1 0 3,-1-1 4,0 1 4,-1-1 2,-1 0 0,1-2 1,0-1 1,0 1 0,0 0 3,0 1 1,-1 2 1,1-2 3,0 1 2,0-2 2,0 0 2,0-2 0,-1 1-1,1 0-1,0 0-2,-1 0-2,0 0 0,-2-1-2,0 1-2,-2 0 0,-1 2-2,0 0-2,-2 1 0,0 1 1,0 0 4,0-1 5,0 1 4,1-1 0,2 0-5,2-2-4,2-1-5,0 0 0,-1 0 5,0 0 4,-2 0 4,-1-1 1,-4-1-3,-2 0-2,-3-2-4,-3 2 2,-2 4 7,-2 3 6,-1 5 6,-2 1 3,2-1-3,1-1-2,1 0-2,-1-1-2,0 5-2,-1 2-2,-1 3 0,-1 0-2,1 0 0,-1-1-1,0-1 0,1 0-1,-1-1 0,1 1 1,-1-1-1,1-1 0,0-1 1,2-2-1,1-3 1,0 0-1,1 0 0,-1-1-1,0 1-1,1-1 0,1-1-1,0-1-1,2 0-1,2-5-13,6-8-26,4-8-28,6-8-26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5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29905 42453 489,'-36'-2'2,"7"0"2,7-3 4,7-2 2,4-1 5,2 1 4,2-1 6,3 0 4,2 1 4,5 2 2,6 2 3,4 2 3,4 1-1,1-2-6,3 0-4,1-1-5,3-2-4,3 0-3,3-2-2,3 0-3,3-1-1,2 1-1,4-1-1,2 0 0,2 0-3,0 0-3,0 1-3,0-1-4,-1 0-4,-4 2-1,-2 1-3,-3 0-3,-3 1-1,-2 1 1,-1-1 2,-3 0 1,-2 0-1,-3 2 0,-3 0-1,-3 2-2,-4 1-7,-6 4-14,-6 2-14,-6 3-14,-3 1-3,0-2 10,0-2 9,1-2 10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19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29900 38893 715,'16'-8'62,"-1"2"-13,1 1-12,0 1-13,1 0-6,3 0-3,3 0-3,3 0-1,2-1-1,2 0 1,2-1 2,3-1 1,0-1-6,0 2-9,0 1-12,1 1-11,-2 0-5,-2 2 0,-2 0 0,-1 2 0,-4 0 0,-5 2-2,-5 0 0,-5 2-1,-2-1 0,0-1 3,0 0 3,0-2 1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0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29545 40761 603,'-8'-15'-22,"2"4"12,1 3 13,1 3 12,2 3 12,5 5 13,6 6 11,4 4 12,2 3 1,-1 1-11,-1 1-11,0 1-10,-1 1-10,1 1-9,1 1-10,1 1-7,1 0-5,1-1 2,1-1 1,1-1 2,1-1-7,1 1-12,1-1-14,1 1-13,-2-2-7,-5-3 1,-5-3 0,-4-2 0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0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32105 40693 639,'-15'-8'32,"2"2"-2,3 1-2,1 1-2,0 1 0,-2 3 4,-2 4 2,-1 2 2,-2 3 0,1 4-7,-1 2-5,0 3-7,0 2-4,-3 3-3,-2 1-4,-1 3-3,-1 1-4,1 0-5,1 2-6,1 1-6,1 0-5,1 2-7,1 1-7,1 1-7,2-4-2,2-6 0,4-7 1,3-6 0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32477 37150 999,'-9'14'-80,"0"-3"19,-1-3 21,-1-3 20,0-1 10,1 0 3,1 0 2,1 0 1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4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32116 36292 546,'-12'13'17,"8"-5"9,8-4 9,8-6 9,3-3 0,1-3-8,0-4-7,-1-2-9,1-1-3,2-1-2,0 0 1,1 1-2,0-1-2,1 0-5,0 1-5,-1-1-5,1 0-4,-1 1-2,1-1-2,0 0-1,-1 1-2,1 1 2,-1 1 0,1 1 0,-2 0 1,-1 0 2,-2 0 0,-2 1 2,-2 0 2,-1 2 3,-1 2 3,0 2 4,-1 0 2,1-2 1,2-1 1,0-3 1,0 0 0,-1 0-3,0 2-2,-2 1-3,0 0-1,2 0-1,0 0 0,1 1 0,0-1 0,0 2 0,-2 0 0,0 2-1,-2-1 1,-1 0 0,-1-1-1,0-1-1,-1-1 0,0 0 1,0 0 1,0 0 0,0 0-1,0 1-2,-1-1-2,1 0-2,1 1 6,0 2 11,1 2 13,2 2 12,0 1 3,2 0-8,0 0-7,1 0-7,1 0-5,0 0-2,-1 0-2,1 0-3,0 0-1,2-2-1,0 0-1,1-2 0,0 1-1,-1 1 0,-1 0 0,0 2 0,-1 0 1,1 2-2,1 0 1,2 1-1,-1 1 0,1-2 0,0 0 0,-1-2 0,1 0 0,0 0-1,-1 0 0,1 0 0,0 0 0,-1 0 0,1 0 1,0 0 1,0 0 0,3-2 0,2 0 0,1-2 0,1 0-1,-1 1-1,-1-1-2,-1 0-1,0 0-1,1 0 2,1 0 0,2 0 2,-2 0 0,0 0 0,-1 0 0,0 0-1,-2 0 1,-1 1 1,-1-1-1,-1 0 2,0 0-1,0 2 1,-1 0 0,1 2 0,-1 0 0,-1 2 0,-1 0 0,0 2-1,-1 0 1,1 0-1,1-1 0,2 1 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5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37655 35700 482,'-13'1'25,"6"2"14,6 2 15,6 2 14,3 1 1,2 3-11,0 2-11,1 1-12,0 2-8,-1 2-6,0 0-5,-2 1-6,0-1-2,2 1 0,0-2-1,1-1 1,2 0-2,0-1 0,1 1-3,1-1-1,2 1-2,1 2-3,3 0-4,1 1-2,0-1-2,-3-3 1,-3-3 2,-2-3 1,-3-1 1,1 0 1,0 0 2,0 0 0,-1-1 0,-1 1 1,-1 0-1,0 0 1,-1 0 0,1 1-1,2 2 0,0 0 0,0 0 0,-1-1 1,-1-1 0,0 0 0,-3-3-12,-4-4-27,-4-4-26,-4-4-25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6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32516 42750 576,'-12'1'92,"8"2"-18,8 2-18,8 2-18,4 0-11,1 1-3,1 0-4,1 0-4,1 0-2,1 1 1,1 2 0,1 0 0,0 0-3,-1-1-6,-1 0-7,-1-2-5,-1 0-4,-3 2-1,-1 0-1,-2 1-2,-1 1-1,-1 0-5,1-1-4,0 1-3,-1-1-5,-3-1-2,-1 0-3,-2-2-4,0-1-1,0 0 1,1-2 1,2 0 0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7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34259 43064 516,'-16'-14'51,"2"5"-8,1 3-7,1 4-6,1 2-6,0 0-4,2 0-3,1 0-4,-1 1-1,0 3-2,-1 4 1,-1 2-1,-1 2 0,0 2-1,0 0 1,1 1 0,-1 1-1,2 3 0,1 1-1,1 3 0,0 0-1,2 1 0,0-1-2,2 1 0,1-2-1,2-2 0,2-1-1,2-2 0,2-3 0,4-1-2,2-2-1,3-2-1,2-3-2,1-1-2,1-2-1,2-2-3,-1-2-2,1-2-1,-1-2-3,1-1-2,1-6-1,3-6 0,2-7-2,4-6-1,0-4 0,-3 3-2,-3 2-1,-3 2-2,-2 1 2,-3 1 4,-1 1 4,-2 1 4,-2 3 1,-1 3 1,-1 4-1,0 5 1,-4 3 11,-2 4 24,-6 4 24,-2 4 25,-2 3 4,2 3-15,2 3-14,2 3-15,1 4-9,0 3-4,0 4-4,0 5-4,0 1-6,0 2-12,0 0-9,0 2-11,1-2-7,0-6-2,2-4-2,0-5-4,1-3 1,0-3 1,0-1 3,0-2 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1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52044 3809 543,'-8'-7'6,"2"0"13,1 2 12,0 1 12,3 0 3,4 0-6,4 0-6,4 0-7,2 2-1,1 4 2,1 4 3,1 4 3,2 2-2,1 1-6,3 1-8,2 1-5,0 1-10,0 1-13,1 1-11,-1 1-12,-2-2-13,-3-3-12,-4-4-13,-4-4-11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29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38526 37505 618,'-1'-14'-15,"-1"3"19,0 2 20,-1 4 19,-2 2 6,0 2-8,-1 2-7,-2 2-8,0 2-4,-1 2-2,-2 1-2,0 3-3,-2 2 0,-1 2-2,-3 1 1,-1 3-2,-2 1 0,0 1-2,1 1-2,-1 1 0,1 0-3,1 1-2,1-1-2,1 1-3,1-1-1,2-1 0,3-1 0,1-1 0,1-1-2,0-1-4,0-1-2,1-1-4,0-1-5,2-1-5,2 0-6,2-2-5,1-1-3,0-1-1,0 0 0,0-2 0,0-1 2,2 0 6,0-2 3,2 0 6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2564" units="cm"/>
      <inkml:brushProperty name="height" value="0.02564" units="cm"/>
      <inkml:brushProperty name="color" value="#00BFF3"/>
    </inkml:brush>
  </inkml:definitions>
  <inkml:trace contextRef="#ctx0" brushRef="#br0">37495 39648 858,'-22'0'33,"5"0"-2,3 0 0,5 0-1,3-1-13,4 0-25,4-2-24,4 0-24,1-1-7,1 1 11,0-1 12,0 0 11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2783" units="cm"/>
      <inkml:brushProperty name="height" value="0.02783" units="cm"/>
      <inkml:brushProperty name="color" value="#00BFF3"/>
    </inkml:brush>
  </inkml:definitions>
  <inkml:trace contextRef="#ctx0" brushRef="#br0">38102 38050 790,'-15'8'-26,"4"2"14,3 0 15,3 1 16,0 1 5,0 0-1,-2-1-2,0 1-2,-2 1-1,-1 3-1,-3 3-1,-2 3 0,0 1-2,-1-1-1,1-1-3,-1-1-1,1 0-2,1 1 0,1 1-2,0 1-1,1 0-2,1-1-3,-1-1-5,0-1-3,1-1-5,1-3-5,1-1-5,0-2-7,2-2-2,1 1-1,0 0-1,2 0-1,1-1 1,2-1 6,2-1 5,2 0 4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0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37545 40000 530,'-13'7'-23,"4"-1"30,6 0 31,5-2 31,3 1 8,3 0-11,3 1-14,4 2-12,1 0-9,3 1-6,1 2-5,3 0-7,0 1-2,1 3 0,-1 2-1,1 1 1,0 1-3,1-1-5,1-1-4,0 0-5,1-2-5,-3-1-8,-1-1-6,-3-1-7,-1 1-5,-1 0-2,-1 1-2,0 1-3,-3 0 0,-1-1-1,-2-1 0,-2 0 0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1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39311 37208 615,'-28'-7'-37,"5"2"15,6 2 17,7 2 15,4 0 14,4 0 9,4-2 11,4 0 10,2 0 0,1 0-8,2 2-8,0 0-9,1 1-6,0 0-3,-1 0-4,1 0-3,0 0-3,0 0-2,-1 0-2,1 0-3,0 0-1,0 0-1,-1 0 1,1 0 0,2 0 0,7 0 0,5 0 0,7 0 1,2-1-2,1-3 0,-1-4-3,0-2-1,0-1-1,1 2-1,-1 3 1,0 1-1,-2 1 0,-6 0 0,-3 0 0,-6 0 0,-2 1 0,-1 0-1,1 2 0,0 0 0,-1 1-1,1 0 0,0 0 0,-1 0-1,1 0 0,0-2 3,-1 0 1,1-1 3,-1-1 0,-1 0 0,-1 0-1,0 0 0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2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42500 37000 528,'8'21'88,"0"-3"-18,-1-4-17,1-4-19,1-1-9,2 3-3,2 3-1,1 3-1,1 1-2,-1-1-1,0-1-1,-2 0 0,0-1-2,1 1 0,2 1-2,0 1-2,0 0-1,-1-3-2,-1-1-3,0-2-3,0-1-1,3 3 0,3 1-2,3 3 0,0 0-1,-3-3-1,-3-1-1,-2-2 0,-3-2-3,1 1-4,0 0-5,0 0-4,-2-1-5,1 1-7,-2 0-7,0 0-6,-3-1-4,-3-1-2,-2-1-1,-4 0-1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43448 38600 550,'-2'22'80,"0"-1"-16,-3-3-16,-2-1-17,0-1-8,0 1-2,2 1-2,1 2-2,-1 0 0,0 1-2,-1 0-1,-2 3-2,1-2 0,-1 0 1,0-1-1,0 0 0,0-1-1,-2 1-1,0 0-2,-1 3-1,-1-1-4,1 0-2,-1 1-5,0-1-4,1 1-3,1-1-4,1 1-3,1-1-3,0-1-5,0-3-6,0-3-7,0-2-6,1-3-4,1-1-2,0-1 0,2 0-2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3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39872 41022 566,'-19'0'20,"7"0"13,8 0 14,8 0 12,7-2 3,5 0-11,7-3-9,5-2-9,5-1-7,1-2-6,2 0-4,2-1-5,2 0-4,1 1-2,0 0-4,2 2-2,2 1-2,4 0-2,4 2-2,4 1-1,0-1-2,-1 0 1,-2-2 0,-2 0 0,-2 0-7,-2 0-12,-2 2-12,-2 1-12,-5 0-3,-7 2 6,-9 0 6,-7 2 7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42890 36600 999,'-22'7'-3,"5"-1"-9,3-1-6,5 0-9,0-1-1,0 0 3,-1-1 3,-1 1 4,0 0 2,0 0 2,2 0 0,1 0 2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8"/>
    </inkml:context>
    <inkml:brush xml:id="br0">
      <inkml:brushProperty name="width" value="0.036" units="cm"/>
      <inkml:brushProperty name="height" value="0.036" units="cm"/>
      <inkml:brushProperty name="color" value="#00BFF3"/>
    </inkml:brush>
  </inkml:definitions>
  <inkml:trace contextRef="#ctx0" brushRef="#br0">42245 36021 611,'-39'13'13,"16"-5"11,15-4 9,16-6 10,8-4 3,3-3-4,2-5-4,1-4-4,3-2-4,1-1-5,2-1-4,3-1-5,1-2-4,2-2-4,2-4-4,3-3-5,-2 1-2,-4 3-4,-4 5-1,-3 4-3,-4 2-7,-1 2-10,-3 2-11,-1 3-11,-2 1-4,-3 2 2,-1 2 2,-2 3 2,-2 0 4,0 0 9,-2 0 8,0 0 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2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55914 2350 556,'-15'9'9,"4"3"17,3 4 19,3 2 17,1 2 4,0 1-9,0 1-11,0 1-9,0 1-7,-2 3-7,0 1-4,-1 2-6,-1 1-6,0-1-4,1-1-4,-1-1-5,0-2-7,2 0-5,1-1-8,1-1-7,0-2-2,0-4 1,0-5 0,0-3 1,1-5-2,2-4-6,2-6-6,2-4-7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9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44775 34791 542,'-1'-21'25,"-4"6"9,-2 7 9,-3 5 10,-2 4 0,2 3-9,1 4-8,1 2-9,0 3-6,0 1-2,0 3-2,0 2-2,1 0-2,1 1 0,0-1-2,2 1 1,0-1-3,2 1-2,0-1-3,2 1-3,1-2-1,2-1-1,2-2-1,2-2-2,1-3 0,1-1-1,2-2-2,0-2 0,1-3-2,1-4-1,1-4-2,2-4-1,0-3-1,1-3-1,1-3-1,1-3-2,-1-1 1,-3 3 3,-3 1 2,-2 3 2,-4 0 3,-1 0 3,-2 1 2,-2-1 3,-2 1 2,-4-1-1,-2 0-1,-3 1 0,-2 0 0,0 2-1,1 3 0,-1 1 0,0 1-1,1 2-2,-1 1-2,0 0-2,4 2-9,6 0-16,7 2-16,8 1-17,2 0 0,-1 0 14,-1 0 15,0 0 14,-3-1 9,-1-1 3,-2 0 3,-2-1 2,1-2 3,4 0 0,3-2 0,5 0 1,-1 0 1,-3 1-1,-4 0 1,-4 2 0,-2 0 4,2 2 8,0 0 9,1 2 9,1 0 3,0 2 1,0 0 1,0 2 0,-1 0-1,1 2-4,0 0-2,0 1-4,-1 1-2,-1 2-1,0 0-2,-2 1-1,0 2-1,0 2-3,0 1 0,0 3-2,-1 1-3,0 1-4,-2 1-5,0 1-3,-2 1-2,0 1 2,-2 1 0,0 0 1,0-4-9,2-10-23,2-12-21,2-10-22,1-7-2,2-3 16,0-3 18,2-3 15,-1 0 12,-1 5 3,-1 3 5,0 5 4,-1 1 6,2 2 10,0 1 9,2 1 9,-1 0 4,1 2 0,0 1-2,0 0-1,0 1-2,1-2-2,2 0-2,0-1-3,1-1-4,1 2-6,1 1-6,2 0-7,-1 2-5,-1 0-6,-1 2-5,0 1-6,-2-1-4,-1-1-3,-1 0-3,0-1-2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39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46928 34214 537,'-9'-8'2,"0"0"2,-1 1 4,-1-1 3,0 2 7,2 4 10,2 4 12,3 4 11,0 3 1,2 3-8,0 3-8,2 4-8,0 1-5,0 2-2,0 3-2,0 1-1,1 4-3,4 3-4,2 4-3,3 4-4,2 4-1,0 2 1,-1 3 3,1 4 1,-1-3-12,-3-8-22,-1-8-23,-2-8-24,-1-5-8,0-3 8,0-3 7,0-2 8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0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42131 35055 516,'-13'-13'34,"3"6"11,4 6 10,4 6 12,3 5-2,2 5-10,2 5-13,2 5-11,1 4-8,1 3-3,1 3-5,2 2-2,0 3-4,1-1-3,1 0-3,2 0-2,-1-1-11,3-2-16,0-2-17,1-1-16,-1-4-5,-3-3 4,-3-5 5,-2-3 5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1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41631 34025 645,'0'-29'34,"0"7"-1,0 5-1,0 7-2,-2 2-1,-3 0-1,-5 0 0,-4 1-2,-1 0-2,1 2-3,1 2-3,0 2-3,1 2-4,-1 2-3,-1 2-3,-1 2-3,0 0-3,2 1 0,3 0-1,1 0-1,0 0 0,0 1 1,-1 2 2,-1 0 1,-1 0 1,2 1 0,1 0 1,1 0 0,1-1 0,2 1 0,2-1-1,2 1 0,2-1-1,2 0-1,2-2 0,2-1-1,2 0-1,3 0 0,3 0-1,3 0 0,2-1-2,1-1-1,1-1-3,1 0-1,1-2-1,1 0 0,1-2 0,1 0 1,-1-1-6,0 0-9,-1 0-11,-1 0-9,-1-2-3,-3 0 6,-1-3 6,-2-2 7,-3 0 3,-3 0 2,-3 2 2,-2 1 2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2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40002 33542 565,'-21'-4'56,"5"8"-3,4 8-3,6 8-2,2 3-5,0 1-7,0-1-7,1 1-7,-1-1-4,2 2-3,0 1-3,2 1-3,-1 0-4,0-1-5,-2-1-6,0-1-4,0-1-6,2-1-5,2-1-6,2-1-6,1-3-4,2-5-6,0-4-6,1-6-4,1-3 1,-2-4 8,-1-2 9,0-3 8,-2-3 5,-2 0 6,-2-1 3,-2-1 4,-2-1 4,0 1 3,-1-1 4,-2 0 3,2 1 7,2 1 10,4 1 10,3 1 11,1 0 3,3 2-5,2 1-6,2 0-4,1 2-5,1 1-5,1 0-5,1 2-5,1 0-4,0 0-3,-1 0-4,1 0-4,-2 1-4,-1 0-3,-2 2-6,-2 1-4,-2-3-5,-1-2-8,-1-5-7,0-4-8,-2-3 2,-2-1 11,-2-3 10,-2-1 10,0-1 8,0 3 6,1 1 4,2 3 6,0 0 4,-2 2 1,-1 1 1,0 1 3,0 1 5,0 0 11,2 2 10,1 1 10,0 2 2,0 4-9,0 4-7,0 4-9,-1 4-6,-1 5-1,0 5-3,-1 5-2,-1 3-2,0 1-1,0 1-1,0 1-2,0 1-1,0 4-5,0 3-2,1 2-4,-1 3-4,2 2-7,0 2-6,2 2-7,0 1-4,0 0-2,0 0-2,0 0-1,0-4-4,0-5-2,0-5-5,0-7-3,0-5 1,2-7 6,0-5 6,2-6 5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2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40712 34681 652,'15'-13'71,"-3"3"-14,-1 4-12,-2 4-14,-2 3-8,0 2-6,-2 2-4,0 2-5,-3 1-2,-1 3-1,-2 2 1,-1 2 1,-3 0-3,0 1-3,-2-1-4,0 1-4,0-2-1,0-1 2,2-2 2,1-2 1,1-1 2,2 0 1,2-1 1,2 1 2,2-1 1,3 0 1,3-2 2,4 0 1,0-1 0,-1 1 1,-1 2-1,-1 0-1,-2 2 0,-2 2-1,-4 1-1,-2 3-1,-4 2-1,-2 3-3,-4 3-1,-2 3-2,-3 3-6,-5 2-7,-3 4-9,-5 3-8,1-2-1,5-8 4,5-6 5,5-6 4,2-5-1,1-1-10,-1-1-9,0 0-9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3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43877 40895 531,'-6'-13'-18,"2"4"28,4 6 28,3 5 27,3 5 10,5 9-8,5 7-10,5 9-8,1 1-8,-1-4-10,-2-4-8,-3-3-9,1-2-6,2 3-2,1 1-4,3 3-2,0 0-4,1 0-7,-1 1-5,1-1-7,-2 0-4,-2-1-2,-1-2-3,-2 1-3,-2-3-3,-1-2-5,-1-1-3,0-2-6,-2-3 2,-1-3 6,-1-3 8,0-2 6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4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46090 42639 487,'-7'8'87,"-1"0"-18,0 0-17,0 0-18,0 0-9,1 3 0,-1 2-2,0 2-1,0 1-2,0 3 0,1 1-2,-1 3-1,0-1-1,0 0-3,0-1-1,1 0-3,0-2 1,2 1-1,2-1 2,2 1 1,2-2-4,4-1-8,2-3-6,3-1-8,4-4-3,1-6 0,4-6 1,4-6 1,0-4 0,2-3 0,1-3 0,1-3 1,-1-2 0,-3 1 0,-3 0-1,-3-1-1,-3 2 2,-3 1 2,-3 3 3,-2 1 2,-3 1 2,0 1 2,-2-1 3,0 1 1,-3-1 1,-4 2 1,-4 1-1,-4 1 1,-1 1-1,-1 2-1,1 2 0,-1 3-1,1 0-1,3 0 0,1 0-2,2 0-1,4 1-9,6 2-17,6 2-18,6 2-17,1 0-1,-1-2 14,-2-2 14,-2-2 15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4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47443 42450 555,'6'29'99,"-1"-3"-19,-2-5-18,-2-3-18,-1-2-12,0 1-4,0 1-6,0 1-4,0 1-4,0 3 0,0 1-1,0 3-1,-1 1-5,-2 0-11,-2 2-9,-1 1-10,-2-2-5,2-5 3,1-5 1,0-5 2,3-6-7,2-6-14,4-8-15,2-6-14,2-4 1,0-1 15,0-1 16,-1-1 16,1 0 11,0 1 4,0 0 5,0 3 5,0-1 6,1 2 6,1 1 7,2 1 6,-1 1 2,1 2-3,0 2-4,-1 3-4,2 0-1,0 0 1,1 0 2,1 0 1,0 1-2,-1 0-7,-1 1-6,0 2-7,-2 0-5,-1 0-5,-1 0-5,0 0-5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45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48611 42420 499,'-7'-11'11,"2"8"25,2 9 22,2 10 24,0 5 3,0 5-16,-2 3-17,0 4-17,-1 5-10,1 4-5,-2 6-5,2 4-5,-2 4-7,0 3-11,-1 4-11,-2 2-10,2-4-8,1-9-5,2-10-5,2-9-4,0-8-4,0-2 0,-2-3 0,0-2-1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3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56000 2372 513,'1'-36'0,"2"5"-1,2 7-1,2 6-1,0 3 5,1 2 9,0 2 9,0 3 9,0 1 2,0 2-3,-1 2-5,1 2-3,0 3-1,2 4 4,0 4 5,1 3 4,0 4 0,0 3-4,-2 3-3,0 3-5,-3 3-1,-1 3-2,-2 2-2,-2 4-2,-1 0 0,0 0-3,0-1 0,0-2-1,0-2-3,0-5-1,0-5-2,0-5-2,3-8-1,6-12-4,6-12-2,5-11-2,4-8-1,-1-3 0,1-2 1,-1-4 0,0 0 0,-1 2-1,-1 2-3,-1 2-1,-2 3-1,-3 4 1,-2 3 0,-4 5 0,-4 4-9,-6 8-19,-6 7-18,-6 6-19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0"/>
    </inkml:context>
    <inkml:brush xml:id="br0">
      <inkml:brushProperty name="width" value="0.05034" units="cm"/>
      <inkml:brushProperty name="height" value="0.05034" units="cm"/>
      <inkml:brushProperty name="color" value="#00BFF3"/>
    </inkml:brush>
  </inkml:definitions>
  <inkml:trace contextRef="#ctx0" brushRef="#br0">43271 37737 437,'6'-6'22,"-3"6"7,-2 4 7,-4 6 6,-3 4 1,-3 5-8,-5 5-6,-4 5-6,-1 2-6,1 2-2,1 1-4,1 1-2,0 0-2,-1 0-1,-2 0-1,1 0 0,-1-1-1,2-3 1,3-3-1,1-3 0,2-3-1,1-1-2,0-3-2,2-1-1,3-7-9,6-12-17,6-12-17,6-11-16,1-6-3,-1 3 11,-2 2 11,-2 1 11,-1 1 6,3-1 4,2-1 2,2 0 3,0 0 4,-1 2 2,-1 4 2,-1 4 4,-1 1 2,-2 2 0,-2 2 0,-2 3 1,-2 0 2,1 0 2,0 0 4,0 0 1,0 1 4,0 1 3,0 0 4,0 2 3,0 0 5,2 2 9,0 0 7,1 2 8,1 1 0,-2 4-9,-1 2-7,0 4-8,-2 1-6,-1 1-2,0 1-2,-1 1-2,-1 1-2,0 1-1,0 2-1,0 0 0,0 1-1,0 1 1,0 1-1,0 1 1,0 0-1,0-2-3,0 0-2,0 0-4,0-3-1,0-1-2,0-3-2,0-1-1,1-4-1,3-4 1,4-6 2,2-4 0,2-5 2,1-3 1,1-5 2,2-3 1,0-3 1,1 1 2,1-1 2,1 1 0,0 0 2,-1 3 0,-1 1 0,0 2 1,-2 2-1,-1 1-1,-1 1-1,-1 1-2,1-1-1,2 0-2,1-1-3,3-1 0,0-1-3,-1-1-2,-1-2-2,-1 1-2,-3-1-15,-6 2-29,-6 3-29,-6 1-29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43160 37891 502,'-9'-4'126,"0"8"-29,-1 8-30,-1 7-28,-2 6-16,0 1-2,-1 2 0,-1 3-2,-1-1-2,1 0 0,-1-1-1,0-1-2,0 0-2,-1 1-5,-1 0-5,-1 2-5,0-1-3,1-1 0,1-3 0,1-1-1,0-3-1,2-2-2,1-1-2,1-2-1,4-7-9,8-11-17,8-10-15,7-11-17,5-6-3,1-1 9,1 0 10,1-2 10,-2 2 8,-5 5 8,-4 5 8,-6 5 9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1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43750 38078 493,'0'-11'7,"0"8"18,0 10 16,0 8 17,0 4 3,0-1-8,0-1-11,0-1-8,0 0-7,0 1-3,0 2-3,0 0-3,0 1-2,0 1-1,0 1-2,0 1 0,0 0-3,0-2-2,0 0-3,0 0-1,0-3-2,0-1 0,0-3 1,0-1 0,2-3-2,4-2-3,4-4-4,3-2-4,2-5-2,-1-2 1,-1-5 1,0-4 1,-1-3 0,3-5 1,2-3 1,2-4 1,1-3 0,2 1 1,3 0 0,1 0 0,1 0-3,-3 3-4,-2 1-7,-1 3-4,-2 2-5,-3 1-4,-1 2-4,-2 3-3,-2 1-4,-1 2 0,-1 3-2,0 1-1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2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46037 38250 515,'-15'7'0,"2"-1"-2,2-1 0,3 0-2,3-2 12,8 0 22,6-2 23,7 0 23,3-1 4,-1 0-13,-1 0-13,0 0-13,-2 0-11,3 0-6,0 0-7,1 0-8,0 0-6,-1 0-5,-1 0-5,-1 0-7,0 0-4,0 0-6,-1 0-6,1 0-4,-1-1-3,-1 0-1,-1-2-1,0 0 0,-2 0-2,-1 2-2,-1 2-3,0 2-2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2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47960 37444 507,'-15'15'116,"2"-1"-24,2-1-25,3-1-24,0 2-14,0 1-4,0 5-2,0 2-2,1 1-4,1 1-2,0-1-3,2 0-2,0 0-2,2-1-2,0-1-1,2-1-1,2-2-5,4-3-5,4-2-5,3-4-7,3-4-1,2-6 3,0-6 2,1-6 3,0-3 0,1-3 0,-1-2-2,1-1 0,-1-2 1,-3-1 0,-1-1 2,-2 0 1,-2-2 1,-1 1 3,-1 0 2,0-1 2,-3 2 2,-1 3 2,-2 3 0,-2 3 2,-2 3 1,-3 3 1,-4 3-1,-2 2 1,-3 3 0,0 0-2,-1 2-1,-1 1-1,0 1-2,-1 1-4,0 3-4,1 2-3,3 0-11,10-2-17,8-2-16,9-2-18,5-2-1,0-2 15,-1-2 15,1-2 15,-2 0 9,-1 0 4,-3 2 5,-1 1 4,-2 0 2,0 2 1,-2 0 1,-1 2 1,0 0 7,0 2 15,0 0 15,0 2 15,-1 0 3,-1 1-6,0 2-8,-2 0-7,1 2-5,0 2-2,1 1-3,2 3-2,-2 1-4,-1 1-4,-2 1-4,-2 1-6,-1 2-3,0 1-5,0 3-4,0 1-5,0-1-1,-2-3 2,0-5 0,-1-3 2,-1-6-7,2-8-13,0-8-15,2-7-13,0-4 0,2 2 13,0 3 13,2 1 13,0 2 9,1 1 4,2 0 5,0 2 4,1 1 5,0 0 3,0 2 3,-1 1 4,1-1 4,2 0 2,0-2 4,1 0 3,2 0 0,0 0-3,1 2-3,1 1-4,0 0-4,-1 2-9,0 0-8,-2 2-7,0-1-5,1 0-2,2-2-1,0 0-3,0-1-2,-1 0-5,-1 0-4,0 1-4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4:53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50365 36833 565,'-7'-6'39,"3"4"3,1 4 2,2 4 3,1 4-1,0 7-5,0 6-4,0 5-4,0 6-4,0 6-4,0 6-3,0 6-3,0 8-9,0 9-12,0 10-15,0 11-12,0 1-7,2-5 2,0-4 1,1-5 2,0-9-4,0-13-9,-2-12-9,0-13-8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0"/>
    </inkml:context>
    <inkml:brush xml:id="br0">
      <inkml:brushProperty name="width" value="0.02274" units="cm"/>
      <inkml:brushProperty name="height" value="0.02274" units="cm"/>
      <inkml:brushProperty name="color" value="#F2395B"/>
    </inkml:brush>
  </inkml:definitions>
  <inkml:trace contextRef="#ctx0" brushRef="#br0">67850 18474 967,'12'-10'2,"-5"-3"3,-6-5 4,-6-3 3,-1 0-7,1 3-19,2 5-17,2 3-18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2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23436 23387 448,'-20'8'2,"9"0"19,7 0 18,8 0 20,6-2 2,5-1-13,5-2-15,5-2-13,2-1-9,-1 2-4,-1 1-3,-1 0-3,-1 0-3,-2 0-3,0-2-2,0 0-3,-3 0 0,-3 2 0,-3 2 2,-3 1-1,-1 2 3,-2 0 1,-1 0 3,0 0 1,-2 0 2,-2 1-2,-2 2 0,-2 0-1,-2 1 4,-2 1 9,-2 1 9,-1 2 9,-3 0 3,0 1-2,-1 1-2,-1 1-2,-1 1-2,-2 3-4,0 1-2,0 3-4,-1-1-2,2 0 0,2-1-2,3 0 0,1-4-2,0-1-1,2-5-1,1-1-1,0-10-8,2-16-13,1-15-13,0-16-12,4-10-8,4-2-2,5-3-1,6-3-1,2 1 0,1 6 4,1 6 3,1 7 4,1 3 4,-1 3 7,1 3 5,-1 4 7,0 1 4,-3 3 4,-1 1 4,-2 3 3,-3 2 4,-2 2 6,-4 4 4,-3 3 5,-1 3 10,0 6 12,0 4 14,0 6 12,-1 3 2,-3 5-12,-4 3-10,-2 5-12,-3 2-6,-3 1-3,-3 0-2,-3 2-2,-3 2-3,-1 3-5,-3 2-2,-1 4-5,-1 0-2,1-2-2,2-2 0,0-2-1,2-2-5,3-5-9,3-4-9,3-3-9,4-6-9,8-5-10,7-6-9,6-6-10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2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24800 24350 577,'7'8'2,"-1"0"2,0-1 2,-2 1 4,0 2 5,-2 4 9,0 3 8,-2 5 10,-1 2 2,-2 1-1,-2 1-2,-1 0-2,-1 0-4,2-3-5,2-3-7,2-3-6,4-5-6,6-8-6,5-8-8,7-8-5,3-5-10,3-3-9,1-3-12,2-3-10,0 1-1,-1 5 7,-3 5 7,-1 5 7,-3 4 7,-3 2 6,-3 4 5,-3 2 7,-3 4 5,-2 4 7,-4 3 8,-2 5 6,-3 2 4,-1 1 3,0 1 3,-1 1 3,-2-1-1,0-1-3,-1-3-2,-2-1-2,3-4-19,4-6-34,6-6-33,4-6-34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26216 23297 409,'-12'-1'33,"8"-4"3,8-2 4,8-3 5,5-2-4,5 0-8,3 0-8,5 1-10,1-1-5,0 2-2,1 1-2,-1 1-2,-2 1-3,-3 2-1,-5 2-2,-3 2-1,-6 3 0,-6 4 0,-8 3 3,-6 5 0,-6 2 3,-2-1 3,-3 1 3,-3 0 4,-1 1 1,-1 3-1,1 3 0,-1 3-1,1 1 0,1-1-1,1-1-1,1-1 0,1-1-2,3-1-2,1-2-2,3 1-2,5-6-8,11-9-12,12-8-14,10-9-12,3-5-3,-2 0 7,-3 1 7,-2-1 8,-6 3 8,-3 6 10,-6 6 10,-4 6 10,-6 6 5,-4 6 2,-6 5 2,-3 7 1,-4 1 1,2 0 1,1-1 0,1-1 1,0-2-3,1-1-4,-1-3-4,0-1-6,3-11-11,3-18-18,4-19-17,4-18-18,3-11-5,2-2 7,2-2 7,2-1 7,1 0 5,-1 4 4,1 4 4,0 4 3,0 4 4,0 4 3,0 4 2,-1 4 2,1 3 5,0 5 4,0 3 5,0 5 6,-1 2 3,-1 2 5,-1 3 4,0 1 3,1 3 8,4 6 10,3 4 10,5 6 10,2 4 1,-1 7-6,1 5-8,0 7-7,-1 5-6,1 6-5,-1 6-5,1 6-4,-1 8-3,-1 10-1,-1 12 0,-1 11-1,0 1-7,0-7-17,-1-6-15,1-7-15,0-8-6,-1-9 4,1-9 6,0-8 3,-2-8 1,-3-6-4,-3-5-5,-2-6-4,-3-5-2,-1-1-1,0-2-1,-1-2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523" units="cm"/>
      <inkml:brushProperty name="height" value="0.0523" units="cm"/>
      <inkml:brushProperty name="color" value="#00BFF3"/>
    </inkml:brush>
  </inkml:definitions>
  <inkml:trace contextRef="#ctx0" brushRef="#br0">57100 2385 420,'8'7'9,"0"-2"-1,-1-3-1,1 0 1,0-2-2,0 0 1,0 0-1,0 0-1,-1 0 1,1 0-1,0 0 1,0 0-1,1 0 3,1 0 5,3 0 4,2 0 5,-1 0 0,-1 1-2,-2 2-4,-2 0-2,-2 2-4,-1 0-1,0 1-2,-2 2-2,0 1-1,-2 1 1,0 3 1,-2 2 0,0 0 0,0-1-1,0-1-2,0-1-1,-1 1-1,-2 2 1,-2 1 1,-1 3 1,-3 0 0,0-1 0,-2-1 0,0-1 0,3-4-1,6-8-2,8-8-2,6-8-1,5-6-4,3-5-7,3-5-7,3-4-6,1-3-4,-3 1 3,-1 1 2,-3 2 2,-1 1 2,-2 5 3,-3 4 2,-1 3 3,-2 3 2,-2 3 2,-3 1 2,-1 2 2,-1 1 0,0 1 0,0-1 0,0 0-1,0 0 1,0 0 1,0 0 0,0 1 1,-1-1 0,-1 0 0,0 0 0,-1 0 0,-1 1 0,2 1 0,0 0 0,1 2 1,1-1-1,-2 0 1,0-1 0,-2-2 0,1 1 0,0-1-1,2 0-1,0 0 0,0 0-1,0 1 2,-2-1 0,0 0 1,-1 0 6,0-2 8,0 0 9,0-1 8,0 2 11,0 6 12,0 6 11,0 6 12,0 5-1,0 5-12,0 5-12,0 5-12,-1 3-8,-2 4-5,-2 3-5,-2 2-4,-1 3-4,1 0-3,-1 2-3,0 0-4,0-1-5,-2-4-3,0-4-6,-1-4-4,0-4-1,2-5 0,2-5 1,2-5 2,2-8-10,2-14-19,2-12-18,2-12-20,2-7-1,0 1 17,1 2 17,2 0 17,0 1 11,2 2 8,0 0 7,1 1 7,1 3 6,0 5 4,-1 5 4,1 5 5,0 3 2,2 1 1,0 0 1,1 2 0,1 0 0,-1 1-2,1-1-2,0 0-3,-1 1-2,1 0-4,0 2-3,-1 1-5,0 0-2,-1 2-5,0 0-4,-2 2-4,-1 1-8,-2 1-13,-3 3-11,-1 2-12,-2 0-2,-4-2 11,-2-2 10,-3-2 11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27207 24100 504,'-15'0'7,"2"0"16,3 0 15,1 0 16,1 2 5,0 6-4,0 4-2,0 5-5,-1 7-4,-1 7-8,-3 8-6,-1 8-8,-3 3-6,0-1-7,-1 0-8,-1-2-6,-1-2-6,1-4-7,-1-4-7,1-4-6,-1-4-5,1-5-2,-1-5-4,1-5-3,1-4 3,2-2 6,4-4 6,3-2 7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3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27150 22795 524,'1'-14'108,"4"6"-17,2 5-17,3 5-18,4 4-12,5 5-5,5 5-7,5 5-5,0 1-22,-6-3-39,-4-4-38,-4-1-38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6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43163 22792 565,'-13'1'7,"8"2"15,6 2 15,8 2 15,2 1 0,-1 0-16,-1 0-15,0-1-15,-2 1-10,-1 0-7,0 0-5,-2 0-5,0 0-4,-2 1 0,0 1-1,-2 2 0,-1-1 0,-2 1-1,-2 0 0,-1 0 0,-2-2 1,0-1 5,0-2 4,0-2 4,1-1 3,1 0 3,0 0 1,2 0 3,0 0 4,0 3 3,0 2 6,0 2 3,0 2 3,0 3-2,0 3-2,0 3-1,1 3 1,1 1 5,0 2 5,2 3 5,-1-1 0,-1-4-2,0-2-2,-1-2-3,-1-4-2,2-1-1,0-3-2,2-1 0,0-4-2,0-6-4,0-6-2,0-6-4,2-9 0,6-13-1,4-13 0,5-12-1,4-5-6,3 1-14,3 2-15,3 3-13,0 3-5,-3 8 8,-4 6 7,-1 8 6,-4 4 7,-3 6 6,-3 5 6,-3 5 5,1 0 4,2-6 0,3-4 1,3-4 0,0-2 2,-3 3 4,-2 3 2,-4 3 5,-2 4 7,-2 6 14,-3 6 12,0 6 14,-4 5 2,0 5-7,-3 5-8,-2 5-8,0 2-6,0-1-5,2-1-4,1-1-5,0-1-4,0-1-3,0-1-2,0-1-3,0-1-6,0-3-7,0-1-9,0-2-8,-2-6-11,-3-9-13,-5-8-14,-4-9-14,0-4 3,5 1 17,3 1 18,4 1 17,2 2 10,1 5 1,-2 3 2,2 4 2,0 3 10,2 2 17,2 2 18,2 2 17,0 3 4,-1 2-8,0 3-8,-1 3-9,-1 1-8,1 0-7,2-2-7,0-1-8,2-1-9,2-1-10,2 0-10,2-2-11,2-3-4,3-6 2,3-6 2,3-5 2,2-4 4,1 0 3,1 1 4,1-1 3,-2 1 4,-3 3 4,-5 1 4,-3 2 3,-4 3 9,-4 2 14,-4 4 13,-4 2 15,-4 4 3,-4 4-4,-4 3-4,-3 5-6,-4 2-4,1-1-7,-2 1-6,-1-1-6,0 1-4,1 0 0,1-1 0,1 1 0,1-2-4,0-1-6,2-3-6,1-1-6,1-3-3,3-2-1,1-4-1,2-2 0,4 0 6,4 4 13,6 3 13,4 5 14,1 3 5,-2 1-2,-4 3-1,-2 1-2,-2 2-2,0-1-3,0 1-3,0-1-4,-1 1-2,-1 1-2,0 1-2,-1 1-2,-1-6-14,2-11-29,0-12-27,2-12-29,0-5-4,2 1 18,0 1 18,2 1 19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44350 23816 533,'14'-7'4,"-1"2"5,-2 2 8,-2 2 6,-2 2 2,-1 2-2,0 2-3,-2 2-3,1 2-1,0 3 3,1 3 3,2 3 1,-1 1 0,-1-1-4,0 0-4,-2-2-3,-1 1 0,0 3 1,-2 3 2,0 3 2,-1 3 0,2 5-1,0 3 0,2 4-2,-1 1-1,-2 0-1,-2-1-2,-2-2-2,-1-3-2,0-7-1,0-7-1,0-7-2,0-6-5,-2-4-5,0-6-7,-1-4-6,-2-8-6,0-9-7,-1-11-6,-1-9-7,0-5-1,2 0 5,2 0 5,2 1 5,1 1 4,1 5 3,-1 6 3,0 4 4,1 4 5,2 5 7,2 3 6,2 4 7,1 4 2,2 3 0,0 2-1,1 4-1,1 4 5,0 7 12,0 8 10,0 6 12,-3 3 1,-3 1-8,-4-1-8,-3 0-8,-3-1-7,0-3-3,0-3-4,0-2-4,3-8-10,6-9-18,6-10-18,6-9-17,1-5-4,-1 3 7,-2 1 9,-2 3 7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27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45440 22846 565,'-5'-8'37,"8"2"4,6 0 5,7 2 3,4-1-2,3 0-10,1-1-10,3-1-10,-1-1-9,-1 0-6,-3 0-6,-1 0-6,-3 1-6,-1 2-4,-2 3-5,-3 1-5,-2-1-5,-2-4-5,-4-4-6,-2-4-6,-4-2 3,-2-1 10,-4-1 11,-2-1 10,-2 0 7,1 1 3,-1 1 2,0 1 2,2 1 5,1 2 6,2 3 7,2 1 7,1 3 8,0 4 12,0 4 10,1 4 12,-1 3 0,2 3-11,0 3-10,2 4-11,-1 2-7,0 4-3,-2 5-3,0 3-4,-2 1-1,-2 0 1,-2-1-1,-1-1 1,-3-1-2,-2-2-6,-1 0-6,-3-1-4,1-2-5,3-5-2,2-3-1,4-5-3,5-4-4,8-6-7,8-6-7,8-6-6,2-2 0,0-1 6,-1 0 7,0 0 6,-4 2 5,-1 3 2,-4 2 2,-3 4 1,-2 2 8,-4 2 12,-3 2 12,-2 2 13,-4 3 3,-3 7-4,-5 5-3,-4 7-5,0 1-4,1-2-3,2-1-5,3-3-2,0-1-3,2-1 1,1-1 0,1-1 0,1-1-1,2-3-3,2-1-2,2-2-2,5-6-7,8-9-12,7-8-10,9-9-11,2-5-6,-2-1 0,-2-1-1,-1 0-1,-2-1 1,1 3 1,-1 1 2,1 3 1,-3 2 5,-3 2 9,-5 4 7,-3 3 8,-2 4 15,-2 4 23,-1 6 22,0 4 24,-2 4 5,-1 1-9,0 3-9,-1 2-10,0 1-10,1 1-8,3 0-9,2 3-9,1-2-10,2-2-11,0-1-11,1-2-10,0-3-12,-2-1-12,-2-2-11,-2-2-12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31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35792 31078 495,'-7'-14'1,"1"3"10,0 2 11,2 4 11,4 0 3,8 0-5,7-1-3,9-1-5,3 0-4,-1 2-2,-1 2-3,-1 2-2,-2 2-2,-3 2 1,-3 2 0,-3 2 1,-3 2-2,-2 3-4,-4 3-5,-2 3-4,-4 0-2,0-2 1,-3-4 1,-2-3 1,-2 0 1,-4 4-1,-2 2 1,-3 3-1,-1 1-1,1-3 1,1-1 0,1-2-1,0-2 2,2 1 0,1 0 1,1 0 2,1-1 0,2-1 1,2-1 1,3 0 0,2-1 1,7 1 0,6 2 1,6 0 1,2-1 0,-1-3-1,-1-2 0,-1-4-1,0-1 0,0 0 0,-1 0 1,1 0 0,-2 2 1,-1 2 5,-2 4 3,-2 2 4,-3 2 1,-4-1-4,-4 1-4,-4 0-3,-3 0-1,-4 3-1,-2 2 0,-3 2 0,-2 1-1,-1 2-3,-1 3-4,-1 1-2,0 1-3,-1-3-3,1-1-3,-1-3-3,1 0 0,1 0 2,1-1 2,1 1 2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49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42356 36600 614,'-14'1'66,"4"2"-10,4 2-11,5 2-9,-1 1-8,0 1-2,-3 1-4,-2 2-2,-1 0-2,0 1-3,1 1 0,-1 1-3,0 1-1,0 1-4,0 1-1,1 1-3,-1 0-7,0 1-9,0-1-9,1 1-10,0-4-10,2-7-10,2-6-10,2-8-12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49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41995 36700 516,'-13'1'9,"4"2"19,6 2 18,5 2 18,2 1 5,3 1-11,2 1-9,2 2-10,1 0-6,1 1-4,1 1-4,1 1-4,2 1-7,1-1-15,3 1-13,1 0-14,-1-2-10,-3-1-8,-4-3-7,-4-1-8,-3-2-1,1 0 3,0-2 5,0 0 4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0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43404 40183 531,'-9'-6'10,"0"4"22,-1 4 20,-1 4 21,-1 4 4,1 3-16,-1 5-14,0 3-16,1 2-8,1-3-2,0-1-4,2-3-2,1 3-6,-1 7-9,0 7-11,0 7-9,1 0-8,1-6-8,0-6-6,2-5-8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0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42947 40150 547,'-21'1'8,"7"2"18,5 2 17,6 2 17,4 0 4,4 1-9,2 0-9,3 0-9,3 0-6,0 3-6,1 2-5,1 1-4,1 1-6,3-1-2,1 0-5,3-2-2,-1 0-9,-1-1-13,-3 1-12,-1 0-13,-3-1-1,-3-1 7,-3-1 9,-2 0 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5"/>
    </inkml:context>
    <inkml:brush xml:id="br0">
      <inkml:brushProperty name="width" value="0.04696" units="cm"/>
      <inkml:brushProperty name="height" value="0.04696" units="cm"/>
      <inkml:brushProperty name="color" value="#00BFF2"/>
    </inkml:brush>
  </inkml:definitions>
  <inkml:trace contextRef="#ctx0" brushRef="#br0">87264 25614 468,'21'-36'3,"-3"6"3,-5 5 3,-3 7 3,-3 5 5,-2 6 6,-3 6 5,0 6 7,-4 6 1,-4 5-4,-4 7-2,-4 5-3,-2 4-2,-3 1 1,-1 0 0,-3 2 1,0 1-1,1 2-3,1 2-2,1 3-4,2 0-1,1 3-2,3 2-1,1 2-2,2 0-2,0 0-1,2-2-2,1 0-2,1-4-2,2-6-5,2-6-3,2-5-3,3-5-3,2-3 0,3-3 0,4-3-1,1-3-1,1-2-2,1-4-2,1-2-2,2-6 0,1-6 0,3-7 2,2-7 1,-2-4 2,-2 1 2,-3 0 3,-2-1 2,-5 1 1,-3 2 0,-4-1-1,-4 3 0,-4 1 1,-3 5 3,-5 3 4,-3 4 3,-4 3 1,-2 2 1,-1 2-1,-2 2-1,0 2-2,3 2-6,3 2-7,3 2-5,4-1-8,4-4-10,6-4-9,5-4-10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4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60550 12400 676,'23'-46'-7,"-3"10"6,-3 10 7,-2 9 6,0 4 4,7 1 1,6-1 0,7 1 1,4 1 0,3 3 0,3 3-1,4 4-1,-1 2 0,-3 4-1,-3 3-1,-2 3 0,-5 3 0,-2 3-1,-3 3 1,-3 4 0,-4 2-2,-3 4-1,-3 3-3,-2 3-1,-5 3-3,-2 3 1,-3 3-2,-3 4 0,-9 1 0,-11 0-1,-14 0 0,-11 0-1,-7 1 0,0 4 0,0 3-2,0 3 0,-4-1 0,-5-2 1,-7-3-1,-5-3 1,-1-6-3,6-5-5,7-7-6,6-5-4,9-12-11,13-16-14,12-15-15,13-15-14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5366" units="cm"/>
      <inkml:brushProperty name="height" value="0.05366" units="cm"/>
      <inkml:brushProperty name="color" value="#00BFF3"/>
    </inkml:brush>
  </inkml:definitions>
  <inkml:trace contextRef="#ctx0" brushRef="#br0">59072 1327 410,'7'-57'5,"-1"14"5,0 12 2,-2 13 5,0 7 1,0 1 3,0 0 2,0 2 2,-1 3 3,-1 6 7,0 6 6,-1 6 6,-1 5 1,0 5-5,0 5-5,0 4-5,-2 5-3,0 5-3,-3 2-4,-2 6-2,-2 4-4,-2 9-4,-1 7-4,-3 9-4,0 3-4,-1 0-6,0 0-5,1 0-4,-1-1-8,2-1-9,1-3-9,1-2-9,1-2-5,2-3 0,2-3-2,3-3 0,0-7 2,2-12 5,0-12 4,2-11 6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39090 36833 630,'-8'-6'3,"2"4"16,1 4 17,0 4 16,1 3 4,-2 1-8,0 3-10,-1 2-8,0 1-7,0 1-4,2 1-5,1 1-5,-1 2-2,0 3-1,-1 2-1,-1 4 0,-1 1-8,0-1-10,0-2-13,1 1-12,0-4-6,2-4-1,2-3-2,2-4-1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5:5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38724 37227 556,'-11'-6'37,"10"2"9,10 4 10,10 2 10,4 4-2,2 4-14,1 3-13,1 5-13,0 1-8,1-1-2,-1-1 0,1-1-1,-2 0-6,0-1-11,-1 1-11,-1-1-10,-3 0-13,-3-1-16,-4-1-17,-4 0-16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74590 43350 521,'-27'7'3,"11"-1"21,9-1 19,10 0 20,7-2 4,4-1-12,3 0-11,5-2-12,2 1-6,2 0-3,3 2-1,1 0-3,2 0-2,1-2-4,1-2-2,0-2-3,1-1-3,1 0-2,-1 0-2,0 1-3,-1-1-2,-3 0-2,-3 0-2,-3 1-3,-3-1-1,-1 2-1,-3 0 1,-1 2-2,-2 0 0,-1 0-2,-1 0-1,0 0-3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73583 43511 523,'-22'-13'18,"5"8"11,3 7 12,4 6 11,2 5 2,-2 1-8,0 3-7,-1 2-9,-2 1-4,-2 2-4,-1 3-2,-3 1-3,-1 2-1,1-1-1,-1 0-1,1 1 0,-2-1-2,0 1-4,0-1-4,-2 0-5,-1 0-1,3-1 1,0-1 2,1-1 1,1-2-3,2-1-8,2-3-7,3-1-8,1-1-4,0 0-1,2-1-2,1 1-1,1-1-5,2-1-7,2-1-10,2 0-7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6"/>
    </inkml:context>
    <inkml:brush xml:id="br0">
      <inkml:brushProperty name="width" value="0.0453" units="cm"/>
      <inkml:brushProperty name="height" value="0.0453" units="cm"/>
    </inkml:brush>
  </inkml:definitions>
  <inkml:trace contextRef="#ctx0" brushRef="#br0">72711 46000 485,'-13'0'44,"8"2"9,7 0 9,6 2 10,4 1-2,1 3-13,1 4-13,2 2-12,-1 3-9,1 1-5,0 3-4,-1 1-5,2 2-2,1 1-3,3 1 0,2 1-3,-1 0-2,0 1-6,-1-1-6,0 0-6,-2 0-3,1-1-4,-1-1-2,1-1-2,-1-2-1,1-1 1,-1-3 3,1-1 1,-2-1-1,-1-1-3,-2 1-4,-2 0-5,-2-2 0,-1-1 2,-1-2 2,0-2 2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7"/>
    </inkml:context>
    <inkml:brush xml:id="br0">
      <inkml:brushProperty name="width" value="0.04065" units="cm"/>
      <inkml:brushProperty name="height" value="0.04065" units="cm"/>
    </inkml:brush>
  </inkml:definitions>
  <inkml:trace contextRef="#ctx0" brushRef="#br0">76850 43350 541,'22'30'91,"-3"-3"-16,-3-4-17,-3-1-17,-2-4-10,0-1-4,-2-2-4,-1-3-5,2 2-2,2 4-3,3 3-1,3 5-3,1 0-2,-1-2-1,-1-1-2,0-2-1,-2-2-2,-1 1-1,-1-1-1,-1 1-2,0-1 0,0-1-1,-1-1 0,1-1-1,-1-1 0,-1-1 0,0-1 1,-2 0-1,0-1 1,0-1-1,0 1 0,-1 0 0,1 0-2,-2-1 0,-1 1-1,0 0 0,-2-1 2,-2 1 6,-2 0 6,-2 0 6,-3 0 2,-4 1 1,-3 1-2,-5 2 0,-1 0-2,1 3-2,1 1-4,1 3-2,0 1-1,0 3 0,1 1 1,-1 2 1,1 2-1,1-1-1,1 0-1,0 1-3,2-2-3,-1-2-4,0-2-5,1-1-4,-1-2-3,2-1-1,1-1 0,0-1-1,2-1-2,1-1-4,0-1-5,2 0-3,-1-3-3,0-1-3,-1-2-4,-1-2-2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8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74128 47862 597,'-21'-1'4,"5"0"9,5-2 7,5 0 8,5-1 5,7 0 0,7 0 0,8 1 1,4-1-1,2 0-4,4 0-3,3 0-2,2 1-3,2 0-1,3 2-2,1 0 0,1 1-6,2-2-8,0 0-10,2-1-8,-1-1-6,0 2-4,-2 0-2,0 2-3,-2 0-3,-2 0-3,-2 0-2,-1 0-2,-5 0 0,-6 2 4,-5 0 4,-6 2 4,-5-1 3,1-1 1,-2 0 1,0-2 0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08"/>
    </inkml:context>
    <inkml:brush xml:id="br0">
      <inkml:brushProperty name="width" value="0.03067" units="cm"/>
      <inkml:brushProperty name="height" value="0.03067" units="cm"/>
    </inkml:brush>
  </inkml:definitions>
  <inkml:trace contextRef="#ctx0" brushRef="#br0">74239 43761 717,'-2'-13'19,"-2"8"7,-4 7 5,-2 6 7,-3 5-1,-3 5-6,-3 4-6,-3 3-6,-2 3-4,-2 1-2,0 1-1,0 0-1,-2 2-5,-1-1-10,-1 0-9,-1 1-9,2-4-6,5-4-1,5-5-2,5-4-1,3-4-3,1-1-3,0-1-4,2 0-2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0"/>
    </inkml:context>
    <inkml:brush xml:id="br0">
      <inkml:brushProperty name="width" value="0.0288" units="cm"/>
      <inkml:brushProperty name="height" value="0.0288" units="cm"/>
    </inkml:brush>
  </inkml:definitions>
  <inkml:trace contextRef="#ctx0" brushRef="#br0">74474 47250 763,'-11'0'7,"10"0"11,10 0 12,10 0 12,5 0 2,4 0-9,3 0-9,3 0-8,1 0-7,0 0-6,0 0-5,1 0-4,-2 0-8,0 0-8,-1 0-8,-1 0-8,-4 0-4,-4 2 2,-5 0 2,-4 1 3,-4 0 1,-1 0 4,-1-2 2,0 0 3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0"/>
    </inkml:context>
    <inkml:brush xml:id="br0">
      <inkml:brushProperty name="width" value="0.03115" units="cm"/>
      <inkml:brushProperty name="height" value="0.03115" units="cm"/>
    </inkml:brush>
  </inkml:definitions>
  <inkml:trace contextRef="#ctx0" brushRef="#br0">76250 44100 706,'16'10'78,"-1"3"-16,1 5-14,0 3-15,-1 2-10,3-1-4,0-1-3,1-1-4,1 1-9,1 3-17,1 3-16,1 3-16,-2-2-4,-3-6 9,-5-5 10,-3-6 8,-3-4 2,0 1-5,-2 0-5,0 0-5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59634 2511 442,'0'-13'98,"0"8"-15,0 7-17,0 6-16,0 5-10,0 5-4,0 4-5,0 3-4,0 3-5,0 3-2,0 1-4,0 2-4,0 1-2,0-2 0,0 0-2,0-1 0,0-2-2,2-2 0,0-1-2,2-3-1,0-2-2,1-3-1,2-3-2,0-2-2,-2-3-4,-6-1-5,-6-1-5,-6 0-5,-3-2-2,-3-1 5,-1 0 4,-3-2 3,0 0-2,0 0-7,-1 0-8,1 0-9,1-1-6,1 0-6,3-2-6,1 0-7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2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77150 47700 580,'36'29'138,"-6"-3"-33,-5-5-33,-6-3-32,-3-1-19,3 2-3,1 5-5,3 2-3,0 0-7,-1 0-11,-1-1-10,-1-1-11,-1-1-6,1 1-3,-1-1-4,1 1-4,-1-2 0,-1-2 0,-1-1 0,0-2 2,-3-3 3,-3-3 8,-3-3 7,-2-2 8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3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79448 48631 533,'-9'-13'66,"0"3"-15,-2 4-17,1 4-15,-3 3-7,0 2-1,-1 2 0,-1 2 0,-2 1 1,0 3-1,-1 2 1,-1 2 0,0 1 0,1 1 0,1 1-1,1 1 1,1 0-2,2 1 0,2 0-2,3-1-1,1 1-1,2-1-2,2 1-1,2 0-2,2 0-1,2 2-3,2 3-1,2 1-1,1 0-2,1-5 1,2-3 1,0-4-1,2-4 1,3-3-3,3-2 0,3-4-2,4-2-4,3-4-3,4-2-6,5-3-4,-1-4-3,-2-4 1,-3-3 1,-3-5 0,-3-1 1,-1 0 4,-3-1 2,-1 1 4,-4 0 4,-3 3 7,-4 1 6,-4 3 7,-3 2 5,-1 2 4,0 4 4,-1 3 4,-1 4 7,0 8 11,0 6 10,0 8 12,0 4-2,0 2-13,0 4-13,0 3-13,0 2-9,0-1-2,0 0-3,0 1-4,0-2-5,0-2-9,0-2-9,0-1-8,0-3-7,0-3-5,0-3-4,0-2-4,0-3-4,0-1-1,0-1-3,0 0-2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4"/>
    </inkml:context>
    <inkml:brush xml:id="br0">
      <inkml:brushProperty name="width" value="0.0335" units="cm"/>
      <inkml:brushProperty name="height" value="0.0335" units="cm"/>
    </inkml:brush>
  </inkml:definitions>
  <inkml:trace contextRef="#ctx0" brushRef="#br0">76831 41807 656,'-13'-2'47,"3"0"-6,4-3-7,4-2-5,3-1-5,2 0-3,2 1-2,2-1-3,3-3-2,7-4 2,5-5 0,7-5 0,3-4 0,2-4-3,3-4-3,1-4-3,1-2-2,2 2-6,0 0-3,2 2-4,-3 1-6,-4 5-6,-5 4-5,-5 3-7,-4 4-2,-3 3 3,-3 3 2,-3 3 2,-2 2-2,-2 1-4,-2 0-5,-2 2-5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79150 40650 333,'49'20'167,"16"14"-1,15 14 1,17 16 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6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78133 40327 661,'14'0'-23,"-2"-2"11,-4 0 11,-3-1 12,-2 0 11,-4 3 12,-2 4 11,-3 2 11,-3 2 0,0 2-10,-1 0-12,-1 1-10,-2 1-8,0 0-3,-1-1-5,-1 1-2,-1 1-4,-2 3 0,0 4-3,-1 2 0,-1 2-1,-3 2 0,-1 3 0,-2 1 0,-2 2-2,1 1-6,-1 0-6,1 2-5,0-1-7,1-2-9,1-1-7,1-3-8,3-2-1,5-5 8,5-3 8,5-5 8,2-2 6,0-2 2,0-2 4,0-2 3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7"/>
    </inkml:context>
    <inkml:brush xml:id="br0">
      <inkml:brushProperty name="width" value="0.04247" units="cm"/>
      <inkml:brushProperty name="height" value="0.04247" units="cm"/>
    </inkml:brush>
  </inkml:definitions>
  <inkml:trace contextRef="#ctx0" brushRef="#br0">79237 40728 518,'-6'-7'21,"6"2"14,4 2 14,6 2 14,2 1 1,3 0-13,2 0-11,1 0-12,1 0-7,-2 0-4,-3 0-2,-1 0-4,-1 0-1,2 0-1,0 0 0,1 0 0,1 0-1,1 0-2,1 0-1,2 0-2,-2 0-2,0 0-1,0 0-1,-2 0-2,0 0 0,-1 0 1,1 0 0,0 0 1,0 0 1,1-2-1,1-1 1,1 0 0,0 0 0,-1 0 1,-1 2 1,0 1 1,-1 0 1,1 0-2,1 0 0,1 0-1,1 0 0,-1 0 0,1 0 0,0 0 0,-2-1 0,1-1-2,-2 0 0,-1-1-2,0-1 1,-1 0-1,1 0 0,0 0 0,-1 1 0,-1 0 0,-1 2 2,0 1 0,-1-1 0,1-1 0,1 0-1,1-1 1,1-1-1,-2 2 1,-1 0-1,-1 2 0,1 0 0,0 0 0,1 0-2,1 0 1,1 0-2,-1 0 0,1 0 0,0 0 0,-1 0-1,-1 0 1,-1 0-1,0 0 0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18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82931 40650 477,'-13'1'45,"3"2"-6,4 2-8,4 2-6,2 2-3,2 3 1,0 3 1,2 3 0,0 2 0,0 1 0,-1 1 1,1 1-1,1 0 0,0-1-3,1-1 0,2-1-3,0 0-1,0-1-2,-1 1-1,1 0-2,0-2-1,2 0-2,0 0-2,1-2-2,1 0-1,2-1-1,0 1-1,1-1-2,1 1 1,-1 0 0,1-1 2,0 1 0,-2-1-2,-1-1-3,-3-1-6,-1 0-4,-1-2-3,0 1-2,0 0-1,0 0-3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1"/>
    </inkml:context>
    <inkml:brush xml:id="br0">
      <inkml:brushProperty name="width" value="0.03202" units="cm"/>
      <inkml:brushProperty name="height" value="0.03202" units="cm"/>
    </inkml:brush>
  </inkml:definitions>
  <inkml:trace contextRef="#ctx0" brushRef="#br0">82809 40895 687,'-15'-1'-14,"4"0"5,3-2 5,3 0 5,2-1 5,3 0 5,4 0 5,2 1 5,2 1 3,2 5-1,0 6 1,1 4 1,-1 3-2,-2-1-2,-4 1-3,-2 0-1,-1-1-3,2-1 0,2-1-2,2-1-1,0 1-1,1 0-3,0 1-1,0 1-1,0 1-1,0 0 1,-1-1 1,1 1 1,-1 0-1,0 1-3,-2 1-5,0 1-3,-2 1-2,2-1 1,-2 1 0,1 0 1,1-2 1,0-1 2,1-3 2,2-1 1,-1-2 2,-1-1-1,0 0 1,-2-2 0,1 0-1,0-2 0,1-1-2,2 0 0,0-1-1,1 2-1,2 0-1,0 1-1,1 0-1,-1 0 1,1-2-1,0 0 0,-1-1-1,-1 1 1,0 2 0,-2 0 1,-1 1 0,-2 0 2,-3 0 1,0 0 1,-2 0 1,0 1 2,0 1 2,0 2 1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1"/>
    </inkml:context>
    <inkml:brush xml:id="br0">
      <inkml:brushProperty name="width" value="0.03753" units="cm"/>
      <inkml:brushProperty name="height" value="0.03753" units="cm"/>
    </inkml:brush>
  </inkml:definitions>
  <inkml:trace contextRef="#ctx0" brushRef="#br0">84100 42878 586,'15'-8'60,"-1"2"-10,-1 1-11,0 0-11,-1 1-5,1 1-2,1-1-1,2 0-1,0 0-1,1 2-1,1 0-1,1 2 0,1 0-1,1 0-2,1 0-2,1 0-2,2 0 0,3 0-1,3 0-1,3 0 0,2 0-2,2 0-2,2 0-4,3 0-3,0-1-3,0-2-3,0-2-2,0-1-3,-2-1-2,-2 2-2,-3 2-1,-3 2-1,-4 1-2,-5 0-2,-5 0-1,-5 0-1,-5 0-3,-6 2-3,-6 0-3,-6 2-4,-4-1 2,-1-1 4,-3 0 5,-2-1 5,1-1 4,3 1 5,3 2 4,3 0 5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2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83356 42933 517,'-9'-6'60,"-2"4"-6,-2 4-8,-1 4-7,-2 3-4,2 1-3,1 3-1,1 2-2,-1 1-2,0 1-4,-1 1-3,-1 1-3,0 2-3,1 1-1,0 3-2,2 1 0,0 1-3,1 1-1,-1-1-3,0 1-2,0-2-3,1 0-2,-1-1-3,0 0-2,0-2-5,1 0-5,-1 1-7,0-1-5,0 0-3,1-3 1,-1-1 0,0-2 1,1-3 0,3-1-3,1-2-2,2-2-3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4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59900 2993 606,'10'-9'4,"3"-2"9,5-1 9,4-3 9,0 1 6,-2 3 3,-1 3 2,-2 3 3,-2 1-1,1 2-5,0 0-6,-1 2-6,1 0-11,0 0-17,-1 0-17,1 0-18,-2 0-7,-1 0 2,-2 0 3,-2 0 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2"/>
    </inkml:context>
    <inkml:brush xml:id="br0">
      <inkml:brushProperty name="width" value="0.0459" units="cm"/>
      <inkml:brushProperty name="height" value="0.0459" units="cm"/>
    </inkml:brush>
  </inkml:definitions>
  <inkml:trace contextRef="#ctx0" brushRef="#br0">82550 45200 479,'17'1'132,"3"4"-27,3 2-26,3 3-27,0 3-15,-1 0-6,-3 1-5,-1 1-6,-1 1-4,3 1-5,1 1-3,3 1-4,0 1-5,-1-1-5,-1 1-3,-1 0-6,-1 0-2,1 0-2,-1 2-2,1 1-1,-1 1-2,-2-1-2,0 1-2,0-1-3,-3 2-3,-1 1-4,-2 2-4,-3 3-5,-1-3 1,-2-6 3,-2-5 5,-2-6 4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3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87300 42705 495,'0'-13'-23,"2"6"30,0 6 28,2 6 30,1 4 9,1 3-12,3 4-11,2 2-11,1 0-9,0-1-3,-1-3-5,1-1-3,0-1-3,1 1-3,1 2-3,2 0-2,-1 0-2,1-1 1,0-1 0,-1-1 0,0 0-2,0 0-3,-2-1-3,-1 1-3,-1 0-4,-1 0-1,0-1-3,-2 1-2,0 0-1,0 0 1,0-1 2,0 1 0,-1 0 2,1 1 1,0 1 1,0 2 2,-1-1 1,-1-1-1,0-1 1,-2-1 0,1 0-4,2 0-6,2-1-7,2 1-7,0-2-5,1-2-5,0-4-5,0-2-4,-1-4 0,-1 0 4,-1-3 5,0-2 4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4"/>
    </inkml:context>
    <inkml:brush xml:id="br0">
      <inkml:brushProperty name="width" value="0.04055" units="cm"/>
      <inkml:brushProperty name="height" value="0.04055" units="cm"/>
    </inkml:brush>
  </inkml:definitions>
  <inkml:trace contextRef="#ctx0" brushRef="#br0">87887 44250 542,'-9'8'132,"0"2"-31,-1 0-31,-1 1-31,-3 2-17,-2 3-2,-3 3-3,-3 3-2,0 2-2,1-1-3,2 1-3,3-1-1,-1 0-3,-1-1-1,-3-1-2,-1-1-1,-1 0 0,2 1-1,3 1 1,1 1 1,2 0-1,-1-1-2,0-1-1,1-1-2,0-1-2,4-3-3,3-1-3,3-2-2,1-1-8,0 1-12,0 1-11,0 2-11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5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84287 46607 553,'-32'-2'22,"15"-2"11,14-4 12,16-2 12,7-1 1,2 1-10,3 1-9,2 1-10,1 0-7,4 0-1,3 0-2,3 1-2,1-1-3,2 2-4,0 1-2,2 0-4,0 2-4,0 1-5,0 0-5,0 2-5,0 0-4,1 0 1,-2 0-2,2 0 0,-1 0-2,0 0-3,0 0-4,0 0-4,-1 0 0,-2 0 2,-2 0 1,-1 0 2,-6-1 0,-6 0-3,-7-2-2,-6 0-4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8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88123 43644 482,'-11'-2'128,"-2"10"-27,-5 11-26,-3 11-26,-2 5-16,1-2-4,1 0-5,1-1-5,-1-1-5,0-1-4,-1-2-6,0 1-4,-2-3-5,1-2-3,-1-1-4,1-3-4,5-5-10,10-8-19,11-10-18,12-8-17,5-6-3,1-3 14,1-3 14,1-3 15,-1 0 10,-3 3 6,-3 3 7,-3 3 7,-2 2 4,-2 3 1,-2 1 2,-2 2 1,-1 1 1,0 1 0,-1-1 0,1 0 1,0 0 1,0 2 2,0 1 4,0 0 2,0 1 4,0 1 3,0-1 5,0 0 4,0 0 6,1 2 11,2 0 9,0 2 10,1 3 0,0 6-7,0 5-9,0 7-7,-2 2-7,-1 1-4,-2-1-4,-2 1-5,-1-2-3,0-1-2,0-3-3,0-1-2,0-2-3,0-1-1,0-1-3,0 0-1,1-4-2,4-3-1,2-4-2,4-4-2,2-4 0,3-5 3,3-5 2,3-5 2,2-4 1,1-1 0,1-3 0,1-1 0,0 0 0,-1 3 1,-1 3-1,-1 3 1,-2 3 0,-3 3 1,-3 3 0,-3 3 1,-3 0-16,-2 0-33,-4-1-33,-2-1-32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9"/>
    </inkml:context>
    <inkml:brush xml:id="br0">
      <inkml:brushProperty name="width" value="0.04492" units="cm"/>
      <inkml:brushProperty name="height" value="0.04492" units="cm"/>
    </inkml:brush>
  </inkml:definitions>
  <inkml:trace contextRef="#ctx0" brushRef="#br0">90186 44562 489,'-15'-8'6,"2"2"9,3 1 11,1 1 11,4 0 7,6 0 6,6 0 4,6 0 5,5 1-3,6 0-9,7 2-10,5 0-9,2 1-8,0-2-5,-1 0-4,-1-1-5,-2-1-7,-2 2-7,-2 0-8,-1 2-8,-4 0-4,-2 2 0,-3 0-2,-2 2 0,-4-1-4,-1 1-8,-3 0-8,-1 0-8,-1-1 0,0 0 8,0-2 7,0 0 8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29"/>
    </inkml:context>
    <inkml:brush xml:id="br0">
      <inkml:brushProperty name="width" value="0.04533" units="cm"/>
      <inkml:brushProperty name="height" value="0.04533" units="cm"/>
    </inkml:brush>
  </inkml:definitions>
  <inkml:trace contextRef="#ctx0" brushRef="#br0">92460 43813 485,'-1'-13'68,"0"6"-6,-2 6-8,0 6-6,-2 4-7,0 3-4,-1 4-5,-2 2-5,1 1-3,-1 1-5,0-1-2,0 1-3,0 0-2,0 1-1,1 1 1,-1 1 0,1 0-1,2-1-4,2-1-2,2-1-4,3-2-4,6-3-9,4-3-7,5-2-9,2-5-3,-1-2 2,-1-6 2,0-2 1,-1-5 2,1-2 2,1-3 3,1-3 1,0-3 3,-3-1 1,-1-3 2,-2-1 2,-2-1 2,-3-1 3,-1 1 2,-2 0 3,-2 1 2,0 3-2,-2 2 0,0 5-1,-2 1 2,-2 2 3,-2 2 5,-2 3 2,3 1-1,6 2-9,8 2-8,6 2-8,3 1-2,1 2 2,0 0 2,-1 2 3,-1 1 4,-3 3 6,-2 4 8,-4 2 5,-2 2 4,0-1 0,-2 1 0,0 0 0,-2 0 0,-1 1 1,0 1 0,-2 1 0,-1 0-1,-2 1-1,-2-1-4,-1 1-1,-2-1-5,0-1-5,0-1-6,0 0-5,4-6-10,6-9-11,8-8-12,6-9-11,3-4-1,-1 2 12,-1 3 12,-1 1 11,0 2 9,0 2 9,-1 3 7,1 1 7,-1 1 3,-1 0-3,-1 0-2,0 0-4,-2 2-6,-1 2-9,0 4-10,-2 2-8,-1 0-4,0-2 3,-2-4 4,0-2 3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0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94726 43127 504,'7'-10'12,"-2"10"23,-3 12 22,0 10 25,-3 7 2,0 4-18,-2 4-17,0 5-18,-2 4-10,-2 7-2,-2 7-2,-1 7-2,-1 3-7,0-1-12,2-1-10,1-1-12,0-2-10,2-1-10,1-2-9,1-3-10,0-5-2,0-10 6,0-10 6,0-9 6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4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87475 40100 481,'-8'31'138,"2"-2"-31,1 0-29,0-1-29,1 1-18,-2 1-4,0 2-4,-1 3-4,-1 0-4,2 0-2,1 0-4,1 1-2,0-1-4,2 0-8,0 0-7,2 1-6,0-2-7,0-2-8,0-2-7,0-1-7,-1-3-3,-2-2 1,-2-1 3,-2-2 1,-1-4 2,1-3 2,-1-4 2,0-4 3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87809 38052 434,'-1'-23'2,"-1"3"7,0 1 4,-1 3 7,-3 2 2,-2 4 0,-3 4 0,-3 4 1,-3 4-2,0 4-2,-1 4-2,-1 4-3,0 1 0,3 1 1,1 0 1,3-1 1,0 1 1,2 1-1,1 2 1,1 0-1,0 0 0,2 1-3,0-1-2,2 1-2,1-1-2,2-1-1,2-1-2,2-1-2,2-1-2,4-2-3,2-3-3,3-1-3,3-2-1,1-2 1,3-2 1,1-2 0,2-3-2,-1-2-4,1-4-4,-1-2-6,0-3-1,-1-3 0,-1-3 0,-1-3 0,0-4 2,1-3 4,1-4 4,1-4 4,0-2 1,-3 0 1,-1-1 1,-2 1-1,-3 3 2,-1 6 1,-3 5 1,-1 7 1,-2 10 12,-2 16 25,-2 15 23,-2 16 25,-2 7 4,-2-4-15,-2-2-17,-2-3-15,1-3-14,1-2-12,2-2-13,2-1-12,0-2-7,0-1-1,-2-1-2,0-1-1,-1-2-3,0-3-7,0-3-7,0-3-5,1-7-5,0-12-4,2-12-2,1-11-4,0-5 5,1 3 11,2 3 13,0 4 11,1 1 11,0 3 6,0 1 8,0 2 7,1 2 5,2 1 4,1 1 4,3 1 3,1 0 2,0 2-1,-1 1-1,1 1-2,0 0-1,2 2-5,0 1-3,1 0-3,1 0-5,1 0-2,1-1-4,1-1-4,0-1-3,-3 2-6,-1 1-5,-2 0-4,-2 2-6,-1 0-4,0 2-5,-2 0-4,-1 0 0,-2-2 6,-3-2 7,0-1 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60700 1277 606,'1'-14'44,"4"3"-1,2 3 2,3 2 0,4 2-2,4 1-5,3-1-4,5 0-4,1 0-6,2 0-7,1 0-7,1 1-6,-1-1-4,-2 2 3,-1 0 1,-3 2 2,-2 0-2,-3 0-6,-3 0-6,-2 0-5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90096 37128 429,'0'-15'5,"0"-1"11,0 0 11,0 1 11,0 3 7,0 8 4,0 8 5,0 8 4,0 5-2,0 7-7,0 3-9,0 6-8,-1 5-5,0 4-4,-2 6-3,0 4-3,-1 5-6,0 4-7,1 3-8,-1 5-7,0 0-5,0-3-3,0-3-3,1-3-3,-1-4-1,2-7 0,0-4 2,2-7 1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35"/>
    </inkml:context>
    <inkml:brush xml:id="br0">
      <inkml:brushProperty name="width" value="0.04544" units="cm"/>
      <inkml:brushProperty name="height" value="0.04544" units="cm"/>
    </inkml:brush>
  </inkml:definitions>
  <inkml:trace contextRef="#ctx0" brushRef="#br0">90800 37963 484,'7'-8'0,"-1"2"0,0 0 0,-2 2 0,1-1 0,2 0 0,2-1 0,2-1 0,1 0 8,1 2 16,1 2 16,1 2 17,0 3 2,-3 6-10,-1 4-12,-2 5-10,-2 4-8,-2 3-5,-3 3-3,0 3-5,-4 0-2,0 0 1,-3-1 0,-2-1 0,-1-2-1,0-3-6,1-3-5,-1-3-4,3-2-1,8-3 7,6-1 5,7-2 5,4-2 5,-1 0 1,1-2 3,-1 0 1,0-1 1,-3 1-2,-1 2-1,-2 0-2,-3 2-2,-1 1 1,-2 3-2,-2 2 0,-2 2 0,-2 1-1,-2 3-1,-2 1 0,-3 2-1,-4-1-3,-3 1-2,-5-1-2,-4 2-7,-5 5-7,-4 3-10,-6 4-8,1-1-12,6-5-13,5-7-14,7-5-14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4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84655 43254 513,'-13'0'5,"6"0"23,6 0 23,6 0 22,4 1 5,1 2-15,3 2-14,2 1-14,1 1-9,1-2-5,1-3-5,1 0-5,0-3-2,-1 0-3,0-2 0,-2 0-2,0-1-2,-1 0 0,1 0-1,0 1-1,-1-1 0,-1 2 0,-1 0 0,-1 2 0,0 0 0,0 0-2,-1 0-1,1 0-2,0 0 0,2 0 0,0 0-1,1 0 1,1 0-2,-1-2-3,1 0-3,0-1-2,-1-1-1,-1 2 1,-1 0 1,-1 2 1,1-1 1,2 0-2,1-2 0,3 0-1,-1-1 0,-3 1 2,-2-1 1,-4 0 2,-1 1 0,0 2-4,-1 2-2,1 2-3,-1 1 0,0 1 2,-2 2 4,0 0 2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46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84800 45831 534,'16'0'138,"1"0"-32,1 0-32,1 0-32,0 0-17,-1 0-4,0 0-3,-2 0-4,-1 0-3,-1 0-2,-1 0-4,0 0-3,-1 0-2,1 0-2,1 0-3,2 0-2,-1 0-1,-1 0 2,-1 0 1,0 0 2,-1 0-1,3 0 0,1 0-2,3 0-1,0-1 1,-3 0 1,-1-2 2,-2 0 1,-2 0 1,1 0 1,0 2 0,0 0 1,-1 1-2,1-2 0,0 0-3,0-1-1,-1-1 0,1 2-1,0 0 0,0 2 1,-1 0-1,1 0-1,0 0-1,0 0 0,0 0-3,1 0-5,1 0-4,2 0-5,-2 0-6,-1 0-5,-2 0-6,-2 0-7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3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99415 39916 554,'29'-7'4,"-5"2"7,-5 2 5,-5 2 6,-1 1 2,0 2-1,1 0-1,1 2-1,0 0-3,-1 2-2,-1 0-3,0 1-4,-2 1-1,-1 0-1,0 0-1,-2 0 0,-1 1-2,-2 3 1,-3 3-2,0 3 1,-4 2-1,-2-1 1,-4 1 0,-2 0-1,-2 0 1,-1 2-2,-2 3 0,0 1-2,-1 1 0,-1-1 1,-1-1 0,-1-1 1,0-2 0,3-1 0,1-3 0,2-1 0,3-2-2,5-2-1,3-3-1,4-1-3,3-2-1,5-4-2,4-3-2,4-2-1,1-3-3,1-2-4,-1-2-2,1-1-4,-2-2-2,-3 0 1,-3 0 0,-2 1 1,-6-2-1,-6 0 0,-8-1 0,-6-1-1,-3 0 3,1 3 6,1 1 6,1 2 5,0 1 4,1 1 3,-1-1 2,0 0 2,2 0 2,1 2 2,2 1 2,2 0 0,2 1 4,1 1 3,0-1 4,2 0 4,-1 3 3,0 7 4,-1 8 4,-2 6 3,1 4-2,-1 1-4,0 1-7,0 1-5,1-1-3,0 0-3,2-1-1,1-1-3,0-1 0,2-3-3,0-1 0,2-2-1,2-3-2,5-3-2,6-3-3,4-2-2,4-4-2,3-4-1,3-4-2,3-4-1,0-2-2,-2 1-3,-2-1-2,-1 0-3,-6 4-2,-9 8-2,-8 8-3,-9 8-3,-7 2 3,-4 1 4,-3-2 5,-5-1 5,-2 0 4,-1-1 2,0 1 3,-2 0 2,0 0 2,-1 1-2,1 1 1,0 1-1,0 0 0,3-1 2,2-1 0,1-1 1,2 0 2,1-2 1,1-1 3,1-1 2,4-1 3,7-2 3,6-2 3,8-2 4,5-3-1,7-1-2,5-2-3,7-1-2,4-3-4,4-2-1,4-2-2,4-2-2,2 0-1,0 1 1,0 0-1,0 2 1,-2 1-3,-4 0-5,-4 2-4,-3 1-6,-9 1-10,-11 2-15,-12 2-15,-12 2-15,-6 0-2,-1-1 11,-2 0 12,1-2 11,-3-1 7,0-2 3,-1-2 2,0-1 4,-2-3 2,2-2 3,2-2 3,-1-1 3,3 0 1,1 2 2,2 4 0,3 3 1,1 1 4,0 2 7,2 0 9,1 2 6,0 1 4,2 4-1,1 2-1,0 3-2,1 3 1,0 0 2,0 1 4,1 1 2,-1 1-1,0 1-3,0 2-4,0 0-3,0 0-5,0 1-5,0-1-6,0 1-6,2-4-12,4-7-18,4-6-18,4-8-19,3-6-4,5-5 12,4-7 10,3-5 12,0 0 8,-5 5 6,-5 6 7,-4 7 6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3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100314 42277 584,'21'-21'-28,"-6"5"5,-4 5 6,-4 4 6,-4 6 15,-2 6 25,-2 6 25,-2 6 25,-1 3 4,0 2-14,0 3-16,0 1-15,1 4-11,1 3-4,0 4-5,2 4-6,-1 6-7,0 10-9,-2 8-10,0 9-10,-2 4-8,0 2-6,-1 1-5,-1 1-6,-1-9 1,2-16 9,1-16 7,0-17 9,1-8 2,1-1-3,-1 1-5,0 0-4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4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101250 41207 543,'9'-15'14,"3"3"4,4 1 2,2 2 3,3 1 1,3 0-3,3 1-2,3-1-3,0 0-2,-2 0-2,-1 0-3,-3 1-3,0-2-1,-1 0 1,1-2 1,-1 0 0,-1 0-4,-4 3-8,-5 1-10,-3 2-8,-5 0-7,-4-2-5,-6-2-4,-4-1-6,-3-3 2,1 0 9,-1-1 7,0-1 9,0 0 7,1 1 4,-1 0 5,0 2 5,1 1 4,1 1 1,0 0 3,2 2 2,0 1 2,0 0 3,1 2 3,-1 1 3,0 3 4,2 7 6,1 7 5,0 8 5,1 4 2,0 6-5,0 5-3,1 5-4,-2 2-5,-1 2-2,0 0-4,-1 2-3,-1 0-4,0 0-3,1 0-4,-1 0-4,0-2-5,0-2-5,0-4-7,0-2-5,1-4-6,1-2-2,0-3-3,2-3-3,1-7-7,4-10-11,2-12-10,4-10-12,0-5 2,-1 3 15,-1 1 16,0 3 15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6:55"/>
    </inkml:context>
    <inkml:brush xml:id="br0">
      <inkml:brushProperty name="width" value="0.05258" units="cm"/>
      <inkml:brushProperty name="height" value="0.05258" units="cm"/>
      <inkml:brushProperty name="color" value="#F2395B"/>
    </inkml:brush>
  </inkml:definitions>
  <inkml:trace contextRef="#ctx0" brushRef="#br0">101340 41496 418,'-1'-14'3,"-4"1"7,-2 2 6,-3 2 6,-3 4 2,-2 6-2,-1 6-3,-3 6-2,-2 4-3,-1 1-1,-3 3-1,-1 1-2,-2 2-1,1-1-1,0 1-1,-1-1-2,2 0 0,3-1 0,3-1-1,3-1 0,3-1-1,2-3 0,4-1-2,3-2-1,6-3-2,11-5-6,12-3-4,10-4-6,6-4 0,4-7 2,2-6 2,4-5 4,0-3-1,-1 1-1,0 1-3,-1 1-3,-3 1 2,0 1 4,-3 1 5,-2 1 4,-3 2 5,-6 3 4,-4 2 3,-4 4 4,-5 2 3,0 1 2,0 0 1,-2 2 3,-1 1 2,-1 2 3,-1 2 3,0 2 3,-2 2 0,-1 3-3,0 4-5,-2 2-3,-1 3-3,0 1-2,-2 3-2,0 1-2,-2 0-1,-1-1-2,0-2-1,-2-3-1,-2 2-5,-3 4-9,-5 3-10,-4 4-8,-2 1-4,1-3 2,-1-3 0,0-3 2,-2-2 0,-5 1-2,-5 0-1,-4-1-3,-1-4 0,7-8 2,5-10 2,6-8 2,5-6 1,3-3 2,2-3 2,4-3 2,1-1 1,0 1 2,0 1 1,0 1 1,0 3 2,0 3 4,0 4 4,0 5 3,-1 1 5,0 2 5,-2 1 5,0 0 7,-2 2 0,0 2-4,-1 2-4,-1 2-4,-3 2-2,-2 0-1,-3 1-1,-3 2-1,-1 0 0,0 1 0,2 2-1,1 0 1,2 0 0,1-1-1,2 0 0,2-2 0,6-1-1,8-2-2,9-3-1,9 0 0,5-4-2,1-2-1,1-4-1,1-2 0,0-1-2,-2 1-2,0 0-3,-1 2-3,-1 0 0,-3 0 2,-1 1 1,-2-1 1,-4 1 2,-1 2 0,-4 2 1,-3 2 0,-1 0-1,-2-4-5,-1-2-4,0-3-5,0-3 0,3 0 2,4-1 4,2-1 2,3-2 4,1-1 1,3-3 2,1-1 3,2-2 1,1 1 1,1-1-1,1 1 2,0 0 2,-1 3 6,-1 1 6,-1 3 5,-2 0 4,-1 2 3,-2 1 4,-3 1 2,0 1 1,-2 2-2,-1 2-1,-1 3-1,-1 1-2,-2 3-1,-2 4-2,-2 2-1,-3 4-2,-4 4-4,-4 3-4,-4 5-2,-4 3-3,-6 2-1,-3 4-2,-6 3 0,-2 0 0,1-3 1,1-3 1,1-3 2,2-3-4,3-2-7,3-1-7,3-2-9,5-5-5,6-5-3,8-6-5,6-6-2,5-3 0,3-1 6,4-2 6,2 0 6,0 0 7,-3 3 7,-3 1 9,-3 2 7,-2 3 5,-2 4 1,-2 4 0,-2 4 0,-2 4 0,-1 5-1,0 5-3,-2 5-1,-2 2-3,-3 0-2,-5 1-2,-4-1-3,-2-1-3,1-2-2,-1-1-3,0-3-2,2-2-2,3-3-2,3-3-3,2-2-1,6-6-2,6-8-1,7-8-2,7-8 0,5-4 0,1-3 3,3-1 3,1-3 3,2 1 3,1 3 5,1 3 3,0 3 5,1 2 1,1 1-2,-1 1-2,0 1-2,-1 0-3,-3 2-4,-3 1-3,-3 0-4,-6 2-3,-7-1-1,-8 0-2,-8 0-1,-7 0-1,-5 0 3,-7 1 2,-5-1 1,-2-1 2,5 0 5,3-1 2,5-1 4,2-2 2,4 0 3,3-1 1,3-1 3,2 0 0,2 1-3,2 0-2,2 2-2,0 1 1,-1 1 4,0 0 4,-1 2 5,-1 3 4,0 6 5,0 6 5,0 6 5,-3 5 2,-2 7-1,-5 5-2,-4 6 0,0 2-3,2-3-4,4-4-5,3-2-3,2-2-3,4 1-4,2-1-1,4 1-4,4-2 0,7 0-1,7-1 2,7-1-1,8-3-7,10-5-15,10-4-15,9-6-17,4-3-5,-5 0 3,-3-2 3,-4 0 3,-8-2-2,-10 0-4,-12-2-7,-9 0-4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7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75100 56000 459,'10'7'128,"4"-1"-25,3-1-25,5 0-24,1-2-15,-2 0-6,0-2-6,0 0-6,-1-1-5,3 0-3,1 0-4,3 0-3,1 0-1,1 0-2,0 0 0,2 0-1,-1 0-1,-1 0-4,-3 0-2,-1 0-4,-3 0-1,-1 2-1,-3 0-2,-1 1 0,-2 1-1,-1 0 0,0 0-1,-2 0 0,0-1-2,1-1-5,2 0-6,0-2-4,-2 1-7,-5 2-9,-4 2-11,-6 2-8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7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74219 56150 503,'-8'9'80,"-2"3"-18,0 4-16,-1 2-17,-2 3-9,-1 3 0,-3 2 0,-1 4 1,-2 1-2,1-1-2,-1-1-2,0-1-2,2-2-3,1-2-1,2-1-2,3-2-1,-1 0-3,0 5 0,-1 3-2,-1 4-2,0 1-5,3-1-10,1-3-8,2-2-11,1-2-4,1-3 0,-1-3-1,0-3 1,0-2 1,2-1 3,1 0 3,0-2 3,1-1 2,-2-1 3,0 0 2,-1-2 3,-1-1 3,2 0 3,1-2 4,0 0 3,1-2 2,1 2 1,-1-2 0,0 1 2,0-1 3,2-4 5,0-2 5,2-3 5,0-2 4,0 0 0,0 0 1,0 0 0,1 0 2,2 1 3,2-1 3,2 0 2,0 0 2,1 2-2,0 1-1,0 0-2,0 2-1,1 1-1,2 0-1,0 2-2,1 1-1,1 1-3,1 3-2,2 2-2,-1 2-2,1 2-1,0 2-2,-1 1-2,2 2-1,1 0-1,3-1-2,2 1-2,-1-1-2,-2 1-6,-1 0-3,-2-1-5,-2 1-3,1 0 0,0-1-2,-1 1-1,1 0-4,0-1-8,-1 1-7,1 0-8,-1-2-5,-1-3-1,-1-3-2,0-2-3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532" units="cm"/>
      <inkml:brushProperty name="height" value="0.04532" units="cm"/>
      <inkml:brushProperty name="color" value="#00BFF3"/>
    </inkml:brush>
  </inkml:definitions>
  <inkml:trace contextRef="#ctx0" brushRef="#br0">61345 468 485,'-28'-29'28,"9"7"2,7 5 2,9 7 1,3 5 4,2 8 4,0 6 6,1 7 4,1 5-1,0 5-9,0 3-9,0 5-9,-1 1-4,0 4-3,-2 1 0,0 2-2,-3 1-10,0 2-15,-3 0-18,-2 1-17,0-3-12,1-10-8,0-8-9,2-8-9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8"/>
    </inkml:context>
    <inkml:brush xml:id="br0">
      <inkml:brushProperty name="width" value="0.03767" units="cm"/>
      <inkml:brushProperty name="height" value="0.03767" units="cm"/>
    </inkml:brush>
  </inkml:definitions>
  <inkml:trace contextRef="#ctx0" brushRef="#br0">77500 56150 584,'14'22'44,"-1"-3"-4,-2-3-5,-2-3-6,-1 0-1,-1 0 0,1 1 0,0 1 2,0 1-2,0 1-3,-1 1-3,1 1-3,1 1-3,2-1-3,1 1-2,3 0-2,1-1-3,-1 1-3,1-1-2,0 1-2,-1-1-1,-1-1-3,-1-1 0,-1-1-3,0 0 0,0 1 0,-1 1-2,1 1 1,-1-1-1,-3-2 0,-1-4 0,-2-3-1,-1-1 0,0 0-2,0 0-1,0-1-3,-1 1-4,-1 0-8,0 0-8,-1 0-8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8"/>
    </inkml:context>
    <inkml:brush xml:id="br0">
      <inkml:brushProperty name="width" value="0.0373" units="cm"/>
      <inkml:brushProperty name="height" value="0.0373" units="cm"/>
    </inkml:brush>
  </inkml:definitions>
  <inkml:trace contextRef="#ctx0" brushRef="#br0">78116 57950 589,'-14'1'45,"4"2"-8,4 2-7,4 2-9,2 0-5,-2 1 0,0 0 0,-1 0-1,-3 2 0,-2 3 2,-3 5 1,-3 3 2,-2 2-1,2-3-2,1-1-3,1-2-2,-1-1-1,0 3 1,-1 1 3,-1 3 1,0 0-2,3-2-4,1 0-6,2 0-4,2-3-6,1 1-5,0-2-5,2-1-5,0-1-6,2-1-6,0-1-4,2 0-6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09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75361 59458 617,'-16'1'5,"-1"4"13,-2 2 10,1 3 12,4-1 5,12-6-3,12-6-2,11-6-3,8-2-4,3 1-5,2 1-6,4 1-4,1 0-6,0 2-3,1 1-4,-1 0-4,-1 3-4,0 2-2,-2 4-3,0 2-3,-1 2-3,-2 0-7,0-1-6,-1 1-6,-2-1-4,-3-1-2,-3 0-3,-3-2-3,-3-1 1,-3-2 4,-3-2 3,-2-2 4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0"/>
    </inkml:context>
    <inkml:brush xml:id="br0">
      <inkml:brushProperty name="width" value="0.03129" units="cm"/>
      <inkml:brushProperty name="height" value="0.03129" units="cm"/>
    </inkml:brush>
  </inkml:definitions>
  <inkml:trace contextRef="#ctx0" brushRef="#br0">75316 56477 703,'-15'-6'49,"2"2"-7,3 4-8,1 2-8,-1 4-5,-2 4-1,-3 3-1,-3 5-1,-1 2-3,1-1-3,1 0-3,1 1-4,0-1 0,2 1 1,1-1 1,1 1 1,1 0-8,1 1-21,0 1-21,2 1-20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0"/>
    </inkml:context>
    <inkml:brush xml:id="br0">
      <inkml:brushProperty name="width" value="0.03037" units="cm"/>
      <inkml:brushProperty name="height" value="0.03037" units="cm"/>
    </inkml:brush>
  </inkml:definitions>
  <inkml:trace contextRef="#ctx0" brushRef="#br0">75650 58815 724,'8'-7'67,"2"3"-13,0 1-13,1 2-13,3 2-6,3 2-3,5 1-2,3 3-2,3-1-5,3-1-7,1-2-9,2-2-8,1-1-8,-1 0-6,-2 0-8,0 0-6,-3 0-1,-5 0 2,-5 0 5,-5 0 2,-3-1 4,-2 0 4,-2-2 3,-2 0 4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1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77327 56687 651,'-6'-6'-2,"2"6"20,4 4 18,2 6 19,3 3 5,2 3-9,2 3-10,2 3-10,1 2-8,1 3-5,1 1-6,1 3-7,1 0-5,-1 0-8,1 0-8,0 1-8,-2-4-5,-1-4-5,-3-5-3,-1-4-6,-2-4-1,0-1-1,-2-1 0,0 0 0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2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77813 59455 617,'-21'-13'11,"8"6"14,7 6 15,7 6 14,4 4 3,3 1-8,3 3-9,4 2-9,1 1-6,3 1-5,1 1-4,3 1-6,0 0-6,1 1-6,-1-1-8,0 1-7,1-2-8,-1-3-7,1-3-8,-1-3-8,-2-2-3,-3 0-1,-4-2 1,-4 0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2"/>
    </inkml:context>
    <inkml:brush xml:id="br0">
      <inkml:brushProperty name="width" value="0.04125" units="cm"/>
      <inkml:brushProperty name="height" value="0.04125" units="cm"/>
    </inkml:brush>
  </inkml:definitions>
  <inkml:trace contextRef="#ctx0" brushRef="#br0">79319 59516 533,'-21'-7'41,"3"2"-8,4 2-8,5 2-10,0 2-3,0 2 1,-2 2 1,0 2 2,0 1 0,-1 3 0,0 2 1,0 2 0,1 1 0,-1 1-1,0 1-1,0 1-1,2 1-2,3 1 0,2 1-1,4 1-2,1 0 0,0-1-2,0-1 0,0-1-2,1-1 0,4-3 0,2-1 0,3-2 1,4-3-3,2-3-4,3-2-5,3-4-6,2-2-3,1-4-3,1-2-3,1-3-3,0-4-3,1-2-1,-1-3-3,0-3-2,0-1 0,-3-1 4,-1 1 3,-3-1 3,-1 2 3,-3 1 3,-1 3 4,-2 1 2,-2 2 5,-3-1 4,-1 0 6,-2 1 4,-3 0 7,-2 4 7,-3 3 9,-4 2 8,0 4 2,1 4-3,0 4-2,2 4-4,0 3-2,2 1-1,0 3-2,2 2-1,0 2-3,0 2-3,0 4-3,0 3-4,0 1-2,2-1-5,0-1-4,2-1-5,0-3-2,2-1-2,0-4-3,1-3-2,1-2-6,0-1-11,0-1-10,0 0-11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3"/>
    </inkml:context>
    <inkml:brush xml:id="br0">
      <inkml:brushProperty name="width" value="0.03056" units="cm"/>
      <inkml:brushProperty name="height" value="0.03056" units="cm"/>
    </inkml:brush>
  </inkml:definitions>
  <inkml:trace contextRef="#ctx0" brushRef="#br0">77681 54496 719,'-13'-2'3,"3"0"4,4-3 5,4-2 4,2-1 3,0 0-2,0 1-1,0-1-1,1-1-1,4-2 1,2-2 1,3-1 0,3-2-1,0-2 0,1 0-1,1 0-2,2-4 0,3-3-4,3-5-1,3-3-2,2-3-1,1 0 1,1-2 0,1 0 2,-1-1-2,0 3-4,-1 2-5,-1 2-3,-2 2-3,-1 1-2,-3 3 0,-1 2-2,-3 1 0,-3 4 2,-3 3 2,-2 3 2,-3 2 1,-1 1 1,0 0 2,-2 2 2,0 0 0,0 0 1,0 1 0,0-1 0,0 2-5,0 4-9,0 4-9,0 4-9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3"/>
    </inkml:context>
    <inkml:brush xml:id="br0">
      <inkml:brushProperty name="width" value="0.03805" units="cm"/>
      <inkml:brushProperty name="height" value="0.03805" units="cm"/>
    </inkml:brush>
  </inkml:definitions>
  <inkml:trace contextRef="#ctx0" brushRef="#br0">79950 53546 578,'1'-14'5,"2"3"9,2 3 11,2 3 10,1 1 2,1 2-2,2 0-4,0 2-4,1 0-2,1 0-1,1 0-1,2 0-2,-1 0-2,1 2-2,0 0-2,-1 2-2,1-1-1,0-1-2,-1 0-1,1-2-1,1 1-1,3 0-3,3 2 0,3 0-3,1 0 0,-1-1-3,-1 0 0,-1-2-2,-1 0-1,1 0 0,-1 0-1,1 0-1,-1 0 0,-1 0-1,-1 0-1,-1 0-2,0 0 1,1 0 1,1 0 1,1 0 0,0 0 1,-1-2-1,-1 0-1,-1-1-1,-1 0-1,-1 0 0,-1 2 1,0 0 0,-3 1 1,-1 0 2,-2 0 3,-2 0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62037 2578 507,'-6'-8'76,"6"0"-8,4 0-7,6 1-9,3-1-6,5 2-5,3 1-4,5 0-4,1 1-5,1 1-7,-1-2-5,1 2-6,-1-1-6,2 2-9,1 0-6,1 2-8,-2 0-6,-3 0-4,-5 0-4,-3 0-4,-3 0-4,-1 0-7,-1 0-5,0 0-6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4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82900 53550 537,'8'14'93,"0"-1"-19,-1-2-19,1-2-20,0 0-12,2 1-1,0 3-4,1 2-2,1 1-2,0-1-1,-1 1-1,1-1-1,0 1-2,0 0 0,-1-1-1,1 1-1,0 0-1,0 1 0,-1 1-1,1 1 0,0 0 0,0-1 0,-1 0 0,1-2 0,0 0-4,0-1-7,-1 1-7,1-1-9,-1 1-3,-3-2-1,-1-1 0,-2-1 0,-1-1-1,0 0 0,0-2-1,0-1 0,0 0-2,0 0-3,0 0-3,0 0-3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4"/>
    </inkml:context>
    <inkml:brush xml:id="br0">
      <inkml:brushProperty name="width" value="0.03367" units="cm"/>
      <inkml:brushProperty name="height" value="0.03367" units="cm"/>
    </inkml:brush>
  </inkml:definitions>
  <inkml:trace contextRef="#ctx0" brushRef="#br0">84011 54789 653,'-15'-1'-8,"4"0"8,3-2 7,3 0 8,3-2 6,5 0 6,6-1 5,4-1 7,4 0 0,3 2-4,3 2-5,3 2-4,2 0-5,3 0-4,1-2-3,3 0-4,0-2-3,0 0-1,0-1-2,1-1-1,-2 0-2,0 2-1,-1 2-1,-1 2-1,-1 1-3,0 0-3,1 0-3,-1 0-4,-1 0-2,-1 0-2,-3 0-3,-1 0-2,-2 0-3,-2 0 0,0 0-1,0 0-2,-3 0 1,-3 0 0,-3 0 0,-2 0 1,-2 0 1,-1 0 2,1 0 3,0 0 2,-1-1 2,-2-2 5,-3-2 3,0-1 4,-3-2 2,-1 0 1,0 0 1,-1 0 1,-1 1 0,0 1 1,0 0-1,0 2 1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5"/>
    </inkml:context>
    <inkml:brush xml:id="br0">
      <inkml:brushProperty name="width" value="0.03078" units="cm"/>
      <inkml:brushProperty name="height" value="0.03078" units="cm"/>
    </inkml:brush>
  </inkml:definitions>
  <inkml:trace contextRef="#ctx0" brushRef="#br0">83745 55311 714,'-1'-14'1,"0"3"3,-2 3 1,0 2 3,-3 5 5,-2 6 8,-3 6 9,-3 5 9,-2 4 2,1-1-7,-1 1-6,1 0-6,-2 0-5,0 0-5,-1 2-4,-1 1-5,0 0-5,1-1-3,1-1-3,1-1-4,2-1-6,1-3-8,2-1-8,2-2-8,2-2-4,1-1 1,0-1 3,2 0 0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5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83233 56700 597,'-6'7'8,"4"-2"18,4-3 16,4 0 17,4-1 3,3 1-10,5 3-11,3 2-10,2 2-7,-1 3-6,-1 4-4,-1 2-5,0 2-3,0 3-1,-1 1-2,1 3-1,-1-1-3,1 0-6,-1-1-6,1-1-6,-1-2-2,1-1 2,-1-3 1,1-1 1,-1-2-6,-3-1-14,-1-1-15,-2 0-14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6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87033 54900 550,'-6'14'60,"4"-1"-12,4-2-11,4-2-10,2-1-6,1-1 1,2 1 0,0 0 0,0 0 0,1 1 0,0 2-1,0 0-1,-1 1-1,1 1-1,0 1-3,0 1-1,-1 0-2,-1-1-2,-1 0-3,0-2-1,-2-1-2,1-1-3,0 0-3,0-2-3,0-1 0,1-1 3,2 0 1,0-2 2,1 0-3,-1 0-10,1 0-10,0 0-10,-1-1-11,1 0-12,0-2-12,0 0-12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7"/>
    </inkml:context>
    <inkml:brush xml:id="br0">
      <inkml:brushProperty name="width" value="0.03344" units="cm"/>
      <inkml:brushProperty name="height" value="0.03344" units="cm"/>
    </inkml:brush>
  </inkml:definitions>
  <inkml:trace contextRef="#ctx0" brushRef="#br0">84683 58227 657,'-6'-8'6,"4"2"9,4 1 11,4 1 10,3 0 3,3 0-4,3 0-4,4 0-5,2 0-3,2 1-2,4-1-3,3 0-2,2 0-2,1 0-3,1 0-2,1 1-2,-1-1-2,0 2-2,-1 0-1,-1 2-3,-2 1-3,-2 2-3,-1 2-4,-3 1-4,-1 1-1,-1 0-1,-1-2 1,-1-1-1,-1-1-2,-1 0-5,0-2-6,-2 0-4,-1-1-3,-1 0 1,-1 0 1,0 0 1,-3-1 3,-1 0 5,-2-2 6,-2 0 4,-1-1 5,0 1 0,0-1 3,0 0 1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7"/>
    </inkml:context>
    <inkml:brush xml:id="br0">
      <inkml:brushProperty name="width" value="0.03204" units="cm"/>
      <inkml:brushProperty name="height" value="0.03204" units="cm"/>
    </inkml:brush>
  </inkml:definitions>
  <inkml:trace contextRef="#ctx0" brushRef="#br0">87033 57507 686,'-6'-8'67,"4"0"-12,4 0-11,4 0-11,2-1-8,1-1-4,2-3-3,0-2-5,1-2-3,3-3 0,2-3-2,2-3-1,0-1-5,1 0-9,-1-1-9,1 1-10,-2 1-8,-1 3-7,-2 3-6,-3 3-7,-1 2 1,-2 2 7,-2 3 7,-2 1 7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8"/>
    </inkml:context>
    <inkml:brush xml:id="br0">
      <inkml:brushProperty name="width" value="0.03374" units="cm"/>
      <inkml:brushProperty name="height" value="0.03374" units="cm"/>
    </inkml:brush>
  </inkml:definitions>
  <inkml:trace contextRef="#ctx0" brushRef="#br0">87597 55800 652,'-16'1'6,"0"4"13,1 2 13,-1 3 12,1 3 4,-1 3-7,0 3-5,1 4-6,-1 0-5,1 0-4,-1 1-3,0-1-4,1 1-5,-1-1-4,0 0-6,1 1-5,0-2-6,2-2-7,3-1-8,1-2-8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18"/>
    </inkml:context>
    <inkml:brush xml:id="br0">
      <inkml:brushProperty name="width" value="0.03688" units="cm"/>
      <inkml:brushProperty name="height" value="0.03688" units="cm"/>
    </inkml:brush>
  </inkml:definitions>
  <inkml:trace contextRef="#ctx0" brushRef="#br0">87950 56061 596,'7'22'109,"-1"-1"-23,0-3-25,-2-1-25,0-1-13,-2-1-3,0 1-3,-2-1-4,0 0-3,0-1 0,0 0-2,0-2-1,3-4-3,6-6-6,6-8-6,5-6-5,4-5-2,-1-3 3,0-3 3,1-3 2,-1 0 1,1 1 0,-1 3-1,1 2 0,-2 1-1,-2 2-1,-1 3 0,-2 1-1,-3 2-4,-1 3-6,-2 1-5,-2 2-7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0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87159 53166 618,'-1'-12'68,"0"8"-11,-2 8-10,0 8-10,-2 4-6,0 3-4,-1 1-2,-1 3-3,-1 1-3,0 1-3,0 1-3,1 0-4,-1 1-2,0-1-4,0-1-2,1-1-5,0-1-4,2-1-7,2-1-8,2-1-6,2-2-10,2-3-11,2-3-10,2-2-12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62775 1859 457,'-22'-25'42,"7"11"10,3 12 11,6 12 10,3 8 0,0 3-11,2 4-12,0 5-11,0 2-8,-2 4-7,-2 3-6,-1 3-7,-2 1-7,0 1-8,0 2-10,1 1-8,0-2-9,2-3-9,2-2-9,2-3-8,1-5-5,0-6 0,0-5 0,0-6 0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0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87366 51071 699,'-7'-14'-1,"-1"1"0,0 2-2,0 2 0,1 2-5,0 1-6,2 0-6,1 2-8,-1 0 3,0 2 11,-2 0 10,0 2 12,-2 1 5,-2 4 1,-2 2 0,-1 3 2,-1 3-1,1 2-1,0 1-2,2 3 0,0 1 1,1 3 4,-1 1 3,0 3 4,1 0 1,2-1-1,3-1-2,1-1-1,1-1-2,2-1-4,0-1-2,2-1-4,1-3-3,4-3-3,2-4-2,4-4-3,2-3-2,3-2 2,3-2 1,3-2 0,2-4-5,1-6-14,1-5-12,1-7-14,0-3-5,-1-1 5,-1 0 4,-1-2 4,-2 0 6,-1 3 7,-3 2 7,-1 1 7,-3 3 4,-3 1 2,-2 3 2,-4 1 1,-1 2 2,0 2 5,0 3 4,0 1 4,0 1 5,0 2 4,0 1 6,0 1 4,-1 1 2,1 3 0,0 4-1,0 2-1,0 3-2,0 2-2,0 2-4,0 1-3,-1 3-1,0 1-1,-2 3-1,0 2 0,-2 0-3,-2 2-6,-2 1-5,-2 1-6,-1 0-5,0-1-4,1-1-5,-1-1-4,0-3-5,2-3-5,1-4-4,0-4-5,2-5-3,2-5 1,2-4 0,2-5 1,2-5 3,0-3 8,1-5 9,2-3 8,0-2 4,1 3 3,2 1 1,0 3 1,1 1 2,-1 2 0,1 3 0,0 1 0,0 2 1,-1 2 0,1 2 0,0 3 0,0 0 2,-1 2 3,1 0 5,0 2 4,0 0-1,-1 0-4,1 0-6,0 0-5,-1 0-2,-1 0-2,0 0-1,-2 0-1,-1-1 0,0 0 2,-2-2 1,0 0 2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1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89262 50296 612,'0'-15'0,"0"1"0,0 1 0,0 1 0,0 0-2,0 0-3,0 0-4,0 1-3,0 1 7,0 6 17,0 4 19,0 6 18,0 5 5,0 5-9,0 7-8,0 5-9,-1 5-3,0 2 0,-2 4 1,0 3 1,-2 4-2,0 7-7,-1 7-6,-1 8-5,-1 1-8,2 0-9,1-1-8,1-1-8,0-4-10,2-6-10,0-8-12,2-6-11,0-8 1,0-6 13,0-7 11,0-7 13,0-4 9,2-2 4,0-2 6,2-2 4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21"/>
    </inkml:context>
    <inkml:brush xml:id="br0">
      <inkml:brushProperty name="width" value="0.02672" units="cm"/>
      <inkml:brushProperty name="height" value="0.02672" units="cm"/>
    </inkml:brush>
  </inkml:definitions>
  <inkml:trace contextRef="#ctx0" brushRef="#br0">89850 51424 823,'15'-21'0,"-1"5"0,-1 5 0,0 5 0,-1 3 0,1 3 2,1 4-1,1 2 2,-1 3 1,-2 2 1,-4 2 2,-3 1 1,-2 3 0,-2 1-4,-2 3-2,-2 1-3,-2 1-1,-1-3 0,-3-1 0,-2-2 1,1-2-1,2-1-2,4-1-1,3-1-1,4-1 0,5-2 1,7-2 2,6-2 2,2-2 2,1-1 4,-1 0 5,0-2 3,0 2 3,-3 2 0,-1 4 1,-2 2 1,-3 2-1,-3 1 0,-3 1-2,-2 2-1,-8 1-4,-8 7-6,-11 3-8,-9 6-5,-6 2-8,0-2-8,-2 0-7,0-1-8,2-4-1,9-5 5,7-7 6,9-5 6,2-3 3,0 0 2,-1 0 2,-1 0 1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1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84254 55687 716,'-4'-6'15,"-8"20"18,-7 19 19,-8 20 17,-2 3-3,7-13-28,5-12-27,7-13-28,1-6-12,0 1 2,-1 1 2,-1 2 1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3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85000 57665 651,'23'-7'118,"-1"3"-27,-1 1-29,-1 2-27,0 1-16,3 0-6,1 0-5,3 0-5,1 0-5,0 0-4,2 0-3,1 0-4,-1 0-5,-3 2-8,-3 0-8,-3 2-8,-3-1-3,-1 1 2,-2 0 2,-3 0 0,-1-1 4,-2 1 4,-2 0 5,-2 0 4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3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86405 55574 672,'-13'-1'6,"6"0"10,6-2 11,6 0 11,4 0 3,1 2-6,3 2-5,2 2-5,1 2-5,1 2-1,1 1-2,1 3-3,0 1-1,-1 1-3,-1 1-2,-1 2-1,0-1-6,0 1-6,-1-1-8,1 1-8,-2-2-1,-1-3 4,-2-3 5,-2-2 5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5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98400 48445 656,'0'-13'5,"2"4"9,0 6 9,2 5 10,-1 5 3,-1 7-3,0 7-4,-1 7-4,-1 6-3,0 4-3,0 6-2,0 4-3,0 3-2,0 0-1,0 0-1,0 0 0,0 0-1,1 0-2,2 0-1,0 0-1,2 0-2,0 1-2,1 2-3,2 0-2,-1 0-2,-1-2-4,-1-3-2,0 0-4,0-2-1,0 0-2,1 0 0,2 0 0,-1-3-2,-1-4-2,-1-6-1,0-4-2,-2-4-1,0-5-1,-2-3-2,0-4 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5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97700 52361 679,'1'-13'-5,"2"8"7,2 7 8,2 6 9,0 4 4,1 3-1,0 2 1,0 1 1,0 3-2,0 1-1,-1 3-2,1 1-2,0 2-1,2 1-2,0 0-1,1 2-2,0-1-1,0-1 1,-2-3-1,0-1-1,-2-3 0,1-2-2,0-1-2,0-2-3,0-2 0,0-1-1,-1-1 1,1-1-1,0-2-1,2-2-2,0-4-4,1-2-3,3-4-1,4-4 3,3-4 2,5-4 3,2-4-2,4-5-3,3-5-5,3-4-3,2-5-6,2-2-4,2-4-6,2-2-5,-2 0 0,-8 6 4,-6 4 6,-7 6 4,-4 2 2,-3 1-2,-1 1-3,-2 1-1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6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101371 53087 728,'-14'-6'3,"5"6"8,3 4 8,4 6 7,2 2 1,0 1-4,0 1-3,0 2-5,0 1-2,0 5 3,0 3 0,0 4 2,-2 4 0,-2 1-2,-4 2-3,-1 2-3,-2 0-3,2-4-7,2-2-5,3-3-7,0-4-4,0-5-2,0-5-3,0-5-3,2-7-4,4-11-4,4-12-7,4-9-4,0-4-1,-1 7 7,-2 5 5,-2 7 6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7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101662 52534 611,'7'-15'-1,"0"2"-2,-2 3-1,0 1-2,-1 3 1,3 6 1,2 4 2,2 6 3,-1 2 2,-1 3 6,-2 2 5,-2 1 5,-1 3 4,0 1 3,0 3 4,0 1 3,-1 2 1,-1 3-2,0 1-3,-2 2-3,0 2-1,-2 3-3,0 1-2,-1 2-2,-1 0-2,0 0-4,0-2-2,0 0-2,1-2-4,0-2-6,2-1-4,0-3-4,1-4-6,-2-5-7,0-7-5,-2-5-7,1-6-2,1-8 3,0-6 4,2-7 1,0-7 4,0-5 1,0-6 3,0-6 2,0-4 2,0 2 0,0-2 1,0 2 1,0-1 1,0 1 2,0 2 2,0 0 2,0 3 2,0 6 3,0 4 2,0 5 2,-2 8 5,-2 14 5,-4 12 5,-2 13 6,-2 7 1,1-1-3,-1 0-4,1 1-3,-1-3-2,2-4-1,1-3-1,1-5-1,1-2 0,2-2-2,2-3 0,2-1-1,3-4-4,4-8-7,3-6-7,5-7-6,3-5-5,3-3-1,3-3-1,3-3-2,-1 1 1,-3 3 3,-5 5 5,-3 3 2,-3 4 4,-1 1 3,-1 2 3,0 2 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6"/>
    </inkml:context>
    <inkml:brush xml:id="br0">
      <inkml:brushProperty name="width" value="0.05859" units="cm"/>
      <inkml:brushProperty name="height" value="0.05859" units="cm"/>
      <inkml:brushProperty name="color" value="#00BFF3"/>
    </inkml:brush>
  </inkml:definitions>
  <inkml:trace contextRef="#ctx0" brushRef="#br0">64202 1880 375,'-8'-8'8,"1"2"16,-1 1 16,0 0 17,0 3 4,0 2-7,0 4-7,1 2-6,-2 4-7,0 4-4,-2 3-5,0 5-5,-1 3-3,-1 3-1,-1 3-1,-1 2-1,0 1-2,2-1-1,2-3-3,3-1-1,0-3-2,2 0-3,0-1-3,2-1-2,4-3-7,10-5-11,8-4-12,9-6-11,3-5-4,-2-6 3,-1-6 3,-2-5 4,-3-5 3,-2-1 3,-1-3 3,-2-1 3,-3-2 3,-1-1 4,-2-1 4,-2-1 3,-2 1 3,-2 3 5,-3 4 4,0 2 3,-2 3 4,0 2 1,0 4 3,0 3 2,0 1 5,0 0 8,0 0 8,0 1 8,1-1 0,5 0-7,4 0-7,4 0-8,2 2-4,-1 4-1,1 4 0,0 4-1,-3 3-2,-3 2-1,-4 2-2,-4 1-2,-2 3-2,0 1 1,0 3 0,0 2-1,-1-1-1,0 0-1,-2-1-3,0 0-2,-2-3-3,0 1-1,-1-2-3,-1-1-3,-1-1-3,2-1-5,1-1-6,0 0-5,3-5-2,4-8 3,4-8 1,4-8 3,2-2 2,1 3 2,1 3 4,2 2 2,0 3 2,3-1 0,1 0 0,3 0 1,-1 0 0,-1 0 1,-3 1 0,-1-1 1,-1 0-1,0 2 1,-1 1-1,1 0 0,-2 1 1,-1-2-1,-2 0 1,-2-1 1,-2-2 1,-2 0 1,-3-1 3,0-1 1,-2-1 2,0 0 2,0 0 1,0 1 3,0-1 1,2 0 2,0 0 1,2 1 1,-1-2 1,-1 0 1,0-1 2,-2-1 1,1 0 1,0 1 0,2 0 1,0 2 1,1 1 4,0 1 10,0 0 10,0 2 10,-1 3 3,-2 6 0,-2 6-1,-2 6-2,-1 3-4,0 1-7,0 1-8,0 1-7,-1 5-6,-4 9-5,-2 8-3,-3 10-5,-1 5-4,2 1-6,3 3-5,1 2-5,1-1-4,-2-1-2,0-2-3,-1-2-1,0-3-6,0-3-5,2-2-7,1-4-6,-1-1-4,0-2-3,-2 0-2,1-1-3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7"/>
    </inkml:context>
    <inkml:brush xml:id="br0">
      <inkml:brushProperty name="width" value="0.0306" units="cm"/>
      <inkml:brushProperty name="height" value="0.0306" units="cm"/>
      <inkml:brushProperty name="color" value="#F2395B"/>
    </inkml:brush>
  </inkml:definitions>
  <inkml:trace contextRef="#ctx0" brushRef="#br0">102165 52811 718,'8'-8'0,"-2"2"0,-1 1 0,0 0 0,-1 1 0,0 0 0,-1 0 0,2 1-1,-3 1 3,-3 5 7,-2 6 7,-3 4 6,-3 3 3,0 1-2,-2 1-3,1 1-2,-1 0-2,2-2-3,2-3-3,2-1-2,4-2-4,4-3-4,5-1-4,6-2-3,1-2-4,-1 0-3,-1-1-3,0-2-2,-3 0-1,1 0 4,-2 0 3,0 0 3,-5 2 5,-5 6 6,-5 4 5,-7 5 6,-3 3 2,-2-1-2,0 1-3,0 0-2,-2 0-1,0 1 1,1 0 0,-1 3 2,1-2-1,1 0-2,1-1-1,1 0-3,1-3 0,4-1 1,3-3-1,3-1 1,2-3-6,3-2-14,4-4-13,2-2-14,3-4-2,2-2 7,2-4 9,1-2 7,0-1 7,-2 3 4,-4 1 5,-2 2 4,-2 2 3,1 2-1,1 2-1,2 2-1,-1 2 7,-1 3 12,0 4 11,-1 2 14,-1 1 3,1-1-4,1-1-3,2 0-5,1-2-2,1-1-2,3 0-2,2-2-2,1-1-4,-1-2-7,1-3-7,0 0-8,-1-2-6,-1 0-7,-1 0-6,0 0-7,-2-2-3,1 0-1,0-3 0,0-2 0,-1-2 0,1-2 2,0-2 2,0-1 1,-1-3 3,1-3 1,0-3 3,0-3 1,-2 0 4,1 5 2,-2 3 5,0 5 3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7:38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103438 53100 577,'7'-26'31,"-2"10"5,-2 12 5,-2 11 5,-1 6-2,0 3-6,0 3-6,0 3-8,0 2-4,0 3-1,0 1-2,0 2-2,-1 3-1,-2 3-3,-2 2-2,-2 4-2,-1 2-2,0 2-2,1 2-2,-1 2-3,0-1-1,2-4-1,1-4-2,0-4-1,2-5-1,0-4-1,2-5-2,0-5 0,1-5-5,0-8-7,0-7-8,0-6-8,-1-6 0,-2-7 4,-2-5 6,-1-7 5,-4-3 4,-2 0 2,-3-2 1,-3 0 3,-2 0 2,1 3 2,-1 4 3,1 2 1,1 2 3,2 3 3,4 1 3,3 3 4,2 1 2,2 3-1,2 1 1,2 2-1,3 2 0,2 1-1,3 0-1,4 2-1,0 1 0,1 2 1,0 3 0,0 1 2,-1 1-1,1 0-2,0 0-1,0 0-1,-2 2-1,-3 5 1,-2 6 0,-4 4 0,-2 3 1,-4 3 1,-2 1 2,-3 3 1,-4 0 1,-4 0-1,-3 1 0,-5-1 0,0-1 0,3-1 1,3-3 0,3-1 0,3-3 1,3-3-2,3-3-1,2-2-1,4-5-4,4-2-7,4-6-8,4-2-8,6-6-2,7-6 1,8-5 1,8-6 2,6-4 1,4 1 3,4 0 2,4-1 2,1 2 2,-1 3 1,0 4 2,-2 2 0,-3 3 3,-4 2 3,-6 4 4,-4 3 3,-6 2 2,-7 2-1,-7 2-2,-7 2-1,-5 2 1,-4 2 4,-4 2 2,-4 2 3,-4 3 4,-6 3 4,-4 5 3,-4 4 4,-5 0-1,-1 0-4,-2-1-4,-3 0-5,1-2-3,0 1 0,1-1-1,1 1-1,3-2 0,5-1-1,5-2-1,5-3-2,5-1 0,6 0-2,6-2-1,6-1-2,8 1 0,9 0-3,10 1 0,10 2-2,7-1-2,2 1-5,3 0-5,4-1-4,0 2-2,-1 2 1,-1 1 1,-1 3 1,-4-1 1,-8-1-1,-8-2 0,-8-2 0,-5-2-6,-5-1-12,-3-1-11,-4 0-12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39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13002 19054 566,'-21'-21'2,"3"6"5,4 7 4,5 5 5,4 3 5,8 2 6,6 0 6,7 2 5,5-1 0,1-1-9,3 0-8,1-2-8,1-1-5,-1-4-2,-1-2 0,-1-3-2,1-1-1,1 2-2,3 2-1,1 3-2,1 0-1,-2 2 1,0 0 0,0 2 1,-2 0 0,2 0 0,1 0 0,1 0 0,0 0 0,1 2 1,-1 0-1,1 2 0,-2-1 1,-2-1-1,-2 0 1,-1-1-1,0-1 1,3 0-1,3 0 1,3 0 0,0 0 0,-2 0 0,-1 0 2,-3 0 0,-1 0 1,-1 0 0,-1 0 0,-1 0 0,0 0 0,-1 1 1,1 2 0,-1 0 1,1 0 0,1 0-1,1-1-1,1-2 0,1-1 0,3-2-1,1-2 1,3-1-1,0-2 1,0 0-1,0 0-1,1 0 0,-1 0 0,0-2 0,0 0 0,1-1 0,-1 1 1,0 2-2,0 4 0,1 3 0,-2 0-1,0-1 0,-1 0 1,-1-1-1,0-1 1,1 2 0,1 0 0,0 2 0,1 0 1,1 0-1,-1 0 0,0 0 0,0 0-1,-1 0 1,-1 0 0,-1 0 0,-1 0 0,0 0 0,1 0 0,-1 0 0,-1 0 1,-1 2-1,-3 0 1,-1 2 1,-1-1-1,1-1 1,1 0-1,1-1 1,-1-1-1,0 2 0,0 0 0,-2 1-1,0 1 1,2-2-1,3 0 0,1-2 0,2 0 0,-1-2 0,0 0 0,1-2 0,-1 0 0,-2 1 0,0-1-1,-1 0 1,0 0 0,-1 0 0,1 0 1,-1 0-1,0 0 0,1 0 1,-1 0-1,1 1 0,0-1 1,1 0-1,0 0 0,2 0 0,1 1 1,-1 0 0,1 1 0,-1 2 1,0 0 0,1 0 0,-1 0-1,0 0 1,2 0-1,1 0 1,2 0 0,2 0 1,1 0 0,-1 0-1,-2 0 0,0 0 0,0-1-1,1 0 1,0-2-1,2 0 1,0-1-1,-2 0 0,0 0-1,-1 1 1,0-1 0,1 2 0,0 0 0,2 2 1,0 0 0,-2 0-1,0 0 1,-1 0-1,-1 0 0,1 0 0,-1 0 0,0 0-1,0 0 1,-2 0 0,0 0 0,-1 0 0,0 0 0,1 0-1,1 0 1,1 0-1,-1 0 0,0 0 0,-1 0-1,-1 0 0,0 0 0,2 0 0,3 0 1,1 0-1,1-1 0,-2-2 1,0-2 0,-1-2-1,-1 0 1,0 2 0,1 3 0,-1 1 0,0 0 0,1-1 0,-1 0 0,0-1 0,0-1 0,-2 2 0,0 0 0,-1 2 0,-1 0 0,-1 0-1,-1 0 1,-1 0-1,-1 0 0,1 0 0,-1 0 0,1 0 0,-1 0-1,1 0 1,-1 0 1,0 0-1,1 0 1,-1 0 0,1 0-1,-1 0 1,1 0 0,3 0 1,1 0 1,3 0 1,0 0 0,0 0 0,0 0 0,1 0-1,-1-1 1,2 0-2,1-2 1,1 0-1,-1 0 0,0 0 0,-1 2 0,-1 0-1,-1 1 0,2-2-1,1 0 1,1-2-2,0 0 1,0 1 0,0-1 0,0 0 0,-1 0 0,-1 2 1,-3 0-1,-2 2 1,-2 0-1,-1 0-1,-3 0-1,-1 0-1,0 0 0,3 2 2,3 0 1,3 2 2,0-1 2,-2-1 1,-1 0 2,-3-1 2,2-3 0,7 0-2,5-3-2,6-2-1,2-1-1,-2 0-2,-2 1 0,-2-1 0,-1 0-1,0 0 0,0 0-1,0 0 1,0 1 0,1 1 0,-1 0-1,0 2 1,-1 1 0,-2 0 0,-2 2 0,-1 0 0,-2 1 0,0 0-1,0 0 0,1 0-2,0 0 1,0 0 1,2 0 0,1 0 1,-1 0 0,0 0 0,-1 0 0,-1 0-1,-1 0 1,2 0 1,1 0 1,1 0 1,-1 0 0,0 0-1,-2 0 0,1 0-1,-2 1 0,0 0-1,0 2 0,1 0 0,-1 0 1,2 0 0,1-2 2,1 0 0,0-1 1,0 0-1,0 0 0,0 0-1,1 0-1,-1 0 0,0 0 0,0 0-2,1-1 0,0 0 1,2-2 0,1 0 1,-1 0 0,0 0 1,-1 2 0,-2 0 1,0 1 1,-1 0-2,-2 0 1,0 0-2,-1 0 1,1 0-1,-1 0 1,0 0 0,1 0-1,1-2 1,0 0 0,2-2-1,0 0 1,1 1-1,-1-2 0,0 2 0,1-1 0,0 0 0,2 0 0,1 0 0,-1-1 1,0 0-1,-2-1 0,0-1 1,-1-1-1,-2 2 0,0 1 0,-1 0 1,0 1-1,3 0 0,1 0 0,2 1 0,2-2 0,0 2 0,2-1 0,0 0 0,1 0 0,-2 0 0,0 0 0,-1 0 0,-1 0-1,4-2 0,1 0-2,2-1 0,0-1 0,-1 2 0,0 1 0,-1 0 2,-1 1-1,2 1 1,0-2 0,2 2-1,-1-1 1,-1 2 0,0 0 1,-1 2 0,-3 0 0,0 0-1,-3 0-1,-2 0-1,-1-1-1,-2 0 0,0-2-1,-1 0 0,-2 0 0,0 0 1,-1 2 0,-1 0 0,0 1 0,1-2 0,1 0-2,0-2-1,1 0 0,-3 1 1,-2-1 1,-1 0 0,-3 0-2,-1 2-4,-3 0-5,-1 2-4,-3 1-5,-1 2-2,-2 2-5,-2 2-2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1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67377 2359 568,'-2'-15'20,"0"4"18,-3 3 18,-2 3 17,-2 2 0,-4 3-16,-2 4-16,-3 2-18,-2 4-8,-3 4-4,-1 3-1,-2 5-3,-1 1-2,3 1-3,1-1-1,3 1-4,2-2 0,5-3 1,3-3 0,4-3 1,3-1 0,2 2 0,2 0 1,2 1-1,3-1 1,4-1-2,3-2-2,5-2-1,1-1-1,1 0 0,-1-1-1,1 1 0,-2-1-1,-1 0 1,-2-2 0,-3 0 0,-1 0 1,-2 3 3,-2 3 1,-2 4 2,-3 0 2,-2 1 1,-4 0 2,-2-1 2,-4 1 0,-4 1-1,-3 2 1,-5 0-1,-1-1-2,1-1-1,1-3-2,1-1-2,0-1-2,-3 0-5,-1-1-3,-2 1-3,0-1-4,3-2-5,3-3-3,3-1-5,4-2-6,6-4-9,6-2-7,6-3-9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1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68250 3697 606,'14'-21'68,"-1"7"-10,-2 5-9,-2 6-11,-1 3-6,1 0-2,2 0-2,0 0-1,0 1-5,-1 2-4,0 2-6,-2 2-5,-2 3-4,-2 5-2,-4 5-1,-2 5-2,-4 1-1,-2 0 1,-3-1 0,-3-1 0,-2-2 0,1-3 1,-1-3 1,0-2-1,4-3 2,6-1 0,8-1 2,6 0 1,7-3-2,4-3-4,4-2-6,6-3-5,3-3-4,1 0-3,1-2-3,0 0-3,-1 0-2,-5 2 0,-5 2-1,-5 2 1,-3 1-3,-1-2-5,-1 0-7,0-1-6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2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70750 3609 649,'1'-14'55,"4"4"-9,2 5-10,3 3-8,3 2-7,2 0-2,1 0-3,3 0-2,1-1-2,-1-1 0,1 0-1,-1-1 0,4-1 0,5 2 1,6 0 2,7 2 0,3-1-2,2-2-6,2-2-6,2-1-5,2-2-3,1 0 0,3 0-1,2 1 1,0 0 0,-1 2 1,0 2 2,-2 2 1,-1 1 0,-2 0-3,-2 0-1,-2 0-2,-3 0-1,-4 2 0,-4 0-1,-3 2 0,-5-1-1,-3 2 0,-5-2 1,-3 1 0,-3-1 0,-1 0-1,-1-2 0,0 0 0,-3-2-4,1-2-10,-2-2-8,0-1-10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3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76115 2344 512,'0'-15'17,"0"2"6,0 3 8,0 1 6,-1 1 1,-4 2-4,-2 1-6,-3 0-4,-3 2-3,-2 2-1,-1 2-2,-3 2-1,-1 3-1,-1 2-1,-1 3-2,-1 4-1,0 1-2,1 3 0,1 1-1,1 3-1,1 0-2,1-1 0,0-2-3,2 1-1,2-2-1,1 1 0,2-1 1,3 1-1,0-1 0,2 1-4,0 0-3,2-1-3,1 0-1,2-3 0,2-1 0,2-2 1,2-3 0,4-1-1,2-2 0,3-2 1,3-2-1,1-2 1,3-2 0,1-2 0,3-2-1,1-2-4,3-2-3,1-1-3,2-3-3,2-2-1,3-1-3,1-3-1,0-2 1,-2-3 2,-2-3 3,-1-2 4,-3-2 1,0 1 1,-1 1 1,-1 1 0,-2 2 3,-3 1 4,-3 3 4,-3 1 3,-3 3 10,-4 3 14,-5 3 15,-3 3 15,-3 2 4,-2 2-7,-2 2-7,-1 2-7,-2 2-5,0 4-4,0 2-4,0 3-4,0 3-3,-1 2 0,-2 1-1,0 3-2,0 0-1,3 1-1,1 0-2,2-1-1,1 1-2,0-1 0,0 1 0,0-1-1,1 0-1,2-1-2,2 0-1,2-2-3,3-2-1,2-1-1,3-2-1,4-2-1,0-1 0,-1-1-1,-1 1 1,-1 0-1,0-1 0,0 0 1,-1-2 2,1 0 0,-2-1 1,-2 3 1,-4 2 0,-2 2 0,-5 1 0,-4 1 0,-6 1 0,-3 2-1,-6-1 1,-2 1-2,-2-1-2,-4 1 0,-1-1 0,1-3 0,1-1 1,1-2 2,3-2-5,4-2-10,3-3-9,4 0-9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3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78550 3066 543,'28'-7'27,"-5"2"-2,-7 2-1,-5 2-2,-3 1 1,2 0 6,0 0 4,2 0 5,-2 1 2,1 2-4,-2 2-2,0 2-4,-3 2-3,-1 3-5,-2 3-5,-2 3-4,-2 2-5,-2 1-2,-2 1-3,-1 2-4,-3-2-1,0 0 0,-2-1-1,1 0-1,-2-3 0,2-1-1,0-3 0,2-1-1,5-2 1,8-2 1,9-3 0,10-1 0,4-2-1,4-4-4,3-2-5,3-3-5,1-2-5,0 2-8,0 1-6,0 0-8,-4 1 1,-7 0 8,-9 0 9,-7 1 8,-4-2 2,0 2-6,0-1-6,0 0-5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4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82150 2128 580,'36'-28'3,"-6"7"9,-5 7 7,-7 7 7,-1 3 4,1 2-1,3 0 0,2 2-2,-2 0 0,-2 2-3,-3 0-2,-2 2-3,-4 0-2,-1 3-2,-2 2-2,-2 2-3,-2 1-1,-2 1-2,-2 1-1,-2 2-1,-2-1-2,-2 1-1,-2 0-1,-1-1-1,-4 2 0,-2 3 1,-3 3 0,-2 3 1,-3 0 1,1-1 0,-1-3 2,1-1 0,1-3 1,5-1 0,3-2 2,4-3-1,4 0 1,2 0-3,4-1-2,2 1-1,4-2-3,4-2-3,3-4-2,5-2-2,4-4-4,3-2-3,4-4-3,5-2-3,0-3-4,0-1-3,-1-3-2,-2-1-4,-2-1 0,-5 2 3,-5 3 1,-5 1 4,-3 2-2,-2 1-2,-2 0-3,-2 2-2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4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82535 2300 562,'-12'8'7,"9"0"16,6-1 15,9 1 16,4 0 3,1 0-8,2 0-9,0 0-9,-1 0-5,-1 1-4,-3 1-4,-1 2-3,-3 0-3,-2 1-1,-4 1-3,-2 1-1,-5 3-1,-6 4-1,-6 3-1,-5 4-1,-5 3-1,-3-1-4,-3 0-2,-3 0-4,0-1-1,0-3-2,1-3-1,1-3-1,1-3 0,2-1 2,0-2 2,1-2 3,2-3 2,5-1 3,3-2 3,5-2 3,4-2 3,6-1 3,6 0 3,6-1 3,7-3 0,7 0-5,8-3-3,8-2-4,3-1-5,-3-2-5,-4 0-6,-2-1-5,-1-1-6,2 0-3,3 1-5,1-1-5,0 0-4,0-2-4,-2 0-5,0-1-5,-4 1 1,-9 1 7,-7 2 8,-8 2 7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27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67289 1777 452,'-5'-8'55,"6"2"1,6 1 1,6 1 1,3 0-3,1 0-6,1 0-6,1 0-6,0 0-5,1-1-3,-1-2-2,1 0-3,0 1-7,1 1-9,1 2-8,1 2-11,-3 2-17,-5 4-28,-6 2-26,-6 3-28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83898 1103 512,'0'-16'1,"2"0"4,0 1 2,2-1 4,0 1 4,3 2 6,2 3 6,2 1 7,2 1 1,3 2-1,3 1-1,3 1-2,1 1-3,-1 3-3,-1 4-4,0 2-3,-4 3-5,-3 2-6,-4 2-5,-4 1-6,-5 3-5,-2 1-5,-5 3-5,-4 2-4,-4 0-4,-3 1-3,-5-1-2,-3 1-2,-3-2 0,1-2 4,-1-1 2,1-2 4,1-3 5,3-3 6,3-3 6,3-2 6,4-3 6,6 0 6,6-2 6,6 0 7,6-3 1,7-4-4,7-4-3,7-3-4,3-2-4,-1 2-1,-2 2-3,0 3-3,-2 0-1,-5 2-2,-3 0-1,-5 2-2,-4 2 2,-6 4 6,-6 4 6,-6 4 5,-5 3 3,-3 3 0,-5 3 1,-4 3-1,0 0 0,3-1-1,3-2-3,3-2-2,2-2 0,0 1-2,2-1-1,1 1-1,1-1-2,2-1-6,2-1-6,2 0-5,2-3-8,4-3-10,2-2-11,4-4-10,-1-2-2,-1-2 6,-2-2 8,-2-1 6,-2-3 6,0 0 4,-2-1 4,0-1 4,-1-1 4,0 0 3,0 0 2,0 1 2,0 0 5,2 2 3,0 2 5,2 2 5,-3 4 2,-5 4 1,-4 5 1,-5 6-1,-1 0-3,2-1-8,4-2-8,3-2-7,1-1-7,0 1-2,0 2-4,0 0-3,0 1-1,-2 1 2,0 1 1,-1 2 1,-3 0 2,-2 3 3,-3 2 2,-3 1 3,-3 2 2,-1-1 3,-3 1 2,-1-1 2,-2-1 4,1-1 3,-1-3 4,1-1 3,1-3 3,5-2 0,3-4 1,5-3 2,6-2 5,12-2 11,10-2 11,11-2 11,8-3 1,4-5-11,6-5-9,5-5-10,1-3-8,1 1-6,0-1-7,0 1-6,-2 0-2,-2 4 0,-3 3 1,-4 3 0,-4 2 0,-5 3-2,-7 1-4,-5 2-1,-7 3 2,-6 6 7,-8 4 8,-6 5 7,-6 4 4,-3 1-1,-5 3-1,-3 2 0,-4 0-3,1 1-5,-2-1-4,-1 1-5,0-1-4,-1 1-2,1-1-3,0 1-2,0-2-3,1-1-3,1-3-4,1-1-4,1-2-4,1-1-6,1-1-5,1 0-6,2-3 0,1-1 6,3-2 6,1-2 5,2-3 1,1-4-2,0-4-4,2-4-2,1-4 2,2-5 6,3-5 7,1-5 6,1-2 5,2 2 1,0 0 2,2 1 2,1 2 3,2 3 4,2 3 3,2 3 3,2 2 7,3 2 8,3 2 8,4 3 9,2 1 5,5 4-1,3 2-1,4 4 1,5 3-3,4 7-5,6 6-5,4 6-4,3 4-9,0 4-10,0 4-11,0 4-11,0 1-4,1-1 4,2-3 3,0-2 4,-5-4 2,-10-7 0,-11-7 2,-11-7 1,-6-4-11,-1 0-22,-1-2-22,0 0-21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6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89200 2210 602,'18'-15'18,"3"2"2,5 2 4,3 3 3,6 0 1,8 0-3,8 0-3,8 0-2,2 1-3,-3 1-4,-2 0-2,-4 2-4,-5 0-7,-6 2-10,-7 0-11,-7 2-10,-8 1-7,-9 4-2,-8 2-4,-10 3-2,-5 1 3,-3-4 10,-3-3 10,-3-2 9,-1-2 9,1 2 5,1 0 5,1 2 5,1-1 2,2-1 0,3 0-2,1-1-1,2 0 5,2 1 8,3 3 10,1 2 8,1 3 5,2 4-3,0 3-2,2 5-2,0 1-2,2 1-3,0-1-3,2 1-2,0 2-5,2 6-7,0 7-7,1 5-7,0 6-2,-2 5 0,-2 7 2,-2 6 1,-2 1-3,-2-2-11,-2-1-8,-2-2-11,0-5-4,1-5-3,0-6 0,2-6-2,-1-5 0,0-5 4,-1-6 3,-2-3 2,1-6 2,1-3 0,0-4 0,2-4-1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89128 2417 484,'-5'-65'11,"6"13"-1,6 10-2,6 13-2,3 7 0,3 1 2,1 3 2,3 1 1,0 3 2,-1 4 3,-1 5 2,-1 3 3,-2 4-1,-3 5-4,-2 6-3,-4 4-5,-3 3-3,-4 3-1,-4 1-1,-4 3-3,-4-1 0,-6 0-1,-4-1 0,-4-1 0,-3-2 0,2-3 1,3-3 0,2-2 0,1-4 2,2-3 0,2-2 0,3-4 2,2-2-2,4-4-2,4-2-4,4-3-1,6-5-3,8-5-1,7-7-1,9-5-1,5-5-4,6-2-7,4-4-5,6-2-7,0 0-1,-1 5 4,-2 6 3,-2 4 3,-2 5 5,-2 5 4,-2 4 6,-1 6 4,-4 3 5,-6 1 5,-4 0 4,-5 2 5,-4 1 3,-2 0 2,-4 1 2,-3 2 3,-2 1 3,-2 4 4,-2 2 4,-2 4 5,-2 2 0,-2 3-4,-2 3-2,-2 3-5,-1 2-2,1-1-5,-1 0-3,0 1-4,2-2-8,4-3-12,4-3-12,4-3-12,4-5-5,5-10 0,5-8 2,5-9 0,2-4 2,-1 3 3,-1 1 2,-1 3 4,-2 1 3,-5 2 6,-3 2 4,-4 3 4,-3 1 6,-1 4 5,0 2 6,-2 4 5,-1 2 5,-2 1 3,-2 3 4,-2 2 3,-1 2 1,-2 1-2,0 3-3,-1 2-3,-1-1-4,2-1-5,1-2-6,0-3-4,4-7-14,6-14-20,6-13-21,6-14-21,2-7-3,1 0 13,-1 0 15,1 0 14,-1 0 9,-1 3 6,-1 2 5,0 2 5,-2 3 3,1 5 0,0 5 1,-1 5-1,0 5 9,-2 3 16,-3 4 17,-1 4 16,-1 4 6,-2 4-5,-1 4-5,0 3-4,-2 4-5,-1 3-4,0 3-3,-1 3-5,-4 4-3,-4 3-3,-6 4-5,-3 4-3,-6 3-2,-2 2-1,-3 2-1,-2 2-1,-4 0-4,-1-2-7,-2-2-8,-2-2-7,-1-4-8,3-4-6,2-5-8,2-5-7,2-5-4,5-3-1,3-4 0,5-4-2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47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92833 2912 485,'-6'-6'8,"4"1"17,4 2 17,4 2 16,0-1 2,-1-2-11,-2-4-13,-2-2-11,1 0-6,2 3 4,4 2 2,2 4 3,1 1 0,1 2-6,0 0-6,0 2-4,-1 0-3,1 3-2,0 2-1,0 2-2,-1 1-1,-1 3 0,-1 2 0,0 1-1,-2 1-1,1-3-1,0-1 0,0-2-1,0-1 0,0 1 0,-1 1-1,1 1 1,0 0-2,0-1-1,0-1-1,-1 0-2,1-2-7,0 1-12,0 0-13,0 0-12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0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9150 18207 683,'3'-13'41,"7"3"0,8 4 2,6 4 0,5 2-3,5 0-8,3 0-7,4 0-8,0 0-5,-4-2-3,-3-1-2,-5 0-4,0 0-1,3 0-1,2 2 0,4 1-2,2-1-1,1-1-1,0 0-2,2-1-2,1-1 0,2 0 0,2 0 1,2 0 0,0 1 1,-2 0 0,-2 2 0,-2 0 0,-1 2 1,0 0 0,0 2 1,1 0 2,-1 1-1,0 0 1,0 0 1,0 0-1,-1 0 1,-2 1 0,-1 2-1,-3 0 0,0 1 0,0 0 0,2-1 2,1 1-1,-1 0 1,0 0 0,-1 0-1,-1-1 1,-1 1-1,0 2 1,0 0-1,1 1 0,0 0 1,2-1-1,2 0 0,3-2 0,0-1 0,0-2 0,0-3 0,0 0 0,2-4 0,2 0-2,3-3-1,4-2-1,1-1-1,0 1 2,0-1 0,0 0 0,-1 1 1,-1 0 0,-1 2 0,0 1 0,-3 0-1,-2 2 1,-3 0 0,-4 2 1,0 0-1,1 0 2,0 0-1,2 0 1,0 0 1,0 0 0,0 0-1,1 0 1,-1 0 1,0 2-1,0 0 2,0 2-1,1-1 1,0-1 0,2 0 0,0-2 1,1 0-1,0-2 0,0 0 0,0-1 0,0-1-1,1 2-1,-1 0-1,0 2 0,0 0-1,2 0 0,0 0 1,2 0 1,-1 0-1,-1 0-1,0 0-1,-1 0-2,-2 0-1,-1 0 1,0 0 0,-1 0-1,-1 0 1,2 0 0,0 0 2,2 0 0,0 0 1,0 0-1,0 0 1,0 0 0,1 0-1,0 0 1,2 0-1,0 0 0,1-1 1,0 0-1,0-2 2,0 0-1,0-1 1,0 0 1,0 0 0,0 1 1,1-1 1,1 0 0,3 0 0,2 0 0,1 0 0,0 0 0,0 0-1,-1 0 1,2 0-2,0 1 1,1-1-1,1 0-1,1 0 1,-2 0-1,-1 0 0,-1 0-1,2 0 1,2 1-1,3-1 1,3 0-1,0 0 1,-3 2-1,-3 0 1,-2 2 0,-3 0-1,1 0 1,0 0 0,0 0 0,0 0 0,1 2 0,2 0 0,0 2 0,1-1 1,-1-1 0,1 0 1,0-1 0,0-1 0,-1 0 0,1 0-1,0 0 1,0 0-1,1 0 0,1 0 0,1 0-1,0 0 0,-1 0 1,0 0-1,-2 0 0,0 0 0,1 0 0,2 0 0,0 0 0,0-1 0,-1-1-1,-1 0 1,-1-1 0,0-1 0,2 2 0,0 0 0,1 2 0,0-1 0,-1 0 1,-1-2-1,0 0 2,-3 0-1,-1 0 1,-2 2 0,-2 0 0,-1 2-1,2 0 1,0 2 0,1 0 0,2 1 0,0 0-2,1 0 1,1 0-2,0-1 0,-2-1-1,-3 0 0,-1-1-1,0-2-1,0-1-2,1 0-2,2-1-2,0-2 0,1 0 1,1-1 2,2-2 2,-1 1 2,1 1 0,0 0 1,0 2 1,-2 1 1,-1 0 1,-2 2 0,-2 0 2,-1 1 0,1 0 0,2 0-1,0 0 0,0 0-1,-1 0 0,0 0 0,-2 0-2,1 0 0,0 0-1,1 0-1,2 0-2,-1 0 0,-1 0-1,0 0-2,-2 0 1,1 0-1,2 0 0,1 0 2,3 0 0,1 0-1,2 0-2,0 0-2,1 0-2,-1 0-4,-1-2-3,-2 0-3,-2-1-5,-7-1 0,-10 0 2,-12 0 3,-9 0 2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67225 14794 546,'-1'-22'1,"-1"3"3,0 3 3,-1 2 2,-2 4 8,-2 3 10,-2 2 11,-1 4 11,-3 3 2,-2 6-6,-2 4-7,-1 5-6,-4 5-5,-5 7-2,-5 5-2,-5 6-3,-2 3-3,0 0-5,0 0-4,0 0-4,0 0-6,1 1-4,2-2-5,0 2-4,5-4-3,7-6 2,8-6 0,9-5 0,5-7-4,5-7-11,6-6-10,4-8-10,1-3-5,-1-2 3,-2 0 3,-2-1 3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1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67101 15000 496,'10'7'65,"6"-2"-10,4-3-12,5 0-11,3-2-7,2 0-4,2 0-3,3 0-5,-2 1-3,-2 1-2,-3 3-4,-3 2-3,-3 1-1,-4 2-1,-5 0 0,-3 1-2,-3 2 2,-2 0 4,-3 1 2,0 1 4,-5 1 3,-2 1 3,-5 2 3,-4 0 3,0 0 1,1 1-3,2-1-1,2 1-1,2 1-3,-1 3-3,0 3-1,0 3-3,0 1-2,-2 2-1,0 1-1,-1 1-1,-1-1-3,0-2-4,1-2-3,-1-1-4,0-4-2,0-5-3,1-5 0,-1-5-2,0-3-2,0-2-2,1-2-2,-1-2-2,0-5 0,0-8 3,1-7 3,-1-9 2,1-5 1,2-6-5,2-5-3,3-4-4,0-1 0,2 2 3,0 3 4,2 4 3,1 3 5,3 5 6,4 6 6,2 4 6,0 5 10,-4 8 14,-4 6 14,-4 8 14,-6 6 1,-8 7-9,-7 7-10,-8 7-10,-4 3-6,1 1-2,1-1-1,2 0-3,0 0-2,1-2-4,1 0-4,1-1-4,3-4-4,5-5-6,5-7-6,5-5-4,6-6-8,8-6-9,7-6-8,9-5-9,6-6-2,5-3 5,4-5 7,6-3 5,1-1 6,-2 3 5,-2 3 6,-1 3 5,-5 3 6,-4 3 4,-5 2 5,-5 4 5,-3 3 5,-4 2 5,-3 4 5,-2 2 6,-5 4 3,-6 4 0,-6 4 1,-6 3-1,-4 4 1,-3 1-2,-3 3-1,-2 1-1,-3 2-2,3 1-2,0 1-3,1 1-2,0 0-4,-3 2-7,-1 1-5,-2 1-8,0-2-4,3-2-5,3-3-5,3-3-4,3-3-3,1-3-1,3-3-1,1-2-1,2-3 0,2-1 2,3-1 1,1 0 1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66650 17950 999,'28'21'-33,"-7"-5"6,-7-5 6,-7-5 5,-2-2 3,0 0-4,1 0-2,2 0-4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67629 18082 999,'-21'-1'-4,"5"0"-8,5-1-9,5-1-8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2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67689 17728 510,'-5'-11'32,"6"8"15,6 10 13,6 8 16,2 4-2,-1 1-14,-1-1-16,-1 1-15,0-1-10,0 1-3,0-1-4,-1 1-3,2-1-3,0 1-3,1-1-1,1 1-1,1-2-3,-1-1 1,1-2-1,0-3 0,-1-1 0,-1-2-2,-1-2 0,0-2-1,-3-6-2,-1-8-1,-2-9-2,-2-9-2,0-4-4,1 0-3,3-1-5,2 1-4,1 0-3,2 2-2,0 0-2,1 1-2,1 2 0,-1 5 5,1 3 4,0 5 3,-1 2 5,-1 2 4,-1 2 4,-1 3 4,-1 0 4,0 2 4,-2 0 3,0 2 4,-1 0 4,3 2 4,2 0 4,1 2 5,1 0 1,0 1-1,-2 2-2,-1 0-2,0 1-1,0 0-1,-1 0-1,1-1-2,-2 2-5,-2 0-10,-4 1-10,-2 1-10,-4 1-7,-2 0-2,-4-1-3,-2 1-2,-1-1-1,1-2 3,0-2 4,2-2 2,0-2 2,0 1 3,1 0 3,-1 0 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75211 3071 578,'7'-29'6,"-2"7"12,-3 5 11,0 6 13,-4 8 4,0 8-2,-3 9-2,-2 10-2,-1 4-5,0 2-6,1 2-6,-1 3-6,-1-1-5,0 0-2,-1-2-3,-1 0-1,-1 0-2,0-1 0,1 0 0,-1 0-1,0-1-3,1-1-6,-1-3-8,0-1-7,1-3-5,3-3-4,1-3-4,2-3-5,2-5-4,2-6-6,2-8-5,2-6-5,1-2 3,0 1 13,0 2 12,0 2 12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68253 17727 659,'-55'-28'6,"14"8"11,15 6 12,15 7 12,9 3 3,4 2-3,4 0-3,4 2-4,4 0-4,7 0-6,5 0-6,7 0-5,3 0-7,3 0-11,4 0-9,3 0-9,-4 0-12,-9 0-13,-8 0-12,-8 0-14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70487 15065 468,'0'-11'12,"2"10"22,0 9 24,2 11 23,-1 6 2,-1 1-18,0 2-18,-1 3-19,-3-1-11,0 0-4,-3-1-5,-2-1-5,1-4-10,6-7-16,4-7-16,6-6-17,4-10-5,7-10 5,5-11 6,7-10 4,0-5 6,-4 6 5,-3 2 6,-5 5 6,-3 4 4,-2 7 3,-4 5 4,-3 6 3,-3 5 7,-2 4 12,-4 4 12,-2 4 11,-4 4 10,-2 5 5,-3 5 6,-3 5 5,-2 2 0,2-2-7,1 0-8,1-1-8,2-1-6,2-3-5,4-1-6,3-3-5,4-7-11,7-12-17,7-14-16,7-11-17,3-12-8,-1-9 0,-1-8 0,-1-9 0,-1-4 3,-1-1 6,-1 1 5,-1-1 5,0 2 8,1 3 8,1 3 9,1 3 8,0 5 6,-3 8 3,-1 8 3,-2 8 4,-3 5 5,-3 4 7,-3 5 7,-2 3 8,-3 5 4,-1 6 3,0 6 2,-1 6 4,-1 2-5,3 1-12,2 0-11,2-1-12,3 0-10,4-3-7,3-1-8,5-2-7,1-2-4,1 0 1,-1-2 1,1 0 1,-2-1 3,-3 3 4,-3 2 5,-3 2 4,-3 1 6,-2 1 7,-4 1 7,-2 2 8,-4 0 3,-4 1 0,-4 1 0,-4 1-1,-3 1 0,-3 1-4,-3 1-3,-3 1-2,-2 0-3,-1 1 0,0-1-2,-2 1-1,-3 0-3,-5 1-7,-4 1-8,-6 1-6,1-2-6,4-2-4,6-3-6,4-2-3,5-5-5,3-3-1,5-4-3,3-4-2,4-6-1,5-6 0,3-7 0,4-7 1,2-1 3,2 5 5,0 5 6,2 5 6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3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71500 15781 514,'9'-7'1,"1"0"4,3 2 4,2 1 2,2 0 4,1 2 3,3 0 3,1 2 4,3 1 1,3 2-3,3 2-1,3 2-2,3 1 4,4 3 7,4 2 9,4 1 8,2 2-1,2 1-8,0 1-10,2 1-8,-1 0-10,-1-1-12,-1-1-12,0-1-11,-4-1-5,-6-1 0,-6-1 0,-5 0 1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4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72263 16883 477,'-28'-6'40,"9"4"6,7 4 6,8 4 5,5 3-1,2 3-7,2 3-9,2 3-7,0 3-8,-1 3-6,-1 3-5,0 3-7,-2 0-6,0-2-3,-2-1-5,0-3-5,-1-2-6,0-3-6,0-3-8,0-2-7,0-7-5,2-9-5,0-8-4,2-9-4,1-5 4,5-1 9,4-1 11,4 0 10,2-1 9,2 3 6,3 1 7,1 3 6,1 2 5,-1 3 1,-1 2 3,-1 4 1,-2 3 7,-3 2 11,-3 4 11,-3 2 12,-3 4 1,-2 4-5,-4 4-7,-2 3-6,-6 4-6,-6 3-4,-7 3-4,-7 3-4,-3 0-3,1-4-2,1-2-1,1-3-1,2-2-3,3-3-4,3-1-3,3-2-3,8-5-13,14-8-19,13-8-19,15-8-20,2-2-5,-8 1 8,-8 2 9,-7 3 8,-5 1 8,-1 2 3,0 2 5,-2 3 5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70650 16814 731,'2'-14'70,"4"4"-6,3 5-7,5 3-7,2 1-23,-1 0-36,1-2-37,0 0-38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5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70800 16516 773,'0'-12'36,"0"8"3,0 8 3,0 8 4,0 6-7,0 6-18,0 6-18,0 7-16,0-2-16,2-6-12,0-8-12,1-5-12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5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76475 18275 333,'49'20'167,"16"14"-1,15 14 1,17 16 0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2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88199 10339 428,'-9'-12'-2,"-2"-6"-3,-2-7-3,-1-7-4,0 0 5,6 6 11,5 5 12,4 7 12,1 6 9,-2 10 8,-3 8 8,-4 9 8,-2 6-1,-1 3-7,-3 3-9,-2 2-7,-1 4-6,-3 5-4,-2 2-4,-1 6-3,-2 1-4,-1 1-2,-1 2-3,-1 0-2,-1 0-3,-3-1-1,-1 0-1,-2-2-2,-1 0-3,2 0-1,0 0-2,1 0-2,3-3-1,5-4 1,5-6 1,5-4 1,5-8-8,6-11-14,6-10-15,6-12-16,6-10-5,7-11 2,7-10 2,7-12 3,0 0 5,-6 8 9,-6 9 8,-5 10 8,-4 3 5,-2 0 2,-3 1 0,-1-1 1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2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89400 10378 450,'7'-15'1,"-1"1"2,0 1 3,-2 0 2,1 3 6,2 3 10,2 2 10,1 4 10,1 2 1,0 4-8,-2 2-8,-1 3-8,0 7-2,0 9 4,0 11 4,0 9 3,-2 3 1,-1-1-3,-2-2-2,-2-1-4,-1-3-4,2-1-3,1 0-5,0-1-4,1-1-2,0 0 2,-1 0 0,2 0 0,-3 3-1,-3 6-3,-2 6-5,-3 6-4,-3-1-5,0-5-7,-1-6-6,-1-6-7,0-5-4,2-5-5,2-5-4,3-5-4,-1-6-3,0-7-1,-2-6-3,0-8 0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88258 12812 578,'-34'-2'0,"8"0"0,8-3 0,10-2 0,7 0 11,6 1 20,6 0 20,6 2 22,5 0 1,6 0-16,6 0-17,7 1-16,2-1-10,3 2-1,2 0-1,2 2-1,0 0-8,-2 0-17,-2 0-16,-2 0-15,-6 0-5,-8 0 7,-9 0 7,-8 0 8,-5 0 0,1 2-9,1 0-7,2 2-8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5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61600 11150 650,'26'-24'52,"4"4"-10,3 3-9,3 3-10,-1 4-4,-2 7-1,-3 6 1,-3 7-2,-6 8-2,-5 14-4,-7 11-7,-5 14-4,-8 3-2,-5-2-1,-7-3 0,-5-3 0,-6-2 0,-3 0 0,-3 0 0,-2 0 0,-1-4 1,3-5 0,3-7 2,4-5 1,7-6 1,13-3-1,12-3 0,13-2 0,7-5 0,4-2 3,3-3 1,3-3 4,1-2 0,1 0 0,-1 0 0,1 0-1,-4 4 1,-6 10 1,-6 10 0,-6 9 2,-10 4-2,-12 1-3,-13-1-3,-12 1-3,-9 1-2,-2 3-3,-3 3-3,-3 4-3,-2 2-1,0 4 1,0 3 1,0 3 0,1-4-3,4-8-7,3-10-6,3-9-9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0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75400 3258 503,'8'-49'0,"0"12"1,-1 11 1,1 13 1,0 7 5,2 4 11,0 4 11,1 4 10,0 5 4,0 9-2,-2 7-1,0 9-3,-2 2-3,-1 0-4,-1-2-5,0 0-5,-2 0-2,0 1-4,-2 0-2,0 2-3,-2-2-1,0-2-2,-2-3 1,0-3-2,0-4 0,0-3 1,1-5-1,2-3 1,2-6-5,4-6-8,4-8-9,3-6-8,4-7-2,3-7 9,4-7 7,2-6 7,1-5 4,2 0-1,1-2-1,1 0-1,-2 0-1,-3 4 1,-5 2-1,-3 4 1,-4 3-1,-1 5-1,-2 5-1,-2 5-1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91059 12395 586,'-25'0'6,"11"0"14,12 0 13,12 0 13,9 0 3,5 0-5,6 0-5,7 0-6,4-2-5,4 0-4,4-3-4,4-2-4,0 0-3,-1 1-1,-2 0-1,-1 2-1,1 1-3,9 0-4,8 2-6,7 0-5,1 1-6,-9-2-5,-7 0-7,-8-2-7,-5 1-2,0 1 0,-2 0 1,0 2 0,-3 0 0,-3 0 0,-5 0-2,-4 0-1,-3 0 3,-3 0 3,-3 0 4,-2 0 5,-4-1 4,-3 0 4,-3-2 4,-2 0 4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3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95000 11187 528,'9'-6'78,"3"6"-14,4 4-14,2 6-15,4 2-8,5 1-1,4 1-3,6 1 0,4 1-4,2 0-2,4-1-2,2 1-4,1 0-1,-4 1-2,-2 1 0,-4 1-1,-3 1 1,-5-1 0,-5 1 2,-5-1 1,-4 1-2,-3-1-4,-3 1-6,-2-1-5,-4 0-2,-3-3-1,-2-1 0,-4-2-1,-2-2 2,-3-1 3,-4 0 3,-2-2 4,-3 0 1,-3 0 0,-3-1 1,-3 1-1,-3 1-1,-3 2-5,-2 1-5,-4 3-4,-1 0-4,0-1-6,0-1-4,0 0-6,2-2-4,5 1-4,5 0-4,5 0-3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4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98580 11074 436,'-9'-8'4,"0"0"6,-1 0 7,-1 0 7,0 5 10,4 8 13,3 9 13,2 10 14,2 4-1,0 2-14,0 2-13,0 3-14,0 0-8,-2 0-4,0 0-4,-1 1-3,-2-1-5,-2 4-6,-2 1-5,-2 2-7,0-1-4,1-4-1,1-4-3,0-3-2,2-5-4,1-3-5,0-5-4,2-3-6,1-6-7,2-6-8,2-8-9,2-6-9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4"/>
    </inkml:context>
    <inkml:brush xml:id="br0">
      <inkml:brushProperty name="width" value="0.05557" units="cm"/>
      <inkml:brushProperty name="height" value="0.05557" units="cm"/>
      <inkml:brushProperty name="color" value="#00BFF3"/>
    </inkml:brush>
  </inkml:definitions>
  <inkml:trace contextRef="#ctx0" brushRef="#br0">98465 10187 395,'45'-29'37,"-4"8"-1,-4 7 2,-3 7-1,-4 4 0,-2 2-5,-1 2-3,-2 2-3,-4 2-2,-5 4-1,-5 2 1,-5 3 0,-3 3-2,-4 1-5,-2 3-5,-3 2-4,-6 1-4,-6 4-2,-7 3-4,-7 3-2,-2 0-4,0-2-2,1-1-4,1-3-4,3-1 0,5-3 1,5-1 2,5-3 2,3-1 1,0-1 4,2-1 2,1 0 3,4-3 2,8-1 3,7-2 1,9-2 3,7-3 0,7-1 1,6-2-1,8-2 1,1-1 0,-4 0-1,-4 0 0,-4 0 0,-4 2 0,-5 2 3,-5 3 1,-5 4 2,-4 1 1,-2 1-1,-4 1-1,-3 2-1,-2 0 1,-4 3 2,-2 1 2,-3 3 2,-3 0 1,-2-1-1,-2-1 0,-1-1-1,-4 0-1,-2 1-3,-3 1-1,-3 1-3,-2 1-2,-3 1-5,-1 1-5,-2 1-4,-3 0-6,-4 1-7,-5-1-8,-2 1-7,-3-1-5,2 0-1,0 1-2,2-1-1,4-2-3,9-5-5,9-5-5,9-4-5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87588 19431 567,'-2'-23'58,"0"15"-5,-3 16-7,-2 15-5,-3 12-5,-6 9-3,-4 6-5,-4 9-4,-3 2-2,1-3-2,1-2-2,1-4-1,1-1-2,1 2-5,1 0-2,1 1-5,1 1-3,1 0-2,1 0-4,1 0-4,0-3-2,1-5-2,-1-4-4,0-5-2,3-6-3,3-4-2,4-5-2,4-5-2,2-5-2,0-6-1,0-6 0,0-6-1,2-8 0,4-8 1,4-8 0,3-10 2,2-5 3,-1 0 3,-1-1 4,0-2 4,-2 2 4,-1 4 2,0 4 3,-2 4 3,0 3 1,0 5 1,0 3 1,-1 5 0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88350 20041 485,'29'-43'-2,"-3"9"6,-5 9 5,-3 9 6,-3 6 2,1 3 1,0 2 1,-1 4 1,0 4 1,-3 6 3,-1 5 2,-2 7 4,-2 3 0,0 3-1,-2 1-1,0 2 0,-2 3-3,-1 1-1,0 2-2,-2 2-2,1 1-1,0 1-2,2-1-1,0 0-2,1 1-2,0 2-1,0 2-2,0 2-3,-1 1-2,0 0-5,-2 0-4,0 0-5,-1-3-3,0-2-5,0-5-3,0-4-5,-2-3-2,-2-3-1,-4-3-1,-2-3 0,-1-4-1,1-3-3,0-4-1,2-4-1,0-4-1,1-4 2,-1-4 1,0-4 2,0-2 2,2 1 4,1-1 4,0 0 3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8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87212 22009 585,'-36'-1'2,"7"0"4,7-2 4,7 0 4,8-1 7,10 0 10,10 0 11,9 0 11,9 1 1,6 1-7,8 0-7,7 2-8,2-1-7,1-1-6,0 0-6,0-1-8,-3-1-6,-5 2-9,-4 0-8,-5 2-7,-3-1-10,0-2-8,0-2-10,1-1-8,-4-2-1,-4 2 8,-5 1 9,-4 0 8,-5 1 7,-3-2 6,-3 0 5,-2-1 7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90960 21460 482,'-54'7'49,"17"-2"-4,19-3-4,17 0-4,12-3-4,7 0-2,7-2-1,7 0-3,6-2-1,4-2-3,6-1-1,4-3-2,3 0-1,0 2-2,0 3-2,0 1 0,1 1-2,3 0 0,3 0-1,4 0-1,0 1-1,1 1-4,-1 0-4,1 2-2,-2 0-6,-1 0-5,-2 0-7,-2 0-6,-1 0-4,1 0-5,1 0-3,1 0-4,0 0 0,-2 0 1,-3 0 1,-1 0 3,-6 0 2,-12 0 2,-10 0 4,-10 0 2,-8-1 1,1 0 0,-2-2 0,0 0 0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97574 20277 455,'-11'-6'19,"10"2"14,10 4 15,10 3 15,5 1 1,2 3-12,3 2-11,1 2-13,1 1-6,1 1-1,-1 1-3,0 2-1,1 0-1,-1 1-1,0 1-2,1 1-1,-3 0 0,-2 1 0,-3 0-1,-3-1 0,-3 1-2,-4-1-3,-5 1-4,-3 0-4,-4-1-2,-6 1-1,-4-1-1,-5 1 0,-5 0-1,-3 1 1,-5 1 0,-3 1 0,-4 1-2,-1-1-3,-2 0-3,-2 1-5,0-1-1,3-1-2,4-1-1,2-1-1,3-1-1,3-3-2,3-1-1,3-2-2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39"/>
    </inkml:context>
    <inkml:brush xml:id="br0">
      <inkml:brushProperty name="width" value="0.05462" units="cm"/>
      <inkml:brushProperty name="height" value="0.05462" units="cm"/>
      <inkml:brushProperty name="color" value="#00BFF3"/>
    </inkml:brush>
  </inkml:definitions>
  <inkml:trace contextRef="#ctx0" brushRef="#br0">100395 19991 402,'0'-16'1,"2"0"3,0 1 1,2-1 3,-2 2 3,-3 3 6,-2 2 4,-3 4 5,-3 0 3,0 0 0,-1-1 2,-1-1 0,-3 0 0,-2 2-3,-3 2-2,-3 2-3,-3 4-1,-1 6-3,-2 5-1,-2 7-3,-2 4 0,-1 2-1,-1 4-1,0 3 0,-1 1 0,3-2 0,2 0-1,1-1 0,3 0-1,3 1-1,3 0-1,3 2-2,4 1 1,3 2 0,4 2 1,4 2 1,3-2 0,4-9-3,2-8-2,3-7-1,7-5-7,9-1-7,11 0-10,9-2-7,6-1-7,5-2-1,4-3-3,3 0-1,2-3 0,-3-1 4,-1 0 4,-2-1 4,-8-1 4,-10 2 4,-13 0 5,-11 2 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1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76400 4331 595,'16'-7'33,"1"0"-1,1 2-2,1 1-1,2 0 0,1 2-1,2 0-1,3 2 0,-1 0-1,-3 0-3,-3 0-2,-3 0-2,-3 1-3,-1 2-2,-2 2-3,-2 2-2,-4 2-2,-5 5-1,-4 4 0,-5 3-1,-5 3-1,-3 1-2,-5 1-2,-3 1-1,-1-2-3,3-2 0,3-3-2,3-3 0,2-2-1,2-2 2,3-3 2,1-1 2,7-4-2,12-8-3,11-6-3,13-7-5,2-2-3,-2 2-4,-5 4-5,-4 3-4,-3 2-5,-3 0-4,-3 2-4,-2 1-5,-3-1 1,-1 0 7,-1-1 6,0-2 7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0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88421 31890 514,'-7'-27'75,"4"11"-10,2 9-11,4 10-9,1 7-7,1 4-6,2 3-4,0 5-5,0 3-3,-2 6-1,-3 5 0,0 5-2,-4 2-1,0 1-3,-3 2-3,-2 0-3,-1 1-3,-2 0-4,0 0-3,-1 0-5,-1-1-2,1-2-1,-1-2 0,1-2-1,0-3-3,2-6-4,2-4-4,2-5-5,3-8-7,2-10-10,4-12-11,2-10-10,2-5 0,0-1 12,0 1 12,-1 0 11,1-1 9,-2 1 4,-1-1 6,0 1 4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88850 31635 536,'16'-24'0,"1"-1"0,1-1 0,1-1 0,2 0 4,1 3 6,3 2 7,1 1 7,2 4 5,-1 5 2,1 4 1,-1 6 4,-1 3-2,-3 4-5,-3 2-4,-3 3-5,-3 4-2,-4 4-2,-5 3 0,-2 5-1,-7 3-2,-6 2-6,-7 4-3,-7 3-5,-4 0-4,1-2-3,-1-2-3,1-1-2,1-5-2,5-5 2,3-7 2,5-5 1,4-4 3,6-2 5,6-2 4,6-2 5,5-1 3,5 2 1,5 0 1,5 2 2,3 1 1,2 5 1,3 4 0,1 4 2,-3 1-2,-7 1-3,-9-1-4,-7 1-3,-7 1-3,-6 5 1,-6 3-1,-6 4 0,-5 3-2,-5-1-1,-5 0-1,-5 0-2,-1-2-1,2-5-1,1-5-1,3-5-1,2-3-2,1-1-1,3-1-4,1 0-2,4-5-11,7-6-20,5-8-19,6-6-21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91650 32596 578,'80'-2'128,"4"-2"-28,5-3-27,3-3-26,-1 0-18,-4 2-7,-6 4-8,-3 3-6,-5 1-8,0 0-4,-1 0-6,-1 0-4,-4 1-7,-6 2-4,-8 2-5,-6 1-4,-7 1-4,-6-1 2,-6 0 0,-5-2 1,-5-1-1,-3 0-1,-3-2-2,-2 0-2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95350 31855 556,'32'-13'86,"1"6"-13,0 6-13,2 6-14,3 3-8,4 0-5,6-1-4,4 1-6,2 0-3,0 2-5,-2 0-3,0 1-5,-4 1-6,-2-1-5,-5 1-6,-4 0-6,-5-1-8,-7-1-10,-7-1-9,-7 0-9,-4-2-4,-2 1-1,-3 0 1,0 0-1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92691 33400 582,'-17'0'2,"-1"2"5,-3 0 5,-1 2 4,1 0 4,8 1 5,7 1 3,7 2 5,9-1 2,13-1 1,13-1 0,12 0 2,12-2-3,9 0-5,10-2-6,11 0-6,3-2-5,-1-2-6,0-2-5,-1-2-5,-5 1-8,-8 1-9,-7 2-10,-9 2-10,-9 2-5,-12 3-4,-12 4-2,-11 2-3,-8 1 2,-2-1 7,-4-1 6,-2 0 7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1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92777 33866 566,'-33'-7'69,"15"2"-12,13 2-11,14 2-10,10 3-6,5 4 1,6 3 2,7 5 1,5 2-3,5-1-5,7 1-5,6-1-6,1 1-10,-1-1-15,-2 1-14,-2-1-15,-7-1-4,-10-3 7,-11-2 7,-11-4 6,-6-1-2,1 0-12,0 0-11,0 0-12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2"/>
    </inkml:context>
    <inkml:brush xml:id="br0">
      <inkml:brushProperty name="width" value="0.05321" units="cm"/>
      <inkml:brushProperty name="height" value="0.05321" units="cm"/>
      <inkml:brushProperty name="color" value="#00BFF3"/>
    </inkml:brush>
  </inkml:definitions>
  <inkml:trace contextRef="#ctx0" brushRef="#br0">98680 31827 413,'7'-9'3,"1"-2"8,0-2 7,0-1 6,-4-1 6,-6 2 3,-8 3 3,-6 1 3,-5 3 0,-5 4-1,-3 4-2,-4 4-2,-3 3-2,-1 1-3,0 3-3,-2 2-3,0 2-2,0 5-2,0 3-3,-1 5-1,2 3-2,2 4-1,2 4 0,2 4-2,1 2-1,1 2-3,1 0-4,1 2-1,2-2-4,5-4-2,3-4-1,5-4-3,3-3-1,4-2 2,4-1 0,4-3 0,5-2 2,6-5 0,5-3 0,7-4 0,7-4 1,10-1 0,10-2 1,10-2 0,6-3-4,5-4-10,3-4-10,4-4-9,-1-1-4,-5 1 1,-7 0 2,-5 2 0,-9 1-1,-10 0-4,-12 2-4,-9 1-4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3:42"/>
    </inkml:context>
    <inkml:brush xml:id="br0">
      <inkml:brushProperty name="width" value="0.02299" units="cm"/>
      <inkml:brushProperty name="height" value="0.02299" units="cm"/>
      <inkml:brushProperty name="color" value="#00BFF3"/>
    </inkml:brush>
  </inkml:definitions>
  <inkml:trace contextRef="#ctx0" brushRef="#br0">102430 33815 956,'-8'-7'3,"1"3"5,-1 1 6,1 2 4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5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25996 11503 487,'-22'-34'7,"6"8"15,5 9 13,5 8 15,1 6 2,0 2-8,-1 2-9,-2 2-9,-1 4-7,-3 6-4,-4 5-4,-1 7-5,-4 3-2,0 1-2,-1 0-2,-1 2 0,0-1-2,1-3-1,1-3-2,1-3 0,1-2 0,1-3 0,1-1 2,1-2 0,5-3 2,8-1 0,9-2 1,10-2 1,5-2 1,2-2 0,4-2 0,3-2 1,2-1 0,-1 0 0,0 0-1,1 0 0,-2 1 0,-4 0-1,-2 2 0,-2 0-1,-4 1 0,-1 0 1,-3 0-1,-1 0 0,-4-2 6,-4-6 10,-6-4 10,-4-5 10,-2-2 1,0 1-9,2 1-9,1 1-10,-1 0-4,2-2-2,-1 0 1,0-1-1,0-1-2,0-1-3,0-1-3,0-1-3,0-1-3,0-1-4,0-1-4,1 0-4,-2 0-4,2 5-5,-1 3-5,0 4-5,-1 4-1,0 3 3,-1 2 3,-2 4 2,1 2 1,1 2-1,0 2-1,2 2-1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5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27850 10861 557,'0'-29'29,"2"7"4,0 5 2,1 7 2,0 4 2,0 4 1,-2 4 2,0 4 1,-1 4-2,0 5-8,0 5-6,0 5-8,0 3-6,0 1-4,0 0-6,0 2-6,0 0-5,0 1-6,0-1-7,0 0-6,-1 0-4,0 1-1,-2-1-2,0 0-2,0-1 1,1-3 3,0-4 1,2-1 4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77909 3268 505,'0'-25'30,"0"13"15,0 12 16,0 14 16,0 7 1,0 2-14,0 4-15,0 3-13,-2 1-12,0-1-7,-3-2-6,-2 1-8,-1-2-6,1 0-2,-1 0-4,0 1-3,0-1-2,1-2-4,-1 0-3,0 0-4,0-3-2,1-2-3,-1-1-4,0-2-3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27950 11740 668,'24'-16'118,"1"-2"-27,0 0-25,2 0-27,-1 0-22,-3 3-17,-3 3-17,-3 3-18,-3 2-12,-1 2-6,-2 2-8,-2 2-6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16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28731 10102 482,'-14'-42'19,"5"10"7,3 9 7,4 10 7,2 10 7,0 8 4,0 9 6,0 10 5,0 5-3,2 6-12,0 5-12,2 4-12,-1 6-10,-1 8-8,0 6-6,-2 7-8,1 3-3,0 1 1,2-1 2,0 0 0,1 1-6,0-1-16,0 0-16,0 1-15,-1-6-4,1-9 10,0-10 8,0-10 9,-1-7 6,0-3 0,-2-5 1,0-3 1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29915 11940 539,'-7'-27'47,"3"11"8,1 9 8,2 10 7,1 7-2,2 4-12,0 3-14,2 5-13,-1 1-11,-1 2-8,0 1-7,-2 1-9,0 0-9,0 1-7,0-1-8,0 0-8,0-2-3,2-5 2,0-5 2,2-4 3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30282 10493 546,'-19'-1'20,"9"0"18,8-2 18,10 0 19,6-2 2,5 0-15,4-1-14,7-1-15,1-1-11,2 0-7,1 1-8,1-1-7,-1 0-6,-2 2-8,-2 1-7,-1 1-7,-4 0-4,-1 2-5,-4 0-3,-3 2-4,-3 0 0,-1 0 5,-2 0 4,-2 0 4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0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30878 9533 535,'-28'-6'47,"7"4"1,7 4 3,7 4 3,3 4-3,2 3-6,0 5-7,2 3-6,0 4-6,2 1-3,0 3-5,2 1-3,-1 3-5,-1 2-4,0 4-5,-1 3-5,-1 1-3,0 2 0,0 0-1,0 2-1,0-3-7,3-5-14,2-4-15,2-5-13,0-5-6,-1-5 2,0-5 3,-2-4 2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32395 9213 533,'-8'-21'72,"1"8"-8,-1 7-8,0 7-7,-1 5-8,-2 5-8,-2 5-8,-1 5-7,-2 3-7,1 1-3,-1 1-4,1 1-3,-2-1-3,0 0 0,-1-1 0,-1-1-2,0-1 1,1-1-1,1-1 0,1-1-1,2-1 0,2-3 1,4-1 2,3-2 0,5-3 0,8-1 1,7-2-1,9-2-1,2-2 0,0 0 0,-1-2 0,-1 0-1,-1-2 0,-3 0 1,-1-2 0,-3 0 0,0-1 1,2 0 1,0 0 2,1 0 2,-1 0 1,-1 0 1,-3 0 0,-1 1 1,-2-2 2,-2-2 3,-2-2 4,-2-2 3,-3-1 1,-3-1-3,-2-1-2,-3-1-2,-3-1-2,0 1-3,-1-1-3,-1 0-2,-1 1-3,0 1-7,0 1-6,1 1-5,0 0-6,2 0-3,2 0-5,3 1-3,0-1-2,3 0 1,2 0 0,3 1 1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33650 8600 468,'0'38'158,"2"0"-35,0-2-35,1 0-34,0-1-22,0 1-7,-2-1-8,0 0-8,-1 0-3,0 0 0,0 0 0,0 0 1,0-2-7,0-3-12,0-5-14,0-3-13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33800 9392 579,'7'-15'37,"-2"2"3,-3 3 1,0 1 2,0 2-1,3 0-4,5 2-3,4 1-4,2-1-4,1 0-2,1-2-3,1 0-3,0 0-5,-1 1-8,-1 0-7,0 2-7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1"/>
    </inkml:context>
    <inkml:brush xml:id="br0">
      <inkml:brushProperty name="width" value="0.05138" units="cm"/>
      <inkml:brushProperty name="height" value="0.05138" units="cm"/>
      <inkml:brushProperty name="color" value="#F2395B"/>
    </inkml:brush>
  </inkml:definitions>
  <inkml:trace contextRef="#ctx0" brushRef="#br0">34545 7798 428,'-14'-17'38,"6"11"19,5 12 20,5 11 19,1 10-1,-1 5-20,0 6-19,-2 6-19,0 6-15,0 6-9,0 6-7,0 5-10,0 3-5,0-1-4,0-1-2,0-1-4,1 0 0,0 1 0,2 1 2,0 1 1,1-1-8,0-1-15,-1-3-15,1-1-16,0-8-2,0-12 8,0-13 10,0-13 8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8:22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35400 9462 522,'9'-27'64,"1"8"0,3 7-1,2 8 1,0 4-6,-1 0-14,-1 0-12,0 0-13,-2 1-9,-1 4-4,-1 2-5,0 3-3,-2 2-2,-1 0 3,-1-1 1,0 1 3,-2 1-4,-2 1-10,-2 3-10,-2 2-11,-3-1-2,-2 1 4,-3-2 4,-3-1 3,-2-1 6,1-1 6,-1-1 6,1 0 7,0-2 4,2-1 3,2-1 2,3 0 3,3-3 6,7-3 7,8-2 8,6-3 8,4-3-2,3 2-10,1-1-11,3 0-11,0 0-11,1 0-9,-1 0-9,0 0-9,-1 0-7,-1 0-5,-3 0-5,-1 1-5,-3-1-2,-3 2 0,-3 0 0,-2 2 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77800 4228 605,'8'-8'1,"2"0"6,0 0 8,1 1 6,1-1 5,2 2 3,0 1 3,1 0 2,1 1 1,-1 1-4,1-2-1,0 2-4,0-1-1,1 2-3,1 0-2,1 2-2,0 0-5,-3 0-5,-1 0-7,-2 0-5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05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42778 18345 624,'-34'-21'-9,"9"3"13,11 4 14,9 5 12,6 2 5,2 2-6,2 2-4,2 2-5,2 1-4,5 0-1,4 0-1,3 0-2,3 1-1,-1 0 0,1 2 0,-1 0-1,2 0 0,1 0-3,3-2 0,1 0-3,2-1 0,3 2 1,1 0 1,2 2 0,1-1 1,1-1-1,-1 0 0,0-2 0,1 0 0,0 0-2,2 0 0,1 0-1,-1 0 0,0-2-1,-2 0 1,0-1-1,0-3 0,2-2-1,3-3-2,1-3 0,2-2 0,2 2 0,2 1 0,1 1 2,1 1 0,-2 3 0,-2 1 1,-2 2 0,-2 2 1,-2 2-1,-2 2 0,-1 2 0,-3 1 0,-2 2 0,-2 0-1,-1 1 0,-2 1 0,-2-2 0,0-1-1,-1 0 0,0-1 0,1 1 0,1 2 0,1 0 0,1 0 0,1-1 0,0 0 0,2-2 0,0 1-1,1 0 1,-1 1-1,0 2 1,0 0-1,1-1 1,-1 1 0,0 0 0,0 0-1,1-1 1,-1 1 0,0 0-1,2 0 1,1 0-1,2-1 0,2 1 0,2-1-1,0-2 1,2-3 0,1 0 0,0-2 0,3 0-1,2 0 0,2 0-1,1-2 0,-2 0 0,-1-3 0,0-2 0,-1 0 0,0 0 0,0 2 1,0 1 0,-1 0 1,-1 0 0,0 0 0,-1 0 2,-1 1-1,0 0 1,0 2 0,0 0-1,-1 1-1,-2-2-2,-2 0-3,-2-1-3,0-1 2,1 0 2,0 0 5,2 0 2,-1 1 3,-2 0 0,-2 2-1,-1 0 1,-1 1-1,4 0 0,2 0 1,4 0-1,2 1 0,0 2 0,2 2-1,0 2 0,-1 0 0,-2-1-1,-3 0-1,-4-2 0,0 0 0,-1 0-1,0 0 1,0 0 0,0-1-2,1-1 0,-1 0-3,0-1-2,0-2 0,2-1 0,1 0 0,1-1 0,0-1 1,2 0 0,0 0 1,2 0 1,-1 1 0,-2 0 0,-2 2 1,-2 0 0,-1 1 1,-1 0 0,-2 0 0,0 0 0,-1 1 1,-1 2-1,-1 2-1,-2 2 0,0 0-1,-3-1 1,-2 0-1,-1-2 0,-1-1-1,-1 0 0,1-1-2,-1-2-2,0 0 2,-1 0 4,-1 0 4,0 0 4,-3 0 1,1 0-3,-2 0-2,-1 0-2,1 0 0,3 2 2,3 0 1,3 2 3,0-1-1,-5 0-2,-3-2-1,-4 0-3,-3-2-4,-1 0-7,-1-2-7,0 0-8,-4-1-8,-2 0-8,-6 0-8,-2 0-9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43765 25993 999,'0'-15'-82,"0"3"20,0 1 21,0 2 21,-1 2 11,0 1 2,-2 1 3,0 0 1,0 1 1,1-2 0,0 0 0,2-1 0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9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43350 24665 649,'8'-23'75,"1"-1"-19,2 1-20,0-1-21,1 2-10,-1 3-4,1 3-2,0 3-3,-1 2-1,1 2 4,0 2 3,0 3 3,-1 1 2,1 3 0,0 4 2,0 2 0,-2 4 2,1 6-1,-2 4 1,0 5 0,-2 2-1,1 0 1,0 1-1,0-1-1,0 1 0,-1 1 0,1 1-1,0 1 0,-1-2-1,-1-2-1,0-3-3,-2-3-2,0-1-1,0-1-1,0 1 0,0 0-2,-1-2-1,0-1-1,-2-3 0,0-1-1,-1-4-11,0-6-20,0-6-20,0-6-21,0-2-2,0 1 16,0 0 16,0 2 17,0 0 10,2 0 4,0 1 5,2-1 5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29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43751 24474 631,'-3'-11'9,"-2"10"17,-5 10 18,-4 10 17,-3 5 2,-1 2-15,-3 3-13,-1 1-14,-1 1-8,-1 0 1,1 1-1,-1-1 0,0 0-4,-3 2-10,-1 1-8,-2 1-8,-1 0-7,1 2-2,1 0-4,1 2-2,3-3-3,5-7-1,5-8 0,5-5-1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0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45616 25162 652,'-12'-2'16,"8"0"10,8-3 9,8-2 11,4 0 1,1-1-7,1 0-8,1 0-6,1 2-6,1 1-3,1 2-4,1 2-3,0 1-3,-1 0-1,-1 0-2,-1 0-1,-1 0-6,1 2-7,-1 0-9,1 2-8,-1-1-6,-3 1-2,-1 0-5,-2 0-2,-2 0 0,1 0 2,0 0 4,0 0 4,-1-1 2,-1-1 5,-1 0 2,0-2 5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47631 23897 584,'0'17'82,"0"5"-23,0 3-23,0 4-22,-1 2-12,-2-1 3,-2-1 2,-1-1 2,-1-2-1,2-3-4,2-3-4,2-3-3,2-4-4,2-3-1,2-4-4,2-4-1,1-3-3,1-4 0,2-2-2,0-3 0,2-4-2,3-2 0,3-3-1,3-3-1,1-2 1,-3-3 0,-1-1 2,-2-2 2,-2-1 1,-1 3 3,-1 2 3,-1 1 3,-1 3 3,-2 1 3,-2 3 4,-2 1 3,-2 2 4,-1 2 4,0 3 4,-1 1 4,-1 3 8,0 6 11,0 4 10,0 6 11,0 1 0,0 1-12,0 0-11,0 0-11,0 2-8,0 5-3,0 5-3,0 5-3,-1 2-4,-1 0-2,0 1-2,-1-1-4,-1-2-1,2-5 0,0-5-1,2-5-1,-1 0 0,0 5 0,-2 5 0,0 5 0,-1 3-1,0 1-1,0 1-2,0 0-2,0 0-1,1-3 0,-1-3-1,0-3-1,0-3 0,0-3 0,0-3 1,0-3-1,-1-3 1,0-2 1,-1-4 0,-1-2 0,-1-2 1,0 0 1,0 0-1,0 0 1,0-1 1,-2-1 2,0 0 3,-1-1 2,0-3 0,2-2 1,2-3 0,3-3 0,0-3 1,2 0 2,0-1 1,2-1 3,1-1 0,4-1 0,2-1 0,3-1-1,4-1-1,2-1 0,3-1-2,3-1 1,2 1-3,1 1-3,1 3-2,1 1-4,-1 3-3,0 1-5,-1 2-4,0 3-5,-4 1-2,-3 2-1,-5 2 0,-3 3-1,-3-1 0,0 2 3,-2-1 2,0 0 2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42129 26964 634,'-9'-1'37,"12"0"0,13-2 2,14 0 0,5-2-1,2 0-6,1-1-5,0-2-5,4 0-5,4-1-3,6-2-3,4 0-3,4 0-1,2-1 1,1 0 0,3 1 2,0-1-3,-3 2-3,-1 1-4,-2 1-3,-2 1-3,-1 2-3,-1 2-2,0 2-2,-1 1-1,0 0 0,-1 0 0,1 0 0,0 0 1,0 0 0,0 0 1,0 0 1,0-1 1,1-2 0,2-2 1,0-2 0,0-1 1,1-1 2,0-2 1,0 0 2,-1 0-1,-3 3 1,-1 1-1,-2 2-1,-3 1 0,-2 0 0,-3 0 1,-4 1-1,-2-1 0,-3 2-1,-3 0 1,-3 2-1,-3 0-1,-2 0-1,-1 0-1,-2 0-2,-3 0 0,-1 0-1,-2 0-2,-3 0 0,-1-1-2,-2 0-4,-2-2-3,-2 0-3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2"/>
    </inkml:context>
    <inkml:brush xml:id="br0">
      <inkml:brushProperty name="width" value="0.03085" units="cm"/>
      <inkml:brushProperty name="height" value="0.03085" units="cm"/>
      <inkml:brushProperty name="color" value="#F2395B"/>
    </inkml:brush>
  </inkml:definitions>
  <inkml:trace contextRef="#ctx0" brushRef="#br0">44657 28097 713,'1'-15'61,"1"4"-12,3 3-13,2 3-11,1 1-8,0 2-2,0 0-2,0 2-1,0 0-2,3 0 0,2 0 0,1 0 0,1 1-3,-1 2-2,0 2-3,-2 2-3,-1 1-1,-3 3 2,-1 2 1,-2 1 3,-2 2-2,0 2-3,-2 0-4,0 1-4,-3-1-2,-4 0 1,-4 0-1,-3-2 1,-3-1 0,1-1 0,-1-1 0,0-1 0,1-1 0,-1 0 3,1-2 1,-1-1 2,1 0 0,2-2 2,3-1-1,1 0 1,5-2 5,8 0 7,8-2 8,7 0 9,3-1-1,-1 0-6,-2 0-9,-3 0-7,1-1-10,3 0-9,3-2-11,3 0-10,1-1-2,-3 0 4,-2 0 5,-1 0 4,-3 0 1,-3 0-5,-3 0-3,-2 1-4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45861 28105 606,'-13'-1'11,"8"-3"10,7-4 11,6-2 11,4-1-1,-1 0-8,1 2-10,0 1-10,-1 0-4,-1 2-2,0 1 0,-2 1-1,1 1 1,1 3 1,3 4 2,2 2 1,-1 4 2,-3 4-2,-3 3-1,-2 5 0,-2 2-2,0 1-2,0 1-1,0 0-1,-1 1-1,1-1 1,0-1 1,0-1 0,0-2-2,0-3-8,0-3-6,0-3-7,-1-6-12,0-12-17,-2-10-18,0-11-16,-1-3-1,0 6 16,0 3 18,0 6 16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46129 27500 571,'1'-16'0,"2"2"0,2 1 0,2 1 0,0 2 8,-2 6 16,-3 4 15,0 6 17,-4 4 3,-4 5-8,-4 5-7,-4 5-8,-1 3-7,-1 1-4,1 1-4,-1 1-5,0-1-5,1-2-4,-1-2-4,1-1-6,-2 0-6,-2 5-8,-1 3-8,-3 4-8,1-1-6,3-5-3,3-7-3,3-5-4,2-5-1,3-1 3,1-2 3,2-2 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2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78401 2839 477,'0'-14'1,"0"1"0,0 2 1,0 2 1,0 6 11,0 8 22,0 9 21,0 10 23,-1 6 4,0 8-16,-2 6-14,0 8-15,-3 4-11,-2 3-5,-3 4-6,-3 2-6,-2 2-6,1 3-7,-1 1-7,1 2-5,0 3-7,2 1-5,3 2-4,1 3-6,1-2-4,0-4-3,1-3-3,-1-5-2,0-2 1,2-3 7,1-1 8,1-2 6,0-8 4,0-13-2,0-12-1,0-12-1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3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46900 28662 682,'8'-8'30,"0"2"-4,-1 1-2,1 1-4,1 0 1,2 0 1,1 0 3,3 0 2,2 0 0,3 0-3,3 0-4,3 1-2,1-1-4,1 2-4,-1 0-3,0 2-4,-1 0-6,-3 0-7,-3 0-8,-3 0-7,-2 0-5,-1 2-1,-1 0-2,0 2-1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4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48450 27416 495,'8'-14'4,"0"1"7,-1 2 7,1 2 7,0 2 3,2 2-3,0 3-2,1 1-2,1 1-1,0 2-1,-1 0 0,1 2-1,-1 1-1,0 5-4,-2 4-4,-1 3-2,-1 5-4,-4 3 0,-3 5-2,-2 3-2,-3 2 0,-4-2 0,-2 0 0,-3-1 0,-2-2-1,1-3-3,-1-3-2,1-3-2,0-3 0,4-3 2,3-3 1,2-2 2,5-4-1,6-1-6,6-2-6,6-2-5,2-3-1,1-6 3,-1-4 3,1-5 2,-1-3 1,1-1-6,-1-1-3,1-1-5,-1 0 0,-1-1 3,-1 1 5,-1-1 3,-1 0 4,-4-1 2,-3-1 4,-2-1 2,-3 2 3,-1 3 1,0 5 2,-2 3 1,0 3 9,0 1 15,0 0 16,0 2 16,0 2 2,0 4-10,0 4-11,0 4-10,0 4-6,0 3-4,0 5-2,0 4-3,0 0-2,0 0-2,0-1-2,0 0-2,0-2-3,-2 1-4,0-1-3,-1 1-5,1-6-8,7-10-13,6-12-13,6-10-13,1-7-2,-1-3 10,-2-3 9,-3-2 10,-1-1 8,0 3 5,-2 3 5,-1 3 7,0 3 5,-2 3 5,-1 3 7,0 3 5,-2 4 10,0 6 13,-2 6 13,0 6 14,-1 4 0,0 3-13,0 3-12,0 3-13,0 3-7,0 3-2,0 3-4,0 3-1,-1 1-3,0 2 0,-2 1-2,0 0-2,0 2-1,0-1-2,1 0-2,2 0-2,0 0 0,-2 2-1,-1 1 1,0 0 0,0 0-3,0-2-6,2-1-5,0-3-5,1-2-4,-2 0 0,0-1-1,-1-1-1,-2-2 0,0-3 1,-2-3 0,0-3 1,-1-4 1,-2-3 1,0-4 1,-1-4 1,-2-2 1,-1 0 3,-3-1 3,-1 1 2,-2-2 3,2-6 3,1-4 2,1-5 4,2-5 1,3-5 2,2-5 1,4-5 1,3-3 1,2-2-1,3-2-2,4-2-1,4-2-1,7-1-1,7 0-1,7-1 0,4 0-6,2 3-10,2 4-11,2 2-9,-3 5-3,-7 7 5,-9 7 4,-7 7 6,-5 3 1,1-2-3,0 0-1,0-1-3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5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51118 26100 593,'-8'6'3,"1"-1"6,-1-2 5,0-2 6,2-1 4,6 0 2,4 0 4,6 0 2,2 0 2,3-2-1,2 0-1,1-1 1,2-1-4,1 2-3,1 0-6,1 2-3,0 0-5,-3 0-4,-1 0-4,-3 0-4,0 0-2,-2 0-2,-1 0-3,-1 0-1,-1 2-10,-2 4-18,-3 3-18,0 5-18,-4 0-3,-3-2 11,-2-1 10,-3-2 11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50811 27180 645,'-14'1'3,"3"0"5,3 2 6,2 0 6,5 0 5,6-2 4,6-2 6,6-2 5,3-2 0,4 0-4,3-1-3,3-1-5,1 1-5,1 1-9,-1 2-7,0 2-9,-1 2-8,-1 2-8,-3 2-7,-1 1-8,-2 1-2,-2-1 2,0-1 2,0 0 3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53500 24022 572,'0'-29'4,"2"5"9,0 5 9,2 5 8,0 4 7,1 4 7,2 4 5,0 4 7,0 4-2,-1 6-11,0 4-11,-2 5-10,0 4-8,0 2-7,0 4-6,0 3-7,-1 2-7,0 0-7,-2 2-7,0 1-6,-1 0-3,0 2 3,0 0 2,0 2 3,-1-4-2,0-10-8,-2-8-8,0-8-8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52340 26677 586,'-27'-1'-39,"11"0"34,9-2 36,10 0 34,9-2 13,7 0-12,9-1-10,7-1-11,5 0-8,2 1-7,2 0-6,2 2-7,0 0-9,-2 0-11,-2 0-11,-2 1-13,-3-1-6,-3 2-4,-5 0-4,-3 2-3,-5 1-1,-3 2 1,-5 2 2,-3 1 1,-3 1 4,0 0 4,-2-2 5,0-1 5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36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53250 27428 557,'17'-1'70,"1"0"-12,3-2-13,1 0-12,1 1-8,-3 4-4,-1 4-2,-2 4-3,-3 3-2,-3 3-1,-3 3-2,-2 3-1,-4 4-1,-4 5 2,-4 4 0,-4 6 1,-2 0-1,1-2-3,-1-3-3,0-4-3,1-3-1,2-5 1,2-5 1,3-5 2,5-5 1,9-4 0,11-6 0,9-4 1,7-5-4,5-3-10,2-5-7,6-3-10,-2-2-5,-2 2-3,-5 3-3,-4 1-3,-5 3 1,-6 3 4,-5 3 5,-6 2 4,-4 2-1,1-2-6,0 0-7,0-1-5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63744 18558 999,'-3'-30'-4,"-4"5"-9,-5 4-9,-5 3-8,-1 4-3,2 2 3,4 4 4,3 3 4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32900 24250 333,'49'20'167,"16"14"-1,15 14 1,17 16 0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32576 23872 551,'14'-9'-3,"-1"0"-6,-2-1-7,-2-1-5,-1 0 0,-1 0 5,1 2 6,0 1 6,0 1 4,0 2 4,0 2 3,-1 2 3,1 0 2,-2 0-1,-1-2-1,0 0 1,-2 1 5,-2 4 12,-2 4 13,-2 4 13,-3 3 2,-4 5-7,-3 3-7,-5 5-7,-2 3-5,-1 5-4,-1 3-3,-1 4-4,-1 4-2,1 4-3,-1 4-2,1 3-3,0 1-3,3-4-1,1-4-4,3-4-1,0-4-4,2-2-4,1-3-4,1-3-4,3-8-14,6-11-19,6-12-21,6-12-21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79084 4205 470,'7'-15'0,"0"1"0,-2 1 0,0 1 1,-2 1 5,1 2 11,0 2 13,0 2 11,0 3 5,0 2-5,0 4-3,0 2-3,-1 4-3,-1 4-1,0 3-1,-1 5-1,-2 2-1,-1 2-3,0 3-3,-1 1-3,-1 1-2,2-2-3,0 0-3,2-1-2,0-1-4,0-3-2,0-2-4,0-1-4,0-2 0,0-1-1,0-1 1,0-1-1,-1-1-1,0-1-5,-2 0-3,0-2-6,-2-1 0,-3-3 3,-4-1 1,-2-2 4,-3-2-1,-1 0-2,-3-1-3,-1-2-3,-1 0-4,-1 2-4,1 1-5,-1 0-4,3 0-2,3-2-1,5-2 1,3-2-1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32434 24100 465,'-15'0'3,"2"0"5,3 0 5,1 0 5,3 1 9,6 4 11,4 2 11,6 3 11,3 5 2,3 5-7,3 7-7,3 5-7,3 4-7,3 1-5,3 0-6,2 2-6,4 0-7,2 2-11,4 1-11,3 0-9,-1 2-11,-3 2-12,-2 2-13,-3 2-10,-6-4-5,-6-8 6,-7-10 5,-6-7 6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80650 24792 999,'7'-16'-33,"-1"1"8,0-1 7,-2 0 9,0 1 0,0 1-5,0 1-7,0 1-5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8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80516 22427 547,'-7'-8'1,"2"0"3,2 0 2,2 0 2,2 1 5,2-1 9,2 0 8,2 0 7,1 1 2,1 4-5,2 3-7,0 2-5,0 3-3,1 2-1,0 2 1,0 2-2,-2 2 1,-1 5-2,-2 3 0,-2 5-1,-1 2-2,0 2 0,0 2-1,0 3-2,-1 1-1,-1 2-2,0 2-3,-1 2-1,-1 1-2,0-2-2,0 0 0,0-1-1,0-4-1,1-2-3,2-5-3,0-3-1,1-4-1,-2-3 1,0-3 1,-2-3 2,2-6 2,6-10 3,4-10 3,5-9 3,4-9 1,1-5-2,3-6 0,1-6-2,3-2-1,1 2-2,2 2 0,3 3-1,-2 0-1,-2 3 1,-3 2-1,-3 2 0,-3 2 1,-1 2 0,-3 1 1,-1 3 0,-3 1 1,-2 3-1,-4 2 0,-2 1 1,-2 1-1,1-1 1,2-1 0,0-1 0,0 1 0,-2 3 0,-3 3 0,0 3-1,-2 0 0,0 0-3,0-1-1,0-1-2,-2 2-11,-2 4-19,-4 6-21,-2 5-19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82561 24224 630,'-15'1'5,"4"0"8,3 2 9,3 0 10,3 0 2,5-2-1,6-2-2,4-2-2,3-2-4,3-2-6,1-2-5,3-1-6,-1-1-5,-1 2-5,-3 2-6,-1 3-4,-4 1-2,-3 3 4,-4 4 4,-4 2 4,-2 3 3,0 2 3,0 2 5,0 1 3,-1 2 1,0-1 1,-2 1 0,0 0 0,-1 0 0,1 1-1,-2 1 0,2 1 0,-1 0-2,0-1-4,0-1-3,0-1-5,0-1-3,0-1-2,0 0-2,1-2-3,1-3-4,5-6-8,6-6-6,4-6-8,3-3 1,-1-2 8,1 0 9,-1-1 8,0 1 6,-1 3 1,-1 3 3,0 2 3,-2 3-1,-1 0 0,-1 2-1,0 1-1,-4 1-5,-2 5-6,-6 4-9,-2 4-6,-4 0-5,-4-1 1,-2-2-1,-3-2 1,0-2 2,3-1 7,3-1 6,3 0 6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3863" units="cm"/>
      <inkml:brushProperty name="height" value="0.03863" units="cm"/>
      <inkml:brushProperty name="color" value="#00BFF3"/>
    </inkml:brush>
  </inkml:definitions>
  <inkml:trace contextRef="#ctx0" brushRef="#br0">82544 24870 569,'-14'-11'-6,"5"8"21,3 9 22,4 10 21,1 3 7,0 1-10,-2-1-10,0 1-9,-1 0-7,0 1-4,0 1-4,0 1-4,0-1-4,0-3-3,0-3-3,1-3-4,2-1-3,7 0-4,7-1-6,8 1-3,3-2-5,1-4-4,1-4-3,0-4-4,2-3 0,-1 0 1,0-1 3,1-2 1,-2 1-1,-1-1-4,-3 0-5,-1 0-5,-3 1 1,-3 2 2,-3 2 4,-2 2 4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4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84672 23744 507,'5'-19'43,"-5"12"6,-4 10 4,-5 12 5,-3 5-3,-2 1-8,0 1-10,-1 1-10,0 0-5,1 2-3,1 1-1,1 1-1,0 0-3,2 1-2,1-1-2,1 1-2,1-2-4,2-2-6,2-1-4,2-3-5,2-1-3,4-3 0,2-1 0,3-2 0,3-3-2,2-1-5,1-2-3,3-2-5,1-2-3,3-2-3,1-2-3,3-2-3,-1-2-1,-2-2 2,-1-2 1,-3-1 2,-2-2 4,-4 2 6,-5 1 5,-3 1 7,-1 0 3,0 2 2,1 1 3,2 0 1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351" units="cm"/>
      <inkml:brushProperty name="height" value="0.0351" units="cm"/>
      <inkml:brushProperty name="color" value="#00BFF3"/>
    </inkml:brush>
  </inkml:definitions>
  <inkml:trace contextRef="#ctx0" brushRef="#br0">85713 24116 626,'0'-12'-4,"0"8"24,0 8 23,0 8 24,0 3 4,0 1-12,0-1-14,0 1-13,0 0-10,0-1-9,0 1-7,0-1-9,-1 2-7,-2 1-8,-2 3-8,-1 1-7,-2 0-6,2-5-4,1-3-2,1-4-4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85900 24231 739,'8'-8'44,"1"2"-1,2 1-1,0 1 0,1 0-6,-1 2-9,1 0-10,0 2-9,-1 0-6,1 0-4,0 0-2,0 0-3,-1 0-10,-1 0-19,-1 0-18,0 0-19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0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86474 23550 531,'-7'29'139,"0"-3"-34,2-5-33,1-3-33,0-2-19,0 3-4,0 1-4,0 3-3,0 0-5,0 1-3,0-1-6,1 0-3,0-1-10,3-3-16,4-3-14,2-2-16,3-6-3,4-8 10,2-8 8,3-8 10,1-3 7,-1 1 4,-1 1 4,0 1 4,-3 2 11,-1 4 18,-3 4 18,-1 5 17,-2 2 7,-4 1-3,-3 3-4,-2 2-2,-2 1-5,-2 2-5,0 0-6,-1 1-4,0 1-5,2 0-6,2-1-4,2 1-5,4-2-6,8-2-8,6-4-7,7-2-8,4-5-4,1-4-2,0-6-1,2-4-2,1-3 2,-1-3 1,0-1 2,0-2 3,-1-1 3,-5 3 3,-3 1 4,-5 3 4,-3 2 5,-4 3 7,-5 3 6,-2 2 6,-5 3 12,0 1 17,-3 0 17,-2 2 17,0 2 2,0 4-13,2 4-12,1 4-14,0 2-9,2 1-4,0 1-4,2 1-4,0 0-3,0-1-3,0-1-2,0 0-2,1-1-3,1 1-1,3 1-3,2 2-2,2-1-1,0-1-1,1-1-1,2-1 0,-2 1-2,-1 3-3,-2 3-3,-2 4-3,-3-2-1,-4-3 2,-4-5 2,-4-3 0,-4 0-1,-5 3-4,-5 5-4,-5 3-5,-1 0-3,1-5 1,3-4 0,2-6 0,2-2 0,4 0-2,5 0 0,3 0 0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1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88709 23040 536,'8'-8'2,"2"2"4,0 0 5,1 2 4,2 1 4,2 2 6,1 2 5,3 2 5,1 2 2,1 4-3,1 2-2,1 3-3,-1 2-1,-1 1-3,-3 1-1,-1 2-1,-3 0-3,-3 2-4,-3 3-3,-2 1-3,-3 2-3,-2 1 0,-2 1 0,-2 1-1,-5 1-4,-7 2-8,-9 2-10,-7 2-8,-7 3-5,-4 0-1,-6 4 0,-4 1-1,1-4-6,8-6-10,8-9-10,8-7-10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145" units="cm"/>
      <inkml:brushProperty name="height" value="0.03145" units="cm"/>
      <inkml:brushProperty name="color" value="#00BFF3"/>
    </inkml:brush>
  </inkml:definitions>
  <inkml:trace contextRef="#ctx0" brushRef="#br0">79500 4317 699,'23'-15'3,"-1"1"6,-1 1 6,-1 0 6,0 3 4,3 1 3,1 2 3,3 3 2,-1-1 0,-2 2-3,-1-1-2,-3 0-3,-1 1-9,-1 2-12,-1 2-15,0 2-13,-3 1-13,-3 2-10,-3 0-11,-2 1-12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2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79159 26311 577,'-14'-1'3,"3"0"7,3-2 7,2 0 6,4-1 4,4 2 2,4 0 1,4 2 1,2 0-1,3 0-3,2 0-2,2 0-4,2 0-2,2 0-2,4 0-1,3 0-1,1 0-1,-1 0-1,-1 0 0,-1 0-1,2 0-2,6 0-1,6 0-3,7 0-3,1-1-1,-1 0-1,0-2-2,-1 0-1,-1 0 0,0 0-1,0 2-1,0 1 0,-1-1 0,-1-1-1,0 0 1,-1-1 0,0-1-1,2 2 1,2 0-1,2 2 0,0-1-1,0 0 1,-2-2-2,0 0 1,-2 0 0,0 0 0,-2 2 2,0 0 1,0 1 0,0-2 1,2 0 1,0-1 0,1-1 0,0 2 0,0 0 0,0 2 0,-1 0 0,-4 0 0,-2 0 0,-3 0 0,-3 0-1,0 0-4,-1 0-3,-1 0-4,0 0 0,1 0 1,1 0 1,0 0 3,4-1 1,6 0 2,6-2 2,6 0 1,4-1 2,2 0 2,1 0 0,3 0 2,-2 0-1,-7 1-4,-5-1-2,-5 0-3,-6 1-2,-2 2-2,-3 2 0,-4 2-2,-1 0-1,-3 0 1,-2-2-1,-1 0 1,-3-1-1,-1 2-1,-2 0-1,-2 1-2,-1 0 1,3-2 4,1-2 2,3-2 3,2-1 1,5-1-1,3-2 0,4 0-2,2-1 3,-2 1 3,0-1 4,-1 0 4,-2 1 2,-3 0 0,-3 2 1,-3 1 0,-3 0 0,-1 0-3,-3 0-2,-1 0-3,-5 1-4,-8 2-6,-8 2-8,-8 2-5,-3 1-3,1 0 4,0 0 2,2 0 4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2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82296 27526 510,'-8'-8'5,"2"2"11,1 1 11,0 0 9,4 2 7,6 2 0,6 2 0,6 2 1,2 3-2,1 4-7,-1 3-5,1 5-7,-2 2-3,-1 1-2,-2 1-2,-3 1-2,-1 2-1,-2 1-4,-2 3-2,-2 1-3,-2 1-3,2 1-1,-2-1-1,1 0-2,0-1-1,0-1-1,0-3 1,0-1-1,0-3-1,0-1-1,0-3 0,0-1-2,0-3 0,1-1 1,2-2 1,0-2 0,1-4 1,0-4 1,0-6 0,-1-4 1,3-5 3,2-3 4,3-5 4,3-3 5,3-4 1,1-5 0,3-3-1,1-4 0,3-4-3,3-2-2,2-3-3,4-4-2,0 0-3,-2-1-1,-2 0-2,-1 0-1,-4 3-3,-3 4-6,-5 6-5,-3 4-4,-5 5-6,-5 5-4,-4 5-5,-6 5-6,-3 5-2,-1 3 1,-3 4 0,-2 4 1,0 2 2,1 2 6,0 0 5,2 2 5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3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83971 28350 549,'6'29'105,"-1"-5"-24,-2-5-24,-2-5-24,1-3-16,4-3-8,4-1-8,4-2-9,2-3-5,1-4-2,1-4-3,1-3-2,1-4-3,1 0-1,1-1-1,1-1-3,-1 1 2,-3 2 4,-3 4 3,-2 3 5,-6 2 7,-5 4 10,-6 2 11,-5 4 11,-5 1 5,-2 1 2,-1 1 0,-3 2 2,0-1-2,1 1-5,1 0-5,1 0-5,4-2-7,8-1-10,8-2-10,8-2-9,3-1-4,-1 0 3,-1 0 4,-1 0 2,-2 1 3,-4 3 0,-4 3 1,-4 4 0,-5 0 2,-4 1 2,-5 0 3,-5-1 2,0-1 1,3-2-1,4-4 0,5-3 0,0 0 0,0 0 0,-2 1-1,1 2 0,-2-1 1,0-1 1,0 0 1,1-2 1,-1 0 2,2 0 0,1 0 1,0 0 0,4-1 0,6 0 2,6-2-1,6 0 1,4-3 0,3 0-2,3-3-1,3-2-1,0 0-1,-1 0-1,-3 2 1,-1 1 0,-3 0 0,-3 2-1,-3 0 0,-2 2 0,-4 1 0,-4 2-1,-4 2 0,-4 1 0,-4 4-2,-4 2-1,-3 3-2,-5 3-1,-2 1-2,-1-3-1,-1-1-1,0-2-2,-2-2-1,1-1 0,-1-1 0,1 0 0,0-3 1,1-1 2,1-2 2,1-2 2,2-1 1,1 0-2,3 0 0,1 0-1,2 0 4,2 0 10,3 0 10,1 0 10,4 0 7,6 0 4,6 0 5,6 0 4,4 1-1,5 2-6,3 2-7,5 2-5,2 1-7,4 0-4,3 0-6,2-1-6,4 2-6,2 2-9,3 2-8,4 1-10,-3 1-5,-8-2-2,-8-3-2,-8-1-3,-4-2-2,-3 0-5,-1-2-4,-2 0-4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3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86481 28450 492,'-31'38'161,"1"0"-38,2-2-37,0 0-39,2-1-21,5-1-4,3-2-4,5 0-4,3-3-5,4-3-8,4-5-5,4-3-8,4-4-7,6-1-8,4-2-8,5-2-8,4-3-3,2-4 1,4-4 1,3-4 3,-1-4 1,-2-2 2,-3-3 3,-3-3 2,-4 0 2,-3 3 4,-4 3 3,-4 2 2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87678 28490 516,'1'-27'11,"0"11"22,2 9 21,0 10 21,0 7 5,0 4-15,-2 3-14,0 5-15,-2 1-9,0 2-6,-2 1-5,0 1-6,-3 0-5,-2 1-9,-3-1-7,-3 1-7,0-3-5,2-3-2,4-5-3,3-3-2,1-6-7,2-8-13,0-8-12,2-8-14,1-3 3,2-1 16,2 0 16,2 1 16,0 0 12,-1 3 7,-1 1 7,0 3 7,-1 0 8,2 2 6,0 1 8,2 0 8,0 2 2,1-1-1,1 0 0,2 0-3,0 1-2,1 2-5,1 2-5,1 3-5,0 0-4,0 0-3,-2 0-1,-1 0-3,0 0-4,2 0-7,0 0-6,1 0-7,0 0-10,-1 0-15,-1 0-15,0 0-15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88489 28031 472,'-8'-23'39,"0"15"11,0 16 12,1 15 12,-1 9-1,2-1-13,1 0-12,0 0-14,0 1-8,-2-1-5,-2 0-4,-1 1-3,-1-2-6,2-2-7,2-1-5,3-3-6,2-4-13,5-7-20,6-6-20,4-8-19,3-4-3,1-3 16,1-4 14,1-2 16,1-1 11,0 1 7,-1 1 9,1 0 7,-2 3 3,-1 1-1,-3 2 0,-1 2-2,-3 3 6,-2 2 15,-4 3 13,-2 4 14,-4 2 5,0 3-1,-3 4-3,-2 2-2,-1 1-3,-2 1-6,0-1-4,-1 1-5,1-2-4,2-1-4,4-2-4,2-2-4,4-3-4,2-1-6,4-2-4,2-2-6,2-2-7,3-2-8,2-2-9,1-2-7,2-2-3,0-2 6,-1-2 5,1-1 5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4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89916 28000 496,'23'3'68,"1"6"-8,-1 5-5,0 7-8,1 2-5,1 1-6,1-1-5,1 1-6,-2-1-3,-3 1 1,-5-1 0,-3 1 0,-5 0-4,-6 2-6,-6 3-7,-6 1-7,-6 2-2,-7 1 4,-7 0 4,-6 2 2,-2-2-5,5-6-17,5-3-16,5-6-17,3-4-10,1-1-9,1-2-6,1-2-7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5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92350 25862 535,'2'-14'29,"4"2"7,4 4 6,3 3 7,4 1 1,3 0-3,3 0-4,3 1-3,3-1-5,1 2-6,2 0-5,2 2-6,0 0-5,-3 0-6,-3 0-4,-3 0-7,-3 0 0,-3 2 3,-3 0 2,-3 2 3,-3 0-12,-2 3-26,-4 2-27,-2 2-27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2:59:56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92104 26800 533,'-22'0'4,"5"0"9,3 0 8,4 0 9,6 0 7,8 0 9,8 0 6,7 0 9,6 0-3,3 0-12,3 0-11,3 0-12,1 0-7,0 0-5,0 0-2,1 0-4,-3 1-6,-2 2-7,-3 2-8,-3 1-7,-3 2-2,-3-2 4,-3-1 4,-2 0 4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96905 25440 557,'-13'-7'31,"6"2"10,6 2 9,6 2 11,3 1-2,2 0-11,0 0-11,1 0-13,1 0-7,0 0-5,-1 0-3,1 0-5,0 0-2,0 0 0,-1 0 0,1 0 0,0 0 0,0 0 1,-1 0-1,1 0 1,0 0 0,2 0 1,0 0-1,1 0 0,0 0 1,-1 0-1,-1 0 0,0 0-1,-1 0 0,1 0 0,1 0-1,2 0 0,-1 0-1,1-2 0,0 0 0,-1-2 0,1 1 0,0 1-1,-1 0 1,1 2 0,-1 0 0,-1 0 0,-1 0 0,0 0 0,-1-1 0,-1-1 0,1 0 0,0-1 1,-1-1-1,1 2 0,0 0 0,0 2 1,0 0-2,1-2 1,1-1-1,2 0 0,-1 0 0,1 0 0,0 2 0,-1 1 1,0 0 0,0 0 0,-2 0 0,-1 0 0,0 0-1,2 0 1,0 0-1,1 0 0,0 0 0,-1 0-2,-1 0 0,0 0-1,0 0 1,3 0 1,3 0 1,3 0 2,3-2 0,1 0 1,3-3 0,1-2 0,1 0-1,1 0 1,-1 2 0,0 1-1,-1 0 0,-3 2-2,-3 0-1,-3 2-2,-2 0-1,-3 0-1,-1 0-1,-2 0-1,-1 0 1,-1 0 1,1 0 3,0 0 2,0 0 1,1 0-1,1 0-1,2 0 0,-1 0-1,-1 0-1,-1 0 1,0 0-1,-2 0-1,1 0-1,0 0-2,0 0-1,-1 0 0,1 0 0,0 0 1,0 0 0,-1-1-2,-1 0-6,-1-2-7,0 0-7,-3-1-1,-4 1 0,-4-2 2,-4 2 1,-2-1 1,0 2 1,0 0 0,1 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80100 2393 659,'0'-22'3,"2"5"3,0 3 4,2 5 5,1 1 4,3 2 8,4 1 6,2 1 6,3 0 2,3 2-2,3 0-4,3 2-4,2 0-6,1 0-11,0 0-11,2 0-10,0 0-6,-1 0-1,-2 0 1,1 0 0,-4 1-6,-4 2-14,-3 2-12,-4 1-13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2"/>
    </inkml:context>
    <inkml:brush xml:id="br0">
      <inkml:brushProperty name="width" value="0.0352" units="cm"/>
      <inkml:brushProperty name="height" value="0.0352" units="cm"/>
      <inkml:brushProperty name="color" value="#00BFF3"/>
    </inkml:brush>
  </inkml:definitions>
  <inkml:trace contextRef="#ctx0" brushRef="#br0">98501 21789 624,'-23'-5'40,"1"6"-5,1 6-2,1 6-4,-1 4-2,-3 3-4,-3 3-3,-3 3-3,-1 2-2,-1 2-1,1 2 0,0 3 0,1-1-1,3 0-1,3-1-1,3-2-1,2-1-1,3-3-1,1-3-1,2-3-1,3-2-2,3-3 0,2-1-2,4-2-1,3-3-1,6-1 1,4-2 1,5-2-1,6-2 1,7 0-1,6-2 0,8 0-2,3-3-1,2-2-3,0-4-4,2-2-3,-3-1-2,-4 3 2,-6 1 2,-4 2 0,-8 2-8,-11 0-18,-10 1-17,-12 2-20,-4 0 0,1 0 14,0 0 15,2 0 14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2"/>
    </inkml:context>
    <inkml:brush xml:id="br0">
      <inkml:brushProperty name="width" value="0.03986" units="cm"/>
      <inkml:brushProperty name="height" value="0.03986" units="cm"/>
      <inkml:brushProperty name="color" value="#00BFF3"/>
    </inkml:brush>
  </inkml:definitions>
  <inkml:trace contextRef="#ctx0" brushRef="#br0">98965 22255 551,'-15'-22'-7,"4"5"7,3 3 9,3 4 9,0 7 10,-2 8 14,-2 9 13,-2 10 13,0 4 1,1 4-12,0 3-13,2 3-11,0 2-12,-2 2-10,0 2-10,-1 2-12,-2 2-5,0 4 0,-1 2 0,-1 3-1,0 1-4,1-2-7,1-2-7,0-2-8,2-6-4,3-8-4,1-10-2,2-7-3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3"/>
    </inkml:context>
    <inkml:brush xml:id="br0">
      <inkml:brushProperty name="width" value="0.05047" units="cm"/>
      <inkml:brushProperty name="height" value="0.05047" units="cm"/>
      <inkml:brushProperty name="color" value="#00BFF3"/>
    </inkml:brush>
  </inkml:definitions>
  <inkml:trace contextRef="#ctx0" brushRef="#br0">97747 27255 435,'22'-14'35,"-3"5"-1,-3 3 0,-3 4-2,1 1 0,4 0 1,3-2 0,5 0 0,0 0-1,0 2-3,-1 2-5,-1 2-3,-2 2-2,-3 4-4,-3 2-1,-2 3-3,-4 4-3,-4 5-2,-5 5-4,-2 5-2,-5 0-1,-2-4-1,-4-3 0,-2-5 0,-3-1-1,-5 1-2,-3 1-2,-5 1-3,0-1 0,2-1 2,1-3 1,3-1 1,1-2 1,3-3 0,1-1 1,3-2 0,0-2 3,2 0 4,1-2 5,1 0 4,4-2 3,8-1 3,8 0 3,7-2 2,8 0 0,7 0-4,7 0-2,7 0-4,4 0-3,3-2-2,4 0-2,2-1-3,1-1-6,-3 2-11,-1 0-13,-2 2-11,-4 1-7,-4 2-4,-5 2-4,-6 1-4,-4 2 3,-5-2 8,-5-1 10,-4 0 8,-5-2 2,1 0-1,-2-2-4,0 0-2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57115 26030 999,'-7'-8'-54,"3"1"7,1-1 10,2 1 8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7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57266 24060 483,'-1'-16'0,"-1"0"0,0 1 0,-1-1 0,-1 1 2,2 0 5,0 2 4,2 1 4,0 0 3,0 1 1,0-1 1,0 0 2,2 4 0,4 8 2,4 8 1,3 8 1,2 6-1,-2 7-3,-3 5-3,-1 6-3,-1 5-1,0 4 0,0 4 0,0 4 0,0 3-1,1 3-2,2 3-2,0 3-2,0 0-2,-1-3-2,0-3-2,-2-3-1,1-5-2,2-8 0,1-8 1,3-8-1,1-6 2,1-5 1,2-4 1,0-6 2,1-5 1,3-2 1,1-6 1,3-2 1,3-9 0,8-11-1,7-13 0,6-10 0,9-15-1,11-13 0,11-16 1,11-14 0,12-11-3,13-7-5,14-6-7,14-8-6,4 2-5,-6 8-8,-6 9-5,-5 9-7,-13 13-6,-15 18-3,-18 17-6,-15 18-4,-17 13 1,-13 7 6,-13 9 5,-14 7 6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8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42896 19331 481,'0'-29'-1,"0"5"-1,0 5-1,0 5-1,-1 4 5,0 6 14,-2 4 13,0 6 12,-1 3 4,0 3-8,0 4-6,0 2-7,-1 7-2,-3 12 4,-4 12 4,-2 12 4,-1 3 1,1-5-4,1-5-4,1-4-2,0-4-4,1-1-2,-1 0-2,0-1-3,1-1-3,1 0-3,1 0-2,1 0-4,0-4-4,2-6-3,1-7-4,0-7-4,3-8-6,4-10-9,4-10-9,4-10-8,1-7-3,1-8 3,0-7 3,-1-6 3,-1 0 5,-2 10 6,-4 8 7,-2 9 6,-2 4 0,2-2-4,0 0-5,1-1-6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19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42983 19238 448,'0'-35'1,"2"7"2,0 9 2,2 7 2,0 4 4,1 0 4,2 0 4,0 1 4,3-1 3,6 0 0,4 0 0,5 0 0,2 1-1,1 1 0,-1 0-1,0 2-1,1 0-1,-1 2-2,0 0-2,1 2-2,-2 2-1,-1 4-2,-3 4 0,-1 3-1,-3 5-2,-5 3-1,-3 5-3,-4 3-1,-6 4-2,-6 3-2,-7 2-2,-7 4-1,-5 0-3,-3 0-1,-3-1-2,-3-1-2,0-3 0,0-4 0,1-4 1,1-3 1,1-4 1,1-3 1,2-3 1,0-3 1,7-5 3,14-8 3,14-8 2,14-7 4,8-4 1,6 0-1,5 2 0,5 1 0,2 1 0,0 3-2,0 1 0,0 2 0,-2 3-1,-2 2 2,-4 4 1,-2 2 1,-5 3 1,-5 2-3,-7 2 0,-5 2-1,-5 2-1,-4 3 0,-4 3 1,-4 3 0,-5 3 0,-6 1 0,-5 2-1,-7 3-1,-4 0 1,-3 0-1,-2 1 0,-4-1 1,-1 1-3,0 1-2,-1 0-3,1 2-3,0-1-4,0-1-7,0-3-5,0-1-6,2-5-4,5-4-4,5-4-4,5-6-3,4-5-4,5-4-6,3-6-6,4-4-5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1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16937 39753 560,'-14'0'1,"1"2"3,2 0 3,2 2 2,2-1 4,-1-2 5,0-2 6,0-2 4,1-3 1,2-4-2,3-3-3,1-5-3,1-4-4,0-3-2,0-4-4,0-5-3,-1-3-2,-1-4-1,0-4-2,-1-4 0,-1-6-2,2-9-2,0-9-1,2-9-1,0-4-2,0 2-1,0 0-1,0 2-2,1 1 0,4 3 0,2 3 1,3 3 0,4 4 1,1 5 2,4 5 2,4 5 2,-1 5 1,0 7 2,-1 8 1,0 6 1,-2 6 1,1 5-1,-1 4 1,1 6-1,-2 4 2,-1 4 5,-3 4 3,-1 4 4,-2 4 2,-1 7-2,0 5-1,-2 7-2,-1 2 0,0 2-2,-2 1 0,0 0 0,-3 1-2,-3-1-1,-2-2 0,-3 0-2,-4-1-2,-4-2-3,-4 0-3,-3-1-3,-3-1-4,-1-1-2,-1-1-4,0-1-4,-2-2-2,-1 0-3,-1-1-3,0-1-2,1-3-1,5-5 1,5-4 2,5-6 2,4-4-3,4-2-9,4-3-9,4-4-9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1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18661 39196 593,'-15'0'3,"4"-2"6,3 0 6,3-1 6,3-1 7,5 2 9,6 0 10,4 2 9,5-1-1,3 0-10,4-2-11,5 0-10,1-1-8,2 0-6,1 0-4,1 1-6,-2-1-4,-4 2-7,-3 0-4,-5 2-7,-2 0-1,-1 2 3,-1 0 2,-1 2 3,-2 1-5,-4 3-10,-4 3-12,-4 3-10,-4 1-2,0-3 5,-3-1 7,-2-2 7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2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18612 40350 629,'-36'28'1,"7"-6"5,8-5 2,6-6 4,8-5 9,11-1 14,12-2 14,10-2 14,5-1 1,2-2-15,1 0-15,0-2-13,2 1-14,3 1-11,1 0-11,2 2-12,-1 1-8,-2 1-2,-4 3-3,-2 2-2,-5 0 0,-5-2 6,-7-3 5,-5 0 6,-3-2 1,0 0-1,0 0-1,0 0-2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3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80779 1939 576,'-14'-14'12,"5"1"3,3 2 6,4 2 3,2 6 9,0 8 12,0 9 12,0 10 12,0 4-3,0 4-20,0 3-19,0 2-19,-1 3-9,0 1 0,-2 0 0,0 2 0,0-4-5,1-6-12,0-7-11,2-7-11,-1-4-9,0-1-8,-2-1-6,0 0-9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2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20970 39991 508,'-11'0'48,"8"0"-1,9 0 0,10 0-2,4 0-3,1 0-6,1 0-5,1 0-6,2 0-4,5 0-1,3 0-2,4 0-2,2 0-1,0 0-2,0 0-1,1 0-3,0 0 0,2 0 0,2 0 2,2 0 0,0 0-5,-2 0-9,-2 0-10,-2 0-10,-1-2-3,0 0 3,1-3 3,-1-2 4,-1-2-2,-2-1-4,-2-3-5,-1-1-4,-4-1-4,-3 1 0,-5 1-1,-3 1 0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3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21763 36989 462,'-15'-14'4,"2"1"10,2 2 10,3 2 8,1 6 6,4 8 0,2 9 1,4 10 1,0 4-2,-1 4-7,0 3-7,-1 3-6,-1 2-4,0 2-2,0 2-3,0 2-2,-1 1-1,-1 0-3,0 0-1,-1 0-1,-1-2-3,2-1 0,0-2-3,2-1-1,1-12-4,4-21-7,2-21-7,3-19-6,4-14-4,2-4 2,3-5 2,3-5 2,1-1 2,-1 6 4,-1 5 3,-1 4 5,-2 7 3,-1 6 4,-2 7 5,-2 7 4,-2 5 7,-1 6 8,-1 5 7,0 4 9,-3 6 3,-1 6-2,-2 5-3,-2 7-1,-1 3-4,0 3-5,0 1-4,0 2-4,0 0-4,0-1 0,0-3-2,0-1-2,2-8-5,4-9-9,4-12-10,4-10-9,3-10-5,3-7 0,3-8-1,3-8 1,0-4 2,0 2 3,-1 0 5,-1 2 4,-2 3 4,-3 7 3,-3 7 5,-2 7 4,-4 8 12,-3 11 21,-2 8 19,-4 11 22,0 5 3,0 1-13,2 1-12,0 1-12,2 1-10,0 2-5,1 3-5,2 1-6,-1 2-4,1 0-3,0 2-4,0 1-2,0-1-11,0-2-15,-1-2-16,1-1-16,-1-4-5,0-4 7,-2-3 7,0-5 6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3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21900 40654 480,'1'16'135,"2"3"-30,2 1-32,2 3-30,0 2-17,1 5-1,0 3-2,0 4-2,-1 2-2,-1 2-3,0 1-4,-2 0-4,0 1-3,0-2-1,0 0-2,0-1-2,-1-3-1,0-2 1,-2-3 1,0-3 0,0-4 1,2-3-3,2-5-1,2-3-1,1-4-2,1-4 0,2-4-1,0-4-1,2-6 1,3-6 2,3-7 2,3-7 2,3-5 1,3-6-1,3-5 0,3-4 0,2-6-1,2-6-3,2-5-2,2-7-3,0 0-5,-3 4-6,-4 3-8,-2 4-6,-4 7-1,-5 10 5,-5 10 6,-5 10 6,-3 6-4,-2 2-14,-2 4-12,-2 3-14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6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20079 31557 525,'-9'-8'4,"0"-2"8,-1 0 8,-1-1 8,-3 8 5,-4 18 3,-3 17 2,-5 18 3,1 5-1,3-8-3,4-8-3,5-8-3,0 0-3,-3 9-2,-3 6-1,-3 9-3,0-1-6,4-10-13,5-10-11,3-9-13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7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19941 31738 438,'-35'-15'-4,"9"4"5,9 3 4,9 2 5,3 2 1,0-2 1,-1 0 0,-2-1 0,1-2 1,1-2 2,0-2 1,2-1 2,0-2 0,2 1 1,0-1-1,2 0-1,0 1 1,0 1 0,0 1 0,0 1-1,3 5 6,7 11 10,8 12 10,6 10 10,2 5-1,-1 2-13,-3 1-12,-1 1-12,-1 0-8,1 0-3,1 0-3,1 1-2,0-2-3,1 0-1,-1-1-1,1-1-1,-1-2-3,-1 0-7,-1-1-5,-1-1-5,-2-3-5,-1-3-2,-2-4-2,-2-5-2,-2-2-2,-1-2-1,-1-2 0,0-2-1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8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20748 25258 543,'-1'-22'3,"0"1"7,-2 3 7,0 1 6,-4 8 9,-4 14 10,-5 13 11,-5 15 11,-1 4-1,3-2-11,3-3-11,3-3-11,1-3-11,1 0-12,-1-1-10,0-1-12,0 1-7,-1 3-4,-1 3-4,-1 2-4,1 0-3,2-3-3,4-5-2,3-3-2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28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20247 25114 489,'-14'-31'2,"2"-2"5,4-1 5,3 0 4,1 2 5,2 7 4,0 7 5,2 7 4,1 3 3,4 2 2,2 1 4,3 0 1,3 4-1,0 6-7,1 6-7,1 5-6,1 5-6,1 1-1,2 3-3,0 1-3,1 2-2,1 3-4,0 1-2,3 2-4,-1 1-3,1-2-2,-1 0-4,0-1-3,0-2-5,-1-2-10,-1-1-8,-1-3-9,-2-2-3,-2-3 1,-4-3 2,-3-2 2,-2-3 2,0-1 1,-2-1 2,0 0 0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55248 32755 525,'-1'-14'5,"-2"1"8,-2 2 10,-1 2 8,0 7 5,4 10 1,4 11 2,4 11 0,2 8-1,1 4-3,2 6-4,0 4-4,1 3-4,0 2-4,-1 0-4,1 1-5,-1 0-2,-1-2 1,0-3 1,-2-1 0,0-3-1,2-4-4,0-4-3,1-3-3,1-7-2,0-6 0,-1-7-1,1-6-1,1-6 1,2-3 2,1-2 1,3-4 1,3-6 1,7-11 0,5-11 1,6-10 0,8-13-2,8-12-3,9-12-4,9-14-3,8-7-5,6-3-5,8-4-4,6-2-7,-1 3-4,-10 11-5,-10 8-6,-9 11-5,-12 12-1,-14 15 4,-14 14 3,-13 15 5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2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56906 25407 489,'-14'-15'-1,"3"4"-1,3 3-1,2 2-1,1 2 1,-2-2 4,-1 0 6,-3-1 3,1 3 11,4 10 16,4 8 15,4 9 15,2 4 2,0-1-12,0-1-13,0-1-13,0-1-8,0-1-6,-1-1-4,2-1-5,-2-2-3,1-1 0,0-2-1,0-2 0,0-1 0,0 3-1,0 1-1,0 3-1,0 1 0,2 3 0,0 1 0,1 3-1,1 2 1,-2 5 0,-1 3 0,0 4 0,-1 3 0,0 2 0,-1 2 0,2 2 0,-1-2 0,1-4 0,2-6-1,0-4-1,1-4 0,0-3 0,0-3 0,-1-3-1,2-3 0,0-1 0,1-2-1,2-2 0,-1-3 0,1-1 1,0-2-1,0-2 2,0-2 0,1-1 1,1 0 0,1-1 1,3-4 1,5-6 1,5-6 0,5-5 1,4-7 0,5-5-1,2-6 0,6-6 0,3-6-1,7-4 2,5-5 2,7-5 0,6-3 0,7-1-4,6-1-5,8-1-3,1 0-4,-2 3-7,-4 1-5,-2 3-7,-8 3-4,-12 8-6,-11 7-5,-12 6-5,-10 7-3,-7 7-1,-9 7 0,-7 7-2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71677 38818 560,'-6'-15'4,"2"4"9,4 3 8,3 3 10,2 1 3,3 2-1,3 0-1,4 2 0,3-2-1,8-2 0,7-4 0,7-2-1,5-2-1,2-3-4,3-1-3,4-3-5,1-1-3,-1 1-7,1-1-5,0 1-5,-3 0-4,-5 3-4,-4 1-4,-5 3-3,-6 2-2,-7 6 0,-7 4-2,-7 6 0,-6 4-4,-6 5-7,-6 5-8,-6 5-7,-2 1 0,-1-3 6,0-3 7,1-3 6,-1-3 5,2-1 2,1-2 2,1-2 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81261 4246 572,'-13'-1'24,"8"0"11,7-2 10,6 0 12,6-1 0,5 0-8,5 1-9,5-1-8,1 0-7,0 0-3,-1 0-4,-1 1-3,-2-1-6,0 2-10,-1 0-8,-1 2-9,-2 0-10,-3 2-14,-3 0-13,-2 2-13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71401 40000 576,'-16'2'9,"0"6"18,1 4 18,-1 5 17,-1 5 4,-1 7-11,-3 5-12,-1 6-11,-4 5-8,-3 2-4,-4 3-5,-4 4-5,-1 0-2,3-1-3,3-1-3,4 0-1,2-3-5,3-3-4,3-2-5,3-3-5,5-7-7,8-10-10,8-9-9,8-10-11,2-7-3,-1 0 2,-2-3 4,-2-2 2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5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72050 40512 467,'7'-5'6,"-1"6"13,0 6 12,-2 5 12,1 5 4,0 3-9,1 3-6,2 3-7,0 1-5,0-3-3,-1-1-2,1-3-2,0-2-3,2-3-3,0-2-2,1-4-2,1-3-4,0-1-2,-1-2-4,1-1-3,2-7-1,5-8-2,5-9-1,5-9-1,3-5-1,3-2-2,1-2-2,2-2-2,0 1 0,-2 4 4,-2 3 1,-1 5 3,-5 4 3,-6 5 3,-5 5 2,-6 5 3,-5 5 11,-4 8 17,-4 6 18,-4 7 17,-2 5 5,2 5-10,1 3-8,0 5-9,2 1-8,0 2-5,2 0-7,1 2-4,0 0-5,0 0-2,0 0-3,0 1-2,-2-1-2,0 0-5,-3 0-4,-2 0-5,0-1-1,2-2 1,2-2 0,2-1 1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75133 40039 621,'-6'-8'7,"4"0"14,4 1 13,4-1 14,3 1 3,1 2-11,3 2-8,2 3-10,0-1-7,-1-1-2,-1 0-3,-1-1-3,4-1-1,7 2 2,9 0 0,7 2 2,2 0 0,-4-2 0,-4 0 1,-4-2 0,-3 2-6,-3 2-13,-3 4-13,-3 2-12,-3 2-8,-4 0-5,-4-1-6,-4 1-4,-4 0 1,0-1 7,-3 1 6,-2 0 8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75125 40950 666,'-21'0'5,"5"2"12,4 0 11,6 2 12,4-1 3,4 1-4,4 0-5,4 0-3,4 0-4,7-1-6,5 1-5,7 0-4,2-1-5,0 0-1,0-2-1,1 0-3,-2-1-3,0 0-7,-1 0-7,-1 0-6,-2 0-7,0 0-8,-1 0-9,-1 0-7,-2 0-1,-3 0 7,-3 0 6,-3 0 7,-2-2 5,-1 0 5,-1-3 5,0-2 4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6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77705 40645 493,'-13'0'6,"6"0"13,6 0 12,6 0 13,4 0 3,3 0-7,4 0-7,2 0-7,1 0-6,1 2-2,-1 0-3,1 2-4,4-1 1,7 0 3,8-2 4,8 0 4,4-1 0,0 0-5,0 0-3,0 0-4,1 0-3,2 0 0,2 0-2,2 0 0,1-1 0,1 0 0,1-2 1,1 0 1,1-1-2,-2 0-8,-1 0-7,-1 0-7,-1 0-3,0 1 0,-2-2-1,0 2 1,-3-1 0,-3 0 4,-2 0 2,-3 0 3,-4 1 2,-4 0 0,-4 2 0,-3 0 0,-5 1-1,-3 0-2,-5 0-2,-3 0-3,-5 0-4,-6-2-10,-6 0-9,-6-1-9,-2-1-1,0 0 5,2 0 7,1 0 5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8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79336 37405 476,'0'-13'58,"2"6"3,0 6 2,2 6 4,0 3-6,2 2-14,0 0-15,1 1-13,0 1-8,0 1-1,-2 2-2,0 0-2,-1 1-1,1 3-2,2 2-2,0 1-2,0 2 0,-2 3 1,-2 1 1,-2 3 1,-2-2 1,0-4-1,-2-3 0,0-5-1,-2-1-2,-2 2-3,-2 0-4,-1 1-3,-3 0-2,0 1 1,-1-1 2,-1 1 0,0-2 0,2-3-1,3-3-1,1-2-1,4-6-3,6-6-8,6-8-6,6-6-8,6-8 1,9-9 6,7-8 6,8-9 7,0-1 4,-6 10-1,-7 8 2,-7 9-1,-5 6 5,-3 5 10,-3 3 8,-2 4 10,-4 5 6,-1 6 3,-2 6 4,-2 5 3,-1 7-1,-2 5-3,0 6-4,-1 7-3,-2 0-5,0-4-3,-2-4-4,0-4-5,0-3-2,0-3-3,2-3-2,1-3-4,2-8-6,7-14-10,6-13-12,6-15-10,4-7-3,5-4 3,3-2 5,4-3 4,0 1 5,-5 7 7,-5 8 7,-5 6 8,-3 5 7,-3 5 8,-1 3 10,-2 4 8,-2 5 6,0 4 5,-2 6 6,0 4 4,-1 6-1,1 5-6,2 7-7,0 5-6,0 2-5,-2-4-1,-3-2-3,0-3-1,-1 0-5,1 1-8,4 2-7,0 3-8,2-1-5,-2-2-5,-1-1-4,0-3-4,-2-2-4,0-3-5,-2-3-6,0-2-4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38"/>
    </inkml:context>
    <inkml:brush xml:id="br0">
      <inkml:brushProperty name="width" value="0.05021" units="cm"/>
      <inkml:brushProperty name="height" value="0.05021" units="cm"/>
      <inkml:brushProperty name="color" value="#F2395B"/>
    </inkml:brush>
  </inkml:definitions>
  <inkml:trace contextRef="#ctx0" brushRef="#br0">78857 41933 438,'-7'-6'37,"2"4"6,2 4 5,2 4 6,1 3-2,2 3-6,0 3-7,2 4-7,-2 2-4,-4 5-2,-4 3-1,-4 4-3,-2 3-1,1 1-4,-1 0-3,0 2-3,1-1-3,1-2-3,0-2-2,2-1-4,1-3-2,0-3-3,2-4-3,1-1-2,3-11-9,7-17-12,7-16-14,8-16-14,3-10-2,4-2 9,3-2 8,3-2 9,0 3 6,-1 6 6,-3 8 6,-2 6 5,-1 5 4,-3 3 4,-1 3 2,-3 3 4,-2 2 4,-3 4 3,-2 3 4,-4 3 4,-1 1 3,0 2 3,0 0 3,-1 2 2,1 1 1,-2 2 0,-1 2-1,0 1 0,-2 4-2,-1 2-1,0 3-1,-1 3-3,-2 3 0,-1 3-2,0 3-1,-1 3 0,-2 2-2,-2 1 0,-2 0-2,-1 2 0,-2-1-2,0-1 0,0-3-2,1-2-1,0-2-1,4-3-3,2-3-2,4-2-3,3-6-13,4-5-22,4-6-24,3-6-23,2-3-7,-2-2 10,-3 0 9,-1-1 9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0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82054 42000 532,'-2'19'92,"0"9"-16,-3 7-15,-2 8-16,-1 3-10,0-2-5,1-2-5,-1-1-4,-2 0-3,-4 6-1,-4 4-1,-3 5-2,-2 3-2,-1 0-7,1-1-5,-1 1-5,1-3-3,1-6-1,1-6 1,1-6-1,1-4-2,3-3-3,1-4-4,3-2-3,1-6-8,2-10-11,2-10-12,2-10-12,3-9 0,4-7 10,4-8 10,4-8 10,0-1 8,-1 7 3,-2 8 6,-2 6 4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0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81927 42302 586,'7'-8'0,"0"0"0,-2 1 0,0-1 0,-1 0 0,1 0 0,1 0 1,2 1 1,-3 2 8,-6 7 18,-6 8 16,-6 6 19,-4 5 2,-5 5-11,-3 3-11,-5 4-12,-1 2-7,0-2-6,0 0-4,-1-1-4,2-2-5,3-4-4,4-2-2,2-3-5,2-3-4,4-3-8,3-2-7,3-4-8,3-4-8,4-6-10,4-6-12,4-6-10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1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83227 42339 534,'-6'-5'56,"2"6"-6,4 6-7,3 6-6,2 3-3,5 1-1,4 1 0,3 1 0,3 0-3,-1-1-4,1-1-3,-1-1-5,0 0-3,-1-1-2,-1 1-1,0 0-2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62350 12900 620,'50'-2'116,"0"-3"-26,0-3-27,0-2-27,3-1-15,6 3-4,7 3-5,6 4-3,4-1-4,4-3 0,3-3-2,3-2 0,-1-1-6,-2 3-8,-3 3-8,-3 4-9,-2 1-7,0 0-7,0 0-6,0 0-7,-7-2 0,-11-3 6,-14-3 5,-11-2 7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81806 3512 555,'-9'-9'2,"-2"-1"2,-2-3 2,-1-1 4,0 2 8,5 8 17,3 8 15,4 8 17,1 5 1,0 5-12,-2 3-11,0 4-13,-2 3-10,0 3-5,-1 1-8,-1 2-6,-1 0-8,0 0-12,0-2-12,1 0-11,0-3-6,2-6-3,2-3-3,2-6-1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87990 38000 659,'0'17'35,"0"1"-2,0 3-1,0 1-2,0 2-1,2 1-3,0 1-3,2 1-1,0 0-3,0-2-4,-1 1-2,1-2-4,1 0 0,0 2 0,1 3 1,2 1 1,-2 3-1,-3 2-5,-2 4-4,-3 3-5,-3-1-3,0-2-1,-2-3-3,0-4-1,-1-2 1,-2-1 2,0-3 3,-1-1 2,-1-2-4,-1-1-12,-1-1-13,-1-1-11,0-3-5,2-3 3,3-4 4,1-4 2,1-3 6,1-1 5,-1 0 6,0-1 5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87500 39911 596,'1'-12'15,"2"6"11,2 8 13,2 6 12,0 5 1,1 3-8,0 3-7,0 4-10,-1 0-4,-2 2-2,-3 1-2,0 1-2,-2 1-3,0 1-3,0 1-5,0 1-5,-2-1-2,0-2-3,-3-2-2,-2-1-3,0-3-1,2-3 1,2-3 1,2-3 2,6-5 0,8-10 3,9-8 2,9-9 2,6-7 1,4-5 1,4-5-1,4-4 0,2-3-2,1 0-5,2 0-4,0 0-4,-1 2-7,-4 4-10,-4 3-9,-4 5-9,-5 4-4,-8 3 2,-6 4 2,-6 5 2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0:43"/>
    </inkml:context>
    <inkml:brush xml:id="br0">
      <inkml:brushProperty name="width" value="0.02395" units="cm"/>
      <inkml:brushProperty name="height" value="0.02395" units="cm"/>
      <inkml:brushProperty name="color" value="#F2395B"/>
    </inkml:brush>
  </inkml:definitions>
  <inkml:trace contextRef="#ctx0" brushRef="#br0">91437 39279 918,'-6'-21'60,"6"5"-38,4 5-40,5 5-39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23"/>
    </inkml:context>
    <inkml:brush xml:id="br0">
      <inkml:brushProperty name="width" value="0.03193" units="cm"/>
      <inkml:brushProperty name="height" value="0.03193" units="cm"/>
      <inkml:brushProperty name="color" value="#F2395B"/>
    </inkml:brush>
  </inkml:definitions>
  <inkml:trace contextRef="#ctx0" brushRef="#br0">38710 23504 689,'-29'0'-38,"7"0"13,5 0 14,6 0 12,4 0 9,1 2 1,0 0 4,2 2 1,0 0 5,2 1 6,0 2 8,2 0 6,1 0-1,4-2-5,2-3-7,4 0-7,0-3-5,1-1-2,0 0-4,0-1-2,-1-1-2,1 0-3,0 0-1,0 0-3,-1 0 0,-1 0 0,-1 0 0,0 1-1,-1-2 2,-1 2 0,1-1 1,0 0 0,0 0 2,0 2 0,0 0 1,-1 2 2,2 0-2,2 0 0,2 0-2,1 0 0,1-1-2,-2 0 0,-3-2 0,0 0 0,-3-1 0,1 0-1,0 0 1,0 1-1,0-2 1,0 2-1,-1-1 0,1 0 1,0-1-1,2 0-1,0-1 0,1-2-1,0 1 0,0 1 1,-2 0 0,0 2 1,-2 0 1,1 2-1,0 0 1,0 2 0,0-1 0,1 0 0,2-2 0,0 0 0,0 0 0,-1 0 0,0 2 0,-2 0 0,0 1 1,2-2-1,0 0 0,2-1 0,-1-2 0,1 0 0,0-2 0,0 0 0,-1 0 0,1 0 0,0 2 0,0 1 0,-1 0 0,-1 0 0,-1 0 0,0 0 0,-1 0 0,-1 2 0,1 0 0,0 2 0,0-1 0,2 0 0,0-2 0,1 0 0,0-1 0,0 0 0,-2 0 0,-1 1 0,0-1-1,0 2 1,0 0 0,0 2 0,0-1 0,1 0-1,2-2 1,0 0-1,0-1 1,-1 0 0,0 0-1,-2 0 1,0 1 0,0 0 0,0 2 0,0 0 0,0 1 0,1-2 0,1 0 0,2-1 0,-1-2 0,-1 0 0,-1-2 0,0 0 0,-1 0 0,0 0 0,-1 2 0,1 1 0,0 0 0,0 0-1,0 0 0,0 0-1,-1 0 0,1 0 0,0 0 0,0 0 0,0 0 0,0-2 1,-1 0 0,1-1 0,0 0 1,0 2 0,0 2 0,0 2 1,0 0-1,1-2 0,2-2 1,0-2-1,0 0 0,-1 1 0,0 0 0,-2 2 0,0 0 0,0 0 0,0 0 0,-1 0 0,2 0 0,0-2-1,1 0 0,2-1-1,-1-1 0,-1 2 1,-1 1-1,0 0 1,-1 1 0,1-2 1,2 0-1,0-1 1,1-1-1,-1 0 0,1 0 0,0 0 0,-1 1 0,-1-1 0,0 0 0,-2 0 1,0 1 0,0 0 0,0 2 0,0 1 0,-1-1 0,1 0 0,0-2 0,0 0 1,0 0-1,0 0 0,-1 2 0,1 1 0,0-1 0,0 0 0,0-2 0,0 0 0,0-2 1,3-2-1,2-1 0,2-3 0,-1 1 0,-1 3 0,-2 2 0,-2 4 1,-1 0-1,3-2 0,2-2 0,2-1 0,0-2 0,-1 2 0,-1 1 0,0 1 0,-2 0 0,1 0 1,0 0-1,0 0 1,-1 0 0,1 1 0,0-1 0,0 0-1,-1 0 1,1 0-1,0 0 0,0 1 1,-1-1-1,-1 2 0,-1 0 0,0 2 0,-1-1 0,-1 0 1,1-1-1,0-1 0,0 0 1,0 2 0,0 2 0,-1 2 0,1 0 0,0 0 0,0-2 1,0 0 0,0-1 0,0 0 0,-1 0-1,1 0 0,0 0 0,0 1-1,0-1 1,0 0-1,-1-1 0,1 0 0,0-2 0,0 0 0,0-1 0,1 1 0,2-1 0,0 0 0,1 0 0,0 0-1,-1 0 0,1 1-1,-1-1 0,-1 2 0,0 1 1,-2 0 0,0 0 1,2-2 0,0-2 0,1-1 0,1-1 0,0 2 0,0 2 1,0 2-1,-2 0 0,1-1 0,-2-3 0,0-2 0,-1 0 0,-1 1 0,1 0-1,0 2 1,0 0 0,2 2 0,0 1 0,1 1 0,0-1 0,0-1 0,-2 0 0,-1-1 0,0-1-1,0 2 1,0 1 0,0 1 0,0-1 0,-1-1 0,1 0 0,0-1 0,0 0 0,0 0 0,0 2 0,-1 1 0,1-1 0,0 0 1,0-2-1,0 0 0,0-1 0,0 0-1,-1 1 1,1-1 0,0 0-1,0 0 1,0 0 0,0 0 0,-1 1-1,1-1 1,0 0-1,0 0 0,0 0 0,0-2 0,-1 0 0,1-1 1,0 0-1,2 0 1,0 2-1,1 1 0,0 0 0,-2 0 0,-2 0 1,-2 0-1,-1 1 1,3-1-1,2 0 1,2 0 1,0 0-1,-2 0-1,-3 1 0,-1-1-1,0 0 1,0 2-1,1 1 0,2 0 1,0 0-1,2-2 0,0-1 1,1-3-1,0 0 0,-1 2 1,0 2 0,-2 3 0,0 0-1,0 0 1,0 0-1,0 0 1,0-1-1,-1 0 0,1-1 1,0-2 0,0 1-1,0-1 1,0 0-1,-1 0 0,2 0-1,0-2 1,1 0 0,2-1 0,-1 0 1,1 0-1,0 2 1,0 1 1,-1 0-1,-1 0 1,-1 0 0,0 1 1,-1-1-1,-1 0 0,1 0 0,0 0 0,0 1-1,0 0 0,0 2 1,0 1 0,-1-1-1,1 0 1,0-2 0,0 0 0,0 0 0,0 0 0,-1 2 0,1 1 0,0-1 0,0 0 0,0-2 0,0 0 0,-1-1 0,1 1 0,0-1 0,0 0 0,-1 0 0,-1 0 0,0 0-1,-2 1 1,1-1 0,0 0 0,1 0 0,2 0 0,0 0-1,0 1 1,-1-1 0,1 0 0,0 0 0,-2 0 0,-1 0 0,0 1-1,-1-1 1,2 0 0,0 0 0,1 0 0,1 0 0,-2 1 0,-1-1 0,0 0 0,-1-1 0,2 0 0,0-1-1,1-1 2,1-1-1,0 0 0,0 0 0,0 1 0,0-1 0,-1 0 0,1 0 0,0 1 0,0 0 0,0 0 0,0 2 0,-1 1 0,1 0 0,0 0 0,0 0 0,0 0 0,-1 0 0,-1 1 0,0-1 0,-2 0 0,0 0 0,0 0 0,0 0 0,0 1 0,0-1 0,0 0 0,0 0 0,0 0 0,0 0 1,1 1 0,2-1 0,0 0 1,0 0 0,0 0 0,-2 0-1,0 1 0,-1-1 0,1 0-1,2 0 1,0 0-1,1 1-1,0-1 1,0 0 0,-1 0 0,1 0 0,0 0-1,0 1 1,0-1 0,0 0 0,1 0-1,2 0 1,0 0 0,0 0 0,-1-1 0,0-2 0,-2 0 0,0 0 0,0 1 0,0 0 0,0 2 0,-1 0 0,1 0 0,0 1 0,0-1 0,0 0 0,0 0 0,-1 0 0,1 0 0,0 0 0,2-1 0,0-2 0,1 0 0,1-1 0,0 1 0,0-1 0,-1 0 0,0 0 0,0 1 0,-2-1 0,0 0 0,-1 1 0,-1 1 0,1 0 0,0 2 0,0 0 0,0 0 0,0 1 0,-1-1 1,1 0-1,0 0 1,0 0 0,0 0 1,0 1-1,-1-1 0,1 0 0,0 0 0,0 1 0,0 0 0,0 2 0,-1 1 0,1-1 0,0 0-1,0-2 1,0 0 0,0-1 0,-1 0 0,1 1 0,0-1-1,-1 0 1,0 0-1,-2 0 0,0 0 0,-1 1 0,1-1-1,2 0 1,0 0 0,1 0-1,0 1 1,0-1 0,0 0 0,-1 0 0,1 0 0,0 0 0,0 1 0,-1-1 0,-1 0 0,0 0 1,-2 0-1,1 0 1,0 1 0,1-1-1,2 0 0,0-1 1,1 0-1,2-1 0,0-1 0,0-1 0,-1 0 0,0 0 0,-2 1 0,0-1 0,2 2 0,0 1 0,1 1 0,0-1 0,0 0 0,-2-2 0,0 0 0,-1 0-1,1 1 1,2 0 0,0 2 0,0 0 0,1-2 0,0 0 0,0-1 0,-1 0 0,1 0 0,0 2 0,0 1 0,-1-1 1,1 0-1,0-1 1,0-1 0,-1-1 0,-1 2 0,0 1-1,-2 1 0,0 0 1,0 0-1,0 0 0,-1 0 0,1 0 0,0 1 0,0-1 1,0 0-1,0 0 0,1-2 1,2 0-1,0-1 0,0 0 0,-1 0 1,0 2-1,-2 1 1,0-1 0,2 0 0,0-2 0,1 0-1,2-1 0,0-1 1,1-1-1,1-1 0,0-1 0,-1 2-1,0 1 1,-2 1-1,0-1 1,1 0-1,2-1 0,0-1 1,1-1-1,-1 1 1,1-1-1,0 0 1,-1 1-1,-1-1 1,-1 0-1,0 1 0,-2-1 0,1 2 0,0 1 1,0 1-1,-1 0 1,1 0-1,0 1 1,0-1-1,-1 1 1,-1 0 0,-1 2-1,0 1 1,-1 0 0,-1 0 0,1 0 0,0 0 0,0 1-1,2-1 1,0 0 0,1 0 0,0 0 0,0 0 0,-2 1 0,-1-1-1,0 0 1,0 0-1,0 0 1,0 0 0,0 1-1,-1-1 1,1 0 0,0 0 0,0 0 0,0 0 0,0 1 0,0-1 0,0 0 0,1 0 0,1 0 0,2 0 0,-1 0 0,1-1 0,0-2 0,0 0 0,-1-1-1,-1 1 1,-1-1-1,0 0 0,-1 0 0,1 1 0,2-1 0,0 0 0,0 1 1,-1 1-2,0 0 0,-2 2-1,0 0 1,2 1 1,0-1 1,1 0 1,1-1 1,0 0-1,0-1 1,0-1-1,-1-1 0,1 2 0,0 1 0,0 1-1,-1-1 1,1 0 0,0-2 0,0 0 0,-1 0 0,1 1 1,0 0-1,0 2 0,-1 0 0,1 1-1,0-1 1,0 0-1,-1 0 0,-1 0 0,-1 0 0,0 1 0,-1-1 1,1 0-1,2 0 1,0 0 0,1 1-1,0 0 1,-1 2 0,1 1 0,0-1-1,0 0 0,-1-2 0,1 0 0,0-1 0,0 1 0,-1-1 0,1 0 0,0 0 0,0 2 0,-1 1 0,1 0 0,0 1 0,0-2 0,-1 0 1,1-1-1,0-1 0,0 0 1,-1 0-1,1 1 0,0-1 1,0 2-1,-1 1 0,1 0 0,0 1 1,0 0-1,-1 0 0,1 0 0,-1 0 0,0 1 0,-2-1 0,-1 0 0,0 0 0,0 0 0,0 0 0,0 0 0,0 0 0,-1 0 0,1 0 0,0 0 0,0 1 0,0 1 0,0 0-1,-1 2 1,2-2-1,0 0-1,1-3-2,2-2-1,-1-1-1,1 0 0,0 0 1,0 1-1,-1 0 0,-1 2-1,-1 2 0,0 2-1,-4 1-7,-2 2-14,-6 0-15,-2 2-14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24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48615 29095 748,'0'-14'1,"0"1"3,0 2 4,0 2 3,-2 3 3,-2 1 0,-4 2 0,-2 2 1,-2 2 0,1 3-1,-1 4-1,0 2 0,1 1-2,1-1-1,0 0-2,2-2-2,1 0-1,0 2-1,2 0-2,1 1-1,0 0 0,0 0 1,0-2 1,0-1 1,1 0 1,2 2 1,2 0-1,2 1 1,1 0 0,2 0-1,0-2 0,2-1-1,0 0-1,1-2-2,1-1-2,2 0-1,-1-2-1,-1-1 1,-1 0 0,0-1 1,-2-1 0,1 0-1,0 0-2,0 0 0,0-2-1,0-2 0,-1-4 0,1-2 0,0-2 1,0 1-1,0-1 1,-1 0 0,1 0 0,-2-1 1,-1-1 0,0-1 0,-2-1 0,-1 2 2,0 1-1,-1 1 2,-2 1 0,-1 1 1,0 0 2,-1 2 0,-2 0 2,-2 0 1,-2 1 3,-1-1 2,-3 2 0,0 4 0,-1 4-3,-1 4 0,0 2-2,2 1-1,3 2-2,1 0-3,1 0 0,0-1-1,1-1-2,-1 0-1,0-1-1,2 1-3,1 2-2,0 0-2,2 0-4,0-1-6,2 0-4,1-2-6,0-1-4,3-2-2,2-3-3,2 0-3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51706 16424 612,'-14'9'66,"1"2"-14,2 2-13,3 1-13,0 3-7,0 1-1,0 3-1,0 2 0,0 0-1,1 0-2,-1 1 0,0-1-3,0 0 0,0-1 0,0-1 0,1 0-1,0-3-1,2-1-1,2-3 0,2-1-2,3-3-2,6-4-3,4-4-4,5-4-2,3-6-4,1-8-5,1-7-4,1-8-5,0-5-2,-1 1 1,-1 0 0,-1 0 1,-2 1 2,-3 3 3,-2 3 4,-4 3 2,-2 3 4,-2 3 2,-3 3 3,0 3 2,-5 2 4,-2 2 4,-5 2 5,-4 3 3,-1 1 1,-1 3-6,0 4-3,1 2-6,0 2-4,2 2-5,3 0-6,1 1-5,2 1-4,2 0-2,2 0-2,2-1-2,1 1-2,0 0 1,0-1 0,0 1 1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52400 17100 622,'14'21'3,"-3"-3"8,-3-5 5,-2-3 8,-2-2 4,1 2 3,1 0 1,2 1 2,-1 0 0,-1 0-3,-1-2-3,0-1-3,-1 0-3,0 0-1,-1 0-2,2 0-1,-1-1-17,1 1-33,1 0-32,2 0-32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2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53277 15775 572,'8'-14'4,"0"2"6,0 4 7,-1 3 7,1 1 6,0 0 3,0 0 5,0 0 3,-1 2-1,1 4-7,0 4-7,0 4-8,-2 2-5,-1 3-3,-2 2-4,-2 1-4,-2 3-1,-4 1-2,-2 3-1,-3 1-1,-2 1-2,-2-1-3,0-1-4,-1-1-3,1-2-1,3-3 1,3-3 2,2-3 1,4-2 3,2-2 3,4-2 3,2-2 4,3-2 3,2-1 5,1 0 3,3-2 4,1 0 2,-1 0-1,1 0-2,-1 0 0,0 1-2,-3 2-1,-1 2-3,-2 2-1,-2 2-1,-2 2 0,-3 1-1,0 3 0,-4 2 0,-2 1-1,-4 3 1,-2 1-2,-2 0 0,-1-1-2,-1-2-3,-1-3-3,0 0-1,0-2-4,2-1-2,1-1-3,1-3-11,1-4-22,0-6-20,2-4-21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3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54349 15777 495,'15'-6'102,"-1"2"-21,-1 4-22,0 3-20,-1 1-12,1 3-4,1 2-3,1 2-4,0 1-3,-2 1 0,-3 1-2,-1 1 0,-2 1-1,-2 2 0,-2 0-1,-2 1 0,-2 1-1,0 1-2,-2 1-3,0 1-2,-2 0-2,-2-2-3,-1 0-2,-3 0-2,-2-3-2,0 1-1,-1-2-1,-1-1-2,0-2 0,-1-1 2,0-2 2,1-2 1,-1-1 4,2-1 5,1 1 5,1 0 5,5-1 5,10-2 3,10-3 2,9 0 4,6-3-2,3 0-5,1-2-5,2 0-6,1-1-5,-2 0-7,0 0-4,-1 0-7,-1 1-5,-1 0-7,-2 2-6,0 0-7,-2 2-6,-5 0-8,-3 2-8,-4 0-7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5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39333 8491 526,'-35'-1'13,"7"-1"7,9 0 5,7-1 6,7 0 1,6 2-3,6 2-2,6 2-4,3 1-2,1 1-2,1 2-2,1 0-3,1 0-1,-1 0-1,1-2-1,0 0-2,-1-2 0,1-1 1,-1 0-1,1-2 1,0 1 0,1 0-2,1 2 1,1 0-2,-1 1 1,-1 0-1,-2 0 1,-2 0-1,-1-1-1,3 0-3,1-2-2,3 0-3,1-2-2,3 0 3,1-2 0,3 0 1,0-2 1,2 0 0,1-1 1,1-2-1,-1 1 1,-2-1-1,-1 0 2,-3 0-1,0 1 0,-1 2-1,1 3-2,-1 1-1,0 1-1,-1 0 1,-1 0 0,-1 0 0,-1 0 1,-1 0 0,-1 0 1,-1 0-1,0 0 1,-1 1 0,1 2 1,0 0-1,-2 1 1,1-2 0,-2 0 1,-1-2-1,0 0 1,1 0 0,2 0 1,0 0-1,1 0 1,1 0 0,1 0-1,1 0 1,0 1-2,1 0 1,-1 2-1,1 0 1,0 0-1,1 0 0,1-2 0,1 0 1,0-1-1,1 0 0,-1 0-1,1 0-1,-1 0 1,0 2-1,1 0 0,-1 2 1,1-1 0,1-1-1,1 0 1,1-2-1,0 0 1,1 0-1,-1 0 0,0 0 0,1 0-1,1 0 1,1 0 0,1 0 0,1-1 0,2-3 1,2-4-1,2-2 1,1-1 0,-2 2 0,0 2 0,-1 3 1,-2 0 0,-2 0 1,-2 0-1,-1 0 2,-2 1-1,-2 0 0,0 2 1,0 0-1,-3 1 1,0 0-1,-1 0 0,-1 0 0,0 0 0,1 0-2,1 0 0,1 0 0,0 0-1,-1 0 1,-1 0 0,-1 0 0,0 0 0,1-2 0,1 0-1,1-1 0,0-2 1,1 2-1,-1-1 1,1 0 1,-1 0 0,1 2-1,-1 0 1,1 2-1,-2-1 0,0 0-2,-1-2 0,-1 0-2,-1-1 0,-1 0 1,-1 0 0,0 1 0,-3-1 1,1 0-1,-2 0 1,-1 0 0,0 1-1,0 0 2,-1 2 0,1 0 1,-1 1 0,-1 0-1,-1 0 1,0 0 0,-1 0-1,1-2 0,1 0-1,2-2-1,-2 0-6,-1-2-13,-2 0-14,-2-1-12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4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83193 3472 496,'0'-24'43,"2"13"11,1 14 12,0 14 10,0 7-1,0 2-14,-2 3-13,0 1-15,-3 1-11,0 0-6,-3 1-8,-2-1-7,-2-1-6,-1 0-6,-3-1-7,-1-1-5,-1-3-7,2-1-6,3-4-6,1-3-6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7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71959 15250 562,'-7'8'96,"2"2"-20,2 0-20,2 1-20,1 1-11,0 1-3,0 2-1,0 0-3,0 1-2,-2 1 0,0 1-2,-2 1 0,0 3-2,1 3-3,-1 4-4,0 5-3,-1 3-5,0 6-4,-1 4-5,-1 6-5,-1 3-2,2 3-1,1 3-1,0 3-1,1 0-4,1-4-8,-2-5-8,2-3-8,-1-5-1,2-4 6,0-5 6,2-6 6,0-4 6,2-7 3,0-5 3,2-6 4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8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72913 15967 428,'1'-15'14,"2"4"6,2 3 5,2 3 6,-1 4 1,-2 7-4,-4 7-5,-2 8-3,-3 2-4,-2 1-3,-2-1-3,-1 1-4,-2-2-1,0-3-2,0-3 0,1-3 0,3-5-5,10-6-7,8-8-8,9-6-7,3-3-2,-3 1 6,-3 1 4,-2 0 5,-4 4 7,-1 5 6,-2 4 7,-2 6 7,-1 1 2,0 1-4,-1 0-3,2 0-3,0-4-5,5-6-6,4-8-5,4-6-6,0-2-2,0 1-1,0 2 1,-2 3 0,-1 1 2,-1 2 3,-1 2 3,0 3 3,-3 1 6,-1 3 12,-2 4 9,-2 2 11,2 1 0,6-4-10,5-3-12,7-2-11,1-2-6,-3 0-4,-3 0-3,-3 1-3,-2-1-1,-1 2 2,-1 0 3,0 2 2,-3 1 6,-3 3 10,-2 4 9,-4 2 9,0 1 4,2-1-2,2 0-3,2-2-2,2-1-6,3-2-7,4-2-8,2-2-7,-1-3-5,-3-2 2,-4-4 1,-4-2 1,-2-2 1,0-1-2,-1-1 1,2-1-1,-3-1 1,-1 0 1,-2 1 2,-1-1 1,-4 2 2,0 2 3,-3 4 2,-2 3 3,-1 2 1,1 0 1,-1 1 1,0 2 2,0 1-1,-2 2 2,0 2-1,-1 2 1,0 1 0,-1-1 1,0 1 1,1 0 2,0 0-2,2 0-2,2 0-3,3-1-3,3 1-4,7-2-6,8-1-7,6 0-5,5-4-5,1-4-3,3-5-2,1-6-3,1-1-1,1-1 1,-1 0 0,1 1 1,-2-1 2,0 2 2,0 1 3,-2 1 3,-2 1 2,-3 0 3,-3 2 2,-3 1 2,-3 0 3,-2 0 2,-4 0 3,-2 1 2,-2-1 3,0 0 6,0 0 4,0 0 5,-1 0 3,-1 1-1,0-1 1,-1 0 0,-1 0-1,2-2-1,0 0-1,2-1-1,0-1-1,2 0-3,0 0-1,2 1-2,-1 2 5,-1 6 12,0 6 11,-1 6 11,-3 4 2,0 3-10,-3 3-9,-2 3-9,0 1-6,2-1-5,2-1-3,2-1-5,1 0-1,-2 1-1,0 1-1,-1 1 0,-1 1-2,3 1-3,2 1-3,3 1-4,0 0-5,3-1-9,2-1-7,2-1-9,0-2-3,1-3 1,0-3 1,0-3 1,0-3 1,1-2 2,1-4 1,2-2 2,-2-2 0,-1 2 1,-2 0-1,-2 2 1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76879 15387 451,'-8'-6'51,"2"6"8,1 4 9,1 6 8,1 3-2,2 3-13,2 3-12,2 3-13,-1 3-9,-1 3-6,-2 3-6,-1 2-6,-2 3-6,0 1-10,0 0-7,0 2-8,0-1-5,1-2-1,-1-2-1,0-1-1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76900 16206 624,'7'-16'3,"-1"2"7,0 1 7,-2 1 7,1 1 4,0 1-1,1 0 1,2 2 0,1 0 1,1 1 1,3-1 1,2 0 1,0 1-2,1 0-6,-1 2-7,1 1-5,-1 0-6,-1 2-7,-1 0-5,0 2-6,-3 1-11,-1 2-15,-2 2-16,-2 2-16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39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77738 15382 507,'-7'-19'42,"3"9"16,1 8 15,2 10 16,1 4-3,0 1-21,0 1-22,0 1-20,0 6-13,0 13-6,0 11-7,0 12-5,0 2-6,-2-5-8,0-6-7,-1-6-7,0-6-4,2-6-2,2-6 0,2-5-2,0-7 0,-1-6-1,0-8 1,-2-6-1,0-5 4,0-2 8,0-1 7,0-3 9,0 1 4,0 3 4,0 3 2,0 3 3,0 1 2,0 0 0,0 0 0,0 0 2,0 1-1,2 1 1,0 0-1,1 2 1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0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78200 15624 470,'8'7'84,"0"0"-15,-1-2-15,1 0-17,0 0-9,-2 5-6,-1 4-5,0 3-5,-2 3-3,-2 1-2,-2 1-2,-2 1-2,-2 0-1,0-3-1,-1-1-1,-2-2-1,4-6-4,6-7-9,8-8-9,6-7-8,4-7-4,1-3 3,1-5 1,1-3 2,0-3 2,-1-1 2,-1-1 2,-1 0 2,-1 0 1,-3 3 4,-1 3 2,-2 4 2,-2-1 4,1 0 6,0-1 4,0 0 5,-2 1 5,-1 5 2,-2 4 3,-2 6 3,-2 7 9,-2 8 16,-2 9 16,-2 10 16,-1 2 0,2 0-14,0-1-14,2-1-16,0-2-10,0-1-9,0-2-9,0-3-7,1-1-7,4-2-4,2-3-3,4-1-5,1-1-1,1 0 2,1 0 3,1 0 2,0 0 1,0-1-1,-2 1 0,-1 0-1,0 0 3,0 2 4,-1 0 7,1 1 5,-2 1 3,-4 0 2,-4-1 2,-4 1 2,-4 1 1,-4 1 0,-4 3 0,-3 2 1,-5 2-5,-5 5-11,-5 3-11,-5 4-10,-1 1-5,2-2 0,2-1 0,2-3 1,2-3-5,7-5-10,3-5-8,6-4-10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83225 15575 333,'49'20'167,"16"14"-1,16 14 1,15 16 0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83301 14130 531,'15'-27'34,"-2"9"-1,-3 8-2,-1 10-2,-1 6-2,-2 6-2,-1 4-1,0 5-2,-2 3-2,0 1-1,-2 1-2,0 1-1,-2 1-2,-2 0-1,-2 2-1,-2 1-3,-2 0 0,-2-1-2,-1-2-1,-3 1-1,-1-2-2,-1 0-2,-2 1-1,1-1-3,-3 0 0,-2 1-2,-1-1-1,-2 1-1,-1-2 1,1-1 0,1-3 1,1-1 1,0-3-1,1-3-2,-1-3-2,1-2-2,0-4-2,2-3 1,3-2-1,1-4-1,3-3 2,1-5-1,2-5 2,2-5 0,2-3-1,1 1-4,0-1-5,2 1-3,0 0-2,2 2 3,0 3 1,2 1 2,0 3 5,2 3 7,0 3 7,2 2 7,1 2 7,1 0 4,3 0 7,2 1 5,2-1 2,1 3 0,3 2-1,2 3 0,1 0-1,1 1 0,1 2 0,1 0-1,1 1-1,3 2-4,1 0-2,3 1-4,-1 0-2,0 0-4,-1-2-2,-1-1-3,-1 1-4,-3 0-5,-1 1-4,-3 2-4,0 0-5,-1 1-3,1 1-4,0 1-4,-2 0-4,-1-2-5,-3-3-4,-1-1-5,-2-1-2,-2 0-1,-2 0 0,-2 0-1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85089 15331 603,'-5'-7'52,"6"2"-4,6 2-4,6 2-6,4 1-3,3-2-3,3 0-5,3-1-3,1-1-3,0 2-1,1 0-1,-1 2-3,-2 0-3,-3 0-6,-5 0-6,-3 0-7,-3 1-14,-2 4-19,-3 2-21,0 3-20,-4 0-2,-3-1 14,-2-2 14,-3-2 15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84866 15728 622,'-12'7'56,"8"-2"-8,8-3-7,8 0-6,5-4-5,7 0 0,3-3-2,6-2-1,2 0-2,-1 1-4,-2 1-3,0 1-4,1 0-9,1 0-17,2 0-15,2 0-16,-1 1-8,-6 0-1,-4 2 0,-5 1 0,-4 0 3,-2 0 9,-4 0 9,-3 0 9,-2-1 4,0-1 3,-2 0 0,0-1 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83250 4072 619,'15'-36'-15,"-1"7"14,-1 7 13,0 7 13,-2 4 8,1 1 3,0 0 3,0 2 3,0 1 0,3 0-4,1 2-4,3 1-3,0 0-5,-3 2-7,-1 0-6,-2 2-7,-2 0-5,1 0-4,0 0-2,0 0-3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4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86689 15086 507,'-2'-20'9,"-1"7"18,-2 7 17,-1 6 18,-2 6 4,0 4-12,1 3-10,-1 5-11,-1 1-6,0 1-4,-1-1-2,-1 1-3,0-2-1,2-1-3,2-3 0,3-1-1,2-2-6,5-1-11,6 0-9,4-2-10,3-3-5,1-6 0,1-6 0,1-6 0,0-3 0,-1-1 2,-1-1 1,-1-1 2,-1 0 1,-3 1 2,-1 1 2,-2 1 1,-2 1 4,-2-1 5,-3 1 3,0-1 6,-4 2 1,0 2 2,-3 4 1,-2 3 2,-1 2-2,-2 2 0,0 2-3,-1 2-1,-1 2 0,1 2 0,-1 1 0,0 3 1,1 0-8,3-1-15,1 0-16,2-2-15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87450 15600 567,'15'1'88,"1"2"-9,-1 2-8,1 2-8,-2 1-11,-1 1-12,-3 1-14,-1 1-13,-1 1-16,-2 2-20,-1-1-22,0 3-19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88290 14425 613,'7'-21'8,"-1"5"17,-1 4 16,0 6 17,-2 4 4,0 4-12,-2 4-9,0 4-11,-1 2-7,0 3-5,0 2-5,0 1-4,-2 3-4,-2 1-2,-4 3-3,-2 1-1,0 0-1,1-3 0,2-3 0,2-3 0,2-2-1,2-1-1,2-1-2,2 0-3,2-2 1,0-3 1,1-1 0,2-2 2,-1 0 0,-1 2 0,-1 2-2,0 2 0,-4 3 2,-4 7 4,-5 5 3,-5 6 4,-3 2 2,-2-1-1,0-3-1,0-2-1,-1-2-2,1-5-6,1-3-5,1-4-6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45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89257 14395 551,'16'-13'44,"3"4"0,1 6 1,3 5 0,-2 3-1,-3 5-4,-4 4-3,-4 3-4,-3 4-4,-1-1-6,-1 2-6,0 2-5,-3-1-4,-4 2 0,-4 1-2,-3 1-1,-4 0-1,0-1-3,-1-1-3,-1-1-2,-1-2 0,0-1 1,1-3 1,-1-1 1,1-2 1,2-3 1,3-1 1,1-2 0,5-2 1,8-2 0,8-3 0,7 0 0,6-4-1,3-2-2,3-4-2,3-2-2,0-1-2,0 1-1,-1 0-1,-1 2-1,-3 1 0,-3 2 1,-5 2 0,-3 2 2,-5 3-11,-5 2-25,-4 4-23,-6 2-24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0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76318 21594 589,'-7'-8'2,"-1"0"2,0 0 4,0 1 3,-1 4 8,-1 11 13,-3 11 14,-2 11 13,1 4 0,1-1-11,2-3-11,3-2-12,0-1-7,2-3-3,1-1-4,0-3-3,3-2-3,4-3-2,4-2-3,4-4-1,3-4-4,3-6-6,3-6-6,3-6-5,1-4-3,-1-3-1,-1-3-1,-1-3 0,-2-1 1,-1 0 3,-3-1 3,-1 1 3,-3 0 4,-2 1 2,-4 1 3,-2 1 4,-3 3 2,0 3 3,-2 4 2,0 5 2,-2 2 2,-2 2 2,-2 2 1,-1 2 2,-2 1-1,0 2-7,0 0-5,1 2-6,-1 1-4,0 1-3,1 3-3,-1 2-2,2 0-1,2-1 3,4 0 3,3-2 3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0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77250 22050 628,'1'15'54,"2"-1"-6,2-1-5,2 0-5,0-2-4,1 1-1,0 0 0,0 0-2,-1 0-5,-1 1-9,-1 1-8,0 1-10,-1 1-3,0-1 4,0 1 4,0 0 2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78000 21000 569,'28'9'139,"-5"1"-33,-7 3-34,-5 2-33,-4 1-20,-2-1-7,-2 1-7,-2 0-7,-2-1-4,0-1-1,-2-1-1,0-1-1,0 1 0,2 2 1,2 1 2,2 3 0,2 0 3,3-1 4,4-1 3,2-1 5,0 0 1,-3 0-1,-2-1 0,-4 1-1,-1 0 0,0 1 0,0 1-1,0 1 0,-2 1 0,-4 1-2,-4 1-1,-4 2 0,-2-1-2,-1 1-1,-2-1-3,0 0-1,0 0-2,-1-3-5,1-1-4,-1-2-3,1-3-1,2-1 3,3-2 3,1-2 3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79318 21100 558,'36'0'95,"-4"0"-20,-5 0-20,-5 0-20,-4 1-11,-1 4-2,-2 2-2,-2 3-3,-3 3-2,-1 0-1,-2 1-2,-2 1-3,-2 1 1,-3 1-1,0 1 1,-3 2 1,-4 0-4,-4 4-5,-5 3-7,-5 3-6,-3 1-4,-1 1 0,-1-1-2,-1 0-1,2-2 0,1-3 2,4-5 3,4-3 1,1-4 3,2-1 1,2-2 3,3-2 2,3-3 3,8-4 6,6-4 4,7-4 5,4-3 2,3 0-3,1-1-2,3-1-2,0 0-5,1 2-9,-1 2-7,0 3-9,-1 0-5,-1 2-5,-3 0-3,-1 2-4,-3 0-4,-3 2-3,-3 0-3,-2 2-4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82462 19120 684,'-16'-12'45,"0"10"-1,1 8-1,-1 10 0,-1 5-4,-3 6-7,-3 5-6,-3 5-7,-2 1-6,-1 0-5,-1-2-5,0 0-5,-2-1-2,1-2-2,0 0 0,0-1 0,0-1-8,3 1-13,1-1-13,3 0-14,2-1-3,5-3 4,3-3 5,4-3 5,3-4 7,1-3 8,0-4 7,2-4 9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2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81600 22100 616,'21'15'82,"-3"-1"-15,-4-1-16,-4 0-14,-2-1-9,1 3-3,1 1-3,2 3-3,1 1-3,3 3-2,3 1-3,3 3-3,2-1-4,1 0-8,1-1-6,1-1-8,0-1-6,1-1-6,-1-1-8,0-1-6,0-2-1,-1-1 3,-1-2 4,-1-3 4,-3-1 2,-3-2 1,-4-2 1,-4-2 1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5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83874 2867 429,'-14'-28'5,"4"5"8,4 7 8,5 5 8,1 6 10,0 6 11,0 6 10,0 6 11,-1 3-1,-1 3-12,0 1-13,-1 3-12,-1 2-9,0 2-4,0 4-6,0 3-6,0 1-2,0-1-3,0-2-1,1 0-3,-1-1-1,0-1 1,0-1-1,0-1 1,0 0-3,0 0-5,0 2-4,1 1-6,-2-1-2,0-1 2,-2-3 1,0-1 1,-1-3 1,1 0 0,-1-1 0,0 0 0,0-3 1,0 1 0,1-2 0,-1-1 1,2-5-3,6-10-8,4-10-7,6-10-8,1-2 0,1 3 7,0 5 5,-1 3 8,0 2 5,0 0 6,-2 0 6,-1 1 6,-2 0-1,-4 4-6,-4 2-6,-4 4-7,-1 0-3,-1-1 0,0 0 1,0-1-1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3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85060 18431 502,'-2'-13'79,"-2"3"-15,-4 4-15,-2 4-14,-3 4-10,-3 4-5,-3 4-4,-3 3-4,-2 3-3,1 0 1,-1-1 1,1 1 0,1-1 1,1 1-1,2 0 0,3-1 0,1 1 1,2 0-1,3-1 1,1 1 0,2-1-1,2-1-1,2-1-1,2-1-2,3 0-2,4 0 0,4-1-1,4 1-1,2-1-2,3 0-2,1-2-3,3-1-2,-1 1 0,-3 0 0,-3 1 2,-3 2 1,-2 0 2,-1 1 1,0 1 2,-2 1 2,-1 0 1,-2-1 1,-2-1 0,-2 0 0,-3-1 0,-4 3-2,-4 2-3,-3 1-1,-3 0-3,0-2-5,1-4-4,-1-3-5,0-1-3,-1 2-3,-2 0-3,1 1-1,-1 0-5,2-1-3,3 0-5,1-2-5,2-1-1,1 0-1,0-2 0,2 0-1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4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85974 19681 535,'8'-7'62,"1"0"-7,2 2-10,0 1-7,1 0-7,1 2-1,1 0-4,1 2-2,0 1-2,-3 4-2,-1 2-2,-2 3-3,-2 3-1,-2 0-1,-3 1-2,0 1 0,-4 1-2,-2-1-1,-4 1-2,-2-1-1,-2 1-3,-3 1-5,-2 2-4,-1 0-3,-1-2-2,1-1 0,1-4 2,1-3 1,5-2 3,10 0 7,10-2 6,9 0 7,6-3 1,-1-3-4,1-2-3,-1-3-4,0-2-1,-1 0-2,-2 0 0,1 1-2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5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84876 22940 518,'0'-14'1,"0"1"5,0 2 6,0 3 5,-3 0 5,-2 2 2,-5 1 5,-4 0 2,-2 3 0,-1 4-5,-1 4-5,-1 4-4,-1 2-3,-1 1 0,-1 1 0,-1 1 0,0 1 0,1 0 0,1-1 0,1 1 1,1 0 0,2 1 1,3 1-1,1 1 2,2 1-2,2-1-1,3 1-2,1-1-2,1 0-1,2-3-4,0-1-2,2-2-3,1-2-1,2 1-1,2 0-2,2 0 0,1-2-2,1-1-1,2-2-1,0-2-2,2-3-1,3-4 0,3-4 0,3-4 1,2-2-2,1-1 0,1-1-2,1-1-1,-1 0 0,-3 2-1,-3 2 1,-3 3 0,-2 0-3,-1 2-3,-1 1-5,0 0-3,-2 0-4,1-2 0,0-1-1,0-3-2,-2 0 3,-1 2 5,-2 2 7,-2 3 5,-1 0 3,0 0 1,0 0 1,0 0 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6"/>
    </inkml:context>
    <inkml:brush xml:id="br0">
      <inkml:brushProperty name="width" value="0.04634" units="cm"/>
      <inkml:brushProperty name="height" value="0.04634" units="cm"/>
      <inkml:brushProperty name="color" value="#F2395B"/>
    </inkml:brush>
  </inkml:definitions>
  <inkml:trace contextRef="#ctx0" brushRef="#br0">86206 22734 474,'0'-15'2,"0"2"4,0 3 3,0 1 3,-2 3 9,-2 6 9,-4 4 12,-2 6 10,-1 2 2,-1 1-9,0 1-7,1 1-9,-1 1-6,0 2-1,0 0-3,1 1-3,0-1-1,2 1 0,2-2-1,3-1-1,0-1-1,2-1-2,0-1-1,2 0-2,2-2-2,4 1-2,3 0-1,5 0-2,1-2 0,-1-1-2,-1-2 0,0-2-2,-2 0 0,-1 3-1,-1 4-2,0 2-1,-3 1 1,-1-1 1,-2-1 3,-2 0 2,-2-2 0,-2 1 1,-2 0-1,-1 0 0,-3 0-2,-2 1-3,-2 1-3,-1 1-4,-2 1-4,-1-1-6,-2 1-6,1 0-6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3:56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87050 23616 529,'9'-7'24,"1"2"6,3 2 5,2 2 6,0 1 1,1 0-3,-1 0-4,1 0-3,-2 1-3,-3 4-6,-3 2-4,-2 3-5,-3 3-2,0 0 0,-2 1 0,0 1 0,-3 1 0,-4 1-4,-4 1-2,-3 1-3,-3 0-2,2-1-2,1-1-2,1 0-1,1-2 0,1-1 1,0-1 1,2-1 2,3-2 0,4-2 1,6-4 1,4-2 1,4-3 0,5 0 2,3-2 1,5 0 1,0-1 0,-2 0-2,-1 0-1,-3 0-2,-1 0-1,-3 0-1,-1 0 0,-2 1 0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64625 16308 999,'-40'-56'-3,"14"16"-14,13 14-13,14 15-13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5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48472 27175 514,'13'-15'4,"-3"3"1,-4 1 1,-4 2 1,-2 1 1,2-2 3,1 0 3,0-1 3,-1 0 3,-4 2 7,-4 3 5,-4 1 6,-2 1 0,-1 2-6,-1 0-4,-1 2-6,-1 1-4,2 4-2,1 2-3,1 3-2,1 1-2,0 0 1,2-2-1,1 0 0,0 0 0,0 5 1,0 3 1,1 5 0,0 1-1,2-1-1,2-1-1,2-1-3,1-2-1,2-1-1,0-2-1,2-3-3,0 1 1,2 0-1,0 1 1,1 1-1,1 0 0,0-3 0,0-1-1,-1-2 0,2-2 0,0-2 0,1-3-1,2 0 0,0-2-1,1 0-3,1 0-3,1 0-3,1-2-2,0-4 1,-1-4 1,1-4 1,-2 0 0,-1 1 2,-2 2 1,-2 3 2,-2-1 1,1 0 0,0-2 1,0 0 0,-1 0 1,-1-1-1,0 0 0,-2 1 0,0-2 0,0-2 0,0-1 1,0-3 1,-1 0 0,-2 1 0,-2 1 0,-2 1 1,-2 0-1,0 2 2,-1 1 0,-1 1 1,-2 1 0,0 2 0,-2 3 0,0 1-1,-1 1 0,-1 2-2,-1 0-2,-1 2-2,-2 3-4,0 6-7,-1 5-7,-1 7-6,2 1-1,3-3 7,4-3 5,5-3 5,0-1 1,0 0-6,-2-1-6,0 1-6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8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93123 17563 552,'-8'-22'28,"0"6"0,0 5 2,0 5 0,0 2 0,-1 2-4,-2 0-2,0 2-3,-2 1-3,-3 4 0,-3 2 0,-3 3-2,-1 3 0,1 0 0,1 1 0,1 1-1,1 0 0,2-1 0,3 0-2,1-2-1,2 0-1,2-1-2,2 1-2,3 0-2,3 0-1,6 1-1,5 1-1,7 2-1,2-1-1,-1-1-2,-1-1-3,0 0-2,-2-3-1,-1 1 1,-1-2 1,-1 0 0,-1-1 1,-2 3 3,-2 2 3,-2 2 1,-3 0 2,-4-1 0,-4-1 0,-4-1 0,-3 0-2,0 0 0,-1-1-3,-1 1-1,0 0-3,-1 0-5,0-1-4,1 1-5,-1 0-1,0 0 1,1-1 2,-1 1 1,1-2-3,0-2-5,2-4-7,1-2-6,1-3-5,1-1-1,0 0-2,2-1-2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8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94150 18366 607,'10'-7'5,"3"2"11,5 2 10,3 2 11,2 2 5,-3 2-2,-1 2-1,-3 2-1,-2 1-3,-2 1-6,-4 1-5,-3 2-5,-2 0-5,-4 3-3,-2 1-4,-3 3-3,-4 1-1,-4 1-2,-4 1 1,-3 1-2,-1-1 1,3-3-2,3-3-1,3-3 0,4-3-2,6-2-2,6-4-3,6-2-1,5-3-3,5 0-2,5-2-3,5 0-3,0-1 0,-2 0 1,-3 0 1,-3 0 2,-3 0-6,-3 0-12,-3 0-13,-2 1-11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9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96072 17357 734,'-8'23'-19,"0"-2"16,0 0 14,1 0 16,-2-1 4,0 3-3,-1 1-5,-1 3-3,-1-1-4,0 0-4,0-1-4,1-1-3,0-1-2,2-3 1,2-1 3,3-2 1,3-4-7,7-3-15,7-4-16,8-4-14,1-5-7,0-4 6,-1-5 4,-1-5 6,-1-4 5,-1-1 6,-1-3 8,0-1 6,-2-1 4,-1 1 1,-1 1 2,-1 1 1,-1 1 0,-3-1 1,-1 1 1,-2-1-1,-1 2 1,0 3 0,0 3 0,0 3 0,-1 4 7,-2 6 13,-2 6 14,-2 6 14,-2 4 5,0 3-5,-1 3-3,-1 3-4,-1 3-4,0 3-5,0 3-5,0 3-4,0 4-7,-1 6-6,-2 5-7,0 7-8,0 5-7,-1 1-6,0 5-7,1 2-7,0-1-2,2-5 2,2-5 2,2-5 2,2-6 0,0-8-2,2-7-2,1-9-2,0-5 3,1-5 6,2-3 8,0-4 7,1-2 3,0 0 2,0 0 2,0 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6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84300 3984 478,'1'-21'9,"4"5"5,2 5 4,3 5 5,3 2 3,2 0 3,1 0 3,3 0 2,0 1-1,1 0-5,0 2-5,-1 0-6,-1 2-2,-3 2-1,-2 2-1,-4 2 0,-3 2-2,-4 3-2,-4 3-3,-4 4-3,-3 0-4,-2 1-5,-2-1-5,-1 1-4,-2-2-2,-1 1 2,-2-2 2,1-1 3,0-2 2,2-1 3,4-2 3,3-2 4,3-3 1,4-4 1,4-4 1,4-4 1,4-3-2,3-2-4,5-2-5,4-1-4,2-3-3,4-1-3,3-3-2,3-1-4,-1-1 1,-4 1 2,-3 1 2,-5 1 2,-3 1 1,-2 3 0,-4 1 1,-3 2-1,-2 4 11,0 7 23,-2 4 23,0 7 23,-3 4 2,-3 2-15,-2 1-18,-3 3-16,-2 1-5,2 3 4,1 1 5,0 3 5,4-3-5,6-4-15,6-4-16,6-6-14,1-3-8,-1-2 0,-3-3 1,-1 0 0,-1-4 3,0 0 3,-1-3 3,1-2 5,0-2 2,0-4 3,-1-2 2,1-3 3,0-2 1,1-1 1,1-1 1,2-1 1,-2 0 1,-3 0 0,-3-1 0,-2 1 0,-3 0 1,0 3-1,-2 1 0,0 3 1,-2 1-1,0 2 0,-2 2-1,0 3 0,-3 1-2,-2 2-3,-3 2-5,-3 2-2,-3 2-6,-2 4-6,-1 2-7,-2 3-6,-1 3-1,2 0 5,3 1 6,1 1 4,3 0 4,3-3-1,3-1 2,2-2-1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19"/>
    </inkml:context>
    <inkml:brush xml:id="br0">
      <inkml:brushProperty name="width" value="0.02769" units="cm"/>
      <inkml:brushProperty name="height" value="0.02769" units="cm"/>
      <inkml:brushProperty name="color" value="#00BFF3"/>
    </inkml:brush>
  </inkml:definitions>
  <inkml:trace contextRef="#ctx0" brushRef="#br0">97006 17455 794,'-2'-13'1,"-2"6"1,-4 6 1,-2 6 1,-2 4 4,-1 3 5,-1 4 5,-1 2 5,0 0 2,4 1-1,3-2-1,2-1-1,3-1-3,2-1-6,2-1-6,2 0-6,3-2-5,2 1-2,3 0-3,4-1-3,-1 0-4,-1 0-4,-3-2-4,0 0-5,-4-1 1,-3 3 6,-2 2 7,-4 1 6,-3 1 4,-3-1 1,-5 0 2,-4-2 2,-1-1 2,1-1-1,1 0 0,1-2 0,-1-1-3,-3-2-10,-3-3-9,-3 0-9,0-3-1,5 0 4,3-2 7,5 0 4,2-3 4,2-2 3,2-3 2,3-3 3,1-1 2,3 0 0,4 2 1,2 1 0,2 2 1,2 2-1,0 4 1,1 3 0,2 1 1,2 0 5,1 0 2,3 0 5,0 0 2,1 2 3,0 0 2,-1 2 2,0-1 1,-1-1-4,-1 0-2,0-2-3,-2 1-2,1 0 2,0 2 1,-1 0 0,0 0-7,-1 0-15,-1-2-14,0 0-16,-2-2-3,-3 0 6,-1-2 6,-2 0 7,0-2 5,0 0 4,1-1 3,2-1 4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2764" units="cm"/>
      <inkml:brushProperty name="height" value="0.02764" units="cm"/>
      <inkml:brushProperty name="color" value="#00BFF3"/>
    </inkml:brush>
  </inkml:definitions>
  <inkml:trace contextRef="#ctx0" brushRef="#br0">97853 16506 795,'22'-36'-4,"-2"6"-8,-1 5-10,-2 7-7,-3 4-2,-1 2 5,-2 4 7,-2 3 4,-1 1 13,-1 2 18,1 0 18,0 2 19,-1 1 6,-2 4-6,-3 2-6,0 3-6,-4 4-8,-2 2-13,-4 3-12,-2 3-11,-3 2-10,-1 1-7,-3 1-7,-1 1-7,-1-3-5,4-4 0,3-4 0,3-6-1,1-3 3,2-1 8,1 0 6,0-2 7,5-1 5,6-2 2,7-2 3,7-2 2,2 0 2,-4 1 0,-5 0 1,-3 2 0,-3 1 1,-2 1-1,-3 3 1,0 2 0,-5 2 0,-6 4 0,-6 2 0,-5 3 0,-4 1 4,-1-1 8,-1-1 8,-1-1 8,0-1 3,1-2-4,1-3-2,1-1-4,3-1-2,3-2-2,4-1-1,5 0-1,7-2-4,12-2-7,11-2-7,12-2-6,5-1-4,-3 0 1,-4 0-2,-2 0 1,-2 1-1,-3 0 2,-1 2 1,-3 0 0,-4 2 3,-8 0 6,-8 2 4,-8 0 5,-6 2 3,-3 2 1,-5 2 0,-3 2 2,-3 0-1,1 1-2,-1 0-1,1 0-2,0-1-4,1 1-4,1 0-4,1-1-4,1 1-3,-1 0 0,1 0 0,0-1-1,-1 1 1,2 0 0,2-1 1,-1 1 1,3-1 2,3-2 3,3-2 5,3-2 4,1-2 3,2 1 3,1 0 2,0 0 3,4 0 0,6 0 0,6 0-1,6 0-1,4-1 1,2-2 4,4-2 4,3-2 4,4-2-3,5 0-8,4-1-8,6-2-9,0 1-5,-3 1-4,-2 0-3,-4 2-4,-4 1-5,-5 0-8,-7 1-6,-5 2-8,-6 0 2,-5 2 10,-4 1 9,-6 0 9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2989" units="cm"/>
      <inkml:brushProperty name="height" value="0.02989" units="cm"/>
      <inkml:brushProperty name="color" value="#00BFF3"/>
    </inkml:brush>
  </inkml:definitions>
  <inkml:trace contextRef="#ctx0" brushRef="#br0">98712 18050 735,'-14'44'102,"2"-6"-26,4-6-26,3-5-26,1-1-15,0 8-6,0 7-5,1 6-6,-1 2-8,2-2-11,0-4-10,2-2-11,0-6-3,0-8 5,0-7 5,0-9 6,0-3 5,2 0 4,0 0 6,2 0 4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0"/>
    </inkml:context>
    <inkml:brush xml:id="br0">
      <inkml:brushProperty name="width" value="0.03103" units="cm"/>
      <inkml:brushProperty name="height" value="0.03103" units="cm"/>
      <inkml:brushProperty name="color" value="#00BFF3"/>
    </inkml:brush>
  </inkml:definitions>
  <inkml:trace contextRef="#ctx0" brushRef="#br0">100947 16866 708,'-9'-7'2,"-1"2"1,-3 2 3,-2 2 2,-2 5 6,-5 10 9,-3 7 9,-4 10 9,-1 3 1,5-1-8,3-3-7,5-2-7,2-1-6,2-3-3,2-2-3,3-1-4,1-2-2,2-3-1,2-1-2,2-2 0,3-3-2,4-1-3,4-2-3,3-2-2,5-2-1,3 0 1,5-2 2,3 0 1,3-2-5,1 0-10,0-2-9,2 0-10,-1-1-5,-1 0 4,-3 0 2,-2 0 2,-3 0 5,-7 0 8,-5 0 7,-6 1 8,-3-1 4,0 0 2,0 0 1,0 0 2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1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101336 17088 697,'-8'-8'-4,"0"-2"-7,0 0-7,0-1-8,1 2 9,-1 6 25,0 6 25,0 6 26,1 4 7,1 5-8,0 3-10,2 5-9,-1 3-8,-2 5-10,-2 3-9,-1 4-9,-2 3-9,2 2-11,1 2-11,1 2-11,0-2-5,0-5 0,0-4 1,0-5 1,1-5 2,1-3 5,0-5 3,2-3 5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92344 20843 518,'0'-14'-6,"2"1"6,0 2 5,1 3 7,0 2 9,-2 4 12,-2 4 12,-2 4 12,-1 2 2,-2 3-8,0 2-9,-1 1-8,-1 2-6,1 0-4,-1-1-3,0 1-3,0-1-4,2-1-3,1-1-3,1-1-4,3-2-4,7-2-5,7-4-7,8-2-7,1-4-2,0-4 1,-1-4-1,-1-3 0,-2-4 1,-1 0 1,-2-1 1,-3-1 2,-2 0 0,-2 1 3,-4 1 2,-2 1 1,-3 2 3,0 1 3,-2 2 2,0 3 2,-3 1 2,-2 2 2,-3 2 3,-3 2 1,-1 2-4,1 2-10,1 2-11,1 2-10,1 0-7,4 1-6,2 0-5,4 0-5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93350 21000 628,'8'7'6,"0"-3"11,-1-1 12,1-1 11,0-2 6,0 1-2,-1 2-2,1 0-1,0 2-5,0 0-8,0 1-7,-1 2-8,1-1-7,0 1-3,0 0-6,0 0-3,-1-1-10,1 1-12,0 0-13,0 0-13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4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94497 20666 505,'-8'-6'48,"0"4"2,0 4 1,1 4 0,0 2-2,2 1-7,2 1-8,2 1-8,1 1-3,0 0-2,0-1-1,0 1-1,0-1-2,0 1-3,0 0-1,0-1-2,2-1-6,6-2-6,4-4-8,5-2-8,1-4-3,-1-2-1,-3-4 0,-1-2-2,-2-1 0,-1-1-1,0 0-2,-2 1-2,-1-1 1,-2 1 4,-3-1 2,0 0 4,-3 1 3,0 1 4,-2 1 4,0 1 3,-2 1 3,-2 2 0,-2 2 1,-1 2 0,-1 1-4,0 0-5,2 0-8,1 0-6,0 0-4,0 2-4,0 0-3,1 2-2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25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95450 20400 510,'15'0'6,"-1"0"14,-1 0 12,0 0 14,-1 0 4,3 2-2,2 0-4,1 2-2,1 0-5,-3 1-5,-1 2-7,-2 0-6,-3 1-3,-3 2-2,-2 0-1,-4 1-2,-2 2 0,-2 1-3,-2 3-1,-1 1-2,-3 1-2,-2-1-3,-2-1-2,-1 0-2,-2-2-2,0-1 1,1-1 0,-1-1 1,1-1-1,3-1 0,1 0-2,2-2 0,7-1 3,12-2 6,11-3 7,13 0 6,4-3 1,0 0-7,-2-2-6,0 0-6,-2-1-6,-1 2-3,-3 0-2,-1 2-4,-4 0 0,-4 0 3,-3 0 3,-4 0 4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39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25778 43260 641,'-8'7'129,"2"1"-32,1 0-32,0 0-33,1 0-17,1 1-5,-1 2-3,0 0-4,0 2-3,0 5-1,0 3-1,0 5-2,0 1 0,1-1 2,-2-1 2,2-1 2,-1-2 0,2-1 0,0-3 0,2-1-1,0-3 0,2-1-1,0-2 0,2-2 0,1-4-2,5-6-3,4-6-2,3-6-2,2-4-1,-3-1 0,-1-3-1,-3-1 1,-1-3 0,-1-1-1,0-2 0,-2-2-1,-1-1 1,-2 1 3,-3 1 2,0 1 2,-2 2 3,0 1 0,0 3 2,0 1 1,-2 3 1,0 3-1,-3 3 1,-2 3-1,-1 2 1,1 2 0,-1 2 1,0 2 0,-1 2-3,-1 4-10,-3 2-9,-1 3-8,-1 3-4,2 2 5,3 1 4,1 3 3,2 0-1,2-3-7,2-1-7,3-2-8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6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86920 4079 494,'-11'7'10,"8"-2"22,9-3 21,10 0 22,6-3 3,4 0-13,6-2-14,5 0-13,2-1-10,0 0-7,1 0-7,-1 0-6,-1 0-3,-2 1 2,-2-1 1,-1 0 2,-4 1-7,-4 0-19,-3 2-17,-4 0-18,-3 1-7,-1 0 4,-1 0 5,-1 0 4,-1-1 2,-2-4-1,-2-2-2,-2-3 0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39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26450 44250 591,'1'14'64,"2"-3"-8,2-3-6,2-2-7,0-2-6,1 1-6,0 2-5,0 0-6,-1 1-3,-1 2-3,-1 0-1,0 1-3,-1 1-1,2 1-2,0 1-1,1 1 0,0 0-13,-2-1-22,-3-1-21,0 0-23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0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27331 43000 574,'35'0'136,"-4"0"-28,-7 0-30,-5 0-28,-6 3-20,-3 7-12,-4 8-13,-4 6-10,-4 3-8,-2 0 1,-4 1-1,-1-1-1,-4 0 0,0 1 1,-1-1 2,-1 1 0,-1-2 1,1-2 2,-1-1 3,1-3 1,-1-1 1,2-1-1,1 0-1,1-2 0,1-2 2,0-3 4,2-3 5,1-2 5,2-3 4,6-1 2,4 0 3,6-1 3,2-3-2,1 0-5,1-3-4,1-2-6,3-3-7,3-3-9,5-5-10,3-3-10,1-2-7,-4 4-3,-2 3-3,-3 3-4,-2 2 2,-3 2 6,-1 3 7,-2 1 7,-2 1 2,-1 0-2,-1 0-1,0 0-3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0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28653 42381 576,'0'-30'12,"0"5"3,0 3 3,0 5 2,-1 1 2,0 2-2,-2 1 0,0 1 0,-1 1-1,-2 0 1,0 2-1,-1 1 1,-2 0-1,0 2-4,-1 1-3,-1 1-4,0 1-1,0 3-1,2 4 0,1 2-1,-1 2 1,0 0 0,-1 0 2,-1 0 0,0 0 1,2 3 0,2 2 0,2 2-1,2 0 0,1 1-1,0-1-1,2 1-1,0-1-1,2-1-2,0-1-2,1 0-1,2-1 0,0 1 0,1 1 2,2 2 0,0-1 1,1 3 0,2 0 0,0 1 1,1 0 0,-1 1 0,1-1-1,0 1 1,-1 1 0,1 3-1,0 3-1,0 3-1,-2 0 0,-1-2-3,-2-2-2,-2-1-2,-1-1-1,0-1 1,0 1 1,0-1 1,-2-1 0,-1-3-2,-2-3-2,-1-3-2,-3-2 0,-2 0 3,-2-2 1,-2-1 3,-1 0 2,-1-2 2,-1-1 2,-1 0 1,-2-2 1,0 0-1,-1-2-2,-1 0-1,1-4 1,3-4 2,3-6 2,3-3 1,2-5 1,2-2-1,2-1-1,2-2-2,3-4-1,6-3-4,4-4-3,5-4-3,4-1-3,3 0-2,3 1-1,3 2-1,0 1-5,-2 3-5,-2 4-8,-1 2-6,-4 4-3,-5 5-3,-5 5 0,-4 5-3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1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23319 42218 593,'-2'-16'-1,"0"1"-2,-3-1-3,-2 1-2,0 0 8,0 2 19,2 2 20,1 3 18,-1 0 6,-2 2-10,-2 1-9,-2 0-9,-2 1-9,-1 0-6,-3 0-7,-1 1-6,-4 0-5,-3 3-1,-5 4-2,-3 2-1,-1 3-1,1 4 1,3 2 0,2 3 2,1 2 0,3 1 1,1 1 2,3 1 1,1 1 0,1 3 1,0 1 0,3 3 1,0 1-1,2 4 0,2 3-1,3 2 1,0 3-2,2 0 0,0 1-1,2 2-1,1 0-2,2 0 0,2 0 0,2 0-2,1-3 0,2-2 0,0-5 1,2-4 1,1-4-2,3-5-2,3-5-1,3-5-3,5-5-3,5-6-3,6-6-3,7-6-3,3-6-5,3-7-7,4-7-6,2-7-7,-3 0-2,-10 6 2,-10 5 2,-9 7 2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2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24859 43600 688,'-21'1'18,"3"4"4,4 2 7,5 3 4,1 4 1,0 2-2,0 3-3,1 3-4,0 2-3,2 1-5,2 1-5,2 0-4,2 2-2,2-1 0,2 0 2,2 1 1,2 0-7,3 0-18,3 2-16,3 1-17,0-3-4,-3-7 9,-3-7 7,-2-7 9,-3-2 3,1 2-2,0 2-4,0 2-2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2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30400 42800 635,'15'14'84,"-1"-1"-15,-1-2-18,0-2-15,-1 0-11,3 1-5,1 3-3,3 2-5,0 1-2,-1 1 0,-1 1 1,-1 1 1,-2 3-5,-4 5-7,-4 4-7,-4 6-8,-5 3-8,-4 4-10,-5 2-8,-5 4-10,-2-5-3,2-8 1,3-11 3,1-9 1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3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35994 45844 528,'-15'8'70,"4"0"-11,3-1-10,3 1-11,1 2-7,0 4-3,0 3-2,0 5-4,0 2-3,0 2-1,0 3-1,0 1-3,0 1 0,1-1 0,-1-2 0,0 1-1,0-4-1,2-2-4,0-3-3,2-2-5,2-4-2,4-1-4,3-3-4,5 0-3,2-7-2,1-9-1,1-8-1,1-9 0,0-5-1,-1 0 3,-1-2 2,0-1 2,-2-3-1,-1-4-7,-1-6-6,-1-4-6,-2 0 1,-2 8 9,-4 6 8,-2 7 9,-4 6 6,0 3 3,-3 4 3,-2 5 4,-2 2 1,-2 2-2,-1 2 0,-3 2-1,0 2-3,-1 4-5,0 2-7,1 3-4,0 3-5,1 2-1,0 1-2,2 3-1,1 0-3,3-3-3,1-1-3,2-2-3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36900 46950 563,'16'29'132,"-1"-6"-27,1-3-28,-1-6-28,1-3-18,-2 1-8,-1 0-9,-1 0-8,-1-1-10,-1 1-9,0 0-9,-2 0-10,-1-1-11,0-1-12,-2-1-13,0 0-11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5274" units="cm"/>
      <inkml:brushProperty name="height" value="0.05274" units="cm"/>
      <inkml:brushProperty name="color" value="#00BFF3"/>
    </inkml:brush>
  </inkml:definitions>
  <inkml:trace contextRef="#ctx0" brushRef="#br0">38131 45297 417,'-7'-8'4,"2"0"10,2 0 9,3 1 9,0 0 9,3 2 8,2 2 8,2 2 8,0 3-1,-2 6-11,-3 4-10,0 5-12,-2 3-7,0 3-4,0 1-4,0 3-4,-2 2-3,0 2 0,-3 4-2,-2 3 0,0 1-5,0 2-6,2 1-7,1 0-8,0 0-7,2-2-6,0-2-7,2-1-7,0-5-2,2-6 6,0-5 5,2-6 5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4"/>
    </inkml:context>
    <inkml:brush xml:id="br0">
      <inkml:brushProperty name="width" value="0.05212" units="cm"/>
      <inkml:brushProperty name="height" value="0.05212" units="cm"/>
      <inkml:brushProperty name="color" value="#00BFF3"/>
    </inkml:brush>
  </inkml:definitions>
  <inkml:trace contextRef="#ctx0" brushRef="#br0">38872 44523 422,'-7'-16'6,"2"1"12,2-1 13,2 1 13,0 0 9,-2 4 7,-2 3 6,-1 3 7,-3 3-4,0 5-15,-1 6-15,-1 4-14,0 4-11,2 1-2,2 3-5,2 1-3,0 2-2,-1 3-2,-3 1 0,-2 2-1,0 2 0,2-1-2,3 0 0,1 0-1,1-1 1,2-3-1,0-3 2,2-3 0,2-3-1,6-1-3,4-3-2,5-1-3,3-4 0,-1-4 2,1-6 2,-1-4 1,1-3 1,1-2 0,1 0-1,1-1 0,0 0-1,-1 0 1,-1 2 0,-1 1 0,-1 1-1,-1 2-1,0 2-1,-2 2-1,-1 1-5,-1 0-8,-1 0-9,0 0-8,-2 1-2,-1 0 3,-1 2 3,0 0 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88811 3274 591,'-15'-1'2,"4"0"2,3-2 4,3 0 3,3 0 9,5 2 14,6 2 15,4 2 14,3 2 2,-1 2-13,1 1-13,0 3-12,-1 2-10,1 1-5,-1 3-6,1 2-7,-1 0-5,-3-1-9,-1-1-6,-2-1-8,-2-1-7,-2-1-7,-3-1-8,0 0-6,-4-2 0,0 1 8,-3 0 9,-2 0 8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4:45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39526 44188 418,'-15'-28'0,"4"7"0,3 7 0,3 7 0,2 2 3,0 0 6,2-1 7,0-2 6,1 6 10,-2 10 17,0 11 14,-2 11 17,1 6 0,1 3-14,0 1-15,2 2-14,-1 3-10,0 6-6,-2 4-6,0 5-6,-1 9-8,0 13-6,0 12-8,0 13-7,1 3-5,1-6-2,0-8-2,2-6-2,-1-12-8,0-14-17,-2-14-14,0-15-16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25"/>
    </inkml:context>
    <inkml:brush xml:id="br0">
      <inkml:brushProperty name="width" value="0.03442" units="cm"/>
      <inkml:brushProperty name="height" value="0.03442" units="cm"/>
      <inkml:brushProperty name="color" value="#00BFF3"/>
    </inkml:brush>
  </inkml:definitions>
  <inkml:trace contextRef="#ctx0" brushRef="#br0">3124 20740 639,'-11'-1'6,"10"0"11,10-2 13,10 0 11,3-1 2,0 0-6,-1 0-8,0 0-7,-2 1-4,1 1-4,-1 0-3,1 2-2,0 0-3,-1 0-2,1 0-1,0 0-2,-2 0-1,-1 0-1,-3 0 0,-1 0-2,-1 0 1,2 0 0,0 0 1,1 0 1,1 0 0,-1 0 1,1 0 1,0 0-1,0-1 2,3-1-1,2 0 0,1-1-1,1-1 2,-1 0-1,-1 0 2,-1 0-1,0 1 1,0 0 0,-1 2-2,1 1 0,-2 0 0,-1 0 0,-2 0 1,-2 0 1,-1 0-1,1 1 0,1 2-1,1 0 0,0 0-1,0 0 1,-2-1-1,-1-2 1,0 0 0,0 0-1,-1 0 1,1 0-1,1 0 1,0 0 0,1 0-1,1 0 1,1-1 0,-1-2-1,1-2-1,0-1 1,0-1-2,1 2-1,1 2 0,1 2-1,0 1-1,-1 0 1,0 0 0,-2 0 1,0 0-1,1 0 1,1 0 0,1 0 0,1 0 0,0 0 0,-1 0 0,1 0 0,0 0 0,1 0-1,1 0 1,1 0-1,0 0-1,-1 0 2,-1 0-1,-1 0 1,0 0 1,1 0 0,1 0 0,2 0 1,-2-1 0,0 0-1,-1-2 0,0 0 1,-2 0-2,1 0 1,-1 2 1,1 1-1,0-1 0,1-1 0,1 0 1,1-1 0,1-1-1,-1 0 1,1 0 0,-1 0-1,1 0 1,1 1-1,1-2 0,1 2 0,0-1 0,-3 2 1,-1 0-1,-3 2 0,0 0 0,1 0 1,1 0-1,2 0 0,-1 0 1,1 0 0,-1 0 0,1 0 0,-1 0 1,1 0-1,-1 0 1,1 0-1,-1 0 1,1 0 0,-1 0 0,1 0-1,0 0 1,1 0-1,1 0 0,1 0-1,-1 0 1,0 2-1,-1 0 0,-1 2 0,0-1 1,1-1-1,1 0 0,1-1 1,1-1 0,-1 0-1,1 0 0,-1 0 0,0 0 0,1 0 0,-1 0 0,1 0 0,-1 0 0,-1 0 1,-1 0 0,-1 0 0,0 0 1,1 0-1,1 0 0,1 0 1,-1 0-1,0 0 0,-1 0 0,0 0 0,-2 0 0,2 0 0,1 0 1,1 0-1,1 0 1,-1 0 0,1 0-1,-1 0 1,0 0 0,1 0-1,-1 0 1,1 0-1,-1 0 1,1 0-1,-1 0 0,1 0 0,-2 0 0,0 0-1,-1 0 1,0 0 0,-2 0 0,1 1 0,-1 2 0,1 0 0,-1 1 0,1 0 0,-1 0-1,1 0 1,-1 0 0,1 0 0,-1-1 0,1 1 0,-1 0 0,1 0 0,-1 0-1,1 0 1,0-1-1,1-1 0,1 0 1,1-1-1,1-1 1,2 0-1,3 0 1,1 0-1,1 0 0,-2 0 1,0 0-1,-1 0 1,0 0 0,-1 0 0,0 0 0,1 0 0,-1 0 0,0 0 0,1 0-1,-1 0-1,1 0 1,1 0 0,1 0 0,0 0 0,1-1 0,-1-1-1,-1 0 0,-1-1-2,-1-1 1,2 2 0,1 0 1,1 2 0,-1 0 1,0 0 0,-1 0 0,-1 0 0,-2 0 1,-1 0-1,-3 0 1,-1 0 0,-2 0 0,1 0 1,-1 0-1,1 0-1,0 0 1,1 0 0,1 0 0,1 0 0,-1 0 0,-1 0 0,-3 0 0,-1 0 1,-1 0-1,1 0 0,1 0 0,1 0 0,0 0 0,-1 0 0,-1 0 0,-1 0 0,0 0 0,1 0 0,1 0-1,1 0-1,1 0 1,1 2-1,1 0 1,1 2-1,0-1 1,-1-1-1,-1 0 0,-1-1 0,0-1 0,1 0 1,1 0-1,1 0 1,0 0-1,-1 0 2,-1 0-1,-1 0 1,-2 0 0,-1 1-3,-2 2-2,-3 0-1,0 1 0,2 0 2,0 0 2,1 0 2,2 0 1,3 0-1,3-1 1,3 1 0,2 0 0,0-2 4,2 0 1,1-2 4,1 0-1,1-2-1,0 0-2,2-2-1,0 0-2,0 1-1,1-1-1,-1 0-1,-1 0 0,-2 0-1,-2 0 0,-1 0 0,-2 1 0,-2 0-2,0 2 0,-1 1 0,-1-1-1,-3-1 0,-1 0 2,-2-1 0,-3-1 0,-1 0 0,-3 0 1,-1 0-1,-4 0-5,-4 1-13,-6-1-13,-4 0-12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48350 33111 999,'8'-35'-86,"-1"9"22,1 9 22,0 9 21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1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10950 19300 639,'22'6'126,"-1"-1"-30,-3-2-30,-1-2-31,-1-1-17,-1 0-6,1 0-5,0 0-7,0-1-4,1 0-6,1-2-4,1 0-5,-1 0-2,-1 3-1,-2 0-1,-3 3-1,-1 2-4,-2 0-11,-2 1-9,-2 1-10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11395 18766 634,'-15'-12'7,"4"8"13,3 8 14,3 8 13,2 5 3,0 3-7,2 3-9,0 3-7,1 0-5,-2 0-2,0-1-3,-2-1-3,1 0-2,1 1-3,0 1-3,2 1-3,0 0-5,0 0-7,0 1-7,0-1-8,0-2-6,0-5-3,0-5-5,0-5-4,-1-2-3,0 0 0,-2 0-1,0 0-1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12025 19271 659,'-15'36'108,"4"-6"-26,3-6-25,3-5-25,1-3-15,0-1-1,0 1-4,0-1-2,2-1-4,4-2-5,4-4-7,4-3-5,2-4-4,1-8 0,1-6-2,1-7 0,0-3-1,-1 0 1,-1-1 0,-1 1 1,-1 0 2,-2 1 1,-2 1 4,-2 1 1,-3 2 3,-3 5 2,-2 3 0,-3 4 3,-2 3-1,0 2-3,0 2-2,1 2-2,-1 2-4,0 3-6,0 4-5,1 2-5,-1 0-2,2-3 0,1-3 2,0-2 0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2"/>
    </inkml:context>
    <inkml:brush xml:id="br0">
      <inkml:brushProperty name="width" value="0.02944" units="cm"/>
      <inkml:brushProperty name="height" value="0.02944" units="cm"/>
      <inkml:brushProperty name="color" value="#F2395B"/>
    </inkml:brush>
  </inkml:definitions>
  <inkml:trace contextRef="#ctx0" brushRef="#br0">12650 19650 747,'1'14'60,"2"-3"-8,2-3-9,2-2-7,0-2-9,1 0-8,0-1-7,0 1-9,-1 1-5,1 0-6,0 1-4,0 2-4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3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13331 19400 689,'-7'8'31,"0"1"-1,2 2 1,1 0 0,0 1-2,2 1-6,0 1-4,2 2-4,0-1-4,0-1 1,0-1-1,0-1-1,0-1 1,0 0 0,0-2-1,0-1 1,1 0-2,4-2-4,2-1-5,3 0-3,1-3-2,0-4 3,-2-4 1,-1-4 3,0-2-3,-2-1-9,-1-1-8,0-1-8,-2 0-2,0 2 5,-2 2 5,0 3 4,-2 0 4,0 0 0,-2 0 2,0 0-1,-2 2 0,0 1-3,-1 2-2,-2 2-3,1 0-4,-1 0-6,0-2-5,0 0-6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3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13800 19300 646,'15'0'51,"-1"2"-7,-1 0-8,0 2-8,-3 0-6,1 0-1,-2-1-3,-1 1-2,1 0 0,0 0 0,1 0 1,1 0 0,0 0 0,-2 2-4,-2 0-3,-2 1-3,-2 3-3,-1 2-4,0 3-2,-2 3-3,-1 2-2,-4 1-4,-2 1-1,-3 1-3,-2-1-1,1-3-1,-1-3-1,0-3-1,1-2 1,3-1 4,1 0 4,2-2 4,3-1 5,4-2 6,4-2 7,4-2 7,2-1-2,3 0-8,1 0-9,3 0-8,-1 0-8,-3 0-7,-3 0-9,-2 0-6,-3 0-5,1 2 2,0 0 0,0 2 1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16811 19550 809,'-13'0'9,"8"0"9,7 0 9,6 0 10,5 0-1,5 0-7,3 0-10,5 0-8,1 0-6,1 0-6,-1 0-5,0 0-5,0 0-2,-3 0 3,-2 0 1,-1 0 3,-3 0-7,-3 0-15,-3 0-14,-2 0-15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87192 4765 630,'-16'0'3,"1"2"5,-1 0 7,0 1 5,7 0 8,12-2 7,13-2 9,13-2 9,7-1-2,3 1-10,1-1-10,2 0-10,-1 1-9,-4 1-5,-4 0-7,-3 2-5,-5 0-4,-2 0-2,-3 0-1,-2 0-2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17462 18950 762,'-21'1'55,"5"4"-10,5 2-11,5 3-11,2 3-4,2 3-2,0 3-1,2 4-1,0 0-4,0 2-9,0 1-7,0 1-10,0-1-4,2 0-1,0-1-1,2-1-1,-1-2-3,1-3-3,0-3-4,0-3-3,0-2 0,0-2 2,0-2 4,0-2 2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18293 19300 751,'-28'22'17,"5"-1"2,7-3 1,6-1 2,3-1 1,2-1-3,2 1-1,2-1-1,1 0-3,0-1-1,0 0-3,0-2-3,0-1-1,2-1 0,0 0 0,2-2 0,0-1-2,3-2 0,2-3-2,2 0-1,0-4-3,1-2-3,0-4-3,-1-2-4,0-3-2,-2-1 1,-3-3 1,-1-1-1,-1-1 0,0 1-2,0 1-2,0 1 0,-2 1-1,-4 2 2,-4 3 1,-4 1 3,-1 2 0,1 2-1,1 2-1,1 2 0,0 2-2,0 0 0,0 2-2,1 0-1,-1 1-1,2 2 0,1 0 1,0 1-1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4"/>
    </inkml:context>
    <inkml:brush xml:id="br0">
      <inkml:brushProperty name="width" value="0.02758" units="cm"/>
      <inkml:brushProperty name="height" value="0.02758" units="cm"/>
      <inkml:brushProperty name="color" value="#F2395B"/>
    </inkml:brush>
  </inkml:definitions>
  <inkml:trace contextRef="#ctx0" brushRef="#br0">18750 19550 797,'6'21'39,"-1"-3"-4,-2-5-3,-2-3-3,0-2-5,2 0-5,2-1-5,2 1-5,1-1-8,-1-2-8,1-3-11,0 0-8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19366 19266 696,'-7'14'75,"2"0"-14,2-1-14,2 0-14,1-2-10,0-1-4,0-1-6,0 0-4,0-1-3,0 1-1,0 1 0,0 1 0,1-1-3,4-2-5,2-4-5,3-2-6,1-4-3,-2-4-3,-3-4-3,-1-3-2,0-3 0,0-2 1,1 0 2,2 0 1,-2 0 4,-3 3 2,-2 3 4,-3 3 4,-3 2-1,-2 2-3,-2 2-4,-2 2-3,1 1-1,1 2 3,2 0 4,2 2 4,1-1-1,1 2-2,-1-2-4,0 1-3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20050 18950 666,'0'29'101,"0"-6"-24,0-4-22,0-4-23,0-4-13,0 1-3,0-1-2,0 1-3,0 0-4,2 0-6,0-1-3,2 1-6,1-2-6,3-1-4,3-2-5,4-2-6,1-2-1,1-2 2,1-2 3,1-2 2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5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20401 18600 640,'-29'8'9,"5"0"18,5-1 18,5 1 19,3 1 1,2 4-11,3 2-14,1 3-13,1 2-10,0 3-7,0 1-9,0 3-6,0 1-7,-2 0-5,0 2-5,-1 1-4,-1 1-6,-2 1-4,0 0-6,-1 2-4,0-2-1,3-6 3,1-3 3,2-6 4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2994" units="cm"/>
      <inkml:brushProperty name="height" value="0.02994" units="cm"/>
      <inkml:brushProperty name="color" value="#F2395B"/>
    </inkml:brush>
  </inkml:definitions>
  <inkml:trace contextRef="#ctx0" brushRef="#br0">17045 25929 734,'-3'-7'7,"11"2"13,11 2 13,11 2 14,5 1 2,-2-2-9,0 0-8,-1-1-9,0-1-10,0 0-11,2 0-13,1 0-11,-3 0-6,-6 1-1,-5-1-1,-6 0-2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17797 25287 717,'-8'-6'7,"2"6"14,1 4 13,0 6 14,2 3 2,0 5-9,2 3-9,1 5-9,-1 1-8,-1 1-6,0-1-7,-1 0-6,-1 0-3,2-3-3,0-1 0,2-3-1,0-1-5,0-1-7,0-1-7,0 0-8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18762 25700 707,'-21'14'34,"5"-1"3,5-2 2,5-2 2,2-2-2,2 1-5,0 0-7,2 0-5,0 0-8,0 1-9,0 1-8,0 1-9,1-1-5,2-4 1,2-4 1,2-4 1,0-4 0,1-2 2,0-3 1,0-3 1,-1-1 1,-1-1-1,-1 1 0,0-1-1,-3 3-3,-4 5-8,-4 4-6,-4 6-7,-1 2-1,1 1 2,1 2 5,1 0 2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39"/>
    </inkml:context>
    <inkml:brush xml:id="br0">
      <inkml:brushProperty name="width" value="0.02616" units="cm"/>
      <inkml:brushProperty name="height" value="0.02616" units="cm"/>
      <inkml:brushProperty name="color" value="#F2395B"/>
    </inkml:brush>
  </inkml:definitions>
  <inkml:trace contextRef="#ctx0" brushRef="#br0">19250 25950 840,'21'14'66,"-3"-3"-18,-5-3-17,-3-3-16,-2-1-18,-1 0-18,1 0-16,0 0-19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3604" units="cm"/>
      <inkml:brushProperty name="height" value="0.03604" units="cm"/>
      <inkml:brushProperty name="color" value="#00BFF3"/>
    </inkml:brush>
  </inkml:definitions>
  <inkml:trace contextRef="#ctx0" brushRef="#br0">87458 4850 610,'-34'8'-33,"13"0"37,11-1 39,12 1 36,6 0 11,2 2-16,0 0-18,1 1-16,1 1-15,2 0-13,0-1-14,1 1-13,1 0-11,1 0-10,1-1-8,1 1-10,0-2-2,-1-4 3,0-4 6,-2-4 3,-2-2 6,-1 0 6,-2 0 7,-2 0 6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19998 25150 659,'-7'16'105,"2"-1"-26,2 1-24,3-1-26,0 1-14,0-1-3,0 1-3,0 0-3,0 0 0,0 3 0,0 1 2,0 3 0,-1-2-5,-1-2-14,0-3-13,-1-2-12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20516 25100 642,'-7'17'95,"2"1"-19,2 3-20,2 1-19,1 2-13,0-1-5,0 0-4,0 1-5,0-2-2,2-3-1,0-3-1,2-3-2,1-2-5,3-1-14,3 0-12,4-2-13,1-1-6,1-2 1,1-3 1,1 0 0,-1-4 4,-3 0 5,-3-3 5,-3-2 6,-2 0 3,0 0 1,-2 2 2,0 1 2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0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20751 25100 652,'-22'0'56,"5"2"-7,3 0-7,4 2-6,3 2-5,-1 5-2,0 5-1,0 6-2,1 1-4,-1 2-6,0 1-7,0 1-5,0 0-8,1 1-6,-1-1-7,0 0-6,0 3-3,-2 3 2,0 4 3,-1 4 1,0-2-5,3-10-11,1-8-11,2-8-12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1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23987 25546 674,'-6'-8'72,"6"2"-10,4 1-11,6 1-12,3 1-8,3 0-8,3 2-7,3 0-8,0 1-4,-1-2 1,-3 0 1,-1-1 0,-2-1-3,-1 2-11,-1 0-8,0 2-9,-2 0-6,-1 0-3,-1 0-2,0 0-2,-3 1-2,-4 2-1,-4 2-2,-4 1-1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1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24362 24840 681,'-7'-5'61,"2"7"-8,2 8-8,2 6-8,1 4-7,-2 1-5,0 1-3,-1 1-5,-1 1-4,0 0-4,0 2-4,0 1-3,1 0-6,0-1-6,2-1-6,0-1-7,1-3-3,-2-2-2,0-3-2,-1-2 0,-1-3-4,2-1-4,0-1-6,2 0-4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25228 25250 603,'-7'16'91,"0"-1"-19,2 1-19,1-1-19,0 1-11,0 1-3,0 2-3,0 0-4,-1-1-1,0 0 0,-1-1-1,-1 0 0,0-2-1,2-1-2,2-1-2,2-1-3,2-1-3,4-2-8,2-3-6,3-1-8,3-3-2,0-6 1,1-4 3,1-5 1,0-4 1,-1-1 2,-1-3 0,0-1 1,-3 0 2,-1 1 3,-2 3 2,-2 1 2,-2 2 2,-2 3 2,-2 1 3,-2 2 1,-2 3 1,-2 1-1,-2 2 0,-1 2-1,-2 1-3,0 2-4,0 0-6,1 2-5,0 0-4,0 1-4,2 1-5,1 2-3,1 0-1,2 0 4,2-1 5,2 1 3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25800 25800 710,'8'21'110,"1"-3"-27,1-5-26,1-3-27,0-2-20,-1-1-15,-1 1-13,0 0-14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2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26443 24900 554,'-7'23'114,"2"-1"-26,3-1-27,1-1-27,1-2-14,0-1-3,0-2-2,0-3-2,0 2-1,0 1-1,0 5 0,0 2 0,0 0 0,2-1-2,0-3-2,1-1-1,1-2-2,0 1-2,0 0-4,0-1-2,-1 0-3,0-1-4,-2 0-4,0-2-4,-3-1-3,-2-3-1,-4-1-2,-2-2-1,-1-1-2,-1 0-3,0 0-2,1 0-3,0-1 0,0-1 3,2 0 3,1-1 3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3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26700 25312 684,'1'-14'70,"4"2"-14,2 4-15,3 3-13,2 1-7,1 0 2,1 0 1,2 1 1,-2-1-6,0 2-11,-1 0-11,0 2-12,-2 0-7,-1 2-4,-1 0-4,0 2-3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43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27725 24000 501,'-15'38'137,"3"-2"-33,1-2-31,2-1-32,1-1-16,1 2-3,-1 3-3,0 1-1,0 0-3,0 0-2,0-2-2,1 0-1,0-2-4,2-3-2,2-3-4,2-3-2,2-3-4,2-3-3,2-3-2,2-3-3,1-3-2,1-2 0,1-4 1,2-2-1,-1-3 0,1-1-3,0 0-1,0-1-2,-1-3 0,1-2 3,0-3 2,0-3 3,-2-3 2,-1 0 0,-2-1 0,-2-1 1,-2 1 2,-2 3 4,-2 3 4,-2 3 5,-2 2 1,-2 2-4,-2 2-2,-1 2-3,-3 1-5,0 2-4,-1 0-6,-1 2-6,0 0-3,0 1-3,2 2-3,1 0-2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7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89918 3787 482,'-8'-6'72,"0"6"0,0 4-1,0 6 0,-1 4-7,-1 5-11,-3 5-11,-1 5-12,-3 2-9,-2 0-7,-1 0-7,-3 1-6,0-1-7,0 2-5,-1 1-6,1 1-5,0-1-6,4-2-4,3-2-4,3-1-6,2-5-2,3-4 0,1-4-1,2-6 0,2-4 1,2-4 3,2-4 2,2-4 3,1-3 5,0 0 7,0-1 7,0-1 6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3127" units="cm"/>
      <inkml:brushProperty name="height" value="0.03127" units="cm"/>
      <inkml:brushProperty name="color" value="#F2395B"/>
    </inkml:brush>
  </inkml:definitions>
  <inkml:trace contextRef="#ctx0" brushRef="#br0">16774 31350 703,'0'16'64,"0"1"-13,0 1-11,0 1-12,0 1-6,0 1-1,0 1-1,0 2-1,-2 0-3,0 2-5,-3 3-7,-2 1-4,0 1-3,1-1 1,0-2 2,2 0 0,0-1-3,0-1-10,0-1-8,0-1-9,2-4-9,2-7-7,4-6-8,2-8-7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16850 32146 769,'9'-8'68,"3"2"-12,4 1-14,2 1-12,1 0-10,1 0-9,-1 0-7,1 1-9,-2-1-7,0 2-5,0 0-6,-2 2-6,-2 0-1,-1 0 2,-2 0 2,-2 0 4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0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17678 31088 566,'-1'-15'-7,"0"2"7,-2 3 8,0 1 6,0 5 10,0 8 9,1 8 12,2 7 9,0 5 1,0 1-8,0 1-10,0 1-9,-1 1-6,-2 1-2,-2 1-3,-1 1-3,-2 1-4,0 4-2,0 3-4,1 2-4,0 2-4,2-2-9,2 0-6,2-1-9,1-2-5,0-2-4,0-2-4,0-1-4,0-5-2,0-4-2,0-5 0,0-4-2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18050 32181 668,'14'-14'6,"-1"5"11,-2 3 10,-2 4 12,-1 2 5,1 2-1,2 0 0,0 2-1,0 1-6,-1 3-12,-1 3-13,0 4-13,-4 2-5,-2 3 3,-6 3 2,-2 3 2,-4 0-2,0-2-7,-1-1-7,-1-3-7,0-1-4,0-1 1,2-1 0,1-1-1,0-1 7,2-3 12,1-1 12,0-2 11,3-2 7,4-2 0,4-3 2,4 0 1,1-3-4,-1 0-9,0-2-9,-2 0-9,0-2-7,1 0-7,2-1-8,0-1-6,0-1-6,1 2-4,0 0-3,0 2-5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3074" units="cm"/>
      <inkml:brushProperty name="height" value="0.03074" units="cm"/>
      <inkml:brushProperty name="color" value="#F2395B"/>
    </inkml:brush>
  </inkml:definitions>
  <inkml:trace contextRef="#ctx0" brushRef="#br0">20050 31783 715,'9'-6'97,"3"4"-21,4 4-22,2 4-20,0 2-16,0-1-13,0 1-10,-2 0-12,-2 0-6,-1 1-1,-2 2-2,-2 0-1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1"/>
    </inkml:context>
    <inkml:brush xml:id="br0">
      <inkml:brushProperty name="width" value="0.02875" units="cm"/>
      <inkml:brushProperty name="height" value="0.02875" units="cm"/>
      <inkml:brushProperty name="color" value="#F2395B"/>
    </inkml:brush>
  </inkml:definitions>
  <inkml:trace contextRef="#ctx0" brushRef="#br0">20077 32400 765,'-6'8'40,"2"1"3,4 2 3,2 0 4,4-1-11,4 1-23,3-2-21,5-1-24,-1-1-9,-2-2 3,-3-3 3,-2 0 4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21840 31850 564,'-14'23'139,"3"-1"-32,3-1-32,2-1-31,2-1-20,1 1-5,-1 0-6,0-1-6,0 0-3,0-1-1,0-1-3,0 0 0,2-3-3,4-3-2,4-3-4,4-2-3,2-5-3,1-6-3,1-6-3,1-6-4,1-3-1,0-1 1,-1-1 1,1-1 1,-2 1 3,-3 1 4,-3 3 3,-2 1 4,-3 3 2,-2 1 1,-2 2 0,-2 2 0,-3 2 2,-2 2 0,-3 3 2,-3 1 2,-2 2-1,1 3-4,-1 4-2,0 2-3,2 1-5,3-1-4,3 0-6,2-2-4,2-1-2,1 0 3,-1-2 4,0 0 3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22550 32400 661,'9'22'66,"1"-3"-5,3-3-7,2-3-5,-1-2-8,-1-1-9,-3 0-10,0-2-9,-3-1-14,1 0-21,0-2-19,0 0-21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2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23963 30250 500,'-15'1'58,"4"4"-6,3 2-5,3 3-4,0 3-5,0 2-4,-2 1-4,0 3-3,-1 2-4,-2 3-2,0 3-2,-1 3-3,-1 0-2,1 0-2,-1-1-3,0-1-1,-1 2-1,-3 6 1,-3 6 2,-3 6 0,0 2-1,3-4-5,3-2-4,2-4-5,4-3-3,3-6 0,2-4 0,4-4 1,2-5-3,4-1-2,2-3-2,3-1-4,3-3-2,0-4 0,1-4-1,1-4-1,1-4 0,1-4 1,1-4 1,2-3 1,-2-3 1,0-1 3,0-1 3,-2-1 2,-2 0 2,-3 3 1,-3 1 1,-2 3 0,-4 1 2,-2 2 2,-4 2 2,-2 3 2,-3 1 1,-3 4-1,-4 2 0,-2 4 0,-2 2-6,-3 3-9,-1 4-11,-2 2-10,1 0-3,5-1 3,4-2 2,6-2 3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4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25449 31700 660,'-14'9'75,"3"1"-16,2 3-16,4 2-16,0 0-10,-2 3-2,-2 0-2,-1 0-3,-1 0-4,0-3-8,2-2-9,1-4-7,3-4-6,8-6-4,6-6-2,7-6-3,4-2 0,1-1 3,1 1 4,1-1 4,-1 3 5,-3 3 8,-3 4 8,-2 4 7,-4 3 6,-3 2 2,-3 2 2,-2 2 4,-3 1 1,0 3 2,-2 2 3,0 1 1,-2 1 0,0-1-3,-1-1-2,-1 0-2,1-3-7,4-3-8,4-3-10,4-2-9,2-4-5,3-2-2,2-3-2,2-3-2,0-2 0,-1 0 1,-1 1 2,-1-1 0,-1 2 3,0 2 4,-2 4 3,-1 3 4,0 0 6,-2 0 10,-1-2 9,0 0 9,-1 1 4,2 4-3,0 4-1,1 3-3,0 3-1,-2 0 0,-2-1 1,-2 1 0,-1-1-1,2-1-1,0 0-3,2-2-1,1-2-6,5-4-8,4-4-11,4-4-8,0-3-5,-1-2 2,-3-1 2,-1-3 1,-3 0 1,-2 1 4,-4 1 1,-2 1 4,-4 1 1,0 2 2,-3 3 2,-2 1 1,-2 1 2,-2 2 2,-1 0 3,-3 2 2,0 0 3,3 2 1,1 0 3,2 2 1,1 0 0,1 0-2,-1-1-3,0 1-1,2 0-8,6 0-10,4 0-11,6 0-11,2-1-8,1-2-7,1-2-7,2-2-5,-2-2 0,-1 0 9,-3-1 8,-1-1 9,-1-1 8,0 2 4,0 1 5,0 0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65150 11950 505,'-27'-44'-35,"-3"13"30,-3 12 29,-2 13 29,-3 9 9,1 6-14,-1 7-12,1 6-13,-1 6-7,1 6-3,-1 7-2,1 6-2,1 3-2,3 0-1,3 0-1,4 0-1,2-4-1,4-5-2,3-7-2,3-5-1,3-3-1,3 4-1,3 3 0,4 3-1,5-2 1,10-6-1,10-6 1,9-6 0,4-4 0,1 1 1,-1-1 0,1 1 2,-1-3-1,1-2 1,-1-3-1,1-3 0,-3 1 0,-2 6 0,-3 7 1,-3 6 0,-6 6 1,-5 6 0,-7 7 0,-5 6 0,-11 3 1,-11 0-1,-14 0-1,-11 0 0,-6-2 0,4-3-1,3-3 1,3-2 0,1-5 0,1-2 1,-1-3-1,1-3 1,13-12 2,29-18 1,28-19 3,28-18 2,12-10 1,-3 0-2,-3 0-1,-2 0-2,-3 1-2,1 4-6,-1 3-5,1 3-4,-4-1-2,-6-2 0,-6-3 0,-6-3 1,-6 1 0,-2 6 2,-3 7 2,-3 6 1,-6 3 3,-5 0 4,-7 0 4,-5 0 5,-4 6 7,0 13 10,0 12 10,0 13 10,0 7 2,0 4-7,0 3-7,0 3-7,-2 4-5,-3 7-3,-3 6-1,-2 7-3,-3 4-2,1 3-2,-1 3-1,1 4-1,1 10-3,3 19-4,3 19-2,4 19-5,-1 18-2,-3 19-2,-3 19-2,-2 19-2,-3 2-6,1-11-6,-1-14-9,1-11-7,1-17-4,3-18-3,3-19-2,4-18-1,2-20 2,4-18 8,3-19 8,3-18 6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8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90450 3839 488,'7'-15'0,"-1"4"2,0 3 1,-2 3 0,1 1 8,0 0 14,1 0 13,2 0 13,0 2 4,0 2-7,-1 3-7,1 4-5,0 3-6,-2 3-2,-1 5-4,0 4-2,-3 1-3,-2 2-1,-4 1-1,-2 1-2,-2 0-3,2-1-4,1-1-3,0-1-5,1-2-1,1-3 0,-1-3-1,0-3 0,2-4-4,6-4-4,4-6-7,5-4-6,3-4 0,2-2 2,0-1 4,1-3 4,-1 0 2,-3 3 1,-3 1 2,-2 2 2,0-2-1,5-5-1,5-7-1,5-5-2,2-3-1,-1-1 0,-1 1-1,-1 0-1,-2 1-1,-1 5-1,-3 4-1,-1 3-2,-5 5-5,-6 4-8,-8 6-9,-6 5-8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4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27400 30902 582,'7'-16'1,"-1"-1"3,-1-1 1,0-1 2,-2 4 9,0 10 15,-2 10 15,0 10 15,-2 6 2,0 5-10,-2 3-11,0 4-12,0 3-7,0 2-6,2 3-5,0 1-5,1 1-9,0 0-9,0 0-10,0 0-10,0-4-4,0-6 4,0-7 3,0-7 4,0-2-5,-2 1-10,0 3-11,-1 2-10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64967 42781 630,'-8'-5'67,"1"6"-7,-1 6-6,0 6-6,0 3-8,1 1-9,-1 1-9,0 1-10,1 1-4,0 1-1,2 1-2,1 1 0,0-1-1,0 0-1,0-1-1,0-1-1,1-2-1,2-3-5,2-2-2,2-4-4,2-3-1,2-4-1,1-4 1,3-4-1,2-4 0,3-6 0,3-4-2,3-4 0,0-3 0,-3 1 0,-3 1 1,-3 1 0,-3 1 2,-2 2-1,-4 0 2,-2 1 0,-2 1 2,0 2 3,0 3 3,0 1 3,-2 3 2,-2 3 0,-4 2 2,-2 4 1,-1 2-3,-1 4-6,0 2-4,1 3-7,0 1-4,2 0-2,2-2-3,2-1-2,1 0-1,1-2 1,-1-1 2,0 0 1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2701" units="cm"/>
      <inkml:brushProperty name="height" value="0.02701" units="cm"/>
      <inkml:brushProperty name="color" value="#F2395B"/>
    </inkml:brush>
  </inkml:definitions>
  <inkml:trace contextRef="#ctx0" brushRef="#br0">65700 43250 814,'14'14'3,"-1"-1"5,-2-2 5,-2-2 6,-2-1 3,1 1 2,0 1 1,0 2 1,-1-1-3,1 1-7,0-1-10,0 1-7,-1-1-5,-1-1-3,-1 0-2,0-2-3,-1-1-1,2-2 1,0-3 1,1 0 0,1-4-4,-2 0-10,-1-3-11,0-2-9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6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66969 41459 535,'-1'-25'11,"0"11"14,-2 12 12,0 12 15,-2 8 2,-2 3-9,-2 4-9,-1 5-9,-2 1-5,0 0-2,0 1-2,1-1-1,-2 1-2,0 2 0,-1 3-1,-1 1 0,0 1-1,1 0-3,1 0-2,0 0-2,3-1-2,3-2-2,2-2-3,4-1-2,1-3-3,2-3-1,0-4-2,2-1-1,2-6-4,5-3-3,5-6-3,5-4-4,2-7 0,-3-6 1,-1-7 1,-2-7 2,-3-3 2,-1 3 3,-3 1 3,-1 3 4,-1 0 0,-2 1 2,-1-1 0,0 1 1,-3 1 0,-2 2 2,-4 4 2,-2 3 1,-3 3 1,-2 2-2,-1 4-1,-3 2-1,0 3-3,-1 2-5,0 2-4,1 2-5,0 0 0,2-1 4,3-1 2,1 0 4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7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68279 42237 553,'7'-6'95,"-2"6"-19,-3 4-22,0 6-20,-4 2-12,-4 1-1,-4 1-2,-3 1-1,-4 2-2,0 1 0,-1 3-1,-1 2 0,-1 0-1,-1 0-3,-1 1-2,0-1-3,-1 1-2,3-1-2,1 1-4,3-1-2,1-1-4,2-1-3,3-3-3,1-1-4,3-5-12,4-6-19,4-8-19,4-6-19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68200 42366 548,'0'-12'41,"0"8"4,0 8 5,0 8 4,1 3-2,2-1-8,2-1-9,2-1-8,1 1-6,1 3-2,1 3-2,2 3-2,-1 1-2,1-3-4,-1-2-3,1-1-3,-1-1-4,0 1-7,-2 1-6,-1 2-7,-1-2-2,0 0 3,-2-1 1,0 0 3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8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69624 41716 573,'8'-7'49,"-1"2"-9,1 2-9,0 2-10,1 1-4,1 0 2,3 0 2,2 0 1,0 1 2,-1 4-2,-1 2-1,-1 3 0,-1 2-3,0 0-3,-2-1-3,0 1-3,-3 2-2,-1 1 0,-2 5-2,-2 2 0,-3 1-2,-4 1-1,-4-1-1,-3 1-2,-3-1-2,-2 0 0,0 1-1,0-1-2,-1-1 1,0-3 1,2-3 1,1-2 2,2-3 0,1 1 1,2 0 0,2 0 0,6-2 2,8-1 3,9-2 3,10-2 3,3-2 0,2-2-1,1-2-1,1-2-3,-1 0-2,0 0-7,-1 1-5,-1 2-6,-2 0-5,-3 0-4,-3 0-4,-3 0-3,-3 0-3,-1 0 0,-2 0 1,-2 0-1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6:59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62055 44651 555,'-13'0'-31,"6"2"33,6 0 33,6 2 31,4-1 11,1 0-14,3-2-12,2 0-12,1-1-10,1 0-4,1 0-5,2 0-4,-1-1-4,1 0 0,-1-2-3,1 0 0,-1-1-3,1 2-2,0 0-4,-1 2-2,1 0-1,1 0-1,1 0 0,2 0-1,-1-1 0,2 0 1,1-2-1,1 0 1,1 0 1,-1 0 0,1 2 1,-1 1 1,0-1 1,1-1 1,-1 0 0,1-1 1,0-1-1,1 2 1,0 0 0,2 2-1,-1 0 0,-1 0 0,-3 0-1,-1 0 0,-1 0-1,1 0 1,1 0-1,1 0 1,0-1 0,1 0 0,-1-2 0,1 0 1,0 0-1,0 0 0,2 2 0,1 0 0,1 1 0,1-2-1,1 0 1,0-1 0,1-1 0,-1 2 0,-1 0-1,-1 2 1,-1-1 0,2 0 0,1-2-1,1 0 1,1-1 0,2 0-1,2 0 1,3 0-1,-1 0 0,0-2 0,-2 0 0,0-1 1,0-1-1,2 2 1,2 1 0,3 1-1,-1 0 0,-1 2-4,0 0-2,-1 2-3,-2-1 0,-2 0 2,-2-2 1,-1 0 3,-2 0 1,0 0 1,0 1 1,1 2 0,-1 0 0,0-2 1,0-1-1,1 0 0,-1 0 0,0 0 0,0 2-1,1 1-1,-1 0 1,0 0-1,0 0 0,1 0 0,-2-1 1,0-1-1,-1 0 1,-1-1 1,-1-1-1,1 2 0,-1 0 0,0 2 0,1-1-1,1 0 1,1-2 1,1 0 0,-1 0 0,0 0-1,-1 2 0,-1 0-1,-1 1 0,2 0 1,1 0 0,1 0 0,1 0-1,0 0-2,2 0-3,1 0-2,0 0-1,-2 0 0,0 0 2,-1 0 0,-2 0 0,0 0 1,-1 0-1,-1 0 0,-1 0-2,-1 0-2,-2 0-3,1 0-4,-3 0-1,-2-2-1,-1 0-1,-2-1-1,-4-1 0,-3 0 0,-4 0 1,-4 0-1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1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64227 46150 627,'-1'38'91,"0"-2"-19,-2-2-19,0-1-19,-1-2-11,0 0-1,0 1-2,1-1-1,-1 1-4,0 0-3,0 2-4,0 1-5,0-1-3,-1 0-6,-2-1-5,0-1-5,1-1-5,1-2-5,2 0-4,2-1-4,1-3-1,0-5 6,0-5 3,0-4 6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2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65528 46550 585,'-15'0'-13,"2"0"16,3 0 18,1 0 16,1 1 8,2 4-1,1 2-1,0 3 0,0 3-4,-1 2-7,-3 1-7,-2 3-6,-1 1-4,-1 1 0,-1 1 0,-1 1 0,-1 0-3,0 1-7,1-1-8,-1 1-7,1-1-4,-1 1-3,0-1-2,1 1-2,0-2-2,2-2-2,3-1-2,1-2-2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8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91500 3688 425,'16'-1'6,"1"0"2,1-2 3,1 0 2,0-1 3,-2 0 2,-3 0 1,-1 0 1,-2 2 0,-1 4-1,0 4-2,-2 4-2,-1 3 1,-4 1 0,-3 3 1,-2 2 1,-3 0 0,-2 1-1,-2-1-2,-1 1 0,-3-1-3,0 1-1,-1-1-1,-1 1-1,0-2-1,2-1 0,3-3-1,1-1 1,4-4-5,6-4-11,6-6-11,6-4-10,4-4-5,5-3 0,3-4 1,5-2 0,0-2 1,0-3 2,-1-1 2,-1-2 1,-1-2 3,1 1 2,-1-1 3,1 1 2,-3-1 1,-1-1 1,-4 0 0,-3-2 1,-3 1 1,-3 3 3,-3 4 3,-2 2 3,-3 2 3,0 2 1,-2 3 3,0 1 1,-1 2 7,0 1 15,0 0 14,0 2 14,0 4 7,0 8-1,0 8 1,0 7 0,-1 5-4,-2 1-8,-2 1-8,-2 1-7,-1 1-6,-2 0-4,0 2-3,-1 1-4,-1 0-5,0-2-7,1 0-9,-1-1-7,1-2-4,0-3-1,2-3-1,1-3-2,0-5-10,2-8-19,1-8-21,0-8-19,3-4-1,2 1 19,4-1 18,2 1 18,2-1 12,0 2 3,0 1 5,0 1 4,0 0 4,3 0 2,2 1 4,1-1 3,2 1 2,-2 1 4,-1 0 2,-1 2 3,1 1 0,0 0 0,1 2-1,1 1-2,0 0 2,-1 2 2,-1 0 3,0 2 3,-2 0-2,1 0-3,0 0-4,0 0-3,-1 0-6,-1 0-4,0 0-6,-2 0-5,-1-2-5,-2-4-7,-3-4-7,0-3-5,-2-2-1,0 2 9,0 2 6,0 3 7,0 0 6,0 0 1,0 0 3,0 0 2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2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65250 46605 536,'7'-13'9,"-1"6"17,0 6 18,-2 6 18,1 4 3,0 1-10,1 3-10,2 2-10,-1 1-7,-1 1-4,-1 1-4,0 1-4,-1 1-3,2 1-4,0 1-2,1 1-3,2 1-3,0-1-3,1 0-4,1 1-3,0-1-6,0-1-8,-2-2-9,-1 1-7,-1-1-7,0 1-2,-2 1-3,0 1-4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66787 46227 583,'-5'-6'74,"8"2"-12,6 4-10,7 3-11,3 1-8,-3 1-5,-1 1-6,-2 2-5,-1 1-4,1 1-2,1 3-3,1 2-2,-1 0 0,-4 1 2,-5 0 1,-2-1 3,-5 2-2,0 3-6,-3 3-5,-2 3-7,-3 1-3,-3-1 0,-5-1-1,-3-1 0,-3-2 0,2-2 0,2-1 1,0-2 1,0-2 0,2-1 3,1-1 0,1-1 2,2-1 2,1-2 3,2-2 2,2-2 3,3-1 1,2 1 2,4 2 2,3 0 1,3 0 0,5-2-1,5-3-2,5 0 0,3-3-4,1 0-5,1-2-4,1 0-4,0-1-6,1 0-3,-1 0-5,0 0-4,-1 0-5,-1 0-3,-3 0-5,-1 1-3,-3-1-1,-3 0 3,-3 0 3,-2 0 2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68166 46781 649,'-12'-1'8,"8"0"14,8-2 15,8 0 15,5 0 3,3 0-8,3 2-9,3 0-9,2 1-6,2-2-5,3 0-6,1-1-5,0-1-4,-3 2-6,-3 0-4,-3 2-4,-3 0-6,-3 2-5,-3 0-6,-3 2-5,-3 0-7,-2 1-6,-4 1-7,-2 2-6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3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68996 45937 580,'-14'-6'24,"5"6"10,3 4 11,4 6 11,3 3 0,0 5-9,2 3-10,0 5-10,0 3-5,-1 2-3,0 4 0,-2 3-3,0 1-4,-2 2-6,0 1-8,-1 0-7,-1 0-5,0 0 0,0-1-2,1-1-2,-1-4-3,2-2-8,0-5-8,2-3-6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4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70347 45450 547,'-7'37'135,"2"-4"-30,2-3-31,2-5-31,0 1-17,0 3-4,-2 4-5,0 4-5,0 4-3,0 0-3,2 4-3,1 1-2,-1-1-5,-1-2-6,0-4-6,-1-2-5,-1-3-6,2-2-6,0-1-4,2-3-6,0-3 0,0-5 7,0-5 7,0-4 6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71322 45633 597,'-8'-6'69,"2"4"-7,1 4-9,0 4-7,1 3-7,-2 1-5,0 3-6,-1 2-6,-3 3-4,-2 5-5,-3 5-5,-3 4-5,-2 3-1,-1 1-1,-1-1 1,-1 0 0,-1-1-1,-1-1-5,-1-3-3,0-2-3,0-2-6,5-3-5,3-3-6,5-3-6,1-3-1,2-2 3,1-4 4,1-3 3,1-2-2,2-4-8,2-2-8,2-3-8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71177 45900 574,'-6'8'99,"2"2"-21,4 0-19,2 1-19,4 2-12,2 1-2,3 3-1,3 2-3,2 1-3,-1 1-5,1 0-4,0 3-5,-1-1-4,-1 0-7,-1 1-4,-1-1-6,-1 0-5,-3-1-4,-1-1-4,-2-1-3,-1-1-6,0-3-3,0-1-5,0-2-4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72849 45500 560,'-15'43'148,"-1"-6"-38,0-7-37,1-7-39,-1-4-19,1 1-3,-1-1-3,0 1-2,2-2-1,1-1 0,2-3 0,2-1-1,3-1-1,2 2-1,4 0-2,3 1-1,3-1-1,5-3-1,5-3-1,5-2-1,3-3-1,1 0-3,1-2-2,1 0-3,0-2-3,1 0-1,-1-2-3,0 0-3,-1-1-1,-3 2-3,-3 0-2,-3 2-2,-2-1 0,-2 0 0,-3-2 2,-1 0 1,-1-2 0,0-2-2,0-1-1,0-3-2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5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73336 45397 549,'-15'-7'4,"2"0"9,3 2 8,1 1 8,2 3 8,2 7 7,2 7 6,2 8 7,1 3-3,-2 1-10,0 0-10,-2 2-11,0 5-7,1 9-4,-1 8-4,0 9-4,-1 5-5,0 1-7,-1 1-7,-2 1-8,0 1-4,-1-1-4,-2 1-3,0-1-2,0-1-1,1-5 5,1-3 3,0-4 5,2-6-2,1-8-6,0-8-6,2-7-7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6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76450 44250 569,'23'0'145,"1"2"-32,-1 0-33,1 2-32,0-1-23,1-1-10,0 0-10,2-2-12,0 0-9,-3 0-7,-1 0-7,-3 0-7,-2 1-3,-3 0 0,-3 2 2,-2 0 1,-4 1-1,-4 1-2,-4 1-3,-4 2-1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9"/>
    </inkml:context>
    <inkml:brush xml:id="br0">
      <inkml:brushProperty name="width" value="0.0542" units="cm"/>
      <inkml:brushProperty name="height" value="0.0542" units="cm"/>
      <inkml:brushProperty name="color" value="#00BFF3"/>
    </inkml:brush>
  </inkml:definitions>
  <inkml:trace contextRef="#ctx0" brushRef="#br0">93232 2852 405,'7'-70'-1,"-2"17"2,-2 16 4,-2 17 3,-1 9 3,2 0 2,0 2 3,2 1 4,-1 2 4,0 4 7,-2 4 9,0 4 6,-1 4 2,0 5-5,0 5-4,0 5-4,-2 4-5,0 5-1,-3 3-4,-2 4-1,-1 4-4,-2 2-3,0 3-3,-1 4-3,-2 2-1,-1 1-1,-3 3 0,-1 2 0,-1 2-3,1 3-3,0 3-6,2 3-3,1-1-10,1-3-15,1-5-14,1-3-15,1-6-6,2-5-1,2-6 2,3-5 0,0-8 5,0-6 9,0-7 10,0-6 8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07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76339 45050 585,'-5'7'9,"6"-1"20,6 0 18,6-2 20,3 0 2,3 0-12,1 0-15,3 0-12,0 0-9,2 0-5,1-1-4,1 1-4,0 1-3,-1 0-3,-1 1-1,-1 2-4,-3-1 1,-1-1 0,-5-1 3,-1 0 0,-3-2-12,1 0-30,0-2-28,0 0-28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12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84672 43081 611,'-19'7'7,"7"-1"13,8-1 14,8 0 14,6-2 3,4 0-8,3-2-7,5 0-8,2-1-5,1 0-2,1 0-1,1 0-2,1-1-2,0 0-5,2-2-3,1 0-5,1 0-2,1 0-1,1 2 0,0 0-2,2 1-1,1 0 0,0 0 0,2 0-1,1 0 0,2 0 1,3 0 1,1 0 0,2 0 0,1 0-1,3 0-1,2 0 0,2 0 0,2-2 0,2 0 2,1-1 0,2-1 1,0 0-1,-1 0 0,1 0-1,0 1 0,0 0-2,-1 2-1,1 0-1,-2 1-1,-3 0 0,-3 0 0,-2 0 1,-4 0-3,-4 0-5,-4 0-6,-4 0-5,-4 0-1,-5 0 1,-5 0 2,-5 0 2,-4-1-2,-4-2-5,-5-2-5,-2-1-6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13"/>
    </inkml:context>
    <inkml:brush xml:id="br0">
      <inkml:brushProperty name="width" value="0.03843" units="cm"/>
      <inkml:brushProperty name="height" value="0.03843" units="cm"/>
      <inkml:brushProperty name="color" value="#F2395B"/>
    </inkml:brush>
  </inkml:definitions>
  <inkml:trace contextRef="#ctx0" brushRef="#br0">88389 43127 572,'-8'-6'29,"0"2"-8,0 4-7,0 3-7,0 2-1,-2 3 8,0 3 7,-1 4 7,-2 2 2,-1 7-2,-3 4-3,-1 4-2,-2 3-2,0 1-2,1-1-2,-1 0-1,0 0-2,1 1-2,-1-1 0,1 0-2,-2 0 0,0-2 0,0 0 1,-2-1 0,1-3-2,6-3-3,5-5-2,5-3-5,4-4-3,6-1-5,4-2-6,5-2-4,5-4-3,3-6 3,5-6 2,3-6 2,1-2 1,-1-1 1,-3 0-1,-1 1 1,-2-2 1,-1 0 1,-1-1 3,-1-1 2,-4 1 1,-6 3 3,-8 3 1,-6 3 2,-7 3-1,-6 4-4,-5 4-5,-7 4-5,-4 2-4,-2 3-3,-4 2-5,-2 1-4,1 1-1,7-2-1,7-3-1,7-1 1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3683" units="cm"/>
      <inkml:brushProperty name="height" value="0.03683" units="cm"/>
      <inkml:brushProperty name="color" value="#F2395B"/>
    </inkml:brush>
  </inkml:definitions>
  <inkml:trace contextRef="#ctx0" brushRef="#br0">87934 41041 597,'-15'-15'2,"2"2"3,2 3 4,3 1 3,-1 5 8,0 8 11,-1 7 12,-1 9 12,-1 3 0,0 1-9,0-1-10,1 1-10,0-1-7,2-2-3,2 0-3,3 0-4,1-3-4,3-1-4,4-3-5,2-1-5,3-4-1,2-4 0,2-6-1,1-4 1,3-5 0,1-3-1,3-5-1,1-3 1,0-4-1,-1-1 2,-2-3 1,-3-1 2,-2 0 1,-2 1 0,-4 3 3,-2 2 0,-4 2 1,-3 3 0,-2 3 1,-3 2-1,-3 4 0,-2 3-2,-2 2-2,-1 4-1,-3 2-4,-1 2-3,-3 2-3,-1 2-4,-1 1-4,4 3-4,4 2-5,1 2-5,4-1 1,3-1 5,2-3 6,4-1 5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89037 41455 738,'-6'-13'6,"6"6"14,4 6 13,6 6 13,1 4 2,1 1-10,-1 3-11,1 2-9,-1 1-7,1 3-3,0 1-3,-1 3-3,-1-2-9,-2-2-12,-4-3-12,-2-2-13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1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90262 40399 557,'-1'-15'1,"0"1"4,-2 1 3,0 1 3,0 2 9,0 6 15,2 4 15,0 6 15,2 4 1,0 3-13,2 5-12,0 3-13,0 4-9,0 1-3,-2 2-4,0 3-3,-3 0-5,0 0-6,-3 1-4,-2-1-6,0-1-4,1 0-6,0-1-6,2-1-5,0-2-3,-2-1-1,0-3-1,-1-1-2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2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91236 40313 587,'29'-21'67,"-5"8"-9,-5 7-9,-5 7-7,-3 4-8,-1 5-7,0 4-5,-2 4-8,-1 2-2,0 0-2,-2 2-1,0 2-1,-3-1-1,-3 2-3,-2 1-2,-3 1-2,-4 0-3,-2-1-4,-3-1-4,-3-1-3,-1-1-2,-1-2 2,1 0 3,-1 0 2,2-3 4,3-3 7,3-3 6,3-3 7,4-1 3,7-2-1,8-1 1,6 0-1,5-2-2,3 0-3,2-2-4,4 0-3,0-2-3,-1 0-2,-3-2-3,-1 0-4,-4-1-5,-2 2-9,-3 0-9,-2 2-9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8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93210 42159 665,'-2'-14'4,"-2"3"10,-4 2 9,-2 4 8,-2 3 5,-1 4-3,-1 4-2,-1 4-2,-3 4-1,-2 5-3,-3 5-2,-3 5-1,1 1-4,1 0-6,4-1-6,3-1-7,2-2-4,1 0-5,1-1-5,1-1-4,1-1-4,2-1-4,2-1-5,2-1-3,1-2-3,-2-3 1,0-3-1,-1-2 0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3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92700 42398 637,'2'-17'47,"4"11"3,4 12 2,3 11 3,3 8-4,1 1-12,1 3-10,2 1-11,-1 0-8,1 0-3,-1-1-3,1-1-3,-2-1-3,1-1 1,-2-2 0,-1 1-1,-1-3-7,-1-2-18,-1-1-16,0-2-16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0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94731 41724 547,'0'-11'27,"0"10"4,0 10 4,0 10 5,0 4-5,-2 1-12,0-1-13,-1 1-12,-2-1-8,2 1-3,-1-1-3,0 1-2,0-2-2,2-3-2,0-3 0,2-3-2,1-3-1,4-2 0,2-4 0,4-2 0,1-5 1,3-4 6,1-5 4,3-5 5,0-3 2,-1 0 2,-1 1 2,0-1 1,-3 2 0,-3 3 1,-3 3 1,-2 3-1,-3 3 11,-1 7 18,0 6 20,-1 6 19,-1 3 3,0-1-13,0 1-12,0 0-13,0-1-8,2-1-3,0-1-5,1 0-3,4-4-4,4-3-2,5-4-2,5-4-3,2-4-3,-1-6-3,-1-4-2,-1-5-3,-2-2-3,-2-1 0,-4 1-2,-3 0 0,-2 0 0,-4 2 3,-3 3 2,-2 1 4,-5 3 1,-4 3 3,-5 2 3,-5 4 2,-2 2 1,1 0 1,1 2 1,1 0 1,2 2 0,3 0 0,2 2 2,4 0-1,4 1-1,6 2-5,6 0-5,6 2-4,4-2-3,5-3-3,3-2-2,5-4-3,0-1-1,-1 1 0,-3-2-2,-1 2 0,-4-1 1,-1 0 4,-4 0 2,-3 0 3,-3 2 6,-2 4 8,-4 4 9,-2 4 8,-2 1 3,0-1-1,0-1-1,0 0-2,0 0-1,0 1-2,0 3-2,0 2-1,0 0-3,0-1-1,0-1-2,0 0-2,0-2-2,1-1-3,2-1-1,0 0-3,3-4-2,2-5-3,3-4-2,4-5-3,-1-4-2,-1 0 0,-3-1 0,0-1 0,-4-1-1,-1-1 1,-2-2 0,-2 1-1,-1-3 1,0 0-2,0-1 0,0 0-1,0-1 0,-2 2 1,-1 3 3,0 1 0,0 2 2,0 1-1,2 1 1,1 1-1,0 0-1,0 0 0,0 0 0,0 1-1,2-2 1,5-2 2,5-2 4,6-1 2,0-1 2,-1 3 1,-3 1 0,-1 2 2,-2 2 0,0 3 1,-2 1-1,-1 2 1,0 2 9,-2 2 17,-1 2 19,0 2 18,-2 1 4,0 2-10,-2 0-9,0 1-10,-2 1-7,0 0-7,-2 0-5,0 0-7,3-1-6,8-1-7,7 0-8,9-2-6,2-2-6,-1-6-4,-3-4-4,-1-5-5,-3-3 1,-1 2 2,-2 1 3,-2 1 2,-3 1 8,-1 0 8,-2 2 11,-2 1 9,-2 2 10,-2 4 9,-2 4 10,-2 4 9,-1 3 1,0 3-10,0 3-7,0 4-10,-1 1-4,-2 1-2,-1 1-3,-3 1-1,-3 2-1,-1 6-2,-5 5 0,-2 5-2,-3 4 0,-2 4 0,-4 3 1,-3 5 1,-3 6-5,-4 7-8,-4 9-8,-4 7-10,-3 3-5,0 0-2,-2-2-4,0 0-2,1-2-2,4-4-2,4-2-1,4-3-2,5-4 2,7-5 4,8-5 5,5-5 4,6-8 4,3-11 2,2-13 1,4-11 3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39"/>
    </inkml:context>
    <inkml:brush xml:id="br0">
      <inkml:brushProperty name="width" value="0.04945" units="cm"/>
      <inkml:brushProperty name="height" value="0.04945" units="cm"/>
      <inkml:brushProperty name="color" value="#00BFF3"/>
    </inkml:brush>
  </inkml:definitions>
  <inkml:trace contextRef="#ctx0" brushRef="#br0">94429 3577 444,'-3'-10'11,"-4"10"20,-6 12 22,-3 10 20,-4 6 4,0 2-15,1 3-14,-1 1-15,0 2-8,-1 0-3,-1 2-2,-1 1-2,1-1-2,1-2-1,3-2-2,1-1-1,3-4-1,2-4-4,4-3-1,3-5-4,2-2-3,4 0-8,2-2-6,4-1-7,2-2-3,5-2 3,4-4 2,3-2 1,2-4 1,-1-2-1,-1-4-2,-1-2-1,0-3-1,1-1 2,1-3 0,1-1 0,-2-1 2,-5 0 2,-4 2 3,-6 1 2,-4 2 4,-2 3 6,-3 2 6,-4 4 7,-3 1 2,-3 0 0,-5 0-1,-3 0-1,-4 1-4,-1 0-8,-3 2-9,-1 1-7,1 0-7,5 1-4,5 2-3,5 0-6,3 1 1,1-2 1,0 0 4,2-2 2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0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97050 44139 621,'0'-19'9,"0"8"18,0 10 17,0 8 19,1 6 2,2 3-14,2 3-13,2 3-13,0 0-8,1-5-3,0-3-2,0-4-3,0-4-4,1-3-7,1-2-6,1-3-6,-1-4-3,-2-2 1,-4-3 1,-2-3 2,-4-3-1,0 0-2,-3-1-3,-2-1-1,0 0-3,1-1-3,0 1-2,2-1-3,0 2 1,2 3 3,0 3 3,2 3 4,0 1 1,0-2-3,0 0-1,0-1-2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1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98847 42483 645,'-10'-6'9,"10"4"17,11 4 18,12 4 17,4 2 4,0-1-11,1 1-10,-1 0-11,-1-1-14,-5 0-20,-3-2-19,-4 0-19,-4-1-8,-3 3 6,-3 2 5,-2 2 5,-6 0 0,-8 1-5,-7 0-4,-9 0-6,-4-1 3,0 1 10,-2 0 9,-1 0 9,2-2 7,4-1 1,3-2 2,5-2 2,0-1 5,-1 0 8,-3 0 8,-1 0 7,1 0 5,7 1 3,5 2 2,6 0 2,5 1 0,4 0-2,4 0-3,4-1-2,4 1-3,5-2-2,5-1-3,5 0-2,3-2-1,2 0-1,3-2-1,1 0 0,0-3-12,0 0-21,-1-3-21,-1-2-22,-5 0-9,-6 0 6,-7 2 5,-6 1 5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1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100224 42281 497,'8'-13'57,"-1"3"-7,1 4-9,0 4-7,1 3-7,1 2-3,3 2-3,2 2-3,-1 1-4,-1 3-1,-2 2-3,-2 2-2,-3 1-2,-2 3-1,-4 1-2,-2 3-1,-6 1-2,-6 1-4,-7 0-3,-7 2-4,-4 1-1,0 1 1,-2 1 2,-1 1 1,2-2 1,4-2 2,3-3 1,5-3 3,3-3 0,2-3 0,4-2 0,3-4 0,4-2-1,6-2 0,6-3-2,6 0-1,4-4-2,7-4-5,3-4-4,6-4-5,3-2-2,1-3 1,0-2 0,2-1-1,-1-1 1,0-1-2,-1 1 0,-1-1 0,-4 3 1,-4 3 6,-5 5 5,-5 3 6,-5 2 8,-4 0 11,-6 0 13,-4 1 10,-4 0 6,0 2-2,-2 2-1,0 2-3,-1 2-2,1 4-3,-1 2-4,0 3-4,0 3-2,0 2 0,1 1 0,-1 3 0,1 1-2,2 1 0,2 1-3,2 1-1,2-1-1,2-1 0,2-3-1,2-1 0,2-3-5,5-3-11,4-2-9,3-4-11,3-3-4,1-4 1,1-4 0,1-3 1,-2-5 0,-3-2 0,-5-3-2,-3-3 0,-4-1 1,-2-1 3,-4 1 3,-2-1 2,-5 2 3,-2 3 3,-5 3 3,-4 3 2,-3 2 1,-3 0 0,-3 2 1,-3 1-1,0 1 2,3 2 2,3 2 3,3 2 2,5 0-5,6-2-13,8-2-12,6-1-13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2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101576 40825 486,'13'-42'9,"-5"10"-1,-4 9-2,-5 11-3,-4 5 5,0 2 8,-2 2 11,0 2 8,-2 4 4,-2 6-3,-2 5-1,-1 7-4,-2 3-2,1 3-3,-1 1-4,0 3-3,2-1-2,3-2-3,3-2-1,2-1-2,5-4-6,6-5-9,6-5-9,6-4-10,1-6-5,1-6-3,-2-6-2,-1-5-3,-1-6 0,-1-1 5,-1-4 4,0-3 3,-3 0 5,-3 3 4,-2 3 4,-4 3 5,-2 3 5,-4 5 6,-2 3 8,-3 4 7,-1 3 6,0 2 5,2 2 6,1 2 5,2 2-4,4 2-12,4 2-12,4 1-12,3 1-9,3 0-1,3-2-3,4 0-3,-1-2-1,-1-1-1,-3-1-1,-1 0 0,-3-1 6,-2 2 9,-4 0 11,-2 2 10,-5 0 6,-2 3 0,-5 2 1,-4 2 1,-1 1-1,-1 5-3,0 2-3,1 3-3,-3 3-2,-3 4 0,-5 4 0,-3 5-1,-4 2-1,-1 6-4,-2 2-3,-2 5-3,-4 8-4,-6 11-3,-6 12-3,-6 12-4,-3 5-3,-1-1-2,-1 0-2,-1-2-4,2 0-2,4 0-5,6-1-5,5 1-4,4-5-2,5-8-2,6-9-1,4-9-2,5-11 3,5-11 6,5-12 7,4-11 6,4-7 4,1-3 1,0-1 1,2-2 2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07:42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102452 45150 603,'-15'32'74,"1"0"-11,1 2-13,0 1-11,2-1-9,3-2-2,1-2-4,2-2-3,2-2-4,2-5-1,2-3-4,2-5-2,2-3-3,4-2-3,2-4-3,3-2-2,4-5-3,3-6-2,5-6-2,3-5-2,1-5 0,-2-1 1,-1-2 2,-3-2 1,-2 0 0,-5 3 2,-3 3 1,-4 3 1,-5 2 1,-2 1 1,-6 1 0,-2 1 0,-5 2-1,-4 5-5,-3 3-3,-5 4-5,-1 2 0,-1 2 3,1 0 3,0 2 2,0 0-7,2 1-19,3 2-18,1 0-18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15:5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48397 27684,'-47'-63,"47"56,0-1,8 0,0 0,-1-7,1-1,0 8,0 0,7 1,1-1,0 0,-1 0,9 1,-1-1,-7-8,-1 1,-7 7,0 0,-8 16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15:59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54047 32984,'-47'-31,"63"23,-1 0,17 0,-1 0,8-15,0 0,16-1,0 1,15-8,1 0,-9 23,1 0,-16 8,0 0,-24 8,1 0,-16-1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17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7590 12225 617,'-50'0'0,"13"0"-1,12 0-1,11 0 0,6 0 4,1 0 10,-1 0 10,0 0 9,2 0 4,4 0-3,4 0-3,4 0-2,3-1-5,1 0-6,3-2-6,2 0-5,1-1-2,3 0 0,2 0 2,1 0 1,1 0 0,-1 1 0,-1-1-1,-1 0-1,1 0-2,1 2-1,3 0-3,2 2-2,0 0-1,0 0 1,1 0 1,-1 0 1,2 0 0,1 0 1,2 0 0,3 0 1,0 0 0,2 0 1,1 0 0,1 0 2,-1 0-1,0 0 1,-1 0 0,-1 0 0,-1-1 0,0 0 0,0-2-1,1 0 1,-2-1-1,0 0-1,-1 0 0,-1 1-1,-1-1 0,1 0-1,-1 0 0,0 0 0,0 0 0,-1 0 0,-1 0 0,-1 0 0,0 1-1,1 0 1,1 2-2,1 1 1,-1 0-1,-2 0 1,-1 0 0,-3 0 0,0 1 0,-1 1-1,1 3 0,-1 2-2,1 0 1,1-2 0,1-2 1,1-2 0,1-1 1,-1 2 1,0 0-1,1 2 1,-1-1 0,1-1 0,-1 0 0,1-2 0,0 0 0,1 0 1,0 0-1,2 0 1,2 0-1,1 0 0,2 0-1,2 0-1,2 0-1,-1 0 1,0 0-1,0 0 0,0 0 1,1-2 0,-1 0 0,0-1 0,0-1 1,0 2-1,1 0 0,-1 2 1,-1 0-1,-2 0 2,-2 0 1,-1 0 0,-1 0 1,2 0 1,3 0-1,1 0 1,1 0 0,0 2 0,1 0 0,-1 2 0,-1-1 0,0 1-1,-1 0 1,-1 0-1,-1-1 0,0 0 1,0-2 0,1 0 2,-2-1-1,0 0-1,-1 0 0,-1 0 0,0 0-2,1 2 1,1 0-1,0 2 1,2 0-1,1 0-1,0-1 1,2 1-1,1 0 0,-1-2 1,0 0 0,0-2-1,0 0 1,-2 0 0,0 0-1,-1 0-1,-1 0 0,1 0 1,-1 0 0,0 0 0,0 0 1,-2 0 0,0 0 0,-1 0 1,0 0-1,-1 0 1,0 0-1,1 0 1,0 0-1,2-2 1,3 0-1,1-2 1,1 0-1,0-2 1,1 0-1,-1-1 0,0 0 0,0 0 0,0 2 0,0 1 0,1 0 0,-1 2 1,0 0 0,0 2 0,0 0 1,-2 0-1,0 0 0,-1 0 0,0 0 0,1 0 0,0 0 2,2 0 0,2 0 0,2 0-1,4 0 0,2 0 0,1 0-1,-2 0 0,-2 0 0,-1 0-1,-2-1 1,0 0 0,0-2-1,0 0 1,-1 0-1,0 0 1,-1 2 1,-1 0-1,-2 2 1,-2 0-1,-2 2 1,-1 0 0,-2 1-1,2 0 1,1 0-1,1 0 0,1-1 0,0 1 0,2 0 0,1 0 0,0 0 0,2 0 0,1 0 0,1 0-1,0-1 0,0-2 0,0-2 0,0-2 0,-1-1-1,0 0 1,-1 0 1,-1 0-1,-2 1 1,0 0-1,-1 2-2,-1 0 1,-1 2-2,0 0 1,0 2 0,1 0 1,-1 1-1,0 0 2,0 0 0,1 0 1,-2 0 1,0 0-2,-1-1 0,-1 1-1,-1 0 0,1-2 0,-1 0 1,1-2-1,-2 0 1,0 0-1,-1 0 1,-1 0 0,-1 0 0,-1 0 0,-1 0 0,-1 0-1,0 1 1,-1 0 1,1 2 0,-1 0 1,1 1 0,1 0-1,1 0 0,1 0 0,1-1 0,1 1-1,1 0 1,1 0-1,0-1 1,0 0-1,1-2-1,-1 0 1,1-1-1,2 0 0,3 0 0,1 0 1,1 0-1,0 0 1,1 0 0,-1 0 0,0 0 0,0 0 0,0 0 0,1 0 1,-1 0-1,0 0 1,0 0 0,0 0 1,1 0-1,-1 0 0,0 0 0,0 0 0,0 0-1,-2 0 1,0 0 0,-1 0-1,-1 0 1,1 0 0,-1 0-1,0 0 0,0 0 0,1 0 0,-1 0 0,0 0 0,1 0 0,3 0 0,1 0 1,2 0 1,0 0-1,0 0 1,-1 0 0,-1 0 0,-1 0-1,0 0 1,0 0 0,1 0 0,-1 0-1,0 0 1,0 0 0,0 0-1,1 0 1,-1 0-1,0 0 0,0 0 0,1 0 0,2 0 0,2 0-1,3 0 0,0-1 0,2 0-2,0-2 1,2 0-2,0-1 0,1-2 1,2 0 0,0-1 0,-1-1 1,-2 0-1,-4 0 1,-2 1 0,-2 0 1,0 2 1,0 2 3,1 2 2,-1 1 0,2 0-1,0 0-1,2 0-1,-1 0-1,-2 0 0,-2 0 1,-2 0-1,0-1 1,-1 0-2,0-2-1,0 0 0,-1 0-1,-2 0 0,-1 2 1,-3 0 1,0 1 0,1 0 1,1 0 2,1 0 1,0 0 0,2 0 1,1 0 0,0 0 0,3 0 1,1 0-2,2 0 0,2 0-1,1 0-1,0-2-1,0 0-2,0-1-2,0-2 0,0 0-1,0-2 0,0 0 0,0 0-1,-2 0 1,0 2 0,-2 1 1,0 0 1,-1 2 2,-2 0 1,0 2 2,-1 1 1,-2 2-1,0 2-1,-1 2 0,-1 0-1,-2-1-1,0-1-1,-1 0-1,-1-1-1,-1 0 1,-1 0 1,-1 0 0,-1-1-1,-1-1 0,-1 0 0,-1-2-2,-1 1 1,1 0 0,-1 2 1,1 0-1,-1 0 1,-1 0 1,-1-2-1,-1 0 1,0-1 0,1 0 1,1 0 1,1 0 0,1 0 1,-1 0 0,1 0 0,-1 0 1,2 0-1,1 0-2,3 0-1,1 0-1,0 0-1,-1 0-2,-3 0-2,-1 0-1,-2 0 0,-1 0 0,-1 0 2,-1 0 1,-1 0 0,-1 0 0,-1 0 1,0 0-1,-2 0 1,1 2 1,0 0 1,-1 2 2,1 0 0,2 0-2,0-1-1,1 1-1,1 0 0,3 0 2,1 0 1,3 0 1,1 0 1,1 0 0,1 0-1,1 0-1,1-1 0,2-1 0,2 0 1,3-2-1,1 1 0,2 0-2,2 2-1,2 0-1,1 0-2,0 0 0,0-2-1,0 0 0,1-1-2,0 2-3,2 0-3,0 2-3,2 0-1,0 0 1,1-1 3,2 1 1,-1 1 1,-2 0 2,-3 1 1,0 2 1,-4-1 2,-2-1 1,-4 0 3,-2-2 1,-2 0 2,1 0-1,-1 0 0,0 0 1,0-1 0,-1 0 3,-1-2 2,-1 0 2,-2-1 2,0 0-1,-1 0 1,-1 0-1,0 0 0,1 0-1,1 0-1,1 0-1,1 0-2,0 0-2,2 0-2,1 0-2,0 0-1,1 0 1,-1 0 0,0 0 2,0-1 0,1 0 0,-1-2 2,0 0 0,1-2 0,3 0 2,1-1 0,2-2 1,2 1 0,2 1 1,2 0 1,2 2 0,0 1 0,0 0-2,-1 2 0,-2 0-2,-1 1 0,-2 0 0,-2 0-1,-1 0 1,-1 0 0,2 0-1,2 0 0,2 0-1,2 0 0,0 0 1,2 0 0,0 0 0,2 0 1,0-2 1,1 0 0,2-2 1,0 0 1,1 1-1,2-1-1,0 0 1,0 0-1,-2 2 0,-2 0 1,-2 2-1,-3 0 1,-1 0-1,-1 0 0,-3 0-1,-2 0 0,0 0-1,-1 0-2,-2 0-2,1 0-2,-1 0-3,0 0-4,0 0-3,-1-1-3,-2 0-2,-1-2-3,-3 0-2,-3-1 0,-5 0 3,-5 0 3,-5 1 2,-3-2-1,0 0-5,-2-2-6,0 0-6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16744 25229 999,'-13'-8'0,"5"0"0,5 1 0,4-1 0,3 1-6,0 1-12,-1 0-12,1 2-12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12490 10315 532,'-19'1'55,"10"0"5,10 2 2,10 0 4,4 0-4,-1 0-12,-1-2-11,0 0-12,1-1-8,5 0-5,5 0-5,5 0-5,1-1-4,-2 0-2,-1-2-2,-3 0-4,-1-1-3,-1 0-6,-1 0-6,0 1-5,-2-1-7,1 2-5,-1 0-6,1 2-6,-2 0-2,-3 0 3,-3 0 3,-2 0 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0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94828 2427 572,'15'-6'86,"-1"2"-17,-1 4-16,0 3-15,-3 1-9,-1 3-3,-2 2-1,-2 2-3,-2 1-2,0 1-3,-2 1-3,0 2-3,-3-1-3,0 3-2,-3 0-3,-2 1-2,-3 0-4,-3 1-4,-5-1-4,-4 1-4,0-2-1,1-3 1,3-3 1,1-2 2,1-2 0,-1-1-1,-1 1-1,-1 0-1,5-1 4,14-2 10,12-3 10,13 0 10,5-3 1,-1-1-7,-3 0-7,-1-1-6,-3-1-7,-1 2-7,-3 0-7,-1 2-6,-1 0-4,-1 0-2,1 0-1,0 0-2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14825 9881 593,'-15'1'66,"3"2"-8,1 2-7,2 2-8,1 2-6,1 3-7,-1 3-5,0 4-7,0 0-3,2 1-2,1-1-1,0 1-1,1-2-2,1 0-2,-1 0-1,0-2-3,0 0-1,2-1-2,0 1 0,2-1-2,4-2-2,8-6-6,7-6-4,9-6-6,2-6-1,-2-5 1,-2-7 1,-1-5 1,-3-2 2,-3 1 2,-3 3 3,-3 2 3,-2 1 0,-2 2 1,-2 3-1,-2 1-1,-3 3 3,-3 1 3,-2 2 4,-3 3 3,-3 1 2,-2 2 0,-2 2-2,-1 2 0,-2 1-2,2 2-5,1 0-4,1 2-3,0 0-6,1 1-4,-1 2-6,0 0-5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7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16100 10150 771,'8'14'44,"0"-1"-5,-1-2-6,1-2-5,0-2-4,0-1-4,-1-1-2,1 0-4,0-1-5,1 2-11,2 0-8,0 1-10,0 0-6,-1-2-2,-1-3-4,0 0-1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17012 9847 549,'-8'-6'54,"0"4"-1,1 4-2,-1 4-1,1 2-5,0 1-7,2 2-8,1 0-7,0 1-5,2 1-1,0 1-2,2 1 0,0 0-3,0-1-1,0 0-3,0-2-1,1-1-4,2-1-5,2 0-5,1-2-6,3-3-2,2-4-1,1-6 1,3-4-1,-1-3 0,-3 1 0,-3-1-1,-2 0-1,-3-1 1,1-3 3,0-3 1,0-3 3,-1 0 1,0 3 0,-2 3 1,0 3 1,-3 2 2,-2 2 5,-4 2 4,-1 3 4,-3 0 0,0 2-5,1 0-4,-1 2-4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18063 9350 523,'5'9'95,"-5"3"-16,-4 4-18,-5 2-15,-2 1-11,0-1-5,2-1-5,1-1-5,1 0-2,2 0-3,2-1-3,2 1-1,1 0-2,0-1-1,0 1-2,0-1-1,1 0-4,4-2-5,2-3-6,3-1-6,4-1-3,2-2-1,3-1-2,3 0 0,2-2-3,1-2-5,1-2-3,1-2-6,-2-2-2,-2 0-2,-2-1-2,-4-2-1,-3 1 2,-1 1 7,-2 0 8,-2 2 7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38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18363 9305 504,'-15'-13'27,"2"6"12,3 6 13,1 6 12,0 5 1,0 5-10,-1 5-11,-1 5-9,-1 3-8,0 1-2,0 1-3,1 1-3,-2 3-5,0 6-7,-1 6-7,-1 6-6,-1 4-9,-1 3-10,-2 3-10,1 3-10,0-4-9,2-11-7,4-10-6,3-11-8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24393 10296 646,'-3'-8'45,"10"0"5,9 1 5,11-1 4,5 2-4,0 1-14,2 2-12,1 2-14,-1 1-11,0 0-8,-1 0-9,-1 0-8,-3 0-6,-3 0-2,-5 0-2,-3 0-3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25062 9687 573,'-8'-6'19,"2"6"12,1 4 13,1 6 13,0 3 2,0 5-9,0 3-9,0 5-10,0 1-5,0 1-4,0-1-4,1 0-3,-1 1-5,2 1-6,0 0-8,2 2-6,0 0-9,0-1-9,0-2-9,0 1-9,0-4-4,0-4 5,0-3 3,0-4 3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26159 10200 543,'-15'1'2,"3"4"3,1 2 3,2 3 3,1 2 5,1 0 4,-1-1 5,0 1 5,1 0 4,0 3 4,2 2 3,1 1 3,0 1-1,2-3-9,0-1-6,2-3-8,1-2-5,4-2-2,2-4-1,3-2-1,2-5-4,2-4-8,0-5-6,1-5-6,0-2-5,-1 1-1,-1 1-2,-1 1-1,-2 1 0,-2 1 2,-4 1 4,-2 0 1,-3 2 2,0 1 1,-2 1 0,0 1 1,-3 1 1,-2 2 0,-3 2 1,-3 2 0,-1 1-2,1 0-5,1 0-4,0 0-6,2 1-3,1 2-3,1 2-4,1 2-2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26800 10450 604,'8'14'106,"0"-3"-22,-1-3-20,1-2-22,0-2-13,2 1-4,0 1-5,1 2-4,1 0-7,-1-1-8,1 1-9,0 0-9,-1 0-8,-1-1-8,-1 1-9,0 0-9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27828 10028 514,'-15'0'30,"3"0"3,1 0 4,2 0 4,2 1 0,0 4-2,2 2-3,1 4-2,0 1-3,2 1-4,0 1-4,2 1-3,0 0-3,0-1 0,0-1 0,0 0-1,2-2-2,4-1-5,3 0-6,5-2-4,2-3-4,-1-4-5,1-6-3,0-4-5,-1-3-1,1-1-1,-1-1 0,1-1 0,-2-2 1,-3 0-1,-3-1 1,-2-1 0,-3 0 0,0 3 2,-2 1 0,0 3 1,-3 0 1,0 2-1,-3 1-1,-2 1 1,-1 1-2,1 2-2,-1 2-2,0 2-2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0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95700 2715 675,'43'-7'41,"-8"3"-4,-8 1-3,-7 2-4,-4 1-2,3 0 0,1 0 0,3 0-1,-1 0-2,-1 0-5,-3 0-6,-1 0-5,-2 0-5,-1 2-9,-1 0-6,0 1-7,-2 0-7,-1 0-7,-1-2-6,0 0-5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28700 9800 486,'23'0'9,"-1"2"21,-1 0 20,-1 2 19,-1 0 5,1 1-11,-1 2-11,1 0-12,-2 1-7,-3 0-6,-3 0-6,-2-1-4,-3 2-5,-1 2-3,-1 2-4,0 1-2,-4 2-4,-4 1-4,-5 1-3,-5 2-3,-5 0-2,-2 2-2,-3 3-1,-2 1-2,-1 0 0,3-5-1,3-3 0,3-5 0,6-3 4,8-2 10,9-4 9,10-2 9,5-4 2,4-2-5,5-4-6,3-2-5,1 0-10,0 2-15,-1 4-16,-1 3-14,-4 0-6,-6 0 4,-5-2 5,-6 0 5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2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34333 9865 509,'-6'-7'55,"4"2"-3,4 3-2,4 1-2,3 1-3,3 0-5,3 0-4,4 0-4,1 0-4,1 0-3,0 0-4,3 0-3,-2 0-4,0 0-2,-1 0-4,0 0-2,-3 0-5,0 2-8,0 0-6,-2 1-7,-1 1-11,-1 0-15,-1-1-16,0 1-16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3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34776 9266 532,'-8'-12'43,"2"8"9,1 8 9,0 8 9,1 4-2,1 3-12,-1 1-14,0 3-13,0 0-9,0 0-6,0 1-5,0-1-6,0 3-6,-1 3-10,-2 4-8,0 4-10,0 1-5,1-4-5,0-2-3,2-3-4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36071 9645 570,'-15'1'116,"4"2"-25,3 2-26,3 2-26,1 1-13,0 1-1,0 1-2,0 2-1,1-1-5,2 1-12,2-1-9,2 1-10,4-2-8,7-4-5,7-4-4,7-4-4,0-3 0,-5 0 6,-7-1 6,-5-2 6,-4 1 4,-2-1 4,-3 0 3,0 0 4,-2 0 2,0-1 1,0-2 0,0 0 1,-1 0 0,0 1-2,-2 1 0,0 0-2,-2 2-1,-2 1 1,-2 0 1,-1 2-1,-2 0 0,0 0-4,1 0-2,-1 1-2,1-1-5,0 0-3,2 0-5,1 0-4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37100 10100 672,'8'14'165,"1"-1"-56,1-3-55,1-1-57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37866 9716 571,'-7'8'122,"2"3"-28,2 2-27,2 1-28,1 2-15,2-1-3,0 1-4,2-1-2,0 0-3,3-2-3,2-3-4,2-1-2,1-2-3,-1-2-6,1-3-5,0 0-4,-1-4-3,1-4 0,0-4-1,0-3 0,-2-3 0,-1 0-2,-2 1 1,-2-1-2,-2 1 2,-2 1 4,-2 1 4,-2 1 3,-2 1 3,-2 2-1,-2 2 2,-1 3-1,-3 0 0,0 2-3,-1 0-3,-1 2-1,0 0-6,3 2-8,1 0-7,2 2-7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4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39228 9200 532,'-15'9'104,"3"1"-21,1 3-20,2 2-21,2 1-12,0 1-4,2 1-3,1 1-4,0 0-2,2-1-1,0-1-2,2-1 0,1 0-3,2 0-6,2-1-4,2 1-6,2-2-6,3-3-6,3-3-6,3-2-6,3-3-5,3 0-4,3-2-2,3 0-4,-1-3 1,-2 0 2,-3-3 3,-3-2 3,-4 0 3,-3 0 1,-4 2 2,-4 1 1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5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39563 9327 535,'-36'-6'53,"7"2"-10,7 4-10,7 3-8,4 2-1,0 5 8,2 4 9,1 3 8,0 4 1,-2 3-10,0 3-7,-1 3-10,-1 3-8,0 4-11,1 4-11,-1 4-10,0 1-6,1-4-1,-1-3-2,0-2-1,1-4-8,1-3-14,0-5-13,2-3-14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14400 20950 494,'15'0'156,"-1"0"-36,-1 0-37,0 0-37,-2 0-21,1 0-4,0 0-4,0 0-4,0 0-3,1 0-3,1 0-2,1 0-3,1 0-2,0 0-2,-1 0-3,1 0-2,0 0-1,-1 0 1,1 0 1,-1 0 0,1 0 0,0 0-4,-1 0-1,1 0-3,-1 0-2,-1 2 1,-1 0-1,0 1 1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7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16778 20474 574,'-15'23'97,"3"-2"-20,1 0-19,2-1-20,2 0-10,0-1-5,2 1-2,1-1-4,0 0-2,2-1-1,0-1-1,2-1-1,3-3-3,6-6-5,5-6-7,7-6-5,2-5-4,-1-3-2,-2-5-2,1-3-2,-3-3 0,-1 1 2,-3 0 2,-1-1 2,-3 2 2,-2 3 2,-4 3 2,-2 3 2,-4 2 2,-4 3-1,-4 1 1,-4 2 0,-1 2-1,-1 2-1,1 2-1,-1 2-1,0 2-4,1 3-5,-1 4-5,0 2-5,2 0-6,1-1-5,2-2-6,3-2-6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96272 1991 624,'-15'-4'15,"2"8"15,3 8 16,1 7 15,0 6 2,0 3-10,-1 3-10,-1 3-11,-1 2-10,0 2-11,1 2-12,-1 2-11,1 0-10,2-2-8,2-2-8,3-1-9,0-5-4,2-6-2,0-5 0,2-6-2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17500 20950 595,'8'28'79,"0"-6"-14,-1-5-13,1-6-12,0-3-7,1 1 0,2 1 0,0 1 0,0 1-8,-1 2-14,-1-1-14,0 3-15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18550 20122 461,'21'-27'15,"-3"11"12,-4 9 12,-4 10 11,-4 7 0,-1 4-9,-2 3-10,-2 5-11,-2 1-5,-2-2-3,-2 0-2,-1 0-3,-2-2-1,0 1-1,0-1-2,0 1-1,1-2 0,1-1-1,0-2 1,2-2 0,3-3-5,6-3-10,5-3-10,7-2-10,3-4-5,1-4-2,1-4 0,1-3-1,0-4 3,-1 0 6,-1-1 5,-1-1 7,0-2 3,1-3 2,1-3-1,1-2 2,0-2 2,-3 1 5,-1 1 4,-2 1 4,-3 3 5,-3 3 7,-3 5 5,-2 3 6,-4 3 4,-2 2 1,-4 3 1,-2 1 1,-3 1-1,0 2 0,-1 0-2,-1 2-1,-2 1-1,0 4 0,-1 2-1,-1 3-1,0 2 1,2 0-1,3 0 1,1-1 0,2 2-1,2 0-3,2 1-2,2 1-3,1 0-3,0-1-2,0-1-2,0 0-2,2-1-2,2 1-1,4 1-1,2 2 0,1-1-3,-1 1-1,0 0-2,-2-1-1,0 2-3,0 1 0,-1 3-2,1 1-2,0 1 1,-2-1 0,-1-1 0,0-1 1,-2-1 0,-1-1-1,0 0-1,-1-2-1,-2-1 1,-1 1 0,0 0 0,-1-1 2,-3 0-1,-2 0-1,-3-2 0,-3-1 0,-2-2 0,2-4 2,1-4 2,1-4 3,1-5 2,2-6 1,2-5 3,3-7 2,0-3 1,4-1 0,0 0-1,4-2-1,2-1-1,5-1-5,5-1-3,5 0-3,3 0-7,1 1-9,1 3-7,1 2-10,-2 3-3,-7 5 1,-5 4 1,-6 6 1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25720 20796 566,'-12'-2'10,"10"0"21,8-3 20,10-2 21,3 0 3,2 1-14,1 1-15,1 1-13,1 0-11,1 2-5,1 0-6,1 2-6,-1 0-7,-2 2-8,-1 0-7,-3 2-8,-1-1-11,-3 1-17,-1 0-15,-2 0-16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27325 20416 512,'-14'1'70,"1"3"-15,2 4-13,2 2-14,2 2-7,1 0 1,0-1 1,2 1 1,-1 1 0,-2 5 2,-2 4 0,-2 3 1,1 1-2,3-5-2,2-3-5,4-5-2,3-2-5,4-2-5,4-2-6,3-2-4,3-4-6,2-6-3,0-6-4,1-6-3,0-2-3,-1-1-2,-1 1 0,-1-1-2,-2 1 1,-2-1 3,-4 0 3,-3 1 3,-2 0 3,-4 3 1,-2 1 1,-3 2 2,-3 3 2,-2 3 2,-2 2 3,-1 4 2,-2 1 0,2 2-1,1 0-3,1 2-2,1 1-4,2 1-5,2 3-7,2 2-5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4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28000 20650 628,'14'7'57,"-1"-1"-6,-2 0-4,-2-2-6,-2 1-3,1 0-3,0 1-4,0 1-3,0 1-5,1 0-9,2 0-7,0-1-9,0 1-8,-1-2-9,-1-1-8,0 0-8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29212 19550 509,'-14'16'114,"5"1"-24,3 1-22,4 1-22,2 2-14,0 1-5,0 2-4,0 3-5,-1 0-4,0 1-2,-2-1-3,0 0-1,-1 0-2,0-1 1,0-1 1,1-1 1,-1-2-11,2-3-19,0-3-22,2-3-19,1-4-11,2-4 2,2-6 1,1-4 2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29947 19677 513,'-8'-6'6,"2"2"11,1 4 12,0 3 12,1 2 4,1 3-3,-1 3-3,0 4-4,0 1-2,2 3-2,0 1-1,2 3-1,0-1-3,0-2-5,0-1-4,0-2-4,2-2-4,4 1 0,3 0-2,5-1-2,2 0-2,-1-3-7,1-1-5,0-2-5,0-2-7,1-2-5,1-3-7,1 0-6,0-4-6,1-2-5,-1-4-4,1-2-5,-2-1 2,-3 1 9,-3 0 8,-2 2 9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0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30144 19613 498,'-16'-22'4,"2"6"7,1 5 8,1 5 8,1 2 6,0 2 4,2 0 4,1 2 3,0 3 1,-2 6-5,0 5-5,-1 7-4,0 4-3,0 2-1,2 4-1,1 3-2,-1 2-4,-2 2-11,-2 2-8,-1 3-11,-2 2-10,-1 5-11,-2 5-12,1 6-12,0-4-6,2-9-3,4-10-1,3-9-3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1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38250 19979 596,'32'-14'132,"0"5"-28,2 3-28,1 4-29,-1 1-20,0 0-12,-2-2-12,0 0-13,-2-1-10,-3 1-8,-4-1-8,-1 0-8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38924 19000 538,'-28'16'98,"9"1"-15,8 1-16,7 1-15,3 2-12,0 1-6,-2 3-7,0 1-7,-1 2-4,0 3-4,0 1-4,1 2-3,-1 1-8,0 1-8,0-1-10,0 0-9,0-1-8,0-2-7,0-1-7,1-3-7,-1-3 2,2-5 10,0-5 10,2-4 10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96500 4362 550,'1'-14'49,"4"2"-1,2 4 0,3 3 0,3 1-3,2 0-5,1 0-6,3 1-5,2-1-6,3 2-3,3 0-5,3 2-4,0 0-2,0 0 0,-1 0 1,-1 0 0,-2 0-8,0 0-16,-1 0-16,-1 0-16,-2 0-8,-3 0 0,-3 0-1,-2 0 1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40162 19847 497,'0'-11'26,"0"10"12,0 10 9,0 9 12,-1 6 0,-2 1-10,-2 1-10,-1 1-9,-2-1-6,0-1-2,0-3-2,1-1 0,0-3-3,2 1 0,2-2-3,2-1 0,3-3-7,4-5-9,3-4-10,5-6-10,2-4-5,1-5 1,1-5 1,1-5 1,-1-3 1,-3-1-2,-3-1 1,-3-1-1,-2 0 2,-2 1 3,-3 1 3,0 2 4,-4 1 2,0 2 1,-3 5 0,-2 1 0,-1 4 2,-2 3 3,0 2 3,-1 4 4,-1 2-1,-1 2-4,-1 2-3,-1 2-4,0 1-6,3 1-8,1 1-8,3 2-8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40700 20100 633,'8'22'67,"-1"-1"-6,1-3-6,0-1-6,0-2-7,-1 1-7,1 0-9,0-1-6,-1 0-10,-1-1-9,0-1-9,-2 0-10,0-2-5,0-1-1,0-1 0,0 0-2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41578 19292 499,'-7'-3'12,"2"8"22,2 9 24,2 10 22,1 3 4,-2 0-15,-1 1-14,0-1-16,-1 1-10,-2 3-8,0 1-8,-1 2-7,-1 0-7,1-3-7,-1-3-8,0-3-7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42212 19250 453,'-27'2'73,"8"6"-2,7 4-1,8 5-3,4 3-6,0 3-13,0 1-11,0 3-11,0 0-8,0-2-1,0 0-2,0 0-1,1-3-2,2-2-4,2-1-2,2-2-2,1-3-6,3-1-5,2-2-7,1-2-6,3-3-4,1-3-5,3-2-3,2-3-4,0-4-5,0 0-6,1-3-7,-1-2-6,-2 0 0,-3 3 8,-4 1 8,-4 2 7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42326 19033 444,'-36'-6'46,"9"4"0,7 4-2,9 4-1,3 4 1,0 7 3,0 6 1,0 5 2,0 5-3,-1 5-6,-2 3-8,0 4-8,-1 3-6,-1 3-6,-1 4-7,-1 2-6,-2 4-2,-2 3 0,-2 5 2,-1 3 0,1-4 1,5-14 1,5-14 0,4-14 1,3-7-18,-2-1-33,0-1-35,-1 0-34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4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48239 19662 548,'-5'-7'100,"6"2"-21,6 2-23,6 2-22,4 0-10,5-2 1,3-2 2,4-1 1,3-2-1,1 2-6,1 1-5,0 1-6,-1 0-5,-3 2-7,-5 0-7,-3 2-6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48841 18940 543,'-15'-5'58,"4"8"-2,3 6-4,3 7-3,0 6-4,0 7-5,-2 5-5,0 6-5,-1 3-4,-2-2-4,0 0-3,-1-1-3,0-2-8,2 0-10,3-2-11,1 0-11,1-3-10,2-3-8,0-5-8,2-3-8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50006 19402 480,'-1'-13'9,"0"4"18,-2 6 18,0 5 18,0 3 4,0 3-13,2 3-10,0 4-13,1 1-6,-2 3-2,0 1-2,-1 3-3,-2 0-1,-2 0-2,-2 1-2,-2-1-2,0-1-1,3-1-1,1-3-1,2-1-1,3-3-4,4-2-9,4-4-7,4-3-9,3-4-3,3-8-1,3-6 0,3-7 1,0-4 0,-1-3 1,-3-1 1,-1-2 2,-3-1 2,-3 1 4,-3 2 4,-2 0 4,-3 2 2,0 3 2,-2 3 2,0 3 2,-3 3 0,-2 2 0,-4 4 1,-2 3-1,-2 2-2,-1 2-3,-1 2-4,-1 2-4,-1 2-5,2 2-4,1 1-6,1 3-4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5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50650 19750 582,'6'8'6,"-1"1"14,-2 2 13,-2 0 13,0 1 6,0 1-3,2 1-2,0 2-3,2-1-5,0 1-7,1-1-8,1 1-7,0-1-8,0-1-10,-2-1-9,0 0-10,-1-3-6,1-1-5,1-2-5,2-2-4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51313 18700 424,'-1'17'135,"0"3"-30,-2 3-28,0 3-30,-2 2-17,0 2-4,-1 3-5,-2 1-4,1 1-2,1 0-1,0 0 0,2 1-1,1-3 0,0-2-1,1-3-1,2-3-1,0-2-2,2-1-3,1-1-2,0-1-4,1-2-6,2-1-8,0-2-9,1-3-8,-4 0-6,-10 0-4,-9-1-3,-10 1-4,-5-2 0,1-2 4,1-4 4,1-2 4,3-2 4,3 0 5,5 0 5,3 0 5,3 0 1,1 0-2,0 0-2,2 0-2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1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97356 3677 538,'-15'-6'7,"4"2"15,3 4 15,3 3 15,0 3 5,0 5-6,-1 5-6,-2 5-6,1 3-4,-1 1-4,0 1-5,0 1-4,0 1-5,1 0-5,-1 2-5,0 1-5,1-1-9,0-2-10,2-1-11,1-3-11,0-2-5,2-3-1,0-3 0,2-2-1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52000 19320 616,'21'-20'0,"-3"5"0,-4 7 0,-4 5 0,-2 2 9,3 0 19,2-2 17,2 0 19,0 0 4,1 2-11,0 2-11,-1 2-10,0 2-13,-3 1-16,-1 3-15,-2 2-16,-2 0-8,0-1 1,-2-1 0,0 0 1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0:56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53107 17827 397,'-2'-10'50,"-4"10"2,-4 12 1,-4 10 1,-1 6-2,-1 0-4,0 2-5,1 1-4,-1 2-5,1 2-3,-1 4-3,0 3-4,1 2-3,-1 4-3,0 2-2,1 4-2,0-2-3,4-3-3,3-4-3,3-4-3,1-4-4,2-3-2,0-5-4,2-3-3,2-5-2,4-5-5,3-5-2,5-5-5,2-3 1,-1-4 2,1-2 3,0-3 3,0-4-1,3-4-4,1-4-4,3-3-5,-1-2 1,-3-1 5,-3 1 6,-3-1 5,-3 2 5,-4 3 5,-4 3 4,-4 3 4,-4 2 2,-4 4-1,-4 2-1,-3 4-1,-4 2 0,-3 4 1,-3 2-1,-3 4 1,-2 2-5,-2 3-9,-3 3-11,0 3-10,0-1-6,7-3-5,5-4-3,7-4-3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6578 26783 482,'0'-25'51,"0"13"3,0 13 3,0 12 3,-1 9-3,-2 5-9,-2 4-10,-1 6-9,-2 3-7,2-1-3,1 0-5,0 0-3,1 1-4,0 2-3,0 2-4,0 2-3,0 0-2,1-2-2,-1-2-2,0-2-1,0-3-1,2-3 1,0-5 0,2-3 1,0-8-2,0-7-5,0-10-3,0-8-5,1-8 0,4-9 2,2-7 2,3-8 3,3-6 1,0-1-1,1-2-1,1-1 0,1-1 1,0 2 2,-1 2 3,1 2 3,1 0 3,1 0 5,3-2 4,1 0 6,2 2 2,-1 5 0,1 7 0,-1 6 1,-1 5 1,-3 5 2,-3 4 3,-2 6 3,-3 3 0,1 2 2,0 2-1,0 2 1,-2 3 0,-3 6-2,-2 4-2,-4 5-2,-1 5 0,-2 5-2,-1 4 0,0 6-1,-1 3 0,-2 2-3,0 2-1,-1 2-2,-1 0-3,2-2-4,1-2-5,0-2-3,2-2-3,0-2 0,2-2 0,1-2-1,0-2-2,1-3-2,2-3-3,0-3-2,2-4-7,2-5-12,2-5-11,2-5-12,-1-3 0,-1-4 13,-2-2 12,-2-3 12,-1-2 5,0 0-2,0 0-1,0 0-1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8135 26763 453,'1'-15'17,"2"4"2,2 3 3,2 2 3,2 3 0,3 1-1,3 0 0,3 2-2,2-1-2,1-1-5,1 0-4,1-1-5,0-1-4,-3 2-2,-1 0-3,-2 2-3,-3 0-3,-1 2-1,-2 0-3,-2 2-3,-3 1 0,-3 3 2,-2 4 0,-3 2 1,-3 4 2,-2 3 4,-2 4 3,-2 5 4,-1 1 2,-1-2 2,-2 0 2,0-1 1,0 0 4,-1 3 6,0 1 7,1 3 6,0-3 0,2-4-3,3-5-5,1-5-4,4-5-8,8-6-10,6-6-11,7-6-10,5-4-5,3-4 1,3-2 0,3-3 1,0-1 2,-1 3 1,-3 1 1,-1 3 3,-4 1 3,-3 4 5,-5 2 6,-3 4 5,-3 3 2,-4 4 2,-3 4 0,-2 3 0,-5 4 4,-6 3 7,-5 3 7,-6 3 7,-5 2 2,1-1-3,-2 1-4,-1-1-3,-1 0-4,-1 1-3,-1-1-4,0 1-3,-1-2-3,1 0 1,2-1 0,0-1 0,2-1-1,1-3-2,3-1-3,1-2-2,3-3 0,3-1 3,3-2 1,3-2 3,5-3 3,8-1 0,8-2 3,7-2 1,8-3 1,7-4-4,7-4-2,7-3-2,4-2-2,1 1-1,3 0-2,2 2-1,-1 1-3,-2 1-4,-4 0-5,-2 2-5,-5 1-1,-4 2 0,-5 2 1,-5 2 1,-7 0-6,-9-4-14,-8-2-13,-10-3-13,-4-4-3,-3-1 9,-2-5 9,-1-2 8,-1-2 9,1-1 6,0-1 7,2 0 6,1-3 6,1-1 1,1-2 2,1-3 2,0 2 3,0 2 4,0 3 4,1 3 5,-1 3 4,2 3 4,1 3 5,0 3 3,2 2 3,-1 2-2,0 2 0,0 2-1,1 6 1,2 8 4,2 9 4,2 9 4,1 8-2,0 6-5,0 8-7,0 6-5,0 6-4,0 5-4,0 5-3,0 5-2,0 9-5,0 12-5,0 13-6,0 13-6,0-2-1,0-15 2,0-16 2,0-16 2,0-11-14,0-6-30,0-8-29,0-6-31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15730 27572 568,'0'-19'67,"0"7"-12,0 8-11,0 8-11,-1 6-7,-2 5-3,-2 5-2,-1 5-3,-2 3-2,0-1 1,0 0-1,1 1 0,-1-2 0,2-2-3,1-1-2,0-2-1,1-1-2,-2 0-1,0 2-1,-1 1 0,1-1-4,6-4-3,4-5-6,6-3-4,2-5-4,3-6 0,1-6-2,3-6-1,1-5 0,1-7-1,0-5 0,2-6 0,-2-2 1,-5 3 2,-5 4 1,-4 2 2,-4 3 1,0 3 2,-2 3 0,0 3 2,-3 3 3,-4 1 5,-4 2 5,-3 2 6,-3 2 2,2 2 0,1 3-1,1 1 0,1 2-3,1 1-6,0 3-6,2 2-6,1 1-4,1 2-3,0 0-3,2 1-3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16800 28200 636,'7'8'6,"-1"1"13,0 2 12,-2 0 12,1 0 4,0 1-3,1 0-3,2-1-4,-1 1-5,1 0-6,0-1-5,0 1-7,-1-1-11,1-1-19,0-1-17,0 0-18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4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18251 26100 482,'-8'36'156,"2"-7"-40,1-8-40,0-5-40,0-4-21,0 3-3,-1 2-3,-1 1-4,-1 1-1,2-1 2,1 0 2,0-2 1,-1 4 1,-4 9 1,-3 8 1,-5 10 2,0 5-3,3 2-5,2 1-5,4 3-4,2-4-3,2-8 1,3-10 1,1-7 0,2-8-3,3-3-4,4-5-6,2-3-6,3-5-1,1-8 0,3-6 1,2-7 0,0-5 2,1-3 0,-1-3 2,1-3 0,-2 0 2,-3 1 1,-2 3 2,-4 1 1,-2 3 3,-1 3 5,0 3 4,-2 3 5,-1 2 2,-4 2 1,-2 2 1,-3 3 0,-4 0 0,-2 4-1,-3 0-1,-3 4-2,-3 1-1,-1 5-6,-3 4-4,-1 4-4,-1 2-5,3 1-4,1 1-4,3 1-5,2-2-2,2-3-3,4-5-2,3-3-1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7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19510 26670 549,'0'-15'119,"0"1"-30,0 1-31,0 1-30,-1-1-17,0 0-2,-2-1-2,0-1-3,-2 0-2,-2 1 0,-2 0 0,-1 2-2,-3 1 1,0 3 2,-1 1 2,-1 2 2,-1 5 1,1 8 1,-1 7 0,0 9 1,3 3-1,3 1 0,4-1-2,4 0 0,2 0-1,0-1-2,0-1-1,0-1-2,1 0 0,4 3 2,2 1 0,4 2 2,0 0-1,1-1-1,0-3-1,0-1-2,-1-3 0,1-1-1,0-3-1,-1-1 0,0-2-2,0-1-2,-2-1-3,0 0-1,-3-2-1,-1 1 1,-2 0 0,-2-1 1,-4 2 0,-6 2-1,-5 1-1,-7 3-1,-3-2 0,-1-3 2,-1-4 1,0-4 2,0-3 1,3-1 2,3 0 0,3-1 2,1-3 1,2 0 1,1-3 2,1-2 1,1-2 1,2-4 0,2-2 1,3-3 1,3-4 0,7-5-2,7-4 1,8-6-2,3-2-2,4 2-2,3 0-2,3 2-3,1 0-3,0 3-1,0 2-1,1 2-3,-3 2-2,-4 5-5,-3 3-6,-5 4-4,-2 3-4,-3 1-4,-1 1-4,-2 0-3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27468 26663 524,'-15'31'135,"2"0"-31,3 0-31,1 1-31,1-1-17,0 0-4,0 0-3,1 1-3,-1-2-3,2 0-2,0-1-2,2-1-1,1-3-3,2-3-3,2-5-3,2-3-3,2-5-3,4-4 0,2-6-2,3-4-1,3-6-2,1-5-2,3-7-4,1-5-1,2-5-2,-1-3 1,1-2 1,-1-4 1,-2 1 2,-3 4 3,-4 4 2,-4 4 4,-4 3 1,-3 2 2,-2 4 0,-3 4 1,-4 1 3,0 2 1,-3 2 4,-2 3 1,-1 1 2,-1 2 0,-1 2 0,-1 2-1,-1 1-1,0 0-6,1 0-5,-1 0-5,2 1-5,2 4-3,4 2-5,3 3-3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0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28600 27100 604,'8'22'37,"-1"-1"6,1-3 6,0-1 7,0-2-2,-1-1-7,1-1-7,0 0-8,-1-2-8,-1 1-12,-1-1-11,0 1-10,-1-1-7,0 0-1,-1-2-3,2-1-1,-1-1-9,1 0-15,1-2-15,2 0-16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3:42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98871 3303 383,'0'-29'56,"0"7"0,0 5 0,0 6-1,-2 7-4,0 6-7,-3 8-8,-2 6-8,-2 4-5,-4 3-4,-2 1-3,-3 3-4,-1-1-3,1 0 0,1-1-1,1 0-1,1-3-3,2-2-4,3-1-6,1-2-5,3-2-5,4-1-4,4-1-6,4 0-4,3-4-2,3-3 4,3-4 2,4-4 3,-1-3 2,1-3 3,-2-4 1,-1-2 3,-2-2 2,-1-1 1,-2-1 2,-2-1 1,0-2 2,1-1 2,3-3 0,2-1 2,-1-1 0,-1 1 1,-2 1 1,-2 1-1,-2 2 3,-1 1 2,0 2 4,-2 3 3,1 1 3,0 2 3,1 3 3,2 1 2,1 1 2,1 2-2,3 1 1,2 0-2,0 2-1,-1 2-5,-1 2-5,0 2-4,-3 3-2,-1 2-1,-2 3-2,-2 4 0,-1 0 0,0 1-1,-1-1 1,2 1 0,-3 0-1,-1 1 0,-2 1-1,-1 2 0,-3-2-1,-2 0 0,-2 0 0,-2-2 0,-1-1-1,-1-1-3,-2-1-2,0 0-3,4-2-2,9-1-4,8-1-4,9 0-4,6-3 0,1-4 3,3-4 3,1-4 3,0-2 2,-3 2 2,-3 1 1,-3 0 1,-2 1 0,-1 1-1,0-1 0,-2 0-1,-1-2-1,-3-2 0,-1-3-1,-2-3 0,-1-2-1,0 2-1,0 1 0,0 1 0,0-1 0,0 0 3,0-1 2,0-1 4,-1-1 1,2-1 2,-2-2 1,1 1 3,0-1-1,0 0 1,0 2 0,0 1-1,0 2 2,0 3 1,0 2 3,0 4 2,-1-1 1,-1-2 0,0-3 1,-2-3 1,1-1 2,0 2 5,2 3 5,0 1 4,1 1 3,0 0 2,0 1 1,0-1 2,-1 3 3,-2 8 6,-2 6 6,-2 7 5,-1 5-1,0 3-8,0 3-8,0 3-7,-1 2-7,-2 4-5,-1 3-3,-3 3-5,-1 2-3,1 3-1,-1 4 0,0 2-1,0 3-6,1 2-9,-1 1-10,0 3-10,1 0-6,0-1-6,2-1-4,1 0-5,0-5-1,0-7 3,0-6 4,1-7 2,-1-7 3,2-4-1,1-5 1,0-4-1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0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29556 26059 556,'1'-18'2,"0"-3"11,2-5 13,0-3 12,0-1 3,-2 3-7,-2 3-5,-2 3-6,-3 3-4,-2 5-1,-3 3-2,-3 4-1,-2 3-1,1 2-2,-1 2 0,0 2-2,0 2-1,-1 2 0,-1 1 0,-1 3-1,1 2 1,2 0 0,4 1 0,3 1 1,1 1 0,2 0-1,1-1-1,0 1-1,3 0-1,2-1-2,4 1-1,2 0-1,3-1-1,2-1-2,2-1 0,1-1-1,2 1 0,0 2-2,-1 1 0,1 3-2,-2 1 1,-1 1 2,-2 1 0,-2 1 2,-3 1 1,-1 1 0,-2 1 0,-1 1 0,-4 1 0,-2 3-1,-4 1 0,-2 2-1,-3 0-1,-1-3 2,-3-3 0,-2-3 1,0-3-2,1-3-1,1-3-3,1-3-3,0-2 0,1-2 2,-1-3 1,0-1 2,2-2 2,1-4 0,2-2 2,2-3 1,3-5 1,2-4 2,4-5 1,3-5 2,3-5-1,5-5-1,5-4-3,5-6-1,3 0-3,1 2-3,1 4-4,1 2-3,0 3-6,-1 5-6,-1 4-8,-1 3-6,-1 3-3,1 1 3,-1 1 4,1 1 2,-3 1 2,-5 2-2,-5 3-2,-4 1 0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0"/>
    </inkml:context>
    <inkml:brush xml:id="br0">
      <inkml:brushProperty name="width" value="0.04999" units="cm"/>
      <inkml:brushProperty name="height" value="0.04999" units="cm"/>
      <inkml:brushProperty name="color" value="#00BFF3"/>
    </inkml:brush>
  </inkml:definitions>
  <inkml:trace contextRef="#ctx0" brushRef="#br0">31430 24629 440,'5'-9'9,"-2"12"19,-6 13 19,-2 14 18,-5 6 5,-2 4-9,-3 2-9,-3 4-9,-1 1-8,1 0-5,1 0-5,1 0-5,0-1-4,2-1-2,1 0-1,1-2-2,1-1-2,0-2-3,2-1-2,1-3-2,1-1-4,2 0-2,2 0-2,2 1-3,3-4-3,4-4-2,4-5-2,4-5-3,1-4 0,1-4 1,-1-5 1,1-2 1,1-6-1,1-4-4,3-6-2,1-3-4,0-5 0,-1-2 2,-2-1 1,-3-2 2,-2-1 2,-2 1 3,-4 1 4,-2 1 3,-4 2 3,-3 3 5,-2 3 4,-3 3 4,-4 2 2,-2 2 2,-3 2-1,-3 2 2,-3 2-2,-1 2-1,-3 2-2,-1 2-3,-1 3-4,-1 4-7,1 3-7,0 5-7,2 0-1,5-4 3,4-5 4,6-3 4,3-1-2,1 0-7,0 1-7,2 2-7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40683 26197 522,'-2'-14'5,"-2"4"11,-3 5 9,-3 3 11,-2 4 3,0 3-3,0 5-4,1 4-3,0 2-2,0 1-2,2 1 1,1 1-2,0 2-1,0 3-1,1 3-2,-1 3-1,0 0-2,2 0-2,1-1-2,0-1-3,3-3-2,2-3-2,4-5-3,2-3-2,2-4 0,2-4-2,0-4 1,1-4-1,2-5-3,3-6-4,3-5-5,3-7-5,0-3-3,-3-1 0,-3 0-1,-3-2 0,-2 1 2,-2 1 5,-2 3 5,-2 2 5,-3 1 3,-3 3 2,-2 1 0,-3 3 2,-3 1 0,-2 2-1,-2 2-1,-1 3-1,-1 1-2,1 2-5,1 2-3,0 2-5,2 2-5,1 4-5,1 2-6,1 3-5,1 1-3,2 0 1,2-2 0,2 0 1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1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41400 26650 695,'14'8'29,"-1"-1"2,-2 1 0,-2 0 1,-1 1 0,1 1 1,1 3 0,2 1 1,-1 1-7,-1-1-10,-1-1-11,0 0-12,-2-3-8,1-1-2,0-2-3,0-2-3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42878 25170 513,'0'-11'11,"2"8"20,0 9 22,2 10 21,-1 4 3,0 1-15,-2 0-14,0 3-16,-3 0-8,0 4-2,-3 3-3,-2 3-3,-1 2-4,-2 0-7,0 2-5,-1 1-7,0-3-8,0-2-9,2-5-9,1-3-9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43709 24855 468,'0'-13'48,"0"6"3,0 6 3,0 6 2,-1 6-3,-2 5-8,-2 7-8,-1 5-8,-3 3-6,0-1-2,-1-2-3,-1 0-2,-1 1-2,2 1-1,1 2-1,1 3 0,1-2-2,2-4-2,2-4-1,2-3-3,3-4-3,6-5-7,4-3-4,5-4-7,4-3-4,3-2-4,3-2-5,3-2-3,0-2-3,-2 0-1,-1-1-2,-3-2 0,-2 2 0,-3 1 3,-3 2 2,-2 2 3,-3-1 0,-1-2 1,-1-4 0,0-2 0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2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43880 25106 481,'-15'-22'0,"4"5"0,3 3 0,3 4 0,0 7 13,-2 10 24,-2 9 26,-2 11 26,0 5 2,-1 2-18,0 3-19,0 1-19,0 4-12,-1 7-4,-1 8-6,-1 6-5,-1 5-9,-2 5-14,0 3-15,0 4-14,0-4-7,4-13 1,4-13 1,5-12 1,1-9 0,0-3-1,0-5 0,0-3-1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49818 24917 536,'-8'-7'8,"2"1"14,1 0 16,1 2 15,-1 3 4,-2 8-7,-2 6-7,-2 7-6,0 3-6,1 1-6,0-1-4,2 1-6,0-2-3,1 0-1,-1-1-1,0-1-1,0-1-2,2-1-1,1-1-1,1 0-2,1-3-4,3-1-10,4-3-9,2-1-9,3-4-3,4-8 4,2-6 3,3-7 4,2-5 2,1-1 4,1-2 2,1-3 3,-2 0 2,-3 0 3,-5-1 2,-3 1 3,-2 0 1,-2 1 1,-1 2 0,0 0 1,-2 2 0,-2 5 0,-2 3 0,-2 4-1,-2 3-1,-2 1-2,-2 0-2,-1 2-2,-3 1-3,0 2-4,-1 2-5,-1 2-4,0 2-5,2 2-3,3 1-5,1 3-3,2 0 0,0-2 5,2-3 4,1-1 6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50550 25600 630,'0'14'0,"0"-1"0,0-2 0,0-2 0,1-1 8,2 1 17,2 1 16,2 2 16,0 0 3,1 1-8,0 1-8,0 1-10,-1-1-8,1-1-10,0-2-10,0-2-8,-1-2-17,1 1-23,0 0-24,0 0-23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14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52178 23627 419,'-8'-6'38,"0"2"1,0 4 3,0 3 1,-1 2 0,-1 5-4,-3 4-4,-2 3-4,0 4-2,-1 1-2,0 3-1,1 1-2,-1 2-2,-2 3-1,0 1-3,-1 2-1,0 3-2,-1 2-3,1 4-1,-1 3-4,1-1 1,3-2-1,1-4 2,2-2 1,3-4-3,1-2-6,2-3-7,2-3-5,4-3-7,6-1-5,6-3-6,5-1-5,5-4-3,-1-6 3,2-6 1,2-6 3,-2-4 2,0-2 4,-1-2 3,0-1 4,-3-2 2,-3 1 2,-3-1 1,-3 1 1,-2-1 4,-2 2 3,-2 1 6,-2 1 3,-2 1 4,-4 0 4,-2 2 3,-3 1 3,-4 1 0,-4 2-4,-3 2-4,-5 2-5,-3 3-3,-2 4-1,-4 4-3,-3 3-2,-1 3-1,0 1 0,0 2 0,0 0-1,3-1-8,7-3-18,7-3-16,7-3-18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6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65650 12150 640,'3'-46'13,"6"10"4,7 10 2,6 9 4,6 6 2,6 3 4,7 3 4,6 4 4,3 4-2,0 6-5,0 7-7,0 6-6,-4 4-4,-5 4-3,-7 3-1,-5 3-3,-6 1 0,-3 1-2,-3-1 0,-2 1-1,-6-1-1,-6 1 0,-6-1-3,-6 1 0,-6 1-1,-2 3 0,-3 3 0,-3 4-1,-7-1 0,-9-3-1,-10-3-2,-8-2-1,-6-3-6,1 1-9,-1-1-9,1 1-9,2-4-7,7-6-2,6-6-4,7-6-3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6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85847 11761 613,'-1'-13'7,"-1"8"16,0 7 16,-1 6 14,-2 4 3,0-1-10,-1 1-10,-2 0-10,1 0-5,-1 3-4,0 2-1,0 1-2,0 2-3,1-1-2,-1 1-3,0 0-2,-1 0-2,-2 4-2,-1 3 0,-3 3-3,0 0-1,3-3-1,1-4-2,2-1-2,1-2-2,1 1 0,-1 0-1,0 3-2,1-2 0,0 0-1,2-1-1,1 0-1,-1-3-1,0 0-2,-2 0-1,0-2-1,0-1-1,0 1-1,2 0-2,1-1-1,0-2 0,2-6-2,0-6 0,2-6-2,1-6 3,4-6 6,2-5 6,3-6 5,1-1 4,0 5 2,-2 5 1,-1 5 2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87950 1814 568,'-8'-14'0,"2"2"0,1 4 0,0 3 0,1 6 10,-2 10 21,0 9 21,-1 11 20,-2 5 3,0 4-14,-1 2-14,-1 4-13,-1 3-12,0 5-6,1 5-7,-1 6-6,0-1-8,-2-1-6,0-4-7,-1-3-7,1-3-1,1-4 2,2-5 2,3-2 3,1-5-2,2-2-8,2-3-7,2-3-7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8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88996 2324 451,'7'-14'4,"-1"3"7,-1 2 7,0 4 8,-2 3 3,0 4 1,-2 4 1,0 4 0,-3 4-1,-2 5-5,-4 5-4,-2 5-5,-3 2-3,-3 0-3,-3 1-4,-3-1-2,-1-1-3,1-3 1,1-4 0,1-1 1,7-9-5,14-11-10,14-12-9,13-11-10,8-7-2,1 1 4,0 0 4,2-1 4,-3 4 4,-6 5 3,-5 6 3,-6 7 2,-6 5 6,-5 8 9,-5 6 9,-4 7 8,-5 3 4,-2-1-3,-3-1-3,-3-1-3,-1-2-2,2-5 1,3-3-1,1-4 1,4-4-5,8-2-11,6-4-10,7-2-10,4-2-5,0-2 3,-1 0 1,1-1 2,-2 0 0,-3 2 1,-3 2 0,-2 3-1,-3 0 7,1 2 10,0 0 12,0 2 12,1 1 2,1 2-4,3 2-6,2 2-5,-2 1-2,-3 3 1,-4 2-1,-4 1 2,-2 2 0,0 0 1,0-1 1,0 1 2,3-2-1,6-3-2,5-3-3,7-2-2,1-4-4,-1-4-4,-2-4-5,-3-4-5,0-1-2,-2-1 1,-1 0 0,-1 1 1,-2-1 1,-2 0 1,-4 0 1,-2 1 1,-3-1 5,0 2 9,-2 1 9,0 1 8,-2 1 5,-2 2 0,-2 2-1,-1 2 1,2-4-15,10-8-29,8-9-27,9-8-29,5-5-7,1 1 18,1 1 15,1 2 17,-1 1 10,-1 3 5,-3 3 5,-1 3 4,-2 2 2,-1 1 1,-1 1 1,-1 1 1,-2 1 2,-2 2 6,-4 2 6,-2 3 6,-4 3 10,-1 8 16,-2 6 15,-1 7 16,-3 5 0,0 5-14,-2 3-16,0 5-15,0 3-9,0 6-2,2 4-4,1 5-2,0 2-7,3-4-9,2-3-10,3-2-11,0-3-8,3 0-7,2-2-9,2 0-7,0-4 0,-3-6 5,-1-5 7,-2-6 5,0-5 3,0-3-3,1-3-3,2-2-3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29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93575 2650 578,'-15'38'141,"2"-4"-34,3-2-34,1-3-33,1-1-19,0 2-4,1 3-6,-1 1-4,0 0-4,0-2-2,0-1-1,1-3-2,0-2-5,2-3-8,2-3-9,2-3-7,2-6-10,4-10-12,2-10-11,3-10-13,1-4 3,-2 0 16,-2-1 17,-2 1 16,-2 0 12,-1 2 5,0 3 6,-2 1 5,0 2 3,0 1 1,0 1 1,0 1 0,1 1 5,0 2 7,2 2 8,0 2 9,2 1 2,4 1-1,2-1-2,3 0-2,3 0-4,1 2-6,3 0-5,1 2-5,0 0-6,-1 2-4,-3 0-5,-1 2-4,-2-1-4,-1-1-2,-1 0-2,0-1-2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0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94307 2340 494,'0'-19'14,"0"10"10,0 10 10,0 10 10,-1 6 5,-2 3-2,-2 3-1,-2 3-2,-1 2-4,0 3-8,1 1-5,-1 2-8,-1 2-4,0 1-3,-1 0-2,-1 2-2,0-1-5,2-4-5,2-2-7,2-3-5,1-3-6,0-3-3,0-3-4,1-3-4,2-5-5,7-8-7,7-8-5,8-8-8,2-5 1,1-3 8,-1-3 6,1-3 7,-1-1 7,-1 1 5,-1 1 5,-1 1 6,-2 3 6,-3 5 4,-3 5 6,-2 5 6,-3 4 8,-1 5 11,0 6 12,-2 4 12,-1 3 1,-2 1-9,-2 1-8,-2 1-9,-1 0-5,1-1-3,-2 0-2,2-2-2,0-1-5,4-1-3,2-1-6,4 0-4,1-3-5,3-3-5,2-2-5,2-4-4,1-2-4,3-4 0,1-2-1,3-3-1,2-5-1,5-4 0,3-5 0,4-4 0,1-6 2,-1-3 2,-3-4 2,-2-4 3,-2-1 4,-1 4 4,-3 2 5,-1 4 5,-4 3 5,-3 5 3,-4 5 5,-4 5 3,-5 5 10,-2 6 15,-6 6 14,-2 6 14,-3 5 1,0 6-12,0 4-14,0 5-13,1 2-8,2 0-4,3 1-4,1-1-4,1 0-1,2-1-1,0-1-1,1-1 1,3 0-2,2-1-4,3 0-5,4 1-3,0-2-2,1-1 2,0-3 0,-1-1 1,-1 0-1,-4 1-6,-5 3-4,-2 2-5,-7-1-3,-8 0-1,-8-1-1,-7 0 0,-9 0-4,-10 2-4,-10 4-5,-10 3-4,1-1-3,11-7 1,10-5 0,11-6 0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0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87740 6811 585,'0'-13'50,"0"8"-5,0 7-4,0 6-6,0 5-4,2 5-3,1 4-2,0 3-4,0 4-1,-2 3 0,-2 2-1,-2 4 0,-2 3-2,0 4-3,-1 4-4,-1 4-3,-2 1-5,-2 1-8,-2 0-6,-1 0-7,-1-3-6,1-3-5,1-4-5,0-4-6,3-5-2,3-5-1,2-7 0,4-5-1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88893 7525 488,'13'0'4,"-5"2"10,-4 0 8,-5 2 9,-5 2 3,-2 5-4,-3 5-4,-4 5-3,0 3-4,-1-1-2,0 1-1,1-1-3,-1 0-2,2-3-1,1-1-2,1-2-2,5-6-4,10-7-7,10-8-7,9-7-7,5-4-2,1 4 2,-1 3 2,1 3 3,-2 2 1,-3 6 4,-3 2 2,-3 5 2,-3 3 3,-4 1 2,-5 3 2,-3 2 2,-3 0 1,-2-1 1,-2-1 2,-1-1 2,-2-1 0,2-3 1,1-1 1,0-2 0,5-5-2,6-8-7,7-8-7,7-7-6,4-4-3,-1 1 0,1 1 2,-1 1 0,0 2 1,-3 4 2,-1 4 1,-2 5 2,-3 3 3,-3 6 8,-3 4 6,-2 5 6,0 1 3,4-4-4,3-5-3,5-2-2,3-3-5,3 0-6,3 0-5,3 0-5,-1 1-3,-5 1 0,-5 3 0,-5 2 0,-4 2 2,-2 2 1,-4 2 3,-2 1 3,-2 1 2,0-3 4,0-1 3,0-2 4,0-3 1,0-6-2,0-5 0,0-4-1,0-3-2,0-3-4,0-2-3,0-1-4,-2-3-1,0-1-2,-3-3-1,-2-1-1,-2 0 2,0 3 3,-1 3 3,-1 3 3,-2 2 3,0 4 1,-1 3 2,-1 3 2,0 1 2,2 0 1,3 0 3,1 0 1,1 1 1,2 4-2,1 2 0,0 4-2,3 2-5,4 1-8,4 3-8,4 2-9,3-2-3,1-3 0,3-4 1,2-4 0,1-4-2,3-6-4,1-4-5,3-5-4,0-3 0,1 1 3,-1-1 3,0 1 3,-1-1 4,-3 0 2,-3 1 4,-2-1 2,-3 1 3,-1 1 3,-1 1 3,0 1 3,-3 1 4,-3 0 4,-3 2 5,-2 1 3,-2 1 5,2 0 4,0 2 4,2 1 5,-1 2 5,-1 6 8,0 4 7,-1 6 7,-2 3-1,-1 3-9,0 3-10,-1 3-9,-2 4-7,0 5-3,-1 5-4,-2 4-2,1 5-5,-1 2-3,0 3-6,0 4-3,0 0-8,2-2-12,1-3-11,0 0-12,2-5-7,1-5-2,0-4-3,2-5-3,0-5 2,2-5 6,0-5 8,1-4 6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2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93660 7588 456,'-7'-8'4,"1"2"10,0 1 8,2 1 9,-1 0 5,0 2 2,-1 0 1,-2 2 3,0 0-4,-1 2-9,-2 0-9,0 2-8,-2 1-5,-3 3 0,-3 3-1,-3 4 1,-2 1 0,1 1 0,-1 1 1,1 1 1,0 1 0,2 3 1,3 1 1,1 3 1,4 0-1,3-2-2,4 1-2,4-2-2,2-2-2,2 0-1,0-1-1,2 0-1,1-3-1,3-3-2,4-3-3,2-3-1,3-2-1,1-4 0,3-3 0,1-2 1,3-4-3,1-3-4,3-5-6,1-4-6,2-2-2,1-3-1,0-1-1,2-3-1,-1-1 1,-1-1 2,-3 0 3,-1-2 2,-4 1 2,-3 1 2,-5 3 3,-3 2 2,-3 1 4,-3 4 5,-1 3 5,-2 3 6,-1 2 2,0 1 1,0 0 1,0 2 2,-1 4 8,0 8 18,-2 8 18,0 7 17,-2 5 1,0 1-14,-2 1-15,0 1-14,-2 3-9,0 6-4,-1 6-5,-2 7-5,0-1-4,-1-3-4,-2-4-6,0-3-5,0-6-7,3-6-9,1-5-9,2-7-10,2-6-8,0-10-7,1-8-8,2-9-6,0-6 4,2-1 15,1-2 15,0-2 14,2-1 11,2 1 3,1 1 3,3 1 5,2 2 2,0 5 4,1 3 3,1 5 2,1 2 6,-1 2 8,1 2 7,0 3 7,0 0 3,1 0-4,1 0-4,1 0-4,0 1-5,-1 0-5,0 1-7,-2 2-6,-1 0-6,-1-2-7,-1-1-8,0 0-7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95716 6764 448,'-2'-14'2,"0"2"3,-3 4 5,-2 3 4,-1 5 10,-2 8 13,0 7 16,-1 9 14,0 5 1,0 5-11,2 3-12,1 4-12,0 3-7,2 2-4,1 2-3,0 2-5,0 5-1,-1 7 0,-3 9-1,-2 7 0,-1 2-6,1-2-13,-1-3-12,0-3-12,1-4-10,1-3-6,0-4-8,2-4-6,1-5 0,1-5 4,0-4 6,2-5 6,0-6 5,2-6 6,0-5 5,2-6 6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96710 8036 480,'7'-15'4,"-1"2"8,-1 3 6,0 1 9,-2 4 7,0 6 9,-2 6 10,0 6 7,-3 4 0,-4 3-12,-4 3-12,-3 3-11,-3 2-7,0 0-2,1 2-2,-1 1-2,2-1-2,2-3-1,4-4-1,3-1-1,1-4-2,2-1-5,0-3-2,2-1-5,2-3-3,4-2-3,4-4-5,3-2-2,4-3-4,1-1-3,3 0-1,2-1-4,0-2-1,1-2 0,-1-2-2,1-1 0,-3-2-1,-3 2 0,-5 1-1,-3 0 0,-3 2 1,0 1 6,-2 0 3,0 2 6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3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97020 8159 465,'-8'-14'44,"0"3"0,0 3 2,1 2 0,-1 4 0,2 4-4,1 4-3,0 4-3,1 3-3,-2 3-1,0 3-3,-1 3-1,-1 3-4,2 3-5,1 3-6,0 3-5,1 2-4,-2 6-3,0 2-2,-1 6-2,-1 1-9,-2 1-12,0 1-12,-1 2-13,0-6-9,3-10-7,1-12-7,2-9-7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7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86300 12232 580,'14'-29'-8,"-1"5"1,-2 5 2,-2 5 2,-2 3 3,-1 2 7,0 2 5,-2 2 6,0 5 8,0 6 9,0 7 10,0 8 9,-1 2 0,0 2-11,-2 1-10,0 1-11,-1 0-6,0-1-1,0-1-3,0-1-2,0 0-2,0 2-1,0 3-2,0 1-1,0-1-1,0-3 1,0-5-1,0-3 1,0-3-2,0-1-2,0-1-3,0-1-3,1-1-2,4 0-1,2-2 0,3 0-2,3-7 1,2-10 2,1-11 2,3-11 2,1-6 1,1-1-1,1 0 1,1-2-1,1 0 0,1 0-1,1 0-2,1 0-1,-2 2-1,-1 4 0,-4 3 0,-3 5 0,-2 3-1,1 3-2,0 3-1,-1 3-3,-1 4-7,-4 6-11,-4 6-14,-4 6-11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6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87370 12750 575,'-24'31'128,"1"-2"-31,-1 0-31,1-1-30,-2 1-18,0 1-4,-1 2-5,0 3-4,-1 0-3,1 0-3,1 0-3,1 1-2,2-3-1,3-2 0,3-3 0,3-3 1,2-4 1,2-3 1,2-4 1,2-4 1,3-3 0,4-1 0,4 0-2,4-2 0,5-1-1,7 0 1,7-2 2,7 0 0,3-2 0,2 0-1,0-2-2,2 0-2,-2-1-2,-2-2-2,-3 0-1,-3-1-3,-4 0-1,-6 2-4,-3 2-2,-6 2-4,-6-1-3,-6-4-6,-8-4-5,-6-3-4,-2-4 2,2-2 9,4-1 9,3-3 10,1-1 6,0-3 2,0-1 3,0-2 3,0 0 1,1 5-1,-2 3-1,2 5-1,-1 2 5,0 4 9,0 3 10,0 3 9,-1 1 6,0 2 1,-1 0 3,-1 2 0,-1 2 1,0 6-3,0 4-1,0 5-3,0 4-2,1 5-5,-1 3-4,0 5-4,0 2-3,0 4-2,0 2-2,1 4-2,-3 1-3,0 0-3,-3 0-4,-1 0-2,-2-1-10,0 0-15,1-2-14,-1 0-15,2-3-6,2-6 3,4-4 1,3-5 3,1-6 5,0-7 9,0-6 9,0-8 7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88650 15000 868,'21'8'0,"-5"0"0,-5-1 0,-4 1 0,-3 1 5,3 1 11,2 3 11,2 2 10,0-1-4,1-1-20,0-3-18,-1-1-20,0-2-10,0-2-3,-2-3-3,-1 0-2,-1-3 2,0 0 9,-2-2 7,0 0 8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7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89473 12831 535,'4'-13'41,"6"3"-8,7 4-8,7 4-9,3 3-1,1 2 3,-1 2 6,1 2 3,-2 0 0,-2 1-8,-1 0-7,-3 0-7,-2 0-4,-3 1 1,-2 2 0,-4 0 1,-2 1 0,-1 0 1,0-1-1,-1 1 1,-3 1 3,-3 1 3,-2 3 5,-3 2 4,-3 3 2,-2 6-3,-2 7 0,-1 5-3,-3 6-1,-3 6 0,-4 5-2,-1 7-1,-3 4-5,-1 3-9,-1 3-10,0 3-9,-1 1-8,1 2-4,1 1-4,1 0-5,3-3-3,4-11-1,3-9-1,4-10-1,3-10 3,3-8 6,1-9 6,2-8 6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8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91449 13498 486,'-7'-7'5,"0"-1"11,2 0 11,1 0 9,0 2 4,0 4-6,0 4-6,0 4-6,-1 4-3,-2 5-4,-2 5-2,-1 5-3,-2 2-3,0-3-4,0-1-4,1-3-3,-1-1-2,2-3-3,1-1 0,0-2-2,6-5-3,8-7-2,9-6-4,10-7-3,2-3-1,0 2 2,-1 3 0,-1 1 1,-2 2 3,-3 4 5,-3 3 5,-2 2 5,-4 3 4,-3 4 2,-2 2 3,-4 3 2,-2 2 4,-4-1 3,-2 1 4,-3 0 4,-1-2 1,0-1-2,2-2-1,1-2 0,3-4-6,6-5-9,6-4-8,5-5-9,5-4-5,3 0 0,4-1-1,2-1-1,-1 0 0,-2 3 0,-3 1 0,-2 2-1,-5 4 6,-3 6 9,-4 6 10,-4 6 9,-3 1 6,0-1 2,-2-2 1,0-2 2,1-2-1,2-1-3,3-1-2,4 0-4,2-3-6,3-2-10,4-3-11,2-4-10,1 0-4,-1 1 1,-1 0 2,-1 2 2,-1 0 1,-2 2 1,-3 0 1,-1 2 0,-3-1 6,-4-2 7,-4-2 10,-4-2 8,-1-2 2,2-3-3,3-3-4,1-3-3,1-2-3,0 1-2,0-1-2,0 1-2,-2 1 3,-2 4 8,-4 4 9,-2 5 7,-1 3 3,1 4-1,0 3-2,2 5-1,0 3-2,0 0-3,0 1-1,1 1-2,2-1-4,6-1-7,5-2-6,7-2-6,4-4-7,3-6-8,3-6-6,3-6-8,1-3-4,-1-1-4,-1-1-3,-1-1-4,-2 0 4,-1 1 10,-2 1 10,-2 1 9,-2-1 7,-1-2 3,-1-1 2,-1-2 3,-1-1 2,-2 3 0,-2 1 1,-2 3 0,-2 0 4,2 2 8,-2 1 8,1 1 8,-1 1 5,0 0 4,-1 2 4,-2 1 3,1 2 2,2 4 0,2 4 1,2 4 0,-2 4-3,-2 5-6,-6 5-6,-2 5-5,-4 5-4,0 4-2,-1 6-2,-1 5-1,0 1-4,2-1-5,2-1-6,2 0-6,1-3-4,1-4-3,-2-4-3,2-3-3,0-5-6,4-1-10,2-4-11,4-3-10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95572 12987 445,'7'-15'3,"-1"2"7,0 2 5,-2 3 7,-2 3 10,-6 8 15,-4 6 15,-5 7 15,-5 6 0,-3 5-15,-5 5-13,-3 4-15,-3 6-10,0 4-5,-2 6-6,-1 4-6,2 1-6,2-3-3,3-3-6,3-2-4,4-5-8,3-4-9,4-6-11,5-3-10,2-6-4,2-4 2,2-3 2,2-4 2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9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95906 13022 442,'7'-19'10,"1"7"20,0 8 20,0 8 20,-2 7 3,-1 5-11,-2 7-12,-2 5-12,-1 7-8,-2 6-4,0 8-2,-1 6-4,-1 2-3,0-2 0,0-4-2,0-2-2,-1-4-3,-2 0-8,-2-3-5,-1-2-7,-2-3-4,2-6-1,1-4-1,1-5 0,-2-5-9,-2-6-15,-3-6-15,-3-6-15,-2-6-2,-1-6 12,-1-5 11,-1-7 12,1-2 8,2-1 8,5 1 7,1 0 7,3 1 6,3 2 4,1 4 5,2 3 4,2 2 4,2 1 5,2 1 4,2 1 3,4 0 2,5 2-2,7 1-3,6 0-1,3 2-2,2 1-2,2 0-2,3 2-2,-1 1-6,-2 0-10,-1 1-9,-3 2-10,-2 0-7,-1 0-6,-3 0-5,-1 0-5,-3-1-1,-3-2 3,-3-2 3,-2-2 3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39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97350 13663 515,'8'-8'0,"0"0"0,0 0 0,-1 0 0,1 1 4,0 2 8,0 3 9,0 1 8,0 2 4,3 3 1,2 4 1,2 2 0,0 3 1,-1 1-1,-1 3 0,-1 2-1,-1 3-2,-2 6-6,-2 7-5,-2 5-5,-4 3-4,-6 0-2,-6 0-1,-6 0-2,-2-2-2,-1-4-2,1-3-2,-1-5-3,2-4-1,3-5 0,2-5 0,4-5 1,5-7-3,8-11-2,8-12-2,8-9-4,5-9-3,6-7-5,5-4-5,5-7-5,2-2-4,0 0-3,0 2-4,0 1-3,-4 5-1,-7 10 0,-9 9 2,-7 11 0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0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99570 4500 564,'14'-8'0,"-3"2"0,-2 0 0,-4 2 0,0-1 1,2-2 2,2-2 2,1-1 2,2 0 5,0 6 6,-1 4 8,1 6 6,-1 2 1,-2 1-3,-2 2-5,-2 0-3,-2 3-4,-1 5-2,0 5-3,-2 5-2,-1 3-3,-4 3 0,-2 1 0,-3 2-2,-4 4 0,-1 6 0,-5 6-1,-1 6 0,-3 2 1,-1-1 2,-1-1 1,-1-1 3,1-2 0,5-2 0,3-4-2,5-2 0,5-5-1,6-2-1,7-5-1,8-4-1,4-3-4,5-1-4,3-3-5,5-1-6,1-2-3,0 1-4,0-1-3,0 1-4,-1-1-2,-3-2-1,-3 0 0,-3 0-2,-3-2 0,-3 1-1,-3-1-2,-2 1-1,-4-1 0,-3-3 4,-2-1 1,-3-2 3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1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99126 10150 571,'-8'36'43,"2"-7"-9,1-8-7,0-5-9,2-2-3,0 5 2,2 5 1,0 5 2,1 5 0,-2 8 1,0 7-2,-1 6 1,-1 4-2,2 1-3,0 2-1,2 0-3,0 1-1,0-1-1,0 1 1,0-1 0,0 2 0,2 3 0,0 4 0,2 2 0,-1 0-1,1 0-3,0-1-2,0-1-4,-2-2-2,-2-4-3,-3-5-4,-4-3-4,-3-2 0,-5 1 3,-5 2 3,-5 0 4,-4 0-3,-1-3-11,-2-1-9,-2-2-10,1-7-2,5-11 5,5-13 6,5-11 6,3-6-1,2 0-10,3 0-8,1 0-8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1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100825 6268 681,'-7'-8'-9,"2"1"1,2-1 1,2 0-1,1 2 11,0 6 20,0 4 20,0 6 20,1 3 3,0 3-14,2 3-12,0 3-14,2 2-9,0-1-6,1 1-5,2-1-5,0-1-7,-1-1-5,1-3-7,0-1-5,1-3-3,3-4 4,4-5 1,2-2 4,2-5-1,1-1-5,1-2-3,1-1-5,0-4-1,1-2 2,-1-3 0,1-3 2,-2-1 3,-3 3 7,-3 1 7,-3 3 6,-4 1 12,-6 4 17,-6 2 17,-6 4 18,-3 2 0,1 4-15,-1 2-16,0 4-15,-1 1-9,-1 1-4,-3 1-4,-1 1-2,-2 1-3,2 0-2,1-1-1,1 1-2,2-2-2,3-1-2,2-2-2,4-2-3,2-1-2,0 1-2,2 2-2,0 0-3,0 0 9,-2-3 16,-2-1 18,-1-2 18,-4 0 6,-2 2-3,-3 2-2,-3 1-4,-4 4-2,-5 4-1,-5 3-1,-5 5 0,-2 2-2,0 0-1,0 2 0,0 1-1,1 0-2,3-2-4,4 0-3,2-1-3,3-2-2,5-5-3,3-3-1,5-4-1,3-4-8,6-1-9,4-2-12,6-2-10,4-3-6,3-4 2,5-4 0,4-4 1,-1-1 3,-3 1 7,-5 0 7,-3 2 6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7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87498 13131 693,'2'-14'-15,"4"5"10,4 3 8,4 4 9,1 2 8,1 0 6,0 0 6,-1 0 6,0 0 0,-2 2-6,-3 0-6,-1 2-7,-2 0-4,-2 3-1,-2 2-1,-2 2-2,-2 1-1,-2 1-3,-2 1-2,-2 2-3,-2 0-1,-1 1-2,-3 1 0,-2 1-2,0-1-1,1-1 0,1-3-1,1-1 0,0-1 1,2 0 2,1-1 1,0 1 2,2-1 2,1-1 0,0 0 1,2-2 2,4-1-1,8-2 0,7-3-2,9 0-1,3-5-3,1-4-6,-1-5-7,0-5-6,0-2-6,-1 2-4,-1 3-4,-1 1-5,-2 2 1,-3 3 3,-3 1 5,-3 2 3,-2 1 3,-2 0-1,-2 0 1,-2 0-1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2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101555 8250 626,'13'8'0,"-3"2"3,-4 0 0,-4 1 2,-3 3 1,-2 3 1,-2 5 1,-1 3 0,-2 2 5,0 1 10,0-1 10,0 1 9,1-2 2,1-2-5,0-1-5,2-3-6,1-1-4,2-3-4,2-1-4,2-2-5,1-2-5,2-1-6,0 0-8,1-2-7,2-4-4,4-8-2,2-8-2,3-7-2,0-4 0,-1 1 2,-2 1 3,-3 1 1,-1 1 2,-1 1 4,0 0 2,-2 2 3,0 3 5,0 3 7,0 4 8,-1 4 7,1 2-1,0 2-7,0 1-8,0 0-8,-1 1-10,1 0-12,0 0-13,0 0-13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2"/>
    </inkml:context>
    <inkml:brush xml:id="br0">
      <inkml:brushProperty name="width" value="0.02311" units="cm"/>
      <inkml:brushProperty name="height" value="0.02311" units="cm"/>
      <inkml:brushProperty name="color" value="#00BFF3"/>
    </inkml:brush>
  </inkml:definitions>
  <inkml:trace contextRef="#ctx0" brushRef="#br0">102039 8100 952,'-5'8'26,"6"1"-10,6 1-11,5 2-9,3-2-9,-1-1-5,-1-3-6,0-1-5,-3-1-1,-1 0 0,-2 0 3,-2 0 0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3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102850 7900 668,'29'0'110,"-3"2"-23,-5 0-26,-3 2-24,-2-1-16,3-1-9,2 0-9,1-2-7,1 1-6,-1 0-4,-1 2-4,-1 0-2,-1 1-6,-1 0-8,-1 0-7,0 0-7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4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102800 8650 713,'39'0'95,"0"2"-21,0 0-19,0 2-20,-1 0-16,-2 3-10,-2 2-11,-1 2-10,-4-1-13,-6-1-17,-4-2-16,-4-2-16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102230 10700 551,'-31'26'105,"1"5"-21,1 4-23,1 6-21,3 0-13,4-4-3,3-4-4,4-4-4,2-1-3,-1 1-2,-1 0-3,-1 2-2,0-2-1,2-3 2,3-5 0,1-3 1,3-4-2,4-1-6,4-2-5,4-2-7,4-3-4,5-4-2,5-4-3,5-4-1,1-2-3,-1 0-2,-3 0-1,-1 1-3,-3-2 1,-3 0 2,-3-1 2,-2-1 2,-5-1 1,-5 2 1,-4 1 1,-5 1 1,-4 0 1,0 2 1,-1 1 2,-1 0 0,-2 2 7,-1 2 9,-3 2 11,-1 2 9,0 1-2,5 0-16,3 0-16,4 0-15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103150 11950 654,'15'8'74,"-1"1"-10,-1 1-10,-1 2-9,-1-2-8,0 1-8,-2-2-7,-1-1-8,0-1-7,0-1-8,0 0-6,0-2-8,-1 0-12,1 0-17,0 0-19,0 0-17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102598 10527 518,'16'-6'82,"1"2"-17,1 4-19,1 3-18,1 1-10,-1 3-3,1 2-3,0 2-3,-2 1-1,-1 1 0,-3 1 1,-1 2 0,-3 0-2,-2 3-4,-4 1-3,-2 3-5,-4 1-1,0 1 0,-3 1 1,-2 1 1,-2 0 4,-4 2 7,-2 1 7,-3 1 8,-2 1 3,-3 0 0,-1 2 1,-3 1-1,-1 3-2,-3 6-9,-1 6-7,-2 6-7,-4 7-7,-4 9-6,-6 8-8,-4 10-6,-1 1-6,6-6-7,5-6-7,4-6-6,5-8 1,7-12 7,6-12 7,5-12 8,4-7 3,1-3 0,0-3-2,2-2 0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7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104904 11750 692,'-23'23'132,"1"1"-36,1-1-38,1 0-37,3-1-22,3-5-10,4-3-8,5-4-8,3-4-7,5-1-4,6-2-3,4-2-5,2-1 0,-1 0 5,-1 0 4,0 0 4,-3 0 5,1 2 6,-2 0 6,0 2 5,-4-1 8,-5 0 12,-4-2 11,-5 0 12,-3-1 5,2 0 0,1 0 1,1 0 0,2-2-3,4 0-4,4-3-5,4-2-4,2 0-7,1 0-8,1 2-8,2 1-9,-2 1 0,-1 4 8,-2 2 7,-2 4 7,-1-1-4,2-1-18,0-2-16,1-2-19,0-2-5,0-2 3,-2-2 4,0-1 4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8"/>
    </inkml:context>
    <inkml:brush xml:id="br0">
      <inkml:brushProperty name="width" value="0.0322" units="cm"/>
      <inkml:brushProperty name="height" value="0.0322" units="cm"/>
      <inkml:brushProperty name="color" value="#00BFF3"/>
    </inkml:brush>
  </inkml:definitions>
  <inkml:trace contextRef="#ctx0" brushRef="#br0">104769 12000 683,'-18'10'103,"-3"5"-25,-5 5-25,-3 5-26,-2 1-14,1-1-2,1-3-3,1-1-3,3-3-2,5-3-1,5-3-1,5-3-1,4-2-9,6-2-16,4-2-17,6-2-17,5-4-4,7-4 9,7-5 7,7-5 9,1-1 7,-2 3 4,-4 2 7,-1 4 4,-6 2 7,-4 2 7,-4 3 7,-6 1 7,-3 2 6,-2 1 5,-3 3 5,0 2 4,-5 1 4,-4 2 2,-6 0 3,-3 1 2,-4 1 0,0 0-5,1-1-5,-1 1-4,7-3-13,14-4-20,14-6-20,14-4-21,4-3-7,-2 2 7,-3 1 5,-3 1 7,-3 0 6,-3 2 7,-3 0 8,-3 2 6,-3 1 7,-2 1 7,-4 3 7,-2 2 6,-3 1 5,-2 0 2,-2 0 3,-2 0 1,-1-1 2,1-1-2,-1-1 1,0 0-2,2-2-6,6 0-15,4-2-12,6 0-14,2-2-7,3 0 2,2-2 0,1 0 1,0-1 1,-2 0 2,-4 0 0,-3 0 2,-1 1 7,0 2 12,0 2 11,-1 2 13,-1-1-2,-4-2-15,-4-3-15,-4-3-16,0-3-5,1 0 2,2-2 3,2 1 4,1-3 1,0 0 0,0-1 0,0-1 0,1 1 0,3 2 1,4 4 0,2 3-1,1 2 1,0 0 0,-2 1-1,-1 2 0,1-1 0,0-2 0,1-2 0,2-1 0,-1-2 2,-1 2 3,-1 1 3,0 0 3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4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106858 11709 548,'7'-15'-3,"-1"4"6,-1 3 5,0 3 5,-2 2 9,-1 3 14,0 4 12,-1 2 14,-3 5 1,0 6-12,-3 5-10,-2 7-11,-1 3-7,1 4-3,-1 2-3,0 4-3,-1 4-11,-2 6-17,-2 5-18,-1 7-17,-1-1-8,3-9 6,1-7 4,2-8 5,2-6 2,1-3-1,0-5-1,2-3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8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89122 12005 602,'0'-13'31,"0"6"7,0 6 8,0 6 6,0 3-1,0 2-11,0 0-11,0 1-11,0 1-7,0 0-2,0-1-2,0 1-2,-1 2-1,0 3 0,-2 5 1,0 3 0,-3 4 0,-2 3 3,-3 3 0,-3 3 3,-1-1-3,2 0-6,3-3-4,1-2-7,1 1-3,0 1-2,1 2-2,-1 2-2,0 0-2,0-1-2,0-3-3,1-2-3,0-3 0,2-3 1,2-5 2,2-3 0,2-5-1,4-6-4,2-6-4,3-6-4,1-3 2,-2-2 6,-2 0 7,-2-1 7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70146 4800 565,'-16'0'7,"2"2"1,1 0 0,1 2 1,-1 0 2,0 2 2,-1 0 4,-1 1 2,0 2 1,-1 4-4,0 2-4,1 3-2,-1 1-2,0-1-1,1-1 1,-1-1-1,1-1 0,3-2 0,1-3-1,2-1-1,1-1 0,0 2 0,1 0 0,-1 1-1,2 0 1,4 0-2,4-2 1,4-1-2,3 0 0,3-2 0,3-1-1,4 0 0,0-1-1,1 0 0,-1 0-1,1 0 1,-2 0-1,-1 1 1,-2 2-1,-3 0 1,1 0-1,0-2 2,1-3 0,1 0 1,-1-4 6,-3-2 11,-2-4 11,-4-2 10,-2-3 1,0-3-12,-2-3-12,0-3-10,-1-2-8,0 1-2,0-1-3,0 1-1,0 0-4,0 1-6,0 1-4,0 1-7,0 1-3,0 3-3,0 1-1,0 2-4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4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71571 4574 472,'8'-21'31,"0"5"0,-1 5 0,1 5 0,-1 3 1,-2 3-1,-2 4 0,-2 2 0,-1 2-1,0 2-4,0 0-2,0 1-3,0 2-2,0 0-2,0 1-2,0 1-1,-1 2-3,0 3-1,-2 3-1,0 3-3,-2 2-1,0 1-3,-1 1-2,-1 1-2,-2 0-1,0 2 0,-2 1 0,0 1 1,0-2-1,3-4-1,1-3-1,2-5-2,2-6 0,2-8-3,2-10-1,2-8-2,3-7-3,4-3-2,3-5-4,5-3-2,2-4-1,1-2-1,1-4 0,1-2 0,1-1 1,-1 5 5,1 4 3,-1 4 4,-1 3 2,-3 5 1,-3 3 1,-2 4 1,-4 7 11,-1 7 19,-2 7 20,-2 9 19,-2 4 5,-1 1-12,0 1-11,-1 1-11,-2 1-8,-1-1-2,0 1-3,-1-1-2,-1 1-3,2 1-4,0 1-4,2 1-3,0-1-4,0-3-5,0-3-4,0-3-6,1-2-9,2-1-14,2-1-15,2 0-14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4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74192 3680 459,'0'-15'6,"0"2"11,0 3 12,0 1 11,0 3 3,0 4-2,0 4-5,0 4-3,0 4-3,2 3-2,0 5-2,2 3-2,-1 3-2,0-1-2,-2 1-2,0-1-2,-1 2-1,0 3 0,0 3-1,0 3 0,0 2-1,0 4-2,0 2-1,0 4-1,-2 2-3,0 4-2,-3 2-4,-2 4-1,0-1-3,0 1-2,2-2 0,1 0-2,0-4-3,0-5-6,0-4-5,0-5-5,0-5-5,0-4-2,0-3-2,0-5-4,0-3 2,1-3 5,-1-2 5,0-4 4,-1-2 2,0-2-2,-1-3-3,-2 0-1,1-4-2,1 0 3,0-3 0,2-2 2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5"/>
    </inkml:context>
    <inkml:brush xml:id="br0">
      <inkml:brushProperty name="width" value="0.03283" units="cm"/>
      <inkml:brushProperty name="height" value="0.03283" units="cm"/>
      <inkml:brushProperty name="color" value="#00BFF3"/>
    </inkml:brush>
  </inkml:definitions>
  <inkml:trace contextRef="#ctx0" brushRef="#br0">74041 3278 670,'-8'-21'3,"0"5"7,0 5 7,0 5 7,-1 5 6,-3 7 7,-3 7 6,-3 8 6,-3 2-3,0 2-11,0 1-12,-2 1-12,-1 0-9,-1 1-10,-1-1-8,-1 0-8,2-1-7,3-3-4,5-3-6,3-3-3,3-3-3,1-1 3,0-2 2,2-2 1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74950 3650 580,'29'15'33,"-6"-1"4,-4-1 5,-4 0 5,-3-1-1,1 3-3,1 1-4,1 3-5,0-1-4,-1 1-5,0-2-6,-2-1-5,-1-1-5,-1 1-8,0 0-5,-2-1-8,-1 0-10,-2-1-18,-3-1-15,0 0-17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68958 8809 637,'-28'-8'0,"7"0"0,7 0 1,7 1-1,3-1 4,0 2 7,0 1 7,0 0 8,3 2 4,6 0 3,6 2 3,5 1 4,5 0-2,1 0-4,3 0-6,1 0-4,2-1-5,1-1-7,0 0-5,2-1-5,1-2-7,-1 0-4,0-1-5,0-1-5,-2 0-1,-3 2 3,-5 2 3,-3 2 2,-4 1-3,-1 2-9,-2 0-9,-2 2-10,-3 0-3,-4 1 1,-4 2 3,-4 0 1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69576 8127 653,'-8'-14'-1,"2"2"-3,1 4-2,0 3-2,1 1 4,1 0 12,-1 0 11,0 0 12,1 3 7,0 6 3,2 6 3,0 5 3,1 5-2,0 1-9,0 3-8,0 1-9,0 3-8,0 2-8,0 4-9,0 3-8,-1 1-8,-2 2-6,-2 0-7,-1 2-6,-2-4-1,2-6 2,1-7 3,0-7 2,1-4 3,1-1 1,-1-1 1,0 0 2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1:59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71056 8609 604,'-22'1'38,"3"0"-2,3 2-1,3 0-2,2 2-2,0 3-3,2 4-2,1 2-2,0 3-2,0 3-1,0 3-2,1 3 0,0 0-2,2-1-3,2-3-1,2-1-3,2-3-3,4-1-5,2-3-4,3-1-6,3-4-3,3-6 1,3-6-1,4-6-1,0-4 0,0-3-3,1-3-2,-1-3-3,-1-2 1,-3-1 2,-3-1 2,-3-1 2,-3 1 3,-2 3 2,-4 3 1,-2 3 3,-4 3 1,-2 1-1,-4 2 0,-2 3 1,-2 0 0,-1 2 1,-1 1 2,-1 0 2,-1 3-3,1 4-4,-1 4-7,0 4-5,2 2-5,1 3-4,2 2-5,3 1-5,0 0 1,2-4 4,1-5 6,0-3 5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71900 9150 702,'21'1'72,"-3"2"-14,-5 2-15,-3 1-14,-2 3-9,-1 0-5,1 1-3,0 1-4,0 1-1,-1-1 2,1 1 2,0 0 2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73128 8533 542,'-14'-6'52,"2"4"-5,4 4-5,3 4-5,1 2-3,0 1-2,0 2-2,0 0-3,0 2-3,1 3-3,-1 3-3,0 3-4,0 0-2,2-1-1,0-3-1,2-1 0,0-1-1,0-1-1,0 1 0,0-1-1,2-1-3,6-2-5,4-4-7,5-3-6,2-3-3,-1-6-2,-1-4-1,-1-5-2,-1-3 0,-3-1 0,-1-1 1,-2-1 1,-2 0 0,0 1-1,-2 1 0,0 1-1,-3 0 2,-3 2 2,-2 1 2,-3 1 3,-3 2 0,0 2-1,-1 4-3,-1 3-1,-1 1-2,0 0-1,0 0 0,1 0-1,0 0 1,2 1 2,2 2 3,3 0 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8"/>
    </inkml:context>
    <inkml:brush xml:id="br0">
      <inkml:brushProperty name="width" value="0.03227" units="cm"/>
      <inkml:brushProperty name="height" value="0.03227" units="cm"/>
      <inkml:brushProperty name="color" value="#F2395B"/>
    </inkml:brush>
  </inkml:definitions>
  <inkml:trace contextRef="#ctx0" brushRef="#br0">89500 13030 681,'8'-7'74,"2"1"-15,0 1-14,1 0-15,2 2-7,1 1-2,3 0-1,2 2-1,-1 0-4,0 0-6,0 0-6,-2 0-5,-2 0-14,-1 2-20,-2 0-19,-2 1-20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0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73974 8216 561,'-6'-7'39,"6"2"3,5 2 5,4 2 3,3 2-1,3 4-6,2 2-8,1 3-6,1 3-5,-2 0-4,-3 1-3,-1 1-5,-2 1-2,-3 1-2,-1 1-3,-2 2-1,-2 0-2,-2 2 0,-2 3-2,-2 1 0,-4 2-1,-5-1-3,-7 0-2,-5 1-3,-4-2-2,1-1-1,-1-3-1,1-1-1,1-3 0,1-3 3,3-3 1,1-3 2,3-1 1,1-2 2,2-1 0,3 0 2,5-2 2,10 0 4,10-2 4,9 0 5,5-2-3,1 0-9,-1-2-7,1 0-10,-1-1-6,0 0-8,1 0-6,-1 0-7,-1 1-1,-1 0 3,-3 2 3,-1 0 3,-3 1 4,-3-2 5,-3 0 4,-2-1 4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1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75510 8647 555,'7'-8'1,"-1"0"3,-1 0 2,0 1 3,-1 0 3,2 2 4,0 2 5,1 2 3,1 3 6,-2 6 5,-1 4 7,0 5 5,-4 3-1,-4 1-9,-5 1-10,-6 1-9,-2-1-4,-3 0-2,-2-1 1,-1-1-1,0-1-2,3-3-4,3-1-3,3-2-4,5-5-7,8-7-11,8-6-9,7-7-12,6-3-3,1 1 3,3 0 3,1 2 2,0 1 3,-3 3 3,-3 1 2,-3 2 4,-3 3 4,-4 4 8,-4 4 8,-4 4 7,-4 1 8,0-1 6,-3-1 6,-2 0 8,2-4-5,8-3-12,6-4-14,8-3-13,2-4-6,1 0-1,-1-1-1,1-1 1,-2 0 0,-3 4 2,-3 3 2,-2 2 3,-4 3 4,-3 2 9,-2 2 8,-4 2 10,1-1 2,4-2-2,4-4-3,4-2-2,1-1 1,-1 4 4,0 2 4,-2 4 5,-1 1 2,-2 1-1,-3 1 0,0 1-1,-2 1-1,0 0-2,0-1-2,0 1-3,2-2-5,4-4-6,3-4-8,5-4-6,2-3-7,-1 0-3,1-1-6,0-2-4,-2 1-1,-3-1 2,-3 0 3,-2 0 2,-5 1 4,-6 1 3,-6 0 5,-6 2 4,-2 0 3,1 2 2,1 0 2,1 2 1,0 0 1,1 0-2,-1 0-2,0 0-2,4-2-6,5-4-8,6-4-8,6-3-10,4-3-3,1-1-2,3-1 0,2-1-1,-1 0 3,-1 3 3,-2 1 6,-2 3 4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1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77666 7889 468,'7'-14'6,"-1"1"5,-1 2 6,0 2 4,-2 6 9,0 8 11,-2 9 13,0 10 12,-3 4 0,0 4-11,-3 3-12,-2 3-11,0 2-8,0 2-3,2 2-5,1 2-3,0 0-4,2 0-4,0-2-4,2 0-3,0-2-7,2-2-12,0-2-9,2-2-12,0-1-2,0-3 7,-1-2 5,1-1 7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3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73100 6200 723,'6'10'86,"-1"3"-18,-2 5-17,-2 3-18,0 3-13,0 1-7,2 1-8,0 1-7,1 0-8,-1 1-7,1-1-7,0 0-8,-1-2-7,0-5-6,-2-5-5,0-4-6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70064 16462 561,'6'-5'7,"-2"3"14,-4 4 15,-2 3 13,-4 4 3,-2 2-10,-3 2-9,-3 1-11,-2 1-5,1-1-2,-1-1-3,1 0-1,-2-2-3,0 1-2,-1 0-3,-1 0-3,1-1-2,3-1 1,3-1-1,3 0 1,1-1 0,2-1 0,1 1-1,0 0 1,4 0-2,6 2 0,6 0-2,5 1-1,4 0-1,1-3-2,1-1 0,1-2-2,0-1 1,-3 0 0,-1 0 1,-3 0 1,-1-1 1,-1 0 2,0-2 2,-2 0 1,-1-1 1,-1 0 4,0 0 1,-2 0 3,-1-2 4,-2-4 5,-3-4 6,0-4 6,-3-2 0,-1-1-5,0-1-5,-1-1-4,-1-1-3,0-1-1,0-1 1,0-1 0,1 0-5,0 1-7,2 1-10,0 1-8,1 2-6,0 1-6,0 3-4,0 1-5,0 2-3,0 0-1,0 2-3,0 1-1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71650 16000 496,'28'8'88,"-7"0"-16,-7-1-16,-7 1-17,-3 2-10,0 4-3,0 3-3,0 5-3,-1 2-3,0 2-2,-2 3-4,0 1-1,-3 2-2,-2 2 1,-4 3 1,-2 1 1,-1-1-1,1-4-3,0-4-2,2-3-3,1-4-3,1-3-6,0-3-5,2-3-5,1-4-3,2-6-2,2-6-1,2-6-3,2-4 2,5-3 4,4-3 4,4-3 4,3-5 0,5-5-1,3-6-3,4-6-2,0 0 2,-5 8 4,-5 6 5,-5 7 5,-3 6 5,-1 3 2,-1 4 4,0 4 4,-3 4 3,-1 4 5,-2 4 5,-2 4 4,-2 3 1,0 3-2,-2 3-3,0 3-2,-2 2-2,0-1-3,-2 1-3,0-1-3,-1 0-3,2-1-2,0-1-4,2-1-3,0-1-1,0-1 1,0-1 1,0-1 1,0-1-7,0-1-13,0 0-14,0-2-12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5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73450 16987 654,'21'-6'51,"-5"6"-5,-5 4-3,-4 6-5,-4 2-4,-1 3-5,0 1-5,-1 3-4,-1-1-3,0-1-3,0-2-2,0-3-2,0 0-4,3 0-5,2-1-4,2 1-4,2-2-2,3-4 1,4-4 2,2-4 1,1-3-5,1 0-12,-1-1-12,1-2-12,-2 1-6,-3 1 1,-3 0 0,-2 2 1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75392 15350 512,'-1'16'123,"0"-1"-27,-2 1-26,0 0-27,-1 1-15,2 5-4,0 3-4,2 4-5,0 4-1,0 3-1,0 3 0,0 2 0,0 4-2,0 2-7,0 3-5,0 4-5,0-1-5,-2-3-3,-1-2-1,0-4-3,-1-2-3,1-2-5,-1-1-5,0-3-4,-1-3-1,-2-2 1,-2-3 1,-1-3 1,-2-3 1,0-3 0,1-3 0,-1-2 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75217 15351 718,'0'-21'3,"2"3"6,0 5 5,1 3 6,-1 5 5,-6 6 7,-4 6 6,-5 6 6,-3 2-2,-1 3-13,-1 0-10,-1 1-13,0 0-10,1 1-13,1-1-10,1 1-13,0-3-4,2-1 0,1-4 2,1-3 1,1-2 3,3 0 4,1-2 4,2 0 5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0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75800 15600 714,'15'1'58,"-1"4"-6,-1 2-6,-1 3-6,1 3-7,0 0-8,1 1-8,1 1-7,-1 1-5,-3 1-6,-3 1-4,-2 1-5,-3 0-5,0-3-6,-2-1-5,0-2-6,-1-2-6,0-1-5,0-1-4,0 0-7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9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90096 11350 496,'8'-37'-1,"-2"7"0,-1 6-1,0 5 0,-2 4 2,0 3 7,-2 1 6,0 2 7,-3 6 9,-2 10 13,-4 9 12,-2 11 12,-1 3 1,3-1-11,1-3-12,2-1-10,1-2-8,0 2-6,0 1-5,0 1-6,1 0-4,1-1-2,0-1-4,2-1-2,-3 4-1,-4 9 0,-5 8 1,-5 10 0,-4 4-1,0 3-1,0 1-2,-2 3-2,1-1-5,5-1-5,3-2-6,4-3-7,3-1-2,-1-2 2,0-2 1,0-2 1,1-3 1,0-1-1,2-2 0,1-2-1,0-3 0,2-3 0,0-5 0,2-4-1,0-4 3,0-5 5,0-5 5,0-4 5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69302 21200 513,'-22'6'7,"4"-1"13,5-2 15,3-2 13,5 0 5,6 0-5,6 2-3,6 0-4,4 0-5,5 0-4,3-2-5,5 0-4,1-1-4,2 0-2,1 0-2,1 0-3,-1 0-5,0 0-6,-1 0-6,-1 0-7,-3 0-6,-3 0-4,-5 0-4,-3 0-5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70062 20761 551,'-8'-15'3,"2"4"7,1 3 7,1 3 6,0 3 8,2 5 10,0 6 8,2 4 10,0 4-2,2 3-11,0 3-13,2 3-11,-2 3-7,-3 4-1,-2 4-1,-3 4-2,-2 2-6,2-2-16,1 0-13,1-2-14,0-3-9,2-5-3,0-7-4,2-5-2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4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71225 21012 535,'-1'17'129,"-2"1"-29,-2 3-29,-2 1-30,0 2-15,0-1-5,2 1-3,1-1-3,0-1-4,0-1 0,0-3-3,0-1 0,2-3-4,4-1-3,4-2-3,4-2-4,2-5-3,3-8-2,1-8-2,3-7-3,0-5-1,1-1-1,-1-1-2,1-1-1,-2 0 1,-5 2 3,-3 0 4,-4 1 3,-3 1 2,0 3-2,-2 1 0,0 3 0,-3 1 1,0 4 4,-3 3 5,-2 3 4,-2 1 0,-2 2-2,-1 0-2,-3 2-3,0 1-5,1 4-6,1 2-7,1 3-6,1 1-5,2 0-3,2-2-5,3-1-3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71950 21450 619,'1'16'60,"2"-1"-2,2 1-5,2 0-2,0-1-6,1 1-7,0-1-7,0 1-7,-1 0-9,-1 1-9,-1 1-11,0 1-9,-2 0-9,0-1-7,-2-1-6,0 0-8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72950 20690 556,'29'-28'91,"-6"7"-16,-4 7-17,-4 7-16,-4 4-10,1 3-3,0 4-2,0 2-4,-2 3-3,-1 2-5,-2 2-4,-2 1-5,-3 3-3,-2 3-1,-4 3-1,-2 3-1,-3 2 0,-3 1 2,-4 0 0,-2 2 1,0-1-2,1-1-3,3-3-4,1-1-4,3-3-6,4-3-5,4-3-6,4-3-7,5-5-2,4-6 0,5-8 1,5-6 0,3-5 0,1-3-2,1-3-2,0-3-2,-1 1 2,-5 5 6,-5 5 7,-4 5 6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25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74153 20387 472,'8'-9'0,"-1"-2"0,1-2 0,0-1 0,-2-1 5,-2 2 9,-4 3 8,-2 1 10,-3 1 4,0 2-3,-1 1-2,-2 1-3,0 1-2,-1 3-2,-2 4-3,0 2-3,-1 4 0,-3 4 1,-2 3 1,-1 5 1,0 1 0,3-1-1,2-1-2,4-1-2,2-1-2,1-1-1,0-1-2,2-1-2,2 0-1,2 0 0,3-1-1,4 1-1,2-1-1,1-1-2,3-1-2,2 0-3,0-1-2,1 1-1,-1 1-2,1 2-1,-3 0-1,-3 1-1,-4 1 0,-4 1-1,-2 1 0,-2 1 2,0 1 0,-2 1 1,-1-1 2,-3-1 0,-4-3 1,-2-1 0,-2-3 2,-1-2 0,-1-4 1,-1-3 1,1-2 1,3-4-1,3-2 2,3-3-1,2-5 0,2-4 1,2-5-1,2-5-1,4-3 1,6-3-3,5-1-1,7-2-1,3-2-3,4-2-5,3-3-4,3 0-5,0-1-5,-2 5-7,-2 4-5,-1 4-5,-4 4-3,-4 5 2,-3 4 3,-4 6 1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0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79202 5459 532,'9'-25'6,"1"11"10,3 12 10,2 12 11,-1 8 1,-1 7-5,-3 5-6,-1 7-5,-1 3-4,-2 2-2,-1 2-1,0 2-1,-3 0-2,-2-2-2,-4-2-3,-2-2-3,-4 4 1,-6 10 3,-4 9 4,-4 11 2,-2 3 2,3-1-3,3-3 0,3-1-3,3-5 1,2-5-1,4-7 1,3-5 0,2-3-1,2 0-1,2 0-3,2 0-1,2 0-3,3-2-2,4 0-1,2-2-3,2 1 0,1 0 1,1 2 0,1 0 1,0 0 0,-3-2-4,-1-2-2,-2-1-4,-2-3-1,1-2-1,-1-2-3,1-1 0,-1-4-3,-2-4-3,-2-3-3,-2-4-4,-1-4-4,3-3-6,2-3-5,2-2-7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1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77347 12700 467,'-9'8'0,"0"0"0,-2-1 0,1 1 0,-2 1 1,0 4 4,0 2 4,1 3 3,-1 3 3,0 5 5,0 3 4,1 5 3,-1 2 2,2 2-1,0 2-3,2 2-1,1 2-2,2 2-3,3 2-4,1 2-2,1-1-2,2-4-1,0-4-1,2-3-1,-1-1 0,1 6 2,0 4 1,0 6 1,-2 5 1,-2 7-1,-3 7-1,-4 7-1,0 1-1,-1-4 1,0-3 0,0-5-1,1-2 1,0-3-1,2-1 1,1-2-1,-1 0 0,2 3-1,-1 3 1,0 3-1,0 0-2,0-3-3,0-3-3,0-2-2,0-5-2,0-3 1,0-4 1,1-4 1,-2-3-1,2-4 1,-1-2-1,0-3 0,0-3 0,2-1-2,0-3-1,2-1-2,-2-3 0,-2 0-2,-3-1 0,-3 0-1,-3-1 0,-2 3 2,-2 1 0,-1 3 2,-6 2-3,-7 6-5,-8 5-6,-8 5-5,-7 2-4,-4 1-2,-5 2-3,-5 0-2,1-2-1,9-8 1,7-6 3,8-7 1,6-6 1,7-3 1,5-4 0,7-4 1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70310 27125 614,'-30'29'70,"7"-3"-14,4-5-16,4-3-15,4-3-7,-1 1-2,0 0-1,1-1-1,-1 1-2,0 1-2,0 1-2,1 1-3,-2 2-1,-2 3-2,-1 3-1,-3 3-2,1-2 0,5-5 0,3-7 0,4-5 1,4-4 0,4-2 1,4-3 2,4 0 1,3-4-1,5-2 0,3-4-1,5-2-1,1-2 0,1 1 1,-1-1 0,0 0 1,0 2 1,-3 3 0,-1 2-1,-3 4 0,-2 1 1,-3 2 0,-2 0 0,-4 2 1,-4-3 0,-4-6 2,-6-6 2,-4-5 1,-2-6-4,1-3-6,0-5-7,2-3-7,1-1-6,0 0-1,2 1-4,1 1-2,0 2 0,2 4 2,0 2 2,2 3 2,0 3-1,0 2-5,0 4-6,0 3-4,1 1 0,2 1 3,2-1 3,2 0 4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4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71681 26850 488,'0'15'42,"0"-1"-6,0-1-8,0 0-6,1-1-4,0 1 1,2 1 0,0 2-1,1 0 1,0 3-1,0 1-2,0 3 0,-1 1-1,-1 1 0,0 1 0,-1 1-1,-3 0-1,0 2 0,-3 1-1,-2 1-2,-1-1 0,2-2-2,1-1-1,0-3-1,1-1-1,1-1 1,-1-1 0,0 0 0,0-3-1,2-1-6,0-3-5,2-1-4,0-6-6,0-10-7,0-10-6,0-9-7,3-8-1,6-3 5,5-4 4,7-4 6,2-2 3,1 2 1,-1 0 2,1 2 2,-1 2 1,-1 5 4,-1 5 2,-1 5 4,-2 4 1,-1 3 3,-2 3 3,-2 3 2,-2 2 4,-1 3 5,-1 4 6,0 3 4,-3 1 3,-1 3 0,-2 2 0,-2 2-1,-1 1 0,0 3 0,0 2-1,0 2 0,1 0-3,0 1-2,2-1-3,0 1-4,0 0-2,0 1-3,-2 1-1,0 1-3,-1 2-2,0 2-1,0 4 0,0 3-3,0 0 0,2-3-1,0-3-2,2-3 0,-1-3-1,0-1 0,-2-3 1,0-1 0,-1-2-5,0-1-13,0-1-10,0 0-12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49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91447 12299 523,'0'-14'0,"2"3"0,0 3 0,2 2 0,-1 2 3,0-2 6,-2 0 7,0-1 6,-3 1 5,0 6 5,-3 4 4,-2 6 5,-2 3 0,-4 3-6,-2 3-4,-3 3-5,-1 2-4,1 1-3,1 1-2,1 1-3,0 1-1,1 0 0,-1 2 0,0 1 0,1 0-1,1 1-3,1-1-2,1 0-3,0-1-3,2-1-2,1-3-2,1-1-4,1-3 0,2-2 0,2-1-1,2-2 1,2-3-1,4-3-2,2-3-3,3-2-1,3-4-1,2-4 0,1-4 1,3-4-1,0-3 1,-1-1-2,-1-3 0,-1-1-1,-1-3 1,-2 0 4,-3-1 3,-1 0 3,-2-1 4,0 4-1,-2 3 2,0 3 1,-3 2 2,-2 1 2,-4 0 2,-2 2 2,-3 1 0,0 2-2,-1 2-4,-1 3-3,-2 0-3,0 0-3,-1 0-3,-1 0-3,0 0-5,1 1-4,1 2-5,0 0-5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74728 26387 560,'-7'-6'10,"4"6"11,2 4 11,4 6 11,1 4 2,2 7-4,0 5-5,1 7-6,0 3-3,-2 2-4,-3 2-3,0 2-4,-2 3-2,0 4-1,0 4-1,0 4-2,-2 0 0,-2 1-1,-4-2 0,-2-1 0,-1-2-2,1-4-4,1-4-6,1-4-4,0-4-3,2-3-2,1-5-3,0-4-2,1-6-8,1-10-14,-2-10-14,2-10-14,-1-5-3,2 1 10,0-1 10,2 1 9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74500 26166 657,'-16'-7'6,"2"2"10,1 2 12,1 2 11,0 3 5,1 6-2,-1 4-3,0 5-1,0 2-5,1 1-8,-1-1-8,0 1-8,0-1-4,-1 1-4,-1-1-1,-1 0-2,0 0-7,2-3-9,3-1-9,1-2-10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75450 26200 606,'9'15'114,"3"-1"-24,4-1-26,2 0-24,0-2-14,0-1-3,0-1-3,-2 0-3,-2-1-19,-1 1-31,-2 1-33,-2 2-32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6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76450 27631 511,'24'0'135,"1"0"-29,1 0-30,1 0-29,1-1-18,0 0-5,2-2-7,1 0-5,-1-1-2,-3 0-1,-4 0 1,-1 1 1,-3-1-8,-1 2-16,-1 0-15,-1 2-15,-4 2-11,-6 6-7,-8 4-6,-6 5-7,-3 0 5,2-2 13,2-3 14,3-2 14,-1-3 9,0-1 3,-2-1 4,0 0 3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6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76386 28600 569,'-15'0'0,"2"2"0,3 0 0,1 1 0,4 0 9,6 0 18,6-2 19,6 0 17,3-2 4,4 0-12,4-2-13,1 0-11,3 0-8,1 1-1,1 0-3,1 2-1,-1 0-9,-2 2-17,-2 0-15,-1 1-17,-2 0-10,-2 0-3,0-2-3,0 0-5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78762 27400 474,'-7'30'139,"1"-2"-32,0-1-30,2-3-31,0 0-17,0 1-5,0 1-3,0 1-3,0 0-4,1-2-1,-1 0-2,0 0-2,0-3-2,2 0-2,0-1-1,2-1-3,2-2-1,6-4-5,4-5-2,5-3-4,2-5-3,1-8-4,-1-6-3,1-7-4,-1-5-2,-1-4 1,-1-5 0,-1-3 0,-2-1 1,-3 4 5,-3 2 4,-2 3 4,-3 3 3,-2 2 2,-2 1 3,-2 3 2,-3 3 1,-2 4-1,-3 6 1,-3 5-2,-2 2-1,1 2-3,-1 0-3,1 1-4,-1 3-4,2 2-5,1 3-5,1 4-5,1-1-1,2-1 3,3-3 2,1-1 3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79350 28100 566,'14'15'9,"-1"-1"18,-2-1 17,-2 0 19,-1-2 3,1-1-9,1-1-9,2 0-9,-1-1-9,-1 1-6,-1 1-7,0 2-8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7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80422 26181 494,'21'-13'87,"-3"3"-17,-4 4-18,-4 4-17,-3 4-10,-1 4-2,0 4-2,-2 3-2,-1 4-3,-2 3-4,-2 3-2,-2 3-4,-2 3-4,-4 1-2,-2 2-2,-3 3-4,-1-1 0,1-2 1,1-2 2,0-1 1,3-3 1,3-1 1,2-3 1,4-1 1,1-2 0,2-1 0,0-1 1,2-1-1,1-1 1,3-1-1,3 0 1,4-2 0,0 0 0,-1 0 1,-1-1-1,0 1 0,-3 1 1,-1 1 2,-2 3 3,-2 2 1,-2 1 2,-2 1 0,-2 1 1,-2 1 0,-3 1-1,-2 1-2,-3 1-2,-3 1-2,-2 0-5,-2 0-4,0 1-6,-1-1-6,-1 0-5,-1-1-6,-1-1-6,-1-1-5,1-3-2,1-5 4,3-5 2,1-4 3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9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82073 27400 548,'-9'16'87,"-2"1"-14,-2 1-12,-1 1-14,-2 2-8,0 1-7,1 3-5,-1 1-5,1 0-4,1-5-3,1-3-1,1-5-3,4-3-5,10-4-12,8-4-9,9-4-11,4-2-4,1 0 2,-1 0 1,1 0 3,-3 1 3,-3 2 5,-5 2 4,-3 2 4,-3 2 4,-2 2 4,-2 2 2,-2 2 4,-2 0 3,-2 1 2,-2 0 3,-2 0 3,1-4-5,4-5-10,4-6-10,4-5-11,3-4-6,2 0 2,1 0 0,3 1 0,0 0 3,-3 2 4,-1 2 4,-2 2 5,-2 3 5,-1 4 6,0 4 5,-2 4 5,0 2 4,-2 0 3,0-1 2,-2 1 2,0-1 0,-2-1-1,0 0 0,-2-2-2,3-3-5,6-4-8,6-6-8,6-4-9,1-2-7,1 1-7,-2 0-9,-1 2-6,-3 3 4,-5 4 16,-4 6 17,-6 4 16,0 2 3,2-3-9,4-1-10,2-2-9,1-3-8,-2-4-5,-2-4-5,-2-3-6,0-5-2,4-4 1,2-3 1,3-5 0,1-1 3,0 0 4,-2-1 5,-1 1 4,0 2 4,0 5 3,0 5 2,0 5 4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3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83950 26961 463,'7'-8'0,"-1"2"-1,-1 1 0,0 0 0,-1 1 4,0 0 12,-1 0 10,1 1 11,-1 1 7,0 5 3,-2 6 5,0 4 3,-1 4-2,0 1-7,0 3-6,0 1-8,0 3-5,0 3-4,0 3-4,0 3-4,0 1-4,0 2-3,0 0-5,0 2-2,0 0-2,0-2 0,0 0 1,0-1 0,0-3-9,0-2-19,0-3-18,0-3-18,0-4-9,2-3 2,0-4 1,2-4 2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0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92912 11930 515,'-1'-15'3,"0"2"7,-2 3 7,0 1 7,-2 3 5,0 4 4,-1 4 5,-1 4 5,-2 4-1,0 3-6,-2 5-6,1 3-6,-3 3-3,0-1-2,-1 1 0,-1-1-2,-1 1 0,2-1-3,1 1-2,1-1-1,1 1-2,0 1-2,2 1-2,1 1-2,0 0-1,2 0-3,1 1 0,1-1-3,1 0 0,3-1 0,4-1 0,2-1 0,3-2-5,4-3-12,2-3-11,3-3-12,2-3-5,3-2 1,1-4 0,3-2 1,0-4 1,1-2 4,-1-4 3,0-2 4,-2-1 4,-5 1 5,-5 0 6,-4 2 5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0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92275 25157 451,'8'-17'51,"-2"14"-8,-1 14-7,0 13-8,-2 9-3,0 3 2,-2 3 2,0 2 2,-1 3-1,0 0-4,0 2-5,0 0-4,-1 3-4,-2 4 0,-2 4-3,-2 4-1,-1 1-2,-2 3-1,0 0-1,-1 1-2,-1-2-1,0-5-2,1-4-2,-1-6-1,1-5-1,2-4-2,2-5-1,3-5-1,3-13-4,7-21-7,7-20-6,8-20-7,4-16-2,2-8 1,4-8 0,3-10 2,2-1 2,3 4 3,1 5 4,2 5 3,0 6 4,-2 5 2,-2 6 3,-1 6 2,-4 7 3,-4 8 6,-3 7 5,-5 9 4,-2 5 5,-1 2 1,-1 4 4,0 3 2,-2 2 2,-1 2 1,-1 2 1,0 2 2,-2 1-1,-1 2-1,-1 0-1,0 1-1,-1 2-2,-1 4-1,1 2-1,0 3-1,-1 3-1,-2 3-1,-3 3-1,0 3-2,-2 3-2,0 2 0,0 4-2,0 3-1,-1 3-1,-1 6-1,0 4-1,-1 5 0,-1 2-6,0-1-7,0-1-8,0 0-9,1-4-8,0-7-6,2-4-7,0-7-6,1-6-1,0-6 9,0-5 8,0-6 8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96292 23417 528,'0'-28'7,"0"5"15,0 7 14,0 5 15,0 6 6,0 6-1,0 6-3,0 6-1,-1 4-6,0 5-13,-2 3-11,0 4-12,-2 5-6,-2 5 2,-2 4 2,-1 5 0,-2 2-8,0 0-22,1-2-20,-1 0-21,1-5-9,3-8 2,1-8 2,2-7 1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95515 26850 605,'6'8'80,"-1"0"-15,-2-1-14,-2 1-14,-1 0-9,0 2 0,0 0-1,0 1-2,2 1-9,4 0-20,4 0-18,4-1-20,2-1-7,1-4 7,1-4 7,1-4 6,2-4 4,3-4 4,3-3 2,3-5 4,-4 3 8,-11 9 15,-10 8 16,-12 9 14,-5 5 6,-3 0-5,-2-1-4,-1 1-5,0-2-6,2-3-6,4-3-7,3-2-8,3-3-6,6 0-9,4-2-9,6 0-7,2-1-2,1 0 8,1 0 6,2 0 6,-1 0 4,1 2 0,0 0 0,-1 2 1,-1 0 0,-4 3 3,-5 2 3,-2 2 2,-5 1 1,-2 0 1,-4-1 1,-2 1 0,-3 1 0,-3 1-2,-4 3 0,-1 2-2,-4-1-1,0 1 1,-1-2-1,0-1 0,-2 0 0,1-1 0,-1 1 0,1 0 0,0-1 1,1 1-1,1 0 1,1-1-1,3 0 0,3-2-2,4-3-2,4-1-1,7-2-5,8-2-6,9-2-8,10-2-7,4-2-3,0-2 1,2-2 0,1-2 1,-1 1 3,-3 1 5,-3 2 6,-3 2 5,-3 1 5,-3 2 8,-3 0 5,-2 2 6,-3 1 4,-1 3 2,0 3 0,-2 4 1,-1 1 4,0 1 6,-1 1 6,-2 1 6,0 0 2,0-3-3,0-1-3,0-2-2,0-2-4,2-1-5,1 0-4,0-2-4,1-3-6,2-6-6,0-6-6,2-6-5,0-3-4,3-1-1,2-1-3,2-1-1,0 0-1,1 1 1,0 0 0,-1 2 0,2 2 1,1 3 1,3 3-1,2 2 1,-1 2 4,0 0 5,-1 0 7,0 1 6,-3-1 3,-1 4 0,-2 0-2,-3 4 0,-1 0-2,-2 1-5,-2 2-4,-2 0-4,-4 1-10,-6 0-16,-6 0-16,-6-1-17,-1 0-1,1-2 10,2-2 11,3-2 10,0-1 9,2 2 4,1 0 4,1 2 5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2305" units="cm"/>
      <inkml:brushProperty name="height" value="0.02305" units="cm"/>
      <inkml:brushProperty name="color" value="#F2395B"/>
    </inkml:brush>
  </inkml:definitions>
  <inkml:trace contextRef="#ctx0" brushRef="#br0">96700 28515 954,'17'-7'-3,"1"3"7,2 1 7,3 2 7,0 1-4,1 2-12,-1 0-15,0 1-12,-1 0-7,-5 0-1,-3-2-1,-4 0-1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98500 27450 706,'38'0'88,"-2"2"-16,-2 0-18,-2 2-18,-2-1-12,-1 1-10,-3 0-9,-1 0-8,-4 0-4,-3 0 2,-5 0 4,-3 0 2,-3 0-7,-2 1-15,-3 1-15,0 2-15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98500 28250 638,'24'14'123,"1"-1"-26,1-3-29,1-1-26,0-2-21,2-2-11,1-3-11,1 0-12,-2-2-11,-3 0-9,-5 0-8,-3 0-10,-4-1-3,-1 0 2,-2-2 1,-2 0 1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100227 26600 447,'-29'17'130,"5"3"-27,5 3-26,5 3-27,1 2-16,-2 1-5,-1 0-5,-3 2-4,-1 2-4,-1 5-2,-1 3-1,-1 4-3,1 0-1,1-2-1,3-4-1,1-2-1,3-4-3,2-3-5,4-5-3,3-4-5,5-4-4,10-6-3,8-6-3,9-6-3,3-5-3,-2-4-3,-2-4-3,-1-3-2,-3-4 0,-3 1 2,-3-2 4,-3-1 3,-3 1 3,-2 5 4,-4 3 4,-2 4 3,-4 3 4,-4 2 0,-4 3 3,-3 1 0,-4 1 1,-2 1-1,-1 2-1,-2 0 0,-2 2-3,2 0-3,2 1-4,0 2-3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100800 28000 717,'28'14'60,"-5"-3"-10,-7-3-11,-5-2-10,-3-2-6,2 1-1,0 1 0,1 2-2,1-1-6,2-1-11,0-1-11,1 0-11,0-2-9,-1 0-3,-1-2-5,0 0-4,-2-2-2,-1 0 0,-1-2 0,0 0 0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101337 26600 500,'29'8'97,"-3"0"-22,-5-1-22,-3 1-23,-2 0-13,-1 0-4,1 0-3,0 0-3,-2 0-2,-1 1 2,-3 1 2,0 2 1,-3 0 1,-1 1-2,-1 1 0,0 1-2,-2 3 1,-2 6 2,-2 3 3,-2 6 2,-3 4 2,-2 4-2,-3 4 0,-3 4 0,-4 3-4,-3 2-3,-5 2-4,-3 1-5,-3 3-7,-1 0-11,0 1-10,-2 1-11,3-2-7,4-5-4,5-4-4,5-6-3,3-5 0,2-7 6,3-7 6,1-7 4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103000 27583 628,'30'6'151,"-2"1"-39,-1-2-41,-3-1-40,0-1-25,1 0-6,1-2-8,1 0-8,-1-1-6,-1 0-5,-3 0-4,-1 0-4,-3-1-4,-1-2-2,-2-2-2,-3-1-2,-1-2 2,-2 2 5,-2 1 5,-2 1 5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1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94147 11945 551,'0'-21'3,"0"3"7,0 5 7,0 3 7,-1 4 5,0 4 4,-2 4 3,0 4 5,-2 2-1,0 1-5,-1 2-4,-2 0-6,1 1-2,-1 1 0,0 1 1,0 2-1,0-2-3,1-1-10,-1-3-8,0 0-10,0 0-2,-2 5 3,0 5 4,-1 5 4,-1 1 1,1-1-3,-1-3-1,0-1-2,1-3-1,2 1 1,3-2 0,1-1 1,0 0 0,0 1-2,-1 1-2,-2 1-1,1 0-3,-1-1-3,0 0-3,0-2-4,1-2-2,0-1-1,2-2-1,1-2-1,0-1-1,2-1 1,0 1 1,2 0-1,0-3-1,0-6-3,0-6-4,0-6-4,0-2 3,0 1 7,0 1 9,0 1 7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103490 26850 516,'6'12'145,"-4"7"-33,-4 8-31,-4 9-32,-3 4-19,-2 2-5,-1 2-5,-3 2-6,0-1-7,1-1-7,1-2-7,1-1-9,1-5-2,0-4 3,2-5 2,1-5 2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104278 27563 532,'-8'37'125,"-2"0"-26,0-3-24,-1-2-26,0-2-16,2-1-5,2-3-7,3-1-5,0-3-6,2-3-2,0-3-5,2-3-2,3-4-8,7-6-9,8-6-10,6-6-9,2-5-4,-2-3 4,-1-5 3,-3-3 3,-2-3 4,-2-1 1,-4-1 3,-3 0 2,-2-1 2,-2 3 3,-3 2 3,0 1 2,-4 4 3,-2 3 3,-4 4 3,-2 5 2,-2 2 2,1 2-2,-1 2 0,0 2-2,1 2-4,1 2-4,0 2-5,2 2-6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105100 28300 608,'7'14'16,"-1"-1"-6,0-2-8,-2-2-7,1-1 8,0 1 22,1 1 22,2 2 22,-1-1 5,1 1-14,0 0-13,0-1-13,0-1-24,1-2-37,1-4-36,2-2-36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6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105631 26516 552,'15'-7'6,"-1"2"13,-1 2 13,0 2 13,-2 3 5,-1 6 0,0 4-1,-2 5-1,-2 3-5,-2 1-9,-4 1-7,-2 1-10,-3 0-5,0-1-3,-1-1-4,-2-1-4,1-1-1,1-1-3,0-1-1,2 0-2,1-2-2,2 1 0,2 0-2,2-1-2,1 1 1,2 2 1,0 0 2,1 1 1,1 1 1,0 1 2,0 1 2,0 1 0,-2 0 1,-3 1 2,-2-1-1,-4 1 2,-3 1-3,-7 2-8,-6 4-6,-5 3-8,-6 2-5,-7 2-7,-4 2-5,-7 3-6,2-4 0,10-6 9,9-7 7,11-7 8,3-3 3,0-1-1,-1 1-1,-1 0-1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96450 32100 613,'20'0'9,"9"0"19,8 0 18,10 0 18,1 1 5,-4 2-12,-6 2-11,-4 2-10,-5 0-13,-3 1-15,-5 0-13,-3 0-15,-5-1-14,-5 1-13,-4 0-14,-6 0-13,-2-1 0,-2 1 14,0 0 13,-1 0 14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96563 32750 671,'-21'8'45,"8"-1"-4,7 1-4,7 0-4,6-1-3,7 1-2,7 0-3,7-1-2,5 0-2,2-2-4,4-3-3,3 0-4,0-4-5,-1 0-10,0-3-9,-1-2-9,-4 0-1,-4-1 4,-5 0 4,-5 1 5,-3-1-5,-3 2-17,-1 1-15,-2 1-17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7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98661 31350 488,'16'0'73,"2"0"-20,0 0-20,1 0-20,1 1-10,1 2 1,1 2 0,1 2 0,0 1 3,-1 1 3,-1 2 3,-1 0 5,-3 1 1,-3 3 1,-4 2 0,-4 1 1,-4 4 0,-4 3-1,-4 5 0,-4 3-1,-4 5-1,-3 6-1,-5 6 0,-3 6-1,-4 5-2,-1 7-2,-2 5-2,-2 7-1,-2 1-6,1 0-5,0-1-6,0-1-7,1-1-8,1 2-7,3 1-10,2 1-8,1-4-5,3-6 0,1-7 0,3-6 0,2-10 3,5-10 5,3-12 7,4-9 6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48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100756 32425 429,'-10'30'36,"-2"0"0,-3-1-1,-3-1 0,-2-1-3,1-2-6,-1 1-6,1-2-6,0-3-3,2-1-1,2-4-2,3-3-1,5-5-7,10-8-11,10-8-12,9-8-11,6-2-4,1 3 5,1 3 5,1 3 6,-3 2 3,-6 2 4,-5 2 4,-6 2 3,-4 2 7,-2 4 8,-3 2 10,0 3 10,-4 1 2,0 0-4,-3-2-4,-2 0-4,1-3-5,6-3-9,4-2-8,6-4-8,1-1-4,1 1 1,0-2 1,0 2 1,0-1 1,1 0 2,1 0 1,2 0 2,-2 1 3,-1 0 8,-2 2 6,-2 0 6,-1 1 0,3-2-8,2 0-9,2-2-7,0 0-5,1-2-1,0 0-1,-1-1-1,0 0 3,-2 2 5,-3 2 6,-1 2 7,-2 2 1,-2 2-1,-2 2-1,-2 2-1,-1 1-2,0 0 0,0-1 0,0 1-1,-1 0 5,0 2 7,-2 0 9,0 1 8,-1 1 4,0 0-1,0-1 0,1 1-1,1-1-3,5-2-6,6-2-6,4-2-6,4-4-6,1-2-5,3-5-7,1-4-5,1-2-3,-3 0-1,-1 1-1,-2-1 0,-3 0 0,-3 1 1,-3-1 1,-2 0 1,-3 0 2,0-2 3,-2 0 2,0-1 3,-3 1 2,-4 1 3,-4 2 3,-4 2 2,-3 3 4,-1 5 4,-3 2 3,-1 5 4,-1 3 2,3 0 0,1 1-1,3 1-1,1 1-1,2 0-1,2 0-3,3-1-2,2 1-4,4 0-7,4-1-7,4 1-8,3-3-4,5-6-4,4-6-2,3-6-4,4-4-1,1-3 0,3-3 0,1-3 0,2-2 1,1-1 3,0-1 3,2-1 3,-1-1 3,-1-1 4,-3 0 5,-1-2 4,-4 1 4,-2 3 5,-3 3 4,-2 3 4,-4 3 2,-3 1 2,-3 2 0,-2 3 0,-3 2 11,-1 6 19,0 4 19,-1 6 20,-3 6 1,0 7-17,-3 8-16,-2 9-18,0 4-11,0 4-7,2 2-7,1 4-8,-1 1-3,2 3-1,-1 2 0,0 2-1,1-1-5,2-1-10,2-2-10,2-2-10,1-7-12,0-8-15,-1-11-16,2-9-15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7457 36109 466,'1'-17'3,"1"-2"6,3-1 7,2-3 7,0 1 5,-2 1 4,-2 3 4,-2 1 4,0-3-3,4-7-8,2-8-9,3-8-9,1-3-5,-2 2-2,-2 2-3,-2 2-2,-3 3-1,-2 7 1,-4 6 1,-2 5 0,-3 6 1,0 4-2,-1 6 1,-1 5-2,-2 5 1,0 7 1,-1 7 0,-1 7 1,-1 6 2,1 4 0,-1 6 1,0 4 1,1 2 1,1-2-1,1-2-1,0-2 0,3-2 0,3-2 1,2-1 0,4-3 0,2-3 0,2-2 1,2-3 1,2-3 0,1-2 0,3-3-2,2-1-1,2-2-1,0-4-1,1-3 0,0-4-1,-1-4 0,1-3-4,0 0-5,-1-2-7,1 0-6,1-5-2,5-7 3,3-9 2,5-7 3,0-4 2,-2-1 0,-1 1 2,-3 0 1,-2 0 0,-4 1 0,-5 1-2,-3 2 0,-3-1 0,-2-1-1,-3-1-1,0 0 1,-4-1 0,0 1 2,-3 1 2,-2 2 3,-1 1 2,-2 5 1,0 3 2,-1 5 2,0 2 1,0 2 0,2 2 1,1 3 1,0 0 2,0 2 5,0 1 5,0 0 5,1 3 3,1 2 4,0 3 3,2 4 2,1 3 0,0 4-3,1 3-5,2 5-4,0 3-2,0 6-1,0 5-1,0 5-1,0 3-2,0 4-1,0 2-2,0 4-1,-1 3-1,0 7 0,-2 5 1,0 7 1,0 4-4,0 4-10,2 4-7,0 4-10,1 3-8,-2 4-9,0 2-9,-1 4-10,-1-6-1,2-11 5,0-11 5,2-13 4,0-9 4,0-8 2,0-8 1,0-7 1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8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11289 36728 590,'-5'-8'7,"6"-2"15,6 0 15,6-1 14,4 0 5,3 2-5,3 2-5,3 3-4,2 0-7,2 2-7,3 0-9,1 2-7,-1 0-9,-3 2-7,-5 0-8,-3 2-8,-4 0-6,-3 1 0,-3 2-2,-2 0-2,-4 2-3,-3 3-6,-2 4-6,-4 2-6,-1-1 1,-2-3 7,0-4 6,-1-4 7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94050 12812 613,'14'-14'1,"-3"2"1,-3 4 3,-2 3 1,-2 1 4,2 0 7,0 0 6,1 1 7,2-1 3,2 2-1,2 0-1,1 2-2,1 0-1,-1 0-2,-1 0-2,0 0-2,-2 0-3,1 2-2,0 0-2,0 2-3,-1 0-8,-1 1-13,-1 1-13,0 2-14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8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11166 37850 598,'-12'13'9,"8"-3"19,8-4 19,8-4 18,5-2 3,3 0-11,3 0-12,3 0-11,3 0-10,2 0-8,4 0-8,3 0-7,0 0-10,-4 0-10,-2 0-9,-3 0-10,-4 0-2,-5 2 5,-5 0 5,-4 2 6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2:5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15447 36918 491,'-14'-1'0,"2"0"1,4-2 1,3 0 0,1-2 5,2 0 12,0-1 9,2-1 12,3-2 4,7 0-2,8-1-1,6-1-3,4 0-2,1 0-3,0 2-5,2 1-3,2 0-4,1 2-2,2 1-3,2 1-2,3-1-2,2 2-2,4-1-1,3 0-1,1 1-2,3 0-2,2 2-1,2 0-3,1 1 0,0 0-1,-1 0-2,1 0 1,0 0-3,2 0-1,0 0-1,1 0-3,2-1 0,1-2-2,3-2 0,1-1-1,0-2 0,-4 2 0,-5 1 0,-3 0 1,-4 1 1,-6 1-1,-5-1 1,-4 0-1,-3 0 1,-3 2-2,-2 0 0,-1 2-1,-4 0 0,-3 2-1,-5 0 1,-3 2-1,-3 0-1,-2 1-2,-3 2-1,-1 0-2,-2 1-3,-4 0-6,-2-1-6,-3 1-6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18061 37863 524,'-13'-14'21,"8"4"2,7 4 4,6 4 3,6 2 0,5-2 0,5 0-1,5-2-2,4 0-2,2 1-4,4-1-6,3 0-5,0 0-1,-2 2 1,-2 0 1,-1 2 1,-4 0-2,-4 2-5,-3 0-5,-5 2-5,-3 0-1,-3 2-1,-2 0 0,-4 1 1,-2 1 1,-2 2 3,-3 0 4,0 1 2,-4 3 4,-2 2 2,-4 3 2,-2 3 2,-3 3 2,-1 3 1,-3 3-1,-1 2 1,-1 3-1,2 3-2,2 1-4,3 2-1,-1 2-6,0 4-4,-1 2-7,-1 4-6,0 0-5,3 1-5,1 0-5,2 0-4,2-5-4,2-10 0,2-10-3,2-9 0,1-7-2,0-1-1,0-2-2,0-2-2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17449 35181 625,'-8'-6'2,"-2"4"5,0 4 4,-1 4 5,0 2 3,0 2 3,2 0 3,1 1 3,0 3 1,0 4 0,0 3-1,1 5-1,-1 0-1,2-2-4,0-1-3,2-3-3,1-2-2,2-3-3,2-2-1,2-4-2,2-2-4,4-2-2,2-3-5,3 0-4,3-5-1,1-6 1,3-6 0,2-5 2,-1-4-3,-2-1-5,-1-1-4,-2-1-6,-3 1-3,-3 1 0,-3 3 0,-2 1-1,-3 3 2,-2 3 6,-2 3 5,-2 3 4,-3 2 5,-4 2 2,-4 2 2,-3 2 3,-3 2-1,1 4-3,-1 2-3,1 3-3,1 1-2,4 0-1,4-2-1,5 0 0,1-2-3,0 1-5,0 0-5,0 0-6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0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18450 35550 743,'28'15'118,"-6"-1"-36,-5-1-36,-6-1-35,-3 0-22,1-1-7,2 1-5,0 0-6,0-2-6,-1-1-7,-1-2-7,0-2-6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1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19464 33900 527,'-3'21'117,"-5"13"-28,-7 10-27,-5 13-27,-4 5-13,1-1 3,-1-1 2,1 0 3,2-5-3,5-7-7,5-6-7,4-7-8,5-7-5,2-6-2,4-5-2,2-6-3,3-6-3,2-2-5,1-6-5,3-2-4,1-5-3,1-4-1,1-3 0,1-5-1,0-2 0,-3-1 2,-1-1 2,-2 0 1,-3 0 4,-1 3 5,-2 3 6,-2 3 6,-4 2 2,-6 4 1,-6 3 2,-5 3-1,-3 2-2,2 3-9,3 4-8,1 2-8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1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20525 34150 628,'0'-15'1,"0"0"3,0 2 3,0 1 2,0 0 5,0-1 6,0-2 8,0 0 6,0 0 1,0 1-6,0 1-5,0 1-5,-2 2-2,-2 4 2,-4 4 3,-2 4 2,-1 3-1,-1 4-6,0 2-4,1 3-5,-1 2-5,2 1-1,1 1-4,1 2-2,1-2-1,2 0 0,2 0 1,2-2 0,2 0-1,4 1-2,2 1-2,3 1-1,3 0-1,0-1 2,1-1 2,1-1 2,0-1 1,-1-1 0,-1 0 0,0-2 0,-3 0-1,-3 1-3,-3 1-2,-2 2-3,-3-1 0,-2 1 4,-2 0 3,-2-1 3,0 0 2,-1-3 2,0-1 1,0-2 1,0-2 3,-2-2 1,0-3 2,-1 0 2,0-4 1,3-4 1,1-4 0,2-4 1,2-3-2,2-3-2,2-3-3,2-2-3,4-4-5,5 1-7,7-2-7,5-1-7,3 1-6,-3 4-5,-2 2-4,-1 3-6,-3 3-1,-3 2 1,-3 4 1,-2 3 1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5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27993 35631 441,'-23'7'-1,"4"-1"0,3 0-2,3-2 0,2-1 1,0 0 7,2-2 5,1 0 7,2-1 10,4 0 17,4 0 17,4 0 16,3 0 0,1 0-14,3 0-16,2 0-14,6-1-10,10-4-3,12-2-3,11-3-3,3-1-2,-1 2-3,-2 2-2,-2 3-3,-1 0-2,2 2-5,0 0-2,2 2-4,0 0-3,1 2 0,2 0-2,0 2-2,0 0 1,-3 1 0,-1 2 2,-2 0 1,-2 1-1,-2 0-1,-2-1-3,-2 1-2,-2 0-1,-3 0 1,-4-1 1,-2 1 1,-3-1 0,-3-2-1,-3-3-1,-3 0 0,-3-2-4,-3 0-5,-3 0-6,-2 0-5,-5 0-1,-2 0 6,-6 0 4,-2 0 6,-3-1 3,0 0 5,0-2 4,1 0 3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5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29574 36613 429,'-21'-8'4,"5"2"10,5 1 9,5 0 9,3 1 3,3 0 0,4 0-2,2 0-1,3 0-2,4 1-2,2-1-2,3 0-1,3 0-2,3 2-4,3 0-2,3 2-3,2 0-3,1 0-5,0 0-3,2 0-5,0 0-1,-2 0 1,0 0 0,-1 0 2,-3 1-1,-3 2-3,-5 2-3,-3 2-2,-3 0-2,-2 1 0,-3 0 0,-1 0-1,-4 1 5,-8 3 7,-6 4 7,-7 2 7,-3 1 4,1 1-2,0-1-2,2 1 0,1 0 0,1-1 3,1 1 3,0-1 3,2 3 0,1 3-4,0 5-3,2 3-3,0 6-4,-2 10-4,0 8-4,-1 9-4,-1 5-7,1-1-9,-1 1-9,0-1-9,1-2-3,1-7 2,0-5 2,2-6 3,0-7-5,2-10-9,1-8-11,0-8-10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6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28857 33194 587,'-21'51'121,"3"-5"-27,5-6-27,3-5-28,2-5-15,2-3-4,1-4-4,1-1-4,2-5-3,5-1-2,6-4-4,4-3-3,3-4-3,1-8-4,1-6-5,1-7-5,0-5-2,-1-1-1,-1-3-2,0-1 0,-2-3 0,-1-5 1,-1-3 1,-1-4 1,-2 1 0,-2 6 2,-4 5 1,-2 7 0,-4 5 5,-2 5 8,-4 4 8,-2 6 8,-3 4 2,-3 4-8,-3 4-5,-3 3-6,0 4-8,3 3-8,3 3-7,3 3-8,2-1-3,2-5 4,2-5 2,2-4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17"/>
    </inkml:context>
    <inkml:brush xml:id="br0">
      <inkml:brushProperty name="width" value="0.03677" units="cm"/>
      <inkml:brushProperty name="height" value="0.03677" units="cm"/>
      <inkml:brushProperty name="color" value="#F2395B"/>
    </inkml:brush>
  </inkml:definitions>
  <inkml:trace contextRef="#ctx0" brushRef="#br0">66850 10850 598,'70'-44'69,"-9"13"-13,-10 12-11,-8 13-12,-6 9-8,1 6-3,-1 7-4,1 6-2,-4 7-5,-6 10-4,-6 10-4,-6 9-5,-10 9-2,-12 9-2,-13 10 0,-12 10-2,-10 0 0,-6-5-1,-6-7 0,-6-5-1,-1-9 0,7-9 2,6-10 1,7-8 2,4-9 1,3-6 0,3-6 0,4-6 0,8-6 4,17-2 9,15-3 7,16-3 9,10-4 4,7-3-3,6-3-1,7-2-1,4-1-4,3 3-4,3 3-6,4 4-6,1 2-8,0 4-15,0 3-14,0 3-15,-7 1-8,-11 1-3,-14-1-3,-11 1-3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94753 12040 545,'-2'-19'56,"0"10"-3,-3 10-3,-2 10-3,-1 5-4,1 3-4,-1 2-6,0 1-4,0 1-4,0 1-4,1-1-3,-1 1-4,-1 1-3,0 2-3,-1 4-3,-1 3-2,0 0-4,0 0-3,2-1-3,1-1-3,0-1-4,0-2-5,0 0-4,1-1-4,0-2-5,2-1-4,2-3-4,2-1-6,1-3-1,0-3 0,0-3 0,0-2 0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6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29600 33900 699,'8'7'7,"1"-1"17,2 0 14,0-2 17,0 2 1,1 2-10,0 3-12,0 3-10,-1 1-11,-1 1-10,-1-1-8,0 1-11,-2-2-2,1-3 2,0-3 3,0-2 2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7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30797 32491 563,'-2'-23'2,"0"3"4,-3 1 5,-2 3 4,-1 1 3,-2 2 3,0 2 3,-1 3 2,0 1 1,0 2-3,2 2-1,1 2-3,0 1-1,-2 2-2,0 0-1,-1 2-1,0 1-1,0 3 0,2 4 0,1 2 1,1 2-1,2 1-2,2 1-2,2 1-1,2 1-2,0-1-1,2 1-1,0 0-1,2-1-1,4 1 1,2-1 0,3 1-1,1-1 1,-1 1-1,-1-1 0,0 1 0,-3-1-1,-3 1-4,-2-1-3,-4 1-3,-1-1-1,-2-1-1,0-1 1,-2 0-1,-1-3-1,-3-1-1,-4-3-1,-2-1-2,-3-1 0,-1-2 1,-3-1 0,-1 0 1,0-2 1,1-2 2,3-2 1,1-2 2,3-2 3,5-2 2,3-2 2,4-1 2,3-4 1,2-2 1,2-3-1,2-3 0,2-1 0,5 1-3,4 1-2,3 1-2,3 1-4,1-1-6,1 0-6,1 1-6,-1 0-3,-2 3-1,-1 1-1,-3 2 0,-1 3 0,-3 1 2,-1 2 1,-2 2 1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7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32016 31606 438,'7'-22'6,"-2"5"14,-2 3 13,-2 4 12,-3 7 8,-2 10-2,-3 9 0,-3 11-1,-3 6-3,0 2-6,-1 4-7,-1 3-7,-2 3-4,0 6-3,-1 4-4,-1 5-3,1 1-3,5-4-2,3-5-1,4-3-3,3-4-2,0-6-1,2-4-3,0-5-1,3-5-4,4-7-7,4-5-6,4-6-7,3-5-3,3-4 1,3-4 0,3-4 1,0-5 0,1-5 0,-2-7 1,-1-5-1,-2-3 4,-3 2 3,-3 0 4,-3 1 4,-4 2 5,-4 1 2,-6 3 5,-4 2 3,-5 2 1,-6 6-2,-4 5-2,-4 5-2,-5 5 2,-1 7 3,-3 7 5,-1 8 3,0 3 0,3 3-6,3 1-6,4 2-5,2 0-9,5-5-11,3-3-12,4-5-12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8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40330 34165 477,'-21'0'3,"5"-2"9,4 0 7,6-1 7,7-1 7,10 2 6,9 0 6,11 2 6,5 0-2,2 2-8,2 0-8,2 2-8,4-1-5,6-1-1,6 0-2,6-2-2,4 0-2,3 0-1,2 0-2,5 0-2,-2 1 0,-2 0-1,-3 2 1,-3 0-1,-2 0-5,-1 0-9,0-2-10,-2 0-11,-2-1-2,-3 0 4,-2 0 5,-4 0 5,-5 0-3,-8 0-9,-7 0-10,-9 0-9,-7 0-5,-8 2 2,-8 0 1,-8 1 1,-4 1 5,0 0 9,0 0 8,1 0 8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42194 35474 465,'-18'0'8,"10"0"15,11 0 14,12 0 16,7 0 3,5 0-9,4 0-10,6 0-8,3-1-8,0 0-6,2-2-4,1 0-5,-3 0-4,-4 2-2,-5 2-3,-5 2-3,-4 2 0,-3 2 1,-3 1 1,-3 3 2,-3 1 1,-2 0 1,-4-1 1,-2 1 2,-4 1 1,-2 2 4,-4 1 2,-2 3 2,-2 1 3,1 3 3,-1 1 1,0 3 2,0 2 0,-1 5-2,-2 2-3,0 6-3,-1 3-1,-1 6-4,-1 4-2,-1 5-3,0 4-1,1 3 0,0 3 0,3 3-1,0-1-9,2-7-23,2-5-20,3-6-22,1-8-6,2-8 8,2-10 9,2-7 8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42142 32311 566,'-1'-13'7,"-2"8"16,-2 7 15,-1 6 14,-2 6 6,0 7-6,0 5-6,1 7-5,-1 1-6,2-2-5,1-2-6,0-1-6,4-7-8,6-9-14,6-10-12,5-10-13,3-7-3,-1-5 6,-1-5 6,0-5 6,-4 0 5,-3 3 1,-4 5 4,-4 3 2,-3 4 1,0 1 0,-2 2 0,0 2 0,-3 4-2,-2 3-4,-3 4-3,-3 3-4,-2 5-5,1 2-5,-1 3-6,1 3-6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43000 32550 610,'21'1'44,"-3"2"5,-5 2 3,-3 2 3,-2 1-1,0 3-8,0 2-8,-1 1-8,1 3-12,0 1-14,0 2-16,-1 3-15,1-1-6,-2-4 0,-1-2 1,0-2 1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44150 31470 555,'0'-11'11,"2"8"23,0 9 22,1 10 23,0 4 2,0 2-15,-2 3-17,0 1-17,-2 2-11,0 1-9,-2 1-8,0 0-9,0 1-3,1-1 3,0-2 2,2 1 3,0-4-13,0-4-28,0-3-29,0-4-28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09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45074 31377 532,'-8'-6'8,"1"2"16,-1 4 16,0 2 16,0 4 5,2 4-6,1 4-7,1 3-7,1 3-5,3 1-6,4 1-6,2 1-5,3-1-5,2-1-6,2-3-5,1-1-4,3-2-3,1-1 2,3-1 0,1 0 1,2-3-8,-1-1-19,1-2-18,-1-2-19,-2-2-6,-3 0 3,-4-2 4,-4 0 4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45391 31280 552,'-16'-1'6,"2"0"12,1-2 13,1 0 11,-1 2 6,0 6-2,-1 6 0,-1 6-2,0 4-3,-1 6-5,0 5-6,1 5-4,-2 6-7,-2 7-8,-1 9-7,-2 8-9,-1 1-3,1-4 2,1-3 1,1-4 3,2-6-14,2-7-26,4-6-28,3-7-26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95502 11752 563,'-8'-22'5,"2"4"10,1 5 11,0 3 9,0 5 6,-2 6-2,-1 6 0,-3 6-1,-2 3-2,0 3-5,-1 1-5,-1 3-5,1 0-3,1-1-2,2-1-3,2-1-2,2-1-3,1 1-1,0-1-2,2 1-2,1-1-1,0-1-1,1-1-1,2 0 0,1-2-3,2 3-3,2 0-4,2 1-4,-2 0 0,-2 1 1,-6-1 2,-2 1 3,-5-1 2,-2-1 3,-3-1 3,-3 0 4,-3-1 0,-1 1 0,-2 1-1,-3 1-1,1-1-3,1-1-3,3-2-3,2-2-5,1-3-2,4-1-2,3-2-1,3-2-1,3-3-4,4-4-7,4-4-7,4-4-6,2-1-3,-1 1 2,1 0 2,0 2 2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0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50322 34156 499,'-19'-9'7,"7"0"15,8-1 15,8-1 14,8 1 6,9 2-5,9 4-4,9 3-5,7 1-5,8 0-4,6 0-6,7 0-5,7-1-4,5-1-4,6 0-3,6-1-5,3-1-2,-2 0-2,0 0-4,-1 0-1,-4 2-3,-4 4 0,-5 4-2,-5 4 0,-4 1-4,-3 1-3,-3 0-5,-2-1-4,-6-1-6,-5-2-8,-6-4-9,-5-2-7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52355 35274 495,'-30'0'9,"17"2"15,18 0 18,18 2 16,10-1 2,4-3-11,4 0-13,4-3-12,1-1-7,-2 0 0,-2 0-2,-2 0-1,-3 1-3,-4 2-6,-3 2-5,-5 2-7,-4 3-1,-5 4 3,-5 3 3,-4 5 3,-4 2 2,-2 3 1,-2 1 3,-2 3 1,-3 2 2,-2 2 3,-3 4 4,-3 3 2,-2 2 0,1 4-3,-1 2-2,0 4-4,1 1-5,-1 3-11,0 2-9,1 2-10,-1 0-4,2-1 4,1-1 2,1 0 4,1-5-3,2-5-5,2-6-7,3-5-7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52349 32013 550,'-8'-21'6,"0"6"10,1 6 12,-1 7 12,0 3 2,0 1-4,0 3-5,0 2-4,0 3-3,-1 6-1,-2 4-1,0 5-1,0 1-1,3 0-2,1-1-1,2-1-2,2-2-3,2-1-2,2-2-4,2-3-3,2-2-3,4-4-3,2-5-4,3-2-4,3-5-3,3-2-3,3-4-3,3-2-3,1-4-1,-3-3 1,-2-5 2,-1-3 1,-3-2 1,-3 1-2,-3 1 0,-2 1-1,-5 2 1,-2 3 2,-6 3 3,-2 3 2,-5 2 1,-4 2 0,-3 3 0,-5 1 0,-1 1 0,-1 2-1,1 0 0,-1 2 0,3 1-1,3 4 1,5 2 1,3 3 0,2 1-2,2-2-3,1-2-3,0-2-5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53300 32500 666,'8'7'119,"0"-1"-28,-1 0-28,1-2-29,0 1-17,2 2-8,0 1-9,1 3-6,1 0-7,-1-1-2,1-1-2,0 0-4,-1-2-7,-1-1-14,-1-1-14,0 0-13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3:1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54555 29864 476,'-7'-14'10,"0"2"18,2 4 19,1 3 19,-1 5 4,-2 8-12,-2 7-10,-2 9-12,-1 7-7,-3 6-4,-2 8-5,-1 6-4,-1 4-2,1 2 0,0 0-1,2 1 0,2-1-3,1-4-4,2-4-6,3-4-4,1-4-3,2-4-3,2-4-2,2-3-3,3-6-1,4-4-2,3-4-3,5-6-1,3-5-2,3-4-3,3-6-3,3-4-1,1-5-2,1-3 1,-1-5 1,1-3 1,-4-2 4,-4 1 5,-4 1 6,-6 1 6,-5 3 4,-4 3 5,-6 4 4,-4 5 4,-6 3 3,-9 4 2,-7 4 2,-8 4 3,-4 3 0,0 5-2,0 4 0,0 3-2,2 1 0,7-1-2,6-2 0,6-3-2,3 0-11,2-2-23,3-1-22,1-1-23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6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11508 48495 570,'-14'-39'45,"4"16"3,4 15 2,5 16 3,0 10-4,-1 7-7,0 5-9,-1 6-7,-2 4-6,0 1-4,-1 0-2,-2 2-4,1 1-2,-1 4-2,0 2-1,0 3-2,0 2-2,1-2-1,-1-1-1,0 0-3,0-1 0,0 1-1,1 2 0,-1 0-1,0 0-1,0-2-1,0-3-1,1 0-2,-1-4 0,2 0-1,1-4-1,0 0 0,1-4-1,0-2 0,0-3 0,1-3 0,-1-4 0,0-3 0,0-5 1,0-3 0,1-5-4,2-4-12,2-6-9,2-4-10,1-3-1,0 0 9,0 1 9,0-1 10,-1-1 5,1 0 2,0-1 3,0-1 1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12001 50089 557,'5'-18'7,"-5"9"14,-4 10 14,-5 10 14,-5 5 3,-1 1-9,-5 1-10,-1 1-9,-4 1-6,0 1-4,-1 1-4,0 1-2,-2 0-4,-1-1-1,-1-1-2,-1-1-2,1-2-1,2-1 0,1-2 1,3-2 0,1-3-1,3 1-1,1-2 0,3 0-1,4-1 1,8 3 4,8 2 3,8 1 4,5 1 2,5-2 0,3-3 0,5-1 0,1-1 0,2 2 1,1 0 0,1 1 0,-2 1-2,-4 0-3,-4-1-3,-3 1-4,-2 0-1,1 2 2,1 0 4,1 1 1,-1-1 2,-3-1-1,-3-2-1,-2-2 0,-3 0-7,-1 1-12,-1 3-12,0 2-11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13644 51055 469,'0'-13'5,"0"6"23,0 6 24,0 6 24,0 6 6,0 7-15,0 7-14,0 7-14,-2 4-10,0 2-5,-3 2-6,-2 3-5,0 1-4,0 3 1,2 4 0,1 2 0,-1 3-5,0 2-6,-2 2-8,0 1-8,0 2-5,2 0-4,3-1-3,1 1-5,0 0-1,-1 3-2,0 2 0,-1 1-1,-1-1-1,2-5 3,0-5 1,2-4 2,0-7 1,0-8 3,0-8 2,0-7 2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7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13900 50513 613,'0'-15'0,"2"4"0,0 3 0,2 2 0,1 2 6,3 1 10,4-1 12,2 0 11,2 0 3,1 2-5,1 0-3,1 2-6,0 0-3,-1 2-4,0 0-5,-2 2-3,-1 1-2,-1 1 0,-1 3 0,0 2 0,-3 1-1,-1 0-2,-2-1-1,-2 1-1,-1 0-2,0 1-2,-1 1-2,1 2-1,-1-1-2,-4 1 1,-2 0 0,-3-1 0,-4 2-1,-4 3-3,-4 3-2,-3 3-3,-3 1-1,-1 1 0,-1-1 1,-1 1 0,1-3-3,3-2-8,3-3-8,3-2-7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9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15945 49775 607,'-13'-1'9,"4"0"16,6-2 18,5 0 16,2-1 2,1 0-13,2 0-13,0 0-14,1 0-7,2 1-1,0-2-2,1 2-2,3-2 0,3 0 0,5-1 1,3-2 0,4 1-4,1-1-5,2 0-8,3 0-6,-1 1-4,-2 0-3,-2 2-3,-1 1-2,-4 0-2,-3 2 1,-5 0 0,-3 2 0,-4 2-3,-4 4-7,-4 3-7,-4 5-8,-3 1 3,0-3 10,-1-1 9,-2-2 12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96499 12003 499,'-9'-11'31,"-2"8"9,-1 10 9,-3 8 9,0 5 1,-1 1-11,0 1-9,1 1-9,-1 0-6,2-1-3,1-1-3,1-1-2,1 0-2,0 1-1,2 1-2,1 1 0,0-1-3,2-1-2,1-3-2,0-1-3,4-2-6,6-2-8,6-3-9,6-1-8,3-4-4,1-8 3,0-6 1,3-7 1,-1-5 3,2-1 1,1-3 2,1-1 1,0-3 2,-3-3 2,-1-2 1,-3-4 2,-2 1 2,-3 4 2,-2 3 3,-4 5 3,-2 2 2,-2 3 3,-3 1 3,0 3 2,-4 1 3,0 2 0,-3 2 1,-2 3 2,-1 0 0,0 2 1,1 1 1,-1 0 0,-2 3-5,-2 4-8,-3 4-10,-3 4-8,0 1-6,5 1 0,3 0 0,4 0-1,3-1 2,0-1 2,1-1 3,2 0 4,0-1 0,0 0-2,0-1-1,0 1-1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7:59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15805 50981 622,'-13'-1'22,"6"0"7,6-2 6,6 0 6,4-1 0,1 0-5,3 0-5,2 1-6,1-1-3,1 2-2,1 0-3,1 2-1,1 0-3,-1 0-2,1 0-2,-1 0-3,1 0-3,-1 0-4,1 0-6,0 0-4,-1 1-5,1 2-3,-1 2-5,1 1-4,-2 2-2,1 0-1,-2 0-2,-1-1 0,-1 0-2,-1-2-3,-1-3-4,0 0-2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0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19300 50659 611,'21'-14'96,"-3"4"-22,-4 5-21,-4 3-20,-2 1-12,1-1-2,2 0 0,0-1-3,0-1-2,1 2-4,0 0-4,0 2-4,0 0-3,-1 0 0,1 0-1,0 0 0,0 0 0,-1 0 0,1 0 1,0 0 0,0 0 0,1 0-1,1 0 0,2 0 0,0 0-1,1 0 1,1 0 0,1 0 0,1-1 0,0 0 1,-1-2 1,1 0 1,-1 0 0,1 0 0,-1 2 0,1 1 1,0 0-1,-1 0 1,1 0-1,-1 0 0,1-1 1,0-1-1,-1 0 0,1-1 1,-1-1-1,1 2 0,-1 0-1,1 2 0,-1 0 0,-1 0 0,-1 0 1,0 0-1,-2 0 0,1 0 1,0 0-1,-1 0-1,1 0 1,0 0 0,-1 0-1,1 0 1,0 0 0,1 0 0,2 0-1,0 0 1,0 0 0,-1 0 0,-1 0 0,-1 0 0,1-1 0,1 0 1,3-2-1,2 0 0,0 0 1,1 0 0,-1 2-1,1 1 1,-1 0 0,1 0 0,-1 0 0,1 0 0,-1 0 0,1 0-1,-1 0 0,1 0 0,0 0 0,1 0 0,1 0 1,1 0-1,0-1 0,1-1 1,-1 0-1,0-1 0,1-1 1,1 2-1,1 0 2,1 2-1,0 0 1,1 0 0,-1 0 0,0 0 0,1 0-1,1 0 1,1 0 0,1 0 0,0 0 0,2 0-1,1 0 0,0 0 0,2 0 0,-1 0-1,0 0 1,0 0-1,0 0 0,-2 0 0,0 0 0,-1 0 1,0 0-1,2 0 0,3 0 0,1 0-1,0 0 0,-2 0 0,-2 0 0,-1 0 0,-2 0 0,0 0-2,0 0 0,1 0-1,-1 0 0,0 2 1,0 0-1,1 2 2,-2-1-1,0 2 1,-1-2 0,-1 1 1,0-1-1,1 0 1,0-2-1,2 0 1,0-1 0,-1 2 0,-1 0 0,-2 2 0,2-1 1,3-1 0,3 0-1,2-1 1,2-1 0,-2 1 0,0 2 0,-1 0 0,-1 0 0,2 0 0,1-2 0,1 0 0,-1-1-1,0 0 0,-2 0-1,0 0 0,-1 0 0,1 2-1,-1 0 1,0 2 1,1-1 0,2-1 0,2 0 1,2-1 0,1-1 0,0 0 0,0 0 1,0 0-1,0 0 0,0 0-1,0 0-1,1 0 0,-2 0-1,-1 0 1,0 0 0,-1 0-1,-2 0 1,0 0-1,-1 0 1,-2 0-2,1 0 2,-1 0-1,0 0 2,0 0 0,0 0 0,-2 0 1,0 0-1,-1 0 1,-1 0 0,1 0 0,-1 0-1,0 0 1,0 0-1,1 0 1,-1 0 1,0 0-1,0 0 0,1 0-2,-1 0-2,0 0-3,1-1 0,1-1 0,0 0-1,2-1 1,0-1 0,1 2-2,-1 0-1,0 2-2,-1-1 0,0 0-3,-1-2-2,-1 0-1,-4-1-2,-4 1-3,-4-1-2,-6 0-1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3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22460 45066 604,'-9'-7'4,"0"2"8,-1 2 8,-1 2 7,-1 1 4,0 0-3,0 0-1,1 0-2,-1 2-3,2 4-1,1 4-3,1 3-2,-1 4-2,0 1 1,-2 3 0,0 2 1,-1 1-2,-1 2-2,-1 3-3,-1 1-2,-1 1-1,0 1-1,1-1 0,-1 0 0,1 1-1,3 2 0,1 3 0,2 1 0,2 0-1,1 0-1,0-1-1,2-1-2,0-1 1,2 0-2,0 0 0,2 0-1,1 0 0,4-1 0,2-2 2,3 0 1,3-2-4,0-1-7,1-3-9,1-1-8,2-3-5,3-3-3,3-3-3,3-3-4,0-3 1,-5-2 2,-3-4 4,-5-2 2,-1-2 3,0 0 4,-1 0 3,1 0 3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4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23543 46630 747,'-8'-7'-2,"2"1"-3,1 1-4,1 1-4,1 0 3,3 2 10,4 0 8,2 2 10,4 0 5,4 0 0,3 0 0,5 0 1,3 0-1,3 0-2,3 0-2,2 0-2,4 0-1,2 2-1,4 0-1,3 2-1,-1-1-1,-2-1-4,-4 0-2,-2-2-3,-1 0-2,2-2 0,2 0 1,3-1-1,0 0-3,2 2-8,0 2-8,2 2-8,-2 0-5,-4 1-1,-4 0-2,-4 0-2,-3 0 0,-3-1 0,-3 1 1,-3 0 1,-2-1 3,-3 0 7,-1-2 7,-2 0 6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4"/>
    </inkml:context>
    <inkml:brush xml:id="br0">
      <inkml:brushProperty name="width" value="0.03455" units="cm"/>
      <inkml:brushProperty name="height" value="0.03455" units="cm"/>
    </inkml:brush>
  </inkml:definitions>
  <inkml:trace contextRef="#ctx0" brushRef="#br0">24605 47650 636,'-13'0'3,"6"0"4,6 0 5,6 0 5,4 0 1,3 0-2,4 0-3,2 0-2,2 0-1,1 0-1,1 0 1,1 0 1,0 0-2,1 0-3,-1 0-3,0 0-2,0 0-3,-3 2-3,-1 0-2,-2 2-2,-2-1-2,-1-1-1,-1 0-1,-1-1 0,-2 0 3,-2 3 5,-4 4 8,-2 2 5,-3 1 5,0-1 3,-2 0 2,0-2 2,-2 0 1,0 2 1,-1 0 1,-2 1 0,0 2 0,-1 0-2,-2 1-1,0 1-1,0 3-2,1 3-4,0 5-5,2 3-3,0 4-4,-2 2-3,0 4-4,-1 3-4,-1 2-4,1 2-5,-1 1-6,0 4-5,1-2-5,1-1-6,0-2-7,2-2-5,1-4 1,2-7 7,3-7 9,1-7 8,1-5 6,0-1 5,0-2 5,0-2 4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6"/>
    </inkml:context>
    <inkml:brush xml:id="br0">
      <inkml:brushProperty name="width" value="0.02872" units="cm"/>
      <inkml:brushProperty name="height" value="0.02872" units="cm"/>
    </inkml:brush>
  </inkml:definitions>
  <inkml:trace contextRef="#ctx0" brushRef="#br0">24547 44800 766,'-8'14'64,"2"-1"-14,1-2-15,0-2-16,1-1-7,1 1 0,-1 2-1,0 0-1,0 0-2,2 1-2,0 0-1,2 0-3,1-2-6,2-1-9,2-2-9,2-2-9,0-2 0,1-2 10,0-2 11,0-2 10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2786" units="cm"/>
      <inkml:brushProperty name="height" value="0.02786" units="cm"/>
    </inkml:brush>
  </inkml:definitions>
  <inkml:trace contextRef="#ctx0" brushRef="#br0">24560 44403 789,'-22'37'73,"4"-6"-19,5-4-17,3-4-18,2-5-9,2 1-3,1-2-1,0-1-2,1-1-4,1-1-3,-1-1-4,0 0-4,0-2-4,2-1-2,0 0-4,2-2-2,1-1 1,4-2 5,2-3 5,3 0 5,3-2 3,0 1 0,1 2 0,1 0 1,1-1 1,0-6 2,-1-4 1,1-5 2,-1-4 0,1-1 0,0-3 0,-1-1-1,0-1 0,-2 1-2,-3 1 0,-1 1-2,-1 1 1,-2 0 0,-1 2 1,0 1 1,-2 1 1,-1 1 3,0 1 1,-1 0 3,-1 2 0,0-1 2,0 0-1,0 0 1,-2 1 0,0 3-1,-3 1-1,-2 2-1,-1 0-3,0 0-3,1-1-4,-1-1-4,0-1 0,0 2 1,0 1 3,0 0 2,-1 3-3,-1 4-8,-3 4-8,-2 4-7,1 1-4,3 1 3,3 0 2,2 0 3,3-1-1,0-1 1,2-1-2,1 0 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25500 45100 724,'14'22'71,"-1"-3"-12,-2-3-14,-2-3-12,-1-2-9,1 1-5,1 0-6,2 0-5,-2-1-4,-1 1-5,-2-1-3,-2 1-3,-1-1-3,0-1-3,-1 0-1,1-2-2,1-1-4,0-2-7,1-3-5,2 0-6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7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26446 43864 655,'-8'-8'1,"2"0"4,1 1 2,1-1 3,1 2 7,0 4 12,2 4 11,0 4 12,1 4 1,0 5-9,0 5-11,0 5-10,0 2-7,0-1-6,0-1-5,0-1-7,0 0-4,0 2-3,0 3-5,0 1-3,0 0-2,-2-1-1,0-3-1,-1-1 0,-1-3 0,2-2 0,0-1 0,2-2 1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8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27094 43636 586,'0'-15'1,"0"2"2,0 3 2,0 1 1,-1 4 9,-1 6 15,0 6 15,-1 6 14,-2 3 2,0 3-13,-1 1-13,-2 3-12,1 1-7,-1 2-2,0 3-1,0 1-1,1 0-2,0-3-2,2-4-2,1-1-4,0-4-1,2 1-1,0-2-1,2-1-2,1-1-1,2-1-2,2-1-2,2 0-1,2-3-2,3-1-2,3-2 0,3-2-3,2-2 1,3-2 0,1-2 0,3-2 2,-1-2-2,-2 0-2,-1-1-3,-3-1-3,-1-1-3,-3 2-2,-1 0-4,-2 2-2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97522 12500 488,'-29'15'112,"5"-1"-24,5-1-23,5 0-23,3-1-14,0 1-3,2 1-4,1 1-3,0 0-2,0-3-2,0-1 0,1-2-1,0-1-1,2 2 0,2 0 0,2 1 0,1 1-5,0 0-7,0-1-9,0 1-8,2-1-3,4-1 1,4 0 2,3-2 2,4-1 0,1-2-2,3-3-2,1 0-3,2-2-1,1 0-2,1 0-3,1 0-2,-1 0 0,-3 0 3,-3 0 2,-3 0 3,-2-1 3,-3 0 1,-1-2 2,-2 0 1,-2-3 0,-2-2-6,-3-3-3,0-3-5,-3-1 2,-1 2 5,0 3 7,-1 1 5,-2 2 5,0 0 0,-1 2 2,-2 1 2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27555 43815 616,'-8'-15'2,"2"1"3,1 1 4,0 1 4,1 5 8,-2 11 16,0 12 14,-1 10 15,-1 5-1,0 2-14,0 1-15,1 1-15,-2 1-15,0 4-12,-2 2-14,1 4-14,-2 0-7,2-2-2,1-2-1,0-2-3,2-4 1,1-8 1,0-6 2,2-6 2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28806 46050 675,'-18'18'135,"-3"3"-37,-5 4-36,-3 5-38,-2 1-19,1 0-4,1 1-4,1-1-3,1 0-3,-1 1-1,1-1-1,0 0-2,1-1-2,5-3-2,3-3-1,4-3-3,3-3-1,3-3-4,1-3-3,2-2-3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669" units="cm"/>
      <inkml:brushProperty name="height" value="0.03669" units="cm"/>
    </inkml:brush>
  </inkml:definitions>
  <inkml:trace contextRef="#ctx0" brushRef="#br0">28539 45991 599,'-18'-4'22,"9"8"14,10 8 13,10 7 15,4 5 1,-1 1-13,-1 1-12,0 1-12,-1 1-10,1 3-4,1 1-5,1 2-6,0 1-4,-1 1-7,-1-1-6,0 0-6,-1-1-6,1-2-5,1-1-5,1-3-5,0-3-2,-2-5 4,-3-5 4,-1-5 2,-2-2 3,0 0-1,-2 0 0,0 0 0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0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30031 46100 697,'14'38'109,"-2"-2"-27,-4-2-27,-3-1-27,-2-1-16,-4 2-3,-2 2-3,-3 3-5,-3-1-4,0 0-10,-2-2-7,1 0-9,-1-2-4,4-3-2,2-3 0,4-3-3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0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30909 46281 539,'-1'-13'5,"-2"3"9,-2 4 9,-1 4 10,-2 4 3,0 6-5,0 4-5,1 5-4,-1 3-3,0 3-1,0 1-1,0 3-2,1 0 0,1 1 0,0-1-1,2 0-1,0-1-2,2-3-5,0-3-5,2-3-5,0-2-2,0-1-2,0-1 1,0 0-2,3-3-2,6-4-4,5-5-5,7-2-5,2-6-2,-1-4 2,-1-5 1,-1-5 1,-2-4 2,-1-1 3,-2-3 4,-2-1 4,-3 0 1,-3 4 2,-3 2 0,-2 3 2,-3 2 2,0 1 4,-2 0 4,0 3 4,-2 1 3,-2 4 1,-1 4 1,-3 4 2,-1 2 0,0 0 0,1 0-1,-1 0 0,4 1-3,6 0-6,7 2-5,8 0-5,3 0-6,1 0-3,1-2-6,1 0-4,0-2-1,-1 0 3,-1-2 2,0 0 4,-3 0 2,-1 2 4,-3 2 4,-1 2 4,-1 2 3,-2 2 5,-1 1 4,0 3 4,-2 2 4,-2 2 3,-2 1 3,-2 3 2,-1 0 2,0-1-2,0-1-2,0-1 0,0 0-1,-2 1 1,0 1 1,-1 2 1,0-2-1,2 0-4,2 0-4,2-2-4,2-1-2,0-1-3,2-1-2,0 0-3,2-3-3,2-1-3,1-2-5,3-2-3,1-2-3,0 0 0,-1-2-1,1 0 0,0-3-1,2-2-1,0-4-1,1-2 0,0-4 0,-1-3 2,-1-5 2,0-3 2,-2-2 2,1-1 2,0 1 2,0 0 3,-2 0 0,-1 1 0,-2 1 0,-2 1 0,-2 2 1,-2 1 4,-2 2 3,-2 3 4,-2 2 1,-2 2-1,-2 4-1,-1 3 0,-3 1-2,-2 2-6,-1 0-4,-3 2-5,-1 2-4,1 4-1,-1 4-2,1 3-1,1 2-8,2-3-12,4-1-11,3-2-13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1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33147 45180 545,'10'-15'6,"3"2"13,5 3 13,3 1 13,2 3 2,-1 4-6,-1 4-6,-1 4-8,0 3-3,1 3-2,1 3-2,1 4-2,-1 1-1,-1 2-1,-3 3 0,-1 1 0,-2 3-2,-2 1-1,-3 2-3,-1 3-1,-2 0-4,0 0-2,-2 0-5,0 1-3,-5 1-3,-8 6-3,-8 4-4,-7 6-4,-7 1-3,-5-1-5,-4-1-5,-6 0-4,0-4-2,4-6 1,4-6 1,4-6 1,5-5 0,5-5-1,7-5-1,5-4-2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35970 45344 609,'-2'-18'38,"-2"10"4,-4 11 4,-2 12 4,-3 5-2,-1 3-7,-3 1-9,-1 3-7,-3 1-5,-2 2-5,-1 3-3,-2 1-4,-3 3-2,1 4-2,-2 4-1,-1 4-3,1 1-3,3-2-8,3-2-7,3-2-7,3-4-5,3-7-3,3-7-1,3-7-3,2-5 0,2-1 1,2-2 2,2-2 1,1-3 3,2-3 3,0-2 3,2-4 4,-1-1 2,-1-2 1,0 0 2,-1-1 0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35680 45350 571,'-15'-16'3,"2"2"7,3 1 6,1 1 6,3 2 7,4 6 6,4 4 7,4 6 7,2 4-1,1 3-6,2 5-7,0 4-7,1 3-5,-1 4-5,1 5-3,0 3-5,0 3-7,3 2-9,2 2-11,1 2-11,3 0-7,1 0-6,3-2-7,1 0-5,-1-5-2,-5-7 2,-5-9 4,-4-7 3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3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38442 44778 564,'-1'-15'-1,"0"1"-1,-2 1 0,0 0-2,-1 3 6,-2 3 12,0 2 14,-1 4 12,-1 3 5,0 4-5,1 4-4,-1 3-5,-1 4-3,0 3-3,-1 3-2,-1 3-2,-1 2-3,0-1 0,1 0-3,-1 1 0,0 0-2,1 2-2,-1 3-2,0 1-1,1 3-3,3 2-6,1 4-5,2 2-5,2 2-3,2 0-1,2 0-1,2 0-2,3-2-2,4-4-6,3-4-4,5-3-5,2-5-1,3-3 1,1-5 3,2-3 1,-1-4 3,-5-3 6,-5-3 5,-4-2 6,-4-3-1,1-1-5,0 0-5,0-1-5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4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39461 46062 653,'-15'-1'1,"4"0"0,3-2 2,3 0 1,3-1 4,5 0 7,6 0 7,4 1 7,4-1 2,3 0-2,3 0-4,3 0-2,3 0-3,5 0-2,3 0-2,4 1-1,3-1-2,0 2 2,2 0-1,0 2 1,1 0-1,0 2-5,0 0-4,0 2-3,0 0-5,-2 1-3,-1 1-4,0 2-3,-3 0-4,-3-1-7,-5 1-5,-4 0-5,-4 0-6,-5-1-6,-5 1-5,-4 0-5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97770 12781 452,'-8'-14'34,"0"5"10,0 3 10,1 4 11,-1 3 0,0 4-9,0 2-10,0 3-10,0 3-7,-1 2-4,-2 1-5,0 3-4,1 1-2,1 3-1,2 1-1,2 3 0,1 0-6,1 2-9,-2 1-10,2 1-10,-1 0-8,0 0-3,0 1-5,0-1-5,0-1-3,0 0-4,0-1-3,1-1-3,-1-3 2,2-5 9,0-5 9,2-5 9,-1-3 6,0 0 4,-2-2 3,0 0 3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4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40021 47300 527,'-22'0'0,"3"0"0,3 0 0,3 0 0,2 0 0,2 2 0,2 0 0,3 2 0,1-1 6,3-1 10,4 0 10,2-1 11,5-1 3,5 0-8,7 0-8,5 0-6,3 0-4,-1 0 0,-2 0-1,0 0 0,-1 0-3,-1 0-7,-1 0-5,-1 0-7,-2 0-2,-3 2-1,-3 0 0,-3 1 0,-3 2 1,-2 0 5,-4 1 2,-2 2 5,-4 0 4,0 0 7,-3-1 7,-2 1 6,-1 1 2,-2 2 0,0 1-1,-1 3-1,-1 1-2,1 1-2,-1 2-2,0 0-2,0 2-3,1 2-3,-1 4-3,0 3-3,0 4-4,1 7-7,-1 5-5,0 5-6,1 6-7,-1 4-8,0 3-8,1 5-9,-1-4-2,2-11 3,1-10 2,1-12 4,0-6 2,2-5 3,1-3 2,0-4 4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5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38940 50581 697,'-19'0'3,"10"0"7,10 0 7,10 0 6,6-2 2,3 0-2,3-3-4,3-2-2,2 1-1,1 1 0,1 2-1,1 2 1,1 1-1,4 0-2,3 0-1,3 0-1,1 0-1,0 0 0,0 0 0,0 0 0,6 0-2,12 0-4,11 0-6,13 0-3,3 0-4,-2 0-2,-3 0-3,-3 0-2,-3 0-2,0 0-2,-1 0-3,-1 0-2,-1 0-1,-1 2 1,-1 0 1,-1 2 1,-2-1 1,-1-1 1,-2 0 1,-2-2 0,-5 0 1,-7 0-1,-6 0-1,-7 0-1,-7 0 2,-6-2 5,-5 0 4,-6-1 4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40241 43466 690,'-22'22'65,"6"-3"-14,5-3-15,5-3-14,0 1-7,-2 7-1,-3 5 0,-3 7-1,-1 0 1,4-2-1,3-3 0,3-3-1,1-3-1,2-3-2,0-3-4,2-3-2,1-3-6,4-2-7,2-4-7,3-2-7,4-8-2,6-12 3,3-11 2,6-12 4,0-4 2,-5 4 3,-5 4 2,-5 4 2,-4 3 3,-2 5 3,-4 3 2,-2 5 3,-4 3 1,0 2 0,-3 4-2,-2 3 1,-1 1-2,-2 2 0,0 0 0,-1 2-2,-1 1-1,-2 2-5,0 2-4,-1 2-5,1 1 0,1 3 3,2 2 3,2 2 3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40900 44150 800,'15'1'81,"-1"2"-20,-1 2-22,-1 1-22,-1 3-16,0 0-8,-2 1-10,-1 1-10,0 1-2,-2-1 4,-1 1 3,0 0 4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7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42298 42015 542,'-1'-28'22,"0"5"8,-2 7 5,0 5 8,-1 5-1,0 6-7,0 4-8,0 6-6,-1 3-5,-2 3 1,-1 3 0,-3 3 0,-2 3 0,-1 3-1,-3 3 0,-1 3-1,-1 2 0,1 2-2,1 2-1,1 2-1,1 1-2,2 0-2,3 0-4,1 0-1,2-1-4,2-2-1,2-2-3,2-1-1,2-4-3,0-2-1,2-3-2,0-3-1,2-4-1,2-5-1,1-5 0,3-4-1,1-4 0,2-2 0,0-2 0,1-2 0,1-4 0,1-6 0,1-5 0,1-7-1,-1-3 2,-1-3 1,-2-1 3,-3-2 2,-2 0 1,-2 1 1,-4 3 1,-2 2 1,-4 3 3,0 5 3,-3 4 5,-2 6 4,-2 4 1,-3 1-3,-4 2-2,-1 2-3,-4 4-3,0 5-6,0 7-5,-2 6-5,1 2-2,3-1 3,3-1 2,3-1 1,1-2 0,0-1-5,1-2-6,-1-3-4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8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44004 45237 559,'-9'-6'93,"-2"6"-18,-2 4-19,-1 6-17,-3 2-11,0 1-4,-1 1-4,-1 1-5,0 2-1,-1 1 0,1 3 0,-1 2 0,-1 1-1,-1 4-3,-2 3-3,-3 3-3,0 2-5,1 0-8,1 2-8,2 0-9,1-1-6,4-5-4,5-6-6,3-3-5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8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43850 44902 536,'0'-22'0,"0"4"1,0 5 1,0 3 1,2 5 9,4 6 18,3 6 18,5 6 18,1 4 3,-1 3-14,-1 3-13,0 3-14,-2 2-9,1 2-2,0 2-3,0 3-2,-1 1-2,-1 0 0,-1 2 0,0 0 1,-1 2-6,1 1-14,1 0-12,2 2-13,-1-2-9,-1-2-2,-1-4-4,0-2-3,-2-4 1,-1-5 4,-1-5 6,0-5 6,-1-3 3,0-2 4,0-2 3,0-2 3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9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45625 45040 601,'-7'-19'42,"2"10"7,2 10 6,2 10 6,0 7-3,0 7-11,-2 5-12,0 6-12,-1 4-8,-2-1-5,0 0-6,-1 0-6,-1 0-6,-2 0-6,0 0-5,-1 1-7,0-3-1,2 0 3,2-3 3,3-2 2,0-3-4,2-7-14,0-5-14,2-6-12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19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46475 45452 491,'-7'-8'3,"2"0"7,2 1 7,2-1 7,0 3 6,-4 6 6,-2 6 6,-3 5 5,-1 6-1,0 3-7,2 5-8,1 3-7,0 2-5,0-1-4,0-2-3,1 0-4,0-1-2,2-3-1,2-1-2,2-3 0,2-2-4,2-3-2,2-2-4,2-4-4,2-3-1,3-4-2,3-4-2,3-4 0,2-4-1,1-4 1,1-3 2,1-5 0,0-2 0,-3-3-1,-1-1-2,-3-2-1,-1 0 0,-4 1 3,-3 3 2,-2 2 3,-4 0 2,-3 3 2,-2 0 2,-3 1 3,-4 2 1,-2 4 3,-3 4 1,-3 5 2,-1 1 1,1 0-1,1 0-1,1 0-1,1 1-2,2 2-4,3 2-4,1 2-4,4 1-6,6 2-9,6 0-9,5 2-10,5-2 1,1-1 8,3-2 9,2-2 9,-1-1 5,0 0 3,-1 0 3,0 0 2,-3 0 2,-1 0 0,-3 0 1,-1 0 0,-2 0 2,-1 0 4,0 0 3,-2 0 3,0 0 3,0 0 0,0 0 1,-1 0 1,1 0 6,-2 2 10,-1 1 11,0 0 9,-2 2 3,0 2-6,-2 1-7,0 3-6,-3 2-4,0 3-3,-3 3-3,-2 4-1,-1 0-4,0 2-2,1 1-4,-1 1-2,1-1-3,2-1-2,2-3-2,2-1-2,2-3-1,0-1-2,2-2-2,0-3-1,3-1-3,4-2-2,3-2-3,5-2-3,1-4-3,1-6-3,-1-6-3,1-6-4,-1-2 0,-3-1 2,-1 1 3,-2-1 3,-3 0 3,-1-1 3,-2-1 4,-2-1 4,-2 1 2,0 1 0,-2 3 1,0 1 0,-3 3 0,-2 1-1,-4 2 0,-2 2-1,-2 2 0,-1 1-1,-1 0 2,-1 2-1,-2 0-4,0 2-9,-1 0-9,-1 2-8,1 0-6,3 0 1,3 0-1,2 0 0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0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48272 43994 606,'8'-22'0,"0"3"0,0 3 0,0 2-1,0 4-1,-1 3-1,1 2-2,0 4-2,1 1 3,1 2 8,3 0 8,2 2 8,1 2 4,1 5 2,1 5 3,2 6 2,-2 2 0,-1 2-2,-3 3-3,-1 1-1,-2 2-2,0 1-1,-2 1-2,-1 0 0,0 2-3,-2 1-3,-1 0-3,0 2-4,-2 0-1,-2-2-1,-2 0 1,-2-1-1,-1-4-3,0-6-2,0-5-5,0-6-4,-2 3-2,-6 13 0,-4 12 0,-5 14 0,-4 4-5,-3-1-8,-3-3-10,-2-1-8,-4-2-5,-3-4-1,-2-3-1,-4-2 0,3-6 4,8-7 9,7-9 8,9-7 9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3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98127 11433 480,'8'-6'85,"0"4"-17,-1 4-19,1 4-17,0 4-9,2 3 1,0 5 0,1 3 2,2 2-2,0-1-2,1-1-2,1-1-3,0 0-2,-3 1-1,-1 1-2,-2 1-1,-2 2-1,-2 1-1,-3 3 1,0 1 0,-5 2-1,-4 0-5,-6 2-2,-3 1-5,-7 2-5,-5 2-7,-7 3-7,-5 4-8,-2 0-8,0 0-6,2-2-8,0 0-7,2-2-1,2-2 6,2-2 6,1-2 5,5-4 6,7-9 6,7-7 6,7-8 6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50551 42809 573,'1'-14'0,"0"3"0,2 2 0,0 4 0,0 3 10,-2 4 19,-2 4 19,-2 4 20,-3 4 3,-6 7-13,-4 5-12,-5 6-12,-2 2-10,1-3-6,1-4-6,1-2-6,3-2-4,3-1-2,4-1-2,5-1-2,3-2-3,5-1-1,6-2-2,4-3-3,5-2 0,3-2 2,4-4 2,5-2 1,1-2-1,0 0-1,1 0-2,-1 0-3,-2 0-1,-3 0-1,-5 0-1,-3 0 0,-4 0 0,-1 0-1,-2 0 1,-2 0 1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1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51082 42880 555,'-8'-8'0,"2"2"0,1 1 0,0 0 0,1 1 5,0-2 8,0 0 10,1-1 8,-2 1 7,2 4 3,-1 4 5,0 4 2,-1 4-1,-2 7-7,-2 6-8,-1 5-6,-2 6-7,0 4-3,0 6-5,1 5-4,-2 4-6,-2 5-7,-1 5-9,-3 5-8,1-2-8,3-11-7,2-9-6,4-9-8,1-8-3,1-3 1,-1-5 1,0-3 1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45300 50378 699,'8'-14'15,"2"5"3,0 3 3,1 4 3,0 2 0,-1 0-3,0 0-1,-2 0-4,1-1-1,4 0 0,2-2-2,3 0-1,2-2 0,-1 0-2,1-1-2,0-1 0,0 0-2,1 2-1,1 2-1,1 2 0,1 1-1,1 2 2,1 0 0,1 2 1,1 0-1,2 0-1,3-1-3,1 1-1,2 1 0,2 0-2,2 1 1,3 2-1,0-1 0,0-1 0,0-1 0,0 0 0,-2-1-1,-3 0-2,-5 0-2,-4 0-1,-1-1-1,-1 2 0,0-2 1,1 1 0,-1 0 1,-1 0 3,-1 0 3,-1 0 1,0-1 2,1 0-2,1-2 1,1 0-2,1-1 1,0 0-1,2 0 1,1 0 0,1 0 0,-1 0 1,0 0 2,1 0 0,-1 0 1,2 0-3,1 0-2,1 0-1,1-1-1,0 0 2,2-2 0,1 0 2,-1-1 0,0 2 0,-1 0-2,-1 2-1,-3 0-2,-2 0-5,-3 0-4,-3 0-5,-2 1-1,-1 2 1,-1 2 1,-1 2 2,-2 0 2,-2-1 0,-4-1 1,-3 0 1,-1-1-3,0 0-9,0 0-7,0 0-8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21563 52792 571,'-1'-28'5,"0"7"8,-2 7 9,0 7 10,-2 5 1,-2 5-3,-2 6-5,-1 4-4,-3 4-2,0 3-1,-1 3 1,-1 3-1,-1 2 0,1 3-1,-1 1-1,0 2 0,0 1-1,-1 1-1,-1-1 1,-1 0-1,0 2-1,3 2-2,1 4-1,2 3-3,3 0-2,3 1-3,2 0-2,4 0-4,1-2-4,2-4-6,0-4-5,2-3-6,2-4-3,5-2 0,5-1 1,6-3 1,1-1-2,0-1-1,1-1-1,-1-1-3,0-2 0,-1-2 1,-1-4 1,-1-3 0,-2-2 3,-3 0 3,-2-2 4,-4 0 3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3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23555 54993 588,'-13'0'7,"6"0"12,6 0 13,6 0 12,5 0 5,4 0-6,3 0-6,5 0-4,3-1-5,6 0-4,5-2-4,5 0-4,3-1-2,4 0-3,2 0-1,4 1-3,3-2-1,5 0-2,5-2 0,5 0-1,3 0-2,3 1-3,1 1-1,2 0-2,0 1-3,-3 0-6,-3 0-5,-3 1-5,-5-1-3,-7 2-3,-7 0-2,-6 2-3,-8 0-1,-6 0-2,-7 0-1,-7 0-1,-5 1 1,-4 2 6,-5 2 6,-2 1 5,-5 2 4,0-2 2,-3-1 4,-2 0 2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4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25661 55866 562,'-13'0'6,"8"0"10,7 0 11,6 0 11,5 0 1,5 0-6,3 0-8,5 0-7,1-1-6,-1-1-2,-1 0-3,-1-1-2,-1-1-4,0 2-2,1 0-4,-1 2-2,0 0-1,-3 2 1,-1 0 1,-3 2 0,-2 1 2,-4 1 0,-4 3 2,-4 2 1,-3 1 0,0 1 0,-2 2 0,0 0 1,-2 1 3,-2 1 9,-2 1 8,-1 1 8,-2 2 3,0 3-2,0 3-2,1 3-3,-1 4-2,0 6-3,0 6-3,1 6-3,-1 5-4,0 4-8,1 3-5,-1 5-8,0 0-7,-2-3-10,0-4-9,-1-1-8,1-7-5,3-9 1,3-8 0,2-9 1,2-6 4,1-3 5,-2-3 6,2-2 5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5"/>
    </inkml:context>
    <inkml:brush xml:id="br0">
      <inkml:brushProperty name="width" value="0.03309" units="cm"/>
      <inkml:brushProperty name="height" value="0.03309" units="cm"/>
    </inkml:brush>
  </inkml:definitions>
  <inkml:trace contextRef="#ctx0" brushRef="#br0">25080 53065 664,'-8'16'90,"0"1"-20,0 1-21,0 1-20,2 0-10,1-1-1,2-1 0,2-1 0,1-1-4,2-1-6,0 0-5,2-2-8,2-3-5,5-6-6,5-6-7,5-6-5,2-4-2,-1-1 3,-1-3 4,0-1 3,-3-3 2,-1 0 4,-3-1 2,-1 0 3,-3-2 3,-2 3 2,-4 0 3,-2 1 3,-2 0 2,0 2 3,0 1 1,0 1 2,-2 2 0,-2 3 0,-4 2-2,-2 4 0,-2 2-3,-1 2-2,-2 2-2,0 2-4,-1 2-2,-1 4-3,-1 2-4,-1 3-3,0 2-5,3-1-4,1 1-4,2 0-6,2-2 0,3-1 3,1-2 5,2-2 3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5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25900 53450 729,'15'8'82,"-1"1"-16,-1 2-16,0 0-15,-2 0-14,1 1-8,-1 0-10,1 0-8,-1-1-9,-2 1-9,-2 0-8,-2-1-9,-2 0-3,1 0 1,0-2 1,0-1 1,0-1 4,0 0 4,0-2 7,0 0 4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6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27277 51799 510,'0'-21'4,"0"3"9,0 5 7,0 3 9,-1 4 3,0 6 2,-2 4 0,0 6 0,-3 3-1,-2 5-4,-3 3-2,-3 5-5,-2 2-1,-1 2-1,-2 3 0,1 1-1,-1 1-1,1 0-1,1 0-2,1 1-1,1-2-2,2-2-3,3-2-2,1-1-2,1-3-3,2-1-5,1-3-4,0-1-4,3-3-3,2-1-3,4-3-1,2-1-2,3-3-1,2-2 0,1-4 0,3-2 0,1-4 1,-1 0 1,1-3 1,-1-2 1,0-2 1,-2-2 2,-3-1 2,-1-3 1,-2 0 2,0-1 1,-2 0 1,0 1 1,-4-1 2,-2 2-1,-5 1 1,-4 1 1,-3 1-1,0 2 0,-1 2-1,-1 3 0,0 0-1,-1 4-1,1 0-1,-1 4-1,2 0-2,2 1-4,4 2-5,3 0-4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6"/>
    </inkml:context>
    <inkml:brush xml:id="br0">
      <inkml:brushProperty name="width" value="0.03868" units="cm"/>
      <inkml:brushProperty name="height" value="0.03868" units="cm"/>
    </inkml:brush>
  </inkml:definitions>
  <inkml:trace contextRef="#ctx0" brushRef="#br0">27977 52313 568,'7'-22'0,"-1"6"0,-1 5 0,0 5 0,0-1 0,0-6 0,1-5 0,2-7 0,-1-1 5,-1 3 9,-1 3 10,0 3 9,-2 2 3,0 1-6,-2 1-4,0 1-5,-2 0-3,-2 2-2,-2 1-1,-2 1-2,-1 1-1,-2 2 1,0 2 0,-1 2 1,-1 1-1,-2 2 0,0 0-1,-1 2-2,1 1 0,1 1-2,2 3 0,2 2-1,2 1 0,1 0 1,0-1 1,2 1 1,1 0-1,2 3-5,2 2-4,2 2-3,2 0-3,2 1-1,1-1-2,3 1 0,1-1 0,2 1 0,0-1 0,1 1 0,-1-1 1,-1-1 1,-2-1 0,-2-1 0,-2 0 1,-2-1 1,-3 1 0,0 0 0,-3-1 0,-1 1 1,0 0 0,-1-1 0,-3 1 0,-4 0 1,-4-1-1,-3 1 1,-3-2-1,1-3 1,-1-3 1,1-2-1,0-3 1,2 0-1,3-2 1,1 0-1,2-3 2,1-2 2,0-4 3,2-2 2,3-4 0,6-3-4,6-5-5,6-3-3,5-3-3,6-1-2,7-1 0,5 0-2,3 0-3,-2 3-6,0 3-5,-1 3-6,-5 3-3,-6 3 0,-7 3-1,-6 2-1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4:54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99604 13166 518,'29'-7'107,"-2"2"-22,-3 2-21,-3 2-22,-2 2-13,-3 2-2,-1 2-5,-2 2-2,-3 1-3,-3 3-2,-2 2-3,-4 2-1,-2 1-2,-4 3-1,-2 1-2,-3 3-1,-3 0-2,-2 1-4,-1-1-3,-3 0-3,-1 0-1,-1-1 2,-1-1 1,-1-1 1,1-2 1,3-3-2,3-2 0,3-4-2,4-2 1,6-1 3,6 0 2,6-1 2,6-3 3,7-3 0,7-2 3,7-3 1,3-2 0,0 2-1,0 1-1,0 0-1,-1 2-5,-2 0-10,-2 2-10,-1 0-9,-2 2-4,0 0 3,0 2 2,1 0 2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29957 53792 612,'-24'-3'119,"1"8"-26,-1 9-27,1 10-27,-1 3-16,1 2-4,-1 1-5,1 1-4,0 0-6,1 2-6,1 1-6,1 1-7,0-1-5,1-2-5,-1-2-6,1-1-4,1-4-2,2-4 3,4-3 3,3-4 2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29633 53561 575,'-6'-13'32,"4"8"11,4 7 10,4 6 9,3 4 0,1 3-12,3 2-11,2 1-11,0 3-9,-1 3-3,-1 3-5,-1 3-4,0 2-5,0 2-5,-1 2-5,1 3-6,-1 0-6,-1 2-5,0 0-6,-2 2-6,0-2-4,0-4-5,-1-4-4,1-4-5,-1-4 2,0-7 9,-2-5 7,0-6 9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7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31409 53709 595,'-15'-14'7,"4"3"15,3 3 14,3 2 14,1 4 5,2 4-5,0 4-6,2 4-6,0 3-6,0 3-7,0 3-6,0 3-7,-1 3-4,0 3-3,-2 3-4,0 2-1,-1 3-4,-2 0-3,0 2-2,-1 1-2,0-2-6,0-2-6,2-4-8,1-2-8,0-4-3,2-5 0,0-5-2,2-4 0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8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31994 54098 528,'-22'9'112,"5"2"-24,3 2-25,4 1-25,3 4-14,1 3-4,0 5-4,2 3-4,0 2-3,2-2-2,0 0-2,2-1-2,0-2-1,0-3-1,0-3 0,0-3-2,1-3 0,2-1-4,2-2-3,2-2-3,2-4-1,5-2-1,4-6-1,3-2-1,3-6-2,-1-6-4,1-5-5,-1-6-4,-1-3-1,-1-1 0,-3 1 2,-1 0 1,-3 0 3,-2 1 4,-4 2 4,-3 0 4,-3 3 5,-6 5 5,-4 4 5,-5 6 4,-3 4 4,-1 1 3,-2 2 3,1 2 2,-1 2 2,0 2-1,2 2-1,1 1 0,2 2-2,3 0-5,2 0-4,4 0-5,3-1-3,4-1-2,4-1-2,4 0-2,3-2-3,5-2-4,3-2-4,5-2-3,1-2-3,1 0 1,-1-1 0,0-1 0,0 0 2,-3 2 1,-1 2 4,-3 2 2,-2 1 2,-4 2 1,-5 0 3,-3 2 1,-3 1 7,-2 1 11,-2 3 11,-2 2 12,-2 1 6,-2 1 1,-1 1 0,-3 2 2,0 0-1,0 1-1,2 1-2,1 1-2,0 0-3,2-1-5,1-1-4,0-1-5,2-1-3,2-1-3,2-1-3,2 0-3,2-2-3,0-1-3,1 0-5,2-2-4,0-1-2,1-1-4,2 0-2,0-2-3,1 0-2,0 0 1,-1 0 0,1 0-1,0-2 1,1-4 0,1-4 0,2-4 0,-2-3 3,-3-3 5,-3-3 4,-2-3 6,-3-1 3,0-1-1,-2 1 1,0-1-1,-3 1-1,-2 0-2,-4-1-3,-2 1-3,-1 0-2,1 3-4,0 1-2,2 3-4,0 1-2,0 4-3,1 3-3,-1 3-2,0 1-1,2 0 3,1 0 2,0 0 4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8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33861 53363 525,'2'-15'4,"6"2"6,4 2 7,5 3 7,3 1 4,1 2 0,1 2 1,1 2 1,0 3-1,-1 4 0,-1 4-1,0 3-1,-3 4-2,-1 3-2,-3 3-2,-1 3-3,-3 4-1,-4 3-3,-4 4-2,-4 4-1,-4 4-1,-4 4 0,-4 4 2,-3 4 0,-4 0-5,-3-3-14,-3-2-13,-3-4-12,-2-2-7,-1-4-1,-1-2 1,0-3-1,1-6-3,7-6-5,5-7-5,7-6-5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29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35250 52290 586,'14'-21'0,"-3"5"0,-3 4 0,-2 6 0,1 2 7,5 0 14,7 0 13,5 1 15,2 0 2,-5 3-7,-3 4-7,-5 2-8,-3 4-6,-2 4-4,-4 3-4,-2 5-4,-4 2-3,-4 2 0,-4 3-1,-3 1 0,-3 0 0,0-3 1,1-4 1,-1-2 0,2-3-1,1-2-5,2-4-5,2-3-5,7-2-5,10-2-6,11-3-7,11 0-6,4-4-4,-2 0 0,-2-3 0,-1-2 0,-4 0 2,-3 2 5,-5 2 3,-3 2 5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38318 53850 559,'-17'1'40,"0"4"6,-1 2 6,-1 3 5,0 4-2,1 2-11,1 3-9,1 3-11,-1 3-6,-1 2-4,-3 4-4,-1 3-3,-2 2-2,-1 2 3,-1 2 1,-1 3 2,0-1-6,3-2-13,2-2-13,1-2-14,3-3-7,3-6-2,3-3-3,2-6-1,3-4 0,1-1-1,0-2 2,2-2 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37693 53947 559,'-8'-8'4,"2"0"8,1 0 7,0 1 9,3 0 5,2 2 4,4 2 3,2 2 4,3 3-1,2 6-6,1 4-4,3 5-6,1 5-5,-1 5-3,1 5-3,-1 4-3,1 4-4,0 2-5,-1 3-4,1 1-4,-1-1-6,-1-1-8,-1-2-8,-1-1-8,-1-5-6,0-4-3,-2-5-5,-1-5-3,-1-4-1,0-3 4,-2-3 4,0-2 3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40445 53372 487,'-2'-19'8,"-2"7"19,-3 8 16,-3 8 18,-3 7 4,-2 5-13,-2 7-10,-1 5-13,-2 4-5,1 1 0,-1 0-1,1 2 0,0 2-1,1 2-3,1 4-3,1 2-3,1 0-3,4-4-3,3-4-3,3-3-3,3-2-4,5 4-1,6 3-2,4 2-2,4-1-4,3-6-4,3-5-5,3-7-5,0-3-4,0-3-5,-1-1-6,-1-2-4,0-2-1,-1-1 3,1 0 3,-1-2 3,-2-1 4,-3-2 6,-4-3 5,-4 0 5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1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41941 54839 623,'-4'-15'6,"8"1"9,8 1 11,7 1 11,7 1 2,5 1-3,5 1-4,4 0-5,5 2-2,2-1-4,4 0-1,2 1-4,3 0-1,3 2 1,4 2-1,2 2 0,-1 3-3,-7 4-9,-5 3-6,-6 5-8,-5 1-9,-4 1-10,-3-1-11,-5 1-10,-4-2-3,-3-1 4,-4-3 4,-5-1 4,-2-1 5,-2-2 5,-2-1 5,-2 0 4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5"/>
    </inkml:context>
    <inkml:brush xml:id="br0">
      <inkml:brushProperty name="width" value="0.04459" units="cm"/>
      <inkml:brushProperty name="height" value="0.04459" units="cm"/>
      <inkml:brushProperty name="color" value="#00BFF3"/>
    </inkml:brush>
  </inkml:definitions>
  <inkml:trace contextRef="#ctx0" brushRef="#br0">93431 17905 493,'-1'-13'50,"0"6"8,-2 6 6,0 6 6,-1 4-2,0 1-14,0 3-13,0 2-12,-1 1-9,-2 1-4,-1 1-3,-3 1-4,-1 1-2,1 1-3,-1 1-1,0 1-3,1 2 0,-1 1-3,0 3 0,1 1-2,-1 1-1,2-2-3,1 0-1,1-1-2,-1 0-2,0 1-1,-1 1-1,-1 1-2,0-2-1,2-4 0,2-3 0,3-4 1,3-10-7,7-15-13,7-14-13,8-14-13,1-10 0,0-2 11,-1-4 11,-1-2 12,-2 4 8,-3 10 5,-3 11 5,-2 11 5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1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42661 55947 509,'-13'-1'3,"8"0"4,7-2 5,6 0 4,6 0 6,7 0 3,5 2 5,7 0 4,2 0-2,2-2-6,0-2-9,2-1-6,-1-1-6,-4 2-3,-2 2-3,-3 2-4,-6 3 1,-7 4 4,-8 4 4,-8 3 4,-6 5 5,-4 3 5,-4 5 5,-3 3 6,-1 2 1,2-1-1,4-2-1,3 0-2,2 2-4,0 3-6,2 4-7,1 4-5,0 3-8,0 0-8,0 2-7,0 0-7,0 0-7,0-2-4,0-2-5,1-2-6,-2-4 2,2-5 7,-1-7 6,0-5 7,0-5 0,0-1-3,0-2-5,0-2-4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42391 52655 639,'-16'-2'8,"-2"12"14,0 11 15,-1 13 15,1 3 2,3-4-9,3-4-10,3-3-10,2-4-5,2-3-2,2-3-1,2-3-1,2-2-6,4-2-8,2-3-11,4-1-8,1-3-4,1-6 0,1-4 2,1-5 0,1-4 1,0-1-1,-1-3 0,1-1-1,-2-1 2,-1 1 2,-2 1 3,-2 1 3,-2 1 2,-1 1 1,0 0 2,-2 2 2,-1 2 2,-4 1 1,-2 2 2,-3 3 2,-2 0-1,0 2-2,0 0-3,0 2-2,0 1-1,-2 2 2,0 2 1,-1 2 0,0 1 0,2 2-4,3 0-3,1 2-4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42950 53100 728,'8'8'7,"-1"0"14,1-1 14,0 1 13,0 0 3,-1 2-9,1 0-10,0 1-9,-1 1-11,-1-1-12,0 1-10,-2 0-13,0-1-10,0-1-12,0-1-10,0 0-11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2"/>
    </inkml:context>
    <inkml:brush xml:id="br0">
      <inkml:brushProperty name="width" value="0.03403" units="cm"/>
      <inkml:brushProperty name="height" value="0.03403" units="cm"/>
    </inkml:brush>
  </inkml:definitions>
  <inkml:trace contextRef="#ctx0" brushRef="#br0">43735 52153 646,'0'-23'2,"0"-1"3,0 1 3,0 0 3,-1 0 5,-1 2 2,0 3 5,-1 1 3,-2 4 0,0 3-5,-2 4-4,0 4-4,-2 2-2,-1 2 3,-3 0 2,-2 2 3,1 1-1,3 3-2,3 4-3,2 2-2,3 3-2,0 1-2,2 3-3,0 1-2,1 1-1,0-1 1,0-1 0,0-1 0,2 0 1,2-1-1,4 1 0,2 0 0,1-1-1,1 1 1,0-1 1,0 1-1,-1-1 1,-1 1-3,-1-1 0,0 1-2,-3-2 0,-1-1-1,-2-2 1,-1-2 0,-4-2-1,-2 1 1,-4 0 1,-2 0-1,-3-2 0,-1-1 0,-3-2 0,-1-2-1,-2-1 0,2 0 0,1-1-1,1 1 1,1-1 0,1-4 0,1-2 1,0-3 1,3-4 1,3-2 0,2-3 0,4-3 1,2-2 0,4 1 0,2-1 0,3 1-1,5-1-2,4 1-3,4-1-4,6 0-2,2 1-4,-1 1-3,-1 1-2,-1 1-4,-2 1-3,-2 1-5,-1 0-5,-2 2-5,-4 2 1,-1 2 7,-4 4 7,-3 3 6,-2 0 4,0 0 1,-2-2 2,0 0 0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3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44944 51532 476,'6'-19'67,"-3"9"-12,-2 8-10,-3 10-12,-4 6-5,-4 5-2,-4 4-1,-3 7-1,-3 2-1,1 2-1,-1 2-2,1 2-2,-1 1 0,0 0-2,1 1-1,-1-1-1,1 0-2,1 0-1,1 0-1,1 0-1,2-2-2,5-4 1,3-4-1,4-3 1,3-5-5,3-5-9,4-5-9,2-4-8,2-4-4,2 0 0,0-2 0,1 0 0,1-3 1,1-2-1,1-4 1,1-2 0,0-2 1,-3-1 1,-1-1 2,-2-1 2,-2-2 3,-1 0 2,-1-1 4,0-1 3,-3 0 2,-1 3 1,-2 1 2,-2 3 1,-2 1 2,-3 2 1,-4 2 2,-2 2 1,-3 2 0,-1 0-2,-3 2-1,-1 0-2,-3 3-3,-2 4-4,-1 4-6,-2 4-4,0 1-2,3-1 3,3-1 3,3-1 2,2-1-1,2-2-2,3-2-3,1-2-2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46268 53600 558,'-18'18'162,"-6"3"-40,-3 4-40,-6 5-40,-1 0-23,1-2-8,3-1-8,2-3-6,0 2-8,-1 5-9,-1 5-10,0 4-8,0 1-5,5-4-2,3-4-3,5-3-1,2-5 1,4-5 5,3-5 5,3-5 4,1-3 6,0 0 4,0-2 4,0 0 5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46137 53394 616,'-6'-18'51,"6"10"1,4 11 3,6 12 2,2 6-6,1 5-11,1 3-12,1 4-12,1 4-6,0 2-1,-1 4-2,1 3 0,-1 1-7,-1 0-10,-1-1-12,0 1-11,-3-3-6,-1-6-2,-2-5-2,-2-7-2,-1-4 1,0-3 0,0-3 0,0-2 2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4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47889 53450 629,'-2'39'120,"0"0"-28,-3 0-29,-2 0-30,-2 1-15,-2 2-1,-1 2-3,-3 2-3,0 1-9,1 0-17,1 0-19,1 0-17,1-5-7,2-6 1,2-9 3,3-7 3,0-6 4,0-3 8,0-3 7,0-2 8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5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48821 54047 471,'-8'11'107,"0"5"-27,0 7-29,1 5-28,-1 2-14,2-1-2,0-3-1,2-1 0,1-3-3,2-3-3,2-3-4,2-3-2,2-3-3,2-2-1,1-4-3,3-3-1,2-2-2,2-3-1,1-4 0,3-2-1,0-4-1,-1-3 1,-1-5 1,-1-3 1,-1-2 0,-3 3 1,-1 1 1,-2 3 1,-3 1 3,-2 1 4,-4 1 4,-2 1 5,-3 1 3,-2 2 5,-2 2 2,-1 3 5,-2 1 1,0 2 2,0 2 0,1 2 2,1 1-5,6 2-10,4 0-10,6 2-10,4-1-4,3-2 1,5-2 0,3-2 0,3-1 1,1 2 1,1 0 0,1 2 1,-1 0 1,-3 2 2,-3 0 2,-3 2 1,-3 0 2,-3 2 0,-2 0 1,-4 1 1,-2 1 5,0 0 10,-2 0 10,0 0 10,-2 0 5,0 1-1,-2 1 2,0 2-1,-1 0-1,0 1-1,0 1-3,1 1-2,-2 2-3,2 1-5,-1 3-3,0 2-5,0-1-1,2 0-1,0-1 0,2 0-1,1-3-1,2-1-5,2-3-3,2-1-5,1-2-4,1-2-4,2-3-4,0-1-4,0-2-2,1-4 3,0-2 1,0-3 3,0-4 0,1-4-2,1-4-2,1-3-1,0-4 0,-2-1 3,-3-2 4,-1-2 2,-1-1 2,-2 3 4,-1 2 2,0 1 3,-3 4 1,-4 3-1,-4 4-1,-4 5-1,-2 1-2,-1 2-2,-2 0-2,0 2-1,-1 1-6,-1 2-5,-1 2-8,-1 2-6,1 1-1,3 0 6,2 0 4,4 0 6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5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50866 53477 471,'16'-6'8,"1"2"14,2 4 15,0 3 15,-1 1 3,-1 1-10,-3 1-10,-1 2-10,0 1-6,2 1-1,1 3-1,3 2-1,0 2-1,-1 1 0,-1 3 0,-1 1 0,-2 4-1,-4 3 0,-5 4-1,-2 4-1,-5 3 0,-2-1 0,-4 0 0,-2 0 0,-3 0-2,-1 0-4,-3 0-3,-1 1-5,-4-2-6,-3 0-7,-5-2-6,-3 0-8,-4-1-7,-2-1-5,-4-2-6,-2 0-6,1-3-1,7-5 3,7-5 2,7-4 3,4-4 5,1-1 6,1-1 5,1 0 7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5"/>
    </inkml:context>
    <inkml:brush xml:id="br0">
      <inkml:brushProperty name="width" value="0.04266" units="cm"/>
      <inkml:brushProperty name="height" value="0.04266" units="cm"/>
      <inkml:brushProperty name="color" value="#00BFF3"/>
    </inkml:brush>
  </inkml:definitions>
  <inkml:trace contextRef="#ctx0" brushRef="#br0">93950 18115 515,'7'-28'-17,"-1"7"10,0 7 11,-2 7 11,0 6 10,0 7 10,0 7 11,0 8 9,-1 2 2,0 1-10,-2-1-9,0 1-8,-1-1-7,0 2-1,0 1-4,0 1-1,-1 0-3,0-1-2,-2-2-2,0 1-2,-1-3-1,0 0 0,0-1 1,0-1-1,3-5-4,4-8-6,5-10-7,6-8-8,2-7-2,3-7 4,1-5 2,3-6 3,0-2 0,1 2-2,-1 2-3,1 1-2,-3 3 0,-3 2 2,-5 1 2,-3 3 1,-3 2 0,-2 3-6,-3 3-6,0 3-5,-3 3-2,0 6-1,-2 4 0,0 6 0,-1 2 2,0 0 2,0-1 2,0 1 3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39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52450 50620 669,'9'-7'104,"3"0"-25,4 2-24,2 1-25,3 0-14,5 0-3,3 0-4,4 0-3,2 0-2,-1 1-3,-1-1-3,-1 0-1,-2 1-2,0 2 1,-1 2 2,-1 2-1,-2 2 2,-1 1-1,-3 3 1,-1 2 0,-1 0 1,-1 1 0,1-1 2,-1 1 1,0-1 0,-3-3 0,-1-1 0,-2-2-1,-1-2 1,0 0 0,-1-2 0,1 0-1,0-1 1,1 0-1,2 0-1,0 0 0,1 0 0,-1 0 0,1 0 0,0 0-1,-2-1 1,-1 0-2,-3-2-1,0 0 0,-2 0-1,1 0 0,1 2-1,2 0 0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5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60580 2300 445,'-17'9'87,"0"1"-19,-1 3-19,-1 2-18,0 0-12,1-1-3,1-1-2,1 0-3,0-1-2,-2 1 0,0 1-2,-1 1 0,-1 2-1,-3 1 0,-1 3 1,-2 1-1,-2 2 1,1-1-1,-1 1 0,1-1-1,0-1 0,3-1 0,1-3-1,3-1 0,1-2 0,3-1 0,1-1 0,3 0 0,4-3-1,10-4-4,8-5-2,9-2-3,4-3-1,-1 2 2,-1 0 0,-1 2 2,0 0 1,1 0 1,1 0 1,1 0 1,1 0 0,-1 2 2,1 0 0,-1 2 1,-1-1 1,-1 1-2,-3 0 1,-1 0-1,-1 0-1,0 0 0,-1 0 0,1 0-1,-1-1 0,1 0 0,0-2 0,-1 0 1,0-3 2,-2 0 4,-3-3 3,-1-2 5,-2-1 0,-2-2-1,-2 0-3,-2-1-1,-1-2-2,0 0-1,0-1-1,0-1-1,-1-1-2,0-1 0,-2-1-1,0-1-2,-1 0-1,-2 1 0,0 1-1,-1 1-1,-1-1-1,0 0 0,0-1-2,0-1-1,1 1 0,1 1 0,0 2-1,2 3 0,-1 0-4,0 0-8,-1 1-9,-2-1-7,2 3-11,2 6-12,4 6-12,3 6-13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5"/>
    </inkml:context>
    <inkml:brush xml:id="br0">
      <inkml:brushProperty name="width" value="0.05048" units="cm"/>
      <inkml:brushProperty name="height" value="0.05048" units="cm"/>
    </inkml:brush>
  </inkml:definitions>
  <inkml:trace contextRef="#ctx0" brushRef="#br0">62409 2163 435,'8'-15'2,"0"4"3,0 3 2,-1 3 4,1 4 11,-2 7 18,-1 7 19,0 8 17,-2 3 2,-2 2-16,-2 3-16,-2 1-17,-2 2-9,0 1-2,-1 0-4,-2 2-2,1 0-3,1-2-4,0 0-3,2-1-3,-1-2-3,0-1-2,-1-3-1,-1-1-2,-1-4-1,2-1 1,1-5-1,0-1 0,3-10-3,4-16-7,4-15-7,4-16-6,3-8-2,3 0 2,3 0 3,3 0 2,1 3 3,1 4 4,-1 6 3,1 4 4,-2 5 1,-2 5 2,-1 5 0,-2 5 2,-3 3 1,-1 1 5,-3 0 4,-1 2 3,-1 1 7,0 2 7,0 2 8,0 2 8,-1 3 2,-1 2 0,-1 4-3,0 2-1,-2 2-3,0 1-5,-2 1-4,0 2-3,-1 1-3,0 5 1,0 3 2,0 4 0,-1 2-1,0-1-1,-2-1-2,0-1-3,0-2-1,0-2-2,2-1-1,0-2-2,2-2-3,0 1-2,2-1-3,0 1-2,1-2-9,0-1-14,0-2-13,0-3-14,1-2-9,3-4-3,3-4-5,4-4-3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65209 1339 416,'-7'-5'8,"4"6"17,2 6 16,4 6 17,0 3 3,0 3-7,-2 1-10,0 3-8,-1 2-4,0 3-2,0 3-2,0 2-1,-1 3-3,0 3-3,-2 1-4,0 2-3,-1 2-4,0 4-1,0 2-1,0 4-3,0 0 0,1-1 0,-1-1 2,0 0 0,0-2-2,0-2-3,0-2-3,0-2-4,1-3-4,0-2-3,2-3-3,1-3-4,-1-4-2,-1-2 1,0-3 2,-1-3-1,-2-6-3,0-8-8,-1-10-9,-1-8-8,0-4-2,2 1 6,2 1 6,2 0 6,1 2 4,0-1 4,0 0 2,0 0 4,0 0 0,2-1-2,0-1-3,2-1-2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64760 813 500,'-8'-21'10,"2"8"19,1 7 20,0 7 20,0 5 3,-2 5-11,-1 5-13,-3 5-12,-2 3-8,0-1-4,-1 1-2,-1-1-5,0 1-3,-1 1-3,0 1-5,1 1-3,-2-1-4,0-2-4,-1-1-5,-1-3-4,0-1-6,1-1-3,1 0-6,1-2-4,1-2-4,2-1-1,3-2-2,1-2-1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18:5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65900 950 432,'16'2'124,"-1"6"-25,1 4-24,0 5-26,-1 3-14,3 1-5,0 1-3,1 1-4,0-1-4,1-1-2,-1-3-3,1-1-3,-1-2-2,-1 1-1,-1 0 0,-1-1-1,-1 0-2,-1-1-1,0-1-1,-2 0-2,-3-5-9,-6-8-13,-6-8-15,-6-8-14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8"/>
    </inkml:context>
    <inkml:brush xml:id="br0">
      <inkml:brushProperty name="width" value="0.04122" units="cm"/>
      <inkml:brushProperty name="height" value="0.04122" units="cm"/>
      <inkml:brushProperty name="color" value="#6ADCAB"/>
    </inkml:brush>
  </inkml:definitions>
  <inkml:trace contextRef="#ctx0" brushRef="#br0">72855 40795 533,'-13'-13'97,"6"4"-22,6 6-21,6 5-23,7 3-9,7 3 1,8 3 1,9 4 3,1 0-1,-4 1-1,-4 0-1,-3-1-2,-4 1-7,-3 1-14,-3 1-12,-3 1-14,-3 0-9,-2-3-4,-4-1-3,-2-2-5,-3-1 1,0-1 5,-2 1 5,0 0 4,-2-2 3,-2-1-1,-2-2-1,-1-2-1,-2-1 2,2 0 4,1 0 5,1 0 4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9"/>
    </inkml:context>
    <inkml:brush xml:id="br0">
      <inkml:brushProperty name="width" value="0.04156" units="cm"/>
      <inkml:brushProperty name="height" value="0.04156" units="cm"/>
      <inkml:brushProperty name="color" value="#6ADCAB"/>
    </inkml:brush>
  </inkml:definitions>
  <inkml:trace contextRef="#ctx0" brushRef="#br0">71639 42650 529,'-17'0'0,"-5"2"0,-3 0 0,-4 2 0,-2-1 3,5-1 5,2 0 5,3-2 6,3 0 4,2 0 3,4 0 4,3 0 3,4 1 2,6 2 2,6 2 0,6 1 2,5 1-3,7-2-5,5-3-6,6 0-5,5-2-4,4 0-2,4 0-3,4 0-2,1-2-4,-2 0-5,-3-3-3,0-2-6,-5 1-1,-2 1 1,-5 2 1,-4 2 1,-4 1-5,-5 0-11,-5 0-11,-5 0-11,-4 1-8,-2 2-4,-4 2-4,-2 1-4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39"/>
    </inkml:context>
    <inkml:brush xml:id="br0">
      <inkml:brushProperty name="width" value="0.03797" units="cm"/>
      <inkml:brushProperty name="height" value="0.03797" units="cm"/>
      <inkml:brushProperty name="color" value="#6ADCAB"/>
    </inkml:brush>
  </inkml:definitions>
  <inkml:trace contextRef="#ctx0" brushRef="#br0">71858 42180 579,'-34'-7'5,"13"1"13,11 1 12,12 1 13,8 0 3,6 2-4,4 0-5,5 2-4,2 0-4,0 0-2,0 0-3,1 0-2,-1 0-3,-1 2-3,-1 0-2,-1 2-4,-1-1-5,2 1-8,1 0-10,1 0-8,-1-1-7,-5-1-5,-3 0-5,-5-2-6,-2 1-4,-2 2-2,-2 2-3,-2 2-4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3992" units="cm"/>
      <inkml:brushProperty name="height" value="0.03992" units="cm"/>
      <inkml:brushProperty name="color" value="#6ADCAB"/>
    </inkml:brush>
  </inkml:definitions>
  <inkml:trace contextRef="#ctx0" brushRef="#br0">71658 41340 551,'0'-27'22,"0"11"11,0 9 10,0 10 12,-3 8 1,-4 5-8,-6 7-8,-3 5-7,-6 6-6,-3 3-4,-5 4-3,-3 4-4,-3 2-3,-3 0-3,-1 0-4,-2 0-3,-1 0-2,0 3-3,0 2 0,0 2-3,2-1-4,6-2-6,4-4-6,5-2-7,5-6-7,7-6-5,5-7-5,6-7-7,4-6-1,2-5 3,2-4 2,2-6 2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94800 18032 479,'29'-14'56,"-3"4"-11,-5 4-9,-3 4-10,-2 3-6,-1 0-2,1 2-2,0 0-2,-2 2-3,-3 4-3,-3 2-2,-2 3-3,-3 2-1,-2 1 1,-2 2 1,-2 0 2,-3 1-1,-4 1-2,-4 1-2,-3 1-2,-2-1 0,2-1-1,3-3 1,1-1 0,2-3 2,2-1 0,3-2 2,1-2 1,3-4 2,4-2-1,3-6 1,5-2-1,3-5-1,2-2-5,1-3-4,3-3-4,1-1-3,1 1-2,1 1-2,1 1-2,-1 0-1,-3 2 0,-3 1 1,-2 1-1,-3 0-1,1 0-3,0 1-3,0-1-2,-1-1-2,1 0 3,0-1 0,0-1 2,-2-1 4,-1-1 4,-2-1 5,-2-1 4,-1-1 4,0 1 1,0-1 0,0 1 2,-1 0 0,-1 0 0,0 2 1,-1 1-1,-1 1 1,1 1 0,2 1 0,0 0 0,2 3 9,0 3 20,1 2 19,2 4 19,-1 4 7,-1 6-6,0 5-5,-2 7-6,-1 2-7,-2 1-8,-2-1-8,-2 1-9,-2 0-6,-2 1-5,-1 1-5,-3 0-5,0 1-1,0-1 2,2-1 1,1-1 2,0-1-6,0-1-10,0-1-12,1-1-11,0-4-14,2-8-15,2-8-16,2-8-15,2-5 4,2 0 25,2-1 24,2-1 25,1 0 17,1 3 6,1 1 8,2 2 8,0 1 2,1 1-1,1-1-2,2 0-2,-1 0-2,-1 2-2,-1 1-1,-1 0-3,0 2-2,0 0-5,-1 2-3,1 1-5,0 0-7,0 0-12,-1 0-10,1 0-11,-1-2-4,-2 0 2,-2-3 2,-2-2 3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3652" units="cm"/>
      <inkml:brushProperty name="height" value="0.03652" units="cm"/>
      <inkml:brushProperty name="color" value="#6ADCAB"/>
    </inkml:brush>
  </inkml:definitions>
  <inkml:trace contextRef="#ctx0" brushRef="#br0">72336 42993 602,'6'-3'8,"-3"10"15,-2 9 16,-3 11 16,-2 5 4,0 2-7,0 3-6,0 1-6,0 1-9,0 0-7,0 0-10,1 0-8,-2-1-6,0-2-6,-2-2-5,0-1-5,0-4-2,1-5 1,0-5 2,2-5 0,1-6-5,2-6-15,2-8-13,2-6-14,1-3-2,0 3 10,0 1 10,0 2 11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0"/>
    </inkml:context>
    <inkml:brush xml:id="br0">
      <inkml:brushProperty name="width" value="0.04396" units="cm"/>
      <inkml:brushProperty name="height" value="0.04396" units="cm"/>
      <inkml:brushProperty name="color" value="#6ADCAB"/>
    </inkml:brush>
  </inkml:definitions>
  <inkml:trace contextRef="#ctx0" brushRef="#br0">72634 43013 500,'7'-15'2,"1"2"6,0 2 4,0 3 4,1 1 2,1 2-2,3 2-4,2 2-2,0 1-1,-1 0 1,-1 0 0,-1 0 2,-1 1-3,-2 2-2,-2 2-4,-2 2-3,-2 1 0,-1 3 4,0 2 5,-1 2 4,-1 1 4,0 3 5,0 1 5,0 3 4,-1 2 2,-1 4-3,0 5-2,-1 3-3,-1 1-2,0 0-3,0-2-3,0 0-3,1-1-3,0-2-2,2 0-2,0-1-3,1-3-2,0-5-5,0-5-4,0-5-4,-1-4-4,-4-4-6,-2-4-5,-3-4-5,-2-7-1,0-10 3,0-9 3,1-10 5,0-6-2,2-2-3,2-2-5,3-2-4,0 2 0,2 4 5,0 6 4,2 4 4,0 5 8,2 5 8,0 5 10,2 5 8,0 4 5,1 2 0,2 4-1,0 3 1,0 3-1,0 4 0,-2 3 0,0 5 0,-3 5-1,-3 7-1,-2 7-2,-3 6-2,-4 4-1,-2 0-1,-3 0 0,-3 0-2,-1-2-1,1-4 0,1-3 1,1-5-1,1-4 0,2-5 1,2-5 1,3-5 0,3-5-1,8-6-4,6-6-3,7-5-5,6-8-4,5-7-5,5-9-6,4-6-4,2-5-5,-1 2-2,-3 0-3,-2 2-3,-3 3 1,-3 5 3,-5 7 4,-3 6 3,-3 3 3,-1 2 5,-1 3 5,0 1 3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1"/>
    </inkml:context>
    <inkml:brush xml:id="br0">
      <inkml:brushProperty name="width" value="0.04591" units="cm"/>
      <inkml:brushProperty name="height" value="0.04591" units="cm"/>
      <inkml:brushProperty name="color" value="#6ADCAB"/>
    </inkml:brush>
  </inkml:definitions>
  <inkml:trace contextRef="#ctx0" brushRef="#br0">74359 42650 479,'7'-16'1,"1"2"4,0 1 2,0 1 3,0 2 8,-1 6 13,1 4 12,0 6 13,-1 5 2,-2 5-8,-3 7-9,0 5-7,-4 5-6,-2 2-3,-4 4-2,-2 3-3,-2 1-2,1 0-2,-1 0-1,0 0-1,1-1-7,1 0-8,0-1-9,2-1-9,2-8-10,2-12-11,4-12-12,3-14-10,1-6-5,1-1 2,1-1 4,2-1 2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1"/>
    </inkml:context>
    <inkml:brush xml:id="br0">
      <inkml:brushProperty name="width" value="0.05621" units="cm"/>
      <inkml:brushProperty name="height" value="0.05621" units="cm"/>
      <inkml:brushProperty name="color" value="#6ADCAB"/>
    </inkml:brush>
  </inkml:definitions>
  <inkml:trace contextRef="#ctx0" brushRef="#br0">75450 41321 391,'9'-9'0,"1"-1"0,3-3 0,2-2 0,1 1 1,1 3 2,1 2 3,1 4 1,2 1 1,1 0-3,3 0-1,1 1-4,0 0-1,-1 3-2,-3 4-1,-1 2-3,-2 2 1,-3 0 1,-1 0 3,-2 0 2,-3 0 4,-1 1 3,-2 1 4,-2 2 5,-1 0 3,0 1 2,0 1 2,0 2 2,-1-1 0,1 1 0,0-1-1,0 1 0,0 0-1,0 1-1,0 1 1,0 2-1,-1 0 0,0 2 0,-2 3-1,0 1 0,-1 2-1,0 1 0,0 1-2,0 1 0,0 1-1,0 4-1,0 3-3,0 2 0,-1 2-2,0 1 0,-2-2-1,0 2 0,-1-1-2,0 0-1,0 0-2,0 0-1,0-2-2,0-2-3,0-3-1,1-4-2,-1-2-1,2-5 1,0-3 2,2-5 1,-1-1-4,-2 0-11,-2-1-11,-2 1-11,-1-3-3,-2-5 3,0-4 2,-1-6 3,-2-4 2,-2-5 1,-1-5 0,-3-5 1,1-6 2,3-5 3,3-6 3,3-6 3,1 0-1,0 7-7,0 8-6,0 6-7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4231" units="cm"/>
      <inkml:brushProperty name="height" value="0.04231" units="cm"/>
      <inkml:brushProperty name="color" value="#6ADCAB"/>
    </inkml:brush>
  </inkml:definitions>
  <inkml:trace contextRef="#ctx0" brushRef="#br0">74839 42085 519,'0'-35'3,"-2"7"12,0 9 12,-1 7 13,-3 8 4,-2 8 0,-3 8-3,-4 7-1,0 6-3,-1 3-6,0 3-5,1 3-5,-1 0-4,2 0-1,1-1-2,1-1-2,0-2-2,1-3-1,-1-4-1,0-1-3,5-11-12,8-15-24,9-15-24,10-16-24,3-7-4,2 5 15,1 4 15,1 4 16,0 3 12,-3 3 8,-1 3 7,-3 3 8,-2 3 6,-3 4 5,-2 4 4,-4 4 4,-2 3 3,-2 2 1,-3 2 1,0 2 1,-5 4 3,-2 5 1,-5 7 3,-4 5 2,-3 4-1,-3 1-4,-3 1-4,-3 0-4,-1 2-3,-1 1-4,1 0-3,0 2-3,2-3-3,5-7 0,4-8-2,6-5-2,6-11-9,8-12-16,8-13-18,8-13-17,3-5-2,2 3 13,1 4 12,1 2 12,-1 4 9,-3 5 3,-3 5 4,-3 4 4,-4 6 7,-8 5 10,-7 4 10,-6 5 11,-6 5 3,-3 6-3,-5 3-5,-3 6-3,-2 1-2,3-1-2,1-3-1,3-1-1,2-3-4,3-1-6,2-3-6,4-1-6,6-3-5,10-2-4,10-4-3,9-3-5,4-2 0,-1-4-1,-3-2 2,-1-3 0,-3-2 2,-3 2 2,-3 0 2,-3 2 2,-6 3 5,-8 8 8,-9 6 6,-9 7 8,-5 4 3,1-1-2,-1 1-2,1-1-1,-1-1-1,1-1-1,-1-2 0,1-3-1,-3 0 0,-3 2 1,-4 0-1,-4 1 0,-1-1 2,3-3 5,3-3 5,4-2 4,8-4 2,18-3 0,16-2 0,17-4-1,9-2-6,2-3-13,2-4-11,2-2-14,0-1-6,-4 1-3,-2 1-2,-3 1-2,-4 1-5,-4 2-6,-3 2-7,-5 2-6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3525" units="cm"/>
      <inkml:brushProperty name="height" value="0.03525" units="cm"/>
      <inkml:brushProperty name="color" value="#6ADCAB"/>
    </inkml:brush>
  </inkml:definitions>
  <inkml:trace contextRef="#ctx0" brushRef="#br0">78450 43400 624,'29'1'134,"-3"2"-30,-5 2-29,-3 2-30,-4 1-27,-3 3-24,-3 2-23,-2 1-24,-3 1-7,-1-1 12,0-1 10,-1 0 11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2"/>
    </inkml:context>
    <inkml:brush xml:id="br0">
      <inkml:brushProperty name="width" value="0.03887" units="cm"/>
      <inkml:brushProperty name="height" value="0.03887" units="cm"/>
      <inkml:brushProperty name="color" value="#6ADCAB"/>
    </inkml:brush>
  </inkml:definitions>
  <inkml:trace contextRef="#ctx0" brushRef="#br0">78197 44450 566,'-21'1'9,"7"2"20,5 2 18,6 2 20,5 1 3,4 3-10,4 2-11,3 1-12,3 1-9,0-1-7,-1-1-9,1 0-7,-2-2-19,-1 1-29,-2 0-28,-2 0-29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4"/>
    </inkml:context>
    <inkml:brush xml:id="br0">
      <inkml:brushProperty name="width" value="0.04622" units="cm"/>
      <inkml:brushProperty name="height" value="0.04622" units="cm"/>
      <inkml:brushProperty name="color" value="#6ADCAB"/>
    </inkml:brush>
  </inkml:definitions>
  <inkml:trace contextRef="#ctx0" brushRef="#br0">84817 41287 475,'8'-6'65,"1"6"-11,2 4-11,0 6-11,1 3-7,-1 3-2,1 3-1,0 3-1,-1 2-3,-1 1-1,0 1-2,-2 1-2,-2 1-2,-2 0 1,-4 2-2,-2 1 0,-4 1 1,-2 1-1,-3 0 1,-3 2 0,-3 0-1,-2 0-1,-1 0-3,-3 1-2,-1 0-2,-3 2-1,-1 2-1,-2 2-1,-2-1-1,1-4-2,0-3-1,0-5 0,0-4-3,5-3-3,2-5-4,3-3-3,2-5-2,0-6 1,2-6 1,1-6-1,1-6 1,-1-7-1,0-7 0,1-7-1,0-4 0,2-2 2,2-2 0,3-2 0,1 2 2,2 4 2,2 6 3,2 4 1,1 4 4,2 5 5,0 3 5,2 5 4,1 2 5,1 4 5,3 2 3,2 4 6,1 2 1,2 2-1,0 2 0,1 2-1,2 2 0,3 1 1,3 3 1,3 2 1,2 1-1,3 1-5,1 1-3,2 1-5,1 1-4,1-1-6,-1 1-5,0-1-5,-1 1-6,-1 1-6,-3 1-7,-1 1-6,-4 1-5,-2-1-2,-3 1-3,-2-1-3,-4-1-2,-1-1 2,-2-3-1,-2-1 1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5"/>
    </inkml:context>
    <inkml:brush xml:id="br0">
      <inkml:brushProperty name="width" value="0.04827" units="cm"/>
      <inkml:brushProperty name="height" value="0.04827" units="cm"/>
      <inkml:brushProperty name="color" value="#6ADCAB"/>
    </inkml:brush>
  </inkml:definitions>
  <inkml:trace contextRef="#ctx0" brushRef="#br0">87347 42808 455,'-7'-5'74,"4"5"-12,3 7-9,2 6-11,1 3-7,0 1-4,-2 1-6,0 2-3,-1 0-6,0 4-3,0 3-5,0 3-4,-1 1-4,0-2-1,-2 0-3,0-1-1,-1-2-6,0-3-9,0-3-7,1-3-10,-2-6-6,2-10-6,-1-10-4,0-9-7,0-6 5,2 1 12,0-1 12,2 1 14,0 1 8,2 3 6,0 3 6,2 3 6,1 2 5,3 2 3,4 2 5,2 2 4,2 1 1,-1 1 0,1-2 0,0 2-2,0-1 0,1 0-4,1 0-3,1 0-2,0 1-4,-1 0-1,-1 2-4,0 0-1,-2 2-8,-1 0-9,-1 2-11,0 0-11,-3-2-4,-3-4-2,-2-5 1,-4-5-2,-1-4 5,0 0 7,0-1 8,0-1 9,0 1 3,0 1 3,0 2 1,0 3 2,-1 0 1,0 0 2,-2 0 3,0 1 2,0 0 8,2 2 17,2 2 17,2 3 15,0 2 3,0 5-12,-2 6-11,0 4-12,-1 4-6,0 3-1,0 3 0,0 3-2,-1 2-1,-2 1-5,-2 0-2,-2 2-5,0 1-3,-1 1-6,0 0-4,0 2-5,1-1-3,0-3-1,2-4-1,1-2-2,4-9-5,7-14-10,9-15-9,8-15-9,2-6 0,0 3 8,-1 3 9,-1 4 9,-2 2 7,-3 5 4,-3 3 4,-2 4 5,-3 5 8,-3 8 9,-1 6 11,-2 8 9,-2 2 4,-2 1-6,-2-1-4,-2 1-5,0-2-4,0-1-5,2-3-5,0-1-4,5-3-7,6-4-11,7-4-9,7-4-10,3-5-4,-1-6 4,-1-5 2,-1-7 4,0-3 2,-1-2 1,1-3 2,-1-1 0,-1-1 1,-1 0 3,-2 0 3,-2 0 1,-3 2 6,-1 5 7,-3 5 8,0 5 8,-5 6 13,-3 6 19,-4 8 19,-3 6 19,-3 5 1,0 3-16,0 3-17,0 4-16,1-1-10,0 0-6,2-1-4,1 0-5,1-3-3,2 0 0,2 0-1,2-2-1,2 0-3,5 3-3,4 2-6,4 1-3,0-1-4,-1-3-4,-2-4-2,-3-4-4,-1-3-1,0 1 0,-2 0 1,0 0 1,-6 2 1,-9 5 3,-8 5 1,-9 5 3,-6 2-1,-2-1-5,-4-1-5,-3-1-5,0-1-4,2-1-4,1-2-3,3 1-3,4-4 1,5-5 8,6-5 7,7-4 7,2-3 4,0 2 1,0 0 2,0 2 1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6"/>
    </inkml:context>
    <inkml:brush xml:id="br0">
      <inkml:brushProperty name="width" value="0.03805" units="cm"/>
      <inkml:brushProperty name="height" value="0.03805" units="cm"/>
      <inkml:brushProperty name="color" value="#6ADCAB"/>
    </inkml:brush>
  </inkml:definitions>
  <inkml:trace contextRef="#ctx0" brushRef="#br0">91532 42862 578,'-19'-1'66,"9"0"-7,8-2-5,9 0-7,9-2-5,8 0-5,7-1-6,8-1-5,3-1-4,0 2-5,-2 1-5,0 1-4,-3 0-7,-4 2-9,-4 0-8,-3 2-9,-4 0-8,-3 2-4,-3 0-7,-3 2-5,-3 0-2,-4 1 0,-4 1 0,-4 2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1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70400 11350 622,'-4'-43'21,"-5"17"5,-7 15 7,-5 16 6,-9 13-2,-9 14-6,-10 11-9,-8 14-7,-3 3-5,7-2-4,6-3-2,7-3-4,4-6-1,3-5 3,3-7 1,4-5 3,2-4 0,4 0 0,3 0 1,3 0-1,3 1 0,3 4-1,3 3-1,4 3-1,5 1-1,10 1 0,10-1-1,9 1 0,4 1-1,1 3 0,-1 3-1,1 4 0,-1 1-1,1 0-1,-1 0-1,1 0 0,-3-2-1,-2-3 1,-3-3 0,-3-2 1,-2-5 0,0-2 0,0-3 1,0-3 0,-2-2 1,-3 0 1,-3 0 2,-2 0 0,-5 1 1,-2 4-1,-3 3-1,-3 3-1,-9-1 0,-11-2-2,-14-3-1,-11-3-1,-11-4-1,-5-3-2,-7-3 0,-5-2-2,-4-3 0,0 1 0,0-1 2,0 1-1,-2-3 2,-3-2 0,-3-3 1,-2-3 0,2-7 1,9-9 0,10-10 0,10-8 0,7-4 1,6 3 2,7 3 3,6 4 3,6 1 4,6 0 5,7 0 7,6 0 5,9 1 1,13 4-2,12 3-3,13 3-4,6 1-2,0 1-3,0-1-3,0 1-2,4-1-5,10 1-9,10-1-6,9 1-9,4-4-7,1-6-8,-1-6-8,1-6-8,-9-1-2,-15 7 3,-15 6 3,-16 7 2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96706 17745 435,'0'-30'12,"0"7"2,0 4 2,0 5 2,0 6 7,0 10 11,0 8 11,0 9 11,-2 6 2,0 3-8,-3 3-6,-2 2-8,-1 4-6,1 2-3,-1 4-5,0 3-3,0 1-5,-2 1-4,0 2-5,-1 0-5,-1 3-7,1 4-8,-1 3-7,0 5-9,2-2-5,3-7-4,2-7-3,4-6-4,1-6 1,0-4 5,0-4 4,0-3 6,0-5 2,2-3-1,0-4-2,2-4-2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6:46"/>
    </inkml:context>
    <inkml:brush xml:id="br0">
      <inkml:brushProperty name="width" value="0.03658" units="cm"/>
      <inkml:brushProperty name="height" value="0.03658" units="cm"/>
      <inkml:brushProperty name="color" value="#6ADCAB"/>
    </inkml:brush>
  </inkml:definitions>
  <inkml:trace contextRef="#ctx0" brushRef="#br0">91522 43700 601,'-24'0'78,"13"0"-12,14 0-9,14 0-11,8 0-9,4 2-5,5 0-7,3 1-5,2 0-5,2 0-4,1-2-3,0 0-5,-1-1-4,-2 0-6,-3 0-7,-3 0-6,-4 0-8,-3 0-9,-5 0-8,-3 0-8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0"/>
    </inkml:context>
    <inkml:brush xml:id="br0">
      <inkml:brushProperty name="width" value="0.04323" units="cm"/>
      <inkml:brushProperty name="height" value="0.04323" units="cm"/>
      <inkml:brushProperty name="color" value="#6ADCAB"/>
    </inkml:brush>
  </inkml:definitions>
  <inkml:trace contextRef="#ctx0" brushRef="#br0">94058 42106 508,'-13'-8'5,"8"-2"7,6 0 9,8-1 9,4 0 3,3 2-2,3 3-1,3 1-1,1 1-2,-1 0-2,-1 0-2,-1 0 0,-2 2-4,-1 4-2,-3 4-4,-1 4-2,-3 2-3,-2 3 1,-4 2 1,-2 1-1,-4 3-1,-2 1-4,-4 3-4,-2 1-3,-3 0-4,-3-1-3,-3-3-4,-3-1-2,-1-2-1,-1-1 1,1-1 3,-1-1 1,2-1 3,1-4 2,3-3 3,1-2 1,6-3 5,7-1 6,8 0 5,7-2 5,6 0 2,1 0-2,3 0-3,1 0-3,1 0-1,-3 0 0,-1 0-1,-3 0 0,-1 2-1,-1 2-2,0 3-2,-2 4-1,-1 2 0,-1 3 1,0 3 2,-2 3 1,-2 1 0,-4-1-2,-4-1 0,-4-1-3,-3-1 0,-2-1-1,-1-1-1,-3 0-2,-1-2-1,-1 1-3,-1-1-2,-1 1-3,-1 0-2,-1-1 1,-1 1-1,-1 0 0,0-1-2,1-1-5,1-1-5,1-1-4,2-1-4,1-2-3,2-2-3,3-2-2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2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95676 42547 572,'8'-21'4,"-1"7"5,1 5 8,0 6 6,1 3 6,1 0 7,3 0 6,2 0 7,1 1-2,-1 4-8,1 2-10,-1 3-8,0 2-5,-4 0-1,-3-1 0,-2 1 0,-4 1-3,-1 2-5,-2 1-5,-1 3-4,-4 1-4,-4 1-3,-4 1-2,-3 1-4,-5 1 0,-1 1-1,-4 1 1,-3 1-1,-1-1 2,1-2 0,2-1 1,0-3 2,1-1 1,3-2 3,1-3 1,3-1 3,2-2 2,2-3 4,4-1 3,3-2 3,5-2 4,8 0 4,8-1 3,7-2 4,7 0-1,3-2-5,4-1-5,4 0-5,2 0-4,-1 0-2,-2 2-3,0 0-3,-2 2-1,-3 0 2,-4 2 1,-2 0 2,-2 2-7,-3 2-16,-1 2-16,-2 2-15,-3 0-7,-3-1 1,-3-1 2,-2 0 2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2"/>
    </inkml:context>
    <inkml:brush xml:id="br0">
      <inkml:brushProperty name="width" value="0.04056" units="cm"/>
      <inkml:brushProperty name="height" value="0.04056" units="cm"/>
      <inkml:brushProperty name="color" value="#6ADCAB"/>
    </inkml:brush>
  </inkml:definitions>
  <inkml:trace contextRef="#ctx0" brushRef="#br0">96344 41672 542,'0'-19'12,"-2"7"12,0 8 11,-2 8 13,0 5 2,1 1-9,-1 3-6,0 2-9,0 1-5,0-1-3,0 1-3,0 0-3,2-2-5,4-3-6,4-3-7,4-2-7,2-4-6,3-2-5,2-4-5,1-2-5,1-3-2,-1 0 3,0-1 3,-2-1 2,-2-1 4,-3 0 5,-3 0 6,-2 1 5,-3 0 3,0 0 3,-2 2 2,0 1 3,-3 1 0,-2 2-1,-4 2 0,-2 2-1,-1 1 4,1 0 11,0 0 9,2 0 10,0 0 3,1 2-5,-1 0-3,0 2-5,2 0-6,4 2-7,4 0-8,4 1-7,3 0-5,3-2-3,4-2-3,2-2-2,1-1-1,1 0 1,-1 0 2,1 0 1,-2 0 2,-3 2 1,-3 0 3,-2 2 0,-5 1 10,-2 5 18,-6 4 18,-2 4 18,-5 2 2,-2 1-11,-3 1-11,-3 1-12,-3 1-8,-1 3-5,-3 1-4,-1 2-5,-3 5-2,-5 5-2,-3 6 1,-4 6-1,-4 6-2,-2 9-2,-3 7-1,-4 8-3,-1 3-2,-1-2-3,-2-2-4,0-1-2,1-2-3,5 1-2,2-1-2,6 0-1,3-2 0,5-5 2,5-5 1,5-5 3,5-6-1,5-8-4,5-8-4,5-8-4,2-7 1,0-5 3,0-6 3,0-6 5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3"/>
    </inkml:context>
    <inkml:brush xml:id="br0">
      <inkml:brushProperty name="width" value="0.03186" units="cm"/>
      <inkml:brushProperty name="height" value="0.03186" units="cm"/>
      <inkml:brushProperty name="color" value="#6ADCAB"/>
    </inkml:brush>
  </inkml:definitions>
  <inkml:trace contextRef="#ctx0" brushRef="#br0">98081 45350 690,'-14'30'94,"5"-4"-19,3-2-21,4-3-19,3-2-13,4-3-7,2-1-5,3-2-6,1-3-3,0-1-2,-2-2 0,-1-2 0,1-2-1,2-2 1,1-2 1,3-2 1,-1-2-1,-1-2-3,-2-2-2,-2-1-2,-2-2-1,-1 0 3,-1 1 4,0-1 2,-2 0 2,-2 1 0,-2-1 1,-2 0 0,-2 1-3,-2 1-8,-2 0-6,-1 2-9,-2 1-3,0 0 0,1 2 0,-1 1 0,1 0-4,1 2-7,0 0-7,2 2-6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4"/>
    </inkml:context>
    <inkml:brush xml:id="br0">
      <inkml:brushProperty name="width" value="0.04201" units="cm"/>
      <inkml:brushProperty name="height" value="0.04201" units="cm"/>
      <inkml:brushProperty name="color" value="#6ADCAB"/>
    </inkml:brush>
  </inkml:definitions>
  <inkml:trace contextRef="#ctx0" brushRef="#br0">84811 47818 523,'0'-29'36,"0"7"-1,0 5 0,0 7-1,-1 2-2,-2 2-3,-2 0-4,-2 2-3,-1 1-4,-1 2-2,-2 2-4,0 2-2,-1 2-2,-3 2-1,-2 1-1,-1 3-1,-1 1-1,3 0 1,1-1 1,3 1-1,0 0 1,0 0 0,0-1-1,1 1 0,0 0 1,2 0 0,2-1 2,3 1-1,0 0 1,0 0 0,0-1 0,0 1-1,1 0 1,4 0-2,2-1 1,4 1-1,1 0-1,3 1 0,2 1-1,2 2-1,1-2-1,3-1-2,1-2-1,3-2-2,-1-1 0,0 1 1,-1 2 1,-1 0 2,-2 0-1,-2 1 0,-4 0-1,-3 0-1,-2-1 0,-2 1 1,-3 0 0,0 0 0,-3 0 1,0 1 1,-2 1 0,0 2 2,-4-1-1,-4 1 0,-5-1 0,-5 1-1,-4 0 0,-2 1 0,-4 1 0,-3 2 1,0-2-4,0 0-6,1 0-6,2-2-6,1-2-5,3-1-3,3-2-2,3-2-2,5-3-6,7-4-8,6-4-8,8-4-9,2-3 2,1 0 11,0-1 12,0-1 10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5"/>
    </inkml:context>
    <inkml:brush xml:id="br0">
      <inkml:brushProperty name="width" value="0.0376" units="cm"/>
      <inkml:brushProperty name="height" value="0.0376" units="cm"/>
      <inkml:brushProperty name="color" value="#6ADCAB"/>
    </inkml:brush>
  </inkml:definitions>
  <inkml:trace contextRef="#ctx0" brushRef="#br0">86081 49316 585,'15'-7'75,"1"2"-11,0 2-11,-1 2-11,1 2-8,0 2-5,-1 2-5,1 2-5,-2 1-4,-3 1-2,-3 1-3,-2 2-1,-3 0-2,0 3-1,-2 1 0,0 3 0,-3 1-3,-4 1-5,-4 1-3,-3 1-5,-3-1-3,0-1-1,1-3-2,-1-1-1,0-2 0,-2-1 1,0-1 0,0 0 2,-1-2 2,2-3 1,3-1 3,1-2 3,2-2 2,0 0 3,2-2 3,1 0 4,2-1 3,6 2 4,4 0 4,6 2 4,3-1 0,3-1-2,3 0-2,3-1-3,2-2-3,-1-1-4,1 0-4,-1-1-3,0-1-3,-1 2 0,-1 0-2,-1 2 0,-1 0-7,-1 0-14,-1 0-11,-1 0-14,-1 0-5,-2 2 1,-3 0 2,-1 2 1,-2-1 5,0-2 7,-2-2 7,0-2 7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5"/>
    </inkml:context>
    <inkml:brush xml:id="br0">
      <inkml:brushProperty name="width" value="0.04356" units="cm"/>
      <inkml:brushProperty name="height" value="0.04356" units="cm"/>
      <inkml:brushProperty name="color" value="#6ADCAB"/>
    </inkml:brush>
  </inkml:definitions>
  <inkml:trace contextRef="#ctx0" brushRef="#br0">88856 48195 505,'0'-11'8,"2"9"17,1 8 17,0 9 17,-1 7 2,-2 5-12,-4 5-14,-2 5-12,-3 2-9,-2 2-4,-1 1-3,-3 0-5,1-1-1,3-6 0,3-4 0,2-5 1,4-6-3,4-8-6,4-9-6,4-6-6,3-9-4,5-6-1,3-7-1,5-7-2,1-4 1,-1 0 2,-1-2 2,-1 0 3,-2 0 2,-2 5 2,-1 4 0,-2 3 2,-3 4 3,-3 1 4,-3 3 3,-2 1 5,-3 2 3,-1 3 2,0 1 2,-1 2 2,-1 1 5,0 0 5,0 1 7,0-1 6,-1 2 3,-1 4 1,0 4 1,-1 4 1,-1 3-3,2 1-5,0 3-8,2 2-5,-1 5-4,-2 9-2,-2 8-1,-2 10-1,0 5-2,-1 3-5,0 4-4,0 2-3,0 3-5,1 3-2,-1 3-3,0 3-3,1 0-5,2-1-5,2-3-7,2-1-6,1-2-4,0-1-4,0-1-2,0-1-4,0-6 4,0-12 10,0-12 9,0-11 10,0-7 4,0-1 0,0-1-1,0 0 0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6"/>
    </inkml:context>
    <inkml:brush xml:id="br0">
      <inkml:brushProperty name="width" value="0.03728" units="cm"/>
      <inkml:brushProperty name="height" value="0.03728" units="cm"/>
      <inkml:brushProperty name="color" value="#6ADCAB"/>
    </inkml:brush>
  </inkml:definitions>
  <inkml:trace contextRef="#ctx0" brushRef="#br0">90075 47772 590,'-8'-19'75,"2"7"-15,1 8-16,0 8-15,2 5-10,0 3 0,2 4-1,1 2-2,0 1-1,0 1-2,0-1-2,0 1-2,1-1-2,5-3 0,4-1-3,4-2 0,2-3-2,1-1-3,1-2-3,1-2-3,0-1-1,-3 2-1,-1 0 0,-2 2 0,-2 1 0,-1 5 0,0 4 1,-2 3 0,-3 4 2,-6 3 3,-6 3 3,-6 3 2,-4 0 4,-3 0 1,-3-1 3,-3-1 2,-2-2 1,-1-2 1,0-1 0,-2-3 2,0-2-2,3-3-4,2-3-3,1-2-3,2-4-1,1-3 1,1-2 1,1-4 1,2-3-6,3-6-15,2-4-14,4-5-15,3-3-5,2-1 2,4-1 4,3-1 3,1 1 7,1 3 10,1 3 11,2 3 11,0 2 5,2 4 2,0 2 1,1 4 2,2 2 3,3 2 4,3 2 6,4 2 4,0 1 2,1 3 0,-1 2 0,1 2 0,-1 0-3,2 1-5,1 0-5,1-1-5,0 0-3,-3-1 2,-1 0 0,-3-2 1,-1-1-10,-1-1-21,-1 0-19,0-2-21,-3-1-7,-1 0 3,-2-2 4,-2 0 5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7"/>
    </inkml:context>
    <inkml:brush xml:id="br0">
      <inkml:brushProperty name="width" value="0.04025" units="cm"/>
      <inkml:brushProperty name="height" value="0.04025" units="cm"/>
      <inkml:brushProperty name="color" value="#6ADCAB"/>
    </inkml:brush>
  </inkml:definitions>
  <inkml:trace contextRef="#ctx0" brushRef="#br0">92033 47311 546,'0'-13'4,"0"8"9,0 7 9,0 6 8,-1 4-3,-1 1-12,0 1-14,-1 2-13,-3 0-9,-4 3-3,-4 1-3,-3 3-3,-3-1 0,1-3 5,-1-3 5,1-3 4,0-2 4,2-2 3,3-2 3,1-2 2,2-2 1,1-1 2,0 0 1,2-2 1,4-1 5,8-2 11,8-2 9,7-1 10,5-2 3,1 0-6,1 0-6,1 1-6,-1-1-4,-3 2-2,-3 0-3,-3 2-3,-3 2-3,-3 2-2,-3 3-2,-2 4-3,-5 3 0,-4 3 0,-5 5 1,-5 3 1,-6 3 1,-4 1 0,-4 1 2,-6 1 0,-2 0 0,1-1 0,2-1 0,0-1 0,2-2 1,3-1 2,3-3 2,3-1 2,5-3 1,7-3-3,6-3-1,8-2-3,6-4-1,7-2 0,7-4-1,7-2 0,3-2-2,0 1-1,0-1-1,1 0-1,-4 1-2,-6 2-2,-5 2-2,-6 2-3,-6 3 1,-5 2 1,-4 3 3,-6 4 2,-4 2 2,-5 3 2,-5 3 2,-5 3 3,-3 1 0,1-1 0,0-1 0,-1-1-1,2-1 1,3-3 3,3-1 1,3-2 2,6-3 1,9-3 0,8-2-2,9-4-1,6-2-1,3-4-2,3-2-3,3-3-2,1-1-2,0 2-3,1 2-3,-1 2-2,-2 2-2,-5 0-2,-5 2-2,-5 1-2,-5 1 0,-4 1 3,-6 3 3,-4 2 2,-7 3 2,-7 4-1,-9 3-1,-7 5 1,-4 1 0,0 1 5,0-1 3,0 1 3,-1-2 2,-1-1 0,0-3-1,-2-1 0,2-2 1,2-1 2,3-1 4,4 0 2,3-3 3,5-1 4,5-2 4,5-2 4,9-2 2,15-1-1,15 0 1,15-1-1,7-3-4,2-2-8,0-4-7,2-2-8,-1-1-5,-1 1-6,0 0-5,-2 2-4,-2 1-5,-4 2-4,-4 2-6,-3 2-3,-6 1-2,-6 0 3,-5 0 2,-6 0 3,-6 0 0,-2 0-3,-6 0-1,-2 0-3,-4 0 2,0 0 5,-1 0 6,-1 0 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6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96934 18908 473,'0'-16'0,"0"2"0,0 1 0,0 1 0,1 4 9,0 6 20,2 7 20,0 8 19,0 3 3,0 3-12,-2 1-13,0 3-12,-1 0-8,0-2-1,0 0-2,0 0-1,0-2-4,2 1-2,0-1-4,2 1-3,-1-2-3,0 0-2,-2 0-3,0-2-4,-3-2 0,-2-3-2,-4-3-1,-2-2-1,-2-3-3,-1 0-5,-1-2-5,-1 0-6,-2-1-2,0 0-1,-1 0-1,-1 0-1,0 0 1,1 0 1,1 0 2,1 0 2,1-2-4,2 0-6,3-3-8,1-2-7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7"/>
    </inkml:context>
    <inkml:brush xml:id="br0">
      <inkml:brushProperty name="width" value="0.03765" units="cm"/>
      <inkml:brushProperty name="height" value="0.03765" units="cm"/>
      <inkml:brushProperty name="color" value="#6ADCAB"/>
    </inkml:brush>
  </inkml:definitions>
  <inkml:trace contextRef="#ctx0" brushRef="#br0">92745 49840 584,'-15'-19'51,"4"10"2,3 10 1,3 10 2,2 7-4,0 5-9,2 5-9,0 5-8,1 3-8,0 6-4,0 3-5,0 4-3,0 4-8,0 5-10,0 5-9,0 5-9,0-3-6,-2-13-1,0-11-1,-2-11-2,0-7-2,1 1-3,-1-1-3,0 1-2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3794" units="cm"/>
      <inkml:brushProperty name="height" value="0.03794" units="cm"/>
      <inkml:brushProperty name="color" value="#6ADCAB"/>
    </inkml:brush>
  </inkml:definitions>
  <inkml:trace contextRef="#ctx0" brushRef="#br0">95027 49081 579,'-6'-7'9,"2"0"16,4 2 17,3 1 17,4 0 4,7 2-7,7 0-8,7 2-7,3 0-9,2 0-8,1 0-9,0 0-9,0 1-7,-3 2-8,-3 2-7,-3 2-8,-4 1-4,-3 1 0,-5 1 0,-3 1-1,-5 2-3,-6 2-5,-6 1-4,-6 3-6,-1-2 2,1-3 7,2-5 7,3-3 7,0-1 5,0 0 2,0 1 1,0 2 3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3411" units="cm"/>
      <inkml:brushProperty name="height" value="0.03411" units="cm"/>
      <inkml:brushProperty name="color" value="#6ADCAB"/>
    </inkml:brush>
  </inkml:definitions>
  <inkml:trace contextRef="#ctx0" brushRef="#br0">94816 50000 644,'-16'7'37,"16"-1"8,16 0 9,15-2 9,9-1-3,2 0-15,2-2-14,2 0-15,-1 0-12,-2 2-8,-4 1-10,-2 3-9,-4 0-7,-3-2-7,-5-3-7,-3 0-5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4209" units="cm"/>
      <inkml:brushProperty name="height" value="0.04209" units="cm"/>
      <inkml:brushProperty name="color" value="#6ADCAB"/>
    </inkml:brush>
  </inkml:definitions>
  <inkml:trace contextRef="#ctx0" brushRef="#br0">97303 48296 522,'-15'-8'9,"2"2"17,2 1 16,3 0 19,-1 4 4,0 6-7,-1 6-7,-1 6-7,-4 4-7,-4 6-8,-5 5-8,-5 5-8,-3 1-4,0 0-3,-2-2-2,-1 0-2,1-1-2,3-3 1,4-2-2,2-1 1,4-4-1,5-4-1,4-3 0,6-4-1,6-4-1,10-3 0,8-2-1,9-4 0,6-1-1,4-2-3,4 0-1,4-2-1,2 0-2,-2 1 0,0-1-1,-1 0 0,-4 1-3,-4 2-4,-5 2-5,-5 2-5,-6 1-4,-5 1-7,-6 2-4,-6 0-6,-5 0 2,0 0 8,-3-2 8,-2 0 8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8"/>
    </inkml:context>
    <inkml:brush xml:id="br0">
      <inkml:brushProperty name="width" value="0.04138" units="cm"/>
      <inkml:brushProperty name="height" value="0.04138" units="cm"/>
      <inkml:brushProperty name="color" value="#6ADCAB"/>
    </inkml:brush>
  </inkml:definitions>
  <inkml:trace contextRef="#ctx0" brushRef="#br0">97722 48781 531,'-15'-13'34,"2"3"5,3 4 6,1 4 5,1 6 2,2 8-2,1 7-3,0 9-3,1 4-6,-2 2-8,0 2-8,-1 3-10,-1 1-7,0 2-6,1 2-8,-1 2-7,0-1-2,0 0 1,0-3 3,1-2 1,0-4-3,2-8-11,2-6-11,2-6-9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9"/>
    </inkml:context>
    <inkml:brush xml:id="br0">
      <inkml:brushProperty name="width" value="0.04806" units="cm"/>
      <inkml:brushProperty name="height" value="0.04806" units="cm"/>
      <inkml:brushProperty name="color" value="#6ADCAB"/>
    </inkml:brush>
  </inkml:definitions>
  <inkml:trace contextRef="#ctx0" brushRef="#br0">97418 47911 457,'-21'-15'5,"5"4"11,5 3 10,5 3 11,2 3 5,2 5-2,0 6-2,2 4 0,-1 2-4,-1-1-6,0-1-5,-1 0-5,0-2-5,2 1-5,2 0-5,2 0-5,2-2-5,3-3-8,4-2-7,2-4-6,2-2-3,1-2 3,1-2 3,2-1 3,-2-2 1,-1 0-2,-3 0 0,-1 0-2,-3 0 1,-2 1 2,-4-1 3,-2 0 2,-4 0 5,-2 2 9,-4 1 8,-2 1 9,-2 0 6,1 2 2,-1 0 4,0 2 2,3-1 1,4 0-3,6-2-2,4 0-2,3-1-5,2 2-6,0 0-8,2 2-6,-2 1 1,-1 2 7,-2 2 7,-2 2 8,-3 1 4,-2-1-2,-4 1-2,-2 0-1,-2 2 0,-2 3-2,0 5 0,-1 4-1,-3 2-1,-3 4-1,-5 3 0,-3 3-1,-5 5 0,-3 6-2,-4 7 0,-4 8-1,-4 3-3,-3 3-5,-2 1-7,-3 3-5,-2 2-5,0 5-5,0 3-6,0 4-4,1 2-5,2 0-3,3 0-5,1 0-3,3-4 1,5-7 4,6-9 6,4-7 4,5-9 4,5-8 1,4-9 2,6-9 1,2-6 2,1-3 0,-1-3 2,0-2 0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09"/>
    </inkml:context>
    <inkml:brush xml:id="br0">
      <inkml:brushProperty name="width" value="0.03682" units="cm"/>
      <inkml:brushProperty name="height" value="0.03682" units="cm"/>
      <inkml:brushProperty name="color" value="#6ADCAB"/>
    </inkml:brush>
  </inkml:definitions>
  <inkml:trace contextRef="#ctx0" brushRef="#br0">98747 51647 597,'1'22'110,"1"-3"-24,3-3-26,2-3-25,1-1-12,0-1-3,0 1-1,-1 0-1,2-2-3,0-1-5,1-2-5,1-2-4,1-2-3,0-2-2,-1-2-2,1-2-1,-1-2-2,-2-2 1,-3-2 1,-1-1 1,-1-2 0,0 0 0,0 1 0,0-1 0,-1 1 1,-2 0 2,-2 2 1,-2 1 2,-2 0 1,-2 0 2,-2 1 2,-1-1 1,-3 0-2,-2 0-5,-1 0-5,-3 1-5,0 0-6,-1 2-5,1 2-7,0 2-6,0 1-5,4 0-5,3 0-5,3 0-5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0"/>
    </inkml:context>
    <inkml:brush xml:id="br0">
      <inkml:brushProperty name="width" value="0.04216" units="cm"/>
      <inkml:brushProperty name="height" value="0.04216" units="cm"/>
      <inkml:brushProperty name="color" value="#6ADCAB"/>
    </inkml:brush>
  </inkml:definitions>
  <inkml:trace contextRef="#ctx0" brushRef="#br0">84603 54297 521,'0'-18'3,"0"-3"6,0-5 5,0-3 6,-1 0 4,-1 3 1,0 5 2,-1 3 1,-2 4 0,-2 3-3,-2 3-3,-1 2-3,-4 4-2,-2 4 0,-3 4-2,-3 4 0,-3 4-2,-1 7-2,-2 5-2,-2 7-3,-1 2-1,1 0 0,1 0-2,1 0 1,3-1-1,5-5 2,5-4 1,5-3 1,4-3 1,2-1-1,4-1 0,2-1 1,4-1-2,2-1 0,3-1-1,3 0-1,3-1 0,1-1-2,3 1-1,2 0-1,-1-1-1,0 1-1,-1 0 0,0 0-1,-3-1 0,-1 1-1,-3 0-1,-1 0-1,-2-1 1,-2 1 3,-3 0 2,-1 0 2,-2 0 1,-4 1 1,-2 1 2,-3 1 0,-5 1 0,-4 0 0,-5-1 0,-5 1-1,-2 0 1,-1-1-1,1 1 0,0-1 0,-2 1-2,-1 0-4,-2-1-4,-2 1-5,0-2-4,5-1-4,3-2-5,5-2-5,5-3-7,7-4-12,6-4-10,8-4-12,3-2 1,-1 0 10,1 0 12,0 1 10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988" units="cm"/>
      <inkml:brushProperty name="height" value="0.02988" units="cm"/>
      <inkml:brushProperty name="color" value="#6ADCAB"/>
    </inkml:brush>
  </inkml:definitions>
  <inkml:trace contextRef="#ctx0" brushRef="#br0">85782 56200 736,'24'0'62,"-1"0"-10,1 0-11,-1 0-9,-1 1-8,-3 2-5,-3 2-4,-3 2-5,-3 1-4,-2 1-3,-4 1-4,-2 2-2,-4 1-4,-4 5-6,-4 3-6,-4 5-5,-2 0-2,-3 0 3,-1-1 3,-3-1 2,1-2 1,1-3-1,3-3-1,1-2 0,2-3 2,-1-1 5,0-1 5,1 0 6,3-3 7,10-3 9,8-2 10,10-3 10,4-3-3,4 2-13,3-1-15,3 0-14,1 0-8,-2 2-1,0 0-1,-1 2-2,-1 0-1,-3 0 0,-2 0-1,-1 0-1,-3 0 1,-3 0 3,-3 0 1,-2 0 3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963" units="cm"/>
      <inkml:brushProperty name="height" value="0.02963" units="cm"/>
      <inkml:brushProperty name="color" value="#6ADCAB"/>
    </inkml:brush>
  </inkml:definitions>
  <inkml:trace contextRef="#ctx0" brushRef="#br0">87861 55846 742,'-14'-1'0,"3"-2"0,3-2-1,2-1 0,5-1 6,6 2 13,6 2 11,6 2 12,4 1 2,6 0-5,5 0-6,5 0-7,1 0-7,0-2-8,-2 0-9,0-1-9,-2-1-9,-5 2-9,-4 0-9,-3 2-10,-5 1-3,-3 2 2,-4 2 2,-4 1 1,-5 3 5,-6 2 9,-6 1 8,-6 3 8,-1-1 6,3-3 1,3-3 2,3-3 1,1-1 2,2 0-1,1 0 2,0 0-1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7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97300 18512 566,'8'-8'29,"0"0"1,-1 1 1,1-1 0,1 0 3,4 2 3,2 1 2,3 1 4,1 0-2,1 2-6,-1 0-5,1 2-7,0 0-6,-1 0-7,1 0-6,-1 0-8,0 0-9,-1 2-11,0 0-11,-2 2-11,-2-1-2,-1 1 7,-2 0 7,-2 0 7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1"/>
    </inkml:context>
    <inkml:brush xml:id="br0">
      <inkml:brushProperty name="width" value="0.02311" units="cm"/>
      <inkml:brushProperty name="height" value="0.02311" units="cm"/>
      <inkml:brushProperty name="color" value="#6ADCAB"/>
    </inkml:brush>
  </inkml:definitions>
  <inkml:trace contextRef="#ctx0" brushRef="#br0">87700 56550 951,'17'0'-10,"3"0"10,3 0 10,3 0 11,3 0-2,2 0-11,4 0-11,3 0-13,1 0-8,2 0-3,1 0-5,0 0-4,-2 0 2,-7 2 6,-8 0 5,-5 2 7,-6-1 4,-3 1 3,-3 0 3,-2 0 2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3241" units="cm"/>
      <inkml:brushProperty name="height" value="0.03241" units="cm"/>
      <inkml:brushProperty name="color" value="#6ADCAB"/>
    </inkml:brush>
  </inkml:definitions>
  <inkml:trace contextRef="#ctx0" brushRef="#br0">90244 55924 678,'-8'-7'1,"2"0"1,1 2 2,0 1 2,1 1 4,1 6 10,-2 2 10,2 5 8,-2 4 2,0 3-7,-2 5-6,0 3-8,0 1-3,1-1-1,0-3-2,2-1 0,0-3-1,2-1-3,0-3-2,2-1-2,4-5-4,10-6-5,7-8-6,10-6-6,3-5-4,-3-1-3,-3-3-2,-3-1-3,-4-1 1,-3 0 4,-5-1 5,-3 1 4,-3 1 4,-2 3 4,-3 3 3,0 3 4,-4 2 1,-4 2 2,-4 2 1,-4 2 0,-2 3-1,-3 2-5,-2 4-4,-1 2-5,0 2-5,3 2-6,3 0-7,3 1-6,2 0-1,2-1 5,2 0 5,3-2 4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2804" units="cm"/>
      <inkml:brushProperty name="height" value="0.02804" units="cm"/>
      <inkml:brushProperty name="color" value="#6ADCAB"/>
    </inkml:brush>
  </inkml:definitions>
  <inkml:trace contextRef="#ctx0" brushRef="#br0">91200 56350 784,'8'8'50,"1"-1"-7,2 1-6,0 0-6,0 0-7,1 1-7,0 1-7,-1 1-6,-1 1-11,-2 0-13,-4-1-14,-2 1-13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2"/>
    </inkml:context>
    <inkml:brush xml:id="br0">
      <inkml:brushProperty name="width" value="0.0353" units="cm"/>
      <inkml:brushProperty name="height" value="0.0353" units="cm"/>
      <inkml:brushProperty name="color" value="#6ADCAB"/>
    </inkml:brush>
  </inkml:definitions>
  <inkml:trace contextRef="#ctx0" brushRef="#br0">92262 56016 623,'-21'-5'22,"5"6"9,5 5 8,5 7 9,2 3 0,2 1-8,0 1-8,2 1-7,0 0-5,0-1-3,0-1-3,0 0-1,3-4-3,6-3-2,5-4-2,7-4-2,2-4-5,-1-2-7,-2-4-6,1-2-8,-3-2-2,-1-1-1,-3-1 1,-1-1 0,-3-1 1,-2 1 5,-4-1 3,-2 0 3,-4 2 3,0 1 2,-3 2 1,-2 3 1,-3 1 2,-3 2 4,-5 2 3,-3 2 3,-3 1-3,3 2-9,0 0-9,1 2-10,2 0-3,2 0 0,4-1 1,3 1 1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3"/>
    </inkml:context>
    <inkml:brush xml:id="br0">
      <inkml:brushProperty name="width" value="0.04198" units="cm"/>
      <inkml:brushProperty name="height" value="0.04198" units="cm"/>
      <inkml:brushProperty name="color" value="#6ADCAB"/>
    </inkml:brush>
  </inkml:definitions>
  <inkml:trace contextRef="#ctx0" brushRef="#br0">93282 55081 524,'8'-13'95,"0"3"-19,0 4-18,0 4-20,1 3-10,3 2-1,3 2-3,3 2-2,2 1-2,0 1-2,-1 1-3,1 2-2,-3 0-2,-3 1-3,-4 1-3,-4 1-2,-4 2-2,-4 1-5,-4 3-2,-4 2-4,-3-1-2,-1 0 0,-3-1 0,-2 0-1,1-4 0,3-1 3,3-4 1,3-3 2,-3 1 1,-6 4-2,-7 3 0,-6 5-2,-4 0 1,1-3 1,1-3 3,2-3 0,0-2 4,3 0 4,1-2 4,3-1 4,5-1 3,9-2 2,8-2 2,10-2 1,7-1 1,6 0-2,8 0-1,7 0-1,3 0-3,0 0-6,1 0-5,-1 0-4,0 0-4,0 2 2,0 0 1,0 2 0,-1 0-8,-2 1-18,-1 2-18,-3 0-18,-4 0-4,-5-2 11,-7-2 9,-5-2 10,-3-1 6,0 2 0,0 0 2,0 2 0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4"/>
    </inkml:context>
    <inkml:brush xml:id="br0">
      <inkml:brushProperty name="width" value="0.04187" units="cm"/>
      <inkml:brushProperty name="height" value="0.04187" units="cm"/>
      <inkml:brushProperty name="color" value="#6ADCAB"/>
    </inkml:brush>
  </inkml:definitions>
  <inkml:trace contextRef="#ctx0" brushRef="#br0">95528 55944 525,'7'-8'1,"-1"2"3,0 1 2,-2 0 3,0 3 7,0 4 14,0 4 13,0 4 14,-3 2 2,-4 3-8,-5 1-8,-5 3-8,-4 1-7,-2 1-6,-2 1-6,-1 1-5,0-1-3,3-3 1,3-3 1,3-3 2,3-4-8,6-5-15,4-4-16,6-5-16,5-5-6,7-2 4,7-3 3,7-3 3,2 0 6,-2 3 7,-1 3 7,-3 3 6,-2 2 7,-5 2 6,-3 2 4,-4 2 6,-4 3 4,-3 4 2,-3 4 3,-2 3 1,-4 3 2,-4-1-1,-4 1 0,-3 0 0,-3-1 0,0-1-1,1-1-1,-1-1 0,5-3-9,8-4-15,10-6-16,8-4-16,6-4-8,5-3 3,3-4 2,5-2 2,-1 0 6,-2 3 9,-3 3 9,-3 3 9,-3 2 6,-3 2 2,-3 2 2,-3 2 2,-4 3 5,-4 4 10,-5 4 8,-6 3 9,1 1-5,4-6-17,6-5-17,4-4-19,3-3-7,1 0 1,1 0 2,2 0 2,-2 1 4,-1 2 7,-2 2 7,-2 2 7,-3 2 5,-1 2 3,-2 2 3,-2 1 4,-1 2 2,-2 0 1,0-1 1,-1 1 1,2-2-5,7-4-12,7-4-12,8-4-11,1-3-6,-3-2 0,-3-2 0,-3-1 0,-2-2 3,-2 2 4,-3 1 5,0 1 4,-4 0 1,-3 2 0,-2 1-2,-3 0-2,-4 1 3,-2 0 9,-3 0 7,-3 1 7,-1-1 5,3 2-2,1 0-1,2 2 0,4-1-9,6-2-15,6-2-16,6-2-15,3-1-6,0 1 6,-1-1 5,1 0 5,-1 1 4,0 0 0,-2 2 2,-1 1 2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7:24"/>
    </inkml:context>
    <inkml:brush xml:id="br0">
      <inkml:brushProperty name="width" value="0.04452" units="cm"/>
      <inkml:brushProperty name="height" value="0.04452" units="cm"/>
      <inkml:brushProperty name="color" value="#6ADCAB"/>
    </inkml:brush>
  </inkml:definitions>
  <inkml:trace contextRef="#ctx0" brushRef="#br0">98076 55340 494,'8'-16'0,"-2"2"0,-1 1 0,0 1 0,-2-1 2,0 0 7,-2-1 5,0-1 6,-1 6 9,0 14 15,0 13 15,0 15 14,-2 8 1,-2 6-14,-4 4-13,-2 6-14,-1 5-11,1 9-8,0 7-9,2 8-7,0 6-11,-2 2-10,0 3-12,-1 4-10,1-10-5,2-20 3,4-21 3,3-20 4,0-10-1,0 0-2,-2-1-3,0 1-2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3"/>
    </inkml:context>
    <inkml:brush xml:id="br0">
      <inkml:brushProperty name="width" value="0.02467" units="cm"/>
      <inkml:brushProperty name="height" value="0.02467" units="cm"/>
    </inkml:brush>
  </inkml:definitions>
  <inkml:trace contextRef="#ctx0" brushRef="#br0">62604 8465 891,'-13'-1'77,"7"-2"-46,5-2-45,6-1-46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5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9650 1700 605,'9'7'114,"1"-1"-24,3 0-24,2-2-25,1 0-14,1 0-7,1 0-6,1 0-5,1-1-5,-1 1 0,1 0-1,-1 0-1,0 0-2,-3 0-7,-1 0-5,-2 0-5,-3 0-11,-1 3-14,-2 2-15,-2 2-15,-2-1-1,-2-1 13,-2-2 12,-2-2 12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9417 2400 571,'-28'7'3,"5"-1"6,7-1 6,5 0 6,6-2 7,6-1 9,6 0 8,6-1 10,3-1-1,3 0-9,1 0-10,3 0-9,0 0-7,1 0-3,-1 0-5,0 0-4,0 0-5,-3 1-4,-1 2-5,-2 0-6,-2 0-4,-1 0-3,-1-2-5,-1 0-2,-2 0-9,-4 3-13,-4 4-11,-4 2-13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27"/>
    </inkml:context>
    <inkml:brush xml:id="br0">
      <inkml:brushProperty name="width" value="0.0611" units="cm"/>
      <inkml:brushProperty name="height" value="0.0611" units="cm"/>
      <inkml:brushProperty name="color" value="#00BFF3"/>
    </inkml:brush>
  </inkml:definitions>
  <inkml:trace contextRef="#ctx0" brushRef="#br0">98851 17653 360,'-7'-8'2,"2"-2"7,2 0 5,2-1 6,0 0 4,-2 2 0,-2 2 3,-2 3 0,-2 1 1,-2 6-1,-1 2-1,-3 5 0,0 2-2,-1 2-3,0 0-2,1 1-3,-1 2-1,2 1-1,1 3-1,1 1-1,1 3-2,0 1 0,2 2-1,1 3-1,1 0-2,2 0-1,2 1-1,2-1-2,2-1-1,2-4 1,2-2 0,2-3 1,2-3-2,5-4-6,4-5-5,3-3-6,4-4-1,1-4 1,3-4 1,1-3 1,2-6-1,0-6-4,2-5-3,1-6-4,-1-4 0,-2-1 1,-1 0 1,-3-2 3,-2 1 1,-3 2 3,-3 2 2,-3 2 2,-1 0 2,0 1 3,-1 0 2,1-1 2,-2 2 3,-3 2 5,-2 1 3,-4 3 5,-1 2 4,0 3 5,0 3 4,0 3 5,-2 6 5,-4 11 4,-4 12 6,-4 10 5,-2 5-1,1 2-7,-1 1-7,0 1-7,1 0-5,2 0-1,3 0-4,1 0-1,1 2-3,2 2-4,0 4-2,2 3-3,0 1-6,0-1-5,0 1-7,0 0-6,0 1-6,2 0-7,0 1-5,2 2-5,-1-6-2,0-8 5,-2-11 4,0-9 4,-1-5-2,2 1-11,0 1-10,2 2-10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8453 3100 507,'-58'28'-8,"10"-6"4,10-6 4,9-5 6,7-4 5,3-2 7,3-3 6,3 0 7,6-2 6,10 0 6,10 0 4,9 0 5,7-1 0,3 0-8,2-2-5,4 0-8,3-2-6,2 0-5,4-1-6,2-1-5,1-1-7,-2 0-10,-2 1-8,-2-1-9,-1 1-3,0 2 1,0 2 3,0 2 1,-1 1 0,-3 0-3,-4 0-4,-2 0-2,-4 0-3,-5 0-1,-5 0-2,-5 0-1,-3 0 1,-2-2 3,-2 0 5,-2-1 3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8953 2100 550,'-23'3'43,"4"7"5,3 8 4,3 6 4,1 4-1,-1 2-8,-2 3-9,0 1-8,-2 2-7,-1 2-3,-3 2-5,-1 3-3,-2 0-5,-1 2-3,-1 0-5,-1 2-3,0-2-2,1-2-1,1-4 0,1-2 0,3-4-6,3-5-7,5-5-9,3-5-8,4-5-8,4-5-9,4-4-8,4-6-7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6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9096 3942 554,'7'-3'9,"-2"8"15,-3 9 18,0 9 15,-3 5 6,0-1-7,-2 0-8,0 1-7,-2-1-6,0 0-8,-1 1-6,-1-1-7,-1 0-7,2-1-6,1-1-5,1-1-7,0-3-2,2-1 0,0-5 0,2-1 2,0-6-10,2-8-19,0-8-20,2-8-18,-1-3-3,1 1 15,0 1 16,0 1 15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7"/>
    </inkml:context>
    <inkml:brush xml:id="br0">
      <inkml:brushProperty name="width" value="0.047" units="cm"/>
      <inkml:brushProperty name="height" value="0.047" units="cm"/>
    </inkml:brush>
  </inkml:definitions>
  <inkml:trace contextRef="#ctx0" brushRef="#br0">9462 3768 468,'9'-16'3,"0"2"6,1 1 6,2 1 6,0 1 1,1 2-1,1 2-4,1 3-2,0 0-3,-1 0-5,-1 0-6,0 0-3,-2 1-4,-1 2 0,-1 2-1,0 2 0,-3 2 1,-1 2 4,-2 1 3,-2 3 5,0 1 3,0 0 3,2-1 5,0 1 3,0 0 2,0 0 0,-2-1-1,0 1 1,-1 0 0,0 1 0,0 1 1,0 2 0,0 0-1,2 1-1,0 1-2,2 1-1,-1 1-1,0 1-3,-2 1 0,0 1-2,-1 1-2,0 1-1,0 1-1,0 0 0,0 1-3,0-3-1,0-1-2,0-3-3,0 0-1,0-1-3,0 1-3,0-1-1,-3-4-10,-4-10-14,-5-10-14,-5-10-15,-3-6-4,1-5 9,-1-3 6,1-4 9,0 0 5,4 3 5,3 5 3,3 4 5,0 2 4,0 0 3,-1 2 4,-1 1 4,0 2 3,2 1 3,2 2 3,3 2 4,1 2 8,2 1 15,2 0 14,2 2 14,2 0 4,3 0-7,3 0-7,4 0-7,1 0-7,1-2-3,1 0-6,1-1-4,-1 0-4,-1 4-5,-2 3-4,-3 2-4,-2 3-5,-2 4-7,-4 2-5,-2 3-6,-4 2-3,-4 1 0,-4 1 0,-3 2 0,-4-2 1,0-2 4,-1-1 4,-1-2 2,0-1 5,1 1 4,1 1 4,1 2 5,0-2 4,1-1 4,-1-3 4,1 0 3,3-4 4,8-1 7,8-2 6,8-2 6,3-1-3,1-2-14,-1-1-13,1 0-14,-1-1-10,-1-2-9,-1 0-9,0-1-8,-2-1-8,-1 0-7,-1 0-7,0 1-6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7"/>
    </inkml:context>
    <inkml:brush xml:id="br0">
      <inkml:brushProperty name="width" value="0.05096" units="cm"/>
      <inkml:brushProperty name="height" value="0.05096" units="cm"/>
    </inkml:brush>
  </inkml:definitions>
  <inkml:trace contextRef="#ctx0" brushRef="#br0">11298 2750 431,'14'16'119,"-3"1"-25,-3 1-24,-2 1-25,-3 3-11,-2 3-2,-2 4 1,-2 5-2,-1 2-2,0 0-4,0 2-6,0 0-4,0 0-5,-1-1-3,-2-3-4,0-2-4,0-2 0,1-1 1,0-3 1,2-1 3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8"/>
    </inkml:context>
    <inkml:brush xml:id="br0">
      <inkml:brushProperty name="width" value="0.05826" units="cm"/>
      <inkml:brushProperty name="height" value="0.05826" units="cm"/>
    </inkml:brush>
  </inkml:definitions>
  <inkml:trace contextRef="#ctx0" brushRef="#br0">12150 1944 377,'17'-15'12,"1"2"1,3 3 1,1 1 2,2 1-1,-1 0-4,0 0-3,1 1-5,-1 0-1,1 2 0,-1 2 1,1 2 0,-3 1-1,-1 0-1,-5 0-1,-1 0-1,-2 1 1,1 2 6,1 2 5,2 2 5,-2 1 3,-3 1 0,-3 2-1,-2 0 1,-2 0 0,1 1-2,2 0 1,0 0-2,0-1 0,-2 1 0,-3 0 0,0 0 1,-2 0-1,0 1-2,0 1-1,0 2-2,0-1 0,0 3 2,0 0 2,0 1 2,0 2 0,0 3 0,0 3 0,0 3 0,0 1 0,0 0-2,0 1-1,0-1-2,0 1-2,0 0-1,0 2-1,0 1-3,0-1-1,0-3-1,0-4-2,0-2-3,0 0 0,0 3-1,0 3-1,0 3-1,0-1-1,0-4 0,0-3-2,0-5 0,0-1-1,0 0 1,0-1-1,0 1 0,0-2-1,0 1-2,0-2 0,0-1-2,-2-4-3,-2-6-4,-4-8-3,-2-6-4,-1-5-1,1 0 4,0-1 2,2-1 4,0-3-1,-2-3-3,0-5-4,-1-3-3,1 0 1,2 5 3,4 5 3,3 5 5,0 2-1,0 1-5,-2-1-3,0 0-5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8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12183 2211 495,'-7'-13'48,"2"8"6,2 7 6,2 6 7,0 5-2,0 3-11,-2 3-9,0 3-11,-3 4-7,-3 5-7,-5 5-7,-4 4-5,-1 2-4,1-2-1,1-2-1,1-1-2,1-4-3,-1-2-7,0-3-8,1-3-7,-1-5-13,2-5-19,1-6-17,1-6-19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4631" units="cm"/>
      <inkml:brushProperty name="height" value="0.04631" units="cm"/>
    </inkml:brush>
  </inkml:definitions>
  <inkml:trace contextRef="#ctx0" brushRef="#br0">12119 2531 475,'22'-7'49,"-1"1"-9,-3 0-10,-1 2-10,-2 0-5,-1 2-3,-1 0-2,0 2-1,-3 1-1,-1 4 1,-2 2 1,-2 3 0,-2 2 1,0 0-2,-2-1-1,0 1 0,-2-1-2,0 0 1,-2-2 0,0-1 1,-1 1 0,0 0-1,0 1 0,0 2-1,-1 1 0,-4 3 1,-2 3 0,-3 3 1,-3 2 1,-1 1 3,-3 1 3,-1 1 2,-1 0 1,-1 0-1,1 1-2,-1-1-1,1-1-1,1-3-1,1-3-2,1-3 0,1-1-1,1-1-3,1 1-2,1 0-3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12400 3150 488,'29'16'134,"-3"-1"-27,-5 1-27,-3-1-26,-3 1-16,1-1-8,0 1-6,-1 0-6,1-1-7,-1-1-3,1-1-4,0-1-5,-1 0 0,-1-1 1,-1 1 2,-1 0 1,0-1-4,0-1-14,-1-1-11,1 0-14,-2-1-11,-2 1-12,-4 1-11,-2 2-12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09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12564 4000 553,'-19'0'29,"11"0"17,8 0 15,11 0 15,4 0 1,-1 0-16,-1 0-15,0 0-15,-3 2-15,-1 6-12,-2 4-15,-2 5-13,-2 1-11,-2-1-9,-2-3-9,-2-1-10,-2-3 0,0-2 8,-1-4 7,-1-2 8,-2-2 7,0 1 6,-1 2 6,-1 0 7,-1 1 4,2 0 1,1 0 1,1 0 2,2-1 1,4 0 1,4-2 1,4 0 1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38"/>
    </inkml:context>
    <inkml:brush xml:id="br0">
      <inkml:brushProperty name="width" value="0.05488" units="cm"/>
      <inkml:brushProperty name="height" value="0.05488" units="cm"/>
      <inkml:brushProperty name="color" value="#FED406"/>
    </inkml:brush>
  </inkml:definitions>
  <inkml:trace contextRef="#ctx0" brushRef="#br0">92115 21928 400,'7'-57'45,"-2"12"-6,-2 12-6,-2 11-5,-2 7-3,0-1-2,-2 0-2,0 1-2,-2 0-1,0 2-4,-1 2-3,-1 3-2,-1 0-2,0 0-1,0 0 0,0 0 0,0 1 0,-2-1-1,0 0 1,-1 0 0,-2 1 0,-1 0-1,-3 2 0,-1 1 0,-2 0-1,0 0 0,1 0 0,-1 0-1,-1 1 0,-1 0-1,-3 1 1,-1 2-2,-1 0 1,1 0 0,1 0 0,1 0-1,1 0 1,1 0 0,1 0 0,1 0 1,0 1 0,1 2 0,-1 2 0,1 2-1,0 1 1,1 1 1,0 2-1,2 0 1,1 1 0,-1-1-1,0 1-1,1 0 0,-1 0-1,2 1 0,1 1 0,1 2-1,0-1 0,0 1 0,0 0 0,1-1 1,-1 1 0,0 0-1,0-1 1,1 1 0,-1 0-1,0-1 0,0 1 0,1 0 0,-1-1 0,0 1-1,0-1 1,1 1 0,0 0 1,0-1-1,2 1 0,1 0 1,0-1-1,0 1 1,0 0 0,0-1 0,1 1-1,1 0 1,0-1 0,2 1 1,0-1-1,2-1 0,0-1 0,2 0 0,0-2-1,0 1 1,0 0-1,0 0 1,0 0-1,2 3 0,0 2 0,2 1 0,1 2 0,3-1 1,4 1 1,2 0 1,1-2-1,-1-1 0,-1-3 0,0-1-1,-2-1-1,1 2 1,0 0-1,0 1 0,-1 0 0,1-1 0,0-1 0,0 0-1,-1-2 0,1-1 1,0-1 0,0 0-1,-1-2 1,1-1 0,0 0-1,0-2 1,0 1 0,1 0 1,1 1 0,2 2 0,-1-1 1,1-1 0,0 0 0,-1-2-1,1 0 1,0 0 0,-1 0 0,1 0 0,0-1 0,-1 0 0,1-2 0,0 0-1,0-1 1,3 0-1,1 0 0,3 0 0,1-1 0,1 0 0,1-2-1,1 0 0,-1-2 0,0 0 1,0-1-1,-2-2 1,-1 1-1,-2 1 1,0 0-2,0 2 1,-1-1 0,1 0-1,1-1 1,1-1 0,0-2 0,-1 0 0,-1-2 0,-1 0 0,0-1 0,-1 1 1,1-1 0,0 0 0,-2 0 1,0-1-1,0-1 0,-2-1 0,-2-1 0,-1 0-1,-2 1 1,-2-1-1,-1 0 1,0 1 0,0-1-1,-1 0 1,1 1 0,-2-1-1,-1 0 1,0 1 0,-1-1-1,0 1 1,-1-1 0,2 0 1,-2 1 0,1-1-1,0 0 0,0 1 1,0-2-1,0-2 2,0-1 2,0-3 0,-1-1 1,-2-1 0,-2-1 0,-2 0 0,-2-2 0,-2 1-1,-2-1 0,-1 1 0,-2 1-1,2 3-1,0 3 0,2 3-2,-1 2 0,-1 1 0,-3 0-1,-2 2 0,0 0 0,-1 1 0,0-1-1,1 0 0,-2 1-1,0 2 1,-1 3 1,-1 1 0,-1 0-1,1 0 0,-1-1-1,1-2-1,-2 2 1,-1 1-1,-3 2 1,-1 2-1,-2 1 1,1 0-1,-1 0 0,1 0 0,0 0 0,-1 0 0,1 0 1,0 0 0,0 0 0,1 2 1,0 0-1,3 2 1,-1 0 1,1 3-1,-1 2 0,1 2 0,-1 0 1,1 1-1,-1 0 0,1 0-1,-1-1 1,3 1 0,0 0 0,0 0 0,1 0 0,-1 3 1,-1 2-1,-1 1 2,0 2-1,1 0 1,1-1-1,1 1 2,1-1-1,1 1 0,1-1 1,1 1 0,0-1 0,2-1 0,1-1 0,1-1 0,1 0-1,2 2 0,2 0 0,3 1 0,-1 0-1,2 1 1,-1-1-1,0 1-1,0-1 1,2 1 0,0 0-1,2-1 1,0 1 0,0-1 0,0 1 0,0 0 0,0-1 0,0 1 0,0-1 0,0 1 1,1-1-1,2 1 1,2-1-1,2 1 1,1-1-1,-1-1 1,1-1 0,0 0 0,1-2 0,1 1 1,3 0 0,2-1 0,1 0 0,-1-1 0,1-1 0,0 0-1,0-2 0,3-1-1,1 0 1,3-2-1,0 0 0,1 0 1,0 0-1,-1-1 1,1 1 0,3-2 0,1-1 0,3 0 1,0-2-1,2-1 0,1 0 0,1-1-1,1-2 1,2-1 0,2 0 0,3-1 1,-1-2-1,-1 0 0,0-1 1,-1-2-1,-1 0 0,-2-1-1,0-2 0,-1 0 0,-2-1-1,-2 1 1,-1-1 0,-3 0 0,-1 0 0,-3 1 0,-2-1 0,-1 0 0,-1 1 0,-1 1 1,1 0-1,0 2 1,-2-1 0,0-2 0,0-1 0,-2-3-1,0-1 1,-1-1-1,1-1 0,0-1 0,-1-2 0,-1 0 0,-1 0-1,0-2-1,-2-1 0,1 1 0,0-1-1,0 1 0,-2 0 0,-1 1 0,-2 1 1,-2 1 0,-2-1 0,-1 0 0,0-1 0,-1 0 0,-1-2 0,0 1 0,0-1 0,0 1 0,-2-1 0,0 1 1,-3-1 0,-2 1 0,-1 0 1,0 1-1,1 1 1,-1 1 0,-1-1 0,-2 0 0,-2-1 1,-1 0-1,-2-2 1,0 3 0,1 0 0,-1 1 1,0 0-1,-2 2 0,0 1 0,0 1 0,-3 1-1,0 1 1,-1 1 0,-1 0-1,-1 2 1,-3 1 0,-1 0-1,-2 2 1,-1 1-1,1 0-1,1 2 0,1 1-1,0 0-1,-1 0 0,-1 0 0,0 0-1,-2 1 0,1 2 0,0 2-1,-1 2-1,0 1 0,-1 2 0,0 0 1,-2 2-1,0 0-2,2 3-3,0 2-4,1 2-4,2 0-4,3 3-7,3 0-6,3 1-6,2 2-1,1 3 2,1 3 3,1 3 2,2-2 5,4-6 6,4-5 5,4-6 6,2-3 1,-2 1-6,0 2-4,-2 0-5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0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11680 4881 532,'-9'12'93,"14"-5"-9,13-6-8,15-6-10,6-3-11,0 1-13,0-1-12,0 0-13,-1 2-12,-2 1-12,-2 2-11,-1 2-12,-5 1-4,-4 0 5,-5 0 3,-4 0 4,-4 0-6,-1 2-13,-1 0-16,0 2-14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2"/>
    </inkml:context>
    <inkml:brush xml:id="br0">
      <inkml:brushProperty name="width" value="0.03779" units="cm"/>
      <inkml:brushProperty name="height" value="0.03779" units="cm"/>
    </inkml:brush>
  </inkml:definitions>
  <inkml:trace contextRef="#ctx0" brushRef="#br0">17644 2115 582,'-19'0'46,"12"0"5,10 0 4,12 0 5,5-1-4,1 0-10,1-2-10,1 0-10,0 0-8,2 1-5,1 0-5,1 2-6,0 0-5,-2 0-9,0 0-8,-1 0-8,-2 0-3,-3 0 3,-3 0 2,-2 0 4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2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18251 2350 521,'-21'15'27,"5"-1"11,5-1 8,5 0 11,2 0 0,2 3-8,0 3-6,2 3-8,0 3-6,0 1-4,0 2-4,0 3-3,-1 2-5,0 4-2,-2 4-5,0 4-3,0 1-5,1-2-7,0-2-8,2-2-6,-1 2-11,0 4-10,-2 6-11,0 4-12,0-4-1,2-10 7,2-13 8,2-11 7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3"/>
    </inkml:context>
    <inkml:brush xml:id="br0">
      <inkml:brushProperty name="width" value="0.03744" units="cm"/>
      <inkml:brushProperty name="height" value="0.03744" units="cm"/>
    </inkml:brush>
  </inkml:definitions>
  <inkml:trace contextRef="#ctx0" brushRef="#br0">19250 3800 587,'0'44'166,"0"-6"-43,0-6-44,0-5-43,0-4-27,0 1-12,0-1-11,0 0-11,0-1-14,0-3-14,0-3-15,0-2-15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4"/>
    </inkml:context>
    <inkml:brush xml:id="br0">
      <inkml:brushProperty name="width" value="0.04181" units="cm"/>
      <inkml:brushProperty name="height" value="0.04181" units="cm"/>
    </inkml:brush>
  </inkml:definitions>
  <inkml:trace contextRef="#ctx0" brushRef="#br0">20477 2683 526,'-6'-6'-18,"2"4"32,4 4 31,2 4 33,2 3 7,-2 5-15,0 4-16,-2 3-15,0 4-11,0 1-4,0 2-5,0 3-5,0-1-4,0-2-3,0-2-3,0-1-4,0-3-3,-2-1-5,0-3-5,-2-1-4,3-8-11,4-14-19,5-14-17,6-13-19,1-6 0,-1 4 17,-1 2 17,-1 3 17,-1 4 11,-2 4 3,-2 3 4,-2 4 3,-2 3 6,1 1 8,0 0 9,0 2 9,-1 0 8,0 1 10,-2-1 10,0 0 10,-1 2 3,2 6-5,0 4-4,2 6-5,0 1-8,0 1-13,-1 0-12,1 0-13,0 0-6,0 1 3,0 1 3,0 1 2,-1 1 0,0 1 1,-2 2-2,0 0 0,-1 0-1,0 1 0,0-1-1,0 1-1,0-2 1,0-1-1,0-3 1,0-1-1,0-1 0,0 0-3,0-1-2,0 1-1,-1-1-8,-2-1-11,-2 0-12,-2-2-12,-1-3-1,-1-4 7,-2-6 9,0-4 9,0-4 5,1-1 4,0-3 4,2-1 3,1 0 2,1 2 1,0 4-1,2 3 0,1 0 6,2-2 13,2-1 11,2-3 13,2 1 3,1 1-5,3 2-6,2 2-5,1 2-6,-1-1-3,1 0-4,0 0-3,-1 1-3,1 2 1,0 3 0,0 1 1,-1 2-4,-1 1-7,-1 3-8,0 2-6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5"/>
    </inkml:context>
    <inkml:brush xml:id="br0">
      <inkml:brushProperty name="width" value="0.05417" units="cm"/>
      <inkml:brushProperty name="height" value="0.05417" units="cm"/>
    </inkml:brush>
  </inkml:definitions>
  <inkml:trace contextRef="#ctx0" brushRef="#br0">21298 2215 406,'1'-15'10,"0"2"5,2 2 5,0 3 4,4 0 3,6 0 1,5 0 1,7 0 1,3 1-2,1 1-3,0 0-4,2 2-4,0 0-2,-1 0-3,-2 0-2,1 0-3,-3 0 0,-2 0 0,-1 0 1,-3 1-1,-5-3-7,-8-2-18,-10-3-17,-8-4-16,-3 0-5,1 1 12,2 1 10,2 1 10,1-1 9,-2 0 5,0-1 6,-1-1 6,0 0 3,1 0 2,0 2 2,2 1 1,1 1 2,0 1 2,2 0 3,1 2 2,0 3 7,0 6 10,0 6 12,0 6 10,1 3 0,0 3-10,1 1-12,2 3-10,0 4-7,0 9-2,0 6-2,0 9-2,0 2-2,0-4-2,0-4 0,0-4-2,0-1-2,0 2-3,0 2-4,0 2-3,0 0-2,0-4-2,0-2-1,0-3-2,0-4 0,0-2 1,0-3 2,0-3 0,0-3 0,0-1-4,0-3-2,0-1-4,-3-4-4,-6-6-8,-5-6-8,-7-6-6,-1-4 0,1-4 6,3-2 7,1-3 7,1-1 6,-1 1 5,-2 1 3,1 1 6,-1 1 3,4 2 5,3 3 3,3 1 4,3 0 4,4 0 5,4-1 5,4-1 4,4-2 2,7-2-4,6-1-1,5-3-4,4 0-5,2 1-9,3 1-9,1 1-9,-2 1-3,-6 2 2,-5 2 2,-7 3 2,-3 1-8,-1 2-17,0 2-17,-2 2-17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7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29082 1547 469,'14'-14'1,"-3"2"1,-3 4 2,-2 3 2,-2 1 3,2 2 9,0 0 8,2 2 7,-2 1 1,-1 4-4,-2 2-6,-2 3-5,0 4-4,0 2-2,2 3-1,0 3-3,0 2-1,0 1-1,-2 1-1,0 1-2,-2 0-1,-2 0-2,-2 0-3,-2 1-3,-1 1 0,-2 2-1,0 4 0,-1 3 0,-2 0 0,-1-2 1,-3-2 1,-1-1 0,-2-3 1,0 0 0,1-1 1,-1-1 1,0-2-1,-3-3 0,-1-3 0,-3-3-1,0-2 0,2-3 0,-1-1-1,3-2 0,0-2-1,3-2-1,1-3-1,2 0-1,2-5 0,1-2 0,1-5 1,1-4 1,0-2-1,0-3 0,0-2-2,1-1-1,0-3 0,2-1 0,2-2 1,2-2 1,1-1 0,1 1 3,-1 1 2,0 1 1,0 2 2,2 3 1,0 3 0,2 3 2,0 2 1,2-1-1,0 0 0,2 1 1,1 1 5,3 4 11,4 4 12,2 4 12,2 3 2,-1 2-7,1 2-9,0 2-6,0 2-4,3 3 0,1 4 1,3 2 1,0 1-2,-1 1-2,-2-1-2,1 1-4,-1 0-1,1 1 0,1 1-1,1 1 0,0 1-2,-1-1-3,-1 1-2,-1-1-2,-1 0-3,1 1-1,-1-1-1,1 1-1,-1-3-1,-3-3 1,-1-5 1,-2-3 0,-2-2-1,1-2-5,0-1-3,0 0-5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7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31450 2950 560,'6'23'127,"-1"1"-28,-2-1-28,-2 1-29,-1-1-15,0 2-5,0 1-3,0 1-4,0-1-4,0-2-5,0-1-6,0-3-4,-1-1-6,0-3-6,-2-1-7,0-2-7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8"/>
    </inkml:context>
    <inkml:brush xml:id="br0">
      <inkml:brushProperty name="width" value="0.03163" units="cm"/>
      <inkml:brushProperty name="height" value="0.03163" units="cm"/>
    </inkml:brush>
  </inkml:definitions>
  <inkml:trace contextRef="#ctx0" brushRef="#br0">31450 3356 695,'0'-21'3,"2"5"5,0 4 6,2 6 5,1 2 6,3-2 8,3 0 6,4-1 6,0-1-1,1 2-10,-1 1-10,1 0-10,-1 2-12,-1 1-11,-1 0-12,-1 2-12,-2-2-10,-2 0-6,-4-3-7,-2-2-7,-2-1 3,0 1 14,0-1 13,0 0 13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32000 2672 470,'0'-16'-1,"2"1"-1,0-1-2,2 0-1,0 2 6,0 3 17,-1 3 15,1 2 16,0 4 6,-2 4-7,0 4-5,-2 4-6,1 3-4,0 3-5,2 3-2,0 3-5,0 2-2,0 1-1,-2 1-1,0 1-1,-2 1-2,0 2-2,-2 2-2,0 3-3,-2-2-3,0-2-2,-1-3-4,-1-3-2,0-3-4,2-3-5,2-3-5,2-3-4,2-6-9,4-10-15,2-10-14,3-9-14,2-5 1,0 1 16,-1 1 15,1 2 16,0 0 9,0 2 1,-1 3 3,1 1 2,-1 3 5,0 3 9,-2 3 10,-1 2 8,0 4 8,-2 4 8,-1 4 6,0 4 7,-2 3 0,0 5-9,-2 3-9,0 5-9,-1 0-5,0-3-3,0-3-4,0-3-2,0-2-1,0-1-2,0-1 0,0 0-1,2-5-6,4-6-11,3-8-11,5-6-10,3-7-5,3-5 2,3-6 1,3-6 1,0-3 3,-3 1 5,-3 2 3,-3 0 4,-2 2 5,-1 3 3,-1 4 3,0 2 5,-3 3 2,-1 5 4,-2 3 2,-2 4 2,-2 7 13,0 8 22,-2 9 23,0 9 21,-1 5 2,0-1-20,0 0-19,0 1-20,0-2-12,2-2-6,0-1-4,2-2-7,0-3-2,3 0-4,2 0-2,2-2-2,1-2-1,-1-1 0,1-2 1,0-2 1,-1 0-2,-1 1-4,0 3-4,-2 2-5,-3 0 0,-6 1 3,-6 0 3,-6-1 2,-4 1 0,-3 0-3,-3-1-5,-3 1-3,0-2-1,1-1 1,3-2 3,1-2 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46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94950 21909 999,'14'-22'-81,"-3"5"20,-3 3 21,-2 5 20,-3 1 11,1 2 2,0 1 3,0 0 1,-1 1 1,0-2 0,-2 0-1,0-1 1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9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34800 2612 564,'31'-8'126,"-2"0"-26,0 1-28,-1-1-27,-1 0-16,1 2-5,-1 1-5,0 1-5,0 0-7,-3 2-9,-1 0-9,-3 2-8,-1 1-7,-3 4-8,-1 2-6,-2 3-6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19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34668 3500 597,'-8'6'1,"-2"-1"2,0-2 1,-1-2 2,0 0 1,0 0 1,2 2 1,1 0 1,3 0 6,8 0 13,6-2 13,7 0 14,5-2 0,1 0-11,2-2-11,3 0-11,1 0-8,1 0-2,1 2-4,1 0-4,-1 2-1,0 0-1,-1 2-1,-1 0 1,-2 0-12,-1 0-20,-3-2-21,-1 0-21,-3-1-6,-3 2 9,-3 0 9,-2 2 10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0"/>
    </inkml:context>
    <inkml:brush xml:id="br0">
      <inkml:brushProperty name="width" value="0.0457" units="cm"/>
      <inkml:brushProperty name="height" value="0.0457" units="cm"/>
    </inkml:brush>
  </inkml:definitions>
  <inkml:trace contextRef="#ctx0" brushRef="#br0">36813 1916 481,'22'-7'97,"-3"2"-21,-3 2-21,-3 2-21,-2 2-14,-1 2-3,0 2-4,-2 2-4,-1 1-1,-2 3 0,-3 2 1,0 2 0,-5 1-2,-4 3-4,-5 1-6,-5 3-4,-3 0-3,1 1 0,-1-1-1,1 1 1,0-2 0,3-3 1,1-3 2,2-3 1,6-2 3,9-2 3,8-3 4,9-1 4,3-1 1,-1 0 0,-3 0 1,-1 0-1,-3 1 1,-1 2 0,-3 1 1,0 3 1,-3 2-1,-1 0 0,-1 1-1,0 1-1,-2 1 0,0 0 2,-2-1 1,0 1 2,-3 0 0,-2 1-2,-4 1-1,-2 1-2,-2 1-2,1-1-2,-1 1-3,1 0-2,-2-2-2,0-1-6,-1-3-4,-1-1-4,1-4-11,5-6-17,3-6-19,4-6-16,2-2-4,2 1 12,0 0 12,2 2 12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0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37802 2166 535,'15'-7'52,"-2"2"-5,-3 2-6,-1 2-7,-1 2-3,2 2-3,0 2-3,1 2-2,0 1-2,0 1-1,-2 1-2,-1 2-1,-1 1-1,-2 3 0,-2 3 0,-2 3-1,-2 2-2,-4 1-1,-2 1-3,-3 1-3,-4 0-2,-2 2-4,-3 1-3,-3 1-4,-1-2-2,-1-2-2,1-3-1,0-3-1,1-3 0,5-3 1,3-2 3,4-4 1,7-3 3,10-4 5,9-4 5,11-4 5,4-2 0,-2 0-3,0 0-3,-1 1-3,-1 0-5,-1 2-7,-1 2-7,-1 2-8,-2 1-5,-1 0-6,-3 0-5,-1 0-5,-3-1-2,-1 0 2,-2-2 2,-2 0 1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1"/>
    </inkml:context>
    <inkml:brush xml:id="br0">
      <inkml:brushProperty name="width" value="0.0486" units="cm"/>
      <inkml:brushProperty name="height" value="0.0486" units="cm"/>
    </inkml:brush>
  </inkml:definitions>
  <inkml:trace contextRef="#ctx0" brushRef="#br0">38768 972 452,'1'-15'2,"0"3"4,2 1 3,0 2 5,-1 4 6,-2 6 11,-3 6 9,-4 6 11,0 2 1,1-1-9,0-1-10,2 0-8,1-2-7,4-1-8,2-1-5,4 0-7,1-4-7,1-2-4,2-6-7,0-2-5,1-4-3,1 0-1,1-1-2,2-1-1,-2-2 2,-3 0 5,-3-1 5,-2-1 4,-3 0 6,0 2 5,-2 3 4,0 1 6,-2 1 6,0 0 5,-2 0 6,0 1 7,1-1-3,6 0-11,4 0-10,5 0-12,3 1-5,0 1-2,-1 0-2,1 2-2,0 0 1,-1 2 2,1 0 3,0 2 3,-2 1 6,-3 2 11,-3 2 10,-2 2 11,-3 1 7,-2 3 1,-2 2 2,-2 2 1,-2 1 0,0 1-5,-1 1-4,-2 1-5,-1 1-3,-1 1-2,-3 1-2,-2 1-3,0 1-2,-1-1-2,0 0-1,1 1-3,-4 5-1,-5 10-2,-7 12-2,-5 10-2,-4 7-4,0 5-4,-2 3-5,0 4-4,0 0-5,3-3-6,3-5-4,4-3-5,1-6-2,3-3 5,2-6 3,1-5 3,3-4 2,1-6-2,2-4-1,3-5-2,1-5-1,4-3 0,3-4-1,3-5 0,1-2 2,0-2 4,0-2 4,0-2 5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1"/>
    </inkml:context>
    <inkml:brush xml:id="br0">
      <inkml:brushProperty name="width" value="0.03683" units="cm"/>
      <inkml:brushProperty name="height" value="0.03683" units="cm"/>
    </inkml:brush>
  </inkml:definitions>
  <inkml:trace contextRef="#ctx0" brushRef="#br0">40016 3812 597,'-7'15'123,"2"-1"-28,2-1-29,2 0-27,2-2-16,2 1-3,2 0-5,2-1-3,1-1-5,1-2-4,1-4-6,1-2-3,1-3-4,0 0-1,-1-2-1,1 0-1,-1-3 0,-1-2-2,0-3 0,-2-3 0,0-1 0,0 1 2,-1 1 3,1 1 3,-1 0 3,-2 2 6,-3 1 6,0 1 5,-4 0 2,0 0 0,-3 0 0,-2 1-2,-1 0-1,-2 2-6,0 2-5,-1 2-5,-2 2-9,-3 4-12,-3 2-11,-3 3-12,1 1-6,3-1 1,5 0 1,3-2 1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3"/>
    </inkml:context>
    <inkml:brush xml:id="br0">
      <inkml:brushProperty name="width" value="0.04177" units="cm"/>
      <inkml:brushProperty name="height" value="0.04177" units="cm"/>
    </inkml:brush>
  </inkml:definitions>
  <inkml:trace contextRef="#ctx0" brushRef="#br0">46469 1328 526,'-1'-14'17,"0"1"3,-2 2 3,0 2 4,-2 2 1,0 1-3,-1 0-1,-2 2-3,0 0-1,-1 2-3,-2 0-1,0 2-2,-1 1-1,-1 2-1,-1 2-1,-1 2-1,-2 1 0,0 3-1,-1 2 1,-1 2 0,0 1 0,1 1-1,1 1-1,1 1 0,1 0 0,3-1 0,1-1 1,2-1-1,2 0 0,2 0-4,3-1-3,1 1-3,2-2-1,1-1 2,3-2 0,2-2 2,1-1 0,2 1 0,0 2-2,1 0-1,1 0-1,2-1 0,0 0-1,1-2 0,-1 0 1,-1 0 0,-2 0 1,-2-1 2,-2 2 1,-1 2 3,0 2 2,-2 1 3,-1 1 0,-2-1 0,-2 0-1,-2-2-1,-1 0-1,-2 0 0,0-1 0,-1 1-1,-3 0 0,-2 1-2,-3 1-3,-3 2 0,-2-1-3,-1-1-3,-1-1-2,-1-1-3,0 0-2,1 0 0,1 0-1,1-1-1,1 0-2,1-2-2,1-2-3,1-2-2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3"/>
    </inkml:context>
    <inkml:brush xml:id="br0">
      <inkml:brushProperty name="width" value="0.03306" units="cm"/>
      <inkml:brushProperty name="height" value="0.03306" units="cm"/>
    </inkml:brush>
  </inkml:definitions>
  <inkml:trace contextRef="#ctx0" brushRef="#br0">47516 2650 665,'16'7'-39,"0"-2"25,-1-3 25,1 0 26,-1-2 10,-1 1-5,-1 2-5,-1 0-5,0 1-4,0 0-5,-1 0-5,1 0-3,-2 1-5,-2 3-2,-4 4-4,-2 2-3,-3 2-1,-2 1 0,-2 1 1,-2 1 0,-2 1-2,-2 1-2,-1 1-4,-3 1-2,-1-1-4,-1-3-2,-1-3-2,-1-3-4,0-2 2,3-1 3,1 0 5,2-2 3,6-1 10,9-4 12,8-3 13,9-2 14,4-1 2,1 0-10,-1 2-9,1 0-8,-2 1-8,-2 0-4,-1 0-4,-2 0-4,-2 1-11,-1 0-21,-1 2-19,-1 0-20,-1 1-2,-2 0 13,-2 0 15,-2 0 13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5"/>
    </inkml:context>
    <inkml:brush xml:id="br0">
      <inkml:brushProperty name="width" value="0.04704" units="cm"/>
      <inkml:brushProperty name="height" value="0.04704" units="cm"/>
    </inkml:brush>
  </inkml:definitions>
  <inkml:trace contextRef="#ctx0" brushRef="#br0">49631 1425 467,'7'-15'6,"-2"2"8,-2 3 7,-2 1 9,-1 3 4,0 6 1,0 4 1,0 6 1,0 3-1,0 5-5,0 3-4,0 5-5,-1 1-3,-2 1-3,-2-1-3,-2 0-2,0 0-2,0-3 0,2-1 0,1-3 0,0-1-3,2-1-8,0 0-7,2-2-7,3-5-6,6-9-2,5-8-4,7-9-2,2-5-1,-2-1 3,0-1 3,0-1 3,-3-1 0,-2-1-2,-1-1-1,-2-1-2,-2 1 0,-1 1 3,-1 3 2,0 1 3,-3 2 2,-1-1 1,-2 0 3,-1 1 3,-2 1 2,1 2 4,2 4 5,0 3 4,0 1 5,0-2 5,-2 0 5,0-1 6,-1 0 0,2 0-2,0 2-2,2 1-3,-1 2 4,0 6 8,-2 4 8,0 6 9,-1 2 1,0 3-6,0 2-8,0 1-6,-2 3-5,0 3-1,-3 3-2,-2 3-2,0 2-2,0 2-4,2 3-5,1 1-3,0 1-3,0 0-2,0 0 0,0 1-1,1-3-4,0 0-4,2-3-6,0-2-6,0 3-1,-2 5 2,-2 6 3,-1 6 1,-1 2-3,2-1-9,2-1-10,2 0-10,1-4-2,0-6 3,0-6 2,0-6 4,0-4 4,0-5 5,0-3 4,0-4 6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6"/>
    </inkml:context>
    <inkml:brush xml:id="br0">
      <inkml:brushProperty name="width" value="0.04021" units="cm"/>
      <inkml:brushProperty name="height" value="0.04021" units="cm"/>
    </inkml:brush>
  </inkml:definitions>
  <inkml:trace contextRef="#ctx0" brushRef="#br0">50595 1761 547,'-8'-15'3,"2"4"6,1 3 6,0 3 7,2 3 6,0 5 6,2 6 7,0 4 7,2 1-3,0-1-11,2-2-10,0-2-12,3-1-7,2 0-2,3 0-4,3-1-2,1 1-2,-1-2-1,0-1 0,-2 0 0,-1-1-1,-1 0 3,0-1 0,-2 1 2,0 1 1,-2 2 2,-1 2 1,0 2 3,-2 1 1,-1 1 2,0 1 2,-1 2 3,-3-1 2,0 1-1,-3 0 1,-2-1-1,-2 1 0,-4 1-1,-2 2-3,-3 0-1,-3 1-1,-3 1-2,-3 1 0,-3 1-2,-1 0-3,0-1-3,-1-1-6,1-1-3,1-3-5,3-3-5,3-4-5,3-4-4,2-3-1,3-2 1,1-2 2,3-2 2,1-3-1,4-4-4,2-4-5,4-3-4,1-1-1,2 2 5,0 4 3,2 3 3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47"/>
    </inkml:context>
    <inkml:brush xml:id="br0">
      <inkml:brushProperty name="width" value="0.05108" units="cm"/>
      <inkml:brushProperty name="height" value="0.05108" units="cm"/>
      <inkml:brushProperty name="color" value="#FED406"/>
    </inkml:brush>
  </inkml:definitions>
  <inkml:trace contextRef="#ctx0" brushRef="#br0">91520 21713 430,'-8'-8'-9,"0"2"5,0 0 4,0 2 5,1 0 4,-1 0 0,0 0 2,0 0 1,0 1 1,-2 1-2,0 0-2,-1 2-1,-1-1-1,0-1-1,0 0 0,1-1 0,-2-1 0,0 2 0,-1 0 0,-1 2 0,-1 0 0,-2 0 0,0 0 0,0 0 0,-2 0-1,0 0 1,1 0-1,-1 0 1,0 0-1,1 0 0,-1 0 0,1 0 0,0 0 0,1 0-1,0 0 1,2 0 0,-1 1-1,-1 2 0,-3 2-1,-1 2-1,-3 1 0,-1 1 1,-3 1 1,-1 2 1,-3 0 0,-6 3 0,-5 2 0,-4 1 0,-2 1 0,4-1 0,2-1 2,4 0 1,2-2 0,3 1-1,3 0 0,4-1 0,0 1-1,1 0 1,-1-1-1,1 1 0,1 0-1,3-1 0,3 1-1,3 0 0,1-1-1,2 3 0,1 0-1,1 1 1,1 0-1,2-1-1,2-1 0,3-1-2,-1 0 1,2 1-1,-1 2 0,0 0 0,0 0 1,0-1 0,0-1 0,0-1 1,0 0 1,0 1 0,0 1 0,1 2 0,-2-2 1,2 0-1,-1 0-1,0-2 1,0-1-1,2-1 0,0-1 1,2 0-1,0-1 1,2 1-1,0 1 1,2 1-1,0 1 1,2 0 0,0-1 0,1 1-1,1 0 1,2 1 0,0 1 0,2 1-1,0 0 1,1-1 0,1 0 0,1-2 1,1-2-1,0-1 0,-1-2 1,1-2-2,0-1 1,1-1 0,1 1 1,2 0-1,-1 0 1,1 0 0,-1 0 0,1-1 1,0 1 0,1-2-1,1-1 1,1 0 0,1-2 0,-1-1 0,1 0-1,-1-1 1,1-1-1,3 0 1,1 0-1,3 0 0,0-1 0,0-1 0,1 0-1,-1-1 0,0-1 0,1 0-1,-1 0-1,0 0 0,1 0 0,-1-2-1,0 0 1,1-1 0,-3-1-1,-2 2 1,-3 1 0,-2 0 0,-4 1-1,0 0 2,0 0-1,-2 1 2,0-2-1,-1 0 0,1-2 0,0 0 0,-1-1 0,-1-2 1,-1 0 0,0-1 0,-2-1 0,1-2 1,0 0 0,0-1-1,-1 0 1,1 1-1,0 1 0,0 1-1,-1-1 0,1-2-1,0-2 1,0-1-1,-2-1 0,1 1 0,-2 0 0,0 3 1,-1-1-1,-1 0 1,1 1 0,0-1 0,0 1 0,2 1 0,0 0-1,1 2 1,0 0-1,-1 1 0,0-1 0,-2 0 0,0 0 1,0-1-1,0-1 0,0-2 0,0 0 1,-1-1 0,1-1 1,0-1 0,-1-2 1,-2-1 0,-3-3 0,0-1 0,-4 1 1,0 3-2,-3 4 1,-2 5-2,-1 0 0,0 0 0,1-1-1,-1-1 0,-1 0 0,0 1-1,-2 1 0,1 0-1,-3 1 0,-2-3-1,-2-2 0,-1-1-1,-3-1 0,0 3 1,0 1 0,-2 2 1,-1 2-1,-2 3 0,0 1-2,0 2 0,-3 1-1,-3 0 0,-3 0 1,-2 0-1,-2 1 0,-1 0 1,1 2 1,0 1-1,0 0 1,0 3 0,0 2-1,-1 2 1,2 1 0,2 2-1,2 0 0,1 1-1,3 2-1,1 3-2,3 3-2,2 4-2,0 0-3,1 3-4,-1-1-6,1 2-3,0 2-4,4 3-1,3 3 0,3 2-3,3-1 3,2-7 5,4-7 4,3-7 5,0-3 2,-1 0-3,0-1-3,-1 1-2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6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50650 2550 437,'22'16'141,"-1"-1"-31,-3 1-32,-1 0-31,-1-1-19,1 1-3,2 0-4,0-1-4,0 1-2,1 1 1,-1 1-1,1 2 0,-1-2-2,-3 0-3,-1 0-3,-2-2-4,-2-1-2,1-1-1,0-1 0,0 0-1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7"/>
    </inkml:context>
    <inkml:brush xml:id="br0">
      <inkml:brushProperty name="width" value="0.03674" units="cm"/>
      <inkml:brushProperty name="height" value="0.03674" units="cm"/>
    </inkml:brush>
  </inkml:definitions>
  <inkml:trace contextRef="#ctx0" brushRef="#br0">52750 666 598,'23'-7'82,"-1"2"-17,-1 2-15,-1 2-16,-1 2-11,-1 4-7,-1 2-8,0 3-7,-3 2-5,-1 0-3,-2 0-1,-2-1-3,-3 2-2,-1 0-4,-2 1-2,-2 1-3,-3 1-4,-6 0-4,-4-1-5,-5 1-5,-3-1 1,-1-1 4,-1-1 6,-1 0 5,1-3 5,1-1 3,2-2 6,3-2 3,-1-1 3,-3 0 1,-4-1 1,-1 2 1,0-2 3,5-1 8,4 0 5,6-2 8,7-1 7,10-4 6,10-2 8,9-3 7,4-1-2,-1 0-10,-3 2-11,-1 1-9,-2 0-8,1 2-2,-1 1-4,1 0-2,-2 1-2,-3 0 2,-3 0 1,-3 1 1,-3 0 0,-4 3-4,-4 4-4,-4 2-3,-4 2-2,-2 0-2,-3 0-2,-3 0-1,-2 0 0,0 1 0,1 2 1,-1 0 1,0 0 2,-1-1 2,-2 0 2,1-2 3,-1-1 3,2 0 2,3-2 2,1 0 2,4-2 0,6 1-3,6 0-4,6 0-3,5-2-2,5-4-2,5-4-1,5-3-2,0-2-1,-3 2-1,-5 2-1,-3 2 0,-6 4-1,-6 4-1,-8 5 1,-6 6-1,-6 2 5,-1 1 6,-5 1 9,-2 1 7,-1 0 4,1-3 2,1-1 2,1-2 1,1-2-1,-1 1-1,1 0-2,-1 0-3,2-1 1,5-1 3,3-1 2,4 0 2,5-2-3,4-1-8,5 0-9,6-2-8,3-2-4,3-2-2,3-3-2,3-4-1,0 0-1,0-1-1,-1 0 0,-1 0-1,-1 1 1,-3 0 0,-1 2 0,-2 1 1,-5 1 5,-7 3 10,-6 4 10,-7 3 10,-4 1 4,0 1-4,0 1-4,1 2-2,-4 1-4,-4 3-2,-5 3-3,-4 3-2,-4 2-3,1 1 0,0 1-1,-1 1-1,1-2-1,2-1 2,0-4 0,1-3 1,2-3 2,5-1 3,3-2 3,5-2 4,6-4 4,11-2 6,12-6 6,10-2 6,6-4 1,2 0-7,2-1-7,3-1-5,-1-1-5,0 0-4,-2 0-4,0 1-5,-2 0-3,-1 4-7,-3 3-5,-1 2-5,-4 2-1,-2 0 4,-3 0 3,-2 0 3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7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53507 2600 562,'-29'0'3,"7"2"6,6 0 7,5 2 6,4 1 7,1 5 8,0 4 7,2 4 9,1 3-1,0 5-7,2 3-8,0 4-8,1 4-6,0 4-5,0 4-6,0 4-6,0 3-4,-2 0-3,0 1-3,-2 2-4,1-1-2,1-1 0,0-1 0,2 0-1,-1-6-10,0-8-23,-2-10-22,0-7-23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8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55250 2350 589,'17'0'111,"3"0"-20,3 0-21,3 0-20,2 0-16,1 0-8,0 0-8,2 0-9,-1 0-7,-1 0-8,-3 0-7,-1 0-6,-3 0-4,-3 0-2,-3 0 0,-3 0-1,-3 1-4,-2 2-3,-4 1-6,-2 3-4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8"/>
    </inkml:context>
    <inkml:brush xml:id="br0">
      <inkml:brushProperty name="width" value="0.03656" units="cm"/>
      <inkml:brushProperty name="height" value="0.03656" units="cm"/>
    </inkml:brush>
  </inkml:definitions>
  <inkml:trace contextRef="#ctx0" brushRef="#br0">55088 3100 601,'-8'7'0,"-2"-1"0,0-1 0,-1 0 0,2-1 9,6-1 18,6 1 18,6 0 19,5-1 2,5 0-11,5-2-12,5 0-12,3-1-8,2 0-6,3 0-5,1 0-5,-1 0-8,-2 0-10,-3 0-8,-3 0-9,-4 0-8,-2 0-5,-3 0-7,-2 0-5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9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57149 1578 511,'-3'-10'58,"-4"12"4,-6 12 5,-4 11 3,-3 6-4,-1 1-14,-1-1-12,-1 0-14,1-1-9,1-3-4,3-3-4,1-3-5,4-3-2,4-1-1,6-3-1,5-1-1,5-3 0,9-2 1,8-4 1,7-2 1,4-4-2,0 0-3,0-3-5,1-2-4,-3 0-4,-2 2-4,-3 2-3,-3 2-3,-3 2-2,-3 0-2,-3 2-2,-2 0-1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29"/>
    </inkml:context>
    <inkml:brush xml:id="br0">
      <inkml:brushProperty name="width" value="0.04262" units="cm"/>
      <inkml:brushProperty name="height" value="0.04262" units="cm"/>
    </inkml:brush>
  </inkml:definitions>
  <inkml:trace contextRef="#ctx0" brushRef="#br0">57703 1550 516,'-29'0'67,"7"2"-4,5 0-3,7 2-3,2 1-6,2 3-9,1 4-8,0 2-9,1 3-5,1 1-2,-1 3-2,0 1-3,-1 6-2,0 9-6,-1 8-4,-2 9-4,0 4-5,-1 0-4,-2-2-6,0-1-4,1-4-1,3-8 2,2-8 4,4-7 2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30"/>
    </inkml:context>
    <inkml:brush xml:id="br0">
      <inkml:brushProperty name="width" value="0.03782" units="cm"/>
      <inkml:brushProperty name="height" value="0.03782" units="cm"/>
    </inkml:brush>
  </inkml:definitions>
  <inkml:trace contextRef="#ctx0" brushRef="#br0">57497 1094 581,'0'-15'1,"0"2"1,0 3 2,0 1 2,0 1-2,0 0-5,0 0-5,0 1-6,0 3 7,-2 8 18,0 7 17,-1 9 18,-2 2 3,2-1-10,-1-3-12,0-1-11,2-3-9,4-2-9,4-4-8,4-3-9,2-3-8,3-4-6,1-4-7,3-3-7,0-4-1,-3 0 8,-1-1 6,-2-1 6,-3 0 6,-3 0 4,-2 2 5,-4 1 5,-1 1 2,-2 2 3,0 3 2,-1 1 2,-2 1 3,-2 2 3,-2 0 4,-2 2 2,0 0 2,1 0 1,0 0 0,2 0 1,2 0-4,4 0-10,4 0-10,4 0-10,2 0-3,2 0 0,0 0 3,1 0 0,0 0 3,0 0 2,-2 0 2,-1 0 3,0 0 9,-2 2 17,-1 0 17,0 2 16,-2 0 5,0 2-7,-2 0-8,0 1-8,-3 2-4,-2 4-2,-4 2-4,-2 3-1,-3 2-3,-1 3-2,-3 1-2,-1 3-2,-3 2-3,0 2-2,-1 4-4,-1 3-3,-3 4-4,-5 8-8,-4 6-6,-6 7-8,-3 5-2,-2 3 2,-2 3 2,-2 3 2,0-1-4,0-4-10,2-3-10,0-5-10,3-3-3,4-4 7,4-5 6,4-2 5,3-4 7,5-1 6,3 0 7,5-2 7,2-4 4,4-9 2,3-9 0,3-9 2,1-5 1,0 0 0,0-2 0,0 0 1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30"/>
    </inkml:context>
    <inkml:brush xml:id="br0">
      <inkml:brushProperty name="width" value="0.0307" units="cm"/>
      <inkml:brushProperty name="height" value="0.0307" units="cm"/>
    </inkml:brush>
  </inkml:definitions>
  <inkml:trace contextRef="#ctx0" brushRef="#br0">59131 3700 716,'-14'8'-6,"5"1"9,3 2 8,4 0 10,2 1 3,0 1 2,0 1 0,0 1 0,0 0 0,2-3-3,0-1-2,2-2-2,0-1-2,0 0-2,-1-1-2,1 1-1,1-1-5,2-2-10,2-3-7,1 0-10,3-3-4,0 0-2,1-2 0,1 0-2,-1-3 2,-1-2 3,-2-3 3,-2-3 3,-2-1 2,-1 1 1,-1 1 1,0 1 0,-2 1 4,-2 2 7,-2 2 5,-2 2 7,-3 1 1,-2-2-5,-3 0-6,-3-1-4,-2 0-6,-1 2-6,-1 2-8,-1 3-6,1 0-1,5 1 7,3 2 5,4 0 7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1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66669 2000 534,'16'0'82,"0"0"-18,-1 0-18,1 0-19,-1 0-10,-1 0 0,-1 0-2,-1 0 0,0 1-3,0 2-2,-1 2-3,1 2-2,-1 1-2,-2 1 1,-2 1 0,-2 2 0,-3 0-1,-3 1-4,-2 1-3,-3 1-3,-4 1-3,-4 2 1,-4 0-1,-3 1-1,-2 0 1,-1 1 1,1-1 2,0 1 0,-1-1 3,1 1 1,-1-1 2,1 1 1,0-1 2,1-3 0,1-1 1,1-2-1,1-2 2,3-1 3,1-1 3,2 0 3,6-3 3,9-3 1,8-2 3,9-3 1,4-2 0,1 2-4,-1 0-3,1 2-3,-1-1-2,0-1-1,1 0-1,-1-1-1,0 0-1,-1 2-1,-1 2-1,-1 2-2,-1 0-1,-3-1-5,-1 0-3,-2-1-4,-2-1-9,1 2-11,0 0-13,0 2-12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5:5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76300 4750 333,'49'20'167,"16"14"-1,16 14 1,15 16 0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68571 1939 539,'5'-18'-4,"-4"9"25,-6 10 26,-4 10 26,-5 6 6,-3 5-16,-5 3-16,-3 5-15,-2 0-9,1 0-2,1-1-2,1-1-2,0 0-4,-1 2-5,-1 2-7,0 3-4,-1-1-5,2-2-3,3-2-2,2-1-4,1-4-3,4-3-4,3-5-3,3-3-5,3-6-5,4-8-9,4-8-6,4-8-8,0-2 1,-1 1 12,-2 2 11,-2 3 11,0 0 7,2 0 4,2 0 2,2 1 4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68433 2245 557,'-6'-13'4,"4"4"21,4 6 20,4 5 22,3 4 5,1 7-9,3 5-10,2 7-10,0 2-11,-1 1-9,-1-1-10,-1 1-10,0-2-8,2 0-2,0-1-4,1-1-3,-1 0-5,-1-1-6,-2 0-6,-2 1-7,-2-3-2,-1-3-1,-1-5 0,0-3-1,-1-2 2,0 0 0,0 0 2,0 0 1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2"/>
    </inkml:context>
    <inkml:brush xml:id="br0">
      <inkml:brushProperty name="width" value="0.03296" units="cm"/>
      <inkml:brushProperty name="height" value="0.03296" units="cm"/>
    </inkml:brush>
  </inkml:definitions>
  <inkml:trace contextRef="#ctx0" brushRef="#br0">70339 2088 667,'-5'-36'55,"6"5"-10,6 7-10,6 5-10,2 5-8,1 1-4,0 2-6,-1 2-4,0 2-4,-1 1-1,0 0-2,-2 2-2,-1 0 0,-1 2 1,0 0 0,-2 2 1,0 0 3,0 2 1,0 0 4,-1 2 2,1 0 1,-2 2 1,-1 0-1,0 1 0,0 2 1,2 4 1,1 2 2,3 3 2,0 2 0,0 1-1,-2 1-2,-1 1-2,0 2-1,-2 1 1,-1 2 0,0 3 0,-2 0-1,0-2-3,-2 0-3,0-1-2,-1-1-3,0-3-3,0-1-4,0-3-2,-1-2-4,0-3-5,-2-2-3,0-4-4,-1-4-7,0-4-6,0-6-7,0-4-8,1-3 3,0 1 11,2-1 13,0 0 12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3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70995 1548 604,'5'-17'22,"-6"11"15,-6 12 15,-6 11 15,-4 7 0,-1 1-14,-3 1-14,-1 1-15,-4 2-9,-3 3-4,-4 2-5,-4 4-4,-1 1-5,1 0-9,3 0-8,2 1-7,1-1-9,-1 0-10,1 0-9,0 0-9,2-3 0,7-6 11,5-5 11,6-6 11,3-5 8,1-3 4,-1-3 5,0-2 4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3"/>
    </inkml:context>
    <inkml:brush xml:id="br0">
      <inkml:brushProperty name="width" value="0.03343" units="cm"/>
      <inkml:brushProperty name="height" value="0.03343" units="cm"/>
    </inkml:brush>
  </inkml:definitions>
  <inkml:trace contextRef="#ctx0" brushRef="#br0">64881 4556 658,'-13'-2'-4,"3"0"-8,4-3-8,4-2-8,2-1 5,0 1 17,0-1 18,0 0 18,1 1 8,4 0-2,2 2-1,4 1-2,1 0-3,3 0-3,1 0-3,3 0-3,2 1-2,3 0 0,3 2 0,3 0 0,3 1-1,5 0-3,3 0-3,4 0-2,4 0-3,4-2-2,3 0-1,5-2-3,2 0 0,0 1-3,-1-1 0,1 0-2,0-1-1,-1 0-1,1-1 0,0-1-1,0 0-2,1 2-1,1 2-3,1 2-1,-1 1-2,-2 0 0,-4 0 0,-3 0-1,-2 1 2,-4 2 0,-3 2 2,-2 2 2,-1 0 1,0-1 1,2-1 3,1 0 1,-1-2 0,-1 0 0,0-2 0,-1 0 0,-3-1-3,-2 0-2,-3 0-5,-3 0-3,-4-1-2,-3 0-1,-5-2 0,-3 0-1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4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68926 5400 632,'-7'32'103,"2"0"-20,2 2-21,2 1-20,1 2-13,-2 2-8,0 3-7,-2 4-8,0 2-4,-1 2 1,-2 2-2,0 1 0,0 2-5,1-2-11,0-1-10,2 0-11,0-3-7,0-1-5,0-2-4,0-2-4,0-5 1,1-7 10,-1-9 7,0-7 9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6"/>
    </inkml:context>
    <inkml:brush xml:id="br0">
      <inkml:brushProperty name="width" value="0.03298" units="cm"/>
      <inkml:brushProperty name="height" value="0.03298" units="cm"/>
    </inkml:brush>
  </inkml:definitions>
  <inkml:trace contextRef="#ctx0" brushRef="#br0">73672 3150 667,'-42'28'75,"9"-5"-14,11-7-16,9-5-16,4-1-9,-3 4-2,-3 3-2,-3 5-3,-3 1-2,0 2-2,0 1-3,-2 1-1,0-1-1,3-1 0,1-3 2,3-1 1,1-3-3,4-3-8,3-3-7,3-2-7,0-3-9,0-1-8,-2-1-8,0 0-10,-1-1-1,1 0 4,-1 0 5,0 0 4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7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73487 3389 594,'-6'-5'60,"6"6"0,4 6-2,6 6 0,2 4-6,1 3-11,1 3-9,1 3-11,0 1-7,-1 0-6,0 1-7,-2-1-4,-1 0-4,-1-3 2,0-2 1,-2-1 1,0-2-8,0-1-18,0-1-17,-1 0-18,1-3-6,0-3 8,0-3 5,0-2 8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7"/>
    </inkml:context>
    <inkml:brush xml:id="br0">
      <inkml:brushProperty name="width" value="0.03458" units="cm"/>
      <inkml:brushProperty name="height" value="0.03458" units="cm"/>
    </inkml:brush>
  </inkml:definitions>
  <inkml:trace contextRef="#ctx0" brushRef="#br0">75077 3405 636,'0'-13'92,"0"6"-17,0 6-18,0 6-19,-1 5-10,0 3-5,-2 5-4,0 3-4,-2 3-5,-2 1-4,-1 1-5,-3 1-5,1-1-6,1-2-7,2-1-8,3-3-7,0-2-5,2-2-3,0-4-3,2-3-3,1-2 0,2-2 4,2-3 3,1 0 3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75441 3040 534,'6'-5'31,"-2"4"4,-4 6 5,-2 4 5,-2 3 0,0 2-4,0 0-3,0 1-3,1 0-5,0-1-6,2-1-5,0 0-5,2-3-5,4-1-5,2-2-3,4-2-5,1-3-6,1-4-6,1-4-7,2-4-7,-2-2-3,-3 1 1,-3-1 1,-2 0 0,-3 0 3,1-1 4,0-1 3,0-1 4,-1 0 5,0 2 6,-2 2 6,0 3 5,-2 1 4,-2 2 1,-2 2 2,-2 2 0,0 1 3,-1 2 3,0 0 3,0 2 3,3-2-2,8-2-7,6-4-8,8-2-7,1-1-8,1 0-7,-2 2-9,-1 1-8,-2 0 0,-1 2 8,-2 0 7,-2 2 9,-2 2 8,-2 4 10,-3 3 8,0 5 10,-3 0 4,0-1-1,-2-2-2,0-2-1,-1 0-1,2 3-4,0 4-1,2 2-4,1 0-5,4-1-8,2-2-8,4-3-8,0-2-5,1-2 0,0-4-1,-1-2-1,1-3 0,0 0 0,0-2 1,-1 0 0,2-4-1,2-6 1,1-5-2,3-7 0,-1-2 1,-3 0 4,-3-1 2,-2 1 4,-4 0 1,-1 1 0,-2 1-1,-2 1 0,-1 3 3,-2 3 9,0 4 8,-1 5 9,-2 1 2,0 2-1,-2 0-2,0 2-1,-1 1 1,-2 0 5,0 2 6,-1 0 5,5 0-12,12-4-27,12-2-29,11-3-29,3-2-7,-5 2 12,-7 1 13,-5 1 12,-3 0 8,-1 0 6,1 0 5,0 0 6,-1 2 11,-3 2 18,-1 4 19,-2 3 17,0 0 2,0 1-18,1 0-16,2 0-17,-1 1-11,-1 0-3,-1 1-5,0 2-3,-1 0-1,0 1 4,0 1 5,0 2 3,-2 0 5,-4 3 6,-4 2 4,-4 1 6,-3 3 1,-1 3-1,-3 3-3,-1 3-2,-3 1 0,0 1 2,-1-1 3,-1 0 2,-3 3-1,-8 6-4,-7 7-3,-6 4-4,-4 6-4,0 2-2,0 3-3,0 3-3,2 1-3,4-1-4,4-1-3,4-1-3,4-4-6,5-6-7,5-8-8,5-6-6,5-7-4,3-7 2,4-7 1,4-7 2,3-4 1,4-2 2,2-3 1,3 0 3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4"/>
    </inkml:context>
    <inkml:brush xml:id="br0">
      <inkml:brushProperty name="width" value="0.05615" units="cm"/>
      <inkml:brushProperty name="height" value="0.05615" units="cm"/>
      <inkml:brushProperty name="color" value="#F2395B"/>
    </inkml:brush>
  </inkml:definitions>
  <inkml:trace contextRef="#ctx0" brushRef="#br0">83445 25350 391,'-13'1'12,"4"2"17,6 2 17,5 1 17,2 2 5,3-2-9,2-1-9,2 0-8,0-2-6,1 1-5,0 0-4,0 0-4,0-1-3,1 0-1,1-2-1,2 0-2,-1-1-2,1 0-3,0 0-4,-1 0-2,1-1-2,0 0-2,-1-2 0,1 0-2,0 0-1,1 0 2,1 2 1,1 0 0,1 1 1,0-2 0,-1 0-1,1-1 1,-2-1-1,1 2-1,-2 0 1,-1 2-2,0 0 0,-1 0 1,1 0-1,0 0 0,-1-1 0,1 0 1,0-2 0,-1 0 0,1 0 1,0 0-3,-1 2 0,1 0-3,-4 0-16,-8-2-33,-8-2-33,-8-1-33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3801" units="cm"/>
      <inkml:brushProperty name="height" value="0.03801" units="cm"/>
    </inkml:brush>
  </inkml:definitions>
  <inkml:trace contextRef="#ctx0" brushRef="#br0">76900 5183 578,'7'17'123,"-2"5"-27,-3 3-26,0 4-27,-1 0-16,1-5-5,3-5-5,2-5-5,2-4-4,2-2-5,2-4-3,1-2-4,1-4-4,-1-2-3,-1-4-4,0-2-3,-2-3-2,-1-1 0,0-3 1,-2-1-1,-1-1 2,-2 3 0,-3 1 3,0 2 1,-4 2 1,0 1 3,-3 1 1,-2 0 3,-2 3 0,-2 1-2,-1 2-1,-3 2-2,0 0-5,1 0-11,1-2-11,0 0-10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8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77833 4181 619,'-6'-8'50,"4"2"-4,4 1-4,4 1-4,3 0-3,5 2-3,4 0-2,3 2-2,3 0-4,1 0-6,1 0-7,1 0-5,-2 1-3,-2 2 1,-3 2 2,-2 1 2,-4 2-13,-3 2-23,-3 0-25,-2 1-25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3502" units="cm"/>
      <inkml:brushProperty name="height" value="0.03502" units="cm"/>
    </inkml:brush>
  </inkml:definitions>
  <inkml:trace contextRef="#ctx0" brushRef="#br0">77644 4850 628,'-19'7'55,"12"-1"2,10 0 0,12-2 2,6-1-7,2 0-11,4-2-13,3 0-11,-1 0-11,-3 2-10,-5 2-7,-3 1-10,-3 2-5,-1 0 0,-1 0-1,0-1 0,-2 1 1,-1-2 1,-1-1 2,0 0 2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79753 3398 533,'-2'-17'11,"-4"11"21,-4 12 22,-3 11 21,-4 8 3,0 1-17,-1 3-16,-1 1-17,-1 0-9,-1-1-2,-1-3-2,-1-1-1,1-3-4,3 0-4,3-1-5,3 0-3,3-3-2,6-1-1,4-3 1,6-1-1,4-3 1,5-2 0,5-4 1,5-2 0,3-3-1,1-1-2,1 0-4,1-1-3,-1-1-2,-2 2-3,-1 0-2,-3 2-3,-2 0-5,-3 2-6,-3 0-6,-2 2-7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49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80273 3861 531,'-8'-14'8,"2"3"18,1 3 17,0 2 17,1 5 5,1 6-10,-1 6-9,0 5-8,-1 5-7,0 1-4,-1 3-4,-1 1-4,-1 2-5,0 1-5,0 0-4,0 2-6,1 0-8,-1 0-8,0 1-11,0-1-8,1-2-7,1-6-3,0-4-1,2-4-4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0"/>
    </inkml:context>
    <inkml:brush xml:id="br0">
      <inkml:brushProperty name="width" value="0.04378" units="cm"/>
      <inkml:brushProperty name="height" value="0.04378" units="cm"/>
    </inkml:brush>
  </inkml:definitions>
  <inkml:trace contextRef="#ctx0" brushRef="#br0">80119 2870 502,'-8'-11'30,"0"8"4,0 9 5,0 10 5,1 2-4,2-1-9,3-3-11,1-1-10,2-2-7,1-2-2,3-3-3,2 0-3,2-4-4,2-1-6,1-2-6,3-1-6,0-4-3,-1 0-1,-1-3-1,0-2-1,-2 0 2,-3 1 4,-1 0 5,-2 2 3,-2 1 4,-2 0 4,-2 2 4,-2 1 3,-1 0 7,-2 2 9,0 0 10,-1 2 9,-1 0 6,0 2 2,0 0 2,1 2 2,1-1-4,6 1-8,4 0-10,5 0-8,2 0-7,0 0-5,-2 0-5,-1 0-5,0 1-2,-2 1 1,-1 3 2,0 2 1,-2 1 1,-2 0 0,-2-1 1,-2 1 1,-2 0 3,0 0 7,-1-1 7,-2 1 7,-1 3 6,-3 5 4,-3 6 5,-3 7 4,-3 2-1,-2 0-6,-1 0-7,-2 1-7,-3 0-4,-1 4-4,-2 2-2,-2 4-4,-3 3-3,-3 6-6,-2 4-4,-4 5-6,0 1-5,2-3-7,2-3-6,2-2-7,2-4-2,3-3 4,4-2 4,2-4 4,4-4 0,5-7 0,4-7-2,6-7 0,3-5-1,1-1 2,0-2 1,2-2 2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0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81300 5550 587,'7'16'105,"-2"1"-23,-3 1-24,0 1-24,-3 1-13,-1-1-2,0 1-3,-1-1-2,1-1 0,4-2-2,3-4 1,5-3 0,3-4-4,0-4-6,1-6-7,1-4-6,0-3-4,-1-1-2,-1-1-2,-1-1-1,-2-1 0,-2 0 2,-4 1 2,-2-1 2,-3 1 3,0 3 2,-2 1 3,0 2 2,-3 2 1,-2 2-2,-3 3-2,-3 1-1,-2 2-2,1 1-1,-1 3-1,1 2 0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1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87616 3527 523,'-7'-8'40,"2"0"-4,2 0-4,2 0-4,3-1-3,6-1-1,4-3-2,5-1 0,3-3-3,3-2 0,1-1-2,3-2-1,-1-1-4,-1 2-4,-3 3-5,-1 1-5,-2 3-2,-1 1 0,-1 2 0,-1 3 1,-1 0 0,-3 2 2,-1 1 0,-2 0 2,0 4 2,2 6 6,1 6 4,3 5 5,-1 4 2,-3-1-1,-2 1-2,-4-1 0,-1 3-2,0 3-1,0 4-4,0 5-1,-1 0-3,0 0-2,-2-1-4,0-2-2,-2-1-1,0-1 0,-2-3 1,0-1 0,-1-3-3,0-2-7,0-1-6,0-2-8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1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88474 2963 504,'7'-15'4,"-2"2"8,-3 2 10,0 3 7,-4 1 7,0 2 5,-3 2 4,-2 2 5,-2 3 0,-4 6-7,-2 4-5,-3 5-7,-2 4-5,-3 3-4,-1 3-4,-3 3-5,-2 2-4,-4 2-4,-4 2-3,-4 3-6,-2 0-3,2 2-6,0 0-5,1 2-6,3-2-3,2-2-2,3-3-3,4-4-2,3-3 2,6-7 5,7-5 5,5-6 7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89889 3754 579,'-5'-7'5,"6"1"11,6 1 11,6 0 10,4 1 7,3 1 4,3-1 3,3 0 5,1 1-5,0 2-15,1 2-12,-1 2-14,-1 1-7,-1 0 0,-3-1 2,-1 1-1,-3 1-9,-3 0-20,-3 1-21,-2 1-20,-4 1-7,-3-1 5,-2 1 6,-3 0 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85469 20811 534,'-1'-13'47,"-1"8"0,0 7 0,-1 6-1,-2 3-4,0-1-6,-1 0-7,-2-2-7,-1 1-3,-3 3-2,-4 4-2,-1 2-1,-2 2-1,0 1 0,2 1 1,1 1-1,-1 1-1,-3 4-2,-3 3-4,-3 3-3,0 0-2,1 0-4,3-1-2,1-1-2,0 0-4,-3 4-4,-3 3-3,-2 2-3,0-1-4,5-5-4,5-7-4,5-6-3,4-5-4,6-6-3,4-6-2,6-6-4,1-3 3,-1 0 6,0 0 6,-2 0 8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89632 4416 584,'-19'0'7,"9"0"14,8 0 14,10 0 15,5-1 4,5-1-4,3 0-4,5-1-5,2-1-5,2 2-7,3 0-7,1 2-6,0 1-8,-2 2-7,-1 2-9,-3 2-7,-2 0-8,-1-1-9,-3-1-10,-1 0-8,-2-2-4,-3 0-1,-1-2-1,-2 0 1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2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91742 3628 504,'-15'23'150,"-1"1"-35,0-1-33,1 1-34,0-2-20,4-2-5,3-1-5,3-2-6,1-2-3,0 1-3,0 0-3,0-1-1,4-3-6,10-6-7,8-8-8,9-6-6,2-5-4,-2-1 0,-3-3 2,-3-1 0,-2-3 1,-1 0 4,-1 0 3,-1-2 4,-2 0 2,-4 1 3,-5 1 4,-2 1 2,-4 1 3,-1 3 2,0 1 2,-1 2 3,-3 3 0,-2 3-1,-3 2 0,-3 4-1,-2 1-3,1 0-4,-1 0-4,0 0-4,1 2-5,-1 6-4,1 4-4,-1 5-4,2 1-3,2-3-2,4-3-3,3-2-1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92600 4150 547,'15'21'124,"-1"-3"-24,-1-5-23,-1-3-25,-1-2-15,0 2-8,-2 0-9,-1 1-7,0 1-12,-2-1-16,-1 1-14,0 0-15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93839 3650 484,'-15'1'8,"2"2"16,3 2 16,1 2 16,1 1 4,2 1-7,1 1-9,0 2-6,1 1-7,-2 3-2,0 3-3,-1 3-4,-1 0-2,2-3-2,1-3-1,1-3-3,2-2-3,5-1-6,6-1-7,4 0-5,4-3-5,1-4-5,3-4-5,1-4-4,2-3-2,-1-2 1,0-2-1,1-1 1,-2-1 2,-3-1 1,-3 0 4,-3 1 1,-3-1 4,-4 1 4,-4-1 4,-4 0 4,-4 2 3,-2 3 2,-3 3 1,-3 2 3,-3 3-1,-2 0-3,-1 2-4,-2 1-4,-1 0-3,2 0-3,3 0-3,2 0-2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2:53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94608 3150 467,'16'0'8,"3"0"14,1 0 16,3 0 14,0 1 4,1 2-5,-1 2-6,1 2-7,-2 2-4,-3 3-4,-3 3-3,-3 3-4,-2 2-4,-2 0-2,-2-1-2,-2 1-4,-3 0-1,-4 1-2,-4 1-1,-4 1-1,-4 0-1,-3-1-1,-5-1-1,-3-1 0,-4 0-3,-1 1-1,-2 1-2,-3 1-3,0 0-1,0 1-2,0-1-2,0 1-1,2-3 0,5-3 3,5-5 1,5-3 2,7-2 2,8-2 1,9-1 1,10 0 1,6-2 2,6-2 1,6-2 1,7-2 2,1-1 0,0 0 1,-1 0-1,-2 0 2,-1 1-1,-1 0-2,-3 2-1,-2 0-1,-3 2-2,-3 0 0,-5 2-1,-3 0 0,-6 1-16,-6 0-29,-8 0-28,-6 0-31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9598 10800 999,'-8'14'-86,"2"-4"22,1-2 22,1-2 21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5"/>
    </inkml:context>
    <inkml:brush xml:id="br0">
      <inkml:brushProperty name="width" value="0.04385" units="cm"/>
      <inkml:brushProperty name="height" value="0.04385" units="cm"/>
    </inkml:brush>
  </inkml:definitions>
  <inkml:trace contextRef="#ctx0" brushRef="#br0">9224 10733 501,'-14'-6'53,"5"4"7,3 4 7,4 4 8,1 4-4,0 5-14,-2 5-14,0 5-14,-1 5-10,0 5-6,0 4-4,1 6-6,-2 3-5,0 3-4,-1 4-5,-2 2-3,1 2-4,-1-1-4,0 1-2,0 0-4,2-2-2,1-3-4,2-2-2,2-4-4,1-4-1,2-6 0,0-6-1,2-5-1,-1-6 3,1-5 6,0-5 5,0-4 6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5489" units="cm"/>
      <inkml:brushProperty name="height" value="0.05489" units="cm"/>
    </inkml:brush>
  </inkml:definitions>
  <inkml:trace contextRef="#ctx0" brushRef="#br0">10001 11665 400,'-2'18'123,"-2"3"-30,-4 5-31,-2 3-30,-2 1-17,1-2-3,-1-1-5,0-3-4,1-2-3,1-4-2,0-5-3,2-3-3,4-7-4,8-8-5,8-9-7,7-9-6,3-2 1,-3 5 8,-3 5 7,-2 4 7,-3 5 5,1 1 0,0 2 0,0 2 0,-2 2 2,-1 2 6,-2 2 4,-2 1 5,-2 3 3,0 0 0,-2 1 1,0 2 1,-1-1-1,0 1-4,0 0-2,0 0-3,1-4-6,3-5-10,4-6-8,2-5-10,2-4-3,0 2 2,-1 1 4,1 0 2,-1 2 2,-1 1 2,0 0 2,-2 2 1,0 1 6,0 2 7,0 2 9,-1 2 8,1-1 0,0-2-5,0-4-7,0-2-6,0-1-5,-1 0-3,1 2-2,0 1-4,-1 1 6,-1 6 13,0 2 15,-2 5 13,0 3 5,-2 0-3,0 1-5,-2 1-2,1 1-5,2-1-5,2 1-3,2 0-6,2-3-5,1-5-6,3-5-7,2-4-7,-1-4-3,-1-2 0,-2-2 0,-2-1 0,-2-2 1,-1 0 2,0 0 1,-2 1 3,-1-1 0,-2 0 2,-2 1 0,-2-1 1,-2 1 2,-2 2 2,-1 2 2,-3 3 2,-2 0 2,0 2 3,-1 0 1,-1 2 2,0 0 1,-1 2 1,0 0 1,1 2 0,0 0 0,2 1 0,3 2-2,1 0 0,5-2-7,8-8-14,7-6-14,9-7-14,3-4-4,-1 1 5,-1-1 6,-1 0 6,-1 2 3,-1 1 2,-1 2 2,-1 3 0,-1 0 5,-2 0 4,-3 1 5,-1-1 5,-1 0 5,-2 1 3,-1-1 4,0 0 4,-2 0 1,-1 1-2,0-1 0,-1 0-2,-1 1 2,1 1 5,2 0 6,0 2 4,1 5 9,0 10 13,0 9 12,0 11 13,-1 5-1,0 2-14,-2 3-14,0 1-14,-1-1-10,0-4-4,0-4-4,0-3-6,0-1-7,0 5-9,0 3-11,0 4-10,0 1-8,0-2-6,0-2-6,0-1-5,0-5-4,2-4-3,0-5-4,2-4-2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5059" units="cm"/>
      <inkml:brushProperty name="height" value="0.05059" units="cm"/>
    </inkml:brush>
  </inkml:definitions>
  <inkml:trace contextRef="#ctx0" brushRef="#br0">13415 11789 434,'-7'-5'106,"3"6"-18,1 6-18,2 6-19,1 3-10,0 4-5,0 4-4,0 2-4,0 1-3,0 0-4,0 0-4,0 1-2,0-3-4,0-1-1,0-4-2,0-3-3,0 0-3,0 3-8,0 3-7,0 3-6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7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13450 12497 605,'8'-14'84,"0"4"-14,-1 4-14,1 5-15,1 0-8,2-1-5,1 0-3,3-1-6,0-1-3,-1 2-4,-1 0-5,0 2-3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2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71700 10400 588,'-71'51'78,"10"4"-16,10 3-17,9 3-16,9-1-11,9-2-4,10-3-5,10-3-5,8-4-4,10-3-4,10-3-4,9-2-4,7-8-1,7-8 0,6-10 3,7-9 0,-1-5 2,-6 0 1,-6 0 0,-6 0 2,-6 0-1,-2 0 0,-3 0-1,-3 0 0,-6 4-2,-5 10-1,-7 10-2,-5 9-1,-11 6-1,-11 3 2,-14 3 1,-11 4 1,-7 1 1,0 0 3,0 0 2,0 0 2,1-4 4,4-5 2,3-7 4,3-5 4,14-9 1,25-9 0,25-10-1,25-8 0,9-6-2,-6 1-3,-6-1-4,-6 1-4,-13 12-3,-19 25-4,-18 25-4,-19 25-3,-16 9 0,-12-6 1,-13-6 4,-12-6 1,-5-6 2,3-2 0,3-3 1,4-3-1,5-4 3,10-3 7,10-3 5,9-2 7,15-8 4,22-8 4,22-10 4,23-9 3,13-10-2,6-9-9,7-10-8,6-8-10,3-4-5,0 3 0,0 3-1,0 4 0,-7 2-3,-11 4-5,-14 3-5,-11 3-4,-14-1-4,-11-2-2,-14-3-2,-11-3-2,-9-1 4,-3 4 8,-3 3 8,-2 3 10,-1 1 4,3 1 3,3-1 1,4 1 3,1 4 5,0 9 8,0 10 9,0 10 7,3 7 4,6 6-4,7 7-3,6 6-4,1 9-2,-3 13-1,-3 12-1,-2 13-1,-1-2-2,3-16-5,3-15-3,4-15-5,1-6-3,0 7-1,0 6 0,0 7-2,1-1-2,4-6-4,3-6-4,3-6-4,9-23-6,16-36-8,15-39-9,17-36-8,7-23-2,0-6 3,0-6 2,0-6 3,0-2 3,0 3 3,0 3 2,0 4 4,-4 10 3,-5 19 6,-7 19 4,-5 19 5,-9 13 5,-9 10 5,-10 10 4,-8 9 5,-9 15 7,-6 22 7,-6 22 7,-6 23 9,-4 6-2,1-5-7,-1-7-9,1-5-8,4-4-5,9 0-4,10 0-3,10 0-3,4-5-1,0-9-1,0-10 0,0-8 0,0-3 0,0 7 0,0 6-1,0 7-1,-4 2 1,-5 1 0,-7-1 0,-5 1 1,-6 1 0,-3 3 0,-3 3 0,-2 4 1,-9 2-1,-12 4-2,-13 3-2,-12 3-1,-7-4-2,1-8-2,-1-10-3,1-9-2,1-7-3,3-3-3,3-3-3,4-2-4,2-9-3,4-12 1,3-13-2,3-12 0,3-9-1,3-2 1,3-3 0,4-3 0,2-1 3,4 4 5,3 3 4,3 3 6,3 3 4,3 3 5,3 3 5,4 4 4,7 4 7,13 6 11,12 7 10,13 6 9,9 9 6,6 13-3,7 12-2,6 13-1,7 7-4,10 4-6,10 3-7,9 3-5,13 3-8,20 3-9,18 3-7,20 4-9,6-3-7,-2-5-5,-3-7-6,-3-5-5,-18-11 0,-31-11 4,-31-14 3,-31-11 5,-18-6-2,-3 4-6,-3 3-7,-2 3-6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07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85364 21168 481,'-8'-8'2,"0"1"4,1-1 4,-1 0 5,2 2 10,4 6 17,4 4 17,4 6 18,2 2 1,1 3-14,2 2-15,0 1-15,1 3-10,1 3-7,1 3-5,2 3-8,-2 1-5,-1 1-6,-2-1-7,-2 0-6,-1 2-3,1 1-3,1 2-3,2 2-1,-2 1-5,-1 1-5,-2-1-5,-2 0-7,-1-3 0,0-8 2,0-6 4,0-6 4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8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14081 11166 435,'0'-12'43,"0"8"9,0 8 8,0 8 8,0 5-1,0 5-9,0 3-9,0 5-9,-1 1-7,0 2-7,-2 1-5,0 1-7,-1 1-3,0 2-3,0 2 0,1 2-3,-1 1-3,2 0-8,0 0-6,2 0-6,0-1-11,0-2-12,0-2-14,0-1-13,0-5-5,0-6 4,0-5 5,0-6 3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8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14500 11682 411,'7'-14'0,"-1"2"0,0 4 0,-2 3 0,2 2 8,2 0 15,3 1 15,4 2 16,-1 2 1,-3 6-11,-3 4-12,-2 5-12,-3 3-8,-1-1-3,0 1-2,-1-1-4,-2 1-1,-1-1-2,0 1-1,-1 0-1,-1-2-1,0-1-2,0-3-2,0-1-2,3-4-2,4-4-4,5-6-3,6-4-3,2-6-1,4-6 2,4-5 1,2-6 1,0-4 1,0 1-3,-1 0-2,-1 0-1,-1 0 0,-1 1 3,-1 1 2,-1 1 4,-2 2 2,-2 0 5,-4 1 4,-3 1 3,-2 2 6,0 3 6,-2 3 6,0 3 5,-3 5 13,-2 10 18,-4 8 18,-2 9 18,-2 4 0,2 1-17,1-1-18,0 1-18,3 0-12,2 4-6,4 3-6,2 3-6,3-1-5,2-3-7,1-5-5,3-4-6,0-1-4,-1-1-5,-1 1-4,0 0-5,-5-1-2,-6 1-2,-8-1-2,-6 1-1,-6 0 0,-5 3 4,-5 1 4,-5 3 3,1-2 0,4-4-2,5-3-3,5-4-3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09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8947 14950 489,'-1'66'148,"0"-7"-33,-2-8-33,0-8-34,-1-1-19,0 6-7,0 6-5,0 6-7,0 5-2,1 7 0,-1 5 2,0 6 0,0-2-7,2-9-15,0-11-16,2-9-16,0-9-9,2-10-2,0-8-2,2-8-3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0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10127 16083 550,'5'9'94,"-2"5"-18,-6 4-20,-2 3-18,-4 3-11,-2 1-3,-2 0-3,-1 2-3,-1-2-3,2-3-2,3-5-3,1-3-2,3-6-7,4-6-11,4-8-11,4-6-11,4-5-4,3-3 2,5-3 4,3-2 3,2-1 3,-1 5 2,-1 3 4,0 5 3,-3 3 4,-1 4 5,-3 4 6,-1 4 5,-3 4 5,-2 4 4,-4 3 4,-2 5 5,-2 1 2,0 1 2,0-1 1,0 1 0,-1-2 1,0-1-1,-2-3-2,0-1-2,0-5-6,4-8-12,2-8-12,4-8-11,2-4-10,1-1-4,3 0-6,2-2-5,0 1 0,-1 5 4,-1 3 5,0 5 5,-3 3 9,-1 6 18,-2 4 16,-2 5 16,-2 3 8,-1 0-1,0-1-1,-1 1-2,1-4-7,5-6-13,6-8-15,4-6-13,1-2-8,-1 1-4,-2 2-1,-3 3-3,-1 1 2,0 4 7,-2 2 7,0 4 8,-3 2 3,-1 3 1,-2 3 0,-2 4 0,-1 1 7,0 1 10,0 1 11,0 1 12,2-2 4,6-3-5,4-4-3,5-5-3,3-2-7,0-4-7,-1-2-7,1-3-8,-2-2-11,-1 0-12,-2 0-12,-3 1-14,-2-3-2,-4-2 5,-4-3 6,-4-3 5,-3 0 6,-2 3 5,-2 3 5,-1 3 5,-2 1 5,2 2 7,1 1 5,1 0 7,0 3 6,2 4 6,0 4 6,2 4 6,2 0-2,2-1-11,3-2-10,4-2-11,1-2-9,1 0-10,2-2-9,0 0-10,1-3-4,1 0 2,2-3 2,0-2 1,0-2 2,-1-1 3,-1-3 1,0-2 3,-3 1 2,-1 3 4,-2 3 3,-2 3 3,-1 1 3,0 0 2,0 0 2,0 0 3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0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12877 15492 482,'-1'-28'6,"0"7"10,-2 7 10,0 7 11,1 5 7,2 5 3,4 6 4,2 4 2,0 5 0,-1 3-6,-2 4-6,-2 5-5,-1 1-8,0 2-8,0 1-9,0 1-10,-1 1-7,0 2-9,-2 2-9,0 2-7,0-2-3,1-6 4,0-5 4,2-7 5,0-3-7,2-3-14,0-1-16,1-2-16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14035 15430 410,'-2'-21'62,"-2"5"-7,-3 4-7,-3 6-6,-2 4-7,0 2-6,0 3-6,1 4-6,-2 3-3,-2 3 0,-2 5-1,-1 3 0,-1 4-1,1 1 1,0 3 0,2 1 0,3 0 0,3-1-1,4-3-1,4-1-1,5-4-3,6-1-6,5-4-5,7-3-5,3-5-4,-1-6 0,1-8-1,-1-6-1,1-4-4,-1-1-5,1-1-6,-1-1-6,-1 0-2,-1 1 0,-3 0 3,-1 2 0,-2 0 3,-1-1 5,0-1 6,-2-1 4,-1-1 4,-2-1 2,-2-1 1,-2-1 3,-2 0 1,1 1 1,0 1 2,0 1 2,0 2 4,0 2 4,0 4 7,0 3 4,-1 4 13,-1 6 17,0 6 17,-1 6 19,-1 3 0,0 1-16,0 1-15,0 1-17,0 1-10,0 3-5,0 1-4,0 3-6,-1 0-4,-1-1-5,0-1-3,-1-1-4,-1-1-8,0 1-10,0-1-11,0 1-11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15150 15962 669,'0'-14'-48,"2"2"33,0 4 31,2 3 32,0 1 14,1 0-6,2 0-6,0 1-5,2-1-6,1 2-8,3 0-7,2 2-8,-1 0-10,0 0-13,-1 0-13,0 0-13,-2 0-11,-1 0-8,-1 0-7,0 0-7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1"/>
    </inkml:context>
    <inkml:brush xml:id="br0">
      <inkml:brushProperty name="width" value="0.05464" units="cm"/>
      <inkml:brushProperty name="height" value="0.05464" units="cm"/>
    </inkml:brush>
  </inkml:definitions>
  <inkml:trace contextRef="#ctx0" brushRef="#br0">15762 14657 402,'-1'-17'14,"0"14"27,-2 14 28,0 13 27,-1 8 4,0-1-19,0 0-20,1 0-20,-1 2-13,2 3-3,0 2-6,2 4-4,-1 3-7,0 6-12,-2 4-10,0 5-11,-1 4-7,0 3-5,0 3-5,1 3-4,-1-4-2,2-9 2,0-10 2,2-10 1,0-7 4,0-6 6,0-3 4,0-6 6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2"/>
    </inkml:context>
    <inkml:brush xml:id="br0">
      <inkml:brushProperty name="width" value="0.04506" units="cm"/>
      <inkml:brushProperty name="height" value="0.04506" units="cm"/>
    </inkml:brush>
  </inkml:definitions>
  <inkml:trace contextRef="#ctx0" brushRef="#br0">16515 15650 488,'-16'30'157,"2"-2"-38,1-2-38,1-1-39,1-3-20,0-1-5,2-3-4,1-1-3,0-1-3,0-1 0,0 1 0,1-1 1,2 0-2,7-3 0,8-1-2,6-2 0,4-2-2,1-2-4,1-3-4,1 0-3,-1-2-4,-1 0-6,-3 0-5,-1 0-6,-2 0-4,-1 0-1,-1 0-2,0 0-1,-2-1-4,-1 0-6,-1-2-5,0 0-5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2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16895 15641 555,'-15'-4'80,"4"8"-5,3 8-6,3 7-6,2 6-9,0 3-13,2 3-13,0 2-13,1 5-8,-2 6-1,0 6-3,-2 6-2,1 0-1,1-7 1,0-5-1,2-6 2,-1-5-16,0-3-29,-2-5-29,0-3-30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62669 25438 635,'0'-15'3,"2"2"9,0 3 6,2 1 9,-2 5 2,-4 8 0,-4 8-2,-4 7-1,-2 6-3,-2 1-3,0 3-5,-1 1-3,-2 3-3,-1 2 2,-3 4 1,-1 3 0,-3 3 1,-1 5 0,-3 6 0,-1 4 1,-1 2-3,2-1-2,0-1-4,1 0-4,1-3-1,3-3-3,1-3-1,3-2-1,1-4-2,1-2-1,0-4-2,2-2 0,1-3-1,1-1 0,1-3 0,1-1-1,-1-3 1,0 0 0,-1-1 0,-1-1 1,0-1-2,2-3-2,3-1-2,1-2-3,1-2-2,2-1-2,1-1-2,0-1-2,1 0-2,0 0-2,0-1-1,1 1-1,-1-1 3,0-2 6,0-2 7,0-2 7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4"/>
    </inkml:context>
    <inkml:brush xml:id="br0">
      <inkml:brushProperty name="width" value="0.0429" units="cm"/>
      <inkml:brushProperty name="height" value="0.0429" units="cm"/>
    </inkml:brush>
  </inkml:definitions>
  <inkml:trace contextRef="#ctx0" brushRef="#br0">8533 19811 512,'-1'-15'11,"0"4"23,-2 3 22,0 3 22,-2 3 1,-2 5-19,-2 6-20,-1 4-19,-2 2-12,0-1-2,0-1-3,1 0-2,-1-1-2,0 1-1,1 1-2,-1 1-1,0 1-1,1 0 0,-1-1-1,0 1 0,1-1 1,1-1 0,0-1 1,2 0 2,-1-1 0,-2 1-1,-1 1-1,-3 1 0,0 1 1,3 0-1,1-1 1,2 1 1,1 0 0,1-1 1,-1 1 2,0-1 0,3-1 5,6-6 8,6-5 9,6-4 7,3-4 1,1 0-7,1-1-7,1-2-8,2 1-5,5 1-4,3 0-2,4 2-4,1 1-2,-3 2-3,-3 2-1,-3 2-2,-3 1-2,0 0-2,-1 0-3,0 0-2,-3 0-2,0 1-2,0 2-2,-2 0-2,-2 0 0,-1-2 4,-2-3 3,-2 0 3,-1-2 1,-1 0-3,1 0-2,0 0-2,-1-2 0,-2-2 1,-3-4 1,0-2 2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4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9225 20181 520,'-16'-13'3,"2"3"8,1 4 7,1 4 8,1 4 3,2 4 3,3 4 1,1 3 2,1 5 1,0 3 0,0 5-1,0 3 0,1 2-3,0-1-4,2-2-5,1 1-4,-1 0-4,-1 4-2,0 4-3,-1 4-1,-1 1-7,2-2-11,0-1-9,2-3-11,0-3-9,0-6-9,0-3-8,0-6-9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5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9650 21450 680,'15'14'65,"-1"-3"-11,-1-3-11,0-2-10,-1-1-7,3 3 0,1 3-2,3 4-1,0-1-5,-1-1-11,-1-3-9,-1-1-11,-2-2-10,-1-2-8,-2-3-10,-2 0-8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5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10483 19905 483,'-6'-7'3,"4"0"5,4 2 5,4 1 6,5 0 1,7 0 0,7 0 0,7 0-1,1 1-2,-2 2-5,-3 2-3,-3 2-4,-4 2-2,-3 2 2,-5 1 0,-3 3 1,-2 2 3,-2 2 2,-1 1 4,0 3 4,-2 1-1,-2 1-1,-2 1-3,-2 1-2,-2 1 1,0 1 7,-1 1 5,-2 1 6,0 3 2,-1 4-5,-2 6-3,0 5-3,-1 6-8,-3 9-7,-2 9-10,-1 9-9,-1 3-4,1-2 0,1-1-1,1-3 1,1-4-4,2-5-8,2-6-8,3-7-8,1-7-6,2-10-4,2-9-6,2-10-3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6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12214 20489 424,'-8'30'65,"-2"-1"-11,0-3-13,-1-1-12,-1-3-7,1 0-6,-1-1-4,0-1-4,1-2-3,1-2 0,0-4 1,2-3-1,3-4-3,6-8-7,6-6-8,6-7-7,3-3-3,3 1 1,1 0-1,3 2 1,-1 2 2,-1 3 3,-3 3 3,-1 2 5,-2 3 3,-3 2 4,-1 2 4,-2 2 5,-2 3 1,-2 2-2,-2 3-1,-2 3-1,-2 1 3,-2-1 7,-2 0 7,-2-2 7,1-3-2,4-6-13,4-6-13,4-6-12,2-2-5,0 1 0,0 0 2,-1 2 1,2 1 2,0 0 2,1 2 2,2 1 2,-2 1 3,-1 3 4,-2 4 5,-2 2 3,0-1 1,3-6-4,4-6-4,2-5-4,0-3-3,-1 4-3,-2 3-4,-2 3-2,-2 3 6,-1 7 15,0 6 14,-2 6 16,1 0 5,0-3-5,1-4-3,2-4-5,1-3-9,1-1-15,3 0-14,2-1-15,-2-4-7,-3-2 0,-4-5 0,-4-4-1,-2-2 3,-2-1 5,0-1 4,-2-1 5,0 0 3,-2 3 4,0 1 2,-1 3 3,-1 0 4,0 2 3,0 1 3,1 0 4,-1 4 5,2 3 4,1 4 4,0 3 5,4 3-1,4-2-8,5-1-8,6 0-7,1-4-8,1-4-7,0-5-8,-1-6-8,1-1-3,0 1 1,-1 1-1,1 1 1,-1 0 2,-1 0 5,-1 0 5,0 1 5,-3 0 4,-1 0 6,-2 2 5,-2 1 6,-2 2 11,-2 4 17,-2 4 19,-2 4 17,-1 4 4,2 3-11,0 5-11,2 3-11,0 3-8,0 1-5,0 1-6,0 1-5,0 1-5,0 1-3,0 0-5,0 2-3,0 2-8,0 2-14,0 4-14,0 3-13,0-2-5,0-6 3,0-6 3,0-5 4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7"/>
    </inkml:context>
    <inkml:brush xml:id="br0">
      <inkml:brushProperty name="width" value="0.04874" units="cm"/>
      <inkml:brushProperty name="height" value="0.04874" units="cm"/>
    </inkml:brush>
  </inkml:definitions>
  <inkml:trace contextRef="#ctx0" brushRef="#br0">15487 19695 451,'-1'-13'10,"0"4"19,-2 6 19,0 5 20,-2 4 4,0 5-10,-1 5-10,-2 5-11,-1 5-7,-1 3-6,-3 4-4,-1 4-5,-3 3-4,0 1-2,-1 0-2,-1 2-2,-1 1-2,-1 3-3,-1 4-2,-1 2-1,0 3-5,1 2-6,1 1-5,1 3-5,3-5-6,3-10-7,4-12-5,5-10-8,2-9-1,3-8 1,4-8 2,2-8 2,1-4 4,0 0 5,-2 1 7,0-1 5,-2 0 2,2 0-2,-2 1-2,1-1-3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7"/>
    </inkml:context>
    <inkml:brush xml:id="br0">
      <inkml:brushProperty name="width" value="0.05254" units="cm"/>
      <inkml:brushProperty name="height" value="0.05254" units="cm"/>
    </inkml:brush>
  </inkml:definitions>
  <inkml:trace contextRef="#ctx0" brushRef="#br0">15747 20022 418,'0'-19'33,"2"7"7,0 8 7,2 8 7,-1 6 0,1 5-8,0 5-7,0 5-7,-1 4-5,0 1-1,-2 2 0,0 3-2,-2 0-2,0 2-1,-2 0-2,0 2-2,0 0-1,0 0-3,2 1-3,0-1-2,1-1-2,0 0-4,0-2-4,0 0-3,0-3-5,0-5-9,0-5-9,0-5-7,-1-5-10,-4-5-10,-2-4-9,-3-6-11,-3-4 1,0-7 11,-1-6 12,-1-5 10,-1-3 9,-1 1 6,-1 1 7,-1 1 7,0 3 4,3 3 4,1 4 3,2 5 3,3 1 4,1 2 5,2 1 5,2 0 5,3 0 9,4 0 9,4-1 11,4-1 10,3-2-1,3 0-11,3-1-11,3-1-12,2-2-9,1 0-7,1-1-5,1-1-7,-2 0-7,-3 4-7,-5 3-7,-3 3-8,-3 1-4,1 0-1,0 0-3,0 0-1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18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17000 20578 503,'8'-6'9,"2"4"18,0 4 20,1 4 17,0 3 4,-1 2-10,0 1-11,-2 3-11,-1 1-7,0 1-5,-2 1-4,0 1-4,-2 2-3,-1 3-2,0 3-2,-2 3-1,-1 1-3,-3 1-1,-4-1-3,-2 0-1,-1-2-3,2-3-2,2-5-1,3-3-2,1-10-5,2-16-5,2-16-7,2-15-5,3-7-2,5 2 6,5 2 3,5 2 5,2 3 4,-1 2 1,-1 3 1,-1 4 2,-1 1 0,-1 3-3,0 1-1,-2 3-2,-2 2-5,-1 2-11,-2 4-9,-2 3-9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62375 15200 333,'49'20'167,"16"14"-1,16 14 1,15 16 0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5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18300 12596 582,'21'0'85,"-3"0"-19,-4 0-17,-4 0-17,-2 0-10,1-2-2,2 0-1,0-1-1,1-1-2,1 0-2,1 0-1,2 0-1,-1 0-2,1 0-2,0 0-1,-1 1-1,0-1-1,-1 2 0,0 0-1,-2 2 0,1 0-1,1 2-5,3 0-3,2 2-3,-1-1-2,-1-1 4,-2 0 1,-3-2 3,1 1 1,2 0 2,1 2 0,3 0 1,0 0 1,1 0-1,0-2-1,-1 0 1,0-1-2,-1 0 1,0 0-1,-2 0 1,-1 0-1,1 2 0,0 0-1,-1 2 1,1-1 0,2-1 0,0 0-1,1-2 1,0 1 0,-1 0-1,-1 2-1,-1 0 0,0 0-1,0 0 1,-1-2 0,1 0 1,1-1 0,3 0 0,3 0-1,3 0 2,2-1-1,1 0 0,1-2 1,1 0 0,-2 0 0,-2 0 0,-3 2-1,-3 0 1,-1 1-2,0 0 0,-1 0-1,1 0-2,-1 0 0,-1 0 1,-1 0 0,-1 0-1,-1 0 1,-1 0 1,0 0 0,-2 0 0,0 0 0,1 0 0,2 0 0,0 0 0,0 1 0,-1 0 1,-1 2 1,0 0 2,-2 0 0,1 0 0,0-2 1,0 0-1,-1-1-1,1 0-4,0 0-4,0 0-5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9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61563 30362 597,'-8'7'-1,"0"-2"-5,0-2-3,0-2-3,1-2 1,1-2 10,0-2 8,2-2 9,0 0 5,2-1-1,0 0 0,2 0 0,1 1 3,2 0 3,2 2 5,2 1 5,1 0-1,1 2-5,2 0-4,0 2-4,1 1-4,1 4-2,1 2-2,2 3-1,0 2-3,1 0 0,1-1-2,1 1-1,1 0-1,1 2-2,1 0-2,1 1-1,1 0-1,1-1 1,1-1-2,1 0 1,1-1-1,3 1 0,1 1-1,2 1 0,2 0-2,3-1-2,1-1-2,2 0-2,0-2-1,0 1 1,-1 0 1,-2 0 1,-1-1-2,-1 1-4,-3 0-5,-2-1-5,-2 2-4,-5 0-4,-3 1-3,-5 1-5,-3 0 0,-4-1 4,-5-1 3,-2 0 5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6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22958 11905 496,'-1'-14'6,"0"3"12,-2 2 13,0 4 12,1 2 4,4 2-2,4 2-5,4 2-2,1 1-5,1 2-4,0 0-4,0 2-6,0-1-2,1 1-1,1 0-1,2 0-2,-1 0 0,1 1-3,0 2-2,-1 0-2,1 0 0,1-1-2,2-1 0,0 0 0,-1-1-2,1 1-1,-2 2-3,-1 0-1,-1 0-2,-1-3 1,-1-1 0,0-2 1,-2 0 1,-1 0 4,0 1 4,-2 2 3,-3 0 0,-6 1-4,-6 2-2,-6 0-5,-5 2-2,-3 3-2,-4 3-2,-5 3-2,-3 2-4,-4 3-6,-4 1-6,-4 3-7,-1 0-4,2 0-5,2 0-3,2 1-4,4-4 0,7-6 0,7-5 1,7-6 2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8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27413 11150 623,'0'17'125,"0"1"-29,0 3-31,0 1-30,0 1-16,0-1-5,0-1-3,0-1-3,-1 1-4,0 3-6,-2 3-3,0 3-5,-1 0-3,1 0-2,-1-1-1,0-1-1,0-3-3,1-1-3,-1-4-5,0-3-3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8"/>
    </inkml:context>
    <inkml:brush xml:id="br0">
      <inkml:brushProperty name="width" value="0.03072" units="cm"/>
      <inkml:brushProperty name="height" value="0.03072" units="cm"/>
      <inkml:brushProperty name="color" value="#F2395B"/>
    </inkml:brush>
  </inkml:definitions>
  <inkml:trace contextRef="#ctx0" brushRef="#br0">27400 11930 716,'9'-13'26,"3"3"8,4 5 7,2 3 7,1 2-1,1 0-10,-1 0-10,1 0-11,-2 0-8,0 0-10,0 0-9,-2 0-8,-2 0-7,-1 0-4,-2 0-4,-2 0-4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9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28010 10586 531,'0'-15'6,"0"2"12,0 3 12,0 1 12,0 4 4,0 6-3,0 6-5,0 6-3,0 4-4,0 5-2,0 3-3,0 5-2,0 3-3,0 6-1,0 4-3,0 6-1,-1 2-3,0 0-5,-2-1-3,0 1-5,-2 1-4,0 2-8,-1 2-6,-1 1-7,-1 3-5,1 2-4,-1 1-5,0 3-4,1-5-1,2-9 2,3-10 2,1-9 2,0-8 2,0-2 1,-2-3 2,0-2 1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29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28650 11955 660,'15'-14'5,"-1"3"12,-1 2 11,0 4 12,-2 2 3,1 2-3,0 2-3,0 2-3,-1 2-5,1 2-6,0 1-6,0 3-6,-2 2-4,-3 2-2,-2 1-3,-4 3 0,-2 1-3,-4 1-2,-2 1-1,-3 1-1,-2-1-3,0-1 0,0-3-2,1-1-2,-1-3 1,0-1 3,0-2 4,1-2 2,4-4 1,10-2-1,10-6-1,9-2-1,4-3 0,-3 2-1,-3 1-1,-3 0-1,-1 1-4,-1 1-9,1-1-9,0 0-8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30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30154 10683 550,'0'-14'2,"0"1"4,0 2 4,0 2 3,-1 2 4,0-1 3,-2 0 2,0 0 3,-2 1-1,0 0-1,-1 2-2,-1 1-2,-2 0-2,0 0-1,-1 0-3,-1 0-1,-1 1-2,0 2-1,0 2-1,1 2-1,-2 1 0,0 2-1,-1 0 1,-1 2 1,-1 0-1,2 3 0,1 2-1,1 1 1,2 2-1,2 2 0,4 0-1,3 1 0,1 0 0,0 1 0,0-1-1,0 1 1,1-1-1,5-1-1,4-1 1,4-1-1,2 0 0,3-1 0,2 1-1,1 0 0,0-1-1,-1-1 0,-3-1-1,-1-1 1,-2 1-1,0 0 1,-2 1 1,-1 1 1,-1 0 1,-2-1-1,-3-1-1,0 0 0,-4-1 1,-3 1 0,-2 1 0,-3 2 1,-4-2-2,-2-1-2,-3-3-2,-3-1-3,-3-1-3,-1 0-4,-3 0-4,-1 0-3,-3 0-3,-1-1-2,-2 1-2,-2 0-2,-1 0-2,3 0-3,2-1-3,1 1-2,4-1-2,5 0 0,5-2-1,5 0 1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1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25936 15200 538,'0'15'76,"0"-1"-16,0-1-17,0 0-17,0-2-8,0 1-3,0 0-1,0 0-3,-2 2-1,0 5-3,-3 5-2,-2 5-2,-1 1-2,-2-2-2,0-1 0,-1-3-3,-3 3 0,-2 5 0,-3 6 0,-3 6 1,-1 1-1,1-6-2,1-4 0,1-5-2,0-5-1,1-5-1,-1-5 0,1-4-2,0-5 0,1-1 0,0-2-1,2-2 0,1-4 1,-1-6 0,0-5 0,1-7 0,0-4 1,2-3-1,2-3 1,3-2 0,1-1 2,2 5 2,2 4 3,2 3 2,1 4 3,0 3 2,0 3 2,0 2 2,1 3 4,2 1 4,2 0 4,2 2 6,1 2 1,3 4 1,2 4 1,2 4-1,1 2 1,1 1-2,1 1 0,1 1-2,1 2-1,-1 2-3,1 1-3,0 3-2,-1 0-3,1 1-1,-1-1-1,1 1-2,-1-1-1,1-2-4,-1 0-4,1 0-4,-1-2-6,-3 1-13,-1-1-11,-2 1-12,-2-1-4,1-3 2,0-1 3,0-2 2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1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27550 16039 618,'10'-8'94,"3"2"-16,5 1-17,4 1-15,1 1-13,2 2-8,1 2-8,1 2-7,-1 1-5,-1-1 0,-3 1-1,-1 0 0,-3 0-9,-3 1-14,-3 1-16,-2 2-16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04" units="cm"/>
      <inkml:brushProperty name="height" value="0.0304" units="cm"/>
      <inkml:brushProperty name="color" value="#F2395B"/>
    </inkml:brush>
  </inkml:definitions>
  <inkml:trace contextRef="#ctx0" brushRef="#br0">27309 16750 723,'-14'7'2,"3"-1"4,3-1 3,2 0 5,4-2 5,4-1 9,4 0 8,4-2 8,3 0-1,5 0-9,3 0-11,5 0-10,2 0-7,2 0-7,3 0-6,1 0-7,0 1-4,0 0-6,-1 2-4,-1 0-6,-3 0 0,-3 0 3,-5-2 2,-3 0 4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29263 15909 554,'-15'23'116,"4"-3"-27,3-1-27,2-2-26,2-2-14,1 3-2,-1 0-1,0 1-2,0 0-2,2-1-2,0-1-1,2-1-2,0-1-3,0-1-2,0 0-2,0-2-4,3-3-4,6-6-6,5-6-7,7-6-5,1-5-2,-1-5 1,-3-5 2,-1-5 2,-2-2 1,-3 1 1,-1 2 0,-2 0 1,-2 2 1,-2 5 4,-3 3 2,0 4 3,-4 4 1,0 1 1,-3 2-1,-2 2 1,-1 3 0,-2 4 1,0 4-1,-1 4 0,-1 2-1,0 1-7,1 1-4,-1 2-6,1-2-3,2-1-2,2-3-2,3 0-2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19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64316 25764 720,'-7'-8'-2,"2"0"-3,2 1-4,2-1-3,3 2 5,6 4 14,4 4 13,5 4 15,3 3 5,1 3-4,1 3-4,1 4-4,1 0-3,-1 1-5,1-1-4,-1 1-4,0 0-3,-1 3-3,-1 1-3,-1 3-2,0 1-2,1 0 2,1 2 2,1 1 2,2 1 0,1 1-1,3 0 0,1 2-1,0-1-3,-1-2-3,-3-1-6,-1-3-4,-2 0-2,1-1 2,-1 0 1,1 1 2,-2-2 1,-1-1 1,-3-3 3,-1-1 1,-3-3-1,-1-3-1,-2-3-1,-2-3-3,-2-1 0,-1 0 2,0 0 0,-2 0 1,1-1 2,0-1-1,1 0 0,2-2 1,-1 1-2,-1 0-1,0 1-2,-2 2-1,1 0 0,2 1 5,2 2 4,2 0 4,1 0 1,3 1-2,2 0-1,1 0-2,2-1 0,-1 1-1,1 0 1,0 0-1,-1-2 0,1-1-3,-1-2-3,1-2-2,-2-1-2,-3 0-3,-3 0-1,-2 0-3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30000 16350 632,'7'9'3,"-1"1"4,0 3 6,-2 2 5,1 0 5,0-1 6,1-1 5,2-1 6,0 1 0,1 0-3,1 1-4,2 1-4,-1 0-5,-1-1-6,-1-1-5,0 0-6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2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30678 15689 663,'27'-5'95,"-7"6"-19,-9 6-20,-7 6-18,-4 3-14,-2 1-9,0 1-8,-1 1-8,-2 0-5,-2 1-1,-2-1-2,-2 1-1,2-2 2,5-5 3,4-3 5,6-4 5,2-2 1,3 0 0,2 0 0,1 0 0,1 0 0,-3 1-1,-1 2 0,-2 0-1,-2 2-1,-2 2 0,-3 1 0,0 3 0,-3 2 0,0 1 0,-2 3-1,0 1 0,-3 1-2,-2-1 0,-3-1-3,-3-1-1,-2 0-4,1-1-4,-1 1-6,1-1-5,-1-1-6,2-3-5,1-2-6,1-4-6,1-2-2,0-2 4,2-3 3,1 0 3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3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31755 15800 567,'29'0'58,"-5"0"-7,-5 0-7,-5 0-8,-2 0-4,2 0-2,0 0-3,1 0-2,-1 1-4,-1 2-2,-2 2-4,-2 2-3,-3 2-1,-1 3 0,-2 3 2,-1 3-1,-4 2-1,-2 1-7,-4 1-4,-2 1-6,-3 1-3,-1 3-2,-3 1-1,-1 2-1,-2-1-1,0-3-1,1-5-1,-1-3-1,2-4 1,3-1 2,3-2 2,3-2 2,4-3 6,8-1 9,6-2 9,7-2 9,4-1 3,-1 0-4,1 0-2,-1 0-5,1 0-2,-1-2-3,1 0-3,-1-2-3,1 1-3,0 2-2,-1 2-2,1 2-3,-2 1-1,-1 0 1,-3 0 2,-1 0 0,-4 0-6,-6 0-14,-6 0-13,-6 0-15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5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36910 9150 522,'-8'8'89,"2"0"-20,1-1-22,0 1-21,0 1-10,-2 4-1,-1 2 0,-3 3 0,-1 2-1,1-1-1,-1 1-1,0-1-1,1 1 0,0 1-2,2 1-2,1 1 0,0 0-1,0-1 0,0-1 0,1 0 0,-1-1-1,2 1-3,1 1-3,0 1-3,2 0 0,0 1 2,2-1 0,0 1 2,2-2 1,0 0 1,2-1 0,0 0 1,1-1 1,0 1 1,0 1 0,0 1 1,1 0 1,1-1-1,3-1-1,2-1 0,0-1-1,-1 1 0,0-1 0,-2 1 0,-1 0 0,0-1-2,-2 1 1,0-1-2,-2 1 0,-1 0 0,0-1-1,-1 1 1,-1 0-1,0 1 0,0 1 1,0 1 1,-1 0-2,-1-1-1,0-1-1,-1-1-3,-2-1-1,-2 1-1,-2-1 0,-2 1-1,0 0-1,-1 1-2,0 1-1,0 1-1,0 1-2,-3-1-1,-2 1-3,-1-1-2,-1 1-2,3-1-1,1 1-2,2-1-2,2 0-2,1-1-4,0-1-3,2-1-3,1-2 2,1-4 7,0-5 6,2-3 8,0-1 3,2 0 0,0 1 0,2 2 0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46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36326 15000 537,'0'29'55,"0"-3"-10,0-5-10,0-3-10,0-1-6,2 1 0,0 3-2,2 1 0,-1 3-1,0 1 0,-2 2-1,0 3-1,-1 0 0,0 2 0,0 1 1,0 1-1,0 0 1,0 0-1,0 0 0,0 1 0,0-1-1,0 2-3,0 1-1,0 1-3,0-2-2,0 0 0,0-3-1,0-2 0,0-2-2,0-3-1,0-3 0,0-3-2,0 0 0,0 5 0,0 3 1,0 5 0,0 0 0,0 0 1,0-1 0,0-1 0,0-1 1,0 2 0,0 1 0,0 1 1,-1 1 0,0 0-1,-2 2-1,0 1 0,-1-1 0,0-2 1,0-2-1,0-1 2,1-3-2,0 0 0,2-1-2,1-1-1,0 0-1,0 1 0,0 0-1,0 2-1,0 1-1,0-1 0,0 0 0,0 1-1,-1 0-1,-1 4 1,0 3 0,-1 2 0,-1 2 0,0-2-1,0 0 1,0-1 0,0-2-1,0-2 0,0-2-1,1-1 0,-1-4 0,2-2-1,0-3-1,2-3-1,-1-2 0,0-2 1,-2-3 0,0-1 1,0-2-2,0-1-6,2 0-5,0-2-5,1 0-3,-2 2 3,0 0 2,-1 1 2,-1 0 2,0-2 1,0-2 1,0-2 1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0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39751 9025 483,'-2'-22'56,"0"3"-9,-3 3-8,-2 3-9,-1 1-7,0 2-2,1 1-4,-1 1-4,-1 1-2,0 2-2,-1 2-1,-1 2-1,-2 2-2,0 2 0,-1 2-1,-1 2 0,-1 1-1,1 1 2,-1 1-1,0 2 2,1 0 0,1 1 0,1 1 0,1 1 1,0 1 0,2 0 1,1-1 0,0 1 0,2-1 0,1-1 0,0-1 0,2 0 0,0-2-1,2 1 1,0 0 0,2 0 0,1-1-1,2 1 0,2 0-2,2 0 0,1-1 0,1 1-1,2 0 1,0 0-1,0-1 1,1 1-1,0 0 0,0 0-1,-1-1 0,1 1 1,0 0-1,0-1 1,-1 0-1,1 0 0,0-2-2,0 0 0,-1-1 0,-1 3-2,-1 2 1,0 1-1,-3 1-1,-1 0 0,-2-2-1,-2-1 1,-4 1-2,-7 3-2,-8 3-1,-5 4-2,-3-1 0,3-3 0,3-3 1,3-3 0,0-1 0,-2-1 0,-1 1 1,-3 0-1,-1-1-3,-1-1-6,-1 0-6,0-2-6,0-1-3,5-1 1,3 0-1,4-2 1,4-1 1,3-4 3,2-2 4,4-3 2,1-2 3,0 0 1,0 0 1,0 0 2,1 1-1,2-1-3,2 0-4,2 0-3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0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40912 10666 450,'15'-1'69,"-1"-1"-10,-1 0-11,0-1-11,-2-1-6,1 2-3,0 0-3,0 2-2,-1 1-3,-1 2-2,-1 2-2,0 2-3,-2 1 0,-1 1-1,-1 1 0,0 2 0,-2 0-3,-2 1-3,-2 1-5,-2 1-5,-3 2-1,-3 1-1,-5 3-1,-4 2 0,-1-1-1,1-2-2,1-1-1,1-2-1,1-3-2,1-1 2,1-3 0,1 0 1,0-3 2,0-1 7,0-1 5,1 0 6,3-2 5,8-2 4,8-2 5,7-2 3,4 0 0,-1 0-3,-1 1-3,0 2-4,-2 0-2,3 0-3,0 0-2,1 0-3,-1 0-2,-1-2-1,-3-1-1,-1 0-1,-1 0-5,1 0-5,1 2-6,2 1-6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2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46015 10050 533,'-8'21'72,"2"-3"-10,1-5-11,0-3-10,1-1-7,1 4-4,-1 2-2,0 3-4,0 1-3,0-1-2,0-1-2,0-1-3,0 1-1,-2 1-2,0 2-1,-1 3-1,1-3-2,6-5-3,4-6-5,6-6-3,1-5-4,1-4-4,0-4-4,-1-3-4,0-3 0,0 0 2,-2 1 2,-1-1 3,0 0 2,0-1 3,0-1 2,0-1 3,-1 0 1,-1 1 1,-1 1 0,0 1 0,-2 1 0,0 1 1,-2 1 0,0 0 0,-3 3-3,-4 5-6,-4 3-6,-3 4-6,-4 2-2,0 3-1,-1 2 0,-1 2 0,1 0 0,3 1 1,3 0 1,3 0 1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2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46550 10500 666,'8'15'34,"1"-1"10,2-1 9,0-1 10,0-1-3,-1-1-17,-1-1-17,0 0-16,-2-2-9,1-1-4,0-1-2,0 0-4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3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47586 10047 490,'-7'-5'96,"0"6"-20,2 6-21,1 5-20,-1 4-10,0 0-2,-1-1-1,-2 1-1,1 0-2,1 1-1,0 1-2,2 1-1,1 0-1,2-1-1,2-1 0,2-1-1,2-3-1,3-6-1,4-6-2,2-6-1,2-4-7,-1-4-14,1-2-14,-1-3-14,0-1-5,-1-1 4,-1 1 2,0-1 4,-3 1 4,-1 1 5,-2 1 7,-2 1 5,-2 1 3,0 3 1,-2 1 1,0 2 0,-3 2 3,0 0 7,-3 2 4,-2 1 7,-1 0-1,1 2-6,-1 0-7,0 2-6,0 0-4,0 0-5,1 0-2,-1 0-4,0 0-2,2 2 3,1 0 2,0 2 1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0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66471 29350 738,'-22'0'3,"5"2"4,3 0 2,4 2 2,2 1 2,0 1-1,1 3-1,-1 2-1,-1 2-1,0 1-1,-2 3-1,1 2-1,-3 1 1,0 3-1,-1 1 2,-1 3 1,-2 0 0,0 1 0,-1-1 1,-1 0 0,-1 2 0,-1 1 0,-1 2-1,-1 3-1,0-1 1,-1 0 0,1-1 1,-1-1 0,1-3-2,1-2-3,1-3-6,1-3-3,0-1-2,1 0 1,-1-1 1,1 1 1,0-1 0,2-1 1,2-1 0,3-1 0,0-1 1,0-1 0,0-1 0,1 0 0,3-5-8,8-6-15,8-8-16,8-6-16,1-3-4,-1 3 9,-4 1 9,-3 2 8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3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48488 9566 530,'30'-7'92,"-3"2"-17,-4 2-15,-1 2-16,-3 1-11,-1 2-3,-1 0-3,-1 2-5,-1 1-3,-1 3-1,-1 4-2,0 2-2,-3 2-3,-3-1-4,-2 1-6,-4 0-3,-2 0-4,-4 3-1,-2 1-2,-3 3-2,-3 0-2,0-1-3,-1-1-2,-1-1-2,-1-1-1,-1-1 1,-1-1 3,-1-1 0,-1 0 3,1-2 0,-1-1 2,0-1 0,2-1 3,1 0 1,2-2 3,3-1 2,3 0 6,6-2 9,6-1 10,6 0 9,3-2 1,1-2-7,1-2-7,2-2-7,0-1-6,1 0-4,1 0-4,1 0-4,0 0-4,1 0-1,0 0-3,-1 1-2,0-1-2,-1 2-4,-1 0-3,0 2-4,-3 0-1,-1 0 3,-2 0 2,-2 0 3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5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39378 17824 539,'0'-14'12,"2"1"4,0 2 5,2 2 3,-3 3 6,-4 2 5,-5 4 5,-6 3 6,-1 2-2,-1 3-11,1 3-10,-1 4-10,0 1-6,-1 1-1,-2 1-1,1 1-1,-2 0-1,1 1 2,-1-1 0,1 1 1,0-1 0,2 1 0,3 0-1,1-1 1,2 0-2,2-1 1,2-1 0,3 0 0,0-2-1,2-1 1,0-1 0,2-1 1,1-2-1,4-2-1,2-4-2,3-2-1,3-2 0,0 0 1,1 0 0,1 0 0,1 0 0,1 0-5,1 0-2,1 0-4,1-1 0,-1 0 1,1-2 2,0 0 2,-1-1-3,1 0-5,-1 0-6,1 0-7,-2-1-4,1-4-4,-2-2-4,-1-3-2,-1-1-3,-1-1 0,-1 0 1,0 1-1,-2 0 3,-1 2 5,-1 3 6,0 1 6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5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40873 17511 460,'14'-28'6,"-4"5"10,-4 6 12,-4 7 10,-4 4 6,-2 4 0,-4 4 0,-2 4-1,-1 3-2,1 3-6,0 3-6,2 4-5,0-1-4,-2 0-2,0 0-3,-1-2-1,0-1-2,2 1-2,3 0-1,1-1-1,1 0-1,2-1 2,0 0 0,2-2 1,2 0-3,4-1-9,4 1-7,3 0-7,2-1-4,-1-3 2,0-1 1,-2-2 2,-1 0 2,-1 0 1,0 1 3,-2 2 2,-1 0 3,0 3 4,-2 2 2,0 1 5,-3 2 0,-3 0-1,-2-1-1,-3 1-2,-3 0 0,-2 1 0,-2 1 0,-1 1-1,-2 0 0,-2-1-2,0-1-3,0 0-1,-1-3-6,2-3-9,3-3-9,1-2-8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41946 18300 498,'-6'7'79,"6"-2"-12,4-3-14,6 0-14,1-2-7,1 1-3,0 2-2,0 0-2,-1 2-3,1 2-2,0 2-1,-1 2-3,-1 1-1,-2 1-3,-4 1-1,-2 1-3,-4 1-3,-2 1-4,-4 1-5,-2 1-4,-2 1-3,-3-1-2,-2 1-1,-1-1-2,-1 0-1,1-1 3,1-1 1,1 0 2,0-2 3,2-1 2,1-1 3,1-1 4,5-2 4,10-2 8,10-4 8,9-2 8,4-3-1,-1 0-5,-3-2-8,-1 0-6,-1-1-4,1 0-2,1 0-1,1 0-2,-1 1 0,-1 0 1,-3 2 1,-1 0 1,-2 2-4,-1 2-5,-1 2-8,0 2-5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7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47266 17227 572,'-9'-6'2,"0"2"13,-1 4 11,-1 3 12,-1 1 3,0 3-5,0 2-7,1 2-5,-2 2-3,0 3-1,-1 3-1,-1 3-1,-1 1-1,1 1-1,-1-1 0,1 1-2,0-1-1,2 1 1,2-1 0,3 0 0,1 1-3,2-1-4,2 1-4,2-1-6,2 0-4,4-1-6,2-1-6,3-1-5,4-1-2,2-3 4,3-1 4,3-2 3,1-3-2,-2-1-8,0-2-7,0-2-7,-3-2-4,-3 0 0,-3-2-1,-3 0 0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8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48650 17266 551,'-9'-7'2,"0"2"3,-1 2 4,-1 2 3,-1 2 6,0 4 5,0 2 8,1 3 6,0 2 0,0 0-4,2-1-5,1 1-6,0 0-2,2 2-2,1 0-2,0 1-1,2 0-2,2-1 0,2-1-1,2 0 0,2-2-1,0 1-2,1 0-1,2 0-2,0-1-1,1 1-2,2 0-2,0-1-2,0 1-1,-1 0 0,-1-1 0,0 1-1,-2 0 2,-1 0 1,0-1 1,-2 1 2,-1 0 1,0 0 0,-2-1 0,0 1-1,-1 0 1,0-1-1,0 1 1,0 0 0,-1-1 0,-2 1-2,-2 0-2,-2 0 0,-1-1-3,-1-1-2,-2-1-3,0 0-3,-1-1-3,-3-1-3,-2 1-4,-1 0-3,-1-1-3,1-2-1,1-3-3,1 0-1,1-4-2,4-4-5,3-4-3,3-4-5,1 0 2,2 1 8,0 2 6,2 3 7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51000 15731 599,'16'-14'91,"1"5"-16,1 3-14,1 4-16,0 3-12,-1 2-8,-1 2-8,0 2-8,-2 1-3,-1 1 3,-1 1 1,-1 2 2,-1 0-4,-2 1-14,-3 1-11,-1 1-13,-3 2-9,-6 1-2,-4 3-4,-5 1-4,-2-1 1,3-3 5,1-5 6,2-3 6,1-3 3,1 0 3,-1-2 1,0 0 2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50186 16900 515,'-8'17'79,"0"1"-16,0 3-18,1 1-17,-2 2-9,0 1-3,-2 1-3,1 1-2,-2-1-2,2-2-1,1-1-2,0-2-2,8-8-5,14-13-12,13-12-11,15-13-12,4-5-2,-1 1 6,-2 3 6,-1 2 6,-4 1 5,-4 4 6,-4 3 6,-3 3 5,-5 3 5,-3 3 1,-5 2 4,-3 4 1,-4 3 2,-4 6-1,-4 4 0,-4 5-2,-3 2 0,-3 1-1,-4-1-2,-1 1-1,-5 0-2,-2 3-3,-2 1-2,-4 3-3,-1-1-2,1-1 2,1-3-1,2-1 1,-1-3 0,1-1 0,-1-3-1,1-1 0,2-2 2,3-1 3,4 0 4,5-2 4,5 0 3,6-2 2,7-1 2,8 0 4,5-3-2,5-4-5,5-4-4,4-4-5,4-2-3,1 1-1,0-1-2,2 0-1,-1 1-3,-4 3-5,-2 1-4,-3 2-5,-7 0-6,-11 0-7,-11-1-6,-10-1-8,-5-3 2,1 0 10,1-3 10,1-1 10,0-1 6,2 2 5,1 2 3,1 3 3,0 2 12,2 4 20,0 4 20,2 4 20,1 3 2,0 3-15,2 3-16,0 3-15,1 2-9,0 1-5,0 1-5,0 1-4,0 1-4,0-1-6,0 1-3,0-1-5,-1 1-5,-2 1-3,-2 1-4,-1 1-4,-3-2-1,0-1 0,-2-4 2,1-3 0,-2-3 2,2-3 0,1-3 3,0-2 0,1-3 3,-1-1 4,-2 0 4,0-1 3,0-3 3,3 0-1,1-3 1,2-2-1,2-2 3,0-2 3,2-1 4,0-3 4,3-1 1,6-1 1,4-1-1,5-1 0,4 0-3,1 1-5,3 0-5,1 2-6,1 1-2,-1 1 1,-1 1 0,-1 1 2,-2 0-6,-1 0-9,-3 0-10,-1 1-10,-3 0-1,-3 2 8,-3 2 8,-2 3 8,-2 0 5,0 0 2,0 0 3,0 0 3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51750 17944 541,'7'-8'-3,"-1"2"-7,0 1-6,-2 0-6,0 3 11,0 4 29,0 4 29,0 4 29,-1 2 9,0 1-15,-2 1-13,0 2-14,-1 0-9,0 3-5,0 1-6,0 3-6,-1-1-5,0-3-4,-2-3-6,0-3-6,-1-4-12,2-6-22,0-6-22,2-6-22,1-2-3,2 1 11,2 0 14,2 2 12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3:59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52362 16350 509,'0'46'147,"0"-2"-33,0-2-32,0-2-34,-1 1-18,0 4-6,-2 4-4,0 4-6,-1 4-5,0 4-6,0 3-7,1 5-5,-1 3-4,0 6-2,0 5-2,0 5-2,0 1-5,0-2-6,0-2-7,1-2-8,-1-6-2,2-11 0,0-11 0,2-10 1,0-10 3,0-8 5,0-7 6,0-8 4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0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62191 29838 857,'-29'-2'-37,"8"0"18,7-3 17,7-2 19,5 0 7,4 0-2,4 2-3,4 1-2,4-2-2,5-2-2,5-3-2,5-3-1,3-1-2,2 2 1,3 2 1,1 3-1,2 0-1,4 2-3,3 1-2,2 0-2,2 0-5,2 0-4,0-1-5,2-1-5,-1-2-3,-1 0 1,-1-1-1,0-1 0,-1-2 1,2 0 2,0-1 1,1-1 1,1 0 1,-2 1 0,-1 0 1,0 2-1,-2 1 1,0 1 1,-2 0 2,0 2 1,-3 0 1,-2 1 1,-4-1 1,-2 0 1,-4 0 1,-3 0 2,-5 0 1,-3 1 3,-4 0 0,-3 2 2,-3 2 1,-2 2 1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51850 17720 713,'2'-21'4,"4"5"7,3 5 9,5 5 7,1 3 5,-1 2 2,-1 2 3,0 2 2,0 2-4,3 1-10,3 3-9,3 2-9,0 0-8,-1 1-4,-3 0-4,-1-1-4,-3-1-4,-1-2-2,-2-4-2,-2-2-4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53350 16581 673,'8'-7'44,"2"0"-1,0 2-1,1 1-2,1 0-2,2 2-4,0 0-5,1 2-4,1 0-6,1 2-9,1 0-7,1 2-10,-1 1-2,-4 3 3,-4 3 4,-5 4 3,-2 1-5,-4 1-12,-2 1-11,-3 1-12,-2-1-8,2-3-3,1-3-4,0-2-2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52888 17600 455,'-8'44'156,"0"-4"-37,0-5-37,1-5-37,-1-5-22,0-2-8,0-3-7,0-2-7,3-6-10,6-5-12,6-6-11,6-6-13,4-5-2,1-5 5,3-5 5,1-5 6,1-2 4,-1 3 4,-1 1 5,-1 3 4,-1 2 6,-3 5 9,-1 3 9,-2 4 8,-3 5 7,-2 6 7,-4 5 7,-3 7 6,-2 3 0,-3-1-8,-4 1-7,-2 0-8,-3-2-6,0 0-7,-1 0-6,-1-2-6,0-2-6,3-1-6,1-2-6,2-2-5,5-3-1,8-2 3,8-4 3,8-2 4,2-2 4,0 0 2,-1 0 3,0 0 3,-5 2 1,-7 6-2,-6 4-2,-8 6-1,-5 1-1,-3 1-2,-5-1 0,-4 1-1,-2 0 0,-3-1 2,-1 1 0,-2 0 1,-1-1 2,1 1 3,1 0 1,1-1 2,2 0 1,1-1 2,3-1 1,1 0 0,6-2 9,7-3 17,8-1 16,8-2 18,6-2 2,7-2-12,5-2-10,7-2-12,2-1-7,2 0-3,1 0-5,1 1-3,-1-1-2,0 4 0,-2 0 1,0 4 1,-2 0-7,-3 1-9,-3 2-12,-3 0-10,-2 0-8,-1-2-6,-1-3-4,-1 0-6,-2-4-4,-3 0-4,-3-3-3,-2-2-5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1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55450 17033 499,'16'-6'6,"-1"4"12,1 4 13,-1 4 12,1 2 5,0 1-5,-1 2-4,1 0-4,-1 1-4,-1 1-3,-1 1-4,0 2-3,-2 0-2,1 3-2,0 1-1,-1 3-2,1-1-1,0-1-2,-1-3-1,1-1-3,-2 0 0,-2 1 0,-4 3-1,-2 1-1,-4 2-3,-2 1-9,-4 1-7,-2 1-8,-4 1-7,-5 2-6,-5 3-5,-5 1-6,0-2 0,6-6 6,4-5 6,5-6 6,2-4 0,0 1-5,0 0-6,1 0-4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65243 13346 999,'-47'-15'-8,"16"3"-11,16 2-11,15 1-12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6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39394 21743 618,'-15'3'9,"2"5"16,3 7 16,1 6 18,1 3 2,2 2-12,1 3-11,0 1-11,1 0-9,1-2-2,-1-1-3,0-3-3,0-2-3,2-1-2,0-3-2,2-1-2,1-2-3,4-3 0,2-1-2,3-2-1,3-4-2,0-4 1,1-6-1,1-4 0,0-4 0,-1-3-2,-1-3 0,0-3 0,-2-2-1,1-1 1,0-1 1,0 0 1,-2-1 1,-1 1 1,-2 1 2,-2 1 2,-2 1 3,0 1 2,-2 1 3,0 1 3,-3 3 1,-4 3 2,-4 4 0,-4 4 1,-1 4-2,1 2-4,1 4-5,1 2-5,0 3-6,0 4-8,0 2-8,1 3-9,0 0-6,2-1-3,2-2-3,3-3-3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6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40400 22350 697,'8'22'90,"1"-1"-17,2-3-17,0-1-17,0-1-14,-1 1-10,-1 1-10,-1 1-12,0-1-7,-2-2-7,-1-1-5,0-2-6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41293 21271 509,'7'-8'5,"-2"0"11,-3 1 9,0-1 11,-2 3 6,0 8 4,0 6 2,0 7 3,-2 5-2,0 3-8,-3 3-8,-2 3-8,-1 2-6,1 4-2,-1 3-2,0 2-4,0 3-3,1 0-5,-1 1-4,0 2-5,1-2-7,0-2-10,2-4-8,1-2-10,0-5-6,2-6-2,0-5-4,2-6-3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41989 21448 518,'7'-17'32,"-4"11"8,-3 12 8,-2 11 8,-3 8 0,-3 1-11,-4 3-9,-2 1-11,-1 0-5,1 0-4,1-1-3,1-1-3,1-2-2,2-3-2,2-3-3,2-3-2,4-2 0,6-1 4,6-1 2,6 0 4,3-3 0,2-3 0,3-2-2,1-4 0,1-1-7,-1 0-8,-1 0-11,-1 0-10,-2 0-4,-1 2 0,-3 0 0,-1 2 0,-2-1 0,-1-1-1,-1 0 0,0-1 0,-2-2-3,-1-1-3,-1 0-5,0-1-3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7"/>
    </inkml:context>
    <inkml:brush xml:id="br0">
      <inkml:brushProperty name="width" value="0.04089" units="cm"/>
      <inkml:brushProperty name="height" value="0.04089" units="cm"/>
    </inkml:brush>
  </inkml:definitions>
  <inkml:trace contextRef="#ctx0" brushRef="#br0">42454 21346 537,'-8'-8'9,"0"2"17,0 1 16,1 0 18,0 4 3,2 6-11,2 6-10,2 6-11,0 4-7,0 6-3,-2 5-3,0 5-4,-2 6-1,-1 8 1,-3 7-1,-2 9 0,-1 4-5,1 2-11,-1 3-10,1 1-11,0-3-6,2-9-3,2-9-3,3-8-3,-1-8-5,2-4-6,-1-5-7,0-5-7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1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64681 25737 721,'-7'-6'3,"2"6"7,2 4 7,3 6 7,0 2 2,0 3-4,0 2-4,0 1-4,0 1-4,0-3-4,0-1-4,0-2-4,0 1-2,0 7 2,0 5 2,0 7 2,-1 3 0,-1 2-1,0 2-1,-1 3-1,-1-1 0,2 2 2,0-1 0,2 0 3,0 0-1,2 0 0,0 0 0,2 0 0,0-1-1,1-2 0,2-2-1,0-1 1,0-3-1,0 0-1,-2-1 0,-1-1-1,0-2 0,-2 0-1,0-1-1,-2-1-1,1-1 1,0 1 2,2-1 1,0 1 2,1-1 0,0 0 1,0 1-1,0-1 0,-1 0 0,-1 1 1,0-1 1,-2 1 0,0-2 1,0 0 0,0-1 0,0 0-1,1-3 1,0 0-1,2-1 0,0 0 1,1-3-2,0 1 0,0-2-2,0-1 0,-1 0-1,-1-1 1,0 1 0,-1 0 1,-1-1 0,1 1 0,2 0 1,0-1-1,0 0 1,0-1 1,-1 0 0,-2-2 0,0 0 1,2 0-1,0-1 1,2 1-1,-1-1-1,0-1-1,-2 0-2,0-2-1,-1 0-1,0 0-2,0 0 0,0 0-2,0-1-3,0 1-4,0 0-6,0 0-4,0-3-8,0-2-9,0-6-10,0-2-9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8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43302 22250 650,'-15'28'108,"4"-5"-27,3-7-26,3-5-26,-1-1-16,-2 5-2,-3 5-4,-3 6-3,-2 0 0,0-2 2,1-1 4,-1-3 2,2-2-3,3-3-9,3-2-10,2-4-9,5-4-6,6-6-2,6-6-2,5-6-2,4-2 0,-1-1 4,1 0 2,0 1 3,-2 1 4,-2 4 7,-1 4 4,-2 5 7,-3 3 6,-3 5 8,-2 5 7,-4 6 8,-1-1 3,0-1-1,0-4 0,0-3-1,2-3-11,2-6-20,3-4-21,4-5-20,0-3-7,-1 0 7,-1 0 6,0 1 7,-1 0 8,-1 4 12,1 2 11,0 4 10,-1 2 7,-2 2 1,-3 2 2,0 2 0,-2-2-4,2-2-8,0-6-10,1-2-9,2-3-3,0 2 0,1 1 2,2 0 1,0 2-2,-1 0-5,1 2-7,0 1-5,-1 1 3,-2 1 12,-3 3 12,0 2 12,-2 1 9,0 2 6,0 0 5,0 1 6,0 0 2,0 0-4,0-2-3,0-1-4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8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44761 21600 608,'-7'52'134,"2"-4"-31,2-6-31,2-4-32,0-1-18,-2 2-8,-2 4-7,-1 2-8,-2 3-7,2 2-6,1 2-6,0 2-6,1-3-1,0-5 4,0-5 5,1-7 3,-1-4-5,0-3-15,0-4-15,0-1-15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9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52144 22172 581,'-22'21'78,"6"-2"-15,5-3-16,5-2-16,1-1-8,0 3-1,-1 3 0,-1 3-1,0 0-1,2-3 0,2-3-2,2-3-2,3-2-1,4-1-4,3-1-4,5 0-2,2-3-6,1-4-5,1-4-6,1-4-5,1-3-4,-1-4-1,1-2-2,-1-3-1,-1-2 1,-2-1 4,-4-1 3,-3 0 4,-2-1 4,-2 1 5,-3 1 3,0 1 4,-4 1 3,0 3 0,-3 1 0,-2 3 2,-1 0-1,0 2-1,1 1 0,-1 1-2,0 0 0,0 2-3,0 1-3,1 0-2,-1 3-4,0 4-8,0 4-8,0 4-6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09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53250 22750 611,'8'43'92,"-1"-8"-18,1-8-18,0-7-19,-1-5-10,1-1-4,0-1-3,-1-1-3,0 0-4,-2 1-1,-3 1-2,0 2-3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0"/>
    </inkml:context>
    <inkml:brush xml:id="br0">
      <inkml:brushProperty name="width" value="0.0427" units="cm"/>
      <inkml:brushProperty name="height" value="0.0427" units="cm"/>
    </inkml:brush>
  </inkml:definitions>
  <inkml:trace contextRef="#ctx0" brushRef="#br0">54012 21550 515,'15'0'5,"0"2"9,-2 0 11,-1 2 9,-1 2 5,-2 5-1,-3 5-2,-1 6 0,-2 1-5,-2 2-7,-2 1-8,-2 1-8,-2-1-4,-1-1-2,-3-3-2,-2-1-2,0-3-2,2-1-1,3-2-2,1-2-1,1-2 0,0-1 2,0-1 2,0 0 2,2-1 1,2-1 2,4 1 1,2 0 1,3-1 1,1-1 2,3 0 0,2-2 1,-1 1 0,-1 0 1,-2 1-2,-2 2 1,-1 1 1,-1 1 3,1 3 4,0 2 4,-1 1 0,-2 1-1,-3 1-1,0 1-1,-4 1-3,-2 1-2,-4 1-3,-2 1-2,-3 1-4,-1 1-6,-3 1-6,-1 1-5,-2 0-5,1 1-7,-1-1-6,1 0-6,1-2-8,2-5-8,4-5-8,3-4-8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2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55750 21833 547,'30'-6'109,"-2"4"-21,-2 4-22,-1 4-22,-4 3-12,-3 1-5,-4 3-5,-4 2-3,-3 1-5,-1 1-2,-1 1-2,0 1-4,-2 1-3,-2 3-3,-2 1-4,-2 3-4,-3-1-2,-2 0-1,-3-1-1,-3-1-1,-2-2-1,1-3 0,-1-3 0,0-3 0,0-1 0,-1 2 0,-1 0 1,-1 1 1,0-1 1,3-3-1,1-3 2,3-2 0,5-3 8,11 0 16,12-2 15,10 0 17,4-1 1,0 0-16,-1 0-14,-1 0-14,-2 0-12,-2 0-6,-1 0-8,-2 0-6,-2 0-7,1 0-7,-1 0-6,1 0-6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57155 22646 561,'-13'-1'8,"6"0"16,6-2 16,6 0 17,4-1 3,3 0-6,4 1-8,2-1-8,2 0-5,1 0-6,1 0-6,1 1-5,0-1-6,1 2-5,-1 0-7,0 2-6,0 0-4,-1 2-3,-1 0-4,-1 2-3,-1-1-6,-1 1-8,-1 0-9,0 0-8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59059 21800 525,'-15'9'116,"3"3"-26,1 4-27,2 2-27,2 2-14,-1 2-2,0 3-3,0 1-2,1 1-1,0-1-2,2-1-1,1-1-2,0-2 0,2-3 1,0-3 1,2-3 0,2-2-3,6-2-7,4-3-9,5-1-8,3-4-5,1-8-2,1-6-4,1-7-2,-2-4-1,-2-1 1,-3-1 1,-2 0 2,-3-1 1,-1 3 4,-1 1 4,0 3 3,-3 1 3,-3 3 2,-2 1 3,-3 3 3,-3 1 2,-2 2 2,-2 2 2,-2 2 3,0 2-1,1 0-2,1 2-2,0 1-3,2 0-5,-1 0-9,0 0-10,0 0-8,1 0-4,1 1 5,0 2 4,2 0 5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3"/>
    </inkml:context>
    <inkml:brush xml:id="br0">
      <inkml:brushProperty name="width" value="0.03073" units="cm"/>
      <inkml:brushProperty name="height" value="0.03073" units="cm"/>
    </inkml:brush>
  </inkml:definitions>
  <inkml:trace contextRef="#ctx0" brushRef="#br0">59850 22250 716,'8'8'0,"0"0"0,-1-1 0,1 1 0,0 1 8,0 1 18,-1 3 18,1 2 16,0-1 1,0 0-16,-1-1-17,1 0-16,-1-2-16,-2-1-12,-3-1-13,0 0-13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60912 21680 536,'-14'0'5,"3"2"12,3 0 11,2 1 12,2 2 2,1 2-5,-2 2-5,2 2-5,-1 1-3,2 3 1,0 1 0,2 3 0,0 0-2,0-1-1,0-1-3,0 0-3,1-2-1,2-1-2,2-1-1,2-1-1,1-2-6,3-4-8,1-4-9,3-4-8,1-4-6,-1-4-1,1-4-1,-1-3-2,-1-3 1,-3 1 3,-3-1 3,-2 1 3,-3 0 3,0 1 2,-2 0 3,0 3 2,-3-1 0,-2 2 1,-4 1 0,-2 1 0,-1 1-3,1 2-4,1 2-4,1 3-5,0 0-1,0 0-1,0 0 1,1 0-1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2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64327 26337 741,'-6'-6'4,"2"6"7,4 4 8,2 6 7,3 4 3,0 7-2,1 5-2,2 7-2,-1 5-3,-1 7-4,0 8-4,-2 6-4,0 5-1,0 1 0,0 3 1,0 1 2,0-2-4,1-5-6,2-6-5,0-6-8,1-5-5,2-2-5,0-4-6,1-2-5,0-4 0,-3-6 4,-1-3 6,-2-6 5,-1-4 0,0-1-5,0-2-4,0-2-5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61665 21250 520,'15'0'40,"-1"2"4,-1 0 3,-1 2 6,0 1-2,0 1-4,-1 3-5,1 2-5,-1 2-4,-2 1-7,-3 3-5,-1 2-5,-2 1-5,-4 3-3,-2 1-5,-3 3-2,-3 0-5,-2 2-2,-2 1-4,-1 1-4,-3-1-2,0-3-3,-1-4-2,-1-1-4,1-4 0,1-1 2,2-3 0,3-1 2,5-3 6,10-4 12,10-4 11,9-4 12,4-2 5,-3 0-4,-3 0-3,-3 0-3,-2 1-9,-1 0-13,-1 2-15,0 0-13,-2 1-8,1 0-3,0 0-1,0 0-2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4"/>
    </inkml:context>
    <inkml:brush xml:id="br0">
      <inkml:brushProperty name="width" value="0.04782" units="cm"/>
      <inkml:brushProperty name="height" value="0.04782" units="cm"/>
    </inkml:brush>
  </inkml:definitions>
  <inkml:trace contextRef="#ctx0" brushRef="#br0">62997 21250 460,'-23'31'172,"1"-2"-41,1 0-41,1-1-42,0-1-21,1 1-3,-1-1-4,1 0-3,-1 1-7,1-1-9,-1 0-11,1 1-8,1-3-5,2-4 3,4-3 2,3-4 3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62700 21433 489,'8'-6'124,"0"4"-25,-1 4-25,1 4-23,0 3-15,2 5-3,0 4-4,1 3-3,1 3-6,-1 1-7,1 1-7,0 1-8,-1 0-2,-1 0-1,-1 1 1,0-1 0,-2-1-9,1-1-15,0-3-17,0-1-16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562" units="cm"/>
      <inkml:brushProperty name="height" value="0.04562" units="cm"/>
    </inkml:brush>
  </inkml:definitions>
  <inkml:trace contextRef="#ctx0" brushRef="#br0">64400 20697 482,'8'-8'0,"2"2"0,0 1 0,1 0 0,1 1 6,2 1 12,0-1 13,1 0 12,-1 0 5,-1 2-3,-2 0-3,-2 2-2,-1 1-4,2 2-2,0 2-3,1 2-2,0 2-4,-2 5-4,-3 4-3,0 3-5,-5 3-2,-2 1-2,-5 1-3,-4 1-2,-2 0-1,0-2-1,0 1 0,1-2-2,0-2 0,2 0-2,2-1-2,3 0-2,0-3-1,3-1 1,2-3 0,3-1 2,2-3-2,5-2 0,5-4-3,5-2 0,4-2-4,1 0-4,3 0-6,1 0-5,0-1-4,-3-1-3,-3 0-3,-3-1-3,-3-1-2,-3 0-2,-3 0-3,-2 0-3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5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52074 24115 519,'-16'0'0,"0"0"0,1 0 0,-1 0 0,3-1 6,8 0 13,7-2 14,6 0 12,8-2 4,7 0-5,9-1-6,7-1-5,7-2-4,6 0-5,5-1-3,7-1-5,7-1-1,7 0 0,8 0 0,8 1 1,8-1-1,6 1-2,7-1 0,7 0-2,3 1-3,-1 3-6,-1 1-4,-1 2-7,-3 2-4,-3 2-2,-4 2-4,-5 2-2,-3 1-1,-4 0 0,-4 0 2,-4 0 0,-3-1 1,-3-1 0,-4 0 1,-2-2 1,-2 0 0,-1-2 3,-1 0 3,-1-1 2,0-1 3,3 0 5,1 0 5,3 0 4,0 1 2,0 0-4,0 2-3,1 0-3,-3 0-2,-2-2-1,-3-2-3,-3-1 0,-4-2-2,-6 2-1,-7 1-1,-5 0-1,-5 1-1,-3 1 0,-5-1-1,-4 0-1,-7 0-4,-11 2-6,-10 0-7,-12 2-8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6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59795 25300 529,'36'0'106,"-6"0"-24,-5 0-23,-6 0-24,-3 1-12,1 2-1,1 2 0,1 2-1,-1 1-1,-3 3-1,-3 2-3,-2 2 0,-4 1-4,-3 4-2,-2 4-5,-4 1-2,-3 2-4,-7-1-3,-6-1-2,-5-1-3,-3-1-2,1-1 2,1-1-1,1-1 2,2-3-1,3-3 2,3-4 1,3-4 1,5-3 2,6-1 5,7 0 4,8-1 4,6-3-1,9-2-3,7-4-4,8-2-5,5-1-7,1 1-9,3 0-10,2 2-11,-3 1-1,-8 0 8,-8 2 6,-8 1 7,-5 0-2,-3 0-10,-3 0-11,-2 0-10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8"/>
    </inkml:context>
    <inkml:brush xml:id="br0">
      <inkml:brushProperty name="width" value="0.04309" units="cm"/>
      <inkml:brushProperty name="height" value="0.04309" units="cm"/>
    </inkml:brush>
  </inkml:definitions>
  <inkml:trace contextRef="#ctx0" brushRef="#br0">65800 23746 510,'45'-7'164,"-4"1"-40,-4 0-41,-4 2-39,-3 0-22,-1 0-4,-3 0-2,-1 1-4,-3-1-5,-3 2-8,-3 0-7,-3 2-8,-2 1-11,-2 4-14,-3 2-14,0 3-15,-4 0-3,-3-1 6,-2-2 8,-3-2 7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8"/>
    </inkml:context>
    <inkml:brush xml:id="br0">
      <inkml:brushProperty name="width" value="0.04499" units="cm"/>
      <inkml:brushProperty name="height" value="0.04499" units="cm"/>
    </inkml:brush>
  </inkml:definitions>
  <inkml:trace contextRef="#ctx0" brushRef="#br0">65624 24400 489,'-11'6'34,"10"-1"10,10-2 9,10-2 9,5-1 0,2 0-7,3 0-10,1 0-7,1 1-7,-1 0-4,-2 2-5,1 0-3,-3 0-6,0 0-8,-1-2-5,-1 0-8,-1-1-8,-3 0-9,-1 0-11,-2 0-9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9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68175 23609 464,'-8'-5'91,"0"6"-17,1 6-17,-1 6-16,-1 3-10,0 1-1,-1 1-2,-1 1 0,-1 1-3,2 1-4,1 1-2,1 1-3,1 1-2,2-1-3,2 0-2,2 1-2,1-2 0,0-3 0,0-3 1,0-3 1,3-4-7,6-6-11,5-6-13,7-6-11,3-6-6,1-5 5,1-6 3,1-7 4,-1-1 3,-2 2 3,-1 2 5,-3 1 2,-2 3 3,-3 3 3,-2 3 2,-4 3 2,-4 2 2,-6 1 2,-6 1 2,-6 1 1,-3 2 1,-1 4-1,-1 4-1,-1 4-1,-1 3-2,1 2-3,-1 1-3,1 3-4,1 0-2,2 0-4,4-2-3,3-1-2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19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68850 24050 605,'8'22'0,"0"-3"0,-1-3 0,1-3 0,0-1 9,0 1 19,-1 1 19,1 1 19,-1 0 4,-1-1-10,0-1-9,-2 0-10,1-2-18,0-1-28,1-1-26,2 0-28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4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95691 27441 501,'5'-4'10,"-4"8"21,-6 8 20,-4 7 20,-3 6 4,-1 3-13,-2 3-13,0 3-14,-1 0-8,-1 0-4,-1-1-5,-1-1-3,-1-1-4,-1 0-2,-1 1-3,-1-1-1,-2 1-5,-1 2-3,-3 3-5,-1 1-4,-1 0-1,1 0-1,2-1 2,0-1 0,2-2-2,5-2-4,3-2-5,4-1-5,3-4-5,1-3-6,0-5-5,2-3-7,2-6-1,2-6 5,4-8 3,3-6 5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69943 23211 506,'0'-13'12,"0"8"25,0 7 24,0 6 25,-2 5 3,0 3-18,-3 3-17,-2 3-17,0 2-14,-1 1-7,0 1-8,0 1-9,1 1-2,-1 0 2,0 2 1,0 1 3,2-2-8,1-6-14,2-4-15,2-4-15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70794 23033 462,'-8'-6'10,"0"4"22,0 4 20,0 4 22,1 3 3,-1 1-14,0 3-15,0 2-13,1 1-8,1 3-3,0 1-3,2 3-1,0 0-4,2-2-1,0 0-4,2 0-3,0-2-3,2 1-7,0-1-5,2 1-5,1-2-6,5-1-3,4-3-4,4-1-4,2-3-5,1-2-3,0-4-5,3-2-3,-1-4-2,2 0 2,1-3 2,1-2 3,-2-1 3,-5 0 5,-5 1 6,-5-1 5,-2 0 4,0 0 2,0 0 2,0 1 2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0"/>
    </inkml:context>
    <inkml:brush xml:id="br0">
      <inkml:brushProperty name="width" value="0.04848" units="cm"/>
      <inkml:brushProperty name="height" value="0.04848" units="cm"/>
    </inkml:brush>
  </inkml:definitions>
  <inkml:trace contextRef="#ctx0" brushRef="#br0">70907 22845 453,'-8'-7'2,"2"-1"4,1 0 4,0 0 4,1 0 8,0 0 11,0 1 12,1-1 12,-2 2 2,0 4-8,-2 4-7,0 4-7,-1 4-6,-2 5-2,0 5-4,-1 5-2,-2 4-4,0 3-3,-1 2-4,-1 4-4,-1 4-4,-1 6-6,-1 6-5,-1 6-6,-1 5 0,-1 6 2,-1 7 4,-1 5 2,1-4-5,5-12-17,3-12-16,4-14-16,2-8-7,1-3-1,-1-5 2,0-3-1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1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71950 23950 535,'-37'23'142,"7"-1"-35,5-1-36,7-1-36,2-2-20,1-1-4,-1-2-4,0-2-5,6-5-8,10-5-15,12-6-14,10-5-14,4-4-3,-1 2 7,-3 1 8,-1 0 8,-3 3 8,-3 1 7,-3 2 9,-2 2 8,-4 2 5,-1 2 2,-2 2 2,-2 1 2,-2 3 2,-4 0 4,-2 1 2,-3 2 4,0-2 0,6-1-3,4-2-3,6-2-4,3-3-8,1-2-14,3-4-16,2-2-14,1-1-5,-1 2 6,1 2 6,0 2 6,-2 1 5,-1 0 6,-3 0 5,-1 0 5,-1 0 4,0-2-1,0 0 1,0-1-1,0-1 1,-1 0 0,1 0 1,0 0 0,-1 1 3,-2 4 6,-2 2 7,-2 4 7,-2 1 3,0-1 4,-2 1 1,0 0 3,-1 0 1,0 2-1,0 0 0,0 1-1,3-1-10,4-4-17,5-4-17,6-4-18,0-3-8,-1 0 3,-2-1 3,-2-2 3,-1 1 1,-1 1 1,1 0 2,0 2 1,-1-1 3,-2 0 3,-3-1 4,0-2 3,-4 1 5,-2 1 6,-4 0 6,-2 2 6,-2 1 2,1 2-2,-1 2-2,0 2-1,4 0-9,6-2-14,8-2-14,6-2-14,2-2-8,-3 0 0,-2-1 0,-4-2-1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1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73840 23532 511,'0'-19'11,"0"9"23,0 8 23,0 10 23,-1 6 3,0 5-17,-2 4-16,0 7-17,-2 4-10,-2 6-4,-2 6-4,-1 6-3,-3 5-7,0 9-7,-1 6-9,0 6-8,-1-4-14,2-15-22,3-16-20,1-15-22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7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80727 11050 552,'-8'24'95,"2"3"-16,1 1-14,1 2-15,0 2-12,0 1-6,0 1-6,0 0-7,0 1-5,1-2-3,-1 0-4,0-1-4,0-2-1,0-1 0,0-3 0,1-1 1,-1-3-5,2-2-7,0-1-8,2-2-8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7"/>
    </inkml:context>
    <inkml:brush xml:id="br0">
      <inkml:brushProperty name="width" value="0.03396" units="cm"/>
      <inkml:brushProperty name="height" value="0.03396" units="cm"/>
    </inkml:brush>
  </inkml:definitions>
  <inkml:trace contextRef="#ctx0" brushRef="#br0">80650 11992 647,'8'-14'-1,"0"4"12,-1 4 14,1 5 13,0 0 5,2-1-3,0 0-4,1-1-3,2-1-4,0 2-4,1 0-3,1 2-4,1 0-4,-1 0-4,1 0-3,0 0-5,-2-1-4,-1 0-9,-2-2-7,-2 0-7,-2-2-10,-1-2-11,-1-1-13,0-3-12,-1 0 2,0 3 14,0 1 15,0 2 15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8"/>
    </inkml:context>
    <inkml:brush xml:id="br0">
      <inkml:brushProperty name="width" value="0.04933" units="cm"/>
      <inkml:brushProperty name="height" value="0.04933" units="cm"/>
    </inkml:brush>
  </inkml:definitions>
  <inkml:trace contextRef="#ctx0" brushRef="#br0">81343 10944 446,'1'-18'21,"0"10"17,2 11 18,0 12 17,0 7 2,-2 5-12,-2 4-13,-2 6-13,-2 2-8,0 2-3,-1 1-4,-1 0-4,-1 0-3,0-2-3,0-2-3,1-1-2,-1-2-4,2 0-5,1 0-3,0 0-5,1 0-4,1 1-5,-1-1-4,0 0-5,0-2-7,2-6-8,0-3-9,2-6-8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8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81850 11500 421,'8'-7'5,"2"2"12,0 2 11,1 2 12,0 1 2,-1 2-6,0 1-6,-2 0-6,-1 2-6,0 2-4,-2 1-4,0 3-5,-2 1-4,-3 2-1,0 0-2,-3 1-2,-2 1-1,-2 1 2,-2 1 2,-2 1 1,0-1 0,1-2-1,0-4 0,2-3-1,5-4-3,8-4-5,9-6-3,9-4-5,5-4-2,1-3-1,1-3-1,1-3-1,-1-1 2,0 3 2,-1 1 2,-1 3 4,-1-1 1,1-4 0,-1-2 2,1-2 0,-2-3 1,-2 1 1,-1-1 1,-2 1 0,-3 0 1,-3 1 0,-3 1 0,-3 2-1,-1 1 4,-2 4 5,-1 5 7,0 3 5,-2 4 14,0 6 18,-2 4 19,0 6 19,-3 2 1,-2 3-16,-4 2-17,-2 1-16,-1 2-10,1 1-4,0 1-4,2 1-3,1 0-3,2-1 0,2-1 0,3-1 0,0-1-3,0-1-5,0 0-3,0-2-6,1-1-1,3-1-2,4-1 1,2 0-1,2-3-1,-1 1-1,1-2-1,0 0 0,0-2-1,-1-1 0,1-1 1,0 0 0,-1 0 3,-1 4 3,0 2 3,-2 3 5,-1 1 0,-2-1 0,-3-1-2,0 0-1,-4-1-1,-2-1 1,-4 1 0,-2 0 2,-3-1-3,-3 1-3,-3 0-5,-3 0-4,-3 0-5,-1 1-8,-3 1-6,-1 2-8,0-2-3,1-3-1,3-3-1,2-2-1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9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86324 12262 471,'-11'0'7,"10"0"15,10 0 14,10 0 15,5-1 3,2 0-7,3-2-8,1 0-8,4-2-4,5 0-5,4-1-2,6-1-3,3-1-2,3 2 1,4 1 1,2 1 2,2 0-1,1 2-1,1 0-2,2 2-1,-3 0-2,-3 0-4,-4 0-4,-4 0-4,-4 0-3,-1 0-3,-2 0-4,-1 0-3,-3 0-4,-2 0-4,-2 0-5,-2 0-3,-1 0-2,-1 0 1,-1 0 3,-1 0 0,-4 0 1,-4 0-2,-5 0-3,-4 0-1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4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95095 27839 508,'-7'-23'5,"0"1"7,2 2 8,1 0 9,2 3 7,5 6 6,6 6 6,4 6 7,4 5-2,3 6-9,3 4-8,3 5-9,2 3-7,3 1-2,1 1-3,2 1-3,2 0-3,1 2-3,0 1-2,2 1-3,0 0-6,-2 0-5,0 1-8,-1-1-6,-2-1-6,0 0-4,-1-1-4,-1-1-3,-2-1-1,-3 1 5,-3-1 5,-3 0 4,-3-2 0,-3-5-4,-3-5-6,-2-4-5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29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91000 11300 477,'45'15'117,"-2"-1"-24,-3-1-22,-3 0-23,-3-1-15,0 3-6,-1 2-6,-1 1-5,-2 1-4,-2-1 1,-1 0-1,-3-2 0,-2-1-1,-4 1-2,-5 0-1,-3-1-2,-3 0-2,-2 0 0,-3-2-1,0-1-1,-4 0-1,0 0-3,-3-1-1,-2 1-1,-3 0-4,-3 2-2,-5 0-4,-4 1-3,-3 1-2,-4-1-1,-5 1 0,-3 0 0,-1-1-3,1-1-3,3-1-3,2-1-3,3-1 0,5-2 3,5-2 2,5-2 4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4974" units="cm"/>
      <inkml:brushProperty name="height" value="0.04974" units="cm"/>
    </inkml:brush>
  </inkml:definitions>
  <inkml:trace contextRef="#ctx0" brushRef="#br0">93673 10800 442,'0'23'142,"0"1"-28,0-1-27,0 1-29,-2 1-17,0 2-6,-3 4-8,-2 3-6,-1 1-6,-2-2-5,0 0-4,-1-1-5,-1-2-5,1-1-9,-1-3-9,1-1-8,-1-3-5,2-3-5,1-3-3,1-3-4,2-4-4,4-6-4,4-6-5,4-6-4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93750 11690 593,'14'-35'34,"-1"8"-3,-2 7-2,-2 9-2,0 3 0,3 2 3,3 1 4,3 0 2,2 1 0,-1 1-3,1-2-4,-1 2-4,0-1-5,-3 2-8,-1 0-8,-2 2-9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5685" units="cm"/>
      <inkml:brushProperty name="height" value="0.05685" units="cm"/>
    </inkml:brush>
  </inkml:definitions>
  <inkml:trace contextRef="#ctx0" brushRef="#br0">94435 10194 386,'0'-18'63,"0"10"5,0 11 5,0 12 5,-1 7-4,-1 5-13,0 4-13,-1 6-14,-2 5-9,-2 6-2,-2 6-4,-1 6-2,-3 2-4,0 1-4,-1 0-3,-1-1-3,-1 0-7,2-3-6,1-1-7,1-2-8,1-2-7,0-2-8,2-3-7,1 0-8,0-4-2,0-1 1,0-2 1,1-1 1,0-6 4,2-8 6,2-7 5,2-8 6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94950 12166 487,'9'-7'4,"3"2"11,4 2 9,2 2 9,0 1 5,0 0-2,0 0 0,-2 0-3,0 1 1,-1 4-2,1 2 0,-1 3 0,-1 2-3,-4 0-5,-5-1-5,-2 1-4,-5 1-4,-2 3-3,-4 3-3,-2 4-3,-2-1-2,-1 0-2,-1-1-2,-1-1-3,-1-1 0,2-1 2,1-1 1,1 0 1,2-2 3,6-1 3,4-1 4,6-1 4,4-2 0,5-2 0,5-4-2,5-2-1,2-3-1,1 0-1,-1-2-1,1 0-2,-2-1-2,-2 2-3,-1 0-5,-3 2-4,-4-1-15,-8 0-26,-8-2-26,-8 0-26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80708 15489 560,'-21'44'130,"3"-6"-29,4-6-30,5-5-30,1-5-17,2-2-4,1-1-3,0-2-5,4-3-2,6-1-3,6-3-3,5-1-2,4-4-3,1-8-6,1-6-5,1-7-5,-1-3-2,-3 3 0,-3 1-1,-3 3 0,-2 0 2,-2 2 3,-2 1 3,-2 1 3,-1-1 1,1-2 1,2-2 1,0-1 0,0-1 2,-2 1 1,-3 1 1,0 0 3,-4 2 0,0 1 3,-3 1 0,-2 0 2,-1 2 1,0 1-1,1 0 0,-1 2 0,-1 1-1,0 2-1,-1 2-1,-1 2 0,-1 1-6,0 2-9,1 0-9,-1 1-8,2 1-6,2 0-1,4 0-1,3 0-2,0-1 1,-1-1 4,0-1 2,-1 0 3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596" units="cm"/>
      <inkml:brushProperty name="height" value="0.03596" units="cm"/>
    </inkml:brush>
  </inkml:definitions>
  <inkml:trace contextRef="#ctx0" brushRef="#br0">81650 16000 611,'14'22'73,"-3"-3"-9,-3-3-9,-2-3-8,-2 0-7,0 0-5,-1 1-7,1 1-5,0 0-8,0-1-7,0-1-8,0 0-7,-1-2-14,0 1-17,-2 0-18,0 0-18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2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82358 15366 607,'8'-7'7,"2"2"14,0 2 14,1 2 14,0 2 3,-2 2-6,-2 2-8,-2 2-6,-2 1-6,-1 3-2,0 2-2,-2 2-4,-1 0-5,-4 1-9,-2 0-9,-3-1-9,-1 0-2,0-1 5,2 0 5,1-2 5,1 0 3,2 0 1,2-1 0,2 1 0,1-1 2,2-1 0,0 0 1,2-2 2,1 0-2,3 2-1,4 0-2,2 1-3,0 0 0,-1 0-2,-2-2-1,-2 0 0,-2 0-1,-2 3 2,-3 3 0,0 3 2,-5 3 1,-2 3 1,-5 3 1,-4 3 2,-3 0-1,-1-1 0,-3-3-1,-1-1 0,0-3-2,3-3-5,3-3-3,3-3-5,1-2-3,2-2-4,1-3-3,0-1-4,2-2-9,1-4-11,0-2-12,2-3-11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3"/>
    </inkml:context>
    <inkml:brush xml:id="br0">
      <inkml:brushProperty name="width" value="0.04573" units="cm"/>
      <inkml:brushProperty name="height" value="0.04573" units="cm"/>
    </inkml:brush>
  </inkml:definitions>
  <inkml:trace contextRef="#ctx0" brushRef="#br0">83562 15500 481,'15'0'79,"1"2"-14,-1 0-15,1 2-14,0 0-10,-1 0-2,1-1-3,0 1-3,-2 3-2,-1 6-3,-2 5-2,-2 7-3,-5 2-1,-7-1-3,-6-1-1,-7-1-3,-4 0 1,-1 1-1,-1 1 0,-1 0 0,0 1 1,-1-3-1,1-1 0,-1-3 0,2-1 1,3-3 0,3-1 1,3-2 2,6-2 2,10-1 4,10 0 5,9-2 5,6-1 0,1-2-2,1-3-4,0 0-2,0-2-4,-3 0-4,-3 0-4,-3 0-3,-2 0-5,-3 0-5,-1 0-4,-2 0-4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91633 15850 465,'-21'23'111,"3"-1"-22,4-1-24,5-1-23,1 0-13,0 3-2,0 1-4,0 3-2,1-1-3,1 0-1,0-1-1,2-1-2,1-2-2,2-3-1,2-3-3,2-2-2,2-4-1,2-1 1,1-2-1,3-2 1,2-4-2,3-6-5,3-6-5,4-5-4,0-5-3,0-2-3,1-1-3,-1-2-3,-2-1-1,-5 1-1,-5 1 0,-4 1-1,-4 2 2,-2 3 3,-2 3 2,-2 3 4,-2 2 3,-2 2 1,-2 2 3,-1 3 1,-3 0 0,0 2-2,-1 0-3,-1 2-2,0 0-3,3 0-3,1 0-4,2 0-4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3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73200 11100 646,'4'-74'0,"10"4"-1,10 3 0,9 3 0,4 6 3,1 9 8,-1 10 7,1 10 9,2 5 2,7 4-2,6 3-2,7 3-2,-1 4-2,-6 7-4,-6 6-2,-6 7-4,-7 7-3,-6 9-1,-6 10-1,-6 10-2,-12 7-3,-15 6-5,-15 7-4,-16 6-5,-10-1-1,-3-5 2,-3-7 2,-2-5 1,0-9 2,7-9 2,6-10 0,7-8 3,15-14 1,25-15 2,25-15 3,25-16 2,14-5 0,3 6 0,3 7-1,4 6-1,-4 6-1,-9 6 0,-10 7 1,-8 6-1,-9 7-1,-6 10-1,-6 10-3,-6 9-1,-13 7-1,-19 7 1,-18 6 1,-19 7 2,-13 4 0,-6 3 3,-6 3 0,-6 4 2,-6-3 1,-2-5 1,-3-7 0,-3-5 1,1-6 0,6-3 2,7-3 0,6-2 2,9-8 2,13-8 0,12-10 3,13-9 1,23-15 0,34-18-1,35-19-1,35-18-1,14-7-3,-2 6-4,-3 7-5,-3 6-5,-4 4-4,-3 4-4,-3 3-4,-2 3-3,-8 3-4,-8 3-2,-10 3-2,-9 4-1,-10 1-3,-9 0-3,-10 0-1,-8 0-3,-9 0 0,-6 0 4,-6 0 3,-6 0 2,-7-4 5,-6-5 3,-6-7 5,-6-5 4,-4-6 3,1-3 2,-1-3 1,1-2 2,2 0 2,7 7 0,6 6 0,7 7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5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101730 28002 500,'-2'-15'0,"0"1"0,-3 1 0,-2 0 0,-2 2 0,-2 3 0,-2 1 0,-1 2 0,-2 2 6,1 2 12,-1 2 13,0 2 13,-1 4 4,-1 7-4,-3 7-4,-1 8-2,-1 2-5,-1 2-5,1 1-4,-1 1-4,0 0-3,-1 2-2,-1 0 0,-1 2-1,1 0-2,1-2-3,3 0-2,1-1-2,2-2-1,3 0 2,1-1 0,3-1 2,1-2-2,4-3-4,2-3-6,4-3-4,2-3-4,2-3-3,2-3-2,2-2-3,2-4-1,3-3-2,3-2 0,3-4-1,3-3-1,0-5 1,0-5 0,3-5 0,-2-3 3,-3 1 3,-3-1 4,-3 1 3,-3 1 3,-2 2 2,-4 4 2,-2 3 1,-4 2 2,-2 1-1,-4 0 0,-2 2 0,-3 1 1,-1 2 5,-3 2 3,-2 3 4,0 0 1,-1 0-1,1 0-2,-1 0-1,1 0-3,3 3-6,1 2-4,3 2-5,4 1-7,8 0-8,8 0-7,7-1-8,6 0-1,1-4 5,3-2 5,1-4 6,0-1 4,-5 0 5,-3 0 5,-4 1 4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4284" units="cm"/>
      <inkml:brushProperty name="height" value="0.04284" units="cm"/>
    </inkml:brush>
  </inkml:definitions>
  <inkml:trace contextRef="#ctx0" brushRef="#br0">92550 16200 513,'21'29'111,"-6"-6"-21,-3-4-22,-6-4-20,-2-3-14,2 3-6,0 2-4,1 1-6,0 2-2,-2-1-1,-3 1-1,0-1 0,-2 0-7,0-3-17,0-1-14,0-2-16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4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93387 15579 553,'14'0'5,"-3"-2"10,-3 0 9,-2-1 11,-2 1 6,0 5 3,-1 6 3,2 4 2,-3 4-3,-3 1-9,-2 3-9,-3 1-9,-3 0-7,-2-1-5,-2-3-4,-1-1-4,0-2-2,2-1 2,4 0 2,3-2 3,3-1 0,4-1 1,4 0 0,4-2 2,1 0-2,1 0-1,0 0-1,-1-1-1,0 3-3,-2 2 0,-2 3-1,-2 3-2,-4 2 1,-2 1 0,-5 1 0,-4 1 1,-3 1 1,-1 1-1,-3 1 1,-1 1-1,-3-2-1,0-1-4,0-4-4,-2-3-3,0-3-5,3-1-4,2-2-6,1-2-5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5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94633 15800 480,'16'7'61,"-1"-1"-4,1 0-4,-1-2-3,1 1-6,2 0-6,0 1-6,1 2-6,-2 1-5,-3 1-4,-4 3-3,-4 2-3,-4 1-2,-3 3 0,-2 1 1,-3 3-1,-5 2-1,-6 2-3,-5 4-3,-6 3-4,-3 0-3,1-2-2,1-1-3,2-3-3,1-3 1,3-5 4,3-5 4,3-5 4,6-2 4,10-2 6,10-1 4,9 0 5,7-2 1,3-2-4,3-2-4,2-2-4,0-1-7,-5 2-8,-5 0-11,-5 2-8,-3 1-15,-1 2-18,-1 2-18,0 2-18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82432 21025 432,'6'-22'77,"-1"5"-19,-2 3-20,-2 4-20,-2 2-10,-4 0-1,-2 1-2,-3-1-1,-3 1-1,0 4 0,-1 2 0,-1 4 0,-2 2 0,-1 3 3,-3 4 1,-1 2 2,-1 3 2,3 1 0,1 3 2,3 1 0,1 1 1,2-1-1,2-1 0,3-1-2,1 1 0,2 1 0,2 3 0,2 1-1,2 0-1,2-3-1,2-3-2,2-3-1,2-2-2,3-3-3,3-1-3,3-2-3,2-2-2,1 0-2,1-2-3,2 0-1,-1-3-1,2-4 1,1-4 2,1-4 1,0-5-1,1-5-6,-1-7-6,1-5-6,-2-3-1,0 0 0,-1-1 1,0 1 2,-3 1 2,-2 0 5,-1 1 6,-2 1 4,-2 2 4,-1 3 4,-1 4 3,0 2 3,-3 3 5,-3 2 3,-3 4 5,-2 3 5,-2 3 5,2 6 10,0 4 8,2 6 9,-2 3 0,-2 5-9,-4 3-8,-2 5-10,-2 2-4,0 2 0,1 3 1,-1 1 0,0 2-1,0 0-5,0 2-3,0 1-3,0 1-6,-1 2-7,-2 2-7,0 2-6,0-2-4,1-4 0,0-6 0,2-4 1,2-11-12,4-16-22,4-17-22,4-17-22,1-7 0,0 3 22,-2 4 20,0 2 22,0 1 14,3 1 4,3 0 6,4-1 4,-1 3 7,-1 5 5,-2 5 7,-2 5 5,-1 3 7,1 0 5,2 2 6,0 1 7,1 0-2,1 0-6,1 0-8,2 0-7,-1 1-6,-1 0-5,-1 1-5,-1 2-4,0 0-7,0 0-8,-1 0-6,1 0-8,-1 1-5,-2 2-6,-2 2-5,-2 2-4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56" units="cm"/>
      <inkml:brushProperty name="height" value="0.056" units="cm"/>
    </inkml:brush>
  </inkml:definitions>
  <inkml:trace contextRef="#ctx0" brushRef="#br0">84617 20564 392,'7'-8'2,"-2"0"5,-3 1 3,0-1 5,-3 2 9,-1 4 15,0 4 15,-1 4 15,-2 4 1,0 5-12,-1 5-13,-2 5-12,1 3-6,-1 3-1,0 1 0,0 2-1,0 6-2,1 7-5,-1 7-4,0 9-4,-1 6-4,-2 5-2,-2 4-2,-1 6-2,-1 1-7,1-4-15,1-2-15,0-3-14,2-4-7,1-3 0,1-5 1,0-3 0,3-6 4,1-8 6,2-8 7,2-8 5,0-6 5,0-5 1,-2-5 3,0-4 2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85882 21970 497,'6'-12'12,"-4"10"24,-4 8 24,-4 9 23,-3 6 3,-3 1-18,-4 2-19,-2 3-18,-1 0-11,-1 0-4,1 1-4,-1-1-3,2-2-2,3-5-2,3-5 0,2-5-2,8-3-3,10-2-8,11-3-9,11 0-7,5-4-2,-2 0 2,0-3 3,-1-2 4,-2 0-1,-3 0 0,-4 2-1,-1 1-1,-4 1 0,-1 2-1,-3 2-1,-1 2 1,-3 1-5,-2 1-9,-4 2-9,-2 0-8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7"/>
    </inkml:context>
    <inkml:brush xml:id="br0">
      <inkml:brushProperty name="width" value="0.04603" units="cm"/>
      <inkml:brushProperty name="height" value="0.04603" units="cm"/>
    </inkml:brush>
  </inkml:definitions>
  <inkml:trace contextRef="#ctx0" brushRef="#br0">86441 21748 477,'-8'-7'7,"0"1"13,0 0 13,0 2 13,1 5 7,1 11 3,0 12 3,2 9 2,0 7-5,0-1-10,0 0-12,0 0-10,-1 0-9,-2 2-6,-1 1-6,-3 0-5,0 1-8,1-2-10,0 0-10,2-1-11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8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88566 22031 434,'-12'0'0,"8"0"0,8 0 0,8 0 0,3 0 0,-1-2 0,-1-1 0,-1 0 0,3-1 8,4 1 19,5-1 17,5 0 18,2 0 3,0 2-11,1 0-11,-1 2-11,-1 1-8,-1 4-2,-3 2-4,-1 3-3,-3 2-1,0 0 1,-1-1 1,0 1 0,-1 0 0,3-1-1,1 1-1,3 0-2,0-1-1,1 1-2,-1 0-2,0 0-2,1-2-3,-1 1-5,0-2-3,1 0-4,-1-2-4,-1-1-6,-1-1-5,-1 0-6,-1-2-5,-1 0-6,-1-2-5,-1 0-7,-1-3 3,-3 0 9,-1-3 8,-2-2 10,-2-1 2,1 1-5,0-1-4,0 0-6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8"/>
    </inkml:context>
    <inkml:brush xml:id="br0">
      <inkml:brushProperty name="width" value="0.04475" units="cm"/>
      <inkml:brushProperty name="height" value="0.04475" units="cm"/>
    </inkml:brush>
  </inkml:definitions>
  <inkml:trace contextRef="#ctx0" brushRef="#br0">93104 21400 491,'30'0'118,"-5"2"-25,-4 0-25,-3 2-26,-3 1-13,-1 1-3,-1 3-4,0 2-2,-2 1-3,-3 1-1,-1 1-1,-2 2-2,-3 0-1,-4 3-4,-4 1-2,-3 3-2,-5 0-5,-2 1-2,-3-1-5,-3 1-4,-2-1-1,-3-1 1,-1-2 0,-2 1 2,0-3 2,5-1 1,4-2 3,3-3 2,5 0 3,4 0 3,6-1 2,5 1 3,4-2 1,7-2-4,5-4-3,7-2-2,3-4-6,1-2-6,0-4-7,2-2-7,-1-2-4,-1 1-4,-3-1-3,-1 0-3,-3 0-2,-1-3 0,-3-2-1,-1-1 0,-3 0 3,-3 2 6,-3 4 6,-2 3 6,-2 1 4,0 0 2,0 1 1,0-1 1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5498" units="cm"/>
      <inkml:brushProperty name="height" value="0.05498" units="cm"/>
    </inkml:brush>
  </inkml:definitions>
  <inkml:trace contextRef="#ctx0" brushRef="#br0">94435 21400 400,'6'16'155,"-1"1"-32,-2 1-31,-2 1-31,-2 2-19,-2 3-6,-2 3-6,-1 3-6,-3 2-6,0 0-6,-1 2-6,-1 1-6,-1-2-4,0-2-5,0-3-4,1-3-5,2-9-14,6-16-26,6-16-26,6-15-26,2-5-1,-1 5 26,-1 7 23,0 5 25,-1 5 16,-1 1 5,1 2 7,0 2 6,0 2 7,1 1 8,2 0 9,0 2 8,1 0 5,1 0 1,1 0 3,2 0 2,-1 1-4,3 0-8,0 2-8,1 1-9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5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102500 29381 525,'13'-12'12,"-3"6"15,-4 8 16,-4 6 14,-2 5 5,-2 2-8,0 1-7,-2 3-7,1-1-7,1 1-6,0-2-6,2-1-6,0-1-4,0-1-2,0-1-1,0-1-2,1 0-3,3 0-5,4-1-5,2 1-5,2-2-2,1-4-1,1-4-1,2-4-1,-1-4 0,1-2 2,0-3 3,-1-3 0,0-1 3,-3 1 0,-1 0 0,-2 2 2,-2 0 1,-2 1 4,-3-1 4,0 1 3,-3-2 2,0 0 0,-2-1 1,0-1-1,-2 0 1,-2 3-1,-2 1 0,-1 2-1,-3 2-5,0 0-8,-1 2-10,-1 1-9,-1 0-3,1 2 0,-1 0 2,0 2 1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633" units="cm"/>
      <inkml:brushProperty name="height" value="0.0633" units="cm"/>
    </inkml:brush>
  </inkml:definitions>
  <inkml:trace contextRef="#ctx0" brushRef="#br0">95134 20405 347,'7'-22'5,"-2"5"11,-3 3 9,0 4 11,-2 7 11,2 8 9,0 9 11,2 10 11,-2 4-1,-3 4-13,-2 3-13,-3 3-13,-3 2-9,0 4-6,-1 2-5,-1 4-7,-1 2-4,0 5-3,0 4-3,1 3-4,0 2-4,0-3-5,2-1-5,1-2-5,-1-3-6,0-3-5,-1-2-5,-1-4-6,0-3-2,0-4 0,2-4 1,1-3 0,-1-3 2,-2 2 3,-2 1 4,-1 1 4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39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95750 22359 492,'16'-7'0,"-1"0"0,1 2 0,0 1 0,1 0 11,5 0 19,3 0 21,4 0 21,0 2 3,-5 4-13,-5 4-14,-5 4-12,-3 2-10,-2 3-5,-2 1-5,-2 3-6,-4 1-4,-6 1-3,-6 1-2,-6 1-2,-3 0-2,-1-1-1,-1-2-1,-1 1-2,1-3 1,3 1 2,3-2 2,3-1 2,8-2 2,14-3 3,13-3 3,15-2 2,4-3 1,0 0 0,-3-2-2,-2 0 0,-3-1-3,-3 2-5,-5 0-5,-4 1-5,-4 2-15,-6 2-27,-6 2-27,-6 2-27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3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82275 26350 605,'-15'8'0,"2"1"0,3 2 0,1 0 0,0 3 7,-2 5 17,-1 5 15,-3 5 16,1 0 2,5-3-10,3-5-11,4-3-11,2-3-6,0-1-3,0-1-1,0-1-2,3-2-2,6-2-2,5-4 0,7-2-3,2-4-1,-2-2-4,0-4-2,0-2-4,-3-2 0,0-1 0,0-1 1,-2-1 0,-1-2 1,-1 0-1,-1-1-1,-1-1-2,-2 1 1,-2 1 0,-4 2 1,-2 3 0,-3 1 0,0 0-2,-2 2-2,0 1-1,-3 1-1,-2 2 1,-3 2 0,-3 2 1,-2 2-1,1 0 0,-1 2-2,1 0 0,-2 1-3,0 2-4,-1 0-3,-1 1-5,2 1-2,3 0-2,4 0-3,5 0-1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3376" units="cm"/>
      <inkml:brushProperty name="height" value="0.03376" units="cm"/>
    </inkml:brush>
  </inkml:definitions>
  <inkml:trace contextRef="#ctx0" brushRef="#br0">83250 26700 651,'14'29'64,"-1"-3"-3,-2-5-3,-2-4-2,-2-1-8,1 0-14,0-1-13,0 1-15,-1-1-11,-1 1-12,-1 0-11,0-1-11,-2 0-8,0-1-6,-2-1-5,0 0-4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139" units="cm"/>
      <inkml:brushProperty name="height" value="0.04139" units="cm"/>
    </inkml:brush>
  </inkml:definitions>
  <inkml:trace contextRef="#ctx0" brushRef="#br0">84479 26237 531,'-7'-6'122,"2"6"-25,2 4-25,2 6-25,1 2-15,0 3-5,0 1-4,0 3-6,0 1-4,0 1-3,0 1-4,0 1-3,-1 1-6,-2 3-5,-2 1-7,-1 2-6,-1 0-7,1-3-8,0-4-9,2-1-7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776" units="cm"/>
      <inkml:brushProperty name="height" value="0.04776" units="cm"/>
    </inkml:brush>
  </inkml:definitions>
  <inkml:trace contextRef="#ctx0" brushRef="#br0">85289 25911 460,'0'-13'89,"0"8"-13,0 7-14,0 6-13,-2 4-10,-2 3-7,-4 2-7,-2 1-7,-2 2-3,-1 1-1,-1 1 0,-1 1-2,0-1 1,1-1-2,0-3 1,2-1-1,1-1-1,3-1 1,1 1-1,2 0-1,5-1-2,8-1-7,7-1-5,9-1-6,2-2-3,0-2-1,-1-4 0,-1-2-1,0-3-1,-1 0-4,1-2-2,-1 0-4,-1-1 0,-3 0 0,-3 0 1,-3 0 0,-3 0-4,-4-2-11,-4 0-9,-4-1-11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4"/>
    </inkml:context>
    <inkml:brush xml:id="br0">
      <inkml:brushProperty name="width" value="0.04649" units="cm"/>
      <inkml:brushProperty name="height" value="0.04649" units="cm"/>
    </inkml:brush>
  </inkml:definitions>
  <inkml:trace contextRef="#ctx0" brushRef="#br0">85551 25836 473,'0'-15'4,"0"2"11,0 3 8,0 1 10,-2 4 10,0 6 8,-3 6 8,-2 6 10,0 4-3,0 3-14,2 3-12,1 3-14,-2 8-9,-2 14-3,-3 13-5,-3 15-4,-2 6-5,-1 2-7,-1 1-8,-1 0-8,1-5-4,3-13-5,2-13-4,4-12-3,2-9-6,1-6-9,0-3-9,2-6-9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92186 26450 506,'-7'16'97,"1"-1"-20,0 1-19,2-1-19,-1 1-11,0 2-2,-1 0-2,-2 1-1,1 0-3,1 1-1,0-1-3,2 1-1,1-2-3,2-1 0,2-3-3,2-1-1,2-3-3,2-2-1,1-4-3,3-2-1,1-4-3,2-2-1,0-4-3,1-2 0,1-3-4,1-3-2,1-3-3,1-3-2,-1-1-1,-5 1 1,-3 1 2,-4 1 2,-3 1 2,-1 3 1,0 1 2,-1 3 2,-4 0 0,-2 2-4,-5 1-3,-4 1-2,-1 1-7,1 4-10,1 2-10,1 4-9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93050 26800 540,'0'15'6,"2"-1"14,0-1 13,2-1 13,0 1 6,3 2 0,2 1 0,1 3 0,1-1-4,-1 0-8,-1 0-7,0-2-8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4:46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94255 26088 460,'36'-14'88,"-7"4"-17,-7 4-15,-7 4-16,-4 4-10,-1 2-4,0 3-4,-2 4-4,-1 1-4,-4 3-1,-3 2-3,-2 1-3,-4 3-1,-4 1-2,-3 3-1,-5 1-2,-1 1-1,1-1-2,1-1-1,1-1-2,1-2 1,2-3 0,2-3 2,3-3 2,3-3-1,8-2-5,6-4-2,7-2-5,5-4-4,1-4-5,3-4-4,1-3-6,2-4-2,3 0-1,1-1 1,2-1 0,1-1 2,-1 1 1,-1-1 3,-1 1 2,-2 0 2,0 1 3,-1 0 3,-1 2 2,-2 1 3,-3 1 4,-3 1 1,-3 1 4,-3-1 3,-2 0 5,-4-1 4,-3-1 4,-2 0 1,-2 2-1,-2 3-2,-2 1-1,-1 1 2,-2 0 7,0 0 7,-1 1 6,-2-1 5,0 2 1,-1 1 3,-1 0 1,-1 3-1,0 4-4,0 4-3,1 4-5,-1 2-3,2 1-2,1 1-3,1 2-2,0 0-1,2 3-2,0 1-2,2 3-1,1 1-1,0 3-2,2 1-1,0 2-2,1 1-1,0-1 0,0-1 0,0-1-1,1-2-1,0 0-2,2-1-3,0 0-2,1-3-1,0-2 0,0-1-1,0-2 1,-1-2-1,-1-1 0,0-1 0,-1 0-1,-5-1-1,-4 1-3,-7 1-2,-5 1-3,-3-1 1,2-4 2,3-5 4,1-2 2,3-5 2,1-2 4,2-4 1,2-2 3,3-4 1,2-3 0,4-5 0,2-3-1,5-4-2,6-1-4,5-2-3,7-2-3,4-3-8,3-1-9,2-2-12,4-2-9,-2 2-3,-5 8 3,-7 6 5,-5 7 4,-4 3 4,-1 2 2,-1 1 2,0 1 4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6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103666 28327 647,'6'-6'6,"-3"2"14,-2 4 12,-4 2 13,-1 4 2,1 2-6,-1 3-8,0 3-6,0 2-5,2 0-2,0-1 0,2 1-3,1-2-3,2-3-6,2-3-8,2-2-5,1-3-5,3 0-3,2-2-1,1 0-3,2-3-1,0 0 2,-1-3 1,1-2 1,-2-1 0,-3-2-3,-3 0-3,-2-1-3,-3 0 0,0 1 2,-2 0 3,0 2 2,-3 1 1,-2 0-3,-4 2-2,-2 1-2,-3 1-1,-1 2-1,-3 2 2,-1 2-1,0 0 2,2 1 6,4 0 3,3 0 6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57975 13739 999,'-49'-63'-6,"12"14"-12,11 16-12,13 14-12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1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11833 29600 593,'0'39'106,"0"0"-22,0 0-22,0 0-22,0 1-13,0-1-5,0 0-3,0 0-4,-2 3-4,-2 8-2,-4 6-2,-2 7-3,-1 1-4,1-5-3,1-5-4,0-4-4,2-5-3,-1-2-2,0-4-3,0-2-3,1-5-2,1-5-3,0-7-3,2-5-3,1-7-2,2-6 0,2-8-1,2-6-1,1-3 1,2-1 4,0 0 2,1 1 3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12149 29228 507,'7'-8'0,"-1"1"3,0-1 0,-2 0 2,1 0 2,2 2 3,2 1 3,2 0 4,2 1 0,3 1 0,3-1-2,3 0-1,2 0 0,1 2-2,1 0 0,1 2 0,0 0-4,1 0-3,-1 0-5,0 0-5,-1 0-2,-3 0-1,-3 0-1,-3 0 0,-2 0 0,-1 2 2,0 0 2,-2 2 1,-1 1 5,-1 1 3,0 3 6,-2 2 4,-1 1 3,-2 1 1,-2 2 3,-2 0 1,-1 1 0,2 1 0,0 1-1,2 1-1,-1 3-1,-1 3-1,0 4-2,-2 5-1,0 2-1,0 2-1,0 2 0,0 2-1,0 2-1,0 0-1,0 2 0,0 1-2,0-1 0,0 1-2,0 0-2,0 0-2,0 0-2,0-2-1,0 0-2,0-2-2,1-1-1,0-3 1,2-4 0,0-2 0,1-3 1,0-1 0,0-3 0,0-1 1,-1-3-2,0-3-3,-2-3-3,0-3-2,-3-4-5,-4-6-2,-4-6-4,-4-6-4,-2-7-2,-1-7 1,-1-8 0,-1-8 0,-2-5 0,-1 1 2,-3 0 0,-1 0 2,-2 2 2,-1 4 4,0 4 4,-2 3 4,0 4 2,1 3 0,1 3 1,2 3 1,0 3 1,1 1 5,1 2 2,1 2 5,1 1 3,3-1 4,1-2 4,3 0 5,1 0 2,4 1 2,3 0 2,3 2 2,1 0 0,2-2-1,0 0-2,2-1 0,2-1-2,4 1-1,3-1-1,5 0-1,3 1-2,3 0-3,3 2-4,3 1-2,2 1-3,1 2-2,0 2-1,2 2-2,-1 2-1,-1 2-1,-3 2-1,-1 2 0,-3 1-2,-1 0-3,-3-1-3,-1 1-2,-5 2-5,-6 4-7,-8 3-6,-6 5-8,-6 0-1,-3-1 4,-5-3 3,-3-1 4,-4-2 4,-3-1 1,-3-1 3,-2 0 3,-2-2 2,1 1 3,2 0 2,0 0 2,2-1 4,2 1 4,1 0 5,3 0 3,2-1 3,3-1 0,3-1 1,3 0-1,8-2 5,14-2 7,13-3 9,15 0 7,6-4 1,2 0-8,1-3-8,0-2-7,-1-1-8,-6 2-7,-4 1-8,-5 0-9,-2 1-4,-1-2-4,1 0-2,-1-1-4,-1 0-2,-3 2-2,-3 2-1,-3 2-3,-2 0-1,-2-2-4,-2-2-3,-2-1-2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2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12943 29481 537,'-8'-8'1,"2"0"0,1 0 1,1 1 1,0-1 0,0 0 1,0 0-1,0 0 1,0 0 8,0 1 14,0-1 14,1 0 16,-1 2 2,2 6-9,0 4-8,2 6-9,0 6-7,0 9-4,0 9-3,0 8-5,0 10-2,0 8 0,0 9 0,0 8 0,-1 7-5,0 5-10,-2 2-12,0 6-10,-1-5-8,0-8-7,0-11-5,1-9-6,-1-9-3,2-7 1,0-6 0,2-7 1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5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11838 29435 472,'0'-40'-23,"0"15"29,0 15 28,0 15 29,-2 8 8,0 5-13,-3 3-13,-2 5-14,-1 3-5,0 2 0,1 4 1,-1 3 1,-1 5-1,0 8-4,-1 8-3,-1 7-3,-1 3-3,0-3-2,0-3-2,1-2-1,0-6-6,2-5-6,2-6-8,2-6-7,1-3-4,1-1 0,-1-1-1,0-2-1,0-1 0,2-3 0,0-3 0,2-3-1,0-8-2,2-12-6,0-14-5,2-11-6,0-6 2,0 5 8,-1 3 9,1 5 9,0 1 2,0 0-4,0 1-4,0-1-4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6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12156 29225 443,'0'-21'8,"0"3"2,0 4 3,0 5 3,2 1 3,4 0 5,3 0 3,5 0 5,3 1 0,1 2-6,3 3-5,1 1-5,2 1-4,1 0-1,1 0-3,1 0-2,1 0-1,1 0-2,1 0-2,1 0-1,-1-1-2,0-1-2,-1 0-1,-1-1-1,-2-1-2,-3 2 2,-3 0 0,-3 2 1,-2 0 1,-1 0 1,0 0 1,-2 0 2,-1 2 1,-2 4 3,-3 4 2,-1 3 3,-2 3 2,-4 1 1,-2 2 1,-3 0 2,-2 0 0,2 1-1,1-1 0,0 1 0,1 0 1,0 1 2,0 1 1,0 1 3,1 2-1,1 3-3,0 3-3,2 2-3,0 3-2,0 3-3,0 1-2,0 2-3,0 0 0,0 0-1,0-1-1,0-2 1,0 0-1,0 1-1,0-1 0,0 0 0,0-1-2,0 0-1,0-1-2,0-1-2,-1-2 0,-1 0 1,0-1 0,-1-1 2,-1-3 0,0-2 0,0-3-1,0-3-1,0-2 1,0-3-1,0-1 1,1-2 1,-3-3-3,-2-2-2,-4-4-4,-2-3-4,-2-4 0,-1-5 1,-1-7 3,-1-5 2,-2-6-1,0-5 0,0-5-1,-2-5-2,-2-2 0,-3-2 1,-3 0 0,-3-2 0,0 2 2,3 2 3,3 4 1,4 2 2,1 4 3,2 3 4,3 5 2,1 4 4,3 2 3,3 2 3,3 2 3,2 3 3,2 0 1,0 0-1,0 1-1,1-1-1,1 1 4,7 2 9,6 2 10,6 3 8,3 0 2,3 0-10,1 0-7,3 0-9,0 1-5,1 0-5,-1 1-3,1 2-4,-1 0-2,0 0 0,1 0 0,-1 0 0,-1 0-2,-3 2-4,-3 1-4,-3 0-3,-2 3-4,-2 4-3,-3 3-5,-1 5-3,-4 1-1,-8-1 4,-6-1 2,-7-1 4,-5 0 0,-1 0 0,-3-1-2,-1 1-1,-4 0 1,-3-1 1,-4 1 3,-4 0 2,-1-1 1,1 1 2,3 0 3,2-1 1,1 1 3,2 0 5,0-1 5,1 1 4,3-2 4,5-1-1,5-2 1,5-2 1,7-3 1,10-2 2,10-4 2,9-2 2,7-3-1,5-2-5,3-2-5,4-2-5,3-1-2,0 1-1,2-1 0,0 0-1,-1 1-4,-3 3-5,-6 1-7,-2 2-5,-5 2-6,-3 0-3,-5 2-4,-3 0-3,-5 0-4,-7-2-3,-5-2-5,-5-1-4,-5-3 2,-2-2 7,-2-2 7,-1-1 6,-2-3 6,0-2 3,1-1 4,-1-3 3,0-2 3,1-3 0,-1-3 1,0-2 2,2-1 2,1 1 4,2 3 5,2 2 5,2 2 4,-1 3 4,0 3 5,0 3 4,1 2 6,0 2 7,2 2 9,1 3 7,0 3 0,2 8-10,0 6-9,2 7-9,-1 8-6,0 9-2,-2 8-2,0 10-3,-2 5-4,0 3-4,-1 3-4,-2 3-5,1 4-2,1 3-1,0 4 0,2 5 0,0 2-7,2 0-14,0 2-13,2 0-14,0-8-2,0-17 9,0-18 8,0-17 9,0-10 2,2-1-5,0-1-6,2 0-4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6"/>
    </inkml:context>
    <inkml:brush xml:id="br0">
      <inkml:brushProperty name="width" value="0.03095" units="cm"/>
      <inkml:brushProperty name="height" value="0.03095" units="cm"/>
      <inkml:brushProperty name="color" value="#00BFF3"/>
    </inkml:brush>
  </inkml:definitions>
  <inkml:trace contextRef="#ctx0" brushRef="#br0">16450 28705 710,'1'-14'1,"2"2"0,2 4 2,2 3 0,1 2 7,3 2 13,2 2 12,2 2 12,0 1 2,3 2-8,0 0-10,1 1-7,0 2-9,-1 2-9,-1 2-7,-1 1-8,-1 1-6,-3-1-4,-1-1-4,-2 0-3,-2-1-6,-2 1-8,-3 1-7,0 1-8,-4 1 2,-2 0 11,-4-1 10,-2 1 11,-1-2 7,1-3 4,0-3 2,2-2 3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15616 29781 548,'-35'0'-32,"9"-2"13,9 0 14,9-1 12,4 2 11,2 7 11,0 7 8,2 8 10,-1 3 1,-2 4-9,-2 3-10,-2 3-8,-1 2-6,1 2-1,-1 2-3,0 3-1,0-2-5,0-4-7,0-4-8,1-3-7,0-6-5,2-4-2,2-4-3,2-6-1,3-5-1,6-6-1,4-6 1,5-6-1,5-5 1,5-5 4,5-5 3,4-4 3,4-3 4,-1 3 5,0 2 3,0 1 5,-2 4 4,-4 3 4,-4 5 3,-3 3 5,-4 4 2,-3 2 2,-3 4 1,-3 3 3,-3 3 0,-2 3-1,-4 5 0,-2 4-1,-4 3-1,-4 3-2,-4 3-3,-3 3-2,-5 1-3,-2-1-6,-3-1-5,-2-1-6,-5-1-2,-1 1 0,-4-1 1,-2 1 0,-3-1 0,1-1 2,0-2 1,0 1 1,2-3 2,6-3 3,4-3 3,5-2 4,7-4 5,12-3 5,11-2 5,10-4 6,7-2 0,6-1-5,5-3-4,5-2-5,1-1-4,2 1-4,-1-1-5,0 0-3,-1 1-5,-2 2-5,-2 3-3,-2 1-5,-3 1-2,-3 0-3,-5 0-1,-3 0-2,-8-1-1,-9-2-2,-10-1-2,-9-3-1,-6-2 3,1-2 7,-1-1 7,0-3 8,2 1 5,1 1 4,2 2 3,3 3 4,1 1 4,2 2 6,2 2 5,3 2 6,0 4 8,2 4 12,0 5 9,2 6 12,0 3-1,0 3-13,0 3-13,0 3-12,0 2-10,2 2-4,0 3-6,2 1-4,-1 1-3,1-2-4,0 0-3,0-1-3,-1 0-5,0 1-4,-2 1-6,0 0-6,-2 0-1,0-3 0,-2-3 1,0-3 2,-2-4 0,-2-5 0,-1-5 1,-3-5 0,-2-3 2,-2-4 1,-1-2 3,-3-3 1,0-4 3,1-2 3,1-3 3,1-3 4,2-2 3,2 1 5,4-1 4,3 1 5,2 0 2,4 0-1,2 2 0,4 1-1,2 1 2,5 1 6,4 1 5,3 0 5,4 1-3,3-1-10,3-1-11,3-1-10,1-1-10,2 0-7,0 1-8,2-1-8,-1 0-3,-4 1 3,-2-1 1,-3 0 1,-3 1 5,-5-1 5,-3 0 6,-5 1 7,-2 0 3,-2 4 2,-2 3 2,-2 3 2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18115 30518 584,'7'-10'-3,"-2"-2"-8,-3-3-7,0-3-7,-2 2 6,0 7 18,0 6 17,0 8 19,0 4 6,0 3-3,0 3-4,0 3-3,-1 4 1,0 5 5,-2 5 6,0 5 6,-1 1-2,0 0-10,0-2-10,1 0-9,-1-2-10,2-3-10,0-4-9,2-1-9,0-5-5,0-2 3,0-3 1,0-2 1,0-6-6,2-8-16,0-8-15,2-8-15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7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18496 29144 517,'-7'-8'0,"1"2"2,0 1 0,2 0 1,1 3 9,0 4 15,2 4 17,0 4 15,1 3 3,0 5-9,0 3-9,0 5-9,1 4-7,0 7-4,2 5-3,0 6-5,0 6-3,0 7 0,-2 7-3,0 7 0,-3 6-6,0 6-8,-3 6-9,-2 6-9,1 7-8,1 7-7,2 9-9,2 7-8,1-1 0,0-10 6,0-9 7,0-10 6,1-10 3,2-8 0,2-9 0,1-9 0,1-8 3,0-10 7,-2-8 6,-1-9 7,0-7 3,0-5 1,0-5 2,0-4 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9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90176 39155 568,'0'-13'10,"0"6"17,0 6 15,0 6 15,-1 4 3,0 3-9,-2 4-10,0 2-10,-1 1-6,0 1-4,0-1-2,0 1-4,0 0-3,1 1-2,-1 0-4,0 3-2,-1-1-3,0 2-2,-1 1-2,-1 1-2,-1 0-1,2-2-2,1 0 0,0-1-1,1-2-2,1-3-3,-1-3-5,0-2-3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8"/>
    </inkml:context>
    <inkml:brush xml:id="br0">
      <inkml:brushProperty name="width" value="0.03065" units="cm"/>
      <inkml:brushProperty name="height" value="0.03065" units="cm"/>
      <inkml:brushProperty name="color" value="#00BFF3"/>
    </inkml:brush>
  </inkml:definitions>
  <inkml:trace contextRef="#ctx0" brushRef="#br0">18105 30828 717,'-13'-34'4,"6"9"6,6 11 7,6 9 7,5 7 5,3 4 0,5 3 2,4 5 1,1 3-1,0 3-5,1 3-4,-1 3-4,0 1-8,-1-2-12,-1 0-10,-1-1-12,-1-2-1,-3-3 6,-1-3 7,-2-2 7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8"/>
    </inkml:context>
    <inkml:brush xml:id="br0">
      <inkml:brushProperty name="width" value="0.02769" units="cm"/>
      <inkml:brushProperty name="height" value="0.02769" units="cm"/>
      <inkml:brushProperty name="color" value="#00BFF3"/>
    </inkml:brush>
  </inkml:definitions>
  <inkml:trace contextRef="#ctx0" brushRef="#br0">19400 29228 794,'9'-22'3,"1"5"7,3 3 5,2 5 7,2 2 4,3 2 1,3 2 0,3 2 2,0 1-5,0 2-8,-1 0-9,-1 2-10,-2 1-10,-3 5-13,-3 4-12,-3 3-14,-3 2-1,-2-3 7,-4-1 9,-2-2 8,-3-2 5,0-1 5,-2-1 3,0 0 4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19203 30178 548,'-14'0'1,"3"2"4,3 0 2,2 2 4,3 1 7,0 5 13,2 4 13,0 4 11,1 4 3,0 6-10,0 7-10,0 5-9,0 2-7,-2-2-3,0-2-6,-1-2-3,-1-2-4,0-1-3,0-3-4,0-2-3,2-6-9,4-12-16,4-12-17,4-12-15,3-9-5,5-9 4,3-7 4,5-8 6,1-2 7,-1 2 10,-1 4 11,-1 2 10,-2 5 9,0 4 7,-1 5 8,0 5 7,-3 4 4,-3 5 2,-3 3 1,-3 4 0,-1 4 3,-2 4 3,-1 4 2,0 4 4,-3 5-1,-4 9-3,-4 7-5,-4 8-3,-3 4-5,-5 0-5,-4 0-5,-3 0-6,-2-2-2,1-3-2,1-5 1,1-4-2,2-4-2,3-7-5,3-5-5,3-6-5,3-5-4,2-2-1,4-4-2,2-2-2,4-4 0,4-6 3,4-4 2,4-4 3,3-2 3,3 2 1,3 4 2,3 4 2,0 1 4,0 2 5,-1 2 4,0 3 6,-4 1 3,-1 4 2,-4 2 1,-3 4 1,-2 1 1,-3 3-1,-1 2-1,-2 2 0,-3 2-2,-2 1 1,-3 3-2,-4 2 1,-2 0-4,-3 1-4,-3-1-4,-3 1-5,-4 0-4,-3 1-3,-5 1-1,-3 1-4,-2 0 0,0 1 1,-1-1 1,1 1 2,1-2 2,2-1 5,1-3 4,3-1 4,3-3 6,5-1 9,5-2 8,5-2 8,3-4 4,2-2-1,2-6 0,2-2-2,5-4 0,8 0-3,7-1-3,9-1-1,5-1-3,4 2-2,4 1-1,4 1-3,2 1-4,2 2-6,0 2-5,2 2-7,-1 1-7,-1 0-9,0 0-10,-2 0-8,-1 0-8,-4 2-6,-2 0-5,-3 2-6,-5-1 2,-6-1 12,-5 0 11,-6-1 11,-4-2 8,-1-1 4,-1 0 4,0-1 3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2322" units="cm"/>
      <inkml:brushProperty name="height" value="0.02322" units="cm"/>
      <inkml:brushProperty name="color" value="#00BFF3"/>
    </inkml:brush>
  </inkml:definitions>
  <inkml:trace contextRef="#ctx0" brushRef="#br0">21848 29316 947,'1'-12'2,"2"8"6,2 8 4,1 8 4,1 5-3,-2 6-12,-3 5-12,0 5-12,-4 3-7,0 0 0,-3 2-2,-2 0-1,0-2 3,1-7 5,1-8 6,0-5 4,1-5 5,1-1 2,-1-1 3,0 0 1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19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21750 30950 621,'0'14'0,"2"-3"0,0-3 0,2-2 0,-1-1-4,-1 2-7,0 1-8,-2 3-7,1 2 4,0 0 17,2 1 16,0 1 17,0 2 9,-1 1 3,0 3 3,-2 1 3,0 2 0,0 1-4,0 1-3,0 1-3,0-1-5,0-2-4,0-1-6,0-3-5,0-1-14,0-3-20,0-1-21,0-2-22,1-5-8,0-6 5,2-8 3,0-6 6,0-3 6,0 1 12,-2 1 10,0 0 11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0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22483 28933 527,'15'-15'-1,"-1"4"-4,-1 3-2,0 3-4,0 0 3,3 0 10,3-2 8,3 0 10,2 0 4,1 0-1,1 2 0,1 1 0,-1 0-3,-2 0-4,-1 0-6,-3 0-5,-2 1-6,-2 0-9,-4 2-7,-3 0-8,-3 1-4,-4 0-1,-4 0-1,-4 0-1,-2 0 3,-2-2 6,0 0 7,-1-2 7,-1-2 3,1-3 1,-1-5 2,0-4 1,1-1 1,2-1 0,3 1 0,1-1 1,1 1 0,0 1 0,0 1-1,0 1 1,1 4 13,0 10 27,2 8 26,0 10 26,1 5 4,0 2-17,0 4-18,0 3-17,0 2-12,-2-1-4,0 0-7,-1 0-4,-3 3-8,-4 5-7,-4 4-7,-3 6-8,-3 1-6,1-3-2,-1-1-2,0-1-3,1-5-1,1-6 1,1-6 1,1-5 1,2-5 2,2-3 4,4-3 3,3-2 3,5-6 5,10-5 4,8-6 4,9-5 6,4-4 1,0 1-2,1-1-2,-1 0-2,-1 2-1,-4 1-1,-2 2-1,-3 2-1,-2 2-1,-1 1 0,0 0-2,-2 2 0,-2 1 0,-3 4 1,-3 2 1,-2 4 2,-3 1 1,-2 3 2,-2 2 2,-2 2 3,-3 1 2,-4 3 1,-3 1 2,-5 3 3,-3 1-1,-1 1 0,-3 1-2,-1 1-1,-1-1-1,-1 0-2,1-1-2,0-1-1,1-2-1,5-3 0,3-3 1,5-2 1,3-3 0,6-1 2,4-1 0,6 0 2,4-4-1,5-2 0,5-6 0,5-2-1,2-3-2,-1 2-3,-1 1-3,-1 0-4,-1 1-4,-2 1-6,0-2-6,0 2-5,-3-1-7,-1 0-8,-3 0-9,-1 0-8,-2 0-1,0 0 7,-2 0 6,-1 0 7,0 0 7,0-2 7,0 0 6,0-1 8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0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24250 31287 507,'8'-6'5,"0"6"9,-1 4 11,1 6 10,0 2 5,0 1 3,-1 1 2,1 1 2,0 1-2,1 1-5,2 1-5,0 2-6,-1-2-3,-1-2-4,-2-1-2,-2-2-3,-2-2-13,0 1-23,-2 0-23,0 0-24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2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14589 35819 429,'7'-23'0,"-2"3"0,-3 1 0,0 3 0,-2 1 0,0 2 0,0 2 1,0 3-1,-2 0 1,0 2 0,-3 1-1,-2 0 0,-2 3 0,-4 4 1,-2 4-1,-3 4 0,-2 3 8,-3 3 18,-1 3 17,-2 3 17,-1 2 4,3 1-9,1 1-9,3 1-9,2-1-6,2-1-5,4-3-5,3-1-3,2-3-4,0 1 0,2-2-2,1-1 0,3 0-2,7-1-4,7 1-2,8 0-3,2-2-3,1-1 0,-1-2-1,0-2-1,0-1 0,-3 1 1,-1 1 2,-2 2 1,-3-1 0,-1 1 2,-3 0-1,0 0 1,-3 0 0,-1 1 3,-1 1 1,0 1 3,-2 1-1,-2 0-1,-2-1-1,-2 1-2,-2 0 0,-2 1-1,-2 1 2,-1 1-1,-3 0 1,0-1-3,-1-1 0,-1 0-2,-2-1-1,-1 1-1,-3 1-2,-1 1-2,-1 0-1,3-3-2,1-1-1,3-2-1,0-3 1,2-1 0,1-2 2,1-2 1,4-2-13,6-2-27,7-2-27,8-2-28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2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15804 37481 430,'14'-7'4,"-1"1"10,-2 0 9,-2 2 9,-1 0 5,3 2 0,2 0 1,2 2 0,0 1-1,-1 2-2,-1 2-3,-1 2-2,-1 1-3,-2 3-5,-2 2-4,-2 2-4,-2 2-3,-3 3-1,0 3-2,-3 3 0,-3 1-1,-4 1 1,-4-1 1,-3 0 0,-3 0-3,1-1-8,-1-1-9,0-1-8,1-3-4,1-3 4,1-4 3,1-4 3,1-2 4,2-1 3,3 1 3,1 0 4,5-3 5,8-4 8,8-6 7,7-4 8,6-3 1,1-1-6,3-2-4,1 0-7,1 2-3,1 3-4,-1 4-3,0 4-4,-1 2-4,-1 0-6,-3 0-6,-1 0-5,-2 0-2,1 2 1,-1 0 1,1 2 1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24179 35840 450,'0'-19'11,"0"10"22,0 10 21,0 10 22,0 7 5,0 5-12,0 5-12,0 4-11,0 3-10,0-1-6,0-2-7,0 0-8,0 0-4,0 1-5,0 0-5,0 2-3,-2 0-4,0 0-6,-3 0-5,-2 1-4,0-2-7,1 0-7,1-1-8,0-1-7,1-4-3,1-6 2,-1-5 2,0-6 2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29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90150 39760 691,'1'-14'25,"2"2"2,2 4 2,2 3 3,3 2 0,5 0 0,5 2-1,5 1 0,3 0-3,1 0-8,0 0-7,2 0-6,-1 0-5,-1 0-3,-3 0-1,-1 0-2,-4 0-4,-3 0-7,-5 0-7,-3 0-6,-3-2-8,-2-1-9,-3-1-8,0-3-10,-3 0 3,-1 1 14,0 0 13,-1 2 13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24300 36693 581,'17'-9'137,"3"0"-32,3-1-33,3-1-33,0 0-18,0 1-4,-1 0-4,-1 2-2,-2 2-7,-3 1-10,-3 2-9,-2 2-9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4"/>
    </inkml:context>
    <inkml:brush xml:id="br0">
      <inkml:brushProperty name="width" value="0.05065" units="cm"/>
      <inkml:brushProperty name="height" value="0.05065" units="cm"/>
      <inkml:brushProperty name="color" value="#00BFF3"/>
    </inkml:brush>
  </inkml:definitions>
  <inkml:trace contextRef="#ctx0" brushRef="#br0">25246 35077 434,'0'-10'39,"0"10"10,0 12 9,0 10 9,-1 5-1,0 1-9,-2-1-11,0 0-9,0 2-8,0 5-3,2 3-4,0 4-3,1 3-4,-2 0-2,0 2-3,-1 0-3,-1 1-3,0 0-2,0 0-4,1 0-1,-1-1-5,2 0-5,0-2-5,2 0-4,0-3-6,0-4-5,0-4-4,0-3-6,0-4-1,0-1 2,0-3 2,0-1 3,0-5-1,0-7-2,0-6-2,0-8-3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5"/>
    </inkml:context>
    <inkml:brush xml:id="br0">
      <inkml:brushProperty name="width" value="0.05463" units="cm"/>
      <inkml:brushProperty name="height" value="0.05463" units="cm"/>
      <inkml:brushProperty name="color" value="#00BFF3"/>
    </inkml:brush>
  </inkml:definitions>
  <inkml:trace contextRef="#ctx0" brushRef="#br0">25500 36249 402,'16'-22'3,"-1"3"5,1 3 6,0 3 5,0 2 5,1 0 1,1 2 3,1 1 2,0 1 0,-3 2-3,-1 2-2,-2 2-3,-3 4-2,-3 6-3,-2 6-3,-4 5-2,-1 4-2,-2 1 0,0 1-1,-2 1-1,0-2 0,-2-1-2,0-4 0,-1-3-2,-1-2-1,2-1-1,1-1-2,0 0-2,4-6-5,6-7-9,6-7-9,6-9-9,4-6-4,3-3 3,3-4 2,3-5 2,1-1 3,2-2 1,1-1 3,1 0 2,-1 0 3,-2 2 4,-1 1 4,-3 3 4,-2 2 4,-3 3 1,-3 4 2,-3 2 2,-3 2 1,-2 0-1,-4 2 1,-3 1-1,-2 6 13,-2 10 26,-2 12 27,-2 10 26,-2 9 5,-1 8-18,-3 8-17,-2 8-18,0-1-14,2-9-9,3-8-10,1-9-8,3-6-7,6-1-1,4-3-2,5-1-1,3-2-2,0-1-3,-1-1-3,1 0-2,0-2-1,-1-1 0,1-1 0,0 0 1,-2-1 1,-1 1 1,-2 2 2,-2 0 0,-3 1 2,-3 1 2,-2 1 0,-4 2 1,-2-2 1,-5-1 1,-4-3-1,-4 0 0,-3-2-2,-5 1-4,-3 1-5,-4 2-5,-3-2 0,1-1 3,0-2 2,0-2 4,2-2-5,7 0-12,5-2-12,7 0-12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5128" units="cm"/>
      <inkml:brushProperty name="height" value="0.05128" units="cm"/>
      <inkml:brushProperty name="color" value="#00BFF3"/>
    </inkml:brush>
  </inkml:definitions>
  <inkml:trace contextRef="#ctx0" brushRef="#br0">34307 35308 429,'7'-14'0,"-2"1"0,-2 2 0,-2 3 0,-2-1 5,0 0 11,-2-2 10,0 0 11,-3 0 1,-4 1-6,-3 0-8,-5 2-7,-2 2-4,1 2-4,-1 4-2,1 2-4,-2 4 0,-2 2 0,-1 3 0,-2 4 1,-1 1 1,1 4 2,1 4 2,1 2 1,2 2 2,3 2 0,3 2 1,2 3 0,4-1 1,3-2-1,2-1 0,4-3 0,2-2-2,2-1 1,2-3-2,2-1-1,2-3-2,3-5-5,3-3-5,3-4-4,3-3-3,3-2-1,3-2 0,3-2-1,2-3-2,-1-4-3,0-3-2,1-5-3,-2-2-1,0-1-1,-1-1-1,-1-1-1,-2-2 0,-1-3 0,-3-3-1,-1-2 1,-3-4 1,-1-1 2,-2-2 3,-2-2 1,-2-1 3,1 2 0,0 0 2,0 2 0,-2 1 4,-1 5 5,-2 4 6,-2 3 4,-2 5 12,-1 3 15,0 5 17,-1 3 16,-1 4 4,2 4-11,0 4-9,1 4-10,1 4-6,-2 7-2,0 6-1,-2 5-2,-1 5-2,-2 2-3,-2 4-5,-1 3-2,-2 1-4,0 2-3,0 0-2,0 2-4,1 0 0,-1 0 0,0 0 2,0 0 1,1-4-8,0-6-13,2-8-15,1-5-13,0-9-13,3-7-8,2-8-10,3-8-8,0-6 2,1-5 16,2-5 14,0-5 16,0-2 10,-1 1 9,0 2 7,-1 0 8,-1 2 7,1 3 6,1 3 6,2 3 7,0 2 3,2 2 2,0 3 1,1 1 2,1 1 0,2 0-4,0 0-4,1 0-2,1 1-5,1-1-4,1 0-5,1 0-4,0 1-5,-1 0-4,0 2-4,-2 1-4,-1 0-5,-1 0-6,-1 0-7,0 0-7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36875 34299 438,'0'-28'0,"0"5"0,0 7 0,0 5 0,0 3 9,0 0 15,0 1 17,0-1 16,0 3 4,0 8-8,0 6-9,0 7-7,0 5-6,0 5-1,0 3-3,0 5-2,-1 2-2,0 4-3,-2 2-1,0 4-3,-2 5-1,-2 8-4,-2 7-2,-1 9-2,-2 3-4,0 2-5,0 1-5,1 1-5,0 0-5,2 0-6,2 0-7,3 1-7,0-4-4,2-6-4,0-5-5,2-7-2,0-6 0,0-8 6,0-8 7,0-7 5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7"/>
    </inkml:context>
    <inkml:brush xml:id="br0">
      <inkml:brushProperty name="width" value="0.04248" units="cm"/>
      <inkml:brushProperty name="height" value="0.04248" units="cm"/>
      <inkml:brushProperty name="color" value="#00BFF3"/>
    </inkml:brush>
  </inkml:definitions>
  <inkml:trace contextRef="#ctx0" brushRef="#br0">37565 35724 517,'8'-21'3,"-2"5"6,-1 5 5,0 5 6,-3 3 3,-2 3 2,-4 4 2,-2 2 1,-3 5 1,-3 7 3,-4 7 1,-2 7 1,-2 3-2,-1 1-5,-1-1-6,0 0-6,-1-2-3,3-2-1,1-3-1,3-3-1,1-3 0,4-3 1,3-3 1,3-3 1,4-3-2,7-2-2,7-4-2,8-2-3,2-2-4,2 0-4,1 0-3,1 0-5,-1-1 0,-1 0 2,-3-2 4,-1 0 1,-3-1-2,0 2-11,0 0-10,-2 2-10,-2 0-4,-1 2 1,-2 0 1,-2 2 2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28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38076 36074 506,'-15'-14'0,"4"1"0,3 2 0,3 2 0,1 3 11,0 2 23,0 4 22,0 3 24,1 3 2,1 7-15,0 5-17,2 7-15,0 4-10,0 2-5,0 4-4,0 3-4,0 2-7,0 2-5,0 2-7,0 2-7,-2 1-9,0 0-13,-3 0-11,-2-1-13,0-3-5,1-10 1,0-8 2,2-8 2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0"/>
    </inkml:context>
    <inkml:brush xml:id="br0">
      <inkml:brushProperty name="width" value="0.05184" units="cm"/>
      <inkml:brushProperty name="height" value="0.05184" units="cm"/>
      <inkml:brushProperty name="color" value="#00BFF3"/>
    </inkml:brush>
  </inkml:definitions>
  <inkml:trace contextRef="#ctx0" brushRef="#br0">44110 34841 424,'6'-29'5,"-3"7"11,-2 5 11,-3 7 10,-4 3 3,-2 2-7,-4 2-5,-2 2-7,-3 3-4,-1 6 0,-3 4-3,-1 5 0,-4 4-2,-5 5 0,-5 3 0,-4 5 0,-3 1-1,2 2-1,0 1 0,1 0-1,3 0-1,4-1 2,3-3-1,5-2 1,4-3 0,5-3 1,5-5-1,4-3 1,6-4-1,6-2-2,6-4-2,6-3-1,4-1-1,5-2-1,3 0 0,4-2 0,3-1-3,1-2-4,0-2-4,2-1-6,0-3-3,-2 0-6,0-2-4,-1 0-5,-3-1-1,-2-3 3,-3-2 2,-3-1 2,-1-3 3,-1-1 0,1-3 1,-1-1 0,1-3 1,-1-1 1,1-2 1,-1-2 1,0-1 1,-1 3 2,-1 2 3,0 1 3,-3 3 2,-1 3 3,-3 3 2,-1 3 4,-2 2 1,-2 1 1,-2 1 1,-2 0 0,-3 3 9,-3 3 14,-2 2 15,-3 4 15,-3 3 4,-2 6-7,-2 4-6,-1 5-7,-1 2-5,2-1-7,2-1-5,3 0-5,0-1-4,0 1-1,0 1-1,0 1-1,1 1-2,2 1-2,3 1-2,1 1-2,3 1-4,5-1-3,6 1-5,4-1-5,2-2-1,-1-3 0,-1-4 0,-1-4 1,-1-2 0,-1 1 2,0 2 1,-2 0 1,-2 0 2,-2 1 2,-4 0 2,-2 0 2,-2 0 2,0 1 1,0 1 0,0 2 1,-2-1 0,-2-1-1,-4-1-2,-2-1-1,-3 1-1,-3 2-2,-3 1 0,-3 3-2,-3 0-1,-1 1-5,-3 0-2,-1-1-5,-1 0-3,1-1-4,1-1-5,2 0-3,1-3-6,6-1-9,5-2-7,5-2-8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0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47066 36145 525,'42'-13'121,"-6"4"-24,-9 6-26,-7 5-23,-5 2-16,-1 1-5,-1 1-7,-1 2-6,-1 0-3,0 0-2,-2-1-2,-1 1-2,-1 1-1,-4 3 0,-3 4-1,-2 2-1,-4 2-3,-3 1-4,-5 1-4,-4 1-4,-2-1-3,-3 0-1,-1-1-1,-2 0-1,0-4 0,2-3 2,4-5 1,4-3 3,4-2 4,8 0 11,8 0 8,8 0 9,5-1 3,5-2-6,3-2-4,4-2-6,1 0-5,-1 0-3,-3 1-3,-1 2-5,-3 0-4,-1 0-7,-3 0-6,-1 0-7,-3 0-6,-1 2-8,-2 1-7,-2 0-8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3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52359 34655 474,'-8'-8'0,"2"0"0,1 1 0,0-1 0,2 0 6,1 0 10,0 0 12,2 0 10,0 5 9,0 8 6,0 9 6,0 10 6,-1 4-3,-1 2-12,0 2-12,-1 3-12,-2 1-9,0 2-5,-1 2-5,-1 2-5,-1 0-7,0 0-7,0-1-7,1-2-8,0-2-4,2-5-5,2-6-3,2-3-4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90954 38674 455,'0'-37'-1,"0"4"1,0 3-2,0 5 0,1 1 2,0 1 3,2-1 3,0 1 4,1 1 2,0 5 2,0 3 1,0 4 1,-1 7 8,0 8 12,-2 9 12,0 10 13,-3 4 1,0 4-9,-3 3-11,-2 2-8,-1 2-7,0-2-4,1 0-4,-1-1-3,0-1-4,0 0-3,0 0-4,1 1-3,-2-1-2,0 2-4,-1 1-2,-1 0-4,-1 1 0,2 1-1,1-1-1,1 0 1,0-2-6,0-2-10,0-3-10,0-3-10,1-4-4,1-2 3,0-3 1,2-2 3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3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52400 35293 701,'10'-15'69,"3"4"-9,5 3-7,3 3-8,3 1-10,-1 0-12,1 0-10,-1 1-12,0-1-5,-1 2 2,-1 0 1,-1 2 3,-2-1-7,-1 0-14,-2-2-16,-3 0-14,-1-1-7,-2-2 3,-2 0 1,-2-1 3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5193" units="cm"/>
      <inkml:brushProperty name="height" value="0.05193" units="cm"/>
      <inkml:brushProperty name="color" value="#00BFF3"/>
    </inkml:brush>
  </inkml:definitions>
  <inkml:trace contextRef="#ctx0" brushRef="#br0">53290 34011 423,'-1'-28'14,"0"5"0,-2 6 0,0 7 0,0 4 7,0 4 12,1 4 13,2 4 11,0 4 4,0 5-7,0 5-7,0 5-7,0 4-5,0 3-5,0 2-5,0 4-4,0 4-4,-2 4-3,0 6-5,-2 4-4,-1 4-2,-1 5-1,-3 3-2,-2 5 0,0 0-4,-1-3-9,0-3-7,1-3-7,0-4-9,2-5-10,2-4-9,3-6-10,0-5 0,2-7 11,0-7 10,2-7 11,0-5 4,0-1 0,0-2-2,0-2 0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53700 35572 597,'17'-29'6,"3"5"12,3 5 11,3 5 13,0 4 4,-1 4-3,-3 4-3,-1 4-2,-3 4-5,-3 6-8,-3 4-6,-3 5-8,-3 3-5,-6 4-2,-4 3-4,-5 3-3,-4 0 0,-2-2 3,-1-2 2,-3-2 2,1-2 2,3-5 2,2-3 2,4-5 1,5-3-3,8-2-11,8-4-9,8-2-9,4-5-9,2-4-8,3-5-6,1-5-8,-1-2 0,-3 2 8,-5 3 6,-3 1 8,-4 2 4,-1 3-1,-2 1 1,-2 2 0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4"/>
    </inkml:context>
    <inkml:brush xml:id="br0">
      <inkml:brushProperty name="width" value="0.05442" units="cm"/>
      <inkml:brushProperty name="height" value="0.05442" units="cm"/>
      <inkml:brushProperty name="color" value="#00BFF3"/>
    </inkml:brush>
  </inkml:definitions>
  <inkml:trace contextRef="#ctx0" brushRef="#br0">56849 34011 404,'-2'-14'7,"0"3"14,-3 3 14,-2 2 14,0 5 7,0 6 0,2 6 1,1 6-1,-2 3-4,-2 4-8,-3 3-9,-3 3-7,-2 3-7,-2 2-4,0 4-3,0 3-4,-1 2-2,1 2 1,0 1-1,2 3 0,1 0-4,1 0-8,1-2-10,1 0-9,1-3-3,0-2 3,2-4 3,1-2 2,2-7-9,6-9-23,4-11-23,6-8-22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4959" units="cm"/>
      <inkml:brushProperty name="height" value="0.04959" units="cm"/>
      <inkml:brushProperty name="color" value="#00BFF3"/>
    </inkml:brush>
  </inkml:definitions>
  <inkml:trace contextRef="#ctx0" brushRef="#br0">57612 34122 443,'7'-22'0,"-1"3"0,0 3 0,-2 2 0,0 4 8,0 1 15,0 2 15,0 2 15,0 3 5,0 4-8,-1 4-7,1 4-8,0 3-4,0 3-3,0 3-2,0 3-3,-1 3-2,0 3-1,-2 3-3,0 3-1,-2 1-2,0 2-2,-2 0-2,0 2-2,-1 1-2,0 2-1,0 2-2,0 2-1,1 0-1,1-4 1,0-2 0,2-4-1,0-2-6,0-5-14,0-4-15,0-3-15,-3-4-7,-2-5 1,-5-3-1,-3-4 1,-2-3 2,2-2 6,3-2 5,1-2 5,1-2 5,1-2 5,-1-2 3,0-1 4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57014 35605 571,'-8'-9'2,"0"0"7,1-1 4,-1-1 6,2-1 9,4 0 12,4 0 13,4 1 12,5-1 0,7 0-13,7 0-12,7 1-12,3 0-14,0 2-14,0 2-16,1 3-15,-5 0-14,-6 0-12,-7 0-13,-6 0-12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35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58600 34881 509,'8'-7'7,"0"2"14,-1 3 15,1 1 13,1 2 5,4 3-5,2 4-5,3 2-4,0 3-6,-3 1-5,-3 3-4,-2 2-6,-3 2-2,-1 5-2,0 3-2,-2 4-1,-2 3-2,-4 0-2,-4 2-3,-3 1-2,-4-1-2,0-2-3,-1-2-2,-1-2-2,0-3-2,0-5 0,2-5-1,1-5-1,3-7 0,6-12 0,6-10 1,6-11 0,7-8-1,7-6 0,8-6-2,9-6-1,1-1-5,0 1-7,-3 2-9,-2 2-8,-4 5-1,-4 8 4,-5 7 6,-4 9 4,-5 4 2,-3 2-2,-3 3-2,-2 1-2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3854" units="cm"/>
      <inkml:brushProperty name="height" value="0.03854" units="cm"/>
    </inkml:brush>
  </inkml:definitions>
  <inkml:trace contextRef="#ctx0" brushRef="#br0">13544 41405 570,'-16'-8'64,"2"14"-2,1 15-4,1 15-4,2 3-5,2-8-10,4-8-10,3-7-9,0-4-6,-1 1-2,0 1-2,-1 2-3,-1-1-1,2-1-2,0-1-2,2-1-3,3-3-2,6-4-2,5-6-3,7-4-2,1-4-3,-2-3 0,-1-4-1,-2-2-2,-2-1 1,-1-1 2,-1 1 1,-1-1 2,-2 1 2,-2-1 4,-4 1 4,-2-1 4,-3 1 2,0-1 1,-2 1 1,0-1 0,-1 2 1,0 3-1,0 3 0,0 3-1,-1 1-1,-2 2-3,-1 1-2,-3 0-3,0 3-3,1 2-4,0 4-3,2 2-5,1 2-4,0 0-5,2 0-5,1-1-5,0 2-2,2 0 3,0 1 2,2 1 2,0 0 1,0 0 1,0-2 0,0-1 0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3447" units="cm"/>
      <inkml:brushProperty name="height" value="0.03447" units="cm"/>
    </inkml:brush>
  </inkml:definitions>
  <inkml:trace contextRef="#ctx0" brushRef="#br0">14450 41827 638,'8'-6'33,"0"2"2,-1 4 2,1 2 1,0 3-1,0 0-3,-1 1-4,1 2-4,0 0-3,0 1-2,0 1-4,-1 1-1,1 1-6,0 0-6,0-1-6,0 1-6,-1-2-11,1-1-13,0-2-13,0-2-14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1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15797 41244 521,'-14'-6'6,"4"4"14,5 4 14,3 4 12,1 3 5,-1 1-7,0 3-6,-1 2-5,-1 0-6,2 1-2,0 0-5,2-1-2,0 1-2,2 0-2,0-1 0,2 1 0,1-2-2,1-3 1,3-3 0,2-2-1,1-3-3,0-1-11,-1 0-8,1-1-10,0-4-4,1-4-1,1-6-1,2-3 0,-2-5 1,-3 0 2,-3-1 3,-2 0 2,-3-2 2,-2 3 4,-2 0 3,-2 1 4,-2 1 1,-2 2 1,-2 3 0,-1 1 1,-3 2 0,0 2 3,-1 3 0,-1 1 2,0 1-3,0 2-7,2 0-8,1 2-7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91537 39675 649,'22'-29'4,"-1"3"6,-3 5 6,-1 3 7,-2 5 3,-2 3-1,-3 4-1,-1 4-1,-1 2-1,2 0-1,0 0-1,1 0-1,-1 3-1,-2 6-2,-4 5-2,-2 7-1,-4 3-2,-4 1-1,-4 1-2,-3 1-2,-4 1-2,-2 0-2,-1 2-3,-3 1-3,1-1-1,3-3 4,3-3 1,3-3 3,3-3 1,6-1 1,4-2 1,6-3 0,6-4-3,7-10-10,9-8-7,7-9-10,4-6-4,2-1-1,1-3-1,0-1-2,0-2-2,-3 0-2,-4-2-4,-2-1-2,-5 3 1,-5 7 8,-6 7 6,-6 7 8,-3 3 4,1-2 2,1 0 2,2-1 2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2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16864 40500 516,'16'0'92,"1"0"-16,2 0-16,0 0-16,0 1-10,1 2-8,-1 2-6,1 2-6,-2 1-4,-1 3-1,-2 2 0,-2 2 0,-3 1 0,-3 5-1,-2 2-1,-4 3 0,-3 3-1,-4 4-2,-4 4-2,-3 4-1,-4 2-4,-2-2-3,-1 0-3,-2-1-5,-1-4-2,2-4-2,3-5-3,1-5-2,1-4 1,-1-3 6,-2-3 4,1-2 6,4-5 9,12-2 14,12-6 15,11-2 13,8-3 1,1 2-13,2 1-13,3 0-14,0 2-8,0 0-5,0 2-4,1 1-5,-3 0-2,-2 0 0,-3 0 0,-3 0 0,-3 1-4,-3 1-9,-3 3-7,-2 2-8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4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25102 38950 571,'28'28'111,"-5"-5"-27,-7-7-28,-5-5-27,-2-3-17,2-2-8,2-1-6,1 0-8,-1 0-12,-8 3-16,-7 4-15,-6 2-17,-6 1 1,-5-1 16,-5-1 17,-5 0 17,-2-2 8,1 1 3,2 0 0,0 0 2,1-1 4,3 1 7,1 0 8,3 0 8,1-2 2,4-1 0,3-2-1,3-2-1,3-1 3,4 0 8,4 0 7,4 0 7,4-1 1,5-3-6,5 0-7,5-3-6,4-2-5,5 0-7,3-2-4,4 0-6,0-1-5,-6 1-4,-4-1-4,-5 0-4,-4 0-10,-4 0-15,-5 0-16,-3 1-15,-5-1-2,-4 0 12,-6 0 12,-4 0 13,-3 0 8,-1 1 6,-2-1 5,0 0 7,1 0 3,1 2 3,2 1 3,2 0 2,2 1 5,1 1 5,0-1 7,2 0 6,0 3 7,0 6 8,0 5 7,0 7 7,1 3 0,0 3-10,2 1-8,0 3-10,1 1-5,0 1-5,0 1-2,0 1-5,1 2-3,0 6-4,2 4-5,0 6-3,0 2-2,0 2 1,-2 0 0,0 1 1,-2-1-6,0-4-10,-2-4-10,0-4-10,0-5-6,0-7-1,2-7 0,0-7-1,1-6 2,-2-6 3,0-6 3,-1-6 5,-1-2 3,2 0 8,0 2 5,2 1 7,-1 0 3,0 0 3,-2 0 1,0 1 1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5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25124 39441 535,'0'-22'0,"0"3"0,0 3 0,0 3 0,-1 2 5,0 2 9,-2 2 9,0 2 9,-2 2 3,0 2-2,-1 2-2,-2 2-3,1 3-3,-1 4-5,0 3-4,0 5-6,0 2-2,-2-1-3,0 1-1,-1-1-2,0 0-1,0-1-1,2 0-1,1-2-1,2-3-3,4-5-6,4-4-6,4-6-5,5-4-2,7-5 0,7-5 1,7-5 1,2-2 1,0 2 1,-1 3 1,-1 1 1,-2 3 1,-1 3 0,-3 2 0,-1 4 1,-4 2 4,-5 2 9,-5 2 7,-4 2 10,-4 2 7,1 0 8,0 1 7,0 2 8,1-2 0,0-1-8,1-2-7,2-2-9,0-1-3,-1-2-2,1 0-2,0-2 0,0 0-7,2-2-11,0 0-11,1-1-12,0 0-2,0 2 8,-2 2 7,-1 2 8,0 2 4,-2 2 0,-1 2 0,0 2 1,0-2-4,1-4-7,3-6-6,2-4-8,0-5-3,0-5 0,-2-5-1,-1-5 1,0-3 1,-2-1 4,-1-1 5,0 0 4,-1 0 4,0 3 5,-1 3 5,2 4 4,-2 2 1,-1 4-2,0 5-2,-2 3-2,0 4 10,0 6 22,0 4 22,0 6 21,1 3 5,0 3-14,2 3-15,0 3-13,0 2-8,0-1-2,-2 1-2,0-1-2,-1 1-1,2 1-3,0 1-2,2 1-3,-1 1-1,-1 1-3,0 0-3,-1 2-1,-1 1-3,0-1 0,0 0-2,0 1-1,0-2-1,0-2-1,0-2 0,0-1 0,0-3-1,0-3-1,0-3 1,0-2-1,-4-4-1,-6-1-3,-7-2-4,-7-2-2,-5-2-5,-1-2-5,-2-2-7,-2-2-4,1-1 0,7 0 7,5 0 6,7 0 8,2 0-2,0-2-9,0 0-11,1-1-8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6"/>
    </inkml:context>
    <inkml:brush xml:id="br0">
      <inkml:brushProperty name="width" value="0.03766" units="cm"/>
      <inkml:brushProperty name="height" value="0.03766" units="cm"/>
    </inkml:brush>
  </inkml:definitions>
  <inkml:trace contextRef="#ctx0" brushRef="#br0">24109 42566 584,'-21'37'132,"3"0"-32,4-3-31,5-2-33,1 0-17,0-1-3,0 0-2,1 0-2,0-2-3,2-5-3,2-5-3,2-5-4,3-4-2,4-2 2,3-4 0,5-2 1,2-5-3,1-4-4,1-6-7,1-3-4,0-4-3,-3 1 0,-1-1 1,-2 0 0,-2 0 2,1-1 2,0-1 3,0 0 1,-2-2 4,-1 3 3,-2 0 4,-2 1 4,-2 1 2,0 2 1,-2 3 0,0 1 1,-3 2-2,0 2-5,-3 3-5,-2 1-6,-1 1-3,-2 2-5,0 0-2,-1 2-4,0 1-4,1 2-6,0 2-5,2 2-5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6"/>
    </inkml:context>
    <inkml:brush xml:id="br0">
      <inkml:brushProperty name="width" value="0.03387" units="cm"/>
      <inkml:brushProperty name="height" value="0.03387" units="cm"/>
    </inkml:brush>
  </inkml:definitions>
  <inkml:trace contextRef="#ctx0" brushRef="#br0">24950 42900 649,'22'30'116,"-1"-4"-25,-3-2-25,-1-3-24,-2-2-19,1-3-11,-1-1-12,1-2-10,-2-2-6,-1-1 0,-2-1-1,-2 0 0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7"/>
    </inkml:context>
    <inkml:brush xml:id="br0">
      <inkml:brushProperty name="width" value="0.04419" units="cm"/>
      <inkml:brushProperty name="height" value="0.04419" units="cm"/>
    </inkml:brush>
  </inkml:definitions>
  <inkml:trace contextRef="#ctx0" brushRef="#br0">26703 41711 497,'-1'-15'6,"0"4"10,-2 3 11,0 3 10,-2 3 5,0 5-3,-1 6-3,-1 4-3,-2 4-3,0 1-2,-2 3-3,1 1-3,-2 2-2,0-1-2,0 1-1,1-1-2,-1 2 0,0 3-1,1 3 0,-1 3 1,1 1-2,2 2-4,2 0-2,3 2-3,0-1-3,2-3-4,0-4-3,2-2-3,0-3-3,2-3-2,0-3-2,2-3-2,1-4-2,3-6 0,3-6-1,4-6-1,0-5 0,-1-3 2,-1-5 2,-1-4 2,-1-1 2,-2 1 0,-2 1 2,-2 1 1,-2 1 2,-1 1 1,0 1 3,-2 1 2,-1 1 1,-2 4-1,-2 3 0,-1 3-2,-3 1 0,0 2 0,-1 0-2,-1 2 0,-1 1-2,0 4-6,1 2-4,-1 3-5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7"/>
    </inkml:context>
    <inkml:brush xml:id="br0">
      <inkml:brushProperty name="width" value="0.03883" units="cm"/>
      <inkml:brushProperty name="height" value="0.03883" units="cm"/>
    </inkml:brush>
  </inkml:definitions>
  <inkml:trace contextRef="#ctx0" brushRef="#br0">27714 42222 566,'1'-22'0,"0"3"0,2 3 0,0 3 0,1 1 6,0 0 13,0 0 11,0 1 14,-2-1 2,-2 2-7,-4 1-6,-2 1-6,-2 1-6,-2 2-6,0 2-4,-1 2-5,-1 1-3,-2 2 2,0 0 2,-1 2 1,1 1 1,1 1 0,2 3 2,2 2 0,2 1 0,1 1 1,0 2 0,2 0-1,1 0 0,2 1-3,2 0-3,2-1-2,2 0-3,3 0 0,4-2-1,2-1-2,1 0 0,-1 2-2,-1 0 0,0 1-1,-2 1-1,-1-1 2,-1 1 1,0-1 1,-2 2 1,-1 3 1,0 4 1,-2 2 0,-1 0 1,-2-2 0,-2-1-1,-2-3 0,-2-1 1,-2-1-1,-1-1 0,-3 0 0,-1-3 0,1-1 1,-1-2-1,0-2 0,0-3 0,1-3 1,-1-2 0,0-3 0,1-4 1,3-4 2,1-4 1,2-3 1,3-5-1,2-1-3,3-4-3,4-3-3,3-1-3,5-1-5,5 1-5,5 0-4,3 0-6,1 1-6,0 1-8,2 1-6,-3 3 0,-5 5 6,-6 5 8,-7 5 6,-2 2 2,0 0-1,0 1-1,0-1-3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369" units="cm"/>
      <inkml:brushProperty name="height" value="0.0369" units="cm"/>
    </inkml:brush>
  </inkml:definitions>
  <inkml:trace contextRef="#ctx0" brushRef="#br0">34475 41981 596,'-28'36'105,"7"-6"-25,7-5-25,7-6-26,3-3-13,0 3 0,0 1-2,0 3-1,0 0-1,0-2 1,0 0 0,1 0 1,2-4-2,7-5-4,7-5-4,8-4-5,2-6-2,1-6-4,-1-6-4,0-5-3,-1-3-2,-3 3-1,-3 1-1,-2 3-1,-4-1 1,-1 0 2,-2-1 4,-2-1 1,-2 0 3,-2-1 3,-2 1 2,-2-1 2,-2 2 0,0 3-1,-1 3-2,-1 3-1,-1 2-3,0 2-1,0 2-3,0 2-1,0 2-2,1 4 2,-1 2 1,0 3 0,1 1-3,0 0-10,2-2-9,1-1-10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3301" units="cm"/>
      <inkml:brushProperty name="height" value="0.03301" units="cm"/>
    </inkml:brush>
  </inkml:definitions>
  <inkml:trace contextRef="#ctx0" brushRef="#br0">35400 42600 666,'22'8'116,"-3"1"-28,-3 2-27,-3 0-28,-2 0-17,1 1-4,0-1-6,0 1-4,-2-1-8,-1-1-8,-2-1-9,-2 0-8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4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36619 41519 545,'0'-29'0,"0"5"0,0 5 0,0 5 0,-1 2 5,0-2 11,-2 0 10,0-1 12,-1 0 0,0 1-9,0 1-8,1 0-9,-2 3-6,-2 3 0,-2 2-2,-2 4-2,-1 2 1,-1 2 3,-1 2 2,-1 2 4,-1 2 2,0 3 2,1 3 3,-1 3 2,2 2 1,4 0-1,5-1-2,3 1 0,3-1-3,1 1-3,3-1-4,2 1-3,2-1-1,2-1 0,2-1 2,1-1-1,2 0-1,0 0-8,-1-1-5,1 1-6,-2 0-3,-3 1 4,-3 1 2,-2 1 3,-3 1 2,0 1 1,-2 1 3,0 2 1,-3-2 1,-2 0 0,-4-1 0,-2 0-1,-2-3-1,1-1 0,-1-3-1,0-1 0,0-3-1,1-2 0,-1-4 0,0-2 0,1-4 1,-1-2 0,0-4 2,0-2 0,2-3 1,3-3 2,2-3 1,4-3 1,3-3 1,4-1-1,4-3 0,3-1-1,4-1-4,3 1-7,3 2-9,3 0-6,1 1-5,-3 3 0,-1 1 0,-3 3-1,-1 2 0,-1 2-3,-1 4-3,0 3-2,-3 1 0,-3 0 4,-3 1 4,-2-1 4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0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93137 38517 500,'8'-15'0,"-2"-1"0,-1 0 0,0 1 0,-3 2 7,-4 6 12,-4 6 12,-4 6 13,-4 6 4,-5 5-5,-5 7-5,-5 5-4,-2 5-3,-1 1-3,1 2-3,0 2-2,1 0-1,3-4-2,3-2 0,3-3-1,3-3-3,5-1-3,3-3-3,4-1-4,2-2-3,0-1-4,0-1-4,1 0-3,0-3-3,3-1-2,4-3-2,2-1-2,2-1 0,2-2 0,0-1 0,1 0 1,1-2-9,0-2-19,0-2-19,-1-2-18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0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38097 40528 496,'-8'-10'9,"-2"12"19,0 12 19,-1 11 18,-2 8 4,0 3-13,-1 2-11,-1 4-13,0 1-7,1 2-2,1 0-3,1 2-2,0-1-2,2 0-3,1-2-1,0 0-2,2-3-3,1-2-2,0-3-2,2-4-2,1-3-3,4-5-3,2-5-2,4-5-3,2-3-1,3-2-1,3-2-1,4-2 0,-1-4-1,0-6-4,0-6-1,-2-6-4,0-3 0,-1-1-1,1-1 1,-1-1-1,-1 0 2,-4-1 3,-5 1 3,-2 0 3,-4 0 4,-1 4 5,0 3 7,-1 3 4,-3 2 3,-4 2 0,-4 3-1,-3 1-1,-4 2-3,-1 4-5,-3 2-5,-1 4-6,-1 2-2,1 3 1,1 3 1,2 3 1,1 0-6,4-2-10,5-4-12,3-3-10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3859" units="cm"/>
      <inkml:brushProperty name="height" value="0.03859" units="cm"/>
    </inkml:brush>
  </inkml:definitions>
  <inkml:trace contextRef="#ctx0" brushRef="#br0">44875 40827 570,'-22'-6'0,"3"5"0,3 2 0,3 5 0,1 6 7,2 9 17,1 9 15,1 9 16,1 2 3,2-4-8,2-4-10,2-4-8,1-2-7,0-1-4,0-1-4,0-1-4,0-2-2,0-1-1,0-3 0,0-1 0,3-4-4,6-5-4,5-4-6,7-6-5,2-4-2,-2-7 0,0-6-1,0-5 0,-3-4 1,1-3 1,-2-1 1,-1-2 2,-2 0 1,-3 1-1,-3 3 1,-2 2 0,-3 2 0,-2 3 0,-2 3 1,-2 3 0,-2 2 0,-2 3-1,-2 1-2,-1 2-1,-3 3-1,-2 2 0,-1 4-1,-3 3 0,0 2-2,1 3-2,1 3-3,1 4-3,2 0-3,2 1-3,4-1-5,3 1-3,2-2 0,0-1 5,2-2 4,0-2 4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2996" units="cm"/>
      <inkml:brushProperty name="height" value="0.02996" units="cm"/>
    </inkml:brush>
  </inkml:definitions>
  <inkml:trace contextRef="#ctx0" brushRef="#br0">45950 41450 734,'15'9'8,"-1"1"16,-1 3 16,-1 2 17,-1 0-1,-1 1-14,0-1-15,-2 1-15,-1-2-14,-1-1-11,0-2-11,-2-2-11,0-2-8,0 1-4,0 0-4,0 0-5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1"/>
    </inkml:context>
    <inkml:brush xml:id="br0">
      <inkml:brushProperty name="width" value="0.04012" units="cm"/>
      <inkml:brushProperty name="height" value="0.04012" units="cm"/>
    </inkml:brush>
  </inkml:definitions>
  <inkml:trace contextRef="#ctx0" brushRef="#br0">47062 40350 548,'-14'23'152,"5"1"-35,3-1-37,4 1-36,2 0-20,0 4-7,0 3-5,0 3-7,-1 1-5,-2 0-4,-2 0-6,-2 1-5,1-2-7,1-2-10,2-2-9,2-1-10,1-4-1,0-4 8,0-3 7,0-4 8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2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47894 40139 557,'1'-18'10,"2"9"20,2 10 19,1 10 19,0 7 4,-4 5-16,-4 5-14,-4 4-16,-3 3-7,-3 1-2,-3-1-2,-3 0-2,0-3-2,4-4-3,4-5-3,5-5-3,1-3-4,2-1-1,0-1-2,2 0-2,2-2 0,6-1 2,4-1 3,5 0 2,4-3 0,5-4-2,3-4-2,5-4-3,0-2-3,0 0-1,-1 0-3,-1 1-3,-3-1-1,-4 0-4,-3 0-2,-5 0-2,-3 1-7,-4-1-10,-5 0-9,-2 0-10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2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48354 40161 509,'-15'-14'3,"4"3"8,3 3 6,3 2 8,1 5 7,2 6 8,0 6 7,2 6 8,0 4 0,0 4-8,0 5-10,0 3-8,-1 6-5,-2 6-3,-2 7-2,-1 8-3,-3 3-6,-2 3-8,-2 1-8,-1 3-9,-1-1-9,3-1-10,1-3-9,2-1-10,2-8-2,2-11 5,3-11 6,1-13 4,0-5 2,0 1 2,-2 2 0,0 0 1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3802" units="cm"/>
      <inkml:brushProperty name="height" value="0.03802" units="cm"/>
    </inkml:brush>
  </inkml:definitions>
  <inkml:trace contextRef="#ctx0" brushRef="#br0">51397 40633 578,'0'-12'8,"0"5"17,0 6 17,0 6 16,-1 5 4,-2 5-11,-2 5-10,-2 5-10,0 3-7,1 1-4,0 1-3,2 1-4,0-1-3,2-2-1,0-1-4,2-3-1,1-2-3,4-5-2,2-3-3,3-4-3,4-7-2,2-10-1,3-10-1,3-9-2,1-7-1,-1-3-1,-1-2-1,-1-4-2,-2 1 1,-3 4 0,-3 3 2,-2 5 1,-4 3 3,-3 3 4,-2 3 4,-4 3 4,-2 3 3,-1 3 1,-3 2 1,-2 4 0,-1 2 0,-1 2-5,-2 2-2,0 2-4,0 1-3,1 2-1,1 0-3,1 2-1,1 0-3,2 1-6,2 1-6,2 2-4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3187" units="cm"/>
      <inkml:brushProperty name="height" value="0.03187" units="cm"/>
    </inkml:brush>
  </inkml:definitions>
  <inkml:trace contextRef="#ctx0" brushRef="#br0">52300 40950 690,'8'8'68,"0"0"-11,-1-1-9,1 1-11,1 1-7,1 3-6,3 4-4,2 2-6,-1 1-5,-1 1-7,-3-1-5,-1 0-6,-1 0-1,-2-3 5,-1-1 4,0-2 6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4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53817 39352 411,'7'-21'2,"-2"3"5,-3 4 5,0 5 4,-3 4 6,-1 8 8,0 6 7,-1 7 9,-3 5-1,-2 3-7,-3 3-8,-3 3-7,-2 1-3,-2 2-1,0 1 1,0 1-1,-2 1 1,0 4-1,1 2 0,-1 4-2,2 0 0,3 0-3,3-2-3,3 0-3,3-3-1,4-4 1,4-4 1,4-3 1,3-6 0,3-5 0,3-6 0,3-7 0,3-4-7,3-6-14,3-4-15,3-5-14,0-4-5,-2-3 5,-1-3 5,-3-3 5,-3-2 3,-3 1 2,-4 0 1,-4-1 2,-4 2 1,-3 1 3,-2 3 2,-4 2 3,-2 2 2,-5 4 2,-4 4 4,-3 5 2,-4 2 2,-1 6 2,-3 2 1,-1 5 2,-2 3-4,1 1-8,0 3-9,0 2-9,2-1-4,5-3-1,4-3-1,6-2 0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57974 39461 510,'-1'-15'5,"0"4"9,-2 3 9,0 3 9,-2 3 6,-2 5 0,-1 6 2,-3 4 0,-3 4-1,-3 3-3,-5 3-4,-3 3-3,-4 2-3,-1 0-5,-2 2-4,-2 1-4,0-1-3,5-4-1,3-2-2,5-3-2,3-2-1,5-3 0,3-1 0,4-2-1,8-3-2,14-1-6,11-2-4,14-2-6,6-2 0,0-2 2,0-2 2,0-2 3,-2 0 1,-2 0 0,-4 1-2,-2 2 0,-4 0-3,-5 0-6,-5 0-6,-5 0-6,-5-1-7,-5-2-9,-4-2-9,-6-1-9,-2-2 2,1 2 13,-1 0 13,0 2 13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93466 39216 406,'15'-15'0,"-1"2"0,-1 3 0,0 1 0,-2 2 2,1 0 5,0 2 5,0 1 4,-1 0 4,1 0 2,0 0 4,0 0 2,-2 2-1,-3 6-5,-2 4-6,-4 5-4,-2 4-4,-4 1-1,-2 3-1,-3 2-1,-3 0-1,-2 1-1,-2-1-1,-1 1-1,-1-2 0,1-2 0,0-1 1,2-2 0,3-2 0,3-1 1,4-1 0,4 0 2,5-4-2,7-5-3,8-4-3,6-6-2,4-4-4,1-3-1,0-5-3,2-3-2,0-3-1,-1-1 1,-1-1 2,-1-1 1,-2 0 0,-1 1-2,-3 1-1,-1 1-3,-2 1 2,-1-1 2,-1 1 5,0-1 2,-3 3 5,-3 3 3,-3 5 5,-2 3 4,-5 7 10,-6 10 17,-6 9 17,-6 11 16,-1 3 2,1-2-12,2-1-14,3-3-13,0 1-8,2 3-2,1 3-3,0 3-1,3-1-4,1-2-3,2-3-2,2-3-4,2-3-2,2-1-3,2-3-4,1-1-2,3-3-3,2-4-5,2-5-3,2-2-4,1-6-1,3-6-1,1-6 1,3-5-1,0-4 2,-1-1 0,-1-1 2,-1-1 2,-1-3-1,-1-7 0,-1-5-2,0-5-1,-3-2 1,-1 6 2,-2 4 1,-2 5 3,-3 5 3,-3 3 6,-2 5 5,-4 3 5,-2 5 3,-1 3 0,-3 4-1,-2 4 0,-1 3 0,-2 2-3,0 2-1,-1 2-2,0 1-4,1 3-6,1 2-7,0 2-6,2 1-4,3 1-1,1 1-1,2 1-1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4225" units="cm"/>
      <inkml:brushProperty name="height" value="0.04225" units="cm"/>
    </inkml:brush>
  </inkml:definitions>
  <inkml:trace contextRef="#ctx0" brushRef="#br0">58583 39931 520,'-22'-13'0,"2"3"0,5 4 0,1 4 0,3 2 6,1 0 11,0 0 11,2 0 11,1 1 5,-1 4 0,0 2 0,0 3-1,1 4-3,2 2-4,2 3-4,3 3-5,-1 2-4,-1 1-3,0 1-4,-1 1-3,-2 1-6,0 4-8,-2 3-8,0 2-9,-1 3-7,-2-1-7,0 0-6,-1 0-6,1-3-3,2-8-2,4-6 0,3-6 0,0-5 1,0-1 6,-2-1 5,0 0 6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5"/>
    </inkml:context>
    <inkml:brush xml:id="br0">
      <inkml:brushProperty name="width" value="0.02801" units="cm"/>
      <inkml:brushProperty name="height" value="0.02801" units="cm"/>
    </inkml:brush>
  </inkml:definitions>
  <inkml:trace contextRef="#ctx0" brushRef="#br0">59150 41000 785,'1'15'5,"2"-1"11,2-1 11,2-1 10,2 1 2,3 1-6,3 3-5,3 1-7,0 1-13,-3-3-19,-3-1-21,-3-2-19,-1-3-8,-2-1 7,-1-2 5,0-2 7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6"/>
    </inkml:context>
    <inkml:brush xml:id="br0">
      <inkml:brushProperty name="width" value="0.04671" units="cm"/>
      <inkml:brushProperty name="height" value="0.04671" units="cm"/>
    </inkml:brush>
  </inkml:definitions>
  <inkml:trace contextRef="#ctx0" brushRef="#br0">59662 39071 471,'-6'-21'0,"2"5"0,4 4 0,3 6 0,2 3 5,3 2 10,3 2 12,4 2 9,1 2 3,3 4-5,1 2-6,3 3-6,0 1-3,1-1-2,-1-1-1,1 0-1,-2-2-6,-2-1-6,-1 0-7,-2-2-8,-3-1-2,-1 0 4,-3-2 3,-1 0 4,-1-1 2,-2 1 5,-1 2 3,0 0 4,-2 1 1,0 2 0,-2 0-1,0 1 0,-3 2 1,0 1 5,-3 3 3,-2 2 3,-2 1 3,-2 3-2,-1 1-1,-3 3-1,0 4-3,-1 8-3,0 8-4,1 8-4,-2 6-4,-2 5-4,-1 5-5,-2 5-4,-2 2-4,-1 0-2,-1 1-4,-1-1-2,2-4-5,3-9-8,4-9-9,5-8-7,2-8-5,0-4-2,2-5-1,1-5-1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7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27504 45965 494,'0'-28'2,"1"5"6,2 7 6,0 5 4,2 5 6,0 6 4,1 4 6,2 6 5,-2 5 0,-1 9-3,-2 7-3,-2 8-5,-1 6-2,-2 4-2,0 4-1,-1 4-3,-2 0-2,-2-1-4,-2-2-3,-2-3-3,0 0-4,1-2-1,0-1-4,2 0-1,1-3-2,-1-2 0,0-4 1,0-2 0,4-13-5,8-24-10,8-24-10,7-23-10,6-13-3,3-5 4,3-3 3,3-5 4,1 1 4,0 6 5,0 3 4,0 6 4,-2 6 5,-5 9 4,-5 6 4,-5 9 5,-4 6 3,-1 7 5,-2 5 3,-2 6 4,-2 4 2,-1 4 1,0 2-1,-2 4 2,0 3-1,0 7-1,0 5 0,0 6-1,-1 4 0,0 1 0,-2 0 2,0 2 0,-1-1-2,0 0-4,0-1-5,0-2-5,0 1-3,0 1-2,0 0-4,0 2-1,-1 1-4,0 2-2,-2 2-4,0 2-4,-1-1-4,2-6-8,0-4-7,2-5-6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8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29762 46450 601,'7'44'100,"0"-8"-32,-2-6-30,0-7-31,-1-5-15,1-3 0,2-3 1,0-2 1,1-5-4,2-2-8,0-6-7,1-2-8,1-5-2,2-2 3,0-3 5,1-3 3,-1-1 6,-1 3 6,-2 1 7,-2 2 7,-3 6 8,-2 7 11,-4 7 10,-2 9 11,-3 3 1,-2 1-7,-2 0-6,-2-1-7,-1 2-4,1 1-1,-1 3 0,0 1 0,0 0-4,-1-3-4,-1-3-5,-1-3-4,0-2-6,2-2-8,3-3-7,1-1-8,3-1-4,4 0-1,4 0-2,4 0-1,1 1 5,-1 3 14,0 3 13,-2 3 14,-3 3 6,-4 1 0,-5 3-1,-5 1 1,-4 1-3,0-1-2,-1-1-2,-1-1-4,1-2-3,1-3-2,2-3-4,3-3-2,2-3-6,6-2-8,4-4-7,6-2-8,4-4-2,3-2 4,5-4 5,4-2 4,0-1 5,0 3 4,-1 1 4,0 2 4,-3 2 5,0 0 1,0 2 4,-2 0 2,-2 3 1,-1 2-2,-2 3 0,-2 4-1,-2 1 6,-1 3 12,0 2 14,-2 1 13,1 2 4,0-1-2,1 1-3,2 0-3,-1-2-4,-1-1-5,0-3-5,-2-1-5,1-3-4,2-2-4,2-4-3,2-2-3,-1-5-4,-3-4-4,-2-6-3,-4-3-3,-1-6-3,2-2-2,0-2-4,2-4-1,0-2-2,2-1 3,0-1 0,1 0 2,2 0 2,0 3 2,1 3 1,1 3 3,1 4 2,0 5 3,0 5 2,-1 5 4,2 2 0,0 2 1,1 0 0,1 2-1,0 1 1,-1 3-2,-1 4 0,0 2-1,-2 3-1,-1 0-1,0 1-2,-2 1 0,-1 1-7,-2-1-9,-3 1-9,0 0-10,-2-1-6,0-1-3,0-1-3,0-1-3,-2-1 0,0-2 2,-3-2 2,-2-2 2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8"/>
    </inkml:context>
    <inkml:brush xml:id="br0">
      <inkml:brushProperty name="width" value="0.02776" units="cm"/>
      <inkml:brushProperty name="height" value="0.02776" units="cm"/>
    </inkml:brush>
  </inkml:definitions>
  <inkml:trace contextRef="#ctx0" brushRef="#br0">30624 48089 792,'-11'-5'6,"10"6"14,10 6 12,9 6 13,4 1 0,-3-1-12,-3-3-14,-2-1-11,-3-2-18,-1 0-20,-1-2-19,0 0-22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33585 47766 601,'-7'-7'10,"18"2"20,17 2 21,18 2 19,4 1 4,-10 0-14,-10 0-14,-9 0-14,-4 0-13,1 0-12,3 0-13,1 0-11,0 1-8,-4 2-1,-5 2-3,-3 2-2,-3 0-1,-2 1 0,-3 0 0,0 0 0,-4 0 0,-2 1-1,-4 2-2,-2 0 0,-2-1 2,1-1 5,-1-2 5,0-2 5,1-1 4,1 0 4,0 0 2,2 0 3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3513" units="cm"/>
      <inkml:brushProperty name="height" value="0.03513" units="cm"/>
    </inkml:brush>
  </inkml:definitions>
  <inkml:trace contextRef="#ctx0" brushRef="#br0">33485 48300 626,'-36'6'2,"8"-1"3,6-2 5,7-2 3,3-1 4,2 0 3,1 0 3,1 0 2,5 1 6,11 2 4,11 2 7,11 2 5,6 0-3,1-1-12,0-1-12,2 0-13,-1-2-6,0-1-3,-1 0-2,-1-2-2,-3 1-5,-2 0-11,-3 2-10,-3 0-11,-4 0-4,-3 0-2,-4-2 0,-4 0-1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45:59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35309 46431 462,'-10'-13'7,"10"3"14,12 4 12,10 4 15,6 3-1,0 2-12,2 2-12,1 2-14,-1 0-6,-2 1-2,-1 0-2,-3 0 0,-2 0-1,-3 0 3,-3-1 1,-2 1 2,-4 1 2,-1 2 1,-2 2 1,-2 1 1,-2 2 0,0 0 1,-2-1 1,0 1 0,-1 0 0,0-1 1,0 1-1,0 0 1,0-1 1,0-1 0,0-1 0,0-1 0,-1 1 1,0 3 0,-2 4 0,0 2-1,-2 2 0,-2 3 1,-2 1-1,-1 2 0,-3 4-2,-2 3-2,-1 4-3,-3 4-2,-2 7-3,-3 9-5,-3 11-4,-2 9-5,-2 6-4,1 0-8,1 2-7,1 0-8,2 0-1,1-3 3,3-4 2,2-2 3,2-8-2,2-15-7,4-13-7,3-13-8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17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7590 12225 617,'-50'0'0,"13"0"-1,12 0-1,11 0 0,6 0 4,1 0 10,-1 0 10,0 0 9,2 0 4,4 0-3,4 0-3,4 0-2,3-1-5,1 0-6,3-2-6,2 0-5,1-1-2,3 0 0,2 0 2,1 0 1,1 0 0,-1 1 0,-1-1-1,-1 0-1,1 0-2,1 2-1,3 0-3,2 2-2,0 0-1,0 0 1,1 0 1,-1 0 1,2 0 0,1 0 1,2 0 0,3 0 1,0 0 0,2 0 1,1 0 0,1 0 2,-1 0-1,0 0 1,-1 0 0,-1 0 0,-1-1 0,0 0 0,0-2-1,1 0 1,-2-1-1,0 0-1,-1 0 0,-1 1-1,-1-1 0,1 0-1,-1 0 0,0 0 0,0 0 0,-1 0 0,-1 0 0,-1 0 0,0 1-1,1 0 1,1 2-2,1 1 1,-1 0-1,-2 0 1,-1 0 0,-3 0 0,0 1 0,-1 1-1,1 3 0,-1 2-2,1 0 1,1-2 0,1-2 1,1-2 0,1-1 1,-1 2 1,0 0-1,1 2 1,-1-1 0,1-1 0,-1 0 0,1-2 0,0 0 0,1 0 1,0 0-1,2 0 1,2 0-1,1 0 0,2 0-1,2 0-1,2 0-1,-1 0 1,0 0-1,0 0 0,0 0 1,1-2 0,-1 0 0,0-1 0,0-1 1,0 2-1,1 0 0,-1 2 1,-1 0-1,-2 0 2,-2 0 1,-1 0 0,-1 0 1,2 0 1,3 0-1,1 0 1,1 0 0,0 2 0,1 0 0,-1 2 0,-1-1 0,0 1-1,-1 0 1,-1 0-1,-1-1 0,0 0 1,0-2 0,1 0 2,-2-1-1,0 0-1,-1 0 0,-1 0 0,0 0-2,1 2 1,1 0-1,0 2 1,2 0-1,1 0-1,0-1 1,2 1-1,1 0 0,-1-2 1,0 0 0,0-2-1,0 0 1,-2 0 0,0 0-1,-1 0-1,-1 0 0,1 0 1,-1 0 0,0 0 0,0 0 1,-2 0 0,0 0 0,-1 0 1,0 0-1,-1 0 1,0 0-1,1 0 1,0 0-1,2-2 1,3 0-1,1-2 1,1 0-1,0-2 1,1 0-1,-1-1 0,0 0 0,0 0 0,0 2 0,0 1 0,1 0 0,-1 2 1,0 0 0,0 2 0,0 0 1,-2 0-1,0 0 0,-1 0 0,0 0 0,1 0 0,0 0 2,2 0 0,2 0 0,2 0-1,4 0 0,2 0 0,1 0-1,-2 0 0,-2 0 0,-1 0-1,-2-1 1,0 0 0,0-2-1,0 0 1,-1 0-1,0 0 1,-1 2 1,-1 0-1,-2 2 1,-2 0-1,-2 2 1,-1 0 0,-2 1-1,2 0 1,1 0-1,1 0 0,1-1 0,0 1 0,2 0 0,1 0 0,0 0 0,2 0 0,1 0 0,1 0-1,0-1 0,0-2 0,0-2 0,0-2 0,-1-1-1,0 0 1,-1 0 1,-1 0-1,-2 1 1,0 0-1,-1 2-2,-1 0 1,-1 2-2,0 0 1,0 2 0,1 0 1,-1 1-1,0 0 2,0 0 0,1 0 1,-2 0 1,0 0-2,-1-1 0,-1 1-1,-1 0 0,1-2 0,-1 0 1,1-2-1,-2 0 1,0 0-1,-1 0 1,-1 0 0,-1 0 0,-1 0 0,-1 0 0,-1 0-1,0 1 1,-1 0 1,1 2 0,-1 0 1,1 1 0,1 0-1,1 0 0,1 0 0,1-1 0,1 1-1,1 0 1,1 0-1,0-1 1,0 0-1,1-2-1,-1 0 1,1-1-1,2 0 0,3 0 0,1 0 1,1 0-1,0 0 1,1 0 0,-1 0 0,0 0 0,0 0 0,0 0 0,1 0 1,-1 0-1,0 0 1,0 0 0,0 0 1,1 0-1,-1 0 0,0 0 0,0 0 0,0 0-1,-2 0 1,0 0 0,-1 0-1,-1 0 1,1 0 0,-1 0-1,0 0 0,0 0 0,1 0 0,-1 0 0,0 0 0,1 0 0,3 0 0,1 0 1,2 0 1,0 0-1,0 0 1,-1 0 0,-1 0 0,-1 0-1,0 0 1,0 0 0,1 0 0,-1 0-1,0 0 1,0 0 0,0 0-1,1 0 1,-1 0-1,0 0 0,0 0 0,1 0 0,2 0 0,2 0-1,3 0 0,0-1 0,2 0-2,0-2 1,2 0-2,0-1 0,1-2 1,2 0 0,0-1 0,-1-1 1,-2 0-1,-4 0 1,-2 1 0,-2 0 1,0 2 1,0 2 3,1 2 2,-1 1 0,2 0-1,0 0-1,2 0-1,-1 0-1,-2 0 0,-2 0 1,-2 0-1,0-1 1,-1 0-2,0-2-1,0 0 0,-1 0-1,-2 0 0,-1 2 1,-3 0 1,0 1 0,1 0 1,1 0 2,1 0 1,0 0 0,2 0 1,1 0 0,0 0 0,3 0 1,1 0-2,2 0 0,2 0-1,1 0-1,0-2-1,0 0-2,0-1-2,0-2 0,0 0-1,0-2 0,0 0 0,0 0-1,-2 0 1,0 2 0,-2 1 1,0 0 1,-1 2 2,-2 0 1,0 2 2,-1 1 1,-2 2-1,0 2-1,-1 2 0,-1 0-1,-2-1-1,0-1-1,-1 0-1,-1-1-1,-1 0 1,-1 0 1,-1 0 0,-1-1-1,-1-1 0,-1 0 0,-1-2-2,-1 1 1,1 0 0,-1 2 1,1 0-1,-1 0 1,-1 0 1,-1-2-1,-1 0 1,0-1 0,1 0 1,1 0 1,1 0 0,1 0 1,-1 0 0,1 0 0,-1 0 1,2 0-1,1 0-2,3 0-1,1 0-1,0 0-1,-1 0-2,-3 0-2,-1 0-1,-2 0 0,-1 0 0,-1 0 2,-1 0 1,-1 0 0,-1 0 0,-1 0 1,0 0-1,-2 0 1,1 2 1,0 0 1,-1 2 2,1 0 0,2 0-2,0-1-1,1 1-1,1 0 0,3 0 2,1 0 1,3 0 1,1 0 1,1 0 0,1 0-1,1 0-1,1-1 0,2-1 0,2 0 1,3-2-1,1 1 0,2 0-2,2 2-1,2 0-1,1 0-2,0 0 0,0-2-1,0 0 0,1-1-2,0 2-3,2 0-3,0 2-3,2 0-1,0 0 1,1-1 3,2 1 1,-1 1 1,-2 0 2,-3 1 1,0 2 1,-4-1 2,-2-1 1,-4 0 3,-2-2 1,-2 0 2,1 0-1,-1 0 0,0 0 1,0-1 0,-1 0 3,-1-2 2,-1 0 2,-2-1 2,0 0-1,-1 0 1,-1 0-1,0 0 0,1 0-1,1 0-1,1 0-1,1 0-2,0 0-2,2 0-2,1 0-2,0 0-1,1 0 1,-1 0 0,0 0 2,0-1 0,1 0 0,-1-2 2,0 0 0,1-2 0,3 0 2,1-1 0,2-2 1,2 1 0,2 1 1,2 0 1,2 2 0,0 1 0,0 0-2,-1 2 0,-2 0-2,-1 1 0,-2 0 0,-2 0-1,-1 0 1,-1 0 0,2 0-1,2 0 0,2 0-1,2 0 0,0 0 1,2 0 0,0 0 0,2 0 1,0-2 1,1 0 0,2-2 1,0 0 1,1 1-1,2-1-1,0 0 1,0 0-1,-2 2 0,-2 0 1,-2 2-1,-3 0 1,-1 0-1,-1 0 0,-3 0-1,-2 0 0,0 0-1,-1 0-2,-2 0-2,1 0-2,-1 0-3,0 0-4,0 0-3,-1-1-3,-2 0-2,-1-2-3,-3 0-2,-3-1 0,-5 0 3,-5 0 3,-5 1 2,-3-2-1,0 0-5,-2-2-6,0 0-6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95671 39400 463,'5'15'95,"-2"-1"-18,-6-1-20,-2 0-19,-3 0-11,0 3 0,0 3-2,1 3 0,-2 2-2,0 1-2,-1 1-1,-1 1-3,0-1-1,2-2 0,2-1-2,2-3 1,3-1-4,2-1-3,4 0-4,2-2-3,4-2-6,6-3-3,4-3-5,4-2-5,4-3-4,-1 0-5,0-2-4,1 0-4,-3-3-1,-2-2 2,-3-4 4,-3-2 1,-2-2 0,-2 1-4,-3-1-3,-1 0-5,-2 1 1,0 1 3,-2 0 4,0 2 3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16744 25229 999,'-13'-8'0,"5"0"0,5 1 0,4-1 0,3 1-6,0 1-12,-1 0-12,1 2-12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12490 10315 532,'-19'1'55,"10"0"5,10 2 2,10 0 4,4 0-4,-1 0-12,-1-2-11,0 0-12,1-1-8,5 0-5,5 0-5,5 0-5,1-1-4,-2 0-2,-1-2-2,-3 0-4,-1-1-3,-1 0-6,-1 0-6,0 1-5,-2-1-7,1 2-5,-1 0-6,1 2-6,-2 0-2,-3 0 3,-3 0 3,-2 0 3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14825 9881 593,'-15'1'66,"3"2"-8,1 2-7,2 2-8,1 2-6,1 3-7,-1 3-5,0 4-7,0 0-3,2 1-2,1-1-1,0 1-1,1-2-2,1 0-2,-1 0-1,0-2-3,0 0-1,2-1-2,0 1 0,2-1-2,4-2-2,8-6-6,7-6-4,9-6-6,2-6-1,-2-5 1,-2-7 1,-1-5 1,-3-2 2,-3 1 2,-3 3 3,-3 2 3,-2 1 0,-2 2 1,-2 3-1,-2 1-1,-3 3 3,-3 1 3,-2 2 4,-3 3 3,-3 1 2,-2 2 0,-2 2-2,-1 2 0,-2 1-2,2 2-5,1 0-4,1 2-3,0 0-6,1 1-4,-1 2-6,0 0-5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7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16100 10150 771,'8'14'44,"0"-1"-5,-1-2-6,1-2-5,0-2-4,0-1-4,-1-1-2,1 0-4,0-1-5,1 2-11,2 0-8,0 1-10,0 0-6,-1-2-2,-1-3-4,0 0-1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17012 9847 549,'-8'-6'54,"0"4"-1,1 4-2,-1 4-1,1 2-5,0 1-7,2 2-8,1 0-7,0 1-5,2 1-1,0 1-2,2 1 0,0 0-3,0-1-1,0 0-3,0-2-1,1-1-4,2-1-5,2 0-5,1-2-6,3-3-2,2-4-1,1-6 1,3-4-1,-1-3 0,-3 1 0,-3-1-1,-2 0-1,-3-1 1,1-3 3,0-3 1,0-3 3,-1 0 1,0 3 0,-2 3 1,0 3 1,-3 2 2,-2 2 5,-4 2 4,-1 3 4,-3 0 0,0 2-5,1 0-4,-1 2-4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18063 9350 523,'5'9'95,"-5"3"-16,-4 4-18,-5 2-15,-2 1-11,0-1-5,2-1-5,1-1-5,1 0-2,2 0-3,2-1-3,2 1-1,1 0-2,0-1-1,0 1-2,0-1-1,1 0-4,4-2-5,2-3-6,3-1-6,4-1-3,2-2-1,3-1-2,3 0 0,2-2-3,1-2-5,1-2-3,1-2-6,-2-2-2,-2 0-2,-2-1-2,-4-2-1,-3 1 2,-1 1 7,-2 0 8,-2 2 7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38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18363 9305 504,'-15'-13'27,"2"6"12,3 6 13,1 6 12,0 5 1,0 5-10,-1 5-11,-1 5-9,-1 3-8,0 1-2,0 1-3,1 1-3,-2 3-5,0 6-7,-1 6-7,-1 6-6,-1 4-9,-1 3-10,-2 3-10,1 3-10,0-4-9,2-11-7,4-10-6,3-11-8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24393 10296 646,'-3'-8'45,"10"0"5,9 1 5,11-1 4,5 2-4,0 1-14,2 2-12,1 2-14,-1 1-11,0 0-8,-1 0-9,-1 0-8,-3 0-6,-3 0-2,-5 0-2,-3 0-3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25062 9687 573,'-8'-6'19,"2"6"12,1 4 13,1 6 13,0 3 2,0 5-9,0 3-9,0 5-10,0 1-5,0 1-4,0-1-4,1 0-3,-1 1-5,2 1-6,0 0-8,2 2-6,0 0-9,0-1-9,0-2-9,0 1-9,0-4-4,0-4 5,0-3 3,0-4 3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0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26159 10200 543,'-15'1'2,"3"4"3,1 2 3,2 3 3,1 2 5,1 0 4,-1-1 5,0 1 5,1 0 4,0 3 4,2 2 3,1 1 3,0 1-1,2-3-9,0-1-6,2-3-8,1-2-5,4-2-2,2-4-1,3-2-1,2-5-4,2-4-8,0-5-6,1-5-6,0-2-5,-1 1-1,-1 1-2,-1 1-1,-2 1 0,-2 1 2,-4 1 4,-2 0 1,-3 2 2,0 1 1,-2 1 0,0 1 1,-3 1 1,-2 2 0,-3 2 1,-3 2 0,-1 1-2,1 0-5,1 0-4,0 0-6,2 1-3,1 2-3,1 2-4,1 2-2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23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73650 10300 521,'-24'-93'1,"4"17"0,3 15 1,3 16 1,3 9 1,3 3 1,3 3 2,4 4 1,1 7 7,0 13 12,0 12 11,0 13 13,1 16 2,4 23-8,3 22-7,3 22-8,-1 12-5,-2 3-4,-3 3-2,-3 4-3,-2 8-2,0 17 0,0 15-1,0 16 0,0 5-2,0-2-6,0-3-6,0-3-4,0-10-3,0-16 0,0-15 2,0-15 0,0-17-3,0-15-6,0-15-6,0-16-7,-4-13-6,-5-9-2,-7-10-4,-5-8-3,-6-11 1,-3-8 7,-3-10 7,-2-9 7,-3-10 4,1-9 3,-1-10 2,1-8 3,2-6 2,7 1 3,6-1 2,7 1 3,4-1 1,3 1 0,3-1-1,4 1 0,8 1 2,17 3 5,15 3 5,16 4 4,7 2 4,1 4 2,-1 3 2,1 3 2,-4 6-1,-6 9-5,-6 10-4,-6 10-5,-7 8-4,-6 10-3,-6 10-3,-6 9-4,-10 7-1,-12 7 0,-13 6-1,-12 7-1,-10 2 1,-6 1-1,-6-1 1,-6 1 0,-4-3 1,1-2 1,-1-3 2,1-3 2,1-6 1,3-5 2,3-7 1,4-5 1,8-11 3,17-11 7,15-14 5,16-11 7,20-11 0,25-5-1,25-7-4,25-5-2,15-6-5,7-3-7,6-3-7,7-2-6,0-1-9,-2 3-10,-3 3-10,-3 4-9,-13 5-9,-22 10-7,-22 10-8,-21 9-8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1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95651 39686 469,'-8'-15'5,"0"2"8,0 3 9,0 1 9,-1 4 7,-1 6 6,-3 6 4,-2 6 6,0 4 0,-1 3-7,1 3-6,-1 3-6,0 4-6,-2 6-5,0 6-5,-1 6-4,-1 5-6,-3 6-6,-1 3-7,-2 7-5,-3 0-9,1 0-12,-2-1-10,-1-1-12,3-7-8,5-12-5,7-14-3,5-11-5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26800 10450 604,'8'14'106,"0"-3"-22,-1-3-20,1-2-22,0-2-13,2 1-4,0 1-5,1 2-4,1 0-7,-1-1-8,1 1-9,0 0-9,-1 0-8,-1-1-8,-1 1-9,0 0-9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27828 10028 514,'-15'0'30,"3"0"3,1 0 4,2 0 4,2 1 0,0 4-2,2 2-3,1 4-2,0 1-3,2 1-4,0 1-4,2 1-3,0 0-3,0-1 0,0-1 0,0 0-1,2-2-2,4-1-5,3 0-6,5-2-4,2-3-4,-1-4-5,1-6-3,0-4-5,-1-3-1,1-1-1,-1-1 0,1-1 0,-2-2 1,-3 0-1,-3-1 1,-2-1 0,-3 0 0,0 3 2,-2 1 0,0 3 1,-3 0 1,0 2-1,-3 1-1,-2 1 1,-1 1-2,1 2-2,-1 2-2,0 2-2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28700 9800 486,'23'0'9,"-1"2"21,-1 0 20,-1 2 19,-1 0 5,1 1-11,-1 2-11,1 0-12,-2 1-7,-3 0-6,-3 0-6,-2-1-4,-3 2-5,-1 2-3,-1 2-4,0 1-2,-4 2-4,-4 1-4,-5 1-3,-5 2-3,-5 0-2,-2 2-2,-3 3-1,-2 1-2,-1 0 0,3-5-1,3-3 0,3-5 0,6-3 4,8-2 10,9-4 9,10-2 9,5-4 2,4-2-5,5-4-6,3-2-5,1 0-10,0 2-15,-1 4-16,-1 3-14,-4 0-6,-6 0 4,-5-2 5,-6 0 5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2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34333 9865 509,'-6'-7'55,"4"2"-3,4 3-2,4 1-2,3 1-3,3 0-5,3 0-4,4 0-4,1 0-4,1 0-3,0 0-4,3 0-3,-2 0-4,0 0-2,-1 0-4,0 0-2,-3 0-5,0 2-8,0 0-6,-2 1-7,-1 1-11,-1 0-15,-1-1-16,0 1-16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3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34776 9266 532,'-8'-12'43,"2"8"9,1 8 9,0 8 9,1 4-2,1 3-12,-1 1-14,0 3-13,0 0-9,0 0-6,0 1-5,0-1-6,0 3-6,-1 3-10,-2 4-8,0 4-10,0 1-5,1-4-5,0-2-3,2-3-4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36071 9645 570,'-15'1'116,"4"2"-25,3 2-26,3 2-26,1 1-13,0 1-1,0 1-2,0 2-1,1-1-5,2 1-12,2-1-9,2 1-10,4-2-8,7-4-5,7-4-4,7-4-4,0-3 0,-5 0 6,-7-1 6,-5-2 6,-4 1 4,-2-1 4,-3 0 3,0 0 4,-2 0 2,0-1 1,0-2 0,0 0 1,-1 0 0,0 1-2,-2 1 0,0 0-2,-2 2-1,-2 1 1,-2 0 1,-1 2-1,-2 0 0,0 0-4,1 0-2,-1 1-2,1-1-5,0 0-3,2 0-5,1 0-4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37100 10100 672,'8'14'165,"1"-1"-56,1-3-55,1-1-57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37866 9716 571,'-7'8'122,"2"3"-28,2 2-27,2 1-28,1 2-15,2-1-3,0 1-4,2-1-2,0 0-3,3-2-3,2-3-4,2-1-2,1-2-3,-1-2-6,1-3-5,0 0-4,-1-4-3,1-4 0,0-4-1,0-3 0,-2-3 0,-1 0-2,-2 1 1,-2-1-2,-2 1 2,-2 1 4,-2 1 4,-2 1 3,-2 1 3,-2 2-1,-2 2 2,-1 3-1,-3 0 0,0 2-3,-1 0-3,-1 2-1,0 0-6,3 2-8,1 0-7,2 2-7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4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39228 9200 532,'-15'9'104,"3"1"-21,1 3-20,2 2-21,2 1-12,0 1-4,2 1-3,1 1-4,0 0-2,2-1-1,0-1-2,2-1 0,1 0-3,2 0-6,2-1-4,2 1-6,2-2-6,3-3-6,3-3-6,3-2-6,3-3-5,3 0-4,3-2-2,3 0-4,-1-3 1,-2 0 2,-3-3 3,-3-2 3,-4 0 3,-3 0 1,-4 2 2,-4 1 1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5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39563 9327 535,'-36'-6'53,"7"2"-10,7 4-10,7 3-8,4 2-1,0 5 8,2 4 9,1 3 8,0 4 1,-2 3-10,0 3-7,-1 3-10,-1 3-8,0 4-11,1 4-11,-1 4-10,0 1-6,1-4-1,-1-3-2,0-2-1,1-4-8,1-3-14,0-5-13,2-3-14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2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97316 39828 562,'-15'-2'9,"17"0"19,16-3 18,17-2 19,10 0 3,7 0-10,6 2-10,6 1-12,3 0-7,1 0-7,1 0-7,1 0-6,-1 0-5,-1 1-4,-2-1-2,-2 0-4,-4 0-3,-3 2-1,-4 0-2,-4 2-1,-4 0-4,-4 2-6,-4 0-5,-3 2-6,-5 0-3,-4 0 1,-3-1 1,-4 1 0,-4 0 1,-1 0-2,-2 0 0,-2 0-1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6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14400 20950 494,'15'0'156,"-1"0"-36,-1 0-37,0 0-37,-2 0-21,1 0-4,0 0-4,0 0-4,0 0-3,1 0-3,1 0-2,1 0-3,1 0-2,0 0-2,-1 0-3,1 0-2,0 0-1,-1 0 1,1 0 1,-1 0 0,1 0 0,0 0-4,-1 0-1,1 0-3,-1 0-2,-1 2 1,-1 0-1,0 1 1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7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16778 20474 574,'-15'23'97,"3"-2"-20,1 0-19,2-1-20,2 0-10,0-1-5,2 1-2,1-1-4,0 0-2,2-1-1,0-1-1,2-1-1,3-3-3,6-6-5,5-6-7,7-6-5,2-5-4,-1-3-2,-2-5-2,1-3-2,-3-3 0,-1 1 2,-3 0 2,-1-1 2,-3 2 2,-2 3 2,-4 3 2,-2 3 2,-4 2 2,-4 3-1,-4 1 1,-4 2 0,-1 2-1,-1 2-1,1 2-1,-1 2-1,0 2-4,1 3-5,-1 4-5,0 2-5,2 0-6,1-1-5,2-2-6,3-2-6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17500 20950 595,'8'28'79,"0"-6"-14,-1-5-13,1-6-12,0-3-7,1 1 0,2 1 0,0 1 0,0 1-8,-1 2-14,-1-1-14,0 3-15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8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18550 20122 461,'21'-27'15,"-3"11"12,-4 9 12,-4 10 11,-4 7 0,-1 4-9,-2 3-10,-2 5-11,-2 1-5,-2-2-3,-2 0-2,-1 0-3,-2-2-1,0 1-1,0-1-2,0 1-1,1-2 0,1-1-1,0-2 1,2-2 0,3-3-5,6-3-10,5-3-10,7-2-10,3-4-5,1-4-2,1-4 0,1-3-1,0-4 3,-1 0 6,-1-1 5,-1-1 7,0-2 3,1-3 2,1-3-1,1-2 2,0-2 2,-3 1 5,-1 1 4,-2 1 4,-3 3 5,-3 3 7,-3 5 5,-2 3 6,-4 3 4,-2 2 1,-4 3 1,-2 1 1,-3 1-1,0 2 0,-1 0-2,-1 2-1,-2 1-1,0 4 0,-1 2-1,-1 3-1,0 2 1,2 0-1,3 0 1,1-1 0,2 2-1,2 0-3,2 1-2,2 1-3,1 0-3,0-1-2,0-1-2,0 0-2,2-1-2,2 1-1,4 1-1,2 2 0,1-1-3,-1 1-1,0 0-2,-2-1-1,0 2-3,0 1 0,-1 3-2,1 1-2,0 1 1,-2-1 0,-1-1 0,0-1 1,-2-1 0,-1-1-1,0 0-1,-1-2-1,-2-1 1,-1 1 0,0 0 0,-1-1 2,-3 0-1,-2 0-1,-3-2 0,-3-1 0,-2-2 0,2-4 2,1-4 2,1-4 3,1-5 2,2-6 1,2-5 3,3-7 2,0-3 1,4-1 0,0 0-1,4-2-1,2-1-1,5-1-5,5-1-3,5 0-3,3 0-7,1 1-9,1 3-7,1 2-10,-2 3-3,-7 5 1,-5 4 1,-6 6 1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25720 20796 566,'-12'-2'10,"10"0"21,8-3 20,10-2 21,3 0 3,2 1-14,1 1-15,1 1-13,1 0-11,1 2-5,1 0-6,1 2-6,-1 0-7,-2 2-8,-1 0-7,-3 2-8,-1-1-11,-3 1-17,-1 0-15,-2 0-16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27325 20416 512,'-14'1'70,"1"3"-15,2 4-13,2 2-14,2 2-7,1 0 1,0-1 1,2 1 1,-1 1 0,-2 5 2,-2 4 0,-2 3 1,1 1-2,3-5-2,2-3-5,4-5-2,3-2-5,4-2-5,4-2-6,3-2-4,3-4-6,2-6-3,0-6-4,1-6-3,0-2-3,-1-1-2,-1 1 0,-1-1-2,-2 1 1,-2-1 3,-4 0 3,-3 1 3,-2 0 3,-4 3 1,-2 1 1,-3 2 2,-3 3 2,-2 3 2,-2 2 3,-1 4 2,-2 1 0,2 2-1,1 0-3,1 2-2,1 1-4,2 1-5,2 3-7,2 2-5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4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28000 20650 628,'14'7'57,"-1"-1"-6,-2 0-4,-2-2-6,-2 1-3,1 0-3,0 1-4,0 1-3,0 1-5,1 0-9,2 0-7,0-1-9,0 1-8,-1-2-9,-1-1-8,0 0-8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29212 19550 509,'-14'16'114,"5"1"-24,3 1-22,4 1-22,2 2-14,0 1-5,0 2-4,0 3-5,-1 0-4,0 1-2,-2-1-3,0 0-1,-1 0-2,0-1 1,0-1 1,1-1 1,-1-2-11,2-3-19,0-3-22,2-3-19,1-4-11,2-4 2,2-6 1,1-4 2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29947 19677 513,'-8'-6'6,"2"2"11,1 4 12,0 3 12,1 2 4,1 3-3,-1 3-3,0 4-4,0 1-2,2 3-2,0 1-1,2 3-1,0-1-3,0-2-5,0-1-4,0-2-4,2-2-4,4 1 0,3 0-2,5-1-2,2 0-2,-1-3-7,1-1-5,0-2-5,0-2-7,1-2-5,1-3-7,1 0-6,0-4-6,1-2-5,-1-4-4,1-2-5,-2-1 2,-3 1 9,-3 0 8,-2 2 9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0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30144 19613 498,'-16'-22'4,"2"6"7,1 5 8,1 5 8,1 2 6,0 2 4,2 0 4,1 2 3,0 3 1,-2 6-5,0 5-5,-1 7-4,0 4-3,0 2-1,2 4-1,1 3-2,-1 2-4,-2 2-11,-2 2-8,-1 3-11,-2 2-10,-1 5-11,-2 5-12,1 6-12,0-4-6,2-9-3,4-10-1,3-9-3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2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100405 38821 458,'0'-21'6,"2"5"11,0 4 10,2 6 12,1 3 3,3 2-3,4 2-4,2 2-3,3 2-3,3 2-4,3 1-2,3 3-4,2 1-2,1 0-1,1-1-2,1 1-1,-1 0-2,-2 0 1,-2-1 0,-1 1 0,-3 0-2,-1 0-2,-3-1-3,-1 1-3,-3 1 0,-4 1 3,-5 3 1,-2 2 3,-6-1 1,-2-1-1,-5-3-1,-4-1-2,-4 0 0,-5 3 0,-5 3-2,-4 3 0,-5 2-2,-1 1-4,-2 1-3,-2 1-3,0 1-4,2 1-7,2 0-6,2 2-6,2 1-4,3 1-1,3 0-1,3 2-2,4-2 0,3-5 2,4-5 2,4-5 0,3-4 1,1-1-1,0-2-2,2-2 0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1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38250 19979 596,'32'-14'132,"0"5"-28,2 3-28,1 4-29,-1 1-20,0 0-12,-2-2-12,0 0-13,-2-1-10,-3 1-8,-4-1-8,-1 0-8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38924 19000 538,'-28'16'98,"9"1"-15,8 1-16,7 1-15,3 2-12,0 1-6,-2 3-7,0 1-7,-1 2-4,0 3-4,0 1-4,1 2-3,-1 1-8,0 1-8,0-1-10,0 0-9,0-1-8,0-2-7,0-1-7,1-3-7,-1-3 2,2-5 10,0-5 10,2-4 10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40162 19847 497,'0'-11'26,"0"10"12,0 10 9,0 9 12,-1 6 0,-2 1-10,-2 1-10,-1 1-9,-2-1-6,0-1-2,0-3-2,1-1 0,0-3-3,2 1 0,2-2-3,2-1 0,3-3-7,4-5-9,3-4-10,5-6-10,2-4-5,1-5 1,1-5 1,1-5 1,-1-3 1,-3-1-2,-3-1 1,-3-1-1,-2 0 2,-2 1 3,-3 1 3,0 2 4,-4 1 2,0 2 1,-3 5 0,-2 1 0,-1 4 2,-2 3 3,0 2 3,-1 4 4,-1 2-1,-1 2-4,-1 2-3,-1 2-4,0 1-6,3 1-8,1 1-8,3 2-8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40700 20100 633,'8'22'67,"-1"-1"-6,1-3-6,0-1-6,0-2-7,-1 1-7,1 0-9,0-1-6,-1 0-10,-1-1-9,0-1-9,-2 0-10,0-2-5,0-1-1,0-1 0,0 0-2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41578 19292 499,'-7'-3'12,"2"8"22,2 9 24,2 10 22,1 3 4,-2 0-15,-1 1-14,0-1-16,-1 1-10,-2 3-8,0 1-8,-1 2-7,-1 0-7,1-3-7,-1-3-8,0-3-7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42212 19250 453,'-27'2'73,"8"6"-2,7 4-1,8 5-3,4 3-6,0 3-13,0 1-11,0 3-11,0 0-8,0-2-1,0 0-2,0 0-1,1-3-2,2-2-4,2-1-2,2-2-2,1-3-6,3-1-5,2-2-7,1-2-6,3-3-4,1-3-5,3-2-3,2-3-4,0-4-5,0 0-6,1-3-7,-1-2-6,-2 0 0,-3 3 8,-4 1 8,-4 2 7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3"/>
    </inkml:context>
    <inkml:brush xml:id="br0">
      <inkml:brushProperty name="width" value="0.04944" units="cm"/>
      <inkml:brushProperty name="height" value="0.04944" units="cm"/>
      <inkml:brushProperty name="color" value="#F2395B"/>
    </inkml:brush>
  </inkml:definitions>
  <inkml:trace contextRef="#ctx0" brushRef="#br0">42326 19033 444,'-36'-6'46,"9"4"0,7 4-2,9 4-1,3 4 1,0 7 3,0 6 1,0 5 2,0 5-3,-1 5-6,-2 3-8,0 4-8,-1 3-6,-1 3-6,-1 4-7,-1 2-6,-2 4-2,-2 3 0,-2 5 2,-1 3 0,1-4 1,5-14 1,5-14 0,4-14 1,3-7-18,-2-1-33,0-1-35,-1 0-34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4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48239 19662 548,'-5'-7'100,"6"2"-21,6 2-23,6 2-22,4 0-10,5-2 1,3-2 2,4-1 1,3-2-1,1 2-6,1 1-5,0 1-6,-1 0-5,-3 2-7,-5 0-7,-3 2-6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48841 18940 543,'-15'-5'58,"4"8"-2,3 6-4,3 7-3,0 6-4,0 7-5,-2 5-5,0 6-5,-1 3-4,-2-2-4,0 0-3,-1-1-3,0-2-8,2 0-10,3-2-11,1 0-11,1-3-10,2-3-8,0-5-8,2-3-8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50006 19402 480,'-1'-13'9,"0"4"18,-2 6 18,0 5 18,0 3 4,0 3-13,2 3-10,0 4-13,1 1-6,-2 3-2,0 1-2,-1 3-3,-2 0-1,-2 0-2,-2 1-2,-2-1-2,0-1-1,3-1-1,1-3-1,2-1-1,3-3-4,4-2-9,4-4-7,4-3-9,3-4-3,3-8-1,3-6 0,3-7 1,0-4 0,-1-3 1,-3-1 1,-1-2 2,-3-1 2,-3 1 4,-3 2 4,-2 0 4,-3 2 2,0 3 2,-2 3 2,0 3 2,-3 3 0,-2 2 0,-4 4 1,-2 3-1,-2 2-2,-1 2-3,-1 2-4,-1 2-4,-1 2-5,2 2-4,1 1-6,1 3-4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3"/>
    </inkml:context>
    <inkml:brush xml:id="br0">
      <inkml:brushProperty name="width" value="0.05337" units="cm"/>
      <inkml:brushProperty name="height" value="0.05337" units="cm"/>
      <inkml:brushProperty name="color" value="#F2395B"/>
    </inkml:brush>
  </inkml:definitions>
  <inkml:trace contextRef="#ctx0" brushRef="#br0">103153 38944 412,'-8'-29'0,"0"7"0,0 5 0,0 7 0,0 3 7,-2 2 16,0 2 16,-1 2 14,-2 3 4,-1 6-7,-3 4-9,-2 5-7,-1 4-7,-3 3-3,-1 3-5,-2 3-3,-2 1-3,1 2-1,-1 1-2,1 1-1,0-2 0,3-2 2,1-3 2,3-3 2,2-3-1,5-1-3,3-3-4,4-1-4,7-3-4,11-3-7,12-3-6,9-2-6,6-5-7,-1-6-4,-2-6-5,0-5-6,-1-3 2,-2 2 6,0 3 7,-1 1 7,-3 1 5,-3 1 3,-5-1 4,-3 0 3,-3 1 8,-3 3 11,-1 1 10,-2 2 12,-4 4 4,-6 6-1,-6 5-1,-5 7-2,-3 3-2,2-1-5,2 1-5,3-1-4,0 1-4,2 0-2,0-1-4,2 1-3,1-1-2,0 1 1,2-1-1,0 1 0,3-2-1,6-1-3,4-3-1,5-1-1,4-3-4,1-2-4,3-4-4,1-2-4,2-5-1,-1-4-1,0-6 1,1-3 0,-1-5 1,-1-2 1,-1-1 1,-1-2 1,-2-2 2,-3 1 0,-3 0 0,-3-1 0,-3 2 3,-2 1 1,-4 3 4,-2 2 2,-5 1 2,-4 2-2,-6 3 0,-3 1 0,-6 2-1,-2 2 1,-2 3 0,-4 1 2,-1 2-1,1 2 0,1 2 0,1 2-1,2 1-4,1 2-8,3 0-9,1 1-8,4 1-4,3 2 1,4 0 1,4 1 1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5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50650 19750 582,'6'8'6,"-1"1"14,-2 2 13,-2 0 13,0 1 6,0 1-3,2 1-2,0 2-3,2-1-5,0 1-7,1-1-8,1 1-7,0-1-8,0-1-10,-2-1-9,0 0-10,-1-3-6,1-1-5,1-2-5,2-2-4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51313 18700 424,'-1'17'135,"0"3"-30,-2 3-28,0 3-30,-2 2-17,0 2-4,-1 3-5,-2 1-4,1 1-2,1 0-1,0 0 0,2 1-1,1-3 0,0-2-1,1-3-1,2-3-1,0-2-2,2-1-3,1-1-2,0-1-4,1-2-6,2-1-8,0-2-9,1-3-8,-4 0-6,-10 0-4,-9-1-3,-10 1-4,-5-2 0,1-2 4,1-4 4,1-2 4,3-2 4,3 0 5,5 0 5,3 0 5,3 0 1,1 0-2,0 0-2,2 0-2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52000 19320 616,'21'-20'0,"-3"5"0,-4 7 0,-4 5 0,-2 2 9,3 0 19,2-2 17,2 0 19,0 0 4,1 2-11,0 2-11,-1 2-10,0 2-13,-3 1-16,-1 3-15,-2 2-16,-2 0-8,0-1 1,-2-1 0,0 0 1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0:56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53107 17827 397,'-2'-10'50,"-4"10"2,-4 12 1,-4 10 1,-1 6-2,-1 0-4,0 2-5,1 1-4,-1 2-5,1 2-3,-1 4-3,0 3-4,1 2-3,-1 4-3,0 2-2,1 4-2,0-2-3,4-3-3,3-4-3,3-4-3,1-4-4,2-3-2,0-5-4,2-3-3,2-5-2,4-5-5,3-5-2,5-5-5,2-3 1,-1-4 2,1-2 3,0-3 3,0-4-1,3-4-4,1-4-4,3-3-5,-1-2 1,-3-1 5,-3 1 6,-3-1 5,-3 2 5,-4 3 5,-4 3 4,-4 3 4,-4 2 2,-4 4-1,-4 2-1,-3 4-1,-4 2 0,-3 4 1,-3 2-1,-3 4 1,-2 2-5,-2 3-9,-3 3-11,0 3-10,0-1-6,7-3-5,5-4-3,7-4-3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0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6578 26783 482,'0'-25'51,"0"13"3,0 13 3,0 12 3,-1 9-3,-2 5-9,-2 4-10,-1 6-9,-2 3-7,2-1-3,1 0-5,0 0-3,1 1-4,0 2-3,0 2-4,0 2-3,0 0-2,1-2-2,-1-2-2,0-2-1,0-3-1,2-3 1,0-5 0,2-3 1,0-8-2,0-7-5,0-10-3,0-8-5,1-8 0,4-9 2,2-7 2,3-8 3,3-6 1,0-1-1,1-2-1,1-1 0,1-1 1,0 2 2,-1 2 3,1 2 3,1 0 3,1 0 5,3-2 4,1 0 6,2 2 2,-1 5 0,1 7 0,-1 6 1,-1 5 1,-3 5 2,-3 4 3,-2 6 3,-3 3 0,1 2 2,0 2-1,0 2 1,-2 3 0,-3 6-2,-2 4-2,-4 5-2,-1 5 0,-2 5-2,-1 4 0,0 6-1,-1 3 0,-2 2-3,0 2-1,-1 2-2,-1 0-3,2-2-4,1-2-5,0-2-3,2-2-3,0-2 0,2-2 0,1-2-1,0-2-2,1-3-2,2-3-3,0-3-2,2-4-7,2-5-12,2-5-11,2-5-12,-1-3 0,-1-4 13,-2-2 12,-2-3 12,-1-2 5,0 0-2,0 0-1,0 0-1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8135 26763 453,'1'-15'17,"2"4"2,2 3 3,2 2 3,2 3 0,3 1-1,3 0 0,3 2-2,2-1-2,1-1-5,1 0-4,1-1-5,0-1-4,-3 2-2,-1 0-3,-2 2-3,-3 0-3,-1 2-1,-2 0-3,-2 2-3,-3 1 0,-3 3 2,-2 4 0,-3 2 1,-3 4 2,-2 3 4,-2 4 3,-2 5 4,-1 1 2,-1-2 2,-2 0 2,0-1 1,0 0 4,-1 3 6,0 1 7,1 3 6,0-3 0,2-4-3,3-5-5,1-5-4,4-5-8,8-6-10,6-6-11,7-6-10,5-4-5,3-4 1,3-2 0,3-3 1,0-1 2,-1 3 1,-3 1 1,-1 3 3,-4 1 3,-3 4 5,-5 2 6,-3 4 5,-3 3 2,-4 4 2,-3 4 0,-2 3 0,-5 4 4,-6 3 7,-5 3 7,-6 3 7,-5 2 2,1-1-3,-2 1-4,-1-1-3,-1 0-4,-1 1-3,-1-1-4,0 1-3,-1-2-3,1 0 1,2-1 0,0-1 0,2-1-1,1-3-2,3-1-3,1-2-2,3-3 0,3-1 3,3-2 1,3-2 3,5-3 3,8-1 0,8-2 3,7-2 1,8-3 1,7-4-4,7-4-2,7-3-2,4-2-2,1 1-1,3 0-2,2 2-1,-1 1-3,-2 1-4,-4 0-5,-2 2-5,-5 1-1,-4 2 0,-5 2 1,-5 2 1,-7 0-6,-9-4-14,-8-2-13,-10-3-13,-4-4-3,-3-1 9,-2-5 9,-1-2 8,-1-2 9,1-1 6,0-1 7,2 0 6,1-3 6,1-1 1,1-2 2,1-3 2,0 2 3,0 2 4,0 3 4,1 3 5,-1 3 4,2 3 4,1 3 5,0 3 3,2 2 3,-1 2-2,0 2 0,0 2-1,1 6 1,2 8 4,2 9 4,2 9 4,1 8-2,0 6-5,0 8-7,0 6-5,0 6-4,0 5-4,0 5-3,0 5-2,0 9-5,0 12-5,0 13-6,0 13-6,0-2-1,0-15 2,0-16 2,0-16 2,0-11-14,0-6-30,0-8-29,0-6-31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15730 27572 568,'0'-19'67,"0"7"-12,0 8-11,0 8-11,-1 6-7,-2 5-3,-2 5-2,-1 5-3,-2 3-2,0-1 1,0 0-1,1 1 0,-1-2 0,2-2-3,1-1-2,0-2-1,1-1-2,-2 0-1,0 2-1,-1 1 0,1-1-4,6-4-3,4-5-6,6-3-4,2-5-4,3-6 0,1-6-2,3-6-1,1-5 0,1-7-1,0-5 0,2-6 0,-2-2 1,-5 3 2,-5 4 1,-4 2 2,-4 3 1,0 3 2,-2 3 0,0 3 2,-3 3 3,-4 1 5,-4 2 5,-3 2 6,-3 2 2,2 2 0,1 3-1,1 1 0,1 2-3,1 1-6,0 3-6,2 2-6,1 1-4,1 2-3,0 0-3,2 1-3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16800 28200 636,'7'8'6,"-1"1"13,0 2 12,-2 0 12,1 0 4,0 1-3,1 0-3,2-1-4,-1 1-5,1 0-6,0-1-5,0 1-7,-1-1-11,1-1-19,0-1-17,0 0-18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4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18251 26100 482,'-8'36'156,"2"-7"-40,1-8-40,0-5-40,0-4-21,0 3-3,-1 2-3,-1 1-4,-1 1-1,2-1 2,1 0 2,0-2 1,-1 4 1,-4 9 1,-3 8 1,-5 10 2,0 5-3,3 2-5,2 1-5,4 3-4,2-4-3,2-8 1,3-10 1,1-7 0,2-8-3,3-3-4,4-5-6,2-3-6,3-5-1,1-8 0,3-6 1,2-7 0,0-5 2,1-3 0,-1-3 2,1-3 0,-2 0 2,-3 1 1,-2 3 2,-4 1 1,-2 3 3,-1 3 5,0 3 4,-2 3 5,-1 2 2,-4 2 1,-2 2 1,-3 3 0,-4 0 0,-2 4-1,-3 0-1,-3 4-2,-3 1-1,-1 5-6,-3 4-4,-1 4-4,-1 2-5,3 1-4,1 1-4,3 1-5,2-2-2,2-3-3,4-5-2,3-3-1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7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19510 26670 549,'0'-15'119,"0"1"-30,0 1-31,0 1-30,-1-1-17,0 0-2,-2-1-2,0-1-3,-2 0-2,-2 1 0,-2 0 0,-1 2-2,-3 1 1,0 3 2,-1 1 2,-1 2 2,-1 5 1,1 8 1,-1 7 0,0 9 1,3 3-1,3 1 0,4-1-2,4 0 0,2 0-1,0-1-2,0-1-1,0-1-2,1 0 0,4 3 2,2 1 0,4 2 2,0 0-1,1-1-1,0-3-1,0-1-2,-1-3 0,1-1-1,0-3-1,-1-1 0,0-2-2,0-1-2,-2-1-3,0 0-1,-3-2-1,-1 1 1,-2 0 0,-2-1 1,-4 2 0,-6 2-1,-5 1-1,-7 3-1,-3-2 0,-1-3 2,-1-4 1,0-4 2,0-3 1,3-1 2,3 0 0,3-1 2,1-3 1,2 0 1,1-3 2,1-2 1,1-2 1,2-4 0,2-2 1,3-3 1,3-4 0,7-5-2,7-4 1,8-6-2,3-2-2,4 2-2,3 0-2,3 2-3,1 0-3,0 3-1,0 2-1,1 2-3,-3 2-2,-4 5-5,-3 3-6,-5 4-4,-2 3-4,-3 1-4,-1 1-4,-2 0-3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3"/>
    </inkml:context>
    <inkml:brush xml:id="br0">
      <inkml:brushProperty name="width" value="0.05376" units="cm"/>
      <inkml:brushProperty name="height" value="0.05376" units="cm"/>
      <inkml:brushProperty name="color" value="#F2395B"/>
    </inkml:brush>
  </inkml:definitions>
  <inkml:trace contextRef="#ctx0" brushRef="#br0">105016 40300 409,'17'0'-1,"3"2"-2,3 0-1,3 2-2,0 1 7,0 1 15,-1 3 16,-1 2 15,-1 1 4,-3 0-7,-1-1-7,-2 1-7,-5 1-5,-5 3-5,-6 3-4,-6 4-4,-7 1-3,-7 4-2,-9 3-2,-7 3-1,-5 2-2,-4 0 1,-2 2 0,-4 1-1,2-3 1,6-4 0,6-5 0,6-5 0,5-4 2,5-1 2,5-2 2,5-2 2,8-2 2,13-1 2,13-1 1,13 0 2,8-3 1,4-3-1,3-2-1,5-3 0,2-3-2,0 2-1,-1-1-2,1 0-1,-2 0-4,-2 2-5,-4 0-4,-3 2-6,-4 0-7,-6 2-11,-5 0-9,-7 2-11,-4 0-9,-3 0-11,-3-1-10,-2 2-11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8"/>
    </inkml:context>
    <inkml:brush xml:id="br0">
      <inkml:brushProperty name="width" value="0.04198" units="cm"/>
      <inkml:brushProperty name="height" value="0.04198" units="cm"/>
      <inkml:brushProperty name="color" value="#00BFF3"/>
    </inkml:brush>
  </inkml:definitions>
  <inkml:trace contextRef="#ctx0" brushRef="#br0">27468 26663 524,'-15'31'135,"2"0"-31,3 0-31,1 1-31,1-1-17,0 0-4,0 0-3,1 1-3,-1-2-3,2 0-2,0-1-2,2-1-1,1-3-3,2-3-3,2-5-3,2-3-3,2-5-3,4-4 0,2-6-2,3-4-1,3-6-2,1-5-2,3-7-4,1-5-1,2-5-2,-1-3 1,1-2 1,-1-4 1,-2 1 2,-3 4 3,-4 4 2,-4 4 4,-4 3 1,-3 2 2,-2 4 0,-3 4 1,-4 1 3,0 2 1,-3 2 4,-2 3 1,-1 1 2,-1 2 0,-1 2 0,-1 2-1,-1 1-1,0 0-6,1 0-5,-1 0-5,2 1-5,2 4-3,4 2-5,3 3-3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08"/>
    </inkml:context>
    <inkml:brush xml:id="br0">
      <inkml:brushProperty name="width" value="0.03641" units="cm"/>
      <inkml:brushProperty name="height" value="0.03641" units="cm"/>
      <inkml:brushProperty name="color" value="#00BFF3"/>
    </inkml:brush>
  </inkml:definitions>
  <inkml:trace contextRef="#ctx0" brushRef="#br0">28600 27100 604,'8'22'37,"-1"-1"6,1-3 6,0-1 7,0-2-2,-1-1-7,1-1-7,0 0-8,-1-2-8,-1 1-12,-1-1-11,0 1-10,-1-1-7,0 0-1,-1-2-3,2-1-1,-1-1-9,1 0-15,1-2-15,2 0-16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0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29556 26059 556,'1'-18'2,"0"-3"11,2-5 13,0-3 12,0-1 3,-2 3-7,-2 3-5,-2 3-6,-3 3-4,-2 5-1,-3 3-2,-3 4-1,-2 3-1,1 2-2,-1 2 0,0 2-2,0 2-1,-1 2 0,-1 1 0,-1 3-1,1 2 1,2 0 0,4 1 0,3 1 1,1 1 0,2 0-1,1-1-1,0 1-1,3 0-1,2-1-2,4 1-1,2 0-1,3-1-1,2-1-2,2-1 0,1-1-1,2 1 0,0 2-2,-1 1 0,1 3-2,-2 1 1,-1 1 2,-2 1 0,-2 1 2,-3 1 1,-1 1 0,-2 1 0,-1 1 0,-4 1 0,-2 3-1,-4 1 0,-2 2-1,-3 0-1,-1-3 2,-3-3 0,-2-3 1,0-3-2,1-3-1,1-3-3,1-3-3,0-2 0,1-2 2,-1-3 1,0-1 2,2-2 2,1-4 0,2-2 2,2-3 1,3-5 1,2-4 2,4-5 1,3-5 2,3-5-1,5-5-1,5-4-3,5-6-1,3 0-3,1 2-3,1 4-4,1 2-3,0 3-6,-1 5-6,-1 4-8,-1 3-6,-1 3-3,1 1 3,-1 1 4,1 1 2,-3 1 2,-5 2-2,-5 3-2,-4 1 0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0"/>
    </inkml:context>
    <inkml:brush xml:id="br0">
      <inkml:brushProperty name="width" value="0.04999" units="cm"/>
      <inkml:brushProperty name="height" value="0.04999" units="cm"/>
      <inkml:brushProperty name="color" value="#00BFF3"/>
    </inkml:brush>
  </inkml:definitions>
  <inkml:trace contextRef="#ctx0" brushRef="#br0">31430 24629 440,'5'-9'9,"-2"12"19,-6 13 19,-2 14 18,-5 6 5,-2 4-9,-3 2-9,-3 4-9,-1 1-8,1 0-5,1 0-5,1 0-5,0-1-4,2-1-2,1 0-1,1-2-2,1-1-2,0-2-3,2-1-2,1-3-2,1-1-4,2 0-2,2 0-2,2 1-3,3-4-3,4-4-2,4-5-2,4-5-3,1-4 0,1-4 1,-1-5 1,1-2 1,1-6-1,1-4-4,3-6-2,1-3-4,0-5 0,-1-2 2,-2-1 1,-3-2 2,-2-1 2,-2 1 3,-4 1 4,-2 1 3,-4 2 3,-3 3 5,-2 3 4,-3 3 4,-4 2 2,-2 2 2,-3 2-1,-3 2 2,-3 2-2,-1 2-1,-3 2-2,-1 2-3,-1 3-4,-1 4-7,1 3-7,0 5-7,2 0-1,5-4 3,4-5 4,6-3 4,3-1-2,1 0-7,0 1-7,2 2-7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40683 26197 522,'-2'-14'5,"-2"4"11,-3 5 9,-3 3 11,-2 4 3,0 3-3,0 5-4,1 4-3,0 2-2,0 1-2,2 1 1,1 1-2,0 2-1,0 3-1,1 3-2,-1 3-1,0 0-2,2 0-2,1-1-2,0-1-3,3-3-2,2-3-2,4-5-3,2-3-2,2-4 0,2-4-2,0-4 1,1-4-1,2-5-3,3-6-4,3-5-5,3-7-5,0-3-3,-3-1 0,-3 0-1,-3-2 0,-2 1 2,-2 1 5,-2 3 5,-2 2 5,-3 1 3,-3 3 2,-2 1 0,-3 3 2,-3 1 0,-2 2-1,-2 2-1,-1 3-1,-1 1-2,1 2-5,1 2-3,0 2-5,2 2-5,1 4-5,1 2-6,1 3-5,1 1-3,2 0 1,2-2 0,2 0 1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1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41400 26650 695,'14'8'29,"-1"-1"2,-2 1 0,-2 0 1,-1 1 0,1 1 1,1 3 0,2 1 1,-1 1-7,-1-1-10,-1-1-11,0 0-12,-2-3-8,1-1-2,0-2-3,0-2-3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42878 25170 513,'0'-11'11,"2"8"20,0 9 22,2 10 21,-1 4 3,0 1-15,-2 0-14,0 3-16,-3 0-8,0 4-2,-3 3-3,-2 3-3,-1 2-4,-2 0-7,0 2-5,-1 1-7,0-3-8,0-2-9,2-5-9,1-3-9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43709 24855 468,'0'-13'48,"0"6"3,0 6 3,0 6 2,-1 6-3,-2 5-8,-2 7-8,-1 5-8,-3 3-6,0-1-2,-1-2-3,-1 0-2,-1 1-2,2 1-1,1 2-1,1 3 0,1-2-2,2-4-2,2-4-1,2-3-3,3-4-3,6-5-7,4-3-4,5-4-7,4-3-4,3-2-4,3-2-5,3-2-3,0-2-3,-2 0-1,-1-1-2,-3-2 0,-2 2 0,-3 1 3,-3 2 2,-2 2 3,-3-1 0,-1-2 1,-1-4 0,0-2 0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2"/>
    </inkml:context>
    <inkml:brush xml:id="br0">
      <inkml:brushProperty name="width" value="0.0457" units="cm"/>
      <inkml:brushProperty name="height" value="0.0457" units="cm"/>
      <inkml:brushProperty name="color" value="#00BFF3"/>
    </inkml:brush>
  </inkml:definitions>
  <inkml:trace contextRef="#ctx0" brushRef="#br0">43880 25106 481,'-15'-22'0,"4"5"0,3 3 0,3 4 0,0 7 13,-2 10 24,-2 9 26,-2 11 26,0 5 2,-1 2-18,0 3-19,0 1-19,0 4-12,-1 7-4,-1 8-6,-1 6-5,-1 5-9,-2 5-14,0 3-15,0 4-14,0-4-7,4-13 1,4-13 1,5-12 1,1-9 0,0-3-1,0-5 0,0-3-1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49818 24917 536,'-8'-7'8,"2"1"14,1 0 16,1 2 15,-1 3 4,-2 8-7,-2 6-7,-2 7-6,0 3-6,1 1-6,0-1-4,2 1-6,0-2-3,1 0-1,-1-1-1,0-1-1,0-1-2,2-1-1,1-1-1,1 0-2,1-3-4,3-1-10,4-3-9,2-1-9,3-4-3,4-8 4,2-6 3,3-7 4,2-5 2,1-1 4,1-2 2,1-3 3,-2 0 2,-3 0 3,-5-1 2,-3 1 3,-2 0 1,-2 1 1,-1 2 0,0 0 1,-2 2 0,-2 5 0,-2 3 0,-2 4-1,-2 3-1,-2 1-2,-2 0-2,-1 2-2,-3 1-3,0 2-4,-1 2-5,-1 2-4,0 2-5,2 2-3,3 1-5,1 3-3,2 0 0,0-2 5,2-3 4,1-1 6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35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5680 15989 418,'-8'-7'0,"2"0"0,1 2 0,0 1 0,1 0 3,-2 0 5,0 0 5,-1 0 6,1 2 7,4 4 11,4 4 11,4 4 10,3 4 1,1 5-9,3 5-7,2 5-10,-1 3-5,-1 4-4,-2 3-5,-2 3-3,-1 1-2,1 0-2,2 0 0,0 0-1,1-1-2,1 0-1,2-1-2,0-2-1,2 0-2,1-2-1,3 0-1,1-1-1,2-3-1,1-5 1,1-5-1,1-5 1,1-5 0,3-5 1,1-4 0,3-6 0,3-9 2,6-17-1,6-15 1,6-16 0,10-14-1,14-12-2,16-14-2,14-12-2,10-8-1,5-2 0,5-4 1,5-3 1,-3 8-4,-11 19-8,-11 18-7,-11 19-9,-13 15-6,-17 12-6,-17 11-5,-16 13-6,-10 6-3,-5 2 0,-3 2-1,-4 2 1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50550 25600 630,'0'14'0,"0"-1"0,0-2 0,0-2 0,1-1 8,2 1 17,2 1 16,2 2 16,0 0 3,1 1-8,0 1-8,0 1-10,-1-1-8,1-1-10,0-2-10,0-2-8,-1-2-17,1 1-23,0 0-24,0 0-23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14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52178 23627 419,'-8'-6'38,"0"2"1,0 4 3,0 3 1,-1 2 0,-1 5-4,-3 4-4,-2 3-4,0 4-2,-1 1-2,0 3-1,1 1-2,-1 2-2,-2 3-1,0 1-3,-1 2-1,0 3-2,-1 2-3,1 4-1,-1 3-4,1-1 1,3-2-1,1-4 2,2-2 1,3-4-3,1-2-6,2-3-7,2-3-5,4-3-7,6-1-5,6-3-6,5-1-5,5-4-3,-1-6 3,2-6 1,2-6 3,-2-4 2,0-2 4,-1-2 3,0-1 4,-3-2 2,-3 1 2,-3-1 1,-3 1 1,-2-1 4,-2 2 3,-2 1 6,-2 1 3,-2 1 4,-4 0 4,-2 2 3,-3 1 3,-4 1 0,-4 2-4,-3 2-4,-5 2-5,-3 3-3,-2 4-1,-4 4-3,-3 3-2,-1 3-1,0 1 0,0 2 0,0 0-1,3-1-8,7-3-18,7-3-16,7-3-18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7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87950 1814 568,'-8'-14'0,"2"2"0,1 4 0,0 3 0,1 6 10,-2 10 21,0 9 21,-1 11 20,-2 5 3,0 4-14,-1 2-14,-1 4-13,-1 3-12,0 5-6,1 5-7,-1 6-6,0-1-8,-2-1-6,0-4-7,-1-3-7,1-3-1,1-4 2,2-5 2,3-2 3,1-5-2,2-2-8,2-3-7,2-3-7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8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88996 2324 451,'7'-14'4,"-1"3"7,-1 2 7,0 4 8,-2 3 3,0 4 1,-2 4 1,0 4 0,-3 4-1,-2 5-5,-4 5-4,-2 5-5,-3 2-3,-3 0-3,-3 1-4,-3-1-2,-1-1-3,1-3 1,1-4 0,1-1 1,7-9-5,14-11-10,14-12-9,13-11-10,8-7-2,1 1 4,0 0 4,2-1 4,-3 4 4,-6 5 3,-5 6 3,-6 7 2,-6 5 6,-5 8 9,-5 6 9,-4 7 8,-5 3 4,-2-1-3,-3-1-3,-3-1-3,-1-2-2,2-5 1,3-3-1,1-4 1,4-4-5,8-2-11,6-4-10,7-2-10,4-2-5,0-2 3,-1 0 1,1-1 2,-2 0 0,-3 2 1,-3 2 0,-2 3-1,-3 0 7,1 2 10,0 0 12,0 2 12,1 1 2,1 2-4,3 2-6,2 2-5,-2 1-2,-3 3 1,-4 2-1,-4 1 2,-2 2 0,0 0 1,0-1 1,0 1 2,3-2-1,6-3-2,5-3-3,7-2-2,1-4-4,-1-4-4,-2-4-5,-3-4-5,0-1-2,-2-1 1,-1 0 0,-1 1 1,-2-1 1,-2 0 1,-4 0 1,-2 1 1,-3-1 5,0 2 9,-2 1 9,0 1 8,-2 1 5,-2 2 0,-2 2-1,-1 2 1,2-4-15,10-8-29,8-9-27,9-8-29,5-5-7,1 1 18,1 1 15,1 2 17,-1 1 10,-1 3 5,-3 3 5,-1 3 4,-2 2 2,-1 1 1,-1 1 1,-1 1 1,-2 1 2,-2 2 6,-4 2 6,-2 3 6,-4 3 10,-1 8 16,-2 6 15,-1 7 16,-3 5 0,0 5-14,-2 3-16,0 5-15,0 3-9,0 6-2,2 4-4,1 5-2,0 2-7,3-4-9,2-3-10,3-2-11,0-3-8,3 0-7,2-2-9,2 0-7,0-4 0,-3-6 5,-1-5 7,-2-6 5,0-5 3,0-3-3,1-3-3,2-2-3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29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93575 2650 578,'-15'38'141,"2"-4"-34,3-2-34,1-3-33,1-1-19,0 2-4,1 3-6,-1 1-4,0 0-4,0-2-2,0-1-1,1-3-2,0-2-5,2-3-8,2-3-9,2-3-7,2-6-10,4-10-12,2-10-11,3-10-13,1-4 3,-2 0 16,-2-1 17,-2 1 16,-2 0 12,-1 2 5,0 3 6,-2 1 5,0 2 3,0 1 1,0 1 1,0 1 0,1 1 5,0 2 7,2 2 8,0 2 9,2 1 2,4 1-1,2-1-2,3 0-2,3 0-4,1 2-6,3 0-5,1 2-5,0 0-6,-1 2-4,-3 0-5,-1 2-4,-2-1-4,-1-1-2,-1 0-2,0-1-2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0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94307 2340 494,'0'-19'14,"0"10"10,0 10 10,0 10 10,-1 6 5,-2 3-2,-2 3-1,-2 3-2,-1 2-4,0 3-8,1 1-5,-1 2-8,-1 2-4,0 1-3,-1 0-2,-1 2-2,0-1-5,2-4-5,2-2-7,2-3-5,1-3-6,0-3-3,0-3-4,1-3-4,2-5-5,7-8-7,7-8-5,8-8-8,2-5 1,1-3 8,-1-3 6,1-3 7,-1-1 7,-1 1 5,-1 1 5,-1 1 6,-2 3 6,-3 5 4,-3 5 6,-2 5 6,-3 4 8,-1 5 11,0 6 12,-2 4 12,-1 3 1,-2 1-9,-2 1-8,-2 1-9,-1 0-5,1-1-3,-2 0-2,2-2-2,0-1-5,4-1-3,2-1-6,4 0-4,1-3-5,3-3-5,2-2-5,2-4-4,1-2-4,3-4 0,1-2-1,3-3-1,2-5-1,5-4 0,3-5 0,4-4 0,1-6 2,-1-3 2,-3-4 2,-2-4 3,-2-1 4,-1 4 4,-3 2 5,-1 4 5,-4 3 5,-3 5 3,-4 5 5,-4 5 3,-5 5 10,-2 6 15,-6 6 14,-2 6 14,-3 5 1,0 6-12,0 4-14,0 5-13,1 2-8,2 0-4,3 1-4,1-1-4,1 0-1,2-1-1,0-1-1,1-1 1,3 0-2,2-1-4,3 0-5,4 1-3,0-2-2,1-1 2,0-3 0,-1-1 1,-1 0-1,-4 1-6,-5 3-4,-2 2-5,-7-1-3,-8 0-1,-8-1-1,-7 0 0,-9 0-4,-10 2-4,-10 4-5,-10 3-4,1-1-3,11-7 1,10-5 0,11-6 0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0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87740 6811 585,'0'-13'50,"0"8"-5,0 7-4,0 6-6,0 5-4,2 5-3,1 4-2,0 3-4,0 4-1,-2 3 0,-2 2-1,-2 4 0,-2 3-2,0 4-3,-1 4-4,-1 4-3,-2 1-5,-2 1-8,-2 0-6,-1 0-7,-1-3-6,1-3-5,1-4-5,0-4-6,3-5-2,3-5-1,2-7 0,4-5-1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88893 7525 488,'13'0'4,"-5"2"10,-4 0 8,-5 2 9,-5 2 3,-2 5-4,-3 5-4,-4 5-3,0 3-4,-1-1-2,0 1-1,1-1-3,-1 0-2,2-3-1,1-1-2,1-2-2,5-6-4,10-7-7,10-8-7,9-7-7,5-4-2,1 4 2,-1 3 2,1 3 3,-2 2 1,-3 6 4,-3 2 2,-3 5 2,-3 3 3,-4 1 2,-5 3 2,-3 2 2,-3 0 1,-2-1 1,-2-1 2,-1-1 2,-2-1 0,2-3 1,1-1 1,0-2 0,5-5-2,6-8-7,7-8-7,7-7-6,4-4-3,-1 1 0,1 1 2,-1 1 0,0 2 1,-3 4 2,-1 4 1,-2 5 2,-3 3 3,-3 6 8,-3 4 6,-2 5 6,0 1 3,4-4-4,3-5-3,5-2-2,3-3-5,3 0-6,3 0-5,3 0-5,-1 1-3,-5 1 0,-5 3 0,-5 2 0,-4 2 2,-2 2 1,-4 2 3,-2 1 3,-2 1 2,0-3 4,0-1 3,0-2 4,0-3 1,0-6-2,0-5 0,0-4-1,0-3-2,0-3-4,0-2-3,0-1-4,-2-3-1,0-1-2,-3-3-1,-2-1-1,-2 0 2,0 3 3,-1 3 3,-1 3 3,-2 2 3,0 4 1,-1 3 2,-1 3 2,0 1 2,2 0 1,3 0 3,1 0 1,1 1 1,2 4-2,1 2 0,0 4-2,3 2-5,4 1-8,4 3-8,4 2-9,3-2-3,1-3 0,3-4 1,2-4 0,1-4-2,3-6-4,1-4-5,3-5-4,0-3 0,1 1 3,-1-1 3,0 1 3,-1-1 4,-3 0 2,-3 1 4,-2-1 2,-3 1 3,-1 1 3,-1 1 3,0 1 3,-3 1 4,-3 0 4,-3 2 5,-2 1 3,-2 1 5,2 0 4,0 2 4,2 1 5,-1 2 5,-1 6 8,0 4 7,-1 6 7,-2 3-1,-1 3-9,0 3-10,-1 3-9,-2 4-7,0 5-3,-1 5-4,-2 4-2,1 5-5,-1 2-3,0 3-6,0 4-3,0 0-8,2-2-12,1-3-11,0 0-12,2-5-7,1-5-2,0-4-3,2-5-3,0-5 2,2-5 6,0-5 8,1-4 6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2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93660 7588 456,'-7'-8'4,"1"2"10,0 1 8,2 1 9,-1 0 5,0 2 2,-1 0 1,-2 2 3,0 0-4,-1 2-9,-2 0-9,0 2-8,-2 1-5,-3 3 0,-3 3-1,-3 4 1,-2 1 0,1 1 0,-1 1 1,1 1 1,0 1 0,2 3 1,3 1 1,1 3 1,4 0-1,3-2-2,4 1-2,4-2-2,2-2-2,2 0-1,0-1-1,2 0-1,1-3-1,3-3-2,4-3-3,2-3-1,3-2-1,1-4 0,3-3 0,1-2 1,3-4-3,1-3-4,3-5-6,1-4-6,2-2-2,1-3-1,0-1-1,2-3-1,-1-1 1,-1-1 2,-3 0 3,-1-2 2,-4 1 2,-3 1 2,-5 3 3,-3 2 2,-3 1 4,-3 4 5,-1 3 5,-2 3 6,-1 2 2,0 1 1,0 0 1,0 2 2,-1 4 8,0 8 18,-2 8 18,0 7 17,-2 5 1,0 1-14,-2 1-15,0 1-14,-2 3-9,0 6-4,-1 6-5,-2 7-5,0-1-4,-1-3-4,-2-4-6,0-3-5,0-6-7,3-6-9,1-5-9,2-7-10,2-6-8,0-10-7,1-8-8,2-9-6,0-6 4,2-1 15,1-2 15,0-2 14,2-1 11,2 1 3,1 1 3,3 1 5,2 2 2,0 5 4,1 3 3,1 5 2,1 2 6,-1 2 8,1 2 7,0 3 7,0 0 3,1 0-4,1 0-4,1 0-4,0 1-5,-1 0-5,0 1-7,-2 2-6,-1 0-6,-1-2-7,-1-1-8,0 0-7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95716 6764 448,'-2'-14'2,"0"2"3,-3 4 5,-2 3 4,-1 5 10,-2 8 13,0 7 16,-1 9 14,0 5 1,0 5-11,2 3-12,1 4-12,0 3-7,2 2-4,1 2-3,0 2-5,0 5-1,-1 7 0,-3 9-1,-2 7 0,-1 2-6,1-2-13,-1-3-12,0-3-12,1-4-10,1-3-6,0-4-8,2-4-6,1-5 0,1-5 4,0-4 6,2-5 6,0-6 5,2-6 6,0-5 5,2-6 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0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52347 22710 625,'7'-15'0,"-2"1"0,-3 1 0,0 0 0,-2 2 6,1-1 12,2 0 13,0 1 12,-1 3 5,-6 10-5,-4 8-3,-5 9-5,-3 5-4,-1 3-6,-2 1-5,1 2-6,-2 1-5,1-1-2,-1-1-3,0-1-3,1-2-3,1 0-2,1-1-1,1-1-3,1 0-2,3-1-3,1 1-2,2-1-3,2-1-1,1-3 3,0-3 2,2-2 2,0-3-4,2-1-11,0-1-10,2 0-12,0-3-2,2-3 6,0-2 5,2-3 7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96710 8036 480,'7'-15'4,"-1"2"8,-1 3 6,0 1 9,-2 4 7,0 6 9,-2 6 10,0 6 7,-3 4 0,-4 3-12,-4 3-12,-3 3-11,-3 2-7,0 0-2,1 2-2,-1 1-2,2-1-2,2-3-1,4-4-1,3-1-1,1-4-2,2-1-5,0-3-2,2-1-5,2-3-3,4-2-3,4-4-5,3-2-2,4-3-4,1-1-3,3 0-1,2-1-4,0-2-1,1-2 0,-1-2-2,1-1 0,-3-2-1,-3 2 0,-5 1-1,-3 0 0,-3 2 1,0 1 6,-2 0 3,0 2 6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3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97020 8159 465,'-8'-14'44,"0"3"0,0 3 2,1 2 0,-1 4 0,2 4-4,1 4-3,0 4-3,1 3-3,-2 3-1,0 3-3,-1 3-1,-1 3-4,2 3-5,1 3-6,0 3-5,1 2-4,-2 6-3,0 2-2,-1 6-2,-1 1-9,-2 1-12,0 1-12,-1 2-13,0-6-9,3-10-7,1-12-7,2-9-7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6"/>
    </inkml:context>
    <inkml:brush xml:id="br0">
      <inkml:brushProperty name="width" value="0.03822" units="cm"/>
      <inkml:brushProperty name="height" value="0.03822" units="cm"/>
      <inkml:brushProperty name="color" value="#00BFF3"/>
    </inkml:brush>
  </inkml:definitions>
  <inkml:trace contextRef="#ctx0" brushRef="#br0">87370 12750 575,'-24'31'128,"1"-2"-31,-1 0-31,1-1-30,-2 1-18,0 1-4,-1 2-5,0 3-4,-1 0-3,1 0-3,1 0-3,1 1-2,2-3-1,3-2 0,3-3 0,3-3 1,2-4 1,2-3 1,2-4 1,2-4 1,3-3 0,4-1 0,4 0-2,4-2 0,5-1-1,7 0 1,7-2 2,7 0 0,3-2 0,2 0-1,0-2-2,2 0-2,-2-1-2,-2-2-2,-3 0-1,-3-1-3,-4 0-1,-6 2-4,-3 2-2,-6 2-4,-6-1-3,-6-4-6,-8-4-5,-6-3-4,-2-4 2,2-2 9,4-1 9,3-3 10,1-1 6,0-3 2,0-1 3,0-2 3,0 0 1,1 5-1,-2 3-1,2 5-1,-1 2 5,0 4 9,0 3 10,0 3 9,-1 1 6,0 2 1,-1 0 3,-1 2 0,-1 2 1,0 6-3,0 4-1,0 5-3,0 4-2,1 5-5,-1 3-4,0 5-4,0 2-3,0 4-2,0 2-2,1 4-2,-3 1-3,0 0-3,-3 0-4,-1 0-2,-2-1-10,0 0-15,1-2-14,-1 0-15,2-3-6,2-6 3,4-4 1,3-5 3,1-6 5,0-7 9,0-6 9,0-8 7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88650 15000 868,'21'8'0,"-5"0"0,-5-1 0,-4 1 0,-3 1 5,3 1 11,2 3 11,2 2 10,0-1-4,1-1-20,0-3-18,-1-1-20,0-2-10,0-2-3,-2-3-3,-1 0-2,-1-3 2,0 0 9,-2-2 7,0 0 8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7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89473 12831 535,'4'-13'41,"6"3"-8,7 4-8,7 4-9,3 3-1,1 2 3,-1 2 6,1 2 3,-2 0 0,-2 1-8,-1 0-7,-3 0-7,-2 0-4,-3 1 1,-2 2 0,-4 0 1,-2 1 0,-1 0 1,0-1-1,-1 1 1,-3 1 3,-3 1 3,-2 3 5,-3 2 4,-3 3 2,-2 6-3,-2 7 0,-1 5-3,-3 6-1,-3 6 0,-4 5-2,-1 7-1,-3 4-5,-1 3-9,-1 3-10,0 3-9,-1 1-8,1 2-4,1 1-4,1 0-5,3-3-3,4-11-1,3-9-1,4-10-1,3-10 3,3-8 6,1-9 6,2-8 6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8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91449 13498 486,'-7'-7'5,"0"-1"11,2 0 11,1 0 9,0 2 4,0 4-6,0 4-6,0 4-6,-1 4-3,-2 5-4,-2 5-2,-1 5-3,-2 2-3,0-3-4,0-1-4,1-3-3,-1-1-2,2-3-3,1-1 0,0-2-2,6-5-3,8-7-2,9-6-4,10-7-3,2-3-1,0 2 2,-1 3 0,-1 1 1,-2 2 3,-3 4 5,-3 3 5,-2 2 5,-4 3 4,-3 4 2,-2 2 3,-4 3 2,-2 2 4,-4-1 3,-2 1 4,-3 0 4,-1-2 1,0-1-2,2-2-1,1-2 0,3-4-6,6-5-9,6-4-8,5-5-9,5-4-5,3 0 0,4-1-1,2-1-1,-1 0 0,-2 3 0,-3 1 0,-2 2-1,-5 4 6,-3 6 9,-4 6 10,-4 6 9,-3 1 6,0-1 2,-2-2 1,0-2 2,1-2-1,2-1-3,3-1-2,4 0-4,2-3-6,3-2-10,4-3-11,2-4-10,1 0-4,-1 1 1,-1 0 2,-1 2 2,-1 0 1,-2 2 1,-3 0 1,-1 2 0,-3-1 6,-4-2 7,-4-2 10,-4-2 8,-1-2 2,2-3-3,3-3-4,1-3-3,1-2-3,0 1-2,0-1-2,0 1-2,-2 1 3,-2 4 8,-4 4 9,-2 5 7,-1 3 3,1 4-1,0 3-2,2 5-1,0 3-2,0 0-3,0 1-1,1 1-2,2-1-4,6-1-7,5-2-6,7-2-6,4-4-7,3-6-8,3-6-6,3-6-8,1-3-4,-1-1-4,-1-1-3,-1-1-4,-2 0 4,-1 1 10,-2 1 10,-2 1 9,-2-1 7,-1-2 3,-1-1 2,-1-2 3,-1-1 2,-2 3 0,-2 1 1,-2 3 0,-2 0 4,2 2 8,-2 1 8,1 1 8,-1 1 5,0 0 4,-1 2 4,-2 1 3,1 2 2,2 4 0,2 4 1,2 4 0,-2 4-3,-2 5-6,-6 5-6,-2 5-5,-4 5-4,0 4-2,-1 6-2,-1 5-1,0 1-4,2-1-5,2-1-6,2 0-6,1-3-4,1-4-3,-2-4-3,2-3-3,0-5-6,4-1-10,2-4-11,4-3-10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8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95572 12987 445,'7'-15'3,"-1"2"7,0 2 5,-2 3 7,-2 3 10,-6 8 15,-4 6 15,-5 7 15,-5 6 0,-3 5-15,-5 5-13,-3 4-15,-3 6-10,0 4-5,-2 6-6,-1 4-6,2 1-6,2-3-3,3-3-6,3-2-4,4-5-8,3-4-9,4-6-11,5-3-10,2-6-4,2-4 2,2-3 2,2-4 2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9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95906 13022 442,'7'-19'10,"1"7"20,0 8 20,0 8 20,-2 7 3,-1 5-11,-2 7-12,-2 5-12,-1 7-8,-2 6-4,0 8-2,-1 6-4,-1 2-3,0-2 0,0-4-2,0-2-2,-1-4-3,-2 0-8,-2-3-5,-1-2-7,-2-3-4,2-6-1,1-4-1,1-5 0,-2-5-9,-2-6-15,-3-6-15,-3-6-15,-2-6-2,-1-6 12,-1-5 11,-1-7 12,1-2 8,2-1 8,5 1 7,1 0 7,3 1 6,3 2 4,1 4 5,2 3 4,2 2 4,2 1 5,2 1 4,2 1 3,4 0 2,5 2-2,7 1-3,6 0-1,3 2-2,2 1-2,2 0-2,3 2-2,-1 1-6,-2 0-10,-1 1-9,-3 2-10,-2 0-7,-1 0-6,-3 0-5,-1 0-5,-3-1-1,-3-2 3,-3-2 3,-2-2 3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39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97350 13663 515,'8'-8'0,"0"0"0,0 0 0,-1 0 0,1 1 4,0 2 8,0 3 9,0 1 8,0 2 4,3 3 1,2 4 1,2 2 0,0 3 1,-1 1-1,-1 3 0,-1 2-1,-1 3-2,-2 6-6,-2 7-5,-2 5-5,-4 3-4,-6 0-2,-6 0-1,-6 0-2,-2-2-2,-1-4-2,1-3-2,-1-5-3,2-4-1,3-5 0,2-5 0,4-5 1,5-7-3,8-11-2,8-12-2,8-9-4,5-9-3,6-7-5,5-4-5,5-7-5,2-2-4,0 0-3,0 2-4,0 1-3,-4 5-1,-7 10 0,-9 9 2,-7 11 0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0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99570 4500 564,'14'-8'0,"-3"2"0,-2 0 0,-4 2 0,0-1 1,2-2 2,2-2 2,1-1 2,2 0 5,0 6 6,-1 4 8,1 6 6,-1 2 1,-2 1-3,-2 2-5,-2 0-3,-2 3-4,-1 5-2,0 5-3,-2 5-2,-1 3-3,-4 3 0,-2 1 0,-3 2-2,-4 4 0,-1 6 0,-5 6-1,-1 6 0,-3 2 1,-1-1 2,-1-1 1,-1-1 3,1-2 0,5-2 0,3-4-2,5-2 0,5-5-1,6-2-1,7-5-1,8-4-1,4-3-4,5-1-4,3-3-5,5-1-6,1-2-3,0 1-4,0-1-3,0 1-4,-1-1-2,-3-2-1,-3 0 0,-3 0-2,-3-2 0,-3 1-1,-3-1-2,-2 1-1,-4-1 0,-3-3 4,-2-1 1,-3-2 3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0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52000 22945 645,'0'-21'4,"0"3"5,0 4 8,0 5 6,0 3 6,0 4 5,0 4 4,0 4 4,1 3-1,4 3-7,2 3-7,3 3-7,2 2-6,0 1-3,-1 1-4,1 1-3,1 1-4,1-1-1,3 1-3,2-1-2,1 2-6,1 1-9,0 2-9,2 3-8,-2-3-5,-5-6 3,-4-5 2,-6-6 2,-2-3 2,0 1-1,0 1 0,0 2 1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1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99126 10150 571,'-8'36'43,"2"-7"-9,1-8-7,0-5-9,2-2-3,0 5 2,2 5 1,0 5 2,1 5 0,-2 8 1,0 7-2,-1 6 1,-1 4-2,2 1-3,0 2-1,2 0-3,0 1-1,0-1-1,0 1 1,0-1 0,0 2 0,2 3 0,0 4 0,2 2 0,-1 0-1,1 0-3,0-1-2,0-1-4,-2-2-2,-2-4-3,-3-5-4,-4-3-4,-3-2 0,-5 1 3,-5 2 3,-5 0 4,-4 0-3,-1-3-11,-2-1-9,-2-2-10,1-7-2,5-11 5,5-13 6,5-11 6,3-6-1,2 0-10,3 0-8,1 0-8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1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100825 6268 681,'-7'-8'-9,"2"1"1,2-1 1,2 0-1,1 2 11,0 6 20,0 4 20,0 6 20,1 3 3,0 3-14,2 3-12,0 3-14,2 2-9,0-1-6,1 1-5,2-1-5,0-1-7,-1-1-5,1-3-7,0-1-5,1-3-3,3-4 4,4-5 1,2-2 4,2-5-1,1-1-5,1-2-3,1-1-5,0-4-1,1-2 2,-1-3 0,1-3 2,-2-1 3,-3 3 7,-3 1 7,-3 3 6,-4 1 12,-6 4 17,-6 2 17,-6 4 18,-3 2 0,1 4-15,-1 2-16,0 4-15,-1 1-9,-1 1-4,-3 1-4,-1 1-2,-2 1-3,2 0-2,1-1-1,1 1-2,2-2-2,3-1-2,2-2-2,4-2-3,2-1-2,0 1-2,2 2-2,0 0-3,0 0 9,-2-3 16,-2-1 18,-1-2 18,-4 0 6,-2 2-3,-3 2-2,-3 1-4,-4 4-2,-5 4-1,-5 3-1,-5 5 0,-2 2-2,0 0-1,0 2 0,0 1-1,1 0-2,3-2-4,4 0-3,2-1-3,3-2-2,5-5-3,3-3-1,5-4-1,3-4-8,6-1-9,4-2-12,6-2-10,4-3-6,3-4 2,5-4 0,4-4 1,-1-1 3,-3 1 7,-5 0 7,-3 2 6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2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101555 8250 626,'13'8'0,"-3"2"3,-4 0 0,-4 1 2,-3 3 1,-2 3 1,-2 5 1,-1 3 0,-2 2 5,0 1 10,0-1 10,0 1 9,1-2 2,1-2-5,0-1-5,2-3-6,1-1-4,2-3-4,2-1-4,2-2-5,1-2-5,2-1-6,0 0-8,1-2-7,2-4-4,4-8-2,2-8-2,3-7-2,0-4 0,-1 1 2,-2 1 3,-3 1 1,-1 1 2,-1 1 4,0 0 2,-2 2 3,0 3 5,0 3 7,0 4 8,-1 4 7,1 2-1,0 2-7,0 1-8,0 0-8,-1 1-10,1 0-12,0 0-13,0 0-13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2"/>
    </inkml:context>
    <inkml:brush xml:id="br0">
      <inkml:brushProperty name="width" value="0.02311" units="cm"/>
      <inkml:brushProperty name="height" value="0.02311" units="cm"/>
      <inkml:brushProperty name="color" value="#00BFF3"/>
    </inkml:brush>
  </inkml:definitions>
  <inkml:trace contextRef="#ctx0" brushRef="#br0">102039 8100 952,'-5'8'26,"6"1"-10,6 1-11,5 2-9,3-2-9,-1-1-5,-1-3-6,0-1-5,-3-1-1,-1 0 0,-2 0 3,-2 0 0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3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102850 7900 668,'29'0'110,"-3"2"-23,-5 0-26,-3 2-24,-2-1-16,3-1-9,2 0-9,1-2-7,1 1-6,-1 0-4,-1 2-4,-1 0-2,-1 1-6,-1 0-8,-1 0-7,0 0-7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4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102800 8650 713,'39'0'95,"0"2"-21,0 0-19,0 2-20,-1 0-16,-2 3-10,-2 2-11,-1 2-10,-4-1-13,-6-1-17,-4-2-16,-4-2-16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102230 10700 551,'-31'26'105,"1"5"-21,1 4-23,1 6-21,3 0-13,4-4-3,3-4-4,4-4-4,2-1-3,-1 1-2,-1 0-3,-1 2-2,0-2-1,2-3 2,3-5 0,1-3 1,3-4-2,4-1-6,4-2-5,4-2-7,4-3-4,5-4-2,5-4-3,5-4-1,1-2-3,-1 0-2,-3 0-1,-1 1-3,-3-2 1,-3 0 2,-3-1 2,-2-1 2,-5-1 1,-5 2 1,-4 1 1,-5 1 1,-4 0 1,0 2 1,-1 1 2,-1 0 0,-2 2 7,-1 2 9,-3 2 11,-1 2 9,0 1-2,5 0-16,3 0-16,4 0-15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103150 11950 654,'15'8'74,"-1"1"-10,-1 1-10,-1 2-9,-1-2-8,0 1-8,-2-2-7,-1-1-8,0-1-7,0-1-8,0 0-6,0-2-8,-1 0-12,1 0-17,0 0-19,0 0-17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102598 10527 518,'16'-6'82,"1"2"-17,1 4-19,1 3-18,1 1-10,-1 3-3,1 2-3,0 2-3,-2 1-1,-1 1 0,-3 1 1,-1 2 0,-3 0-2,-2 3-4,-4 1-3,-2 3-5,-4 1-1,0 1 0,-3 1 1,-2 1 1,-2 0 4,-4 2 7,-2 1 7,-3 1 8,-2 1 3,-3 0 0,-1 2 1,-3 1-1,-1 3-2,-3 6-9,-1 6-7,-2 6-7,-4 7-7,-4 9-6,-6 8-8,-4 10-6,-1 1-6,6-6-7,5-6-7,4-6-6,5-8 1,7-12 7,6-12 7,5-12 8,4-7 3,1-3 0,0-3-2,2-2 0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7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104904 11750 692,'-23'23'132,"1"1"-36,1-1-38,1 0-37,3-1-22,3-5-10,4-3-8,5-4-8,3-4-7,5-1-4,6-2-3,4-2-5,2-1 0,-1 0 5,-1 0 4,0 0 4,-3 0 5,1 2 6,-2 0 6,0 2 5,-4-1 8,-5 0 12,-4-2 11,-5 0 12,-3-1 5,2 0 0,1 0 1,1 0 0,2-2-3,4 0-4,4-3-5,4-2-4,2 0-7,1 0-8,1 2-8,2 1-9,-2 1 0,-1 4 8,-2 2 7,-2 4 7,-1-1-4,2-1-18,0-2-16,1-2-19,0-2-5,0-2 3,-2-2 4,0-1 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52839 28209 608,'7'-15'5,"-1"4"11,0 3 9,-2 3 10,-1 2 6,-4 3 0,-2 4 0,-3 2 0,-3 3-3,0 2-7,-1 1-6,-1 3-7,-1 2-4,2 1-4,1 3-3,1 1-4,-1 2-3,0 1-6,-2 1-4,1 1-6,-2-1-2,2-2 0,1-1 2,0-3 0,2-1-3,1-1-7,0-1-7,2 0-7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8"/>
    </inkml:context>
    <inkml:brush xml:id="br0">
      <inkml:brushProperty name="width" value="0.0322" units="cm"/>
      <inkml:brushProperty name="height" value="0.0322" units="cm"/>
      <inkml:brushProperty name="color" value="#00BFF3"/>
    </inkml:brush>
  </inkml:definitions>
  <inkml:trace contextRef="#ctx0" brushRef="#br0">104769 12000 683,'-18'10'103,"-3"5"-25,-5 5-25,-3 5-26,-2 1-14,1-1-2,1-3-3,1-1-3,3-3-2,5-3-1,5-3-1,5-3-1,4-2-9,6-2-16,4-2-17,6-2-17,5-4-4,7-4 9,7-5 7,7-5 9,1-1 7,-2 3 4,-4 2 7,-1 4 4,-6 2 7,-4 2 7,-4 3 7,-6 1 7,-3 2 6,-2 1 5,-3 3 5,0 2 4,-5 1 4,-4 2 2,-6 0 3,-3 1 2,-4 1 0,0 0-5,1-1-5,-1 1-4,7-3-13,14-4-20,14-6-20,14-4-21,4-3-7,-2 2 7,-3 1 5,-3 1 7,-3 0 6,-3 2 7,-3 0 8,-3 2 6,-3 1 7,-2 1 7,-4 3 7,-2 2 6,-3 1 5,-2 0 2,-2 0 3,-2 0 1,-1-1 2,1-1-2,-1-1 1,0 0-2,2-2-6,6 0-15,4-2-12,6 0-14,2-2-7,3 0 2,2-2 0,1 0 1,0-1 1,-2 0 2,-4 0 0,-3 0 2,-1 1 7,0 2 12,0 2 11,-1 2 13,-1-1-2,-4-2-15,-4-3-15,-4-3-16,0-3-5,1 0 2,2-2 3,2 1 4,1-3 1,0 0 0,0-1 0,0-1 0,1 1 0,3 2 1,4 4 0,2 3-1,1 2 1,0 0 0,-2 1-1,-1 2 0,1-1 0,0-2 0,1-2 0,2-1 0,-1-2 2,-1 2 3,-1 1 3,0 0 3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4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106858 11709 548,'7'-15'-3,"-1"4"6,-1 3 5,0 3 5,-2 2 9,-1 3 14,0 4 12,-1 2 14,-3 5 1,0 6-12,-3 5-10,-2 7-11,-1 3-7,1 4-3,-1 2-3,0 4-3,-1 4-11,-2 6-17,-2 5-18,-1 7-17,-1-1-8,3-9 6,1-7 4,2-8 5,2-6 2,1-3-1,0-5-1,2-3 0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70146 4800 565,'-16'0'7,"2"2"1,1 0 0,1 2 1,-1 0 2,0 2 2,-1 0 4,-1 1 2,0 2 1,-1 4-4,0 2-4,1 3-2,-1 1-2,0-1-1,1-1 1,-1-1-1,1-1 0,3-2 0,1-3-1,2-1-1,1-1 0,0 2 0,1 0 0,-1 1-1,2 0 1,4 0-2,4-2 1,4-1-2,3 0 0,3-2 0,3-1-1,4 0 0,0-1-1,1 0 0,-1 0-1,1 0 1,-2 0-1,-1 1 1,-2 2-1,-3 0 1,1 0-1,0-2 2,1-3 0,1 0 1,-1-4 6,-3-2 11,-2-4 11,-4-2 10,-2-3 1,0-3-12,-2-3-12,0-3-10,-1-2-8,0 1-2,0-1-3,0 1-1,0 0-4,0 1-6,0 1-4,0 1-7,0 1-3,0 3-3,0 1-1,0 2-4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4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71571 4574 472,'8'-21'31,"0"5"0,-1 5 0,1 5 0,-1 3 1,-2 3-1,-2 4 0,-2 2 0,-1 2-1,0 2-4,0 0-2,0 1-3,0 2-2,0 0-2,0 1-2,0 1-1,-1 2-3,0 3-1,-2 3-1,0 3-3,-2 2-1,0 1-3,-1 1-2,-1 1-2,-2 0-1,0 2 0,-2 1 0,0 1 1,0-2-1,3-4-1,1-3-1,2-5-2,2-6 0,2-8-3,2-10-1,2-8-2,3-7-3,4-3-2,3-5-4,5-3-2,2-4-1,1-2-1,1-4 0,1-2 0,1-1 1,-1 5 5,1 4 3,-1 4 4,-1 3 2,-3 5 1,-3 3 1,-2 4 1,-4 7 11,-1 7 19,-2 7 20,-2 9 19,-2 4 5,-1 1-12,0 1-11,-1 1-11,-2 1-8,-1-1-2,0 1-3,-1-1-2,-1 1-3,2 1-4,0 1-4,2 1-3,0-1-4,0-3-5,0-3-4,0-3-6,1-2-9,2-1-14,2-1-15,2 0-14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4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74192 3680 459,'0'-15'6,"0"2"11,0 3 12,0 1 11,0 3 3,0 4-2,0 4-5,0 4-3,0 4-3,2 3-2,0 5-2,2 3-2,-1 3-2,0-1-2,-2 1-2,0-1-2,-1 2-1,0 3 0,0 3-1,0 3 0,0 2-1,0 4-2,0 2-1,0 4-1,-2 2-3,0 4-2,-3 2-4,-2 4-1,0-1-3,0 1-2,2-2 0,1 0-2,0-4-3,0-5-6,0-4-5,0-5-5,0-5-5,0-4-2,0-3-2,0-5-4,0-3 2,1-3 5,-1-2 5,0-4 4,-1-2 2,0-2-2,-1-3-3,-2 0-1,1-4-2,1 0 3,0-3 0,2-2 2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5"/>
    </inkml:context>
    <inkml:brush xml:id="br0">
      <inkml:brushProperty name="width" value="0.03283" units="cm"/>
      <inkml:brushProperty name="height" value="0.03283" units="cm"/>
      <inkml:brushProperty name="color" value="#00BFF3"/>
    </inkml:brush>
  </inkml:definitions>
  <inkml:trace contextRef="#ctx0" brushRef="#br0">74041 3278 670,'-8'-21'3,"0"5"7,0 5 7,0 5 7,-1 5 6,-3 7 7,-3 7 6,-3 8 6,-3 2-3,0 2-11,0 1-12,-2 1-12,-1 0-9,-1 1-10,-1-1-8,-1 0-8,2-1-7,3-3-4,5-3-6,3-3-3,3-3-3,1-1 3,0-2 2,2-2 1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74950 3650 580,'29'15'33,"-6"-1"4,-4-1 5,-4 0 5,-3-1-1,1 3-3,1 1-4,1 3-5,0-1-4,-1 1-5,0-2-6,-2-1-5,-1-1-5,-1 1-8,0 0-5,-2-1-8,-1 0-10,-2-1-18,-3-1-15,0 0-17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68958 8809 637,'-28'-8'0,"7"0"0,7 0 1,7 1-1,3-1 4,0 2 7,0 1 7,0 0 8,3 2 4,6 0 3,6 2 3,5 1 4,5 0-2,1 0-4,3 0-6,1 0-4,2-1-5,1-1-7,0 0-5,2-1-5,1-2-7,-1 0-4,0-1-5,0-1-5,-2 0-1,-3 2 3,-5 2 3,-3 2 2,-4 1-3,-1 2-9,-2 0-9,-2 2-10,-3 0-3,-4 1 1,-4 2 3,-4 0 1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69576 8127 653,'-8'-14'-1,"2"2"-3,1 4-2,0 3-2,1 1 4,1 0 12,-1 0 11,0 0 12,1 3 7,0 6 3,2 6 3,0 5 3,1 5-2,0 1-9,0 3-8,0 1-9,0 3-8,0 2-8,0 4-9,0 3-8,-1 1-8,-2 2-6,-2 0-7,-1 2-6,-2-4-1,2-6 2,1-7 3,0-7 2,1-4 3,1-1 1,-1-1 1,0 0 2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1:59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71056 8609 604,'-22'1'38,"3"0"-2,3 2-1,3 0-2,2 2-2,0 3-3,2 4-2,1 2-2,0 3-2,0 3-1,0 3-2,1 3 0,0 0-2,2-1-3,2-3-1,2-1-3,2-3-3,4-1-5,2-3-4,3-1-6,3-4-3,3-6 1,3-6-1,4-6-1,0-4 0,0-3-3,1-3-2,-1-3-3,-1-2 1,-3-1 2,-3-1 2,-3-1 2,-3 1 3,-2 3 2,-4 3 1,-2 3 3,-4 3 1,-2 1-1,-4 2 0,-2 3 1,-2 0 0,-1 2 1,-1 1 2,-1 0 2,-1 3-3,1 4-4,-1 4-7,0 4-5,2 2-5,1 3-4,2 2-5,3 1-5,0 0 1,2-4 4,1-5 6,0-3 5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1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52331 28043 624,'-7'-8'1,"1"2"0,0 1 2,2 1 0,0 1 10,2 3 18,0 4 17,2 2 18,2 3 1,4 2-15,4 1-15,3 3-15,4 2-10,1 1-3,3 3-2,1 1-4,3 2-4,1-1-8,3 1-6,1-1-8,1 1-7,-2 1-5,0 1-6,-1 1-5,-3-2-3,-5-4 1,-5-3 1,-4-4 1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71900 9150 702,'21'1'72,"-3"2"-14,-5 2-15,-3 1-14,-2 3-9,-1 0-5,1 1-3,0 1-4,0 1-1,-1-1 2,1 1 2,0 0 2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73128 8533 542,'-14'-6'52,"2"4"-5,4 4-5,3 4-5,1 2-3,0 1-2,0 2-2,0 0-3,0 2-3,1 3-3,-1 3-3,0 3-4,0 0-2,2-1-1,0-3-1,2-1 0,0-1-1,0-1-1,0 1 0,0-1-1,2-1-3,6-2-5,4-4-7,5-3-6,2-3-3,-1-6-2,-1-4-1,-1-5-2,-1-3 0,-3-1 0,-1-1 1,-2-1 1,-2 0 0,0 1-1,-2 1 0,0 1-1,-3 0 2,-3 2 2,-2 1 2,-3 1 3,-3 2 0,0 2-1,-1 4-3,-1 3-1,-1 1-2,0 0-1,0 0 0,1 0-1,0 0 1,2 1 2,2 2 3,3 0 3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0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73974 8216 561,'-6'-7'39,"6"2"3,5 2 5,4 2 3,3 2-1,3 4-6,2 2-8,1 3-6,1 3-5,-2 0-4,-3 1-3,-1 1-5,-2 1-2,-3 1-2,-1 1-3,-2 2-1,-2 0-2,-2 2 0,-2 3-2,-2 1 0,-4 2-1,-5-1-3,-7 0-2,-5 1-3,-4-2-2,1-1-1,-1-3-1,1-1-1,1-3 0,1-3 3,3-3 1,1-3 2,3-1 1,1-2 2,2-1 0,3 0 2,5-2 2,10 0 4,10-2 4,9 0 5,5-2-3,1 0-9,-1-2-7,1 0-10,-1-1-6,0 0-8,1 0-6,-1 0-7,-1 1-1,-1 0 3,-3 2 3,-1 0 3,-3 1 4,-3-2 5,-3 0 4,-2-1 4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1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75510 8647 555,'7'-8'1,"-1"0"3,-1 0 2,0 1 3,-1 0 3,2 2 4,0 2 5,1 2 3,1 3 6,-2 6 5,-1 4 7,0 5 5,-4 3-1,-4 1-9,-5 1-10,-6 1-9,-2-1-4,-3 0-2,-2-1 1,-1-1-1,0-1-2,3-3-4,3-1-3,3-2-4,5-5-7,8-7-11,8-6-9,7-7-12,6-3-3,1 1 3,3 0 3,1 2 2,0 1 3,-3 3 3,-3 1 2,-3 2 4,-3 3 4,-4 4 8,-4 4 8,-4 4 7,-4 1 8,0-1 6,-3-1 6,-2 0 8,2-4-5,8-3-12,6-4-14,8-3-13,2-4-6,1 0-1,-1-1-1,1-1 1,-2 0 0,-3 4 2,-3 3 2,-2 2 3,-4 3 4,-3 2 9,-2 2 8,-4 2 10,1-1 2,4-2-2,4-4-3,4-2-2,1-1 1,-1 4 4,0 2 4,-2 4 5,-1 1 2,-2 1-1,-3 1 0,0 1-1,-2 1-1,0 0-2,0-1-2,0 1-3,2-2-5,4-4-6,3-4-8,5-4-6,2-3-7,-1 0-3,1-1-6,0-2-4,-2 1-1,-3-1 2,-3 0 3,-2 0 2,-5 1 4,-6 1 3,-6 0 5,-6 2 4,-2 0 3,1 2 2,1 0 2,1 2 1,0 0 1,1 0-2,-1 0-2,0 0-2,4-2-6,5-4-8,6-4-8,6-3-10,4-3-3,1-1-2,3-1 0,2-1-1,-1 0 3,-1 3 3,-2 1 6,-2 3 4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1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77666 7889 468,'7'-14'6,"-1"1"5,-1 2 6,0 2 4,-2 6 9,0 8 11,-2 9 13,0 10 12,-3 4 0,0 4-11,-3 3-12,-2 3-11,0 2-8,0 2-3,2 2-5,1 2-3,0 0-4,2 0-4,0-2-4,2 0-3,0-2-7,2-2-12,0-2-9,2-2-12,0-1-2,0-3 7,-1-2 5,1-1 7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3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73100 6200 723,'6'10'86,"-1"3"-18,-2 5-17,-2 3-18,0 3-13,0 1-7,2 1-8,0 1-7,1 0-8,-1 1-7,1-1-7,0 0-8,-1-2-7,0-5-6,-2-5-5,0-4-6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70064 16462 561,'6'-5'7,"-2"3"14,-4 4 15,-2 3 13,-4 4 3,-2 2-10,-3 2-9,-3 1-11,-2 1-5,1-1-2,-1-1-3,1 0-1,-2-2-3,0 1-2,-1 0-3,-1 0-3,1-1-2,3-1 1,3-1-1,3 0 1,1-1 0,2-1 0,1 1-1,0 0 1,4 0-2,6 2 0,6 0-2,5 1-1,4 0-1,1-3-2,1-1 0,1-2-2,0-1 1,-3 0 0,-1 0 1,-3 0 1,-1-1 1,-1 0 2,0-2 2,-2 0 1,-1-1 1,-1 0 4,0 0 1,-2 0 3,-1-2 4,-2-4 5,-3-4 6,0-4 6,-3-2 0,-1-1-5,0-1-5,-1-1-4,-1-1-3,0-1-1,0-1 1,0-1 0,1 0-5,0 1-7,2 1-10,0 1-8,1 2-6,0 1-6,0 3-4,0 1-5,0 2-3,0 0-1,0 2-3,0 1-1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71650 16000 496,'28'8'88,"-7"0"-16,-7-1-16,-7 1-17,-3 2-10,0 4-3,0 3-3,0 5-3,-1 2-3,0 2-2,-2 3-4,0 1-1,-3 2-2,-2 2 1,-4 3 1,-2 1 1,-1-1-1,1-4-3,0-4-2,2-3-3,1-4-3,1-3-6,0-3-5,2-3-5,1-4-3,2-6-2,2-6-1,2-6-3,2-4 2,5-3 4,4-3 4,4-3 4,3-5 0,5-5-1,3-6-3,4-6-2,0 0 2,-5 8 4,-5 6 5,-5 7 5,-3 6 5,-1 3 2,-1 4 4,0 4 4,-3 4 3,-1 4 5,-2 4 5,-2 4 4,-2 3 1,0 3-2,-2 3-3,0 3-2,-2 2-2,0-1-3,-2 1-3,0-1-3,-1 0-3,2-1-2,0-1-4,2-1-3,0-1-1,0-1 1,0-1 1,0-1 1,0-1-7,0-1-13,0 0-14,0-2-12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5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73450 16987 654,'21'-6'51,"-5"6"-5,-5 4-3,-4 6-5,-4 2-4,-1 3-5,0 1-5,-1 3-4,-1-1-3,0-1-3,0-2-2,0-3-2,0 0-4,3 0-5,2-1-4,2 1-4,2-2-2,3-4 1,4-4 2,2-4 1,1-3-5,1 0-12,-1-1-12,1-2-12,-2 1-6,-3 1 1,-3 0 0,-2 2 1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75392 15350 512,'-1'16'123,"0"-1"-27,-2 1-26,0 0-27,-1 1-15,2 5-4,0 3-4,2 4-5,0 4-1,0 3-1,0 3 0,0 2 0,0 4-2,0 2-7,0 3-5,0 4-5,0-1-5,-2-3-3,-1-2-1,0-4-3,-1-2-3,1-2-5,-1-1-5,0-3-4,-1-3-1,-2-2 1,-2-3 1,-1-3 1,-2-3 1,0-3 0,1-3 0,-1-2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6"/>
    </inkml:context>
    <inkml:brush xml:id="br0">
      <inkml:brushProperty name="width" value="0.03788" units="cm"/>
      <inkml:brushProperty name="height" value="0.03788" units="cm"/>
      <inkml:brushProperty name="color" value="#00BFF2"/>
    </inkml:brush>
  </inkml:definitions>
  <inkml:trace contextRef="#ctx0" brushRef="#br0">87962 25205 580,'-1'-30'9,"-4"17"17,-2 18 18,-3 18 18,-2 7 2,0 0-10,0-1-11,1-1-12,0-2-8,0-1-6,2-3-6,1-1-6,1-3-5,2-1-1,2-2-4,2-2-1,4-3-2,6-3 0,5-3 0,7-2 1,4-4 1,3-2 1,3-3 1,3-3 3,-1-1-3,-4 2-6,-3 2-4,-5 2-7,-5 2 0,-6 2 2,-8 2 5,-6 2 2,-7 3 3,-4 4 1,-5 3 0,-5 5 2,-2 1 0,1-1-1,1-1 0,1 0 0,1-2 0,1-1 1,1-1 2,1-1 0,1-1 1,1 0-1,1-2 0,1 0-1,3-2 2,8-1 5,6-1 5,8 0 5,4-2 1,3-2-2,3-2-3,3-2-1,1-1-4,-3 0-1,-1 0-3,-2 0-2,-3 1-1,-1 0 0,-2 2-1,-2 1 0,-4 0-5,-2 0-7,-6 0-8,-2 0-8,-4 0-1,0 1 7,-2 2 7,1 0 6,-3 2 6,-2 0 2,-2 1 5,-1 2 2,-2 0 3,1 0 3,-1-1 1,0 1 2,2 0 2,3 0 4,3 0 2,3 0 3,1 0 1,2 1-1,0 1-2,2 2 0,1-1-1,0-1 0,2-1 0,0 0 0,2-1-3,2-1-4,2 1-4,2 0-5,0 0-4,-2 2-3,-3 0-2,0 1-4,-4 1-1,-2 2-1,-4 0-1,-2 1 0,-4 0 0,-3-1 0,-5-1-1,-3 0 0,-4-3 0,-1-3-1,-2-2 0,-3-4-1,1-1 3,2 0 5,1 0 5,3 0 6,2 1 3,3 0 4,3 2 3,3 0 3,6 0 6,8 0 7,9-2 7,10 0 8,7-2 1,6 0-6,8-2-6,7 0-6,3 0-4,0 0-3,0 2-4,0 0-2,0 2-4,2 0-3,0 2-4,2 0-2,-2 1-2,-4 0-1,-4 0-1,-4 0 0,-4-1-7,-3-1-11,-5 0-13,-3-1-11,-5-3-6,-3 0 1,-4-3 1,-4-2 1,-3-2 4,-2-2 5,-2-2 7,-2-1 5,-2-3 5,-2-1 4,-2-3 6,-1-1 4,-1 0 3,2 2 1,2 4 2,2 3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1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87350 15650 626,'75'-2'95,"0"-3"-21,0-3-20,0-2-22,1-1-11,4 3-3,3 3-3,3 4-2,3 1-3,3 0-1,3 0-2,4 0-2,-3 1-1,-5 4 1,-7 3 0,-5 3 0,-6-1-4,-3-2-7,-3-3-9,-2-3-7,-6-2-6,-6 0-3,-6 0-2,-6 0-4,-6 0-2,-2 0-1,-3 0-1,-3 0-2,-7-2 2,-9-3 6,-10-3 6,-8-2 6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2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53976 35550 542,'-8'15'152,"2"-1"-39,1-1-36,0 0-38,0-1-20,-2 3-3,-1 2-2,-3 1-4,-3 6-2,-3 7-2,-5 8-3,-3 8-2,-3 3-4,1-2-5,-1-2-3,1-2-5,0-3-4,3-2-3,1-3-4,3-3-2,3-4-3,5-3-3,4-5-3,6-3-2,2-4-1,0-1-2,0-2-1,0-2 0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75217 15351 718,'0'-21'3,"2"3"6,0 5 5,1 3 6,-1 5 5,-6 6 7,-4 6 6,-5 6 6,-3 2-2,-1 3-13,-1 0-10,-1 1-13,0 0-10,1 1-13,1-1-10,1 1-13,0-3-4,2-1 0,1-4 2,1-3 1,1-2 3,3 0 4,1-2 4,2 0 5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0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75800 15600 714,'15'1'58,"-1"4"-6,-1 2-6,-1 3-6,1 3-7,0 0-8,1 1-8,1 1-7,-1 1-5,-3 1-6,-3 1-4,-2 1-5,-3 0-5,0-3-6,-2-1-5,0-2-6,-1-2-6,0-1-5,0-1-4,0 0-7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69302 21200 513,'-22'6'7,"4"-1"13,5-2 15,3-2 13,5 0 5,6 0-5,6 2-3,6 0-4,4 0-5,5 0-4,3-2-5,5 0-4,1-1-4,2 0-2,1 0-2,1 0-3,-1 0-5,0 0-6,-1 0-6,-1 0-7,-3 0-6,-3 0-4,-5 0-4,-3 0-5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70062 20761 551,'-8'-15'3,"2"4"7,1 3 7,1 3 6,0 3 8,2 5 10,0 6 8,2 4 10,0 4-2,2 3-11,0 3-13,2 3-11,-2 3-7,-3 4-1,-2 4-1,-3 4-2,-2 2-6,2-2-16,1 0-13,1-2-14,0-3-9,2-5-3,0-7-4,2-5-2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4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71225 21012 535,'-1'17'129,"-2"1"-29,-2 3-29,-2 1-30,0 2-15,0-1-5,2 1-3,1-1-3,0-1-4,0-1 0,0-3-3,0-1 0,2-3-4,4-1-3,4-2-3,4-2-4,2-5-3,3-8-2,1-8-2,3-7-3,0-5-1,1-1-1,-1-1-2,1-1-1,-2 0 1,-5 2 3,-3 0 4,-4 1 3,-3 1 2,0 3-2,-2 1 0,0 3 0,-3 1 1,0 4 4,-3 3 5,-2 3 4,-2 1 0,-2 2-2,-1 0-2,-3 2-3,0 1-5,1 4-6,1 2-7,1 3-6,1 1-5,2 0-3,2-2-5,3-1-3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71950 21450 619,'1'16'60,"2"-1"-2,2 1-5,2 0-2,0-1-6,1 1-7,0-1-7,0 1-7,-1 0-9,-1 1-9,-1 1-11,0 1-9,-2 0-9,0-1-7,-2-1-6,0 0-8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72950 20690 556,'29'-28'91,"-6"7"-16,-4 7-17,-4 7-16,-4 4-10,1 3-3,0 4-2,0 2-4,-2 3-3,-1 2-5,-2 2-4,-2 1-5,-3 3-3,-2 3-1,-4 3-1,-2 3-1,-3 2 0,-3 1 2,-4 0 0,-2 2 1,0-1-2,1-1-3,3-3-4,1-1-4,3-3-6,4-3-5,4-3-6,4-3-7,5-5-2,4-6 0,5-8 1,5-6 0,3-5 0,1-3-2,1-3-2,0-3-2,-1 1 2,-5 5 6,-5 5 7,-4 5 6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25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74153 20387 472,'8'-9'0,"-1"-2"0,1-2 0,0-1 0,-2-1 5,-2 2 9,-4 3 8,-2 1 10,-3 1 4,0 2-3,-1 1-2,-2 1-3,0 1-2,-1 3-2,-2 4-3,0 2-3,-1 4 0,-3 4 1,-2 3 1,-1 5 1,0 1 0,3-1-1,2-1-2,4-1-2,2-1-2,1-1-1,0-1-2,2-1-2,2 0-1,2 0 0,3-1-1,4 1-1,2-1-1,1-1-2,3-1-2,2 0-3,0-1-2,1 1-1,-1 1-2,1 2-1,-3 0-1,-3 1-1,-4 1 0,-4 1-1,-2 1 0,-2 1 2,0 1 0,-2 1 1,-1-1 2,-3-1 0,-4-3 1,-2-1 0,-2-3 2,-1-2 0,-1-4 1,-1-3 1,1-2 1,3-4-1,3-2 2,3-3-1,2-5 0,2-4 1,2-5-1,2-5-1,4-3 1,6-3-3,5-1-1,7-2-1,3-2-3,4-2-5,3-3-4,3 0-5,0-1-5,-2 5-7,-2 4-5,-1 4-5,-4 4-3,-4 5 2,-3 4 3,-4 6 1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0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79202 5459 532,'9'-25'6,"1"11"10,3 12 10,2 12 11,-1 8 1,-1 7-5,-3 5-6,-1 7-5,-1 3-4,-2 2-2,-1 2-1,0 2-1,-3 0-2,-2-2-2,-4-2-3,-2-2-3,-4 4 1,-6 10 3,-4 9 4,-4 11 2,-2 3 2,3-1-3,3-3 0,3-1-3,3-5 1,2-5-1,4-7 1,3-5 0,2-3-1,2 0-1,2 0-3,2 0-1,2 0-3,3-2-2,4 0-1,2-2-3,2 1 0,1 0 1,1 2 0,1 0 1,0 0 0,-3-2-4,-1-2-2,-2-1-4,-2-3-1,1-2-1,-1-2-3,1-1 0,-1-4-3,-2-4-3,-2-3-3,-2-4-4,-1-4-4,3-3-6,2-3-5,2-2-7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1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77347 12700 467,'-9'8'0,"0"0"0,-2-1 0,1 1 0,-2 1 1,0 4 4,0 2 4,1 3 3,-1 3 3,0 5 5,0 3 4,1 5 3,-1 2 2,2 2-1,0 2-3,2 2-1,1 2-2,2 2-3,3 2-4,1 2-2,1-1-2,2-4-1,0-4-1,2-3-1,-1-1 0,1 6 2,0 4 1,0 6 1,-2 5 1,-2 7-1,-3 7-1,-4 7-1,0 1-1,-1-4 1,0-3 0,0-5-1,1-2 1,0-3-1,2-1 1,1-2-1,-1 0 0,2 3-1,-1 3 1,0 3-1,0 0-2,0-3-3,0-3-3,0-2-2,0-5-2,0-3 1,0-4 1,1-4 1,-2-3-1,2-4 1,-1-2-1,0-3 0,0-3 0,2-1-2,0-3-1,2-1-2,-2-3 0,-2 0-2,-3-1 0,-3 0-1,-3-1 0,-2 3 2,-2 1 0,-1 3 2,-6 2-3,-7 6-5,-8 5-6,-8 5-5,-7 2-4,-4 1-2,-5 2-3,-5 0-2,1-2-1,9-8 1,7-6 3,8-7 1,6-6 1,7-3 1,5-4 0,7-4 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16:42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53517 36005 580,'-15'-14'6,"-1"2"15,0 4 12,1 3 14,2 2 4,6 2-4,6 2-6,6 2-3,3 2-6,1 2-4,2 1-5,0 3-5,1 2-4,1 1-4,1 3-4,2 2-5,1 1-1,3 3 1,3 1 0,3 3 1,1 0-8,2 2-13,1 1-14,1 1-13,-2-2-6,-3-2 5,-5-3 5,-3-3 3,-4-2 3,-3-3-2,-3-1-2,-2-2 0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70310 27125 614,'-30'29'70,"7"-3"-14,4-5-16,4-3-15,4-3-7,-1 1-2,0 0-1,1-1-1,-1 1-2,0 1-2,0 1-2,1 1-3,-2 2-1,-2 3-2,-1 3-1,-3 3-2,1-2 0,5-5 0,3-7 0,4-5 1,4-4 0,4-2 1,4-3 2,4 0 1,3-4-1,5-2 0,3-4-1,5-2-1,1-2 0,1 1 1,-1-1 0,0 0 1,0 2 1,-3 3 0,-1 2-1,-3 4 0,-2 1 1,-3 2 0,-2 0 0,-4 2 1,-4-3 0,-4-6 2,-6-6 2,-4-5 1,-2-6-4,1-3-6,0-5-7,2-3-7,1-1-6,0 0-1,2 1-4,1 1-2,0 2 0,2 4 2,0 2 2,2 3 2,0 3-1,0 2-5,0 4-6,0 3-4,1 1 0,2 1 3,2-1 3,2 0 4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4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71681 26850 488,'0'15'42,"0"-1"-6,0-1-8,0 0-6,1-1-4,0 1 1,2 1 0,0 2-1,1 0 1,0 3-1,0 1-2,0 3 0,-1 1-1,-1 1 0,0 1 0,-1 1-1,-3 0-1,0 2 0,-3 1-1,-2 1-2,-1-1 0,2-2-2,1-1-1,0-3-1,1-1-1,1-1 1,-1-1 0,0 0 0,0-3-1,2-1-6,0-3-5,2-1-4,0-6-6,0-10-7,0-10-6,0-9-7,3-8-1,6-3 5,5-4 4,7-4 6,2-2 3,1 2 1,-1 0 2,1 2 2,-1 2 1,-1 5 4,-1 5 2,-1 5 4,-2 4 1,-1 3 3,-2 3 3,-2 3 2,-2 2 4,-1 3 5,-1 4 6,0 3 4,-3 1 3,-1 3 0,-2 2 0,-2 2-1,-1 1 0,0 3 0,0 2-1,0 2 0,1 0-3,0 1-2,2-1-3,0 1-4,0 0-2,0 1-3,-2 1-1,0 1-3,-1 2-2,0 2-1,0 4 0,0 3-3,0 0 0,2-3-1,0-3-2,2-3 0,-1-3-1,0-1 0,-2-3 1,0-1 0,-1-2-5,0-1-13,0-1-10,0 0-12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74728 26387 560,'-7'-6'10,"4"6"11,2 4 11,4 6 11,1 4 2,2 7-4,0 5-5,1 7-6,0 3-3,-2 2-4,-3 2-3,0 2-4,-2 3-2,0 4-1,0 4-1,0 4-2,-2 0 0,-2 1-1,-4-2 0,-2-1 0,-1-2-2,1-4-4,1-4-6,1-4-4,0-4-3,2-3-2,1-5-3,0-4-2,1-6-8,1-10-14,-2-10-14,2-10-14,-1-5-3,2 1 10,0-1 10,2 1 9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74500 26166 657,'-16'-7'6,"2"2"10,1 2 12,1 2 11,0 3 5,1 6-2,-1 4-3,0 5-1,0 2-5,1 1-8,-1-1-8,0 1-8,0-1-4,-1 1-4,-1-1-1,-1 0-2,0 0-7,2-3-9,3-1-9,1-2-10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75450 26200 606,'9'15'114,"3"-1"-24,4-1-26,2 0-24,0-2-14,0-1-3,0-1-3,-2 0-3,-2-1-19,-1 1-31,-2 1-33,-2 2-32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6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76450 27631 511,'24'0'135,"1"0"-29,1 0-30,1 0-29,1-1-18,0 0-5,2-2-7,1 0-5,-1-1-2,-3 0-1,-4 0 1,-1 1 1,-3-1-8,-1 2-16,-1 0-15,-1 2-15,-4 2-11,-6 6-7,-8 4-6,-6 5-7,-3 0 5,2-2 13,2-3 14,3-2 14,-1-3 9,0-1 3,-2-1 4,0 0 3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6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76386 28600 569,'-15'0'0,"2"2"0,3 0 0,1 1 0,4 0 9,6 0 18,6-2 19,6 0 17,3-2 4,4 0-12,4-2-13,1 0-11,3 0-8,1 1-1,1 0-3,1 2-1,-1 0-9,-2 2-17,-2 0-15,-1 1-17,-2 0-10,-2 0-3,0-2-3,0 0-5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78762 27400 474,'-7'30'139,"1"-2"-32,0-1-30,2-3-31,0 0-17,0 1-5,0 1-3,0 1-3,0 0-4,1-2-1,-1 0-2,0 0-2,0-3-2,2 0-2,0-1-1,2-1-3,2-2-1,6-4-5,4-5-2,5-3-4,2-5-3,1-8-4,-1-6-3,1-7-4,-1-5-2,-1-4 1,-1-5 0,-1-3 0,-2-1 1,-3 4 5,-3 2 4,-2 3 4,-3 3 3,-2 2 2,-2 1 3,-2 3 2,-3 3 1,-2 4-1,-3 6 1,-3 5-2,-2 2-1,1 2-3,-1 0-3,1 1-4,-1 3-4,2 2-5,1 3-5,1 4-5,1-1-1,2-1 3,3-3 2,1-1 3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79350 28100 566,'14'15'9,"-1"-1"18,-2-1 17,-2 0 19,-1-2 3,1-1-9,1-1-9,2 0-9,-1-1-9,-1 1-6,-1 1-7,0 2-8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7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80422 26181 494,'21'-13'87,"-3"3"-17,-4 4-18,-4 4-17,-3 4-10,-1 4-2,0 4-2,-2 3-2,-1 4-3,-2 3-4,-2 3-2,-2 3-4,-2 3-4,-4 1-2,-2 2-2,-3 3-4,-1-1 0,1-2 1,1-2 2,0-1 1,3-3 1,3-1 1,2-3 1,4-1 1,1-2 0,2-1 0,0-1 1,2-1-1,1-1 1,3-1-1,3 0 1,4-2 0,0 0 0,-1 0 1,-1-1-1,0 1 0,-3 1 1,-1 1 2,-2 3 3,-2 2 1,-2 1 2,-2 1 0,-2 1 1,-2 1 0,-3 1-1,-2 1-2,-3 1-2,-3 1-2,-2 0-5,-2 0-4,0 1-6,-1-1-6,-1 0-5,-1-1-6,-1-1-6,-1-1-5,1-3-2,1-5 4,3-5 2,1-4 3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3"/>
    </inkml:context>
    <inkml:brush xml:id="br0">
      <inkml:brushProperty name="width" value="0.04331" units="cm"/>
      <inkml:brushProperty name="height" value="0.04331" units="cm"/>
      <inkml:brushProperty name="color" value="#FED406"/>
    </inkml:brush>
  </inkml:definitions>
  <inkml:trace contextRef="#ctx0" brushRef="#br0">2289 5995 508,'-15'0'0,"1"0"0,1 0 0,0 0 0,4 0 0,5 0 0,4 0 0,6 0 0,5 1 7,9 0 14,7 2 14,8 0 14,1 2 1,-7 2-11,-7 1-11,-7 3-11,-5 4-7,-4 5-5,-4 7-3,-4 5-4,-5 4-1,-4 2-1,-5 2 0,-5 2-1,-3 0 1,-1-2 0,-1-2 0,-1-1 0,2-5 1,3-6 3,4-5 3,5-7 2,5-5 3,6-4 0,7-6 3,8-4 0,4-5-1,3-3-4,3-5-5,3-3-4,1-4-3,1-1-1,-1-3 0,1-1-1,-2-1-2,-2 2-5,-1 0-5,-2 1-5,-4 1 0,-1 1 1,-4 1 3,-3 1 2,-2 1 1,-2 1 3,-2 2 1,-2 0 2,-1 1 3,0 2 4,0 3 5,0 1 4,1 5 10,2 6 15,2 7 15,2 8 15,0 3 2,-1 3-10,-1 1-10,0 3-12,0 0-6,0-1-3,1-1-2,2-1-3,-1-1-2,1-1-1,0-1-2,0-1-2,0-1-2,1-1-1,2-1-2,0 0-2,0-2-2,-1-1 0,0 0-1,-2-2 0,0 0-1,0 1-3,0 2-2,0 0-2,-5 1-1,-9 1 0,-8 1-1,-9 2 1,-3-1-1,1-1 0,3-1 1,1-1-1,2-1-1,-1-2-3,1-2-3,-1-2-3,1-2-3,1-1-4,1 0-3,1-2-4,1-2 0,2-6 2,2-4 2,3-5 1,0-1 3,2 3 2,1 3 1,0 3 3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9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82073 27400 548,'-9'16'87,"-2"1"-14,-2 1-12,-1 1-14,-2 2-8,0 1-7,1 3-5,-1 1-5,1 0-4,1-5-3,1-3-1,1-5-3,4-3-5,10-4-12,8-4-9,9-4-11,4-2-4,1 0 2,-1 0 1,1 0 3,-3 1 3,-3 2 5,-5 2 4,-3 2 4,-3 2 4,-2 2 4,-2 2 2,-2 2 4,-2 0 3,-2 1 2,-2 0 3,-2 0 3,1-4-5,4-5-10,4-6-10,4-5-11,3-4-6,2 0 2,1 0 0,3 1 0,0 0 3,-3 2 4,-1 2 4,-2 2 5,-2 3 5,-1 4 6,0 4 5,-2 4 5,0 2 4,-2 0 3,0-1 2,-2 1 2,0-1 0,-2-1-1,0 0 0,-2-2-2,3-3-5,6-4-8,6-6-8,6-4-9,1-2-7,1 1-7,-2 0-9,-1 2-6,-3 3 4,-5 4 16,-4 6 17,-6 4 16,0 2 3,2-3-9,4-1-10,2-2-9,1-3-8,-2-4-5,-2-4-5,-2-3-6,0-5-2,4-4 1,2-3 1,3-5 0,1-1 3,0 0 4,-2-1 5,-1 1 4,0 2 4,0 5 3,0 5 2,0 5 4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39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83950 26961 463,'7'-8'0,"-1"2"-1,-1 1 0,0 0 0,-1 1 4,0 0 12,-1 0 10,1 1 11,-1 1 7,0 5 3,-2 6 5,0 4 3,-1 4-2,0 1-7,0 3-6,0 1-8,0 3-5,0 3-4,0 3-4,0 3-4,0 1-4,0 2-3,0 0-5,0 2-2,0 0-2,0-2 0,0 0 1,0-1 0,0-3-9,0-2-19,0-3-18,0-3-18,0-4-9,2-3 2,0-4 1,2-4 2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0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92275 25157 451,'8'-17'51,"-2"14"-8,-1 14-7,0 13-8,-2 9-3,0 3 2,-2 3 2,0 2 2,-1 3-1,0 0-4,0 2-5,0 0-4,-1 3-4,-2 4 0,-2 4-3,-2 4-1,-1 1-2,-2 3-1,0 0-1,-1 1-2,-1-2-1,0-5-2,1-4-2,-1-6-1,1-5-1,2-4-2,2-5-1,3-5-1,3-13-4,7-21-7,7-20-6,8-20-7,4-16-2,2-8 1,4-8 0,3-10 2,2-1 2,3 4 3,1 5 4,2 5 3,0 6 4,-2 5 2,-2 6 3,-1 6 2,-4 7 3,-4 8 6,-3 7 5,-5 9 4,-2 5 5,-1 2 1,-1 4 4,0 3 2,-2 2 2,-1 2 1,-1 2 1,0 2 2,-2 1-1,-1 2-1,-1 0-1,0 1-1,-1 2-2,-1 4-1,1 2-1,0 3-1,-1 3-1,-2 3-1,-3 3-1,0 3-2,-2 3-2,0 2 0,0 4-2,0 3-1,-1 3-1,-1 6-1,0 4-1,-1 5 0,-1 2-6,0-1-7,0-1-8,0 0-9,1-4-8,0-7-6,2-4-7,0-7-6,1-6-1,0-6 9,0-5 8,0-6 8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96292 23417 528,'0'-28'7,"0"5"15,0 7 14,0 5 15,0 6 6,0 6-1,0 6-3,0 6-1,-1 4-6,0 5-13,-2 3-11,0 4-12,-2 5-6,-2 5 2,-2 4 2,-1 5 0,-2 2-8,0 0-22,1-2-20,-1 0-21,1-5-9,3-8 2,1-8 2,2-7 1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95515 26850 605,'6'8'80,"-1"0"-15,-2-1-14,-2 1-14,-1 0-9,0 2 0,0 0-1,0 1-2,2 1-9,4 0-20,4 0-18,4-1-20,2-1-7,1-4 7,1-4 7,1-4 6,2-4 4,3-4 4,3-3 2,3-5 4,-4 3 8,-11 9 15,-10 8 16,-12 9 14,-5 5 6,-3 0-5,-2-1-4,-1 1-5,0-2-6,2-3-6,4-3-7,3-2-8,3-3-6,6 0-9,4-2-9,6 0-7,2-1-2,1 0 8,1 0 6,2 0 6,-1 0 4,1 2 0,0 0 0,-1 2 1,-1 0 0,-4 3 3,-5 2 3,-2 2 2,-5 1 1,-2 0 1,-4-1 1,-2 1 0,-3 1 0,-3 1-2,-4 3 0,-1 2-2,-4-1-1,0 1 1,-1-2-1,0-1 0,-2 0 0,1-1 0,-1 1 0,1 0 0,0-1 1,1 1-1,1 0 1,1-1-1,3 0 0,3-2-2,4-3-2,4-1-1,7-2-5,8-2-6,9-2-8,10-2-7,4-2-3,0-2 1,2-2 0,1-2 1,-1 1 3,-3 1 5,-3 2 6,-3 2 5,-3 1 5,-3 2 8,-3 0 5,-2 2 6,-3 1 4,-1 3 2,0 3 0,-2 4 1,-1 1 4,0 1 6,-1 1 6,-2 1 6,0 0 2,0-3-3,0-1-3,0-2-2,0-2-4,2-1-5,1 0-4,0-2-4,1-3-6,2-6-6,0-6-6,2-6-5,0-3-4,3-1-1,2-1-3,2-1-1,0 0-1,1 1 1,0 0 0,-1 2 0,2 2 1,1 3 1,3 3-1,2 2 1,-1 2 4,0 0 5,-1 0 7,0 1 6,-3-1 3,-1 4 0,-2 0-2,-3 4 0,-1 0-2,-2 1-5,-2 2-4,-2 0-4,-4 1-10,-6 0-16,-6 0-16,-6-1-17,-1 0-1,1-2 10,2-2 11,3-2 10,0-1 9,2 2 4,1 0 4,1 2 5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2305" units="cm"/>
      <inkml:brushProperty name="height" value="0.02305" units="cm"/>
      <inkml:brushProperty name="color" value="#F2395B"/>
    </inkml:brush>
  </inkml:definitions>
  <inkml:trace contextRef="#ctx0" brushRef="#br0">96700 28515 954,'17'-7'-3,"1"3"7,2 1 7,3 2 7,0 1-4,1 2-12,-1 0-15,0 1-12,-1 0-7,-5 0-1,-3-2-1,-4 0-1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98500 27450 706,'38'0'88,"-2"2"-16,-2 0-18,-2 2-18,-2-1-12,-1 1-10,-3 0-9,-1 0-8,-4 0-4,-3 0 2,-5 0 4,-3 0 2,-3 0-7,-2 1-15,-3 1-15,0 2-15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4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98500 28250 638,'24'14'123,"1"-1"-26,1-3-29,1-1-26,0-2-21,2-2-11,1-3-11,1 0-12,-2-2-11,-3 0-9,-5 0-8,-3 0-10,-4-1-3,-1 0 2,-2-2 1,-2 0 1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100227 26600 447,'-29'17'130,"5"3"-27,5 3-26,5 3-27,1 2-16,-2 1-5,-1 0-5,-3 2-4,-1 2-4,-1 5-2,-1 3-1,-1 4-3,1 0-1,1-2-1,3-4-1,1-2-1,3-4-3,2-3-5,4-5-3,3-4-5,5-4-4,10-6-3,8-6-3,9-6-3,3-5-3,-2-4-3,-2-4-3,-1-3-2,-3-4 0,-3 1 2,-3-2 4,-3-1 3,-3 1 3,-2 5 4,-4 3 4,-2 4 3,-4 3 4,-4 2 0,-4 3 3,-3 1 0,-4 1 1,-2 1-1,-1 2-1,-2 0 0,-2 2-3,2 0-3,2 1-4,0 2-3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100800 28000 717,'28'14'60,"-5"-3"-10,-7-3-11,-5-2-10,-3-2-6,2 1-1,0 1 0,1 2-2,1-1-6,2-1-11,0-1-11,1 0-11,0-2-9,-1 0-3,-1-2-5,0 0-4,-2-2-2,-1 0 0,-1-2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3"/>
    </inkml:context>
    <inkml:brush xml:id="br0">
      <inkml:brushProperty name="width" value="0.03177" units="cm"/>
      <inkml:brushProperty name="height" value="0.03177" units="cm"/>
      <inkml:brushProperty name="color" value="#FED406"/>
    </inkml:brush>
  </inkml:definitions>
  <inkml:trace contextRef="#ctx0" brushRef="#br0">3300 5835 692,'17'-21'87,"1"5"-14,3 5-15,1 5-15,1 2-13,1 1-15,-1-1-14,1 0-13,-2 1-12,-2 2-10,-1 2-9,-2 2-10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101337 26600 500,'29'8'97,"-3"0"-22,-5-1-22,-3 1-23,-2 0-13,-1 0-4,1 0-3,0 0-3,-2 0-2,-1 1 2,-3 1 2,0 2 1,-3 0 1,-1 1-2,-1 1 0,0 1-2,-2 3 1,-2 6 2,-2 3 3,-2 6 2,-3 4 2,-2 4-2,-3 4 0,-3 4 0,-4 3-4,-3 2-3,-5 2-4,-3 1-5,-3 3-7,-1 0-11,0 1-10,-2 1-11,3-2-7,4-5-4,5-4-4,5-6-3,3-5 0,2-7 6,3-7 6,1-7 4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103000 27583 628,'30'6'151,"-2"1"-39,-1-2-41,-3-1-40,0-1-25,1 0-6,1-2-8,1 0-8,-1-1-6,-1 0-5,-3 0-4,-1 0-4,-3-1-4,-1-2-2,-2-2-2,-3-1-2,-1-2 2,-2 2 5,-2 1 5,-2 1 5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103490 26850 516,'6'12'145,"-4"7"-33,-4 8-31,-4 9-32,-3 4-19,-2 2-5,-1 2-5,-3 2-6,0-1-7,1-1-7,1-2-7,1-1-9,1-5-2,0-4 3,2-5 2,1-5 2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104278 27563 532,'-8'37'125,"-2"0"-26,0-3-24,-1-2-26,0-2-16,2-1-5,2-3-7,3-1-5,0-3-6,2-3-2,0-3-5,2-3-2,3-4-8,7-6-9,8-6-10,6-6-9,2-5-4,-2-3 4,-1-5 3,-3-3 3,-2-3 4,-2-1 1,-4-1 3,-3 0 2,-2-1 2,-2 3 3,-3 2 3,0 1 2,-4 4 3,-2 3 3,-4 4 3,-2 5 2,-2 2 2,1 2-2,-1 2 0,0 2-2,1 2-4,1 2-4,0 2-5,2 2-6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105100 28300 608,'7'14'16,"-1"-1"-6,0-2-8,-2-2-7,1-1 8,0 1 22,1 1 22,2 2 22,-1-1 5,1 1-14,0 0-13,0-1-13,0-1-24,1-2-37,1-4-36,2-2-36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6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105631 26516 552,'15'-7'6,"-1"2"13,-1 2 13,0 2 13,-2 3 5,-1 6 0,0 4-1,-2 5-1,-2 3-5,-2 1-9,-4 1-7,-2 1-10,-3 0-5,0-1-3,-1-1-4,-2-1-4,1-1-1,1-1-3,0-1-1,2 0-2,1-2-2,2 1 0,2 0-2,2-1-2,1 1 1,2 2 1,0 0 2,1 1 1,1 1 1,0 1 2,0 1 2,0 1 0,-2 0 1,-3 1 2,-2-1-1,-4 1 2,-3 1-3,-7 2-8,-6 4-6,-5 3-8,-6 2-5,-7 2-7,-4 2-5,-7 3-6,2-4 0,10-6 9,9-7 7,11-7 8,3-3 3,0-1-1,-1 1-1,-1 0-1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96450 32100 613,'20'0'9,"9"0"19,8 0 18,10 0 18,1 1 5,-4 2-12,-6 2-11,-4 2-10,-5 0-13,-3 1-15,-5 0-13,-3 0-15,-5-1-14,-5 1-13,-4 0-14,-6 0-13,-2-1 0,-2 1 14,0 0 13,-1 0 14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96563 32750 671,'-21'8'45,"8"-1"-4,7 1-4,7 0-4,6-1-3,7 1-2,7 0-3,7-1-2,5 0-2,2-2-4,4-3-3,3 0-4,0-4-5,-1 0-10,0-3-9,-1-2-9,-4 0-1,-4-1 4,-5 0 4,-5 1 5,-3-1-5,-3 2-17,-1 1-15,-2 1-17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7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98661 31350 488,'16'0'73,"2"0"-20,0 0-20,1 0-20,1 1-10,1 2 1,1 2 0,1 2 0,0 1 3,-1 1 3,-1 2 3,-1 0 5,-3 1 1,-3 3 1,-4 2 0,-4 1 1,-4 4 0,-4 3-1,-4 5 0,-4 3-1,-4 5-1,-3 6-1,-5 6 0,-3 6-1,-4 5-2,-1 7-2,-2 5-2,-2 7-1,-2 1-6,1 0-5,0-1-6,0-1-7,1-1-8,1 2-7,3 1-10,2 1-8,1-4-5,3-6 0,1-7 0,3-6 0,2-10 3,5-10 5,3-12 7,4-9 6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48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100756 32425 429,'-10'30'36,"-2"0"0,-3-1-1,-3-1 0,-2-1-3,1-2-6,-1 1-6,1-2-6,0-3-3,2-1-1,2-4-2,3-3-1,5-5-7,10-8-11,10-8-12,9-8-11,6-2-4,1 3 5,1 3 5,1 3 6,-3 2 3,-6 2 4,-5 2 4,-6 2 3,-4 2 7,-2 4 8,-3 2 10,0 3 10,-4 1 2,0 0-4,-3-2-4,-2 0-4,1-3-5,6-3-9,4-2-8,6-4-8,1-1-4,1 1 1,0-2 1,0 2 1,0-1 1,1 0 2,1 0 1,2 0 2,-2 1 3,-1 0 8,-2 2 6,-2 0 6,-1 1 0,3-2-8,2 0-9,2-2-7,0 0-5,1-2-1,0 0-1,-1-1-1,0 0 3,-2 2 5,-3 2 6,-1 2 7,-2 2 1,-2 2-1,-2 2-1,-2 2-1,-1 1-2,0 0 0,0-1 0,0 1-1,-1 0 5,0 2 7,-2 0 9,0 1 8,-1 1 4,0 0-1,0-1 0,1 1-1,1-1-3,5-2-6,6-2-6,4-2-6,4-4-6,1-2-5,3-5-7,1-4-5,1-2-3,-3 0-1,-1 1-1,-2-1 0,-3 0 0,-3 1 1,-3-1 1,-2 0 1,-3 0 2,0-2 3,-2 0 2,0-1 3,-3 1 2,-4 1 3,-4 2 3,-4 2 2,-3 3 4,-1 5 4,-3 2 3,-1 5 4,-1 3 2,3 0 0,1 1-1,3 1-1,1 1-1,2 0-1,2 0-3,3-1-2,2 1-4,4 0-7,4-1-7,4 1-8,3-3-4,5-6-4,4-6-2,3-6-4,4-4-1,1-3 0,3-3 0,1-3 0,2-2 1,1-1 3,0-1 3,2-1 3,-1-1 3,-1-1 4,-3 0 5,-1-2 4,-4 1 4,-2 3 5,-3 3 4,-2 3 4,-4 3 2,-3 1 2,-3 2 0,-2 3 0,-3 2 11,-1 6 19,0 4 19,-1 6 20,-3 6 1,0 7-17,-3 8-16,-2 9-18,0 4-11,0 4-7,2 2-7,1 4-8,-1 1-3,2 3-1,-1 2 0,0 2-1,1-1-5,2-1-10,2-2-10,2-2-10,1-7-12,0-8-15,-1-11-16,2-9-15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4"/>
    </inkml:context>
    <inkml:brush xml:id="br0">
      <inkml:brushProperty name="width" value="0.04199" units="cm"/>
      <inkml:brushProperty name="height" value="0.04199" units="cm"/>
      <inkml:brushProperty name="color" value="#FED406"/>
    </inkml:brush>
  </inkml:definitions>
  <inkml:trace contextRef="#ctx0" brushRef="#br0">3878 4046 523,'-27'1'50,"7"1"-10,8 3-10,9 2-9,2 1-4,-1 2 0,0 0 0,-1 1 1,-1 3 0,2 2-1,0 3-2,2 3 0,0 0-3,2-3-1,0-3-3,2-3-2,0-3-2,3-2-1,2-4-3,2-2-1,2-3-4,1-2-2,3-2-5,2-2-2,-1-2-3,-1-3 2,-3-4 0,-1-2 2,-2-2-2,0-1-4,-2-1-2,-1-1-4,-1 0 1,-4 1 5,-3 1 5,-2 1 5,-3 2 5,-2 3 6,-1 2 4,-3 4 6,-1 2 3,1 2 0,-1 3 0,0 1 0,1 2 1,0 3-1,2 4 0,1 2 0,1 2-2,4 0-4,3-1-3,2 1-4,4-2-3,4-4-4,3-4-5,5-4-3,1-4-4,1-4 1,0-4-2,-1-3 0,0-2 0,-3 2 0,-1 3 2,-2 1 0,-2 2 3,-1 1 6,0 0 4,-2 2 6,-1 3 9,-2 6 12,-3 6 13,0 6 12,-3 4 3,-1 3-6,0 3-7,-1 3-6,-2 3-5,-2 4-4,-2 4-4,-1 5-3,-5 5-3,-4 8-4,-5 7-1,-5 9-4,-3 8-3,-2 10-2,-3 10-4,0 9-2,-4 8-2,-1 5-1,-2 5 0,-2 5-1,0-1-2,2-4-5,2-5-4,2-5-5,4-8-4,6-11-1,5-10-3,7-11-1,3-10-1,4-7 2,3-8 1,3-8 1,2-9 1,3-11 0,4-11 0,2-10 0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7457 36109 466,'1'-17'3,"1"-2"6,3-1 7,2-3 7,0 1 5,-2 1 4,-2 3 4,-2 1 4,0-3-3,4-7-8,2-8-9,3-8-9,1-3-5,-2 2-2,-2 2-3,-2 2-2,-3 3-1,-2 7 1,-4 6 1,-2 5 0,-3 6 1,0 4-2,-1 6 1,-1 5-2,-2 5 1,0 7 1,-1 7 0,-1 7 1,-1 6 2,1 4 0,-1 6 1,0 4 1,1 2 1,1-2-1,1-2-1,0-2 0,3-2 0,3-2 1,2-1 0,4-3 0,2-3 0,2-2 1,2-3 1,2-3 0,1-2 0,3-3-2,2-1-1,2-2-1,0-4-1,1-3 0,0-4-1,-1-4 0,1-3-4,0 0-5,-1-2-7,1 0-6,1-5-2,5-7 3,3-9 2,5-7 3,0-4 2,-2-1 0,-1 1 2,-3 0 1,-2 0 0,-4 1 0,-5 1-2,-3 2 0,-3-1 0,-2-1-1,-3-1-1,0 0 1,-4-1 0,0 1 2,-3 1 2,-2 2 3,-1 1 2,-2 5 1,0 3 2,-1 5 2,0 2 1,0 2 0,2 2 1,1 3 1,0 0 2,0 2 5,0 1 5,0 0 5,1 3 3,1 2 4,0 3 3,2 4 2,1 3 0,0 4-3,1 3-5,2 5-4,0 3-2,0 6-1,0 5-1,0 5-1,0 3-2,0 4-1,0 2-2,0 4-1,-1 3-1,0 7 0,-2 5 1,0 7 1,0 4-4,0 4-10,2 4-7,0 4-10,1 3-8,-2 4-9,0 2-9,-1 4-10,-1-6-1,2-11 5,0-11 5,2-13 4,0-9 4,0-8 2,0-8 1,0-7 1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8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11289 36728 590,'-5'-8'7,"6"-2"15,6 0 15,6-1 14,4 0 5,3 2-5,3 2-5,3 3-4,2 0-7,2 2-7,3 0-9,1 2-7,-1 0-9,-3 2-7,-5 0-8,-3 2-8,-4 0-6,-3 1 0,-3 2-2,-2 0-2,-4 2-3,-3 3-6,-2 4-6,-4 2-6,-1-1 1,-2-3 7,0-4 6,-1-4 7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8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11166 37850 598,'-12'13'9,"8"-3"19,8-4 19,8-4 18,5-2 3,3 0-11,3 0-12,3 0-11,3 0-10,2 0-8,4 0-8,3 0-7,0 0-10,-4 0-10,-2 0-9,-3 0-10,-4 0-2,-5 2 5,-5 0 5,-4 2 6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2:59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15447 36918 491,'-14'-1'0,"2"0"1,4-2 1,3 0 0,1-2 5,2 0 12,0-1 9,2-1 12,3-2 4,7 0-2,8-1-1,6-1-3,4 0-2,1 0-3,0 2-5,2 1-3,2 0-4,1 2-2,2 1-3,2 1-2,3-1-2,2 2-2,4-1-1,3 0-1,1 1-2,3 0-2,2 2-1,2 0-3,1 1 0,0 0-1,-1 0-2,1 0 1,0 0-3,2 0-1,0 0-1,1 0-3,2-1 0,1-2-2,3-2 0,1-1-1,0-2 0,-4 2 0,-5 1 0,-3 0 1,-4 1 1,-6 1-1,-5-1 1,-4 0-1,-3 0 1,-3 2-2,-2 0 0,-1 2-1,-4 0 0,-3 2-1,-5 0 1,-3 2-1,-3 0-1,-2 1-2,-3 2-1,-1 0-2,-2 1-3,-4 0-6,-2-1-6,-3 1-6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18061 37863 524,'-13'-14'21,"8"4"2,7 4 4,6 4 3,6 2 0,5-2 0,5 0-1,5-2-2,4 0-2,2 1-4,4-1-6,3 0-5,0 0-1,-2 2 1,-2 0 1,-1 2 1,-4 0-2,-4 2-5,-3 0-5,-5 2-5,-3 0-1,-3 2-1,-2 0 0,-4 1 1,-2 1 1,-2 2 3,-3 0 4,0 1 2,-4 3 4,-2 2 2,-4 3 2,-2 3 2,-3 3 2,-1 3 1,-3 3-1,-1 2 1,-1 3-1,2 3-2,2 1-4,3 2-1,-1 2-6,0 4-4,-1 2-7,-1 4-6,0 0-5,3 1-5,1 0-5,2 0-4,2-5-4,2-10 0,2-10-3,2-9 0,1-7-2,0-1-1,0-2-2,0-2-2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17449 35181 625,'-8'-6'2,"-2"4"5,0 4 4,-1 4 5,0 2 3,0 2 3,2 0 3,1 1 3,0 3 1,0 4 0,0 3-1,1 5-1,-1 0-1,2-2-4,0-1-3,2-3-3,1-2-2,2-3-3,2-2-1,2-4-2,2-2-4,4-2-2,2-3-5,3 0-4,3-5-1,1-6 1,3-6 0,2-5 2,-1-4-3,-2-1-5,-1-1-4,-2-1-6,-3 1-3,-3 1 0,-3 3 0,-2 1-1,-3 3 2,-2 3 6,-2 3 5,-2 3 4,-3 2 5,-4 2 2,-4 2 2,-3 2 3,-3 2-1,1 4-3,-1 2-3,1 3-3,1 1-2,4 0-1,4-2-1,5 0 0,1-2-3,0 1-5,0 0-5,0 0-6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0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18450 35550 743,'28'15'118,"-6"-1"-36,-5-1-36,-6-1-35,-3 0-22,1-1-7,2 1-5,0 0-6,0-2-6,-1-1-7,-1-2-7,0-2-6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1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19464 33900 527,'-3'21'117,"-5"13"-28,-7 10-27,-5 13-27,-4 5-13,1-1 3,-1-1 2,1 0 3,2-5-3,5-7-7,5-6-7,4-7-8,5-7-5,2-6-2,4-5-2,2-6-3,3-6-3,2-2-5,1-6-5,3-2-4,1-5-3,1-4-1,1-3 0,1-5-1,0-2 0,-3-1 2,-1-1 2,-2 0 1,-3 0 4,-1 3 5,-2 3 6,-2 3 6,-4 2 2,-6 4 1,-6 3 2,-5 3-1,-3 2-2,2 3-9,3 4-8,1 2-8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1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20525 34150 628,'0'-15'1,"0"0"3,0 2 3,0 1 2,0 0 5,0-1 6,0-2 8,0 0 6,0 0 1,0 1-6,0 1-5,0 1-5,-2 2-2,-2 4 2,-4 4 3,-2 4 2,-1 3-1,-1 4-6,0 2-4,1 3-5,-1 2-5,2 1-1,1 1-4,1 2-2,1-2-1,2 0 0,2 0 1,2-2 0,2 0-1,4 1-2,2 1-2,3 1-1,3 0-1,0-1 2,1-1 2,1-1 2,0-1 1,-1-1 0,-1 0 0,0-2 0,-3 0-1,-3 1-3,-3 1-2,-2 2-3,-3-1 0,-2 1 4,-2 0 3,-2-1 3,0 0 2,-1-3 2,0-1 1,0-2 1,0-2 3,-2-2 1,0-3 2,-1 0 2,0-4 1,3-4 1,1-4 0,2-4 1,2-3-2,2-3-2,2-3-3,2-2-3,4-4-5,5 1-7,7-2-7,5-1-7,3 1-6,-3 4-5,-2 2-4,-1 3-6,-3 3-1,-3 2 1,-3 4 1,-2 3 1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5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27993 35631 441,'-23'7'-1,"4"-1"0,3 0-2,3-2 0,2-1 1,0 0 7,2-2 5,1 0 7,2-1 10,4 0 17,4 0 17,4 0 16,3 0 0,1 0-14,3 0-16,2 0-14,6-1-10,10-4-3,12-2-3,11-3-3,3-1-2,-1 2-3,-2 2-2,-2 3-3,-1 0-2,2 2-5,0 0-2,2 2-4,0 0-3,1 2 0,2 0-2,0 2-2,0 0 1,-3 1 0,-1 2 2,-2 0 1,-2 1-1,-2 0-1,-2-1-3,-2 1-2,-2 0-1,-3 0 1,-4-1 1,-2 1 1,-3-1 0,-3-2-1,-3-3-1,-3 0 0,-3-2-4,-3 0-5,-3 0-6,-2 0-5,-5 0-1,-2 0 6,-6 0 4,-2 0 6,-3-1 3,0 0 5,0-2 4,1 0 3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39:54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5259 7681 582,'0'23'109,"2"-1"-24,1-1-22,0-1-24,1-2-13,2-1-5,0-3-3,1-1-4,1-2-2,2-2-2,0-3-2,1-1-1,1-3-3,0-6-3,-1-4-2,1-5-5,-1-3-1,-1-1-1,0-1 0,-2-1-2,-1-1 1,-2 1 1,-3-1 3,0 1 1,-6 2 2,-6 5-1,-7 4 1,-7 6-1,-3 5-2,0 6-8,-1 5-5,1 7-7,1 1-5,5-3-2,3-3-4,5-3-2,2-2-2,0-1 0,2-1-1,1 0 0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5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29574 36613 429,'-21'-8'4,"5"2"10,5 1 9,5 0 9,3 1 3,3 0 0,4 0-2,2 0-1,3 0-2,4 1-2,2-1-2,3 0-1,3 0-2,3 2-4,3 0-2,3 2-3,2 0-3,1 0-5,0 0-3,2 0-5,0 0-1,-2 0 1,0 0 0,-1 0 2,-3 1-1,-3 2-3,-5 2-3,-3 2-2,-3 0-2,-2 1 0,-3 0 0,-1 0-1,-4 1 5,-8 3 7,-6 4 7,-7 2 7,-3 1 4,1 1-2,0-1-2,2 1 0,1 0 0,1-1 3,1 1 3,0-1 3,2 3 0,1 3-4,0 5-3,2 3-3,0 6-4,-2 10-4,0 8-4,-1 9-4,-1 5-7,1-1-9,-1 1-9,0-1-9,1-2-3,1-7 2,0-5 2,2-6 3,0-7-5,2-10-9,1-8-11,0-8-10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6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28857 33194 587,'-21'51'121,"3"-5"-27,5-6-27,3-5-28,2-5-15,2-3-4,1-4-4,1-1-4,2-5-3,5-1-2,6-4-4,4-3-3,3-4-3,1-8-4,1-6-5,1-7-5,0-5-2,-1-1-1,-1-3-2,0-1 0,-2-3 0,-1-5 1,-1-3 1,-1-4 1,-2 1 0,-2 6 2,-4 5 1,-2 7 0,-4 5 5,-2 5 8,-4 4 8,-2 6 8,-3 4 2,-3 4-8,-3 4-5,-3 3-6,0 4-8,3 3-8,3 3-7,3 3-8,2-1-3,2-5 4,2-5 2,2-4 4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6"/>
    </inkml:context>
    <inkml:brush xml:id="br0">
      <inkml:brushProperty name="width" value="0.03147" units="cm"/>
      <inkml:brushProperty name="height" value="0.03147" units="cm"/>
      <inkml:brushProperty name="color" value="#F2395B"/>
    </inkml:brush>
  </inkml:definitions>
  <inkml:trace contextRef="#ctx0" brushRef="#br0">29600 33900 699,'8'7'7,"1"-1"17,2 0 14,0-2 17,0 2 1,1 2-10,0 3-12,0 3-10,-1 1-11,-1 1-10,-1-1-8,0 1-11,-2-2-2,1-3 2,0-3 3,0-2 2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7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30797 32491 563,'-2'-23'2,"0"3"4,-3 1 5,-2 3 4,-1 1 3,-2 2 3,0 2 3,-1 3 2,0 1 1,0 2-3,2 2-1,1 2-3,0 1-1,-2 2-2,0 0-1,-1 2-1,0 1-1,0 3 0,2 4 0,1 2 1,1 2-1,2 1-2,2 1-2,2 1-1,2 1-2,0-1-1,2 1-1,0 0-1,2-1-1,4 1 1,2-1 0,3 1-1,1-1 1,-1 1-1,-1-1 0,0 1 0,-3-1-1,-3 1-4,-2-1-3,-4 1-3,-1-1-1,-2-1-1,0-1 1,-2 0-1,-1-3-1,-3-1-1,-4-3-1,-2-1-2,-3-1 0,-1-2 1,-3-1 0,-1 0 1,0-2 1,1-2 2,3-2 1,1-2 2,3-2 3,5-2 2,3-2 2,4-1 2,3-4 1,2-2 1,2-3-1,2-3 0,2-1 0,5 1-3,4 1-2,3 1-2,3 1-4,1-1-6,1 0-6,1 1-6,-1 0-3,-2 3-1,-1 1-1,-3 2 0,-1 3 0,-3 1 2,-1 2 1,-2 2 1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7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32016 31606 438,'7'-22'6,"-2"5"14,-2 3 13,-2 4 12,-3 7 8,-2 10-2,-3 9 0,-3 11-1,-3 6-3,0 2-6,-1 4-7,-1 3-7,-2 3-4,0 6-3,-1 4-4,-1 5-3,1 1-3,5-4-2,3-5-1,4-3-3,3-4-2,0-6-1,2-4-3,0-5-1,3-5-4,4-7-7,4-5-6,4-6-7,3-5-3,3-4 1,3-4 0,3-4 1,0-5 0,1-5 0,-2-7 1,-1-5-1,-2-3 4,-3 2 3,-3 0 4,-3 1 4,-4 2 5,-4 1 2,-6 3 5,-4 2 3,-5 2 1,-6 6-2,-4 5-2,-4 5-2,-5 5 2,-1 7 3,-3 7 5,-1 8 3,0 3 0,3 3-6,3 1-6,4 2-5,2 0-9,5-5-11,3-3-12,4-5-12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8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40330 34165 477,'-21'0'3,"5"-2"9,4 0 7,6-1 7,7-1 7,10 2 6,9 0 6,11 2 6,5 0-2,2 2-8,2 0-8,2 2-8,4-1-5,6-1-1,6 0-2,6-2-2,4 0-2,3 0-1,2 0-2,5 0-2,-2 1 0,-2 0-1,-3 2 1,-3 0-1,-2 0-5,-1 0-9,0-2-10,-2 0-11,-2-1-2,-3 0 4,-2 0 5,-4 0 5,-5 0-3,-8 0-9,-7 0-10,-9 0-9,-7 0-5,-8 2 2,-8 0 1,-8 1 1,-4 1 5,0 0 9,0 0 8,1 0 8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8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42194 35474 465,'-18'0'8,"10"0"15,11 0 14,12 0 16,7 0 3,5 0-9,4 0-10,6 0-8,3-1-8,0 0-6,2-2-4,1 0-5,-3 0-4,-4 2-2,-5 2-3,-5 2-3,-4 2 0,-3 2 1,-3 1 1,-3 3 2,-3 1 1,-2 0 1,-4-1 1,-2 1 2,-4 1 1,-2 2 4,-4 1 2,-2 3 2,-2 1 3,1 3 3,-1 1 1,0 3 2,0 2 0,-1 5-2,-2 2-3,0 6-3,-1 3-1,-1 6-4,-1 4-2,-1 5-3,0 4-1,1 3 0,0 3 0,3 3-1,0-1-9,2-7-23,2-5-20,3-6-22,1-8-6,2-8 8,2-10 9,2-7 8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42142 32311 566,'-1'-13'7,"-2"8"16,-2 7 15,-1 6 14,-2 6 6,0 7-6,0 5-6,1 7-5,-1 1-6,2-2-5,1-2-6,0-1-6,4-7-8,6-9-14,6-10-12,5-10-13,3-7-3,-1-5 6,-1-5 6,0-5 6,-4 0 5,-3 3 1,-4 5 4,-4 3 2,-3 4 1,0 1 0,-2 2 0,0 2 0,-3 4-2,-2 3-4,-3 4-3,-3 3-4,-2 5-5,1 2-5,-1 3-6,1 3-6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43000 32550 610,'21'1'44,"-3"2"5,-5 2 3,-3 2 3,-2 1-1,0 3-8,0 2-8,-1 1-8,1 3-12,0 1-14,0 2-16,-1 3-15,1-1-6,-2-4 0,-1-2 1,0-2 1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44150 31470 555,'0'-11'11,"2"8"23,0 9 22,1 10 23,0 4 2,0 2-15,-2 3-17,0 1-17,-2 2-11,0 1-9,-2 1-8,0 0-9,0 1-3,1-1 3,0-2 2,2 1 3,0-4-13,0-4-28,0-3-29,0-4-28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23:51:17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22218 12380 0,'0'0'0,"2"-9"0,2-4 16,2-1-16,0 1 0,-1-6 15,1 1-15,-2 3 0,0 0 0,-1 2 16,-3 1-16,-3 2 0,-1 4 16,-7 1-1,-6 2-15,-5 4 0,-4 4 16,-8 3-16,-7 4 16,-6 7-16,0 3 0,-2 4 15,-4 3-15,-6 10 0,5 0 0,-8 11 16,3 3-16,5-5 0,5-3 0,4 10 15,8 3-15,10-9 16,9-4-16,5 14 0,12-10 0,12-13 0,9-8 16,13-8-16,11-5 0,-11-12 15,7-3-15,15-7 0,11-5 16,4-5-16,2-5 0,42-19 16,-4-3-16,-13 3 0,-8 2 0,-6-2 15,-2-1-15,-19 8 0,-12 5 16,-4 3-1,-5 2-15,-13 8 0,-10 8 16,-11 1-16,-6 4 0,-1 3 16,-3-2-16,0 10 15,0 5-15,-2 8 0,0 3 0,-2-5 16,-2 4-16,-1-1 0,-1 3 16,0 4-16,0 4 0,0-2 0,1-2 0,4 1 15,3 3-15,5-8 0,1-5 16,6-2-16,4-1 0,1-5 15,2-3-15,9-7 0,9-5 16,-3-3-16,1-5 0,7-7 16,5-8-16,1-3 0,-5 0 0,-4-9 15,-3-6-15,-5 5 16,-6 3-16,-5-4 16,-6 2-16,-8 5 0,-8 4 0,-9 0 15,-7-1-15,0 8 16,-3 2-16,-15 2 0,-5 2 15,4 8-15,1 4 0,-10 4 16,1 3-16,6 2 0,4 1 0,5 2 16,3 0-16,8 2 15,5 0-15,8 0 0,7 1 16,12-3-16,9-1 0,12-4 0,8-3 16,-1-3-16,7-1 0,11 0 15,4-3-15,-6 2 0,-3 0 0,-6 2 16,-3 2-16,-8 1 0,-6 3 15,-2 3-15,-5 3 0,-5 1 16,-4 1-16,-4 6 0,-4 5 0,-4-2 16,-3 4-16,-3 4 0,0 5 15,-3 2-15,-2 1 0,-1 7 16,-2-2-16,4-3 0,2 0 16,4-7-16,5-3 0,4-4 15,1-2-15,6-5 16,2-4-1,9-12-15,9-8 0,-3-1 0,-2-1 16,10-13-16,6-9 16,-6-4-16,-4-5 0,-2-7 0,-6 1 15,-6-1-15,-5 0 0,-7 0 16,-6 4-16,-4 5 0,-3 5 16,-2 2-16,-5 3 0,-2 4 15,-3 4-15,-2 3 0,1 3 0,3 5 0,3 2 16,3 3-16,2 0 15,3 2-15,2 1 0,3 1 0,5-2 16,5 2-16,4 0 16,7 3-16,5 0 0,2 2 0,4 2 0,-1 4 15,0 3-15,4 6 0,-2 2 32,-2 3-32,-2 3 0,-4 2 15,-4 3-15,-4 2 0,-5 3 16,-4 1-16,-5 0 0,-5 4 0,-4 0 15,-2-5-15,-3-2 0,-1-7 16,0-5-16,2-7 0,1-3 16,3-6-16,1-4 15,5-14-15,4-10 0,3 0 0,4-2 16,6-3-16,5-1 0,-1 2 16,0 1-16,9 0 0,7-1 15,-2 5-15,-3 3 0,12-1 16,4 2-16,-7 4 0,-5 4 0,3 1 15,1 2-15,-6-2 0,-7 0 16,-4-8-16,-2-6 0,-4-1 0,-3 2 16,-3 4-16,-3 4 15,-3 2-15</inkml:trace>
  <inkml:trace contextRef="#ctx0" brushRef="#br0" timeOffset="200.1158">24451 12112 0,'0'0'0,"0"0"16,0 0-1,0 0-15,0 0 0,0 0 16,0 0-16,0 0 0,0 0 0,0 0 16,2 37-16,-4-14 0,1 4 0,0 6 15,-1 6-15,0 16 16,0 5-16,-2 19 0,1 3 16,0 18-16,-1-1 0,4 22 15,2 0-15,1 12 0,0-8 0,2 55 0,-2-9 16,-2-36-16,-1-23 15,0-35-15,0-25 0,0-16 0</inkml:trace>
  <inkml:trace contextRef="#ctx0" brushRef="#br0" timeOffset="516.7252">21992 13149 0,'0'0'0,"0"0"16,0 0-16,0 0 0,0 0 0,0 0 15,-3 32-15,-2-14 0,-1 2 0,-3 12 32,-2 9-32,1 3 0,0 4 0,-3 23 15,-3 28-15,2 11 0,3-6 16,3 17-16,4 9 0,0-35 16,2-27-16,0-19 0</inkml:trace>
  <inkml:trace contextRef="#ctx0" brushRef="#br0" timeOffset="1951.3128">22175 14309 0,'0'0'0,"-17"3"0,0 1 16,-8 2-16,0 1 0,-22 12 15,-15 8-15,-6 8 0,4 1 0,-7 8 16,4 0-16,3 4 0,11-3 16,-7 19-16,15-5 0,15-12 15,12-6-15,14-1 0,12 0 16,12-8-16,10-4 16,26-11-1,18-7-15,-28-14 0,6-6 0,38-18 16,0-11-16,0-2 0,0-1 15,5-9-15,3-5 0,-13 2 16,-10 3-16,-5 11 0,-5 8 16,-15 3-16,-9 3 0,-15 7 15,-12 6-15,-9 9 0,-7 7 0,-5 6 0,-3 4 16,-7 8-16,-5 5 0,-9 11 16,-5 8-16,2 2 0,3 3 0,3 1 15,3 1-15,5-1 16,3-2-16,9-1 0,5 0 15,13-13-15,10-7 16,8-9-16,5-5 16,2-18-16,11-7 0,3-5 0,-1-4 0,34-27 15,-2-8-15,-18 6 0,-12 3 0,-6-7 16,-3-4-16,-10 4 16,-6 4-16,-13 6 0,-9 3 15,-9 8-15,-6 5 0,-15 1 16,-8 0-16,2 11 0,2 5 15,-13 8-15,-9 4 16,7 3-16,3 0 0,2 4 16,1 4-16,14-4 0,7-2 0,11 1 15,7-1-15,4-3 0,2-2 16,16 0-16,12-2 16,-2-3-16,2-1 0,16-3 0,13-3 15,-3 1-15,-2 2 0,9 0 0,0 2 0,-13 5 16,-10 4-16,13 10 0,-8 7 15,-26-5-15,-6 2 0,-6 20 16,-6 11-16,-9-8 0,-4 0 16,-4 14-1,-3 11-15,0-6 0,2-5 16,-5 27-16,5-9 0,6-22 16,6-17-16,6-17 0,6-14 15,1 0-15,1-2 0,17-16 0,11-10 0,-16-1 0,1-7 16,4-13-16,2-10 15,-5 6-15,-1 1 0,8-31 0,-5 1 16,-10 14-16,-8 11 0,-8 4 16,-5 6-16,-4 7 0,-2 7 15,-13 8-15,-10 5 0,4 7 16,2 6-16,2 3 0,1 2 16,12 0-16,0 0 0,2 0 15,1 2-15,4-2 0,1 0 16,5 0-16,4 2 0,3-1 15,3 1-15,7 0 0,5 0 0,6-1 16,4 0 0,7 1-16,5-1 0,-2 4 15,-1 1-15,3 3 0,0 2 16,0 5-16,-5 1 0,-6 4 16,-4 3-16,-5 2 0,-6 3 0,-11 9 15,-9 7 1,-5-2-16,-5-1 0,-3 2 0,-4 1 15,-2-5-15,-2-5 0,-5 2 0,0-5 16,5-8-16,4-6 0,6-6 0,4-4 16,4-5-16,3-4 0,6-5 15,7-6-15,6-1 0,6-3 16,9-7-16,7-5 0,1-1 16,1-1-16,13-5 0,4-1 15,-1 0-15,1 0 16,-1-3-16,-7 3 15,-6 2-15,-2 2 0,6-11 0,-14 6 16,-18 13-16,-6 0 0,-5 1 16,-3-3-16,-2-1 0,-2 0 15,-1 3-15,-2 0 0,1 8 16,0 1-16,0 5 0,2 1 16,-1 1-16,1 1 0,0 3 0,0 3 0,0 0 15,0 0-15,0 0 16,0 0-16,0 7 0,0 0 0,1 3 15,2 4-15,-1 5 0,0 3 16,1 5-16,1 3 0,0 12 16,0 4-16,2 11 0,1 11 15,0 11-15,1 0 0,3 17 0,1 2 16,3 13-16,0-2 0,7 55 0,-1-4 16,-5-15-16,-1-9 0,-2-6 15,-2-3-15,-5-21 0,-4-13 16,-1-30-16,0-19 0,0-14 15</inkml:trace>
  <inkml:trace contextRef="#ctx0" brushRef="#br0" timeOffset="2189.8137">25620 15697 0,'0'0'0,"0"0"15,0 0 1,0 0-16,-25-14 0,25 14 15,0 0-15,-23-17 0</inkml:trace>
  <inkml:trace contextRef="#ctx0" brushRef="#br0" timeOffset="3236.7115">15297 13078 0,'0'0'0,"0"0"0,0 0 0,-24 0 16,18 2-16,-1 0 0,1 1 16,-1 3-16,1 4 0,-5 10 0,-2 5 15,0 3-15,-1 0 0,-2 11 16,1 9-16,-3 11 0,2 0 16,-3 22-16,0 9 15,-3 5-15,1-10 16,-6 16-16,-3 1 0,1-6 15,6-16-15,-9 26 0,1-6 16,5-22-16,1-15 0,9-19 16,5-14-16,3-10 0</inkml:trace>
  <inkml:trace contextRef="#ctx0" brushRef="#br0" timeOffset="3435.9365">14780 13823 0,'0'0'0,"0"0"0,0 0 0,0 0 0,25 4 0,-25-4 15,29 6 1,-29-6-16,38 4 0,-14-2 0,4 0 16,0 0-16,-1-2 15,5-5-15,-3-6 0,-5 3 0,-4 0 0,-3 2 0</inkml:trace>
  <inkml:trace contextRef="#ctx0" brushRef="#br0" timeOffset="3662.0855">15284 12894 0,'0'0'16,"0"0"-16,0 0 0,0 0 0,4 25 0,-4-25 15,-1 43-15,-2-14 0,0 4 0,-2 11 16,-2 9-16,-3 19 0,0 3 16,-7 30-16,-9 29 0,-1 12 0,0-9 15,-7 64-15,3 16 16,5-31-16,3-21 0,2 4 0,1 2 16,7-29-16,5-19 0,2-37 15,2-29 1,2-16-16</inkml:trace>
  <inkml:trace contextRef="#ctx0" brushRef="#br0" timeOffset="4025.4028">15282 13794 0,'0'0'0,"0"0"16,0 0-16,28-5 0,-28 5 16,30 0-16,-7 5 15,-1 2-15,0 2 16,3 7-16,-2 3 0,-4 4 0,-2 2 0,-7 6 16,-5 4-16,-5 10 0,-5-1 15,-8 1-15,-4 0 0,-4 7 16,0-2-16,3-6 0,2-5 15,0-4-15,4-7 0,4-9 16,5-6-16,3-4 0,3 0 16,12-5-16,7-3 0,11-6 15,8-8-15,8-11 0,8-10 16,-1-6-16,0-2 0,-6 3 0,-13 10 16,-9 8-16</inkml:trace>
  <inkml:trace contextRef="#ctx0" brushRef="#br0" timeOffset="4263.7696">16200 13484 0,'0'0'0,"0"0"16,-32 23-16,5-2 15,-6 8-15,-7 9 0,4 0 0,-14 24 16,-3 11-16,1 6 0,7-8 0,6 7 15,3 5-15,12-17 0,9-11 0,14 6 16,13-16-16,14-17 0,12-12 0,14-27 16,9-20-16,-29 9 15,1-4-15,-6 5 16,-10 8-16,-4 2 0</inkml:trace>
  <inkml:trace contextRef="#ctx0" brushRef="#br0" timeOffset="4896.7287">16146 13929 0,'0'0'0,"0"0"15,0 0-15,0 0 0,0 0 0,0 0 16,0 0-16,27 4 0,-27-4 16,42 7-16,-13 1 15,0 4 1,1 4-16,-3 1 0,-4-1 0,-3 11 16,-9 5-1,-8 1-15,-5 3 0,-6 11 0,-4 1 16,-4-5-16,-2-6 0,-5 9 15,-2-2-15,7-7 0,3-8 0,3-3 16,4-9-16,4-5 0,3-4 16,14-10-16,12-5 0,5-8 0,3-5 15,9-12-15,7-11 0,-3 3 16,-2 0-16,10-12 0,9-9 16,-8 4-16,-4 1 0,14-21 15,-11 10-15,-18 15 0,-10 11 0,-11 11 16,-6 5-16,-4 11 15,0 5-15,-5 5 16,-4 1-16,1 3 0,0-1 16,-5 2-16,-3 2 0,0 3 15,-1 0-15,0 10 0,0 7 16,3-3-16,1 1 0,-2 15 16,-2 11-16,2-4 0,3-1 0,-1 15 15,2 5-15,3-6 16,2-5-16,6 5 0,5-4 0,-1-10 0,-1-6 15,6-8-15,5-6 16,2-8-16,1-6 0,11-17 0,7-13 16,-5-6-16,-2-3 0,3-15 15,4-9-15,-6-6 0,-3-1 0,13-41 16,-4 3-16,-13 17 16,-7 13-16,-9 2 0,-5 4 0,-4 16 0,-2 10 15,-4 6-15,-4 0 0,-2 8 16,-2 2-16,-12 3 0,-7-1 15,1 10-15,2 5 0,-2 8 16,-4 6-16,1-1 0,0-1 0,-2 14 16,0 10-16,17-13 0,2 1 15,0 10 1,2 8-16,9-8 0,8-4 0,-2-7 16,0-5-16,0-4 15</inkml:trace>
  <inkml:trace contextRef="#ctx0" brushRef="#br0" timeOffset="5166.3174">17671 13844 0,'0'0'0,"0"0"0,0 0 16,-7 28-16,1-14 0,-2 4 15,-3 4-15,-2 2 0,-1 3 0,-5 11 16,1 0-1,3 0-15,2 1 0,0 6 16,3 0-16,2 5 0,3-4 16,11-1-16,8-2 0,8-7 15,7-4-15,10-6 0,9-4 16,15-5-16,3-6 0,6-12 16,3-9-16,1-9 0,-10-6 0,-18 5 0,-13 7 15,-10 3-15</inkml:trace>
  <inkml:trace contextRef="#ctx0" brushRef="#br0" timeOffset="5398.1442">17927 13990 0,'0'0'0,"0"0"15,0 0-15,0 0 0,-18 22 16,18-22-16,-16 22 0,6-7 15,0 4-15,-1 4 0,-1 6 16,-1 5-16,-2 3 0,-6 17 16,-2 3-16,-4 19 0,-1 3 0,-6 26 15,0 6-15,-4 21 0,2-1 16,-18 74-16,-6 23 0,9-24 0,4-16 16,15-59-16,10-40 0,7-29 15</inkml:trace>
  <inkml:trace contextRef="#ctx0" brushRef="#br0" timeOffset="20505.5468">17929 15298 0,'0'0'0,"0"0"15,0 0-15,0 0 0,0 0 16,0 0-16,27-8 0,-27 8 15,25-6-15,-25 6 0,41-4 0,-16 4 16,4 0 0,4 2-16,4-1 0,13 3 15,1 2-15,16 2 0,3 1 16,0 2-16,1 2 0,16 4 16,1 1-16,10 2 0,-6-2 15,12 1-15,-2-3 0,-4 0 16,-3-1-16,41 6 0,-9-1 15,-16-2-15,-9 0 0,-5 1 0,-3 1 0,-9-2 16,-7-3-16,-1 1 0,-2 1 16,-12 0-16,-8-2 0,-8 1 15,-3-1-15,-14-4 0,-9-4 0,-7-2 16</inkml:trace>
  <inkml:trace contextRef="#ctx0" brushRef="#br0" timeOffset="20991.5054">19583 14632 0,'0'0'0,"0"0"15,0 0-15,-32 16 0,32-16 0,-37 17 0,9-4 16,-2 2-16,-2 1 0,-12 7 16,-1-1-16,-5 3 0,7-2 15,5 0-15,4 0 0,2 5 16,6-2-16,14-1 0,10-2 15,9 0-15,6 0 0,13 1 16,13 0 0,5-2-16,4-2 0,5-1 0,4-2 15,-1 1-15,-9-4 0,4-4 16,-5-5-16,-11-1 0,-6-1 16,-5-4-16,-3-1 0,-6-4 0,-3-3 15,-2-8-15,-3-6 16,-1-1-16,-2-2 0,-3-10 15,-2-6-15,-1-1 0,-1 1 0,-5-8 0,-3 2 16,-4 2-16,-4 1 0,-8-4 16,-1 4-16,7 13 0,5 8 0,5 8 15</inkml:trace>
  <inkml:trace contextRef="#ctx0" brushRef="#br0" timeOffset="21731.0069">21165 15396 0,'0'0'0,"0"0"0,0 0 0,-7 32 16,7-32-16,-8 35 0,0-9 0,-1 4 15,0 2-15,-4 18 0,0 7 16,-3 10-16,1-3 0,-3 9 15,2-4-15,-2 5 0,2-7 16,3-17-16,4-13 0,2-9 16</inkml:trace>
  <inkml:trace contextRef="#ctx0" brushRef="#br0" timeOffset="21878.264">21108 15792 0,'0'0'0,"0"0"15,0 0-15,0 0 0,35 5 16,-35-5 0,37 9-16,-13-2 0,0 0 0,1 0 15,2-2-15,1 1 0,-3-1 16,-4-1-16</inkml:trace>
  <inkml:trace contextRef="#ctx0" brushRef="#br0" timeOffset="22078.6565">21575 15354 0,'0'0'16,"0"0"-16,0 0 0,0 0 16,0 0-16,0 0 0,0 0 0,0 0 15,0 0-15,-12 28 16,3-5-16,-3 4 0,-2 4 16,-3 11-1,-2 11-15,-5 27 16,-1 13-16,-5 17 0,1-6 0,-5 25 15,-2 20-15,3-12 16,5-16-16,4-9 0,6-36 0,6-23 16</inkml:trace>
  <inkml:trace contextRef="#ctx0" brushRef="#br0" timeOffset="22633.5553">21392 15921 0,'0'0'0,"0"0"0,0 0 0,0 0 15,0 0-15,0 0 0,0 0 16,30 4-16,-30-4 0,21 14 16,-21-14-16,22 33 0,-13-13 15,-4 7-15,-1 7 0,-3 11 0,-2 2 0,-5 2 16,-2 2-16,-2 6 0,2-4 16,0-3-16,5-11 0,3-9 15,2-6-15,11-13 0,9-6 16,6-11-16,4-8 0,5-14 15,6-9-15,0-2 0,1 0 16,4-9 0,-4-1-16,-7 8 0,-4 7 0,-3 3 15,-6 7-15,-7 9 16,-6 6-16,-4 3 0,-1 2 0,-3 2 16,-3 2-16,-4 7 0,-7 9 15,0 4-15,-2 7 0,-1 10 16,2 9-16,2-3 0,2-2 0,0 11 15,2 3-15,2-7 0,2-6 0,2-7 16,2-9-16,2-8 0,4-5 0,11-9 16,8-7-16,0-6 15,-1-5-15,5-12 0,4-8 16,-3-1-16,-2-2 0,-5-5 16,-2-6-16,-6 3 0,-1 1 0,-4-9 31,-3-2-31,-7 4 0,-6 1 0,-4 6 15,-4 4-15,-7 10 0,-4 8 0,-8 7 16,-6 6-16,-1 6 16,-3 5-16,0 11 0,2 6 15,0 8-15,1 8 0,12-10 16,6-6-16,6-7 0</inkml:trace>
  <inkml:trace contextRef="#ctx0" brushRef="#br0" timeOffset="22865.4267">22500 16178 0,'0'0'0,"0"0"0,0 0 15,0 0-15,0 0 0,45 6 16,-16 1-16,3 0 0,1 0 0,10 1 15,9 2-15,14 4 16,-1 1-16,17 6 0,15 6 16,-12-5-16,-8-2 0,-9-3 0,-11-2 0,-15-5 15</inkml:trace>
  <inkml:trace contextRef="#ctx0" brushRef="#br0" timeOffset="23063.32">23121 15872 0,'0'0'0,"0"0"0,0 0 15,0 0-15,0 0 0,0 0 0,-11 19 16,11-19-16,-15 33 0,7-9 16,-1 8-16,0 4 0,-1 7 15,-3 23-15,0 9 0,-4 21 16,-1 2-16,-5 26 0,-2 2 15,3-14-15,3-16 0,6-28 16</inkml:trace>
  <inkml:trace contextRef="#ctx0" brushRef="#br0" timeOffset="23765.3778">24207 16152 0,'0'0'0,"0"0"0,-22 12 16,4-3-16,-3 1 0,-16 12 15,-10 6-15,2 1 16,1 0-16,-11 12 0,-9 12 0,2 6 16,10-3-16,13-4 0,8-2 15,10-9-15,9-7 0,11-1 0,9-6 16,21-6-16,12-6 0,15-12 15,10-9-15,4-7 0,0-4 0,1-10 16,-2-5-16,20-15 16,-19 6-16,-13 10 0,-8 6 0,-18 7 15,-11 6 1,-12 6-16,-6 3 0,-2 3 16,0 0-16,-16 7 15,-7 7-15,1-3 0,-2 0 0,-3 6 16,-1 4-16,-3 6 0,-1 4 15,4 8-15,3 4 0,6-4 16,6-3-16,3 1 0,4-3 16,5-5-16,5-4 0,12-2 0,12-3 15,0-8-15,4-3 0,10-10 0,8-6 16,1-7-16,1-5 0,4-10 16,-7-4-16,-4-4 0,-4-2 15,-6-3-15,-4-1 0,-10 3 16,-6 0-16,-12-1 0,-7 0 15,-13 5-15,-8 3 16,-6 7-16,-3 3 0,-6 6 16,-4 3-16,-8 7 0,-4 6 15,7 3-15,6 4 0,7 5 16,5 4-16,9-4 0,6-2 16,5-4-16</inkml:trace>
  <inkml:trace contextRef="#ctx0" brushRef="#br0" timeOffset="23950.5185">25116 16734 0,'0'0'0,"0"0"16,37 6-16,-10-1 0,6 0 0,17 4 16,6 1-16,16 2 0,1 0 0,13 2 15,-3-1-15,1-3 0,-13-4 16,-18-1-16,-14-2 0,-9 0 15</inkml:trace>
  <inkml:trace contextRef="#ctx0" brushRef="#br0" timeOffset="24151.228">25643 16129 0,'0'0'16,"0"0"-16,0 0 0,-6 22 15,6-22-15,-10 40 0,5-16 0,0 12 16,-2 9-16,-3 13 0,-1 0 16,-8 28-16,-5 11 0,-2 12 0,2-6 0,-6 21 15,-4 18 1,-2 3-16,12-45 0,7-31 0</inkml:trace>
  <inkml:trace contextRef="#ctx0" brushRef="#br0" timeOffset="24752.4858">26675 16405 0,'0'0'0,"0"0"0,0 0 16,0 0-16,0 0 0,-34 12 0,16-3 15,-4 5-15,-2 4 0,-6 5 16,-4 5-16,-8 10 0,1-1 0,-5 16 16,3 3-16,-1 5 15,5-6-15,6 3 16,10-6-16,11-6 0,8-3 16,14-4-16,11-3 15,8-10-15,7-6 0,13-13 0,11-11 0,-4-8 0,-2-5 0,14-10 16,5-4-1,-10-1-15,-7 1 0,18-12 0,-13 7 16,-16 9-16,-11 7 0,-13 7 16,-9 4-16,-5 2 0,-5 3 0,-4 7 15,-3 4 1,-4 2-16,-3 2 0,-4 5 0,-6 6 16,3 5-16,2 4 0,3 6 15,2 3-15,1-1 0,2-2 0,5-1 16,3-1-16,3-6 0,2-2 15,10-4-15,6-2 16,7-6-16,4-5 0,8-12 16,8-10-16,-3-6 0,-2-5 0,5-11 0,5-9 15,-2-4-15,-2-2 0,3-9 16,-4 2-16,-10 11 0,-9 8 0,9-11 16,-8 6-16,-10 14 0,-8 9 15,-14 4-15,-10 2 16,1-1-16,-3-4 0,-16-1 0,-12-1 15,0 6 1,1 2-16,-14 6 0,-10 4 16,4 2-16,4 1 0,-5 3 15,-3 3-15,5 1 0,11-1 0,-2 1 16,16-2-16,12-2 0</inkml:trace>
  <inkml:trace contextRef="#ctx0" brushRef="#br0" timeOffset="25084.5606">27754 17188 0,'0'0'0,"17"13"15,2 3-15,1 1 0,1 1 0,5 2 16,2-1-16,-6-4 16,-4-1-16,-3 3 15,-9 1-15,-6-2 0,-4 0 0,-8-1 16,-8 0-16,-2-1 0,-3-1 15,-5-2-15,-3-1 16,-4 1-16,3 0 0,5 0 16,4-1-16,6-3 0,5-2 0,3 0 15,2 1-15,11 1 0,8 2 16,12 6-16,10 3 0,2 2 0,3 0 16,16 8-16,6 1 0,1-1 0,-1-2 15,14 6-15,1 2 0,-6-3 16,-11-7-16,-10-11 0,-5-11 15,-11 1-15,-9-1 0,-7-1 16</inkml:trace>
  <inkml:trace contextRef="#ctx0" brushRef="#br0" timeOffset="25247.3446">28524 17594 0,'0'0'0,"0"0"0,0 0 16,-4 14-16,0-10 0,-3-7 15,-4-4-15,1 0 0,1 2 16,1-1-16</inkml:trace>
  <inkml:trace contextRef="#ctx0" brushRef="#br0" timeOffset="30588.4171">6707 12518 0,'0'0'0,"14"0"0,5 0 15,9 0-15,2 1 0,11 3 16,3 1-16,-2 0 0,-6 2 0,-3 3 15,-8 1-15,-6-2 0,-4-2 0,-1-2 16</inkml:trace>
  <inkml:trace contextRef="#ctx0" brushRef="#br0" timeOffset="30804.283">6308 12730 0,'0'0'0,"0"0"15,0 0-15,0 0 0,1 35 16,2-14-16,-3 7 16,1 4-16,1 4 0,-2 17 0,1 6 15,0 19-15,0 1 0,-1 16 16,-1-1-16,-1 9 0,-1-6 0,-1 5 16,1-7-16,1-4 0,0-11 15,2-5-15,1-24 0,-2-22 16,-2-16-16,2-4 0,0-4 0,0-1 15</inkml:trace>
  <inkml:trace contextRef="#ctx0" brushRef="#br0" timeOffset="31205.6554">6340 13479 0,'0'0'0,"0"0"0,0 0 0,0 0 16,27 7-16,-27-7 15,32 10-15,-11-6 0,3 1 0,2-1 16,5-1-16,0 0 0,2-1 0,9-1 16,0-3-16,0-1 0,-4-2 0,8-5 15,-6-3-15,-3-3 16,-4-5-16,-5-2 0,-2-1 16,-1-8-16,-5 0 0,-7 0 15,-5 3-15,-4 5 0,-3 5 0,-4 2 16,-3 4-16,-4 3 0,-1 6 0,-6 5 15,-6 4-15,-1 5 0,-3 6 0,-4 4 16,-3 4-16,-4 11 16,-2 2-16,4 6 0,-1 4 0,1 6 15,4 0-15,8 1 0,6 0 16,7 4-16,8-5 0,10-4 16,12-3-1,2-7-15,1-3 0,13-9 16,10-5-16,3-12 0,0-7 0,3-12 15,1-9-15,-16 5 16,-9 3-16,-8 3 0</inkml:trace>
  <inkml:trace contextRef="#ctx0" brushRef="#br0" timeOffset="31508.2389">7775 12904 0,'0'0'0,"0"0"0,0 0 0,0 0 16,0 0-16,-37 1 15,37-1-15,-42 23 0,15-6 16,-3 6-16,-3 4 0,-10 14 16,0 4-16,-8 17 0,4 6 15,-4 10-15,7-3 0,3 8 16,11-4-16,5-4 0,11-11 0,16-11 15,11-6-15,5-8 16,3-7-16,12-11 0,11-9 0,1-9 0,5-7 16,0-13-16,4-8 0,2-8 15,-1-6-15,14-22 0,-15 4 16,-16 18-16,-13 12 16,-7 8-16</inkml:trace>
  <inkml:trace contextRef="#ctx0" brushRef="#br0" timeOffset="32092.8214">7616 13523 0,'0'0'16,"0"0"-16,0 0 0,0 0 0,32-11 15,-32 11-15,39-9 0,-12 4 16,4-1-16,3 2 16,4 2-16,8 2 0,-4 2 15,-8 3-15,-6 2 0,-2 13 0,-10 9 16,-7 4-16,-6 0 0,-7 6 0,-6 3 15,-1 5-15,1-4 0,1-7 16,3-8-16,0-6 0,3-7 0,5-2 16,6-6-16,4-6 15,5-5-15,7-17 0,7-12 16,2-5-16,1-2 0,9-18 0,2-6 16,-2 6-16,-1 6 0,6-11 15,-1 0-15,10-12 0,-11 15 0,-14 20 16,-8 11-16,-12 10 0,-7 8 15,-6 8-15,-3 5 16,-5 9-16,-3 7 0,-10 15 0,-7 10 16,9-4-1,4 0-15,-4 21 0,-1 10 16,3-5-16,2-3 0,4 35 0,10-6 16,7-25-16,5-18 0,3-11 15,2-8-15,2-11 0,1-6 0,12-15 16,11-10-16,-7-7 15,-4-6-15,8-28 16,4-21-16,-20 27 0,0-7 0,11-59 0,-6-11 16,-2 23-16,-2 14 0,-6 3 15,-1 3-15,-8 20 0,-5 13 0,-11 8 16,-6 5-16,-7 8 0,-5 7 16,-14 13-16,-12 8 0,4 7 15,5 6-15,-13 21 0,-9 13 16,7 0-16,5 2 15,10 11-15,6 7 16,15-9-16,10-7 0,20-12 0,14-7 16,-7-10-16,-5-7 0,-2-5 15</inkml:trace>
  <inkml:trace contextRef="#ctx0" brushRef="#br0" timeOffset="32308.7102">8956 13408 0,'0'0'0,"-10"15"0,0 4 0,2-2 16,-1 2-16,-5 14 0,-6 13 16,4-2-16,3-2 0,5 7 15,6-1-15,5-8 16,5-4-16,15-2 0,10-8 0,4-8 0,1-5 0,11-12 16,7-8-16,-1-14 15,0-9-15,-4-15 0,-4-10 16,-7 8-16,-11 14 0,-8 9 0</inkml:trace>
  <inkml:trace contextRef="#ctx0" brushRef="#br0" timeOffset="32477.6076">9284 13383 0,'0'0'0,"-8"4"0,0 0 16,1 1-16,-2 2 0,-8 5 0,-4 2 16,0 4-16,-1 3 0,-1 7 15,-1 6-15,-5 15 0,2 5 16,-4 22-16,2 8 0,5 3 15,3 6-15,1 25 0,1 23 16,2 48-16,6-19 0,9-11 0,6-7 0,-1-47 16,-1-33-16,0-22 0</inkml:trace>
  <inkml:trace contextRef="#ctx0" brushRef="#br0" timeOffset="32794.3334">9631 13797 0,'0'0'0,"0"0"0,36-1 15,-15 0-15,6-1 0,19-1 16,11 0-16,4 0 0,4 0 0,32 1 16,31 1-1,3 1-15,4 1 0,53 4 0,7 5 16,-13 3 0,-30 2-16,-23 2 0,-14 1 15,-22-3-15,-15-2 0,-25-4 0,-17-3 16,-10-2-16</inkml:trace>
  <inkml:trace contextRef="#ctx0" brushRef="#br0" timeOffset="33226.7175">10763 12929 0,'0'0'0,"0"0"16,0 0-16,-17 23 0,17-23 0,-22 23 15,3-6-15,-3 1 16,-1 2-16,-15 10 0,-5 3 16,0-1-16,1 0 0,-8 7 15,1-3-15,3 2 0,10-5 0,10-4 16,7-3-1,8-2-15,8-2 0,14-1 16,12-1-16,9-1 0,8-1 16,12-2-16,10-3 15,-2 1-15,-2-3 0,4-1 0,1-2 16,-15-4-16,-11-3 0,-11-1 16,-6-1-16,-7-2 0,-4-2 0,-7-6 15,-3-6-15,-4-8 0,-4-9 0,-6-7 16,-6-5-16,-3-4 15,-2-3-15,0-5 0,-2-3 0,-6-11 16,-3 1-16,7 1 0,2 0 16,-3-7-16,10 24 0,7 16 15</inkml:trace>
  <inkml:trace contextRef="#ctx0" brushRef="#br0" timeOffset="33449.5568">11679 12552 0,'0'0'0,"0"0"0,0 0 0,0 0 0,0 0 16,-35-11-16,-3-11 15,4 4-15,5 0 0,3 4 0</inkml:trace>
  <inkml:trace contextRef="#ctx0" brushRef="#br0" timeOffset="50935.3178">22821 10105 0,'0'0'0,"0"0"0,0 0 0,0 0 0,0 0 0,0 30 15,0-30-15,-1 46 0,0-18 16,-1 6-16,-1 6 0,0 12 16,0 2-16,-2 14 15,0 2-15,-3-3 0,-1-4 0,-2 13 16,0-2-16,0-1 0,1-9 16,-1-3-1,2-11-15,1-15 0,-1-10 0,2-18 16,2-13-16,1 3 0,2 0 15,0 1-15</inkml:trace>
  <inkml:trace contextRef="#ctx0" brushRef="#br0" timeOffset="51066.8663">22797 10663 0,'0'0'0,"0"0"0,0 0 0,0 0 16,13-26-16,-3 16 0,5-2 16,3 0-16,2-2 0,11-3 0,4 1 15,1 2-15,1 1 0,8 1 16,0 0-16,-3 5 0,-3 1 15,-3 0-15,-7 2 0,-7 0 16</inkml:trace>
  <inkml:trace contextRef="#ctx0" brushRef="#br0" timeOffset="51320.6616">23355 9911 0,'0'0'0,"0"0"15,0 0-15,0 0 16,0 0-16,0 0 0,0 36 0,0-36 16,-3 46-16,1-13 0,-2 9 15,-1 2-15,1 5 0,-4 21 16,-2 23-16,-1 13 16,0-7-16,0 22 0,0 0 15,0 7-15,2-10 0,9 40 0,9-18 16,2-30-16,2-23 0,-3-36 0,-1-27 15,-3-7-15,-2-4 0,-1-7 16</inkml:trace>
  <inkml:trace contextRef="#ctx0" brushRef="#br0" timeOffset="51590.0478">23577 10496 0,'0'0'0,"0"0"0,0 0 16,26-2-16,-26 2 0,25 5 16,-25-5-16,34 19 0,-18-3 0,-8 5 15,-4 7-15,-7 10 16,-3 1-16,-6 5 0,-4 5 0,-5 5 0,0-4 0,-3 4 16,2-4-16,6-10 0,3-8 15,7-1-15,6-6 0,6-10 16,7-4-16,16-12 0,15-10 15,8-11-15,6-9 0,24-22 16,13-14-16,-24 17 0,-18 12 0,-14 10 16</inkml:trace>
  <inkml:trace contextRef="#ctx0" brushRef="#br0" timeOffset="51790.6096">24564 10094 0,'0'0'0,"-11"6"0,-7 5 16,-4 2-16,-3 3 0,-10 13 0,-3 7 0,-3 8 16,4 0-16,0 8 0,8-2 15,10-4-15,8-2 0,13 4 16,11 1-16,10-10 0,7-6 16,17-5-16,11-3 0,6-13 15,-3-10-15,-17-1 0,-13 1 16,-8-2-16</inkml:trace>
  <inkml:trace contextRef="#ctx0" brushRef="#br0" timeOffset="52385.968">24572 10660 0,'0'0'0,"0"0"16,0 0-16,0 0 0,26-7 0,-6 5 16,8 0-1,3 2-15,5 1 0,0 2 16,2 4-16,5 5 0,-5 1 15,-1 14-15,-10 8 0,-9 2 16,-9 2-16,-10 12 0,-9 1 16,-4-3-16,-2-5 0,-5 2 15,0-6-15,7-10 0,4-8 0,3-7 16,3-4-16,6-7 0,6-5 0,11-20 16,12-13-16,6-8 0,3-8 0,18-24 15,5-12-15,-3 4 16,0 5-16,26-29 0,2 7 15,-19 28-15,-12 20 0,-17 12 16,-9 9-16,-14 12 0,-9 10 0,-6 6 16,-4 6-1,-4 3-15,-2 1 0,-7 19 16,-6 13-16,7-12 0,-2 3 16,-5 13-16,-4 9 0,4-2 0,3-3 15,3 12-15,4 3 16,2 9-16,5-13 0,7-10 15,6-6-15,4-14 0,4-8 0,17-7 16,13-5-16,-18-9 0,3-3 0,16-18 16,12-11-16,-4-6 0,-3-5 15,21-46-15,-11-12 0,-19 9 0,-12 8 16,-12 0-16,-8 1 16,-6 18-16,-2 13 0,-10 14 0,-5 9 15,-9 4-15,-4 4 0,-10 5 16,-7 7-1,-3 2-15,-1 5 0,-9 9 16,-7 7-16,5 4 0,4 3 0,6 8 16,3 7-16,14-6 0,10-2 15,17-2-15,11 0 16,14-11-16,11-8 0,-10-2 16,-7-2-16,-6-1 0</inkml:trace>
  <inkml:trace contextRef="#ctx0" brushRef="#br0" timeOffset="52571.0251">26114 10675 0,'0'0'0,"-11"16"0,-1 3 15,-1 1-15,-3 1 0,-3 11 16,0 4-16,3-1 0,4-2 0,11 4 16,10-2-16,12-5 0,10-3 0,21-6 15,19-3-15,14-10 0,1-8 16,11-18-16,-2-12 0,-27 7 15,-19 7-15,-14 4 0</inkml:trace>
  <inkml:trace contextRef="#ctx0" brushRef="#br0" timeOffset="52724.7684">26514 10623 0,'0'0'0,"0"0"0,-16 19 0,5-4 16,-3 3-16,-8 17 0,-4 11 15,-3 9-15,-1 8 0,-10 38 16,-13 38-16,-1 18 0,5-6 0,-5 21 16,11-34-16,13-44 0</inkml:trace>
  <inkml:trace contextRef="#ctx0" brushRef="#br0" timeOffset="52972.3292">26568 10748 0,'0'0'0,"0"0"0,0 0 0,29-3 0,-29 3 15,49-3-15,-1 1 0,6 2 0,5 0 16,26 3-16,27 3 0,2 0 15,-14 1-15,1-1 0,-3 1 16,-26-6-16,-19-5 0,-1 1 16,-17 1-16,-11 0 0</inkml:trace>
  <inkml:trace contextRef="#ctx0" brushRef="#br0" timeOffset="53163.7511">27048 10179 0,'0'0'0,"0"0"0,0 0 0,-5 27 0,5-27 0,-5 37 31,0-5-31,0 4 0,-2 4 0,-1 24 0,-1 11 16,-2 24-16,1 3 0,-1 35 16,-1 31-16,6 1 0,5-20 0,1 13 15,0-52-15,0-34 0</inkml:trace>
  <inkml:trace contextRef="#ctx0" brushRef="#br0" timeOffset="55348.6778">28393 10014 0,'0'0'0,"0"0"16,0 0-16,0 0 0,0 0 0,0 0 15,0 0-15,0 0 0,0 0 0,0 0 16,-18 18-16,18-18 0,0 0 0,0 0 16,-12 17-16,12-17 0</inkml:trace>
  <inkml:trace contextRef="#ctx0" brushRef="#br0" timeOffset="55866.1716">27643 11147 0,'0'0'0,"0"0"0,0 0 0,0 0 0</inkml:trace>
  <inkml:trace contextRef="#ctx0" brushRef="#br0" timeOffset="56035.6747">27815 11036 0,'0'0'0,"0"0"16,0 0-16,0 0 0,0 0 15,0 0-15,0 0 0,0 0 0</inkml:trace>
  <inkml:trace contextRef="#ctx0" brushRef="#br0" timeOffset="56204.9978">27932 11123 0,'0'0'0,"0"0"0,0 0 0,0 0 16,0 0-16,0 0 0,12 20 0,-12-20 16</inkml:trace>
  <inkml:trace contextRef="#ctx0" brushRef="#br0" timeOffset="56383.0142">27917 11280 0,'0'0'15,"0"0"-15,0 0 0,0 0 0,0 0 0,0 0 16,0 0-16,7 23 0</inkml:trace>
  <inkml:trace contextRef="#ctx0" brushRef="#br0" timeOffset="56568.0626">27720 11493 0,'0'0'0,"0"0"0,0 0 16,0 0-16,0 0 0,0 0 15,0 0-15,0 0 0</inkml:trace>
  <inkml:trace contextRef="#ctx0" brushRef="#br0" timeOffset="56737.5969">27640 11583 0,'0'0'0,"0"0"0,0 0 0,0 0 15,0 0-15,0 0 0,0 0 16,0 0-16</inkml:trace>
  <inkml:trace contextRef="#ctx0" brushRef="#br0" timeOffset="56907.0706">27590 11639 0,'0'0'0,"0"0"15,0 0-15,0 0 0,0 0 0,0 0 16,0 0-16,0 0 0</inkml:trace>
  <inkml:trace contextRef="#ctx0" brushRef="#br0" timeOffset="57085.6401">27442 11661 0,'0'0'0,"0"0"0,0 0 16,0 0-16,0 0 0,0 0 0</inkml:trace>
  <inkml:trace contextRef="#ctx0" brushRef="#br0" timeOffset="57254.781">27440 11663 0,'0'0'0,"0"0"0,0 0 16,0 0-16,0 0 0,0 0 0,0 0 16,0 0-16</inkml:trace>
  <inkml:trace contextRef="#ctx0" brushRef="#br0" timeOffset="57655.6735">27460 11618 0,'0'0'0,"0"0"16,0 0-16,0 0 0,0 0 0,0 0 15,0 0-15,0 0 0</inkml:trace>
  <inkml:trace contextRef="#ctx0" brushRef="#br0" timeOffset="57825.0508">27326 11631 0,'0'0'0,"0"0"15,0 0 1,0 0-16,0 0 0,0 0 0,0 0 16,0 0-16</inkml:trace>
  <inkml:trace contextRef="#ctx0" brushRef="#br0" timeOffset="58025.7217">26767 11654 0,'0'0'16,"0"0"-16,0 0 0,0 0 16,0 0-16,0 0 15,0 0-15,0 0 0</inkml:trace>
  <inkml:trace contextRef="#ctx0" brushRef="#br0" timeOffset="58203.7221">26578 11647 0,'0'0'0,"0"0"15,0 0-15,0 0 0,0 0 0,0 0 16,0 0-16,0 0 0</inkml:trace>
  <inkml:trace contextRef="#ctx0" brushRef="#br0" timeOffset="58388.8003">26738 11682 0,'0'0'16,"0"0"-16,0 0 0,0 0 16,0 0-16,12-22 0,-12 22 0,0 0 15</inkml:trace>
  <inkml:trace contextRef="#ctx0" brushRef="#br0" timeOffset="58573.7298">26891 11668 0,'0'0'0,"0"0"15,0 0-15,0 0 0,0 0 0,0 0 16,0 0-16,26 3 0</inkml:trace>
  <inkml:trace contextRef="#ctx0" brushRef="#br0" timeOffset="58758.6973">27030 11718 0,'0'0'0,"0"0"16,0 0-16,0 0 0,0 0 0,0 0 16</inkml:trace>
  <inkml:trace contextRef="#ctx0" brushRef="#br0" timeOffset="58943.7632">27354 11747 0,'0'0'0,"0"0"16,0 0-16,0 0 0</inkml:trace>
  <inkml:trace contextRef="#ctx0" brushRef="#br0" timeOffset="60416.3076">28412 10052 0,'0'0'16,"0"0"-16,0 0 0,0 0 0,0 0 15,0 0-15,0 0 16,-18 24-16,18-24 0,-19 27 0,6-6 15,-3 4-15,-1 1 0,-7 17 16,-3 6-16,1 0 0,-1-1 0,-7 18 16,-7 17-16,6-10 0,4-6 0,-2 10 15,2-1-15,5-4 16,7-13-16,2 13 0,10-14 16,4-30-16,5-7 0,13-7 15,9-15-15,-14 1 16,-3 0-16,-2 0 0</inkml:trace>
  <inkml:trace contextRef="#ctx0" brushRef="#br0" timeOffset="60948.9625">28353 10290 0,'0'0'0,"0"0"0,0 0 15,0 0-15,0 0 0,-9 25 0,9-25 16,-3 21-16,3-21 0,-1 28 16,1-9-16,1-1 0,0 0 15,2 4-15,2 2 0,-1 5 16,1-1-16,-2-1 0,1 0 0,0-2 16,-1-3-16,2 2 0,1-2 15,-2-7-15,2-2 0,1-2 16,-1-1-1,2-3-15,1-1 0,2-2 16,1-4-16,1-2 0,0-1 0,4-3 16,3-5-16,-1 0 0,0 0 0,0-5 15,0-2-15,3-5 16,-1 0-16,0-4 0,1-2 16,-2 3-16,-3 1 0,2-4 0,-3-1 15,-5 7-15,-1 1 0,1 0 16,-1 4-16,-2 4 0,-2 4 0,-2 3 15,-1 2-15,0 0 16,-1 3-16,-1 4 0,0 5 16,0-1-16,-1 2 0,0 6 15,-1 5-15,-1-1 0,0 1 16,-3 5-16,-2 5 0,-1 9 16,-1 0-16,-1 6 0,0 2 15,0 5-15,1-3 0,2 2 16,0 2-16,4-8 0,0-7 0,5 3 15,2-4-15,3-11 16,1-7-16,-1-4 0,-3-4 0,0-3 16</inkml:trace>
  <inkml:trace contextRef="#ctx0" brushRef="#br0" timeOffset="61711.4543">28984 10574 0,'0'0'0,"0"0"0,0 0 0,0 0 15,0 0-15,-2 21 0,2-21 16,-4 33-16,4-33 0,-5 39 16,-1-15-16,1-1 0,-1 0 0,1 4 15,-1-4-15,2-3 16,0-3-16,2-5 0,1-3 16,3-7-16,3-3 0,1-9 0,3-5 15,4-5-15,3-1 0,3-1 16,3-1-16,-3-2 0,0 1 15,3 0-15,-2 2 0,-2 5 16,-3 2-16,1 7 0,-1 5 16,-2 5-16,0 3 0,-4 7 15,-3 5-15,-3 3 16,-1 3-16,-2 4 0,-1 3 16,0 3-16,0 1 0,0-1 15,0-3-15,0 0 0,1-4 0,0-5 16,0-4-16,1-6 0,0-3 15,4-7-15,5-3 0,2-11 16,4-5-16,3-8 0,3-10 0,1-4 16,1-6-16,6-10 0,1-2 15,-3 4-15,0 4 0,6-2 16,1 5-16,-6 5 0,-5 6 0,-2 2 16,-5 7-16,-5 8 0,-3 6 15,-5 6-15,0 3 0,-4 7 16,-2 5-16,0 8 15,-1 5-15,-3 5 0,0 2 16,-3 5-16,-2 6 0,-2 4 16,0 3-16,0 0 0,2 1 15,1 2-15,3-5 0,3-4 16,4-1-16,3-7 0,0-6 16,2-5-16,2-4 0,1-7 15,1-4-15,4-10 0,6-7 0,4-7 0,3-7 16,2-10-16,0-8 0,-1-5 15,-3-4-15,4-10 0,-3-3 16,-4 5-16,-2 1 0,-2 0 16,-1 6-16,-7 10 0,-4 7 15,-6 8-15,-3 5 0,-8 5 16,-6 6-16,-5 6 16,-4 5-16,-1 6 15,-5 3-15,-4 7 0,-1 6 16,1 3-16,1 2 0,-1 8 0,5 3 15,9 1-15,7 0 0,10-5 0,8-2 0,1-8 16,-2-7-16,0-4 0</inkml:trace>
  <inkml:trace contextRef="#ctx0" brushRef="#br0" timeOffset="61936.1938">30152 10611 0,'0'0'0,"0"0"16,-7 19-16,7-19 0,-17 34 0,2-11 15,-5 3-15,-6 10 16,2 0-16,-3 7 0,1-2 0,6-4 0,5-4 16,2 0-16,5-7 0,8-3 15,6-2-15,10-8 0,9-3 16,9-3-16,5-4 0,13-4 16,1-4-16,-2-2 0,-2 0 15,0-5-15,-8-3 0,-7-4 16,-6-3-16,-7 5 15,-5 5-15,-4 3 0</inkml:trace>
  <inkml:trace contextRef="#ctx0" brushRef="#br0" timeOffset="62136.7904">30279 10675 0,'0'0'0,"0"0"15,0 0-15,0 0 0,0 0 0,-15 32 0,15-32 16,-16 40-16,7-16 0,1 8 15,-2 3-15,-2 14 0,-1 4 16,3 7-16,4 7 0,0 16 16,3 2-16,1 19 0,1 1 15,4 16-15,3-5 0,6 38 16,2-4 0,-1-38-16,-2-28 0,-3-26 0,-4-18 15,0-12-15</inkml:trace>
  <inkml:trace contextRef="#ctx0" brushRef="#br0" timeOffset="62667.0934">30474 10010 0,'0'0'16,"0"0"-16,34-6 0,-15 5 15,4-1-15,15 2 0,5 0 16,4 3 0,4 1-16,10 0 0,-2 1 15,2 3-15,-8 3 0,-13-4 0,-8 0 16,-6-3-16</inkml:trace>
  <inkml:trace contextRef="#ctx0" brushRef="#br0" timeOffset="62885.919">31395 10111 0,'0'0'16,"0"0"-16,0 0 0,0 0 0,-29 15 0,29-15 16,-21 7-16,12-5 15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09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45074 31377 532,'-8'-6'8,"1"2"16,-1 4 16,0 2 16,0 4 5,2 4-6,1 4-7,1 3-7,1 3-5,3 1-6,4 1-6,2 1-5,3-1-5,2-1-6,2-3-5,1-1-4,3-2-3,1-1 2,3-1 0,1 0 1,2-3-8,-1-1-19,1-2-18,-1-2-19,-2-2-6,-3 0 3,-4-2 4,-4 0 4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45391 31280 552,'-16'-1'6,"2"0"12,1-2 13,1 0 11,-1 2 6,0 6-2,-1 6 0,-1 6-2,0 4-3,-1 6-5,0 5-6,1 5-4,-2 6-7,-2 7-8,-1 9-7,-2 8-9,-1 1-3,1-4 2,1-3 1,1-4 3,2-6-14,2-7-26,4-6-28,3-7-26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0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50322 34156 499,'-19'-9'7,"7"0"15,8-1 15,8-1 14,8 1 6,9 2-5,9 4-4,9 3-5,7 1-5,8 0-4,6 0-6,7 0-5,7-1-4,5-1-4,6 0-3,6-1-5,3-1-2,-2 0-2,0 0-4,-1 0-1,-4 2-3,-4 4 0,-5 4-2,-5 4 0,-4 1-4,-3 1-3,-3 0-5,-2-1-4,-6-1-6,-5-2-8,-6-4-9,-5-2-7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52355 35274 495,'-30'0'9,"17"2"15,18 0 18,18 2 16,10-1 2,4-3-11,4 0-13,4-3-12,1-1-7,-2 0 0,-2 0-2,-2 0-1,-3 1-3,-4 2-6,-3 2-5,-5 2-7,-4 3-1,-5 4 3,-5 3 3,-4 5 3,-4 2 2,-2 3 1,-2 1 3,-2 3 1,-3 2 2,-2 2 3,-3 4 4,-3 3 2,-2 2 0,1 4-3,-1 2-2,0 4-4,1 1-5,-1 3-11,0 2-9,1 2-10,-1 0-4,2-1 4,1-1 2,1 0 4,1-5-3,2-5-5,2-6-7,3-5-7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52349 32013 550,'-8'-21'6,"0"6"10,1 6 12,-1 7 12,0 3 2,0 1-4,0 3-5,0 2-4,0 3-3,-1 6-1,-2 4-1,0 5-1,0 1-1,3 0-2,1-1-1,2-1-2,2-2-3,2-1-2,2-2-4,2-3-3,2-2-3,4-4-3,2-5-4,3-2-4,3-5-3,3-2-3,3-4-3,3-2-3,1-4-1,-3-3 1,-2-5 2,-1-3 1,-3-2 1,-3 1-2,-3 1 0,-2 1-1,-5 2 1,-2 3 2,-6 3 3,-2 3 2,-5 2 1,-4 2 0,-3 3 0,-5 1 0,-1 1 0,-1 2-1,1 0 0,-1 2 0,3 1-1,3 4 1,5 2 1,3 3 0,2 1-2,2-2-3,1-2-3,0-2-5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1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53300 32500 666,'8'7'119,"0"-1"-28,-1 0-28,1-2-29,0 1-17,2 2-8,0 1-9,1 3-6,1 0-7,-1-1-2,1-1-2,0 0-4,-1-2-7,-1-1-14,-1-1-14,0 0-13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3:1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54555 29864 476,'-7'-14'10,"0"2"18,2 4 19,1 3 19,-1 5 4,-2 8-12,-2 7-10,-2 9-12,-1 7-7,-3 6-4,-2 8-5,-1 6-4,-1 4-2,1 2 0,0 0-1,2 1 0,2-1-3,1-4-4,2-4-6,3-4-4,1-4-3,2-4-3,2-4-2,2-3-3,3-6-1,4-4-2,3-4-3,5-6-1,3-5-2,3-4-3,3-6-3,3-4-1,1-5-2,1-3 1,-1-5 1,1-3 1,-4-2 4,-4 1 5,-4 1 6,-6 1 6,-5 3 4,-4 3 5,-6 4 4,-4 5 4,-6 3 3,-9 4 2,-7 4 2,-8 4 3,-4 3 0,0 5-2,0 4 0,0 3-2,2 1 0,7-1-2,6-2 0,6-3-2,3 0-11,2-2-23,3-1-22,1-1-23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6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11508 48495 570,'-14'-39'45,"4"16"3,4 15 2,5 16 3,0 10-4,-1 7-7,0 5-9,-1 6-7,-2 4-6,0 1-4,-1 0-2,-2 2-4,1 1-2,-1 4-2,0 2-1,0 3-2,0 2-2,1-2-1,-1-1-1,0 0-3,0-1 0,0 1-1,1 2 0,-1 0-1,0 0-1,0-2-1,0-3-1,1 0-2,-1-4 0,2 0-1,1-4-1,0 0 0,1-4-1,0-2 0,0-3 0,1-3 0,-1-4 0,0-3 0,0-5 1,0-3 0,1-5-4,2-4-12,2-6-9,2-4-10,1-3-1,0 0 9,0 1 9,0-1 10,-1-1 5,1 0 2,0-1 3,0-1 1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12001 50089 557,'5'-18'7,"-5"9"14,-4 10 14,-5 10 14,-5 5 3,-1 1-9,-5 1-10,-1 1-9,-4 1-6,0 1-4,-1 1-4,0 1-2,-2 0-4,-1-1-1,-1-1-2,-1-1-2,1-2-1,2-1 0,1-2 1,3-2 0,1-3-1,3 1-1,1-2 0,3 0-1,4-1 1,8 3 4,8 2 3,8 1 4,5 1 2,5-2 0,3-3 0,5-1 0,1-1 0,2 2 1,1 0 0,1 1 0,-2 1-2,-4 0-3,-4-1-3,-3 1-4,-2 0-1,1 2 2,1 0 4,1 1 1,-1-1 2,-3-1-1,-3-2-1,-2-2 0,-3 0-7,-1 1-12,-1 3-12,0 2-11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13644 51055 469,'0'-13'5,"0"6"23,0 6 24,0 6 24,0 6 6,0 7-15,0 7-14,0 7-14,-2 4-10,0 2-5,-3 2-6,-2 3-5,0 1-4,0 3 1,2 4 0,1 2 0,-1 3-5,0 2-6,-2 2-8,0 1-8,0 2-5,2 0-4,3-1-3,1 1-5,0 0-1,-1 3-2,0 2 0,-1 1-1,-1-1-1,2-5 3,0-5 1,2-4 2,0-7 1,0-8 3,0-8 2,0-7 2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27450 16244 556,'15'1'99,"-1"0"-21,-1 2-20,0 0-22,-2 2-10,1 4-2,0 2-2,0 3-2,-2 1-1,-1-1-4,-2-1-2,-2 0-4,-1-1-2,0 1-1,0 1-3,0 2-2,0 0 0,0 1 0,-1 1 1,2 1 0,-1-1 0,3-3-4,2-3-2,2-2-3,1-5-1,1-2 2,1-6 2,2-2 2,2-9 0,5-9-1,5-12-1,5-10-1,4-8 0,6-4 1,4-4 0,6-3 2,-3 2-5,-6 10-10,-9 10-11,-8 10-10,-4 6-8,-3 3-7,-1 3-5,-2 3-7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7"/>
    </inkml:context>
    <inkml:brush xml:id="br0">
      <inkml:brushProperty name="width" value="0.03586" units="cm"/>
      <inkml:brushProperty name="height" value="0.03586" units="cm"/>
    </inkml:brush>
  </inkml:definitions>
  <inkml:trace contextRef="#ctx0" brushRef="#br0">13900 50513 613,'0'-15'0,"2"4"0,0 3 0,2 2 0,1 2 6,3 1 10,4-1 12,2 0 11,2 0 3,1 2-5,1 0-3,1 2-6,0 0-3,-1 2-4,0 0-5,-2 2-3,-1 1-2,-1 1 0,-1 3 0,0 2 0,-3 1-1,-1 0-2,-2-1-1,-2 1-1,-1 0-2,0 1-2,-1 1-2,1 2-1,-1-1-2,-4 1 1,-2 0 0,-3-1 0,-4 2-1,-4 3-3,-4 3-2,-3 3-3,-3 1-1,-1 1 0,-1-1 1,-1 1 0,1-3-3,3-2-8,3-3-8,3-2-7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9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15945 49775 607,'-13'-1'9,"4"0"16,6-2 18,5 0 16,2-1 2,1 0-13,2 0-13,0 0-14,1 0-7,2 1-1,0-2-2,1 2-2,3-2 0,3 0 0,5-1 1,3-2 0,4 1-4,1-1-5,2 0-8,3 0-6,-1 1-4,-2 0-3,-2 2-3,-1 1-2,-4 0-2,-3 2 1,-5 0 0,-3 2 0,-4 2-3,-4 4-7,-4 3-7,-4 5-8,-3 1 3,0-3 10,-1-1 9,-2-2 12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7:59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15805 50981 622,'-13'-1'22,"6"0"7,6-2 6,6 0 6,4-1 0,1 0-5,3 0-5,2 1-6,1-1-3,1 2-2,1 0-3,1 2-1,1 0-3,-1 0-2,1 0-2,-1 0-3,1 0-3,-1 0-4,1 0-6,0 0-4,-1 1-5,1 2-3,-1 2-5,1 1-4,-2 2-2,1 0-1,-2 0-2,-1-1 0,-1 0-2,-1-2-3,-1-3-4,0 0-2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0"/>
    </inkml:context>
    <inkml:brush xml:id="br0">
      <inkml:brushProperty name="width" value="0.03595" units="cm"/>
      <inkml:brushProperty name="height" value="0.03595" units="cm"/>
    </inkml:brush>
  </inkml:definitions>
  <inkml:trace contextRef="#ctx0" brushRef="#br0">19300 50659 611,'21'-14'96,"-3"4"-22,-4 5-21,-4 3-20,-2 1-12,1-1-2,2 0 0,0-1-3,0-1-2,1 2-4,0 0-4,0 2-4,0 0-3,-1 0 0,1 0-1,0 0 0,0 0 0,-1 0 0,1 0 1,0 0 0,0 0 0,1 0-1,1 0 0,2 0 0,0 0-1,1 0 1,1 0 0,1 0 0,1-1 0,0 0 1,-1-2 1,1 0 1,-1 0 0,1 0 0,-1 2 0,1 1 1,0 0-1,-1 0 1,1 0-1,-1 0 0,1-1 1,0-1-1,-1 0 0,1-1 1,-1-1-1,1 2 0,-1 0-1,1 2 0,-1 0 0,-1 0 0,-1 0 1,0 0-1,-2 0 0,1 0 1,0 0-1,-1 0-1,1 0 1,0 0 0,-1 0-1,1 0 1,0 0 0,1 0 0,2 0-1,0 0 1,0 0 0,-1 0 0,-1 0 0,-1 0 0,1-1 0,1 0 1,3-2-1,2 0 0,0 0 1,1 0 0,-1 2-1,1 1 1,-1 0 0,1 0 0,-1 0 0,1 0 0,-1 0 0,1 0-1,-1 0 0,1 0 0,0 0 0,1 0 0,1 0 1,1 0-1,0-1 0,1-1 1,-1 0-1,0-1 0,1-1 1,1 2-1,1 0 2,1 2-1,0 0 1,1 0 0,-1 0 0,0 0 0,1 0-1,1 0 1,1 0 0,1 0 0,0 0 0,2 0-1,1 0 0,0 0 0,2 0 0,-1 0-1,0 0 1,0 0-1,0 0 0,-2 0 0,0 0 0,-1 0 1,0 0-1,2 0 0,3 0 0,1 0-1,0 0 0,-2 0 0,-2 0 0,-1 0 0,-2 0 0,0 0-2,0 0 0,1 0-1,-1 0 0,0 2 1,0 0-1,1 2 2,-2-1-1,0 2 1,-1-2 0,-1 1 1,0-1-1,1 0 1,0-2-1,2 0 1,0-1 0,-1 2 0,-1 0 0,-2 2 0,2-1 1,3-1 0,3 0-1,2-1 1,2-1 0,-2 1 0,0 2 0,-1 0 0,-1 0 0,2 0 0,1-2 0,1 0 0,-1-1-1,0 0 0,-2 0-1,0 0 0,-1 0 0,1 2-1,-1 0 1,0 2 1,1-1 0,2-1 0,2 0 1,2-1 0,1-1 0,0 0 0,0 0 1,0 0-1,0 0 0,0 0-1,0 0-1,1 0 0,-2 0-1,-1 0 1,0 0 0,-1 0-1,-2 0 1,0 0-1,-1 0 1,-2 0-2,1 0 2,-1 0-1,0 0 2,0 0 0,0 0 0,-2 0 1,0 0-1,-1 0 1,-1 0 0,1 0 0,-1 0-1,0 0 1,0 0-1,1 0 1,-1 0 1,0 0-1,0 0 0,1 0-2,-1 0-2,0 0-3,1-1 0,1-1 0,0 0-1,2-1 1,0-1 0,1 2-2,-1 0-1,0 2-2,-1-1 0,0 0-3,-1-2-2,-1 0-1,-4-1-2,-4 1-3,-4-1-2,-6 0-1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3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22460 45066 604,'-9'-7'4,"0"2"8,-1 2 8,-1 2 7,-1 1 4,0 0-3,0 0-1,1 0-2,-1 2-3,2 4-1,1 4-3,1 3-2,-1 4-2,0 1 1,-2 3 0,0 2 1,-1 1-2,-1 2-2,-1 3-3,-1 1-2,-1 1-1,0 1-1,1-1 0,-1 0 0,1 1-1,3 2 0,1 3 0,2 1 0,2 0-1,1 0-1,0-1-1,2-1-2,0-1 1,2 0-2,0 0 0,2 0-1,1 0 0,4-1 0,2-2 2,3 0 1,3-2-4,0-1-7,1-3-9,1-1-8,2-3-5,3-3-3,3-3-3,3-3-4,0-3 1,-5-2 2,-3-4 4,-5-2 2,-1-2 3,0 0 4,-1 0 3,1 0 3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4"/>
    </inkml:context>
    <inkml:brush xml:id="br0">
      <inkml:brushProperty name="width" value="0.02944" units="cm"/>
      <inkml:brushProperty name="height" value="0.02944" units="cm"/>
    </inkml:brush>
  </inkml:definitions>
  <inkml:trace contextRef="#ctx0" brushRef="#br0">23543 46630 747,'-8'-7'-2,"2"1"-3,1 1-4,1 1-4,1 0 3,3 2 10,4 0 8,2 2 10,4 0 5,4 0 0,3 0 0,5 0 1,3 0-1,3 0-2,3 0-2,2 0-2,4 0-1,2 2-1,4 0-1,3 2-1,-1-1-1,-2-1-4,-4 0-2,-2-2-3,-1 0-2,2-2 0,2 0 1,3-1-1,0 0-3,2 2-8,0 2-8,2 2-8,-2 0-5,-4 1-1,-4 0-2,-4 0-2,-3 0 0,-3-1 0,-3 1 1,-3 0 1,-2-1 3,-3 0 7,-1-2 7,-2 0 6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4"/>
    </inkml:context>
    <inkml:brush xml:id="br0">
      <inkml:brushProperty name="width" value="0.03455" units="cm"/>
      <inkml:brushProperty name="height" value="0.03455" units="cm"/>
    </inkml:brush>
  </inkml:definitions>
  <inkml:trace contextRef="#ctx0" brushRef="#br0">24605 47650 636,'-13'0'3,"6"0"4,6 0 5,6 0 5,4 0 1,3 0-2,4 0-3,2 0-2,2 0-1,1 0-1,1 0 1,1 0 1,0 0-2,1 0-3,-1 0-3,0 0-2,0 0-3,-3 2-3,-1 0-2,-2 2-2,-2-1-2,-1-1-1,-1 0-1,-1-1 0,-2 0 3,-2 3 5,-4 4 8,-2 2 5,-3 1 5,0-1 3,-2 0 2,0-2 2,-2 0 1,0 2 1,-1 0 1,-2 1 0,0 2 0,-1 0-2,-2 1-1,0 1-1,0 3-2,1 3-4,0 5-5,2 3-3,0 4-4,-2 2-3,0 4-4,-1 3-4,-1 2-4,1 2-5,-1 1-6,0 4-5,1-2-5,1-1-6,0-2-7,2-2-5,1-4 1,2-7 7,3-7 9,1-7 8,1-5 6,0-1 5,0-2 5,0-2 4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6"/>
    </inkml:context>
    <inkml:brush xml:id="br0">
      <inkml:brushProperty name="width" value="0.02872" units="cm"/>
      <inkml:brushProperty name="height" value="0.02872" units="cm"/>
    </inkml:brush>
  </inkml:definitions>
  <inkml:trace contextRef="#ctx0" brushRef="#br0">24547 44800 766,'-8'14'64,"2"-1"-14,1-2-15,0-2-16,1-1-7,1 1 0,-1 2-1,0 0-1,0 0-2,2 1-2,0 0-1,2 0-3,1-2-6,2-1-9,2-2-9,2-2-9,0-2 0,1-2 10,0-2 11,0-2 10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2786" units="cm"/>
      <inkml:brushProperty name="height" value="0.02786" units="cm"/>
    </inkml:brush>
  </inkml:definitions>
  <inkml:trace contextRef="#ctx0" brushRef="#br0">24560 44403 789,'-22'37'73,"4"-6"-19,5-4-17,3-4-18,2-5-9,2 1-3,1-2-1,0-1-2,1-1-4,1-1-3,-1-1-4,0 0-4,0-2-4,2-1-2,0 0-4,2-2-2,1-1 1,4-2 5,2-3 5,3 0 5,3-2 3,0 1 0,1 2 0,1 0 1,1-1 1,0-6 2,-1-4 1,1-5 2,-1-4 0,1-1 0,0-3 0,-1-1-1,0-1 0,-2 1-2,-3 1 0,-1 1-2,-1 1 1,-2 0 0,-1 2 1,0 1 1,-2 1 1,-1 1 3,0 1 1,-1 0 3,-1 2 0,0-1 2,0 0-1,0 0 1,-2 1 0,0 3-1,-3 1-1,-2 2-1,-1 0-3,0 0-3,1-1-4,-1-1-4,0-1 0,0 2 1,0 1 3,0 0 2,-1 3-3,-1 4-8,-3 4-8,-2 4-7,1 1-4,3 1 3,3 0 2,2 0 3,3-1-1,0-1 1,2-1-2,1 0 0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25500 45100 724,'14'22'71,"-1"-3"-12,-2-3-14,-2-3-12,-1-2-9,1 1-5,1 0-6,2 0-5,-2-1-4,-1 1-5,-2-1-3,-2 1-3,-1-1-3,0-1-3,-1 0-1,1-2-2,1-1-4,0-2-7,1-3-5,2 0-6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1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34247 13750 601,'0'16'112,"0"-1"-24,0 1-27,0 0-25,0 0-15,0 5-3,0 2-3,0 3-4,-1 0-2,0 0 0,-2-1-1,0-1-1,-2 0-3,0-1-6,-1 1-6,-1-1-4,0-1-6,2-3-4,2-3-4,2-2-3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7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26446 43864 655,'-8'-8'1,"2"0"4,1 1 2,1-1 3,1 2 7,0 4 12,2 4 11,0 4 12,1 4 1,0 5-9,0 5-11,0 5-10,0 2-7,0-1-6,0-1-5,0-1-7,0 0-4,0 2-3,0 3-5,0 1-3,0 0-2,-2-1-1,0-3-1,-1-1 0,-1-3 0,2-2 0,0-1 0,2-2 1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8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27094 43636 586,'0'-15'1,"0"2"2,0 3 2,0 1 1,-1 4 9,-1 6 15,0 6 15,-1 6 14,-2 3 2,0 3-13,-1 1-13,-2 3-12,1 1-7,-1 2-2,0 3-1,0 1-1,1 0-2,0-3-2,2-4-2,1-1-4,0-4-1,2 1-1,0-2-1,2-1-2,1-1-1,2-1-2,2-1-2,2 0-1,2-3-2,3-1-2,3-2 0,3-2-3,2-2 1,3-2 0,1-2 0,3-2 2,-1-2-2,-2 0-2,-1-1-3,-3-1-3,-1-1-3,-3 2-2,-1 0-4,-2 2-2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8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27555 43815 616,'-8'-15'2,"2"1"3,1 1 4,0 1 4,1 5 8,-2 11 16,0 12 14,-1 10 15,-1 5-1,0 2-14,0 1-15,1 1-15,-2 1-15,0 4-12,-2 2-14,1 4-14,-2 0-7,2-2-2,1-2-1,0-2-3,2-4 1,1-8 1,0-6 2,2-6 2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28806 46050 675,'-18'18'135,"-3"3"-37,-5 4-36,-3 5-38,-2 1-19,1 0-4,1 1-4,1-1-3,1 0-3,-1 1-1,1-1-1,0 0-2,1-1-2,5-3-2,3-3-1,4-3-3,3-3-1,3-3-4,1-3-3,2-2-3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669" units="cm"/>
      <inkml:brushProperty name="height" value="0.03669" units="cm"/>
    </inkml:brush>
  </inkml:definitions>
  <inkml:trace contextRef="#ctx0" brushRef="#br0">28539 45991 599,'-18'-4'22,"9"8"14,10 8 13,10 7 15,4 5 1,-1 1-13,-1 1-12,0 1-12,-1 1-10,1 3-4,1 1-5,1 2-6,0 1-4,-1 1-7,-1-1-6,0 0-6,-1-1-6,1-2-5,1-1-5,1-3-5,0-3-2,-2-5 4,-3-5 4,-1-5 2,-2-2 3,0 0-1,-2 0 0,0 0 0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09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30031 46100 697,'14'38'109,"-2"-2"-27,-4-2-27,-3-1-27,-2-1-16,-4 2-3,-2 2-3,-3 3-5,-3-1-4,0 0-10,-2-2-7,1 0-9,-1-2-4,4-3-2,2-3 0,4-3-3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0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30909 46281 539,'-1'-13'5,"-2"3"9,-2 4 9,-1 4 10,-2 4 3,0 6-5,0 4-5,1 5-4,-1 3-3,0 3-1,0 1-1,0 3-2,1 0 0,1 1 0,0-1-1,2 0-1,0-1-2,2-3-5,0-3-5,2-3-5,0-2-2,0-1-2,0-1 1,0 0-2,3-3-2,6-4-4,5-5-5,7-2-5,2-6-2,-1-4 2,-1-5 1,-1-5 1,-2-4 2,-1-1 3,-2-3 4,-2-1 4,-3 0 1,-3 4 2,-3 2 0,-2 3 2,-3 2 2,0 1 4,-2 0 4,0 3 4,-2 1 3,-2 4 1,-1 4 1,-3 4 2,-1 2 0,0 0 0,1 0-1,-1 0 0,4 1-3,6 0-6,7 2-5,8 0-5,3 0-6,1 0-3,1-2-6,1 0-4,0-2-1,-1 0 3,-1-2 2,0 0 4,-3 0 2,-1 2 4,-3 2 4,-1 2 4,-1 2 3,-2 2 5,-1 1 4,0 3 4,-2 2 4,-2 2 3,-2 1 3,-2 3 2,-1 0 2,0-1-2,0-1-2,0-1 0,0 0-1,-2 1 1,0 1 1,-1 2 1,0-2-1,2 0-4,2 0-4,2-2-4,2-1-2,0-1-3,2-1-2,0 0-3,2-3-3,2-1-3,1-2-5,3-2-3,1-2-3,0 0 0,-1-2-1,1 0 0,0-3-1,2-2-1,0-4-1,1-2 0,0-4 0,-1-3 2,-1-5 2,0-3 2,-2-2 2,1-1 2,0 1 2,0 0 3,-2 0 0,-1 1 0,-2 1 0,-2 1 0,-2 2 1,-2 1 4,-2 2 3,-2 3 4,-2 2 1,-2 2-1,-2 4-1,-1 3 0,-3 1-2,-2 2-6,-1 0-4,-3 2-5,-1 2-4,1 4-1,-1 4-2,1 3-1,1 2-8,2-3-12,4-1-11,3-2-13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1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33147 45180 545,'10'-15'6,"3"2"13,5 3 13,3 1 13,2 3 2,-1 4-6,-1 4-6,-1 4-8,0 3-3,1 3-2,1 3-2,1 4-2,-1 1-1,-1 2-1,-3 3 0,-1 1 0,-2 3-2,-2 1-1,-3 2-3,-1 3-1,-2 0-4,0 0-2,-2 0-5,0 1-3,-5 1-3,-8 6-3,-8 4-4,-7 6-4,-7 1-3,-5-1-5,-4-1-5,-6 0-4,0-4-2,4-6 1,4-6 1,4-6 1,5-5 0,5-5-1,7-5-1,5-4-2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2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35970 45344 609,'-2'-18'38,"-2"10"4,-4 11 4,-2 12 4,-3 5-2,-1 3-7,-3 1-9,-1 3-7,-3 1-5,-2 2-5,-1 3-3,-2 1-4,-3 3-2,1 4-2,-2 4-1,-1 4-3,1 1-3,3-2-8,3-2-7,3-2-7,3-4-5,3-7-3,3-7-1,3-7-3,2-5 0,2-1 1,2-2 2,2-2 1,1-3 3,2-3 3,0-2 3,2-4 4,-1-1 2,-1-2 1,0 0 2,-1-1 0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35680 45350 571,'-15'-16'3,"2"2"7,3 1 6,1 1 6,3 2 7,4 6 6,4 4 7,4 6 7,2 4-1,1 3-6,2 5-7,0 4-7,1 3-5,-1 4-5,1 5-3,0 3-5,0 3-7,3 2-9,2 2-11,1 2-11,3 0-7,1 0-6,3-2-7,1 0-5,-1-5-2,-5-7 2,-5-9 4,-4-7 3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1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34850 13363 625,'22'-15'5,"-3"2"8,-3 2 9,-3 3 9,0 1 4,0 2-2,1 2-1,1 2-1,0 1-2,-1 0-2,-1 0-4,0 0-2,-2 0-4,1 2-4,0 0-4,0 2-5,-1 1 0,-1 3 1,-1 4 1,0 2 3,-3 2-4,-4 1-5,-4 1-7,-4 1-6,-3 1-5,0 1-2,-1 1-2,-1 2-2,-2-1-2,-2 0 0,-1 1 1,-3-1 0,0 0 2,1-3 4,1-1 5,1-2 4,1-3 3,2-1 1,3-2 3,1-2 1,1-1 4,2-1 6,1 1 6,0 0 5,3-1 3,2-2-2,4-3-2,2 0-2,3-4-1,4 0-1,2-3-2,3-2-1,0-1-3,-1-2-7,-2 0-6,-2-1-5,-2 0-7,-1 0-4,-1 2-4,0 1-6,-3 0-4,-3 0-3,-2 0-5,-4 0-3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3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38442 44778 564,'-1'-15'-1,"0"1"-1,-2 1 0,0 0-2,-1 3 6,-2 3 12,0 2 14,-1 4 12,-1 3 5,0 4-5,1 4-4,-1 3-5,-1 4-3,0 3-3,-1 3-2,-1 3-2,-1 2-3,0-1 0,1 0-3,-1 1 0,0 0-2,1 2-2,-1 3-2,0 1-1,1 3-3,3 2-6,1 4-5,2 2-5,2 2-3,2 0-1,2 0-1,2 0-2,3-2-2,4-4-6,3-4-4,5-3-5,2-5-1,3-3 1,1-5 3,2-3 1,-1-4 3,-5-3 6,-5-3 5,-4-2 6,-4-3-1,1-1-5,0 0-5,0-1-5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4"/>
    </inkml:context>
    <inkml:brush xml:id="br0">
      <inkml:brushProperty name="width" value="0.03365" units="cm"/>
      <inkml:brushProperty name="height" value="0.03365" units="cm"/>
    </inkml:brush>
  </inkml:definitions>
  <inkml:trace contextRef="#ctx0" brushRef="#br0">39461 46062 653,'-15'-1'1,"4"0"0,3-2 2,3 0 1,3-1 4,5 0 7,6 0 7,4 1 7,4-1 2,3 0-2,3 0-4,3 0-2,3 0-3,5 0-2,3 0-2,4 1-1,3-1-2,0 2 2,2 0-1,0 2 1,1 0-1,0 2-5,0 0-4,0 2-3,0 0-5,-2 1-3,-1 1-4,0 2-3,-3 0-4,-3-1-7,-5 1-5,-4 0-5,-4 0-6,-5-1-6,-5 1-5,-4 0-5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4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40021 47300 527,'-22'0'0,"3"0"0,3 0 0,3 0 0,2 0 0,2 2 0,2 0 0,3 2 0,1-1 6,3-1 10,4 0 10,2-1 11,5-1 3,5 0-8,7 0-8,5 0-6,3 0-4,-1 0 0,-2 0-1,0 0 0,-1 0-3,-1 0-7,-1 0-5,-1 0-7,-2 0-2,-3 2-1,-3 0 0,-3 1 0,-3 2 1,-2 0 5,-4 1 2,-2 2 5,-4 0 4,0 0 7,-3-1 7,-2 1 6,-1 1 2,-2 2 0,0 1-1,-1 3-1,-1 1-2,1 1-2,-1 2-2,0 0-2,0 2-3,1 2-3,-1 4-3,0 3-3,0 4-4,1 7-7,-1 5-5,0 5-6,1 6-7,-1 4-8,0 3-8,1 5-9,-1-4-2,2-11 3,1-10 2,1-12 4,0-6 2,2-5 3,1-3 2,0-4 4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5"/>
    </inkml:context>
    <inkml:brush xml:id="br0">
      <inkml:brushProperty name="width" value="0.03156" units="cm"/>
      <inkml:brushProperty name="height" value="0.03156" units="cm"/>
    </inkml:brush>
  </inkml:definitions>
  <inkml:trace contextRef="#ctx0" brushRef="#br0">38940 50581 697,'-19'0'3,"10"0"7,10 0 7,10 0 6,6-2 2,3 0-2,3-3-4,3-2-2,2 1-1,1 1 0,1 2-1,1 2 1,1 1-1,4 0-2,3 0-1,3 0-1,1 0-1,0 0 0,0 0 0,0 0 0,6 0-2,12 0-4,11 0-6,13 0-3,3 0-4,-2 0-2,-3 0-3,-3 0-2,-3 0-2,0 0-2,-1 0-3,-1 0-2,-1 0-1,-1 2 1,-1 0 1,-1 2 1,-2-1 1,-1-1 1,-2 0 1,-2-2 0,-5 0 1,-7 0-1,-6 0-1,-7 0-1,-7 0 2,-6-2 5,-5 0 4,-6-1 4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40241 43466 690,'-22'22'65,"6"-3"-14,5-3-15,5-3-14,0 1-7,-2 7-1,-3 5 0,-3 7-1,-1 0 1,4-2-1,3-3 0,3-3-1,1-3-1,2-3-2,0-3-4,2-3-2,1-3-6,4-2-7,2-4-7,3-2-7,4-8-2,6-12 3,3-11 2,6-12 4,0-4 2,-5 4 3,-5 4 2,-5 4 2,-4 3 3,-2 5 3,-4 3 2,-2 5 3,-4 3 1,0 2 0,-3 4-2,-2 3 1,-1 1-2,-2 2 0,0 0 0,-1 2-2,-1 1-1,-2 2-5,0 2-4,-1 2-5,1 1 0,1 3 3,2 2 3,2 2 3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40900 44150 800,'15'1'81,"-1"2"-20,-1 2-22,-1 1-22,-1 3-16,0 0-8,-2 1-10,-1 1-10,0 1-2,-2-1 4,-1 1 3,0 0 4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7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42298 42015 542,'-1'-28'22,"0"5"8,-2 7 5,0 5 8,-1 5-1,0 6-7,0 4-8,0 6-6,-1 3-5,-2 3 1,-1 3 0,-3 3 0,-2 3 0,-1 3-1,-3 3 0,-1 3-1,-1 2 0,1 2-2,1 2-1,1 2-1,1 1-2,2 0-2,3 0-4,1 0-1,2-1-4,2-2-1,2-2-3,2-1-1,2-4-3,0-2-1,2-3-2,0-3-1,2-4-1,2-5-1,1-5 0,3-4-1,1-4 0,2-2 0,0-2 0,1-2 0,1-4 0,1-6 0,1-5 0,1-7-1,-1-3 2,-1-3 1,-2-1 3,-3-2 2,-2 0 1,-2 1 1,-4 3 1,-2 2 1,-4 3 3,0 5 3,-3 4 5,-2 6 4,-2 4 1,-3 1-3,-4 2-2,-1 2-3,-4 4-3,0 5-6,0 7-5,-2 6-5,1 2-2,3-1 3,3-1 2,3-1 1,1-2 0,0-1-5,1-2-6,-1-3-4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8"/>
    </inkml:context>
    <inkml:brush xml:id="br0">
      <inkml:brushProperty name="width" value="0.0393" units="cm"/>
      <inkml:brushProperty name="height" value="0.0393" units="cm"/>
    </inkml:brush>
  </inkml:definitions>
  <inkml:trace contextRef="#ctx0" brushRef="#br0">44004 45237 559,'-9'-6'93,"-2"6"-18,-2 4-19,-1 6-17,-3 2-11,0 1-4,-1 1-4,-1 1-5,0 2-1,-1 1 0,1 3 0,-1 2 0,-1 1-1,-1 4-3,-2 3-3,-3 3-3,0 2-5,1 0-8,1 2-8,2 0-9,1-1-6,4-5-4,5-6-6,3-3-5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8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43850 44902 536,'0'-22'0,"0"4"1,0 5 1,0 3 1,2 5 9,4 6 18,3 6 18,5 6 18,1 4 3,-1 3-14,-1 3-13,0 3-14,-2 2-9,1 2-2,0 2-3,0 3-2,-1 1-2,-1 0 0,-1 2 0,0 0 1,-1 2-6,1 1-14,1 0-12,2 2-13,-1-2-9,-1-2-2,-1-4-4,0-2-3,-2-4 1,-1-5 4,-1-5 6,0-5 6,-1-3 3,0-2 4,0-2 3,0-2 3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9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45625 45040 601,'-7'-19'42,"2"10"7,2 10 6,2 10 6,0 7-3,0 7-11,-2 5-12,0 6-12,-1 4-8,-2-1-5,0 0-6,-1 0-6,-1 0-6,-2 0-6,0 0-5,-1 1-7,0-3-1,2 0 3,2-3 3,3-2 2,0-3-4,2-7-14,0-5-14,2-6-12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1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87650 15800 502,'-49'6'50,"4"13"-4,3 12-4,3 13-5,1 9-4,1 6-6,-1 7-5,1 6-5,-1 3-3,1 0-1,-1 0 0,1 0 0,-1 0-3,1 0-5,-1 0-5,1 0-6,-1 0-2,1 0-1,-1 0-1,1 0-1,-1-4-1,1-5-1,-1-7-2,1-5 0,1-9-2,3-9-2,3-10 0,4-8-2,8-3 10,17 7 21,15 6 20,16 7 22,13 5 6,14 7-8,11 6-8,14 7-9,2-1-6,-6-6-8,-6-6-6,-6-6-6,-6-4-7,-2 1-4,-3-1-6,-3 1-5,-2-3-10,0-2-12,0-3-15,0-3-13,-4-6-4,-5-5 4,-7-7 5,-5-5 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2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34637 13837 557,'-15'-6'54,"4"6"-7,3 4-9,3 6-7,1 3-5,0 3-2,0 3-3,0 3-1,0 4-1,0 5-1,0 5 1,0 4-1,1 1-1,0-7-1,2-6-2,0-5-2,1-4-2,0 1 0,0-1-1,0 1-2,1-1-1,2-3-2,2-1-2,2-2-1,2-3-3,3-1-1,4-2 0,2-2-3,1-2 0,1 0-3,0-2-2,-1 0-3,0 1 1,-2 4 1,-3 3 1,-1 5 2,-4 1 2,-4-1 4,-6 0 3,-4-2 4,-4 1 1,-4 1 1,-2 3-1,-3 2 1,-2 0 0,1-1 2,-1-1 2,1-1 1,-1 0-1,0 0-5,1-1-3,-1 1-4,1-2-5,3-1-5,1-2-4,2-2-6,2-4-7,-1-2-11,0-6-10,0-2-11,1-3-2,3 0 9,1 0 7,2 1 8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19"/>
    </inkml:context>
    <inkml:brush xml:id="br0">
      <inkml:brushProperty name="width" value="0.04479" units="cm"/>
      <inkml:brushProperty name="height" value="0.04479" units="cm"/>
    </inkml:brush>
  </inkml:definitions>
  <inkml:trace contextRef="#ctx0" brushRef="#br0">46475 45452 491,'-7'-8'3,"2"0"7,2 1 7,2-1 7,0 3 6,-4 6 6,-2 6 6,-3 5 5,-1 6-1,0 3-7,2 5-8,1 3-7,0 2-5,0-1-4,0-2-3,1 0-4,0-1-2,2-3-1,2-1-2,2-3 0,2-2-4,2-3-2,2-2-4,2-4-4,2-3-1,3-4-2,3-4-2,3-4 0,2-4-1,1-4 1,1-3 2,1-5 0,0-2 0,-3-3-1,-1-1-2,-3-2-1,-1 0 0,-4 1 3,-3 3 2,-2 2 3,-4 0 2,-3 3 2,-2 0 2,-3 1 3,-4 2 1,-2 4 3,-3 4 1,-3 5 2,-1 1 1,1 0-1,1 0-1,1 0-1,1 1-2,2 2-4,3 2-4,1 2-4,4 1-6,6 2-9,6 0-9,5 2-10,5-2 1,1-1 8,3-2 9,2-2 9,-1-1 5,0 0 3,-1 0 3,0 0 2,-3 0 2,-1 0 0,-3 0 1,-1 0 0,-2 0 2,-1 0 4,0 0 3,-2 0 3,0 0 3,0 0 0,0 0 1,-1 0 1,1 0 6,-2 2 10,-1 1 11,0 0 9,-2 2 3,0 2-6,-2 1-7,0 3-6,-3 2-4,0 3-3,-3 3-3,-2 4-1,-1 0-4,0 2-2,1 1-4,-1 1-2,1-1-3,2-1-2,2-3-2,2-1-2,2-3-1,0-1-2,2-2-2,0-3-1,3-1-3,4-2-2,3-2-3,5-2-3,1-4-3,1-6-3,-1-6-3,1-6-4,-1-2 0,-3-1 2,-1 1 3,-2-1 3,-3 0 3,-1-1 3,-2-1 4,-2-1 4,-2 1 2,0 1 0,-2 3 1,0 1 0,-3 3 0,-2 1-1,-4 2 0,-2 2-1,-2 2 0,-1 1-1,-1 0 2,-1 2-1,-2 0-4,0 2-9,-1 0-9,-1 2-8,1 0-6,3 0 1,3 0-1,2 0 0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0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48272 43994 606,'8'-22'0,"0"3"0,0 3 0,0 2-1,0 4-1,-1 3-1,1 2-2,0 4-2,1 1 3,1 2 8,3 0 8,2 2 8,1 2 4,1 5 2,1 5 3,2 6 2,-2 2 0,-1 2-2,-3 3-3,-1 1-1,-2 2-2,0 1-1,-2 1-2,-1 0 0,0 2-3,-2 1-3,-1 0-3,0 2-4,-2 0-1,-2-2-1,-2 0 1,-2-1-1,-1-4-3,0-6-2,0-5-5,0-6-4,-2 3-2,-6 13 0,-4 12 0,-5 14 0,-4 4-5,-3-1-8,-3-3-10,-2-1-8,-4-2-5,-3-4-1,-2-3-1,-4-2 0,3-6 4,8-7 9,7-9 8,9-7 9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0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50551 42809 573,'1'-14'0,"0"3"0,2 2 0,0 4 0,0 3 10,-2 4 19,-2 4 19,-2 4 20,-3 4 3,-6 7-13,-4 5-12,-5 6-12,-2 2-10,1-3-6,1-4-6,1-2-6,3-2-4,3-1-2,4-1-2,5-1-2,3-2-3,5-1-1,6-2-2,4-3-3,5-2 0,3-2 2,4-4 2,5-2 1,1-2-1,0 0-1,1 0-2,-1 0-3,-2 0-1,-3 0-1,-5 0-1,-3 0 0,-4 0 0,-1 0-1,-2 0 1,-2 0 1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1"/>
    </inkml:context>
    <inkml:brush xml:id="br0">
      <inkml:brushProperty name="width" value="0.0396" units="cm"/>
      <inkml:brushProperty name="height" value="0.0396" units="cm"/>
    </inkml:brush>
  </inkml:definitions>
  <inkml:trace contextRef="#ctx0" brushRef="#br0">51082 42880 555,'-8'-8'0,"2"2"0,1 1 0,0 0 0,1 1 5,0-2 8,0 0 10,1-1 8,-2 1 7,2 4 3,-1 4 5,0 4 2,-1 4-1,-2 7-7,-2 6-8,-1 5-6,-2 6-7,0 4-3,0 6-5,1 5-4,-2 4-6,-2 5-7,-1 5-9,-3 5-8,1-2-8,3-11-7,2-9-6,4-9-8,1-8-3,1-3 1,-1-5 1,0-3 1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45300 50378 699,'8'-14'15,"2"5"3,0 3 3,1 4 3,0 2 0,-1 0-3,0 0-1,-2 0-4,1-1-1,4 0 0,2-2-2,3 0-1,2-2 0,-1 0-2,1-1-2,0-1 0,0 0-2,1 2-1,1 2-1,1 2 0,1 1-1,1 2 2,1 0 0,1 2 1,1 0-1,2 0-1,3-1-3,1 1-1,2 1 0,2 0-2,2 1 1,3 2-1,0-1 0,0-1 0,0-1 0,0 0 0,-2-1-1,-3 0-2,-5 0-2,-4 0-1,-1-1-1,-1 2 0,0-2 1,1 1 0,-1 0 1,-1 0 3,-1 0 3,-1 0 1,0-1 2,1 0-2,1-2 1,1 0-2,1-1 1,0 0-1,2 0 1,1 0 0,1 0 0,-1 0 1,0 0 2,1 0 0,-1 0 1,2 0-3,1 0-2,1 0-1,1-1-1,0 0 2,2-2 0,1 0 2,-1-1 0,0 2 0,-1 0-2,-1 2-1,-3 0-2,-2 0-5,-3 0-4,-3 0-5,-2 1-1,-1 2 1,-1 2 1,-1 2 2,-2 0 2,-2-1 0,-4-1 1,-3 0 1,-1-1-3,0 0-9,0 0-7,0 0-8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3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21563 52792 571,'-1'-28'5,"0"7"8,-2 7 9,0 7 10,-2 5 1,-2 5-3,-2 6-5,-1 4-4,-3 4-2,0 3-1,-1 3 1,-1 3-1,-1 2 0,1 3-1,-1 1-1,0 2 0,0 1-1,-1 1-1,-1-1 1,-1 0-1,0 2-1,3 2-2,1 4-1,2 3-3,3 0-2,3 1-3,2 0-2,4 0-4,1-2-4,2-4-6,0-4-5,2-3-6,2-4-3,5-2 0,5-1 1,6-3 1,1-1-2,0-1-1,1-1-1,-1-1-3,0-2 0,-1-2 1,-1-4 1,-1-3 0,-2-2 3,-3 0 3,-2-2 4,-4 0 3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3"/>
    </inkml:context>
    <inkml:brush xml:id="br0">
      <inkml:brushProperty name="width" value="0.03737" units="cm"/>
      <inkml:brushProperty name="height" value="0.03737" units="cm"/>
    </inkml:brush>
  </inkml:definitions>
  <inkml:trace contextRef="#ctx0" brushRef="#br0">23555 54993 588,'-13'0'7,"6"0"12,6 0 13,6 0 12,5 0 5,4 0-6,3 0-6,5 0-4,3-1-5,6 0-4,5-2-4,5 0-4,3-1-2,4 0-3,2 0-1,4 1-3,3-2-1,5 0-2,5-2 0,5 0-1,3 0-2,3 1-3,1 1-1,2 0-2,0 1-3,-3 0-6,-3 0-5,-3 1-5,-5-1-3,-7 2-3,-7 0-2,-6 2-3,-8 0-1,-6 0-2,-7 0-1,-7 0-1,-5 1 1,-4 2 6,-5 2 6,-2 1 5,-5 2 4,0-2 2,-3-1 4,-2 0 2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4"/>
    </inkml:context>
    <inkml:brush xml:id="br0">
      <inkml:brushProperty name="width" value="0.03909" units="cm"/>
      <inkml:brushProperty name="height" value="0.03909" units="cm"/>
    </inkml:brush>
  </inkml:definitions>
  <inkml:trace contextRef="#ctx0" brushRef="#br0">25661 55866 562,'-13'0'6,"8"0"10,7 0 11,6 0 11,5 0 1,5 0-6,3 0-8,5 0-7,1-1-6,-1-1-2,-1 0-3,-1-1-2,-1-1-4,0 2-2,1 0-4,-1 2-2,0 0-1,-3 2 1,-1 0 1,-3 2 0,-2 1 2,-4 1 0,-4 3 2,-4 2 1,-3 1 0,0 1 0,-2 2 0,0 0 1,-2 1 3,-2 1 9,-2 1 8,-1 1 8,-2 2 3,0 3-2,0 3-2,1 3-3,-1 4-2,0 6-3,0 6-3,1 6-3,-1 5-4,0 4-8,1 3-5,-1 5-8,0 0-7,-2-3-10,0-4-9,-1-1-8,1-7-5,3-9 1,3-8 0,2-9 1,2-6 4,1-3 5,-2-3 6,2-2 5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5"/>
    </inkml:context>
    <inkml:brush xml:id="br0">
      <inkml:brushProperty name="width" value="0.03309" units="cm"/>
      <inkml:brushProperty name="height" value="0.03309" units="cm"/>
    </inkml:brush>
  </inkml:definitions>
  <inkml:trace contextRef="#ctx0" brushRef="#br0">25080 53065 664,'-8'16'90,"0"1"-20,0 1-21,0 1-20,2 0-10,1-1-1,2-1 0,2-1 0,1-1-4,2-1-6,0 0-5,2-2-8,2-3-5,5-6-6,5-6-7,5-6-5,2-4-2,-1-1 3,-1-3 4,0-1 3,-3-3 2,-1 0 4,-3-1 2,-1 0 3,-3-2 3,-2 3 2,-4 0 3,-2 1 3,-2 0 2,0 2 3,0 1 1,0 1 2,-2 2 0,-2 3 0,-4 2-2,-2 4 0,-2 2-3,-1 2-2,-2 2-2,0 2-4,-1 2-2,-1 4-3,-1 2-4,-1 3-3,0 2-5,3-1-4,1 1-4,2 0-6,2-2 0,3-1 3,1-2 5,2-2 3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5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25900 53450 729,'15'8'82,"-1"1"-16,-1 2-16,0 0-15,-2 0-14,1 1-8,-1 0-10,1 0-8,-1-1-9,-2 1-9,-2 0-8,-2-1-9,-2 0-3,1 0 1,0-2 1,0-1 1,0-1 4,0 0 4,0-2 7,0 0 4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2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33744 15798 670,'-18'1'25,"10"0"11,11 2 10,12 0 11,6 0-1,5 0-10,3-2-12,4 0-11,3-3-17,3 0-20,1-3-23,2-2-21,-3 0-8,-7 1 4,-9 0 6,-7 2 4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6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27277 51799 510,'0'-21'4,"0"3"9,0 5 7,0 3 9,-1 4 3,0 6 2,-2 4 0,0 6 0,-3 3-1,-2 5-4,-3 3-2,-3 5-5,-2 2-1,-1 2-1,-2 3 0,1 1-1,-1 1-1,1 0-1,1 0-2,1 1-1,1-2-2,2-2-3,3-2-2,1-1-2,1-3-3,2-1-5,1-3-4,0-1-4,3-3-3,2-1-3,4-3-1,2-1-2,3-3-1,2-2 0,1-4 0,3-2 0,1-4 1,-1 0 1,1-3 1,-1-2 1,0-2 1,-2-2 2,-3-1 2,-1-3 1,-2 0 2,0-1 1,-2 0 1,0 1 1,-4-1 2,-2 2-1,-5 1 1,-4 1 1,-3 1-1,0 2 0,-1 2-1,-1 3 0,0 0-1,-1 4-1,1 0-1,-1 4-1,2 0-2,2 1-4,4 2-5,3 0-4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6"/>
    </inkml:context>
    <inkml:brush xml:id="br0">
      <inkml:brushProperty name="width" value="0.03868" units="cm"/>
      <inkml:brushProperty name="height" value="0.03868" units="cm"/>
    </inkml:brush>
  </inkml:definitions>
  <inkml:trace contextRef="#ctx0" brushRef="#br0">27977 52313 568,'7'-22'0,"-1"6"0,-1 5 0,0 5 0,0-1 0,0-6 0,1-5 0,2-7 0,-1-1 5,-1 3 9,-1 3 10,0 3 9,-2 2 3,0 1-6,-2 1-4,0 1-5,-2 0-3,-2 2-2,-2 1-1,-2 1-2,-1 1-1,-2 2 1,0 2 0,-1 2 1,-1 1-1,-2 2 0,0 0-1,-1 2-2,1 1 0,1 1-2,2 3 0,2 2-1,2 1 0,1 0 1,0-1 1,2 1 1,1 0-1,2 3-5,2 2-4,2 2-3,2 0-3,2 1-1,1-1-2,3 1 0,1-1 0,2 1 0,0-1 0,1 1 0,-1-1 1,-1-1 1,-2-1 0,-2-1 0,-2 0 1,-2-1 1,-3 1 0,0 0 0,-3-1 0,-1 1 1,0 0 0,-1-1 0,-3 1 0,-4 0 1,-4-1-1,-3 1 1,-3-2-1,1-3 1,-1-3 1,1-2-1,0-3 1,2 0-1,3-2 1,1 0-1,2-3 2,1-2 2,0-4 3,2-2 2,3-4 0,6-3-4,6-5-5,6-3-3,5-3-3,6-1-2,7-1 0,5 0-2,3 0-3,-2 3-6,0 3-5,-1 3-6,-5 3-3,-6 3 0,-7 3-1,-6 2-1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591" units="cm"/>
      <inkml:brushProperty name="height" value="0.03591" units="cm"/>
    </inkml:brush>
  </inkml:definitions>
  <inkml:trace contextRef="#ctx0" brushRef="#br0">29957 53792 612,'-24'-3'119,"1"8"-26,-1 9-27,1 10-27,-1 3-16,1 2-4,-1 1-5,1 1-4,0 0-6,1 2-6,1 1-6,1 1-7,0-1-5,1-2-5,-1-2-6,1-1-4,1-4-2,2-4 3,4-3 3,3-4 2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29633 53561 575,'-6'-13'32,"4"8"11,4 7 10,4 6 9,3 4 0,1 3-12,3 2-11,2 1-11,0 3-9,-1 3-3,-1 3-5,-1 3-4,0 2-5,0 2-5,-1 2-5,1 3-6,-1 0-6,-1 2-5,0 0-6,-2 2-6,0-2-4,0-4-5,-1-4-4,1-4-5,-1-4 2,0-7 9,-2-5 7,0-6 9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7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31409 53709 595,'-15'-14'7,"4"3"15,3 3 14,3 2 14,1 4 5,2 4-5,0 4-6,2 4-6,0 3-6,0 3-7,0 3-6,0 3-7,-1 3-4,0 3-3,-2 3-4,0 2-1,-1 3-4,-2 0-3,0 2-2,-1 1-2,0-2-6,0-2-6,2-4-8,1-2-8,0-4-3,2-5 0,0-5-2,2-4 0</inkml:trace>
</inkml:ink>
</file>

<file path=ppt/ink/ink5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8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31994 54098 528,'-22'9'112,"5"2"-24,3 2-25,4 1-25,3 4-14,1 3-4,0 5-4,2 3-4,0 2-3,2-2-2,0 0-2,2-1-2,0-2-1,0-3-1,0-3 0,0-3-2,1-3 0,2-1-4,2-2-3,2-2-3,2-4-1,5-2-1,4-6-1,3-2-1,3-6-2,-1-6-4,1-5-5,-1-6-4,-1-3-1,-1-1 0,-3 1 2,-1 0 1,-3 0 3,-2 1 4,-4 2 4,-3 0 4,-3 3 5,-6 5 5,-4 4 5,-5 6 4,-3 4 4,-1 1 3,-2 2 3,1 2 2,-1 2 2,0 2-1,2 2-1,1 1 0,2 2-2,3 0-5,2 0-4,4 0-5,3-1-3,4-1-2,4-1-2,4 0-2,3-2-3,5-2-4,3-2-4,5-2-3,1-2-3,1 0 1,-1-1 0,0-1 0,0 0 2,-3 2 1,-1 2 4,-3 2 2,-2 1 2,-4 2 1,-5 0 3,-3 2 1,-3 1 7,-2 1 11,-2 3 11,-2 2 12,-2 1 6,-2 1 1,-1 1 0,-3 2 2,0 0-1,0 1-1,2 1-2,1 1-2,0 0-3,2-1-5,1-1-4,0-1-5,2-1-3,2-1-3,2-1-3,2 0-3,2-2-3,0-1-3,1 0-5,2-2-4,0-1-2,1-1-4,2 0-2,0-2-3,1 0-2,0 0 1,-1 0 0,1 0-1,0-2 1,1-4 0,1-4 0,2-4 0,-2-3 3,-3-3 5,-3-3 4,-2-3 6,-3-1 3,0-1-1,-2 1 1,0-1-1,-3 1-1,-2 0-2,-4-1-3,-2 1-3,-1 0-2,1 3-4,0 1-2,2 3-4,0 1-2,0 4-3,1 3-3,-1 3-2,0 1-1,2 0 3,1 0 2,0 0 4</inkml:trace>
</inkml:ink>
</file>

<file path=ppt/ink/ink5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8"/>
    </inkml:context>
    <inkml:brush xml:id="br0">
      <inkml:brushProperty name="width" value="0.04184" units="cm"/>
      <inkml:brushProperty name="height" value="0.04184" units="cm"/>
    </inkml:brush>
  </inkml:definitions>
  <inkml:trace contextRef="#ctx0" brushRef="#br0">33861 53363 525,'2'-15'4,"6"2"6,4 2 7,5 3 7,3 1 4,1 2 0,1 2 1,1 2 1,0 3-1,-1 4 0,-1 4-1,0 3-1,-3 4-2,-1 3-2,-3 3-2,-1 3-3,-3 4-1,-4 3-3,-4 4-2,-4 4-1,-4 4-1,-4 4 0,-4 4 2,-3 4 0,-4 0-5,-3-3-14,-3-2-13,-3-4-12,-2-2-7,-1-4-1,-1-2 1,0-3-1,1-6-3,7-6-5,5-7-5,7-6-5</inkml:trace>
</inkml:ink>
</file>

<file path=ppt/ink/ink5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29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35250 52290 586,'14'-21'0,"-3"5"0,-3 4 0,-2 6 0,1 2 7,5 0 14,7 0 13,5 1 15,2 0 2,-5 3-7,-3 4-7,-5 2-8,-3 4-6,-2 4-4,-4 3-4,-2 5-4,-4 2-3,-4 2 0,-4 3-1,-3 1 0,-3 0 0,0-3 1,1-4 1,-1-2 0,2-3-1,1-2-5,2-4-5,2-3-5,7-2-5,10-2-6,11-3-7,11 0-6,4-4-4,-2 0 0,-2-3 0,-1-2 0,-4 0 2,-3 2 5,-5 2 3,-3 2 5</inkml:trace>
</inkml:ink>
</file>

<file path=ppt/ink/ink5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38318 53850 559,'-17'1'40,"0"4"6,-1 2 6,-1 3 5,0 4-2,1 2-11,1 3-9,1 3-11,-1 3-6,-1 2-4,-3 4-4,-1 3-3,-2 2-2,-1 2 3,-1 2 1,-1 3 2,0-1-6,3-2-13,2-2-13,1-2-14,3-3-7,3-6-2,3-3-3,2-6-1,3-4 0,1-1-1,0-2 2,2-2 0</inkml:trace>
</inkml:ink>
</file>

<file path=ppt/ink/ink5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37693 53947 559,'-8'-8'4,"2"0"8,1 0 7,0 1 9,3 0 5,2 2 4,4 2 3,2 2 4,3 3-1,2 6-6,1 4-4,3 5-6,1 5-5,-1 5-3,1 5-3,-1 4-3,1 4-4,0 2-5,-1 3-4,1 1-4,-1-1-6,-1-1-8,-1-2-8,-1-1-8,-1-5-6,0-4-3,-2-5-5,-1-5-3,-1-4-1,0-3 4,-2-3 4,0-2 3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3"/>
    </inkml:context>
    <inkml:brush xml:id="br0">
      <inkml:brushProperty name="width" value="0.0505" units="cm"/>
      <inkml:brushProperty name="height" value="0.0505" units="cm"/>
      <inkml:brushProperty name="color" value="#F2395B"/>
    </inkml:brush>
  </inkml:definitions>
  <inkml:trace contextRef="#ctx0" brushRef="#br0">36320 13484 435,'-6'30'105,"1"0"-25,2-1-25,2-1-25,0 0-14,0 1-5,-2 1-4,0 1-3,-1-2-3,0-4-2,0-3-1,0-4-1,1-3-1,0-1-1,2-1 0,0-1-2,5-4-1,8-8-5,8-8-4,7-7-4,3-4 0,-1 0 3,-3 2 4,-1 1 3,-3 2 3,-2 3 0,-1 2 1,-2 4 0,-2 1 1,-1 0 0,-1 0 0,0 0 0,-2 0-2,-1 1-3,-1-2-2,0 2-4,-2-3 0,-1-2 2,0-3 2,-2-3 1,-1-3 2,0 0 3,-2-1 1,0-1 1,-1 0 2,0 1-1,0 1 0,0 1-1,0 0 3,0 2 7,0 1 6,0 1 6,0 1 5,0 0 2,0 2 3,0 1 2,0 2 4,0 6 6,0 4 6,0 6 4,0 2 0,0 3-7,0 1-8,0 3-7,0 1-6,0 1-2,0 1-3,0 1-3,0 1-1,0 1-1,0 1 0,0 1 0,0 0-1,0-1 0,0-1 0,0-1-1,0-1-4,0 1-5,0-1-6,0 1-7,-1-8-12,-4-13-20,-2-13-19,-3-15-20,-3-9-3,0-6 13,-1-6 11,-1-6 14,0-2 9,2 2 8,3 2 6,1 2 8,1 4 5,0 6 4,0 6 3,1 5 4,-1 6 1,2 3-1,0 4 1,2 5-2,0 1 7,0 2 10,0 1 11,0 0 11,0 4 7,1 6 2,-1 6 2,0 6 2,0 4-2,2 2-7,0 4-6,2 3-7,0 3-4,0 1-4,0 2-2,0 2-3,0 1-3,0 1-2,0-1-1,0 0-2,0 0-2,0 0 0,0 0-1,0 0-1,0-2-1,0-3-4,0-5-4,0-3-3,0-4-1,0-3 0,0-3 1,0-3 0,-2-3-4,-2-4-10,-4-4-11,-2-4-10,-1-4-2,-1-4 4,0-4 5,1-3 6,-1-3 4,2 1 4,1-1 4,0 1 5,3 0 5,1 2 3,2 3 4,2 1 5,2 4 8,2 4 16,2 6 13,1 4 15,0 6 2,-4 7-10,-4 7-10,-4 7-11,-1 1-7,-1-5-5,0-5-5,0-5-6,0-2-2,-2-1-2,0 1-1,-1 0-1,-1-1-1,0-1 0,1-1 0,-1 0 1,4-3 0,6 1 1,7-2 2,8 0 1,3-3 1,3-3 0,2-2 0,1-4 0,2-1-2,-1-2-1,1 0-3,-1-1-1,1-1-3,1 2-3,1 1-4,1 1-3,0-1-2,1-2-2,-1-2-1,0-2-1,-1 0-1,-5 2 1,-3 3 2,-4 1 0,-3 1 2,-1 0 1,-1 0 0,0 0 1</inkml:trace>
</inkml:ink>
</file>

<file path=ppt/ink/ink5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0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40445 53372 487,'-2'-19'8,"-2"7"19,-3 8 16,-3 8 18,-3 7 4,-2 5-13,-2 7-10,-1 5-13,-2 4-5,1 1 0,-1 0-1,1 2 0,0 2-1,1 2-3,1 4-3,1 2-3,1 0-3,4-4-3,3-4-3,3-3-3,3-2-4,5 4-1,6 3-2,4 2-2,4-1-4,3-6-4,3-5-5,3-7-5,0-3-4,0-3-5,-1-1-6,-1-2-4,0-2-1,-1-1 3,1 0 3,-1-2 3,-2-1 4,-3-2 6,-4-3 5,-4 0 5</inkml:trace>
</inkml:ink>
</file>

<file path=ppt/ink/ink5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1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41941 54839 623,'-4'-15'6,"8"1"9,8 1 11,7 1 11,7 1 2,5 1-3,5 1-4,4 0-5,5 2-2,2-1-4,4 0-1,2 1-4,3 0-1,3 2 1,4 2-1,2 2 0,-1 3-3,-7 4-9,-5 3-6,-6 5-8,-5 1-9,-4 1-10,-3-1-11,-5 1-10,-4-2-3,-3-1 4,-4-3 4,-5-1 4,-2-1 5,-2-2 5,-2-1 5,-2 0 4</inkml:trace>
</inkml:ink>
</file>

<file path=ppt/ink/ink5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1"/>
    </inkml:context>
    <inkml:brush xml:id="br0">
      <inkml:brushProperty name="width" value="0.04314" units="cm"/>
      <inkml:brushProperty name="height" value="0.04314" units="cm"/>
    </inkml:brush>
  </inkml:definitions>
  <inkml:trace contextRef="#ctx0" brushRef="#br0">42661 55947 509,'-13'-1'3,"8"0"4,7-2 5,6 0 4,6 0 6,7 0 3,5 2 5,7 0 4,2 0-2,2-2-6,0-2-9,2-1-6,-1-1-6,-4 2-3,-2 2-3,-3 2-4,-6 3 1,-7 4 4,-8 4 4,-8 3 4,-6 5 5,-4 3 5,-4 5 5,-3 3 6,-1 2 1,2-1-1,4-2-1,3 0-2,2 2-4,0 3-6,2 4-7,1 4-5,0 3-8,0 0-8,0 2-7,0 0-7,0 0-7,0-2-4,0-2-5,1-2-6,-2-4 2,2-5 7,-1-7 6,0-5 7,0-5 0,0-1-3,0-2-5,0-2-4</inkml:trace>
</inkml:ink>
</file>

<file path=ppt/ink/ink5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42391 52655 639,'-16'-2'8,"-2"12"14,0 11 15,-1 13 15,1 3 2,3-4-9,3-4-10,3-3-10,2-4-5,2-3-2,2-3-1,2-3-1,2-2-6,4-2-8,2-3-11,4-1-8,1-3-4,1-6 0,1-4 2,1-5 0,1-4 1,0-1-1,-1-3 0,1-1-1,-2-1 2,-1 1 2,-2 1 3,-2 1 3,-2 1 2,-1 1 1,0 0 2,-2 2 2,-1 2 2,-4 1 1,-2 2 2,-3 3 2,-2 0-1,0 2-2,0 0-3,0 2-2,0 1-1,-2 2 2,0 2 1,-1 2 0,0 1 0,2 2-4,3 0-3,1 2-4</inkml:trace>
</inkml:ink>
</file>

<file path=ppt/ink/ink5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42950 53100 728,'8'8'7,"-1"0"14,1-1 14,0 1 13,0 0 3,-1 2-9,1 0-10,0 1-9,-1 1-11,-1-1-12,0 1-10,-2 0-13,0-1-10,0-1-12,0-1-10,0 0-11</inkml:trace>
</inkml:ink>
</file>

<file path=ppt/ink/ink5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2"/>
    </inkml:context>
    <inkml:brush xml:id="br0">
      <inkml:brushProperty name="width" value="0.03403" units="cm"/>
      <inkml:brushProperty name="height" value="0.03403" units="cm"/>
    </inkml:brush>
  </inkml:definitions>
  <inkml:trace contextRef="#ctx0" brushRef="#br0">43735 52153 646,'0'-23'2,"0"-1"3,0 1 3,0 0 3,-1 0 5,-1 2 2,0 3 5,-1 1 3,-2 4 0,0 3-5,-2 4-4,0 4-4,-2 2-2,-1 2 3,-3 0 2,-2 2 3,1 1-1,3 3-2,3 4-3,2 2-2,3 3-2,0 1-2,2 3-3,0 1-2,1 1-1,0-1 1,0-1 0,0-1 0,2 0 1,2-1-1,4 1 0,2 0 0,1-1-1,1 1 1,0-1 1,0 1-1,-1-1 1,-1 1-3,-1-1 0,0 1-2,-3-2 0,-1-1-1,-2-2 1,-1-2 0,-4-2-1,-2 1 1,-4 0 1,-2 0-1,-3-2 0,-1-1 0,-3-2 0,-1-2-1,-2-1 0,2 0 0,1-1-1,1 1 1,1-1 0,1-4 0,1-2 1,0-3 1,3-4 1,3-2 0,2-3 0,4-3 1,2-2 0,4 1 0,2-1 0,3 1-1,5-1-2,4 1-3,4-1-4,6 0-2,2 1-4,-1 1-3,-1 1-2,-1 1-4,-2 1-3,-2 1-5,-1 0-5,-2 2-5,-4 2 1,-1 2 7,-4 4 7,-3 3 6,-2 0 4,0 0 1,-2-2 2,0 0 0</inkml:trace>
</inkml:ink>
</file>

<file path=ppt/ink/ink5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3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44944 51532 476,'6'-19'67,"-3"9"-12,-2 8-10,-3 10-12,-4 6-5,-4 5-2,-4 4-1,-3 7-1,-3 2-1,1 2-1,-1 2-2,1 2-2,-1 1 0,0 0-2,1 1-1,-1-1-1,1 0-2,1 0-1,1 0-1,1 0-1,2-2-2,5-4 1,3-4-1,4-3 1,3-5-5,3-5-9,4-5-9,2-4-8,2-4-4,2 0 0,0-2 0,1 0 0,1-3 1,1-2-1,1-4 1,1-2 0,0-2 1,-3-1 1,-1-1 2,-2-1 2,-2-2 3,-1 0 2,-1-1 4,0-1 3,-3 0 2,-1 3 1,-2 1 2,-2 3 1,-2 1 2,-3 2 1,-4 2 2,-2 2 1,-3 2 0,-1 0-2,-3 2-1,-1 0-2,-3 3-3,-2 4-4,-1 4-6,-2 4-4,0 1-2,3-1 3,3-1 3,3-1 2,2-1-1,2-2-2,3-2-3,1-2-2</inkml:trace>
</inkml:ink>
</file>

<file path=ppt/ink/ink5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937" units="cm"/>
      <inkml:brushProperty name="height" value="0.03937" units="cm"/>
    </inkml:brush>
  </inkml:definitions>
  <inkml:trace contextRef="#ctx0" brushRef="#br0">46268 53600 558,'-18'18'162,"-6"3"-40,-3 4-40,-6 5-40,-1 0-23,1-2-8,3-1-8,2-3-6,0 2-8,-1 5-9,-1 5-10,0 4-8,0 1-5,5-4-2,3-4-3,5-3-1,2-5 1,4-5 5,3-5 5,3-5 4,1-3 6,0 0 4,0-2 4,0 0 5</inkml:trace>
</inkml:ink>
</file>

<file path=ppt/ink/ink5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57" units="cm"/>
      <inkml:brushProperty name="height" value="0.0357" units="cm"/>
    </inkml:brush>
  </inkml:definitions>
  <inkml:trace contextRef="#ctx0" brushRef="#br0">46137 53394 616,'-6'-18'51,"6"10"1,4 11 3,6 12 2,2 6-6,1 5-11,1 3-12,1 4-12,1 4-6,0 2-1,-1 4-2,1 3 0,-1 1-7,-1 0-10,-1-1-12,0 1-11,-3-3-6,-1-6-2,-2-5-2,-2-7-2,-1-4 1,0-3 0,0-3 0,0-2 2</inkml:trace>
</inkml:ink>
</file>

<file path=ppt/ink/ink5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4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47889 53450 629,'-2'39'120,"0"0"-28,-3 0-29,-2 0-30,-2 1-15,-2 2-1,-1 2-3,-3 2-3,0 1-9,1 0-17,1 0-19,1 0-17,1-5-7,2-6 1,2-9 3,3-7 3,0-6 4,0-3 8,0-3 7,0-2 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4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38100 15500 461,'8'8'105,"0"2"-23,0 0-24,-1 1-24,1 1-11,-2 1-1,-1 2 0,0 0 1,-1 2-1,2 1-1,0 3 0,1 1-1,1 0-1,-2-1-4,-1-2-2,0-3-2,-2 0-2,-1 0-2,0-1-1,-1 1-1,-3-4-17,0-8-35,-3-8-33,-2-8-35</inkml:trace>
</inkml:ink>
</file>

<file path=ppt/ink/ink5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5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48821 54047 471,'-8'11'107,"0"5"-27,0 7-29,1 5-28,-1 2-14,2-1-2,0-3-1,2-1 0,1-3-3,2-3-3,2-3-4,2-3-2,2-3-3,2-2-1,1-4-3,3-3-1,2-2-2,2-3-1,1-4 0,3-2-1,0-4-1,-1-3 1,-1-5 1,-1-3 1,-1-2 0,-3 3 1,-1 1 1,-2 3 1,-3 1 3,-2 1 4,-4 1 4,-2 1 5,-3 1 3,-2 2 5,-2 2 2,-1 3 5,-2 1 1,0 2 2,0 2 0,1 2 2,1 1-5,6 2-10,4 0-10,6 2-10,4-1-4,3-2 1,5-2 0,3-2 0,3-1 1,1 2 1,1 0 0,1 2 1,-1 0 1,-3 2 2,-3 0 2,-3 2 1,-3 0 2,-3 2 0,-2 0 1,-4 1 1,-2 1 5,0 0 10,-2 0 10,0 0 10,-2 0 5,0 1-1,-2 1 2,0 2-1,-1 0-1,0 1-1,0 1-3,1 1-2,-2 2-3,2 1-5,-1 3-3,0 2-5,0-1-1,2 0-1,0-1 0,2 0-1,1-3-1,2-1-5,2-3-3,2-1-5,1-2-4,1-2-4,2-3-4,0-1-4,0-2-2,1-4 3,0-2 1,0-3 3,0-4 0,1-4-2,1-4-2,1-3-1,0-4 0,-2-1 3,-3-2 4,-1-2 2,-1-1 2,-2 3 4,-1 2 2,0 1 3,-3 4 1,-4 3-1,-4 4-1,-4 5-1,-2 1-2,-1 2-2,-2 0-2,0 2-1,-1 1-6,-1 2-5,-1 2-8,-1 2-6,1 1-1,3 0 6,2 0 4,4 0 6</inkml:trace>
</inkml:ink>
</file>

<file path=ppt/ink/ink5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5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50866 53477 471,'16'-6'8,"1"2"14,2 4 15,0 3 15,-1 1 3,-1 1-10,-3 1-10,-1 2-10,0 1-6,2 1-1,1 3-1,3 2-1,0 2-1,-1 1 0,-1 3 0,-1 1 0,-2 4-1,-4 3 0,-5 4-1,-2 4-1,-5 3 0,-2-1 0,-4 0 0,-2 0 0,-3 0-2,-1 0-4,-3 0-3,-1 1-5,-4-2-6,-3 0-7,-5-2-6,-3 0-8,-4-1-7,-2-1-5,-4-2-6,-2 0-6,1-3-1,7-5 3,7-5 2,7-4 3,4-4 5,1-1 6,1-1 5,1 0 7</inkml:trace>
</inkml:ink>
</file>

<file path=ppt/ink/ink5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39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52450 50620 669,'9'-7'104,"3"0"-25,4 2-24,2 1-25,3 0-14,5 0-3,3 0-4,4 0-3,2 0-2,-1 1-3,-1-1-3,-1 0-1,-2 1-2,0 2 1,-1 2 2,-1 2-1,-2 2 2,-1 1-1,-3 3 1,-1 2 0,-1 0 1,-1 1 0,1-1 2,-1 1 1,0-1 0,-3-3 0,-1-1 0,-2-2-1,-1-2 1,0 0 0,-1-2 0,1 0-1,0-1 1,1 0-1,2 0-1,0 0 0,1 0 0,-1 0 0,1 0 0,0 0-1,-2-1 1,-1 0-2,-3-2-1,0 0 0,-2 0-1,1 0 0,1 2-1,2 0 0</inkml:trace>
</inkml:ink>
</file>

<file path=ppt/ink/ink5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5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60580 2300 445,'-17'9'87,"0"1"-19,-1 3-19,-1 2-18,0 0-12,1-1-3,1-1-2,1 0-3,0-1-2,-2 1 0,0 1-2,-1 1 0,-1 2-1,-3 1 0,-1 3 1,-2 1-1,-2 2 1,1-1-1,-1 1 0,1-1-1,0-1 0,3-1 0,1-3-1,3-1 0,1-2 0,3-1 0,1-1 0,3 0 0,4-3-1,10-4-4,8-5-2,9-2-3,4-3-1,-1 2 2,-1 0 0,-1 2 2,0 0 1,1 0 1,1 0 1,1 0 1,1 0 0,-1 2 2,1 0 0,-1 2 1,-1-1 1,-1 1-2,-3 0 1,-1 0-1,-1 0-1,0 0 0,-1 0 0,1 0-1,-1-1 0,1 0 0,0-2 0,-1 0 1,0-3 2,-2 0 4,-3-3 3,-1-2 5,-2-1 0,-2-2-1,-2 0-3,-2-1-1,-1-2-2,0 0-1,0-1-1,0-1-1,-1-1-2,0-1 0,-2-1-1,0-1-2,-1 0-1,-2 1 0,0 1-1,-1 1-1,-1-1-1,0 0 0,0-1-2,0-1-1,1 1 0,1 1 0,0 2-1,2 3 0,-1 0-4,0 0-8,-1 1-9,-2-1-7,2 3-11,2 6-12,4 6-12,3 6-13</inkml:trace>
</inkml:ink>
</file>

<file path=ppt/ink/ink5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5"/>
    </inkml:context>
    <inkml:brush xml:id="br0">
      <inkml:brushProperty name="width" value="0.05048" units="cm"/>
      <inkml:brushProperty name="height" value="0.05048" units="cm"/>
    </inkml:brush>
  </inkml:definitions>
  <inkml:trace contextRef="#ctx0" brushRef="#br0">62409 2163 435,'8'-15'2,"0"4"3,0 3 2,-1 3 4,1 4 11,-2 7 18,-1 7 19,0 8 17,-2 3 2,-2 2-16,-2 3-16,-2 1-17,-2 2-9,0 1-2,-1 0-4,-2 2-2,1 0-3,1-2-4,0 0-3,2-1-3,-1-2-3,0-1-2,-1-3-1,-1-1-2,-1-4-1,2-1 1,1-5-1,0-1 0,3-10-3,4-16-7,4-15-7,4-16-6,3-8-2,3 0 2,3 0 3,3 0 2,1 3 3,1 4 4,-1 6 3,1 4 4,-2 5 1,-2 5 2,-1 5 0,-2 5 2,-3 3 1,-1 1 5,-3 0 4,-1 2 3,-1 1 7,0 2 7,0 2 8,0 2 8,-1 3 2,-1 2 0,-1 4-3,0 2-1,-2 2-3,0 1-5,-2 1-4,0 2-3,-1 1-3,0 5 1,0 3 2,0 4 0,-1 2-1,0-1-1,-2-1-2,0-1-3,0-2-1,0-2-2,2-1-1,0-2-2,2-2-3,0 1-2,2-1-3,0 1-2,1-2-9,0-1-14,0-2-13,0-3-14,1-2-9,3-4-3,3-4-5,4-4-3</inkml:trace>
</inkml:ink>
</file>

<file path=ppt/ink/ink5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65209 1339 416,'-7'-5'8,"4"6"17,2 6 16,4 6 17,0 3 3,0 3-7,-2 1-10,0 3-8,-1 2-4,0 3-2,0 3-2,0 2-1,-1 3-3,0 3-3,-2 1-4,0 2-3,-1 2-4,0 4-1,0 2-1,0 4-3,0 0 0,1-1 0,-1-1 2,0 0 0,0-2-2,0-2-3,0-2-3,0-2-4,1-3-4,0-2-3,2-3-3,1-3-4,-1-4-2,-1-2 1,0-3 2,-1-3-1,-2-6-3,0-8-8,-1-10-9,-1-8-8,0-4-2,2 1 6,2 1 6,2 0 6,1 2 4,0-1 4,0 0 2,0 0 4,0 0 0,2-1-2,0-1-3,2-1-2</inkml:trace>
</inkml:ink>
</file>

<file path=ppt/ink/ink5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4395" units="cm"/>
      <inkml:brushProperty name="height" value="0.04395" units="cm"/>
    </inkml:brush>
  </inkml:definitions>
  <inkml:trace contextRef="#ctx0" brushRef="#br0">64760 813 500,'-8'-21'10,"2"8"19,1 7 20,0 7 20,0 5 3,-2 5-11,-1 5-13,-3 5-12,-2 3-8,0-1-4,-1 1-2,-1-1-5,0 1-3,-1 1-3,0 1-5,1 1-3,-2-1-4,0-2-4,-1-1-5,-1-3-4,0-1-6,1-1-3,1 0-6,1-2-4,1-2-4,2-1-1,3-2-2,1-2-1</inkml:trace>
</inkml:ink>
</file>

<file path=ppt/ink/ink5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18:56"/>
    </inkml:context>
    <inkml:brush xml:id="br0">
      <inkml:brushProperty name="width" value="0.05084" units="cm"/>
      <inkml:brushProperty name="height" value="0.05084" units="cm"/>
    </inkml:brush>
  </inkml:definitions>
  <inkml:trace contextRef="#ctx0" brushRef="#br0">65900 950 432,'16'2'124,"-1"6"-25,1 4-24,0 5-26,-1 3-14,3 1-5,0 1-3,1 1-4,0-1-4,1-1-2,-1-3-3,1-1-3,-1-2-2,-1 1-1,-1 0 0,-1-1-1,-1 0-2,-1-1-1,0-1-1,-2 0-2,-3-5-9,-6-8-13,-6-8-15,-6-8-14</inkml:trace>
</inkml:ink>
</file>

<file path=ppt/ink/ink5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55127 33881 999,'-6'-8'-6,"2"0"-12,4 1-12,2-1-12</inkml:trace>
</inkml:ink>
</file>

<file path=ppt/ink/ink5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07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4313 48950 619,'-21'1'32,"8"4"3,7 2 4,7 3 2,3 1-2,1 0-8,2-2-6,0 0-8,1-2-4,0 1-3,0 0-2,0 0-2,0-1-1,1-1-1,1 0-2,2-2 0,0-1-1,3 0 1,2-2 1,1 0 1,2-1 0,0 2 0,-1 1-1,1 0-1,-1 0-1,-1 0-4,-1-2-3,-1 0-3,0-1-1,0 0 2,-1 0 1,1 0 3,0 0 0,-1 2 2,1 0 1,0 2 1,-1-1 2,-1-1 1,-1 0 1,0-2 1,-1 0 1,1 0-1,1 0 0,2 0 0,-1 1-1,1 0 0,0 2-1,-1 0 0,1 1-1,1 0 0,2 0-1,0 0 0,1-1 0,1 0-1,1-2 1,1 0 1,1-3-1,-1 0-1,1-3 0,-1-2-1,1-1 0,-1-2 0,1 0 1,-1-1-1,-1 0 1,-1 2 1,-2 2 0,-2 3 0,-2 0 1,-1 2 0,-1 0 0,-1 2 0,1 0-1,2 0 1,1 0-1,3 0 0,0 0 0,-1 2-1,-1 0 1,0 2-1,-1-1 0,3-1 1,2 0-1,1-2 1,2 0 0,1-2 0,1 0-1,1-1 1,1-1-1,1 0 1,1 0 0,1 0-1,0 0 1,0 0-1,1 0 0,-1 0-1,0 1 0,1 2 1,-1 2 0,0 2-1,0 1 2,-1 0 0,-1 0 0,-1 0 2,0-1-1,1 0 0,1-2 0,1 0 0,0-2-1,0 0 0,1-2 0,-1 0 1,0-2-2,-1 0 1,-2-1-2,1-1 0,-1 0 0,0 2-1,2 2 2,1 2-1,0 1 1,-1 0-1,-1 0 1,-1 0-1,-1 0 1,-1 2 0,-1 0 0,-1 2 0,0-1 0,1-1 0,1 0 0,1-1 0,1-2 0,0-1 0,2 0 0,1-1-1,0-2 0,-1 0 0,-1-2-1,-1 0 0,0 0-1,1 1 1,0 0 1,2 2 0,0 0 0,-3 2 1,-2 0-1,-1 2 1,-1 1-1,-1 2 2,1 2-1,-1 2 1,1-1 0,1-1 0,1-2 0,1-2 0,0-1 0,1 0 0,-1 0 0,1 0 0,0 0 0,1 0 0,1 0-1,1 0 1,0 0-1,0 0 0,1 0 1,-1 0 1,0 0-1,-1 0 1,-2 0-1,1 0 0,-2 1 1,0 0-1,1 2 0,-1 0 0,1 1 0,1 0-1,1 0 0,1 0 0,1-1 0,2-1 0,3 0-1,1-1 1,1-1 0,0 0-1,1 0 0,-1 0 0,0-1 0,0-1 0,0 0 0,1-1 0,-1-1 0,0 0 0,0 0 1,0 0-1,0 1 0,-1 0 1,-2 2-1,0 0 1,-1 1 0,1 0-1,-1 0 1,0 0 0,1 0 0,-1 0 1,0 0-1,1 0 0,-1 0 0,0 0 1,0 0-1,1 0 1,-1 0-1,2-2 0,1 0 1,1-2-1,-1 0 0,0 1-1,-1-1 0,-1 0 0,-1 0-1,0 2-1,0 0 1,1 2 0,-1 0-1,2 0 1,1 0 0,1 0 1,-2 0-1,-2 0 0,-3 0 1,-3 0-1,-2 0 0,1 0 0,-1 0 0,1 0 0,-2 0 0,0 0 1,-1 0 0,0 0 1,-2 0 0,2 0 0,2 0-1,-1 0 0,1 0 1,-1 0 0,-1 0 0,-1 0 2,0 0-1,1 2 0,1 0 0,1 2 0,1 0-1,-1 0 1,0-1-1,1 1 0,0 0 0,3-2 0,1 0 0,2-2-1,2 0 1,1 0-1,1 0 1,0 0-1,2 0 0,-1 0 1,0 0-1,0 0 0,0 0 1,-2 0-1,0 0 1,-1 0 0,0 0 0,1 0 0,0 0-1,2 0 1,0 1 0,-2 0-1,0 2 1,-1 0-1,0 1 0,0 0 0,2 0 1,1 0 0,-1-1 0,-2 2-1,-1-2 1,-3 1 0,-1 0-1,-1 0 0,-2 0 0,1 0 0,-1 0 0,0 0 0,2 0-1,1 0 1,0-1 0,-1-1 0,-1 0 0,-1-2 1,0 0-1,3 0 0,1 0 0,2 0 0,0 0 0,-1-2 1,-3 0-1,-1-1 0,-3-1 1,0 0-1,0 0 1,-2 0-1,-2 1 0,-1 0 0,-3 2-1,-1 0 0,-1 1 1,-1 0-1,1 0 1,0 0 1,-1 0 0,1 0 0,0 0 1,-1 0 1,1 0 1,2 0 0,0 0 0,1 0 1,0 0 1,1 0-2,0 0 1,-1 0-1,2 0-1,1 0 0,3 0 0,2 0-1,0 0 0,2 0 0,1 0 1,1 0-1,1 0 0,1 0 0,1 0-1,0 0-1,2 0 0,3 0-1,1 0 0,2 0-1,1 0 0,0 0 0,0 0 1,1 0 0,-1-1 1,0-2 0,0-2 0,0-1 0,0-1 0,0 2 1,0 2 1,1 2-1,-2 0 1,-2 0 0,-2-2 0,-2 0-1,-1 0 0,1 2 1,-1 2-1,0 2 0,0 0 0,-1 0 0,-1-2 0,-1 0 0,-1-1 1,0 0-1,1 0 0,-1 0 0,1 0 0,-1 0 0,0 0 1,1 0 0,-2 0 0,0 2 1,-1 0 0,-1 2 0,-1-1 1,1 2-1,-1-2 0,1 1 0,0 0-1,1 0 1,0 0-1,3 0 0,-1 0 0,2 0 0,1 0-1,1 0 0,1-1 0,0-1 0,2 0 0,1-2 0,0 0 0,2 0 0,1 0 0,0 0 1,1 0-1,-2-2 0,0 0 0,-1-1 0,0-1 0,2 2-1,2 0 1,2 2-1,1-1 1,1 0-1,-1-2 1,0 0-1,-1 0 1,-1 0 0,0 2 0,-1 0-1,-1 1 1,2 0 0,0 0 0,2 0 0,0 0 0,-2 0 1,0 0 0,-1 0 0,-2 1 0,0 0 1,-2 2-2,0 0 1,0 1 0,0 2-1,2 0 1,1 1-1,-1 1 0,-2-2 1,-2-1 0,-1 0 0,-2-1 0,2 0 0,1 0-1,1 0 1,-1-1-1,0 1 0,-2 0 1,0 0-1,0-1 0,-1 0 0,0-2 0,1 0 0,-1-1 0,0 0 0,0 0 0,1 0 0,-2 0 0,-2 0-1,-1 0-1,-3 0 0,-1 0 0,-1 0 1,-1 0-1,-1 0 1,-2 0 0,-1 0 0,-3 0-1,-1 0 1,-2 0 0,0 0 0,-2 0 0,-1 0 1,-1 0 0,0 2 0,-2 0 0,-1 2 0,1-1-1,0 0-2,1-2-2,2 0-1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40339 12772 593,'0'-19'43,"2"7"-3,0 8-3,2 8-4,-1 5-2,-1 3-1,0 4-1,-1 2 0,-3 2-1,-2 3-4,-4 1-3,-2 3-4,-2 0-2,1 1-3,-1-1-3,0 1-3,0-2-3,-1 0-7,-1-1-4,-1-1-5,-1-1-7,2-3-6,1-1-7,1-2-8</inkml:trace>
</inkml:ink>
</file>

<file path=ppt/ink/ink5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15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41400 13989 664,'8'-15'7,"0"4"0,0 3-1,-1 3 0,2 0 0,0-2 1,1-2 2,2-2 2,-1 0-1,-1 2 0,-1 3-1,0 1-2,-1 1 0,1 2-2,2 0 0,0 2 0,1-1-2,-1 0 1,1-2-1,0 0-1,1-1 1,1 0 0,3 0 0,2 1 0,0-2 1,1 2-1,-1-1 0,1 0 0,0 0 0,1 2 1,1 0-1,1 2 0,1 0 1,-1 0-1,1 0 0,-1 0 0,1 0 0,-1 0 0,1 0 0,-1 0 1,0 0 0,-1 0 0,-1 0-1,0 0 0,-3 0 0,-3 0-2,-3 0 0,-2 0-1,-1 0 0,5 2 0,4 0 2,3 2 0,3 0 1,1 0 0,1-1 0,1 2 0,0-2 0,-1-1-1,-1 0 0,-1-2-1,0 0 0,1-2 0,1 0 1,1-1 0,0-1 0,-1 2 0,-1 0-1,-1 2 1,-1-1 0,1-1 1,-1 0-1,1-1 2,0-1-1,-1 2 0,1 0-1,-1 2 0,0 0-1,-1 2 0,-1 0-1,-1 2-1,0 0 0,0 0 1,-1-1 0,1 2 0,0-2 0,1-1 0,1 0 1,1-2 0,0 0 1,1 0 0,-1 0 1,1 0 0,1 0 1,5 0-1,3 0-1,4 0 0,1 0-1,-3 0 1,-3 0-1,-3 0 1,-2 0-1,1 0 0,-1 0-2,0 0 0,1 0-1,1 0 1,1 0-1,1 0 2,0 0-1,1 0 0,-1 0 1,0 0-1,1 0 1,-1 0 0,1 0 1,-1 0-1,0 0 1,1 0 0,-1 0 0,0 0 0,1 1 0,1 0 0,1 2 0,1 0 0,-1 1-1,0 0 1,-1 0 0,-1 0 0,-1-1 0,-2-1 0,0 0 0,-1-1 0,0-1 0,1 0 0,1 0 0,1 0-1,-1-1 1,-1-1-1,-3 0 0,-1-1 0,-1-1 0,3 0 0,1 0 0,3 0 0,-1 0 0,0 0-1,-1 0 0,-1 1 0,-1-1 0,-1 2 0,-1 0 1,-1 2-1,-1-1 1,-1-1-1,-1 0 1,-1-1 0,0-1 0,-1 2-1,1 0 1,0 2-1,0 0 0,1 0 0,1 0 1,1 0-1,1-1 1,1 0 0,1-2-1,1 0 1,-1-2 0,1 0 0,-2-1-1,-1-1 1,-1-1 0,1 2 0,-1 1 0,1 0 0,-1 1 0,1 0 0,-1 0 0,1 1 0,-1-1 0,-1 2 0,-1 0 1,-1 2-1,0 0 0,3 0 0,2 0 0,1 0 0,1 0 0,-1 0 0,-1 0 0,-1 0 0,0 0 0,-1 0 0,1 0 0,-1 0 0,2 0 0,1 0 0,3 0 1,1 0-1,1 0 0,1 0 1,-1 0-1,0 0 0,1 0 0,-1 0 0,0 0 0,1 0 0,-1 0 0,2 2 0,1 0 0,1 2 0,1-1 0,0-1 0,2 0 0,1-2 0,-1 1 0,-2 0 0,-2 2 0,-1 0 0,-2 2-1,1 0-2,-1 1-3,1 2-1,0-1-1,4-1 3,3-1 2,2 0 2,1-1 3,-1 0 1,-3 0 1,-2 0 1,-1-1 0,1-1-2,-1 0-4,0-1-2,1-1 0,3 0 3,1 0 4,2 0 3,0 0 0,0 0-3,-1 0-3,-1 0-3,-1 0 0,2 0 3,1 0 2,0 0 3,1-1 1,1-1-1,-1 0-1,0-1-1,0-2-1,2-2-3,0-2-1,2-1-2,1-2-1,4 0 2,2 0 0,4 1 1,0-2 1,-1 0 0,0-1 0,-2-1 1,-1 0-1,-2 2 0,-2 2 0,-2 3 0,-2 0 0,0 2 0,-2 1 0,0 0 0,-2 2 0,-2 0 1,-1 2-1,-3 0-1,-1 1 1,1 0 0,-1 0 0,0 0 0,0 0-1,1 0 2,-1 0-1,0 0 1,1 0 0,1-2 0,0 0 0,2-1-1,0-1 0,1 2 1,-1 0-1,0 2 0,0-1 0,0-1 0,1 0 0,-1-1 0,0-1-1,0 2 0,0 0 0,1 2-1,-2-1 1,0 0 0,-1-2 0,-1 0 0,-2 0 0,0 0 1,-1 2 0,-1 0-1,0 1 1,0 0 0,2 0-1,1 0 1,-1 0 0,-1 0 0,-3 0-1,-1 0 1,-1 0 0,2 0-1,2 0 0,3 0 0,-1 0 0,0-2 0,-1 0 0,-1-1 0,0-2 0,-1 2 1,0-1-1,1 0 0,-2 0 0,0 2 1,-1 0 0,-1 2 1,-1 0 0,-1 0 0,-1 0-1,-1 0 0,0 0 0,-1 0 0,1 0 0,-1 0 0,0 0 0,-3 0 0,-1 0 0,-2 0 0,-1 0 0,1 0 0,1 0 0,1 0 0,0 0 0,-1 0 0,-1 0 0,0 0 0,-2 0 0,1 2 0,0 0 0,-1 2 0,1-1 0,0-1 0,-1 0-2,1-1 1,-1-1-1,-1 2 0,0 0 1,-2 2 0,0-1 0,0-1-1,-1 0 1,1-2-2,-3-1-10,-6-2-22,-6-2-22,-6-1-21</inkml:trace>
</inkml:ink>
</file>

<file path=ppt/ink/ink5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19"/>
    </inkml:context>
    <inkml:brush xml:id="br0">
      <inkml:brushProperty name="width" value="0.02708" units="cm"/>
      <inkml:brushProperty name="height" value="0.02708" units="cm"/>
      <inkml:brushProperty name="color" value="#00BFF3"/>
    </inkml:brush>
  </inkml:definitions>
  <inkml:trace contextRef="#ctx0" brushRef="#br0">69725 3818 812,'-4'-18'6,"-8"-2"12,-8-3 13,-7-2 12,0 1-1,8 10-13,7 9-13,8 8-14,4 5-14,0 0-19,0 0-18,0 0-17</inkml:trace>
</inkml:ink>
</file>

<file path=ppt/ink/ink5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29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29350 39462 647,'30'-8'115,"-1"1"-28,-3-1-28,-1 0-27,-2 1-15,-1 2-3,-1 2-2,-1 3-4,1-1-2,3-1-3,3 0-5,3-1-2,-1-1-4,-5 2-5,-5 0-5,-5 2-5,-3 1-2,0 4-2,-2 2-2,0 3-1,-3 2-3,-3 0-4,-2-1-3,-4 1-5,-1-1 3,1-3 7,-1-1 7,0-2 7,-1-1 6,0 0 3,-2 0 4,0 0 3</inkml:trace>
</inkml:ink>
</file>

<file path=ppt/ink/ink5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29"/>
    </inkml:context>
    <inkml:brush xml:id="br0">
      <inkml:brushProperty name="width" value="0.03109" units="cm"/>
      <inkml:brushProperty name="height" value="0.03109" units="cm"/>
      <inkml:brushProperty name="color" value="#00BFF3"/>
    </inkml:brush>
  </inkml:definitions>
  <inkml:trace contextRef="#ctx0" brushRef="#br0">30013 39900 707,'-15'0'-3,"4"2"14,3 0 13,3 2 13,1 1 5,2 3-5,0 4-5,2 2-4,0 2-4,0 1-4,0 1-4,0 2-4,0 0-4,0 1-4,0 1-3,0 1-5,-1 0 0,-1 1 0,0-1 2,-1 1 0,-1-2-5,2-1-11,0-3-11,2-1-12,0-4-6,2-6-2,0-6-1,2-6-1</inkml:trace>
</inkml:ink>
</file>

<file path=ppt/ink/ink5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30897 39524 594,'7'-11'7,"-1"10"17,0 10 14,-2 10 17,0 4 2,0 2-9,0 1-9,0 1-10,-1 0-6,0-1-2,-2-1-2,0-1-4,-2 4-2,0 9-4,-2 8-3,0 10-3,-2 2-4,0-3-4,-1-2-2,-2-4-4,1-3-4,-1-4-3,0-4-3,0-3-4,0-5-1,1-3 3,-1-5 1,0-3 3</inkml:trace>
</inkml:ink>
</file>

<file path=ppt/ink/ink5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113" units="cm"/>
      <inkml:brushProperty name="height" value="0.03113" units="cm"/>
      <inkml:brushProperty name="color" value="#00BFF3"/>
    </inkml:brush>
  </inkml:definitions>
  <inkml:trace contextRef="#ctx0" brushRef="#br0">30843 39178 706,'0'-15'1,"0"1"2,0 1 2,0 0 2,-2 3 6,0 3 10,-3 2 9,-2 4 10,-1 3 2,0 6-8,0 4-7,1 5-7,-1 3-6,0 1-5,0 1-4,0 1-4,0 0-6,-2-2-5,0 0-6,-1 0-5</inkml:trace>
</inkml:ink>
</file>

<file path=ppt/ink/ink5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153" units="cm"/>
      <inkml:brushProperty name="height" value="0.03153" units="cm"/>
      <inkml:brushProperty name="color" value="#00BFF3"/>
    </inkml:brush>
  </inkml:definitions>
  <inkml:trace contextRef="#ctx0" brushRef="#br0">31250 38697 697,'8'-14'5,"0"2"9,-1 4 9,1 3 10,1 1 4,2 2-1,2 0-1,1 2-2,2 1-3,2 4-7,0 2-5,1 4-6,0 1-8,1 1-11,-1 1-11,1 1-10,-1 1-3,-1 2 4,-1 0 5,0 1 3,-3-1-3,-3-3-10,-3-3-10,-2-2-10</inkml:trace>
</inkml:ink>
</file>

<file path=ppt/ink/ink5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0"/>
    </inkml:context>
    <inkml:brush xml:id="br0">
      <inkml:brushProperty name="width" value="0.0347" units="cm"/>
      <inkml:brushProperty name="height" value="0.0347" units="cm"/>
      <inkml:brushProperty name="color" value="#00BFF3"/>
    </inkml:brush>
  </inkml:definitions>
  <inkml:trace contextRef="#ctx0" brushRef="#br0">33144 40632 633,'-18'6'-36,"10"-3"32,11-2 32,12-4 33,5 0 10,1 0-12,1 2-12,1 1-13,2 0-7,1 0-5,2 0-3,3 0-5,1-1-3,4-1-3,3 0-4,3-1-2,1-1-3,0 0-1,0 0 0,0 0-2,1 0-2,0 2-4,2 0-4,0 2-5,0 0-2,-2 0 0,-2 0 0,-1 0 1,-4 0-2,-2 0-3,-3 0-2,-3 0-3,-3 0-1,-5 2-1,-3 0 0,-5 2-1,-2-1 2,0-2 5,-2-2 3,0-2 5</inkml:trace>
</inkml:ink>
</file>

<file path=ppt/ink/ink5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1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36049 39800 553,'43'8'88,"-4"0"-16,-7-1-18,-5 1-16,-4 0-10,1 0-4,-1 0-4,1 0-3,-2 0-4,0 1 0,-1 2-2,0 0-2,-2 0 0,-1 1 1,-1 0 0,-1 0 0,-1 0-1,-2 1-2,-3 1-3,-1 2-3,-1-1-4,-2-1-4,-1-1-5,0-1-4,-3-1-2,-4 0 2,-4-2 1,-4 0 1,-5 0 1,-5 5-2,-7 4 0,-5 3-1,-6 4-3,-4 3-6,-6 3-5,-4 3-6,2-2-2,10-6 3,9-5 3,11-6 2,4-4 2,2 1 1,1 0 2,1 0 0</inkml:trace>
</inkml:ink>
</file>

<file path=ppt/ink/ink5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35741 44747 634,'-4'-7'100,"8"2"-22,8 2-22,7 2-22,5 1-11,1-2-1,1-1-2,1 0-1,0-1-7,-1 1-11,-1-1-10,-1 0-11,-2 0-7,-1 2-3,-2 0-2,-2 2-3,-3 0-4,-1 2-3,-2 0-5,-2 2-4,-3 0 3,-3 0 9,-2-1 9,-4 1 9,-1 0 7,1 0 2,-1 0 4,0 0 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39810 13159 493,'23'0'50,"-1"-2"-10,-1 0-11,-1-1-9,0-2-7,0 2 0,-1-1-2,1 0-1,-2 0-3,-1 0-4,-2 0-4,-3 0-4,-1 2 0,-2 4 6,-2 4 6,-2 4 6,-3 2 1,-4 1-1,-4 1 0,-4 2-3,-2 0 3,1 1 3,-1 1 4,0 1 5,0 1 0,1 1-2,-1 1-2,0 1-3,-1 2-2,-1 3-2,-3 3-2,-2 3-1,-1 1-2,-1 2-1,-1 1 0,-1 1-1,-1 0-3,-3 2-4,-1 0-5,-2 2-4,-1-3-8,1-4-7,1-5-10,1-5-7,2-4-4,3-1 2,3-3 3,3-1 2,2-3 3,2-4 6,3-5 5,1-2 5</inkml:trace>
</inkml:ink>
</file>

<file path=ppt/ink/ink5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164" units="cm"/>
      <inkml:brushProperty name="height" value="0.03164" units="cm"/>
      <inkml:brushProperty name="color" value="#00BFF3"/>
    </inkml:brush>
  </inkml:definitions>
  <inkml:trace contextRef="#ctx0" brushRef="#br0">36410 44850 695,'-23'7'-7,"4"-1"6,3 0 4,3-2 4,2 2 6,2 2 6,3 3 5,1 4 7,1 0 2,2 1-2,0-1-1,2 1-2,0 0-2,0-1-4,0 1-4,0 0-4,0 0-4,0 1-7,0 1-5,0 1-6,0 0-8,0-1-6,0-1-8,0-1-7,1-2-6,2-4-4,2-4-2,2-4-5</inkml:trace>
</inkml:ink>
</file>

<file path=ppt/ink/ink5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37259 44082 602,'6'-19'28,"-3"9"5,-2 8 4,-4 10 5,0 5-1,1 5-5,0 3-5,2 5-5,0 2-4,0 0-4,0 2-2,0 1-3,0 1-2,0 3-2,0 1-3,0 2-2,-2 3 0,0 2 0,-3 4 2,-2 2 0,-1 4-2,0 6-5,0 4-5,0 5-5,0 0-4,-1-5 0,-2-5-1,0-4-1,0-7-3,2-7-6,2-6-6,3-7-6,0-5-3,0-3-2,0-3 0,0-2-2</inkml:trace>
</inkml:ink>
</file>

<file path=ppt/ink/ink5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2"/>
    </inkml:context>
    <inkml:brush xml:id="br0">
      <inkml:brushProperty name="width" value="0.02908" units="cm"/>
      <inkml:brushProperty name="height" value="0.02908" units="cm"/>
      <inkml:brushProperty name="color" value="#00BFF3"/>
    </inkml:brush>
  </inkml:definitions>
  <inkml:trace contextRef="#ctx0" brushRef="#br0">37271 43780 756,'-8'-27'29,"0"9"0,0 8 0,0 10 0,0 7-1,-1 5-1,-2 7-2,0 6-2,-1 2-5,1 0-12,-1 1-9,0-1-12,0 0-4,1-1 1,-1-1 0,0-1 0,1-3-1,3-3-6,1-4-4,2-4-5</inkml:trace>
</inkml:ink>
</file>

<file path=ppt/ink/ink5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3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37950 43766 643,'8'-7'56,"2"2"-4,0 2-3,1 2-3,1 2-4,2 4-6,0 2-6,1 3-5,2 2-9,1 0-11,3 0-13,2-1-11,-1 2-4,0 2 2,-1 1 2,0 3 3,-4-1 2,-3-1 4,-4-2 4,-4-2 3,-3-2-8,-1-1-18,0-1-18,-1 0-18</inkml:trace>
</inkml:ink>
</file>

<file path=ppt/ink/ink5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3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38480 46015 605,'-15'0'4,"2"0"10,3 0 9,1 0 8,3 0 4,4 0-4,4 0-4,4 0-3,5 0-2,5-2-2,7 0-1,5-1 0,5-1-2,1 2-1,2 0-1,2 2-1,3 0-1,5 0-1,3 0-1,4 0-1,2 0-2,1 0-2,2 0-4,0 0-3,0 0-1,-1 0 2,0 0 1,-2 0 2,0 0-3,0 2-7,0 0-9,0 2-8,-2-1-2,-1 1 3,-2 0 2,-1 0 3,-6 0-1,-4 0-8,-7 0-6,-5 0-7</inkml:trace>
</inkml:ink>
</file>

<file path=ppt/ink/ink5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4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42273 45316 522,'-6'-7'33,"4"2"0,4 2-1,4 2 1,3 2-2,3 2-3,3 2-3,3 2-3,3 1-2,1 1 1,3 2-1,2 0 0,-1 0-1,0 1-3,-1 0-1,-1 0-2,-2-1-1,-2-1 0,-4 0 0,-3-2 0,-1 1-2,0 3-1,-1 4-4,1 2-2,-2 1-1,-4 1 0,-4-1 0,-4 1 0,-4 0 1,-4 1 0,-4 1 0,-3 1 0,-4 1-2,-2 1-5,-1 1-5,-2 1-6,-4 1-5,-1 3-3,-4 1-4,-3 2-5,-2 1-3,0-1-4,-2-1-3,0-1-5,2-4-1,7-4 2,7-5 1,7-4 2</inkml:trace>
</inkml:ink>
</file>

<file path=ppt/ink/ink5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57061 33847 999,'-13'-21'-65,"8"7"13,7 5 13,6 6 12</inkml:trace>
</inkml:ink>
</file>

<file path=ppt/ink/ink5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55940 39890 649,'-19'-14'8,"10"4"15,10 4 15,10 5 15,6 1 3,5 0-10,3 0-9,5 0-9,2 0-8,0 0-3,2 0-5,1 0-3,1-2-6,0 0-4,2-3-6,1-2-6,-2-1-6,-6 2-6,-4 1-6,-5 1-6,-4 1-2,-4 3 3,-5 4 2,-3 2 2,-4 2 2,-6 2-2,-4 0-1,-5 1-1,-2 0 2,2-2 8,3-2 7,1-2 7</inkml:trace>
</inkml:ink>
</file>

<file path=ppt/ink/ink5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56571 40400 707,'-15'2'48,"4"6"-3,3 4-2,3 5-3,1 4-5,0 3-6,0 3-6,0 3-6,0 2-7,-2 2-7,0 3-9,-1 1-7,-1-1-6,2-4-4,1-4-4,0-3-3,3-5-4,2-5-1,4-5-3,2-4-2,2-4 1,0-2 4,0-2 5,-1-2 4</inkml:trace>
</inkml:ink>
</file>

<file path=ppt/ink/ink5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57818 39424 558,'-22'-11'54,"6"10"-2,5 10-3,5 10-2,2 4-5,2 2-6,0 1-6,2 1-7,0 2-4,0 1-3,0 2-2,0 3-1,0 2-3,0 6 0,0 4 0,0 6-1,-1 3-3,-2 5-5,-2 4-3,-2 3-6,-2 3-1,-1-1 2,-3 1 2,-2-1 1,1-3 2,1-9 0,2-7 1,2-8 0,2-1-9,-1 4-19,0 6-21,0 4-20,1-3-4,0-10 8,2-11 11,1-11 8,0-8 10,0-5 7,0-4 8,0-6 8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5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39950 14181 678,'9'-7'3,"1"1"6,3 0 6,2 2 6,1 0 3,1 2 4,1 0 1,2 2 3,0 0 1,1 2-4,1 0-1,1 2-3,0 0-5,-1 2-5,-1 0-7,-1 1-5,-2 2-5,-3 2-1,-2 2-2,-4 1-1,-2 2-7,-2 2-10,-3 0-11,0 1-11,-3-1-5,-1-3-1,0-3 0,-1-2 1</inkml:trace>
</inkml:ink>
</file>

<file path=ppt/ink/ink5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0"/>
    </inkml:context>
    <inkml:brush xml:id="br0">
      <inkml:brushProperty name="width" value="0.03064" units="cm"/>
      <inkml:brushProperty name="height" value="0.03064" units="cm"/>
      <inkml:brushProperty name="color" value="#F2395B"/>
    </inkml:brush>
  </inkml:definitions>
  <inkml:trace contextRef="#ctx0" brushRef="#br0">57837 39108 718,'-15'-34'30,"2"13"6,2 11 6,3 12 4,-1 8-2,0 5-11,-2 5-9,0 5-11,-1 3-6,-3-1-2,-2 0-4,-1 1-1,-1-3-6,2-1-7,3-4-6,1-3-9</inkml:trace>
</inkml:ink>
</file>

<file path=ppt/ink/ink5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2921" units="cm"/>
      <inkml:brushProperty name="height" value="0.02921" units="cm"/>
      <inkml:brushProperty name="color" value="#F2395B"/>
    </inkml:brush>
  </inkml:definitions>
  <inkml:trace contextRef="#ctx0" brushRef="#br0">58250 39305 753,'22'-14'2,"-1"2"6,-3 4 4,-1 3 5,-1 2 5,2 2 5,0 2 4,1 2 5,0 3-2,1 4-7,-1 3-9,1 5-8,-1 1-7,-1-1-7,-1-1-5,0-1-6,-3-2-10,-3-1-14,-3-2-13,-2-2-15</inkml:trace>
</inkml:ink>
</file>

<file path=ppt/ink/ink5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60927 39990 565,'-27'-5'47,"9"8"2,8 6 3,10 7 2,3 4-3,0 1-9,-2 1-9,0 1-8,-1 2-6,0 1-4,0 2-2,0 3-4,-1 0-1,0 2-1,-2 1-2,0 1 0,-2-2-5,0-2-11,-1-3-10,-2-3-11,1-3-7,1-3-2,0-3-3,2-2-4</inkml:trace>
</inkml:ink>
</file>

<file path=ppt/ink/ink5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61000 40678 650,'7'-8'3,"-2"0"8,-3 0 6,0 1 7,-1-1 4,3 2 2,4 1 2,2 0 1,2 1-1,2 1-4,0-2-3,1 2-3,1-1-3,-1 2-2,1 0-2,0 2-3,-2 0-10,-1 2-22,-2 0-21,-2 2-20</inkml:trace>
</inkml:ink>
</file>

<file path=ppt/ink/ink5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1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61524 39902 508,'0'-22'2,"0"4"4,0 5 4,0 3 4,1 5 9,2 6 14,2 6 14,2 6 14,0 4 2,-2 3-11,-2 3-11,-2 3-12,-2 2-8,-2 2-4,-2 3-5,-2 1-4,-1 3-5,-2 2-6,0 4-3,-1 2-6,0-1-7,2-6-8,2-5-9,3-7-8,1-6-6,3-7 0,4-6-2,2-8 0,3-6 1,4-7 7,2-7 5,3-7 7,2-2 5,-1 1 4,1 3 6,0 1 5,-2 3 4,-1 3 6,-2 3 5,-3 3 6,0 2 4,0 2 6,0 2 6,-1 3 5,0 2 2,-2 5-2,-2 6-3,-2 4-2,-2 4-4,-1 1-3,0 3-3,-1 1-4,-1 1-3,0-1-2,0-1-2,0-1-2,0-1-1,0-2-2,0-3-2,0-1 0,3-3-7,7-4-12,7-4-12,8-4-11,0-4-5,-3-2 5,-5-3 4,-3-3 3,-3-2 4,-1 0 0,0 1 2,-2-1 1,-1 1 3,0 2 3,-2 3 5,0 1 4</inkml:trace>
</inkml:ink>
</file>

<file path=ppt/ink/ink5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63424 39389 476,'0'-22'1,"2"1"4,0 2 3,2 3 3,-1 3 8,-1 8 13,0 7 13,-1 6 13,-1 7 2,0 7-9,0 7-9,0 7-9,-2 3-6,0 2-5,-3 1-4,-2 0-4,-1 5-3,-2 6-1,0 7-1,-1 8-2,0 0-1,0-3 3,2-5 0,1-3 1,0-4-4,2-4-9,0-4-10,2-4-10,1-4-3,0-3 1,2-5 2,0-3 3,0-7-9,-2-7-16,-2-8-18,-1-8-16,-2-5-2,2 0 18,0-1 15,2-1 18</inkml:trace>
</inkml:ink>
</file>

<file path=ppt/ink/ink5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63168 38957 649,'7'-56'5,"-2"12"11,-3 13 11,0 14 10,-4 9 7,-2 10 1,-4 8 2,-2 9 1,-3 5-6,-1 1-15,-3 1-14,-2 1-16,-2 2-10,-3 2-5,-3 4-5,-2 3-4,0-2-7,8-8-6,7-6-6,7-6-7</inkml:trace>
</inkml:ink>
</file>

<file path=ppt/ink/ink5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42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63900 38936 537,'8'-28'33,"0"7"1,-1 7 2,1 7 2,1 4-1,2 2-3,2 2-2,1 2-4,2 2-1,0 3 1,-1 4-1,1 2 1,-1 2-2,-1 1-6,-1 1-5,0 1-5,-2 0-4,-1-1-3,-1-1-2,0 0-4</inkml:trace>
</inkml:ink>
</file>

<file path=ppt/ink/ink5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24075 39766 538,'0'-12'9,"0"8"19,0 8 17,0 8 19,0 4 3,0 3-10,0 1-12,0 3-10,-2 6-9,0 10-4,-3 12-4,-2 10-4,-1 5-4,1-1-2,-1-1-1,0-1-2,0-1-4,0-2-3,1-3-6,-1-1-3,0-3-5,2-4-2,1-4-4,0-4-4,1-5 1,1-7 2,-1-7 3,0-7 2,0-7-6,2-8-13,0-8-16,2-8-14</inkml:trace>
</inkml:ink>
</file>

<file path=ppt/ink/ink5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24035 39500 596,'-17'25'144,"-2"5"-34,-1 3-35,-3 4-36,1 1-20,1-4-7,3-2-7,1-3-8,3-3-7,1-5-5,2-3-7,2-5-6,1-2-6,1-2-6,-1-2-7,0-2-7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6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40500 15050 555,'0'16'137,"2"1"-32,0 1-31,2 1-32,-1 1-17,-1 0-4,0-1-5,-1 1-3,-2 0-5,-1 1-4,0 1-5,-1 1-5,-1-1-4,2-3-5,0-3-4,2-3-6,1-6-5,4-10-7,2-10-8,4-9-6,1-5 0,3 1 7,1 1 6,3 1 6,0 2 8,-1 1 6,-1 3 8,0 1 7,-3 3 7,-1 2 5,-2 4 6,-2 3 5,-1 1 4,-1 2 0,1 0 2,0 2 0,-1 1 2,0 4 1,-2 2 1,0 3 2,-2 3-3,-1 2-5,0 1-5,-2 3-5,-1 1-2,-4-1-1,-2 1 1,-3-1-1,-1 1 0,2 0-2,2-1-3,3 1-2,1-4-4,3-7-8,4-6-7,2-8-7,5-6-3,8-5-1,6-7-1,7-5-1,1-2 0,-2 3-1,-3 3 0,-3 3-1,-3 2-3,-3 3-2,-3 1-4,-2 2-4</inkml:trace>
</inkml:ink>
</file>

<file path=ppt/ink/ink5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1:57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24400 39650 511,'22'0'136,"-3"2"-30,-3 0-29,-2 2-29,-2 1-19,1 3-5,1 3-7,1 4-4,0 0-4,0 1 0,-2 0 1,-1-1-1,-1 0-8,-2-1-17,-2-1-17,-2 0-17</inkml:trace>
</inkml:ink>
</file>

<file path=ppt/ink/ink5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31352 44300 635,'-2'24'70,"0"3"-13,-3 1-13,-2 3-13,-1 0-7,0 0-2,1 1-2,-1-1-1,-1 1-2,0 0-2,-1 2-2,-1 1-2,-1 1-2,0 2-2,0 2-3,1 3-2,0-1-3,0-2-1,2-2-3,1-2-1,1-2-2,2-3-3,2-3-1,2-3-4,0-3 0,0-3-2,-2-3 1,0-3-2,-1-6-3,0-10-9,0-10-7,1-9-8,-1-7-2,2-3 5,0-3 6,2-2 4,-1 0 6,0 7 6,-2 6 6,0 5 6</inkml:trace>
</inkml:ink>
</file>

<file path=ppt/ink/ink5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30863 44119 655,'8'-28'1,"-2"5"1,-1 7 3,0 5 2,-3 7 8,-4 8 15,-4 8 16,-4 7 15,-3 5 0,-1 1-13,-3 1-16,-2 1-13,-1 0-10,-1-1-3,-1-1-3,-1-1-5,0-2-4,1-1-5,1-3-6,1-1-5,1-3-3,3-1-1,1-2 1,2-2-1,3-4-3,3-2-10,2-6-7,4-2-8</inkml:trace>
</inkml:ink>
</file>

<file path=ppt/ink/ink5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0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31600 43800 570,'15'1'17,"-1"4"10,-1 2 11,0 3 11,-2 2 3,-1 0-5,0-1-3,-2 1-5,0-1-5,0 0-4,0-2-6,-1-1-5,2 0-10,0 0-11,1 0-14,2 0-12</inkml:trace>
</inkml:ink>
</file>

<file path=ppt/ink/ink5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31897 44030 617,'-14'-8'-10,"2"2"3,4 1 3,3 0 4,1 1 7,2-2 10,0 0 12,2-1 10,1 1 4,4 4-6,2 4-5,4 4-5,1 3-4,1 1 0,1 3-2,1 2 0,0 1-3,-1 1-2,0 1-3,-2 1-3,-1 0-1,-1-3-2,0-1-1,-2-2-1,0-2-8,0-1-19,0-1-16,0 0-18</inkml:trace>
</inkml:ink>
</file>

<file path=ppt/ink/ink5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4041" units="cm"/>
      <inkml:brushProperty name="height" value="0.04041" units="cm"/>
      <inkml:brushProperty name="color" value="#FED406"/>
    </inkml:brush>
  </inkml:definitions>
  <inkml:trace contextRef="#ctx0" brushRef="#br0">17397 40134 544,'14'-37'50,"-1"21"1,-2 20 2,-2 21 1,-2 14-3,-2 6-7,-3 8-7,0 6-6,-3 3-6,-1-1-5,0-1-4,-1 0-5,-2-3-4,0-3-3,-1-2-3,-2-4-2,1-4-4,1-6-2,0-5-2,2-7-3,-1-9-9,0-14-17,-1-14-16,-2-13-17,1-8-3,1 1 12,0 0 12,2-1 12,0 3 8,2 4 3,0 3 5,2 4 4</inkml:trace>
</inkml:ink>
</file>

<file path=ppt/ink/ink5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3597" units="cm"/>
      <inkml:brushProperty name="height" value="0.03597" units="cm"/>
      <inkml:brushProperty name="color" value="#FED406"/>
    </inkml:brush>
  </inkml:definitions>
  <inkml:trace contextRef="#ctx0" brushRef="#br0">17154 39848 611,'6'-17'21,"-3"11"11,-2 12 11,-4 11 11,-2 8 1,-3 1-10,-4 3-8,-2 1-9,-1 1-7,-1-2-2,0 0-4,1-1-2,-1-1-8,2-3-9,1-1-10,1-3-11,1-2-5,0-3 2,2-2-1,1-4 2,1-4-5,2-4-10,2-6-8,2-4-11</inkml:trace>
</inkml:ink>
</file>

<file path=ppt/ink/ink5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09"/>
    </inkml:context>
    <inkml:brush xml:id="br0">
      <inkml:brushProperty name="width" value="0.04038" units="cm"/>
      <inkml:brushProperty name="height" value="0.04038" units="cm"/>
      <inkml:brushProperty name="color" value="#FED406"/>
    </inkml:brush>
  </inkml:definitions>
  <inkml:trace contextRef="#ctx0" brushRef="#br0">17700 40050 544,'14'8'6,"-1"0"12,-2-1 11,-2 1 13,-1 0 3,2 2-4,0 0-4,1 1-4,1 2-3,2 0-2,0 1-3,1 1-3,0 0-2,-1-1-2,-1 0-1,0-2-3,-2-1-2,-1-1-3,0 0-2,-2-2-5,-3-1-15,-4 0-30,-6-2-31,-4 0-29</inkml:trace>
</inkml:ink>
</file>

<file path=ppt/ink/ink5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10"/>
    </inkml:context>
    <inkml:brush xml:id="br0">
      <inkml:brushProperty name="width" value="0.03518" units="cm"/>
      <inkml:brushProperty name="height" value="0.03518" units="cm"/>
      <inkml:brushProperty name="color" value="#FED406"/>
    </inkml:brush>
  </inkml:definitions>
  <inkml:trace contextRef="#ctx0" brushRef="#br0">9559 43800 625,'-1'-16'1,"-4"2"3,-2 1 3,-3 1 2,0 2 6,4 6 8,4 4 9,4 6 9,4 5 1,2 5-4,3 7-6,3 5-5,1 5-3,-3 5-4,-1 3-3,-2 4-3,-1 1-3,0 0-3,0-2-2,-1 0-3,1-3-2,-2-4-5,-1-4-2,0-3-3,-2-1-4,-1 2-4,0 4-3,-1 3-4,-1-1-2,0-4-1,0-4 0,0-3-1,-1-5 0,-1-3 0,0-4 1,-1-4-1,-2-4 1,0-3 1,-1-2 1,-2-4 0,0-2 2,-1-5 3,-2-4 3,0-3 3,0-1 3,3 4 2,1 4 3,2 5 2,1 0 2,0 0 0,0-2 1,0 0 0</inkml:trace>
</inkml:ink>
</file>

<file path=ppt/ink/ink5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11"/>
    </inkml:context>
    <inkml:brush xml:id="br0">
      <inkml:brushProperty name="width" value="0.03627" units="cm"/>
      <inkml:brushProperty name="height" value="0.03627" units="cm"/>
      <inkml:brushProperty name="color" value="#FED406"/>
    </inkml:brush>
  </inkml:definitions>
  <inkml:trace contextRef="#ctx0" brushRef="#br0">9281 45001 606,'-15'-8'-2,"1"-2"-4,0 0-4,2-1-4,1 0 2,1 0 7,0 2 9,2 1 6,2 1 9,6 2 8,4 2 9,6 2 7,2 3 2,3 6-4,2 4-4,2 5-5,-1 5-4,-1 3-2,-3 4-4,-1 5-2,-2 2-3,0 0-4,-2 2-3,-1 1-3,0-2-4,-2-4-1,-1-4-1,0-3-3,-1-7-1,2-9 1,0-8 1,1-10 1,4-10-2,6-13 0,5-12-3,7-13-1,3-9-3,4-3-6,3-5-4,3-3-6,0 0-5,-2 7-4,-2 5-5,-1 7-4,-5 6-3,-6 8 2,-5 7 0,-6 9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42557 12681 496,'16'-13'47,"-1"3"-4,1 4-4,0 4-5,0 2-3,1 0-3,1 0-2,1 0-3,0 0-2,1 2-2,0 0 0,-1 2-3,-1 1-1,-2 1-5,-4 3-3,-3 2-3,-2 1-7,0 0-6,-2-1-8,0 1-7,-3 1-6,-4 3-1,-4 3-4,-4 4-2,-4 0 0,-3 2 3,-5 1 3,-3 1 4,-3 0 1,1-1 0,-1-1 1,1-1 0,0-1 3,1-1 4,1-1 4,1-1 4,2-1 6,1-1 7,2-1 7,3 0 7,1-3 5,4-3 3,3-3 6,3-2 3,4-4 3,7-2 2,7-4 3,8-2 2,3-3-3,3-4-6,1-2-8,3-3-6,0-1-6,0 1-3,1 1-3,-1 1-4,-1 0-2,-2 2-1,-1 1-1,-2 1-1,-3 1-4,-3 2-7,-3 2-7,-3 3-7,-4-1-9,-6-2-12,-6-2-12,-6-2-12,-3-1 2,-2 1 15,0-1 15,-1 0 16,1 1 9,1 3 5,2 1 4,2 2 5,2 1 2,0 0 1,2 0-1,1 0 1,0 2 9,2 2 18,0 4 18,2 2 19,-1 4 3,0 4-10,-2 3-10,0 5-11,0 3-6,0 5-2,2 3-4,0 4-2,1 4-4,-2 6-2,0 5-3,-2 4-3,0 3-5,1 3-7,-2 2-6,2 1-6,-1 1-9,2-1-9,0 0-9,2-2-9,0-3-3,0-3 3,0-4 3,0-4 4,0-7 3,2-8 3,0-9 2,2-8 3,-1-7 3,2 1-1,-2-2 1,1 0 0</inkml:trace>
</inkml:ink>
</file>

<file path=ppt/ink/ink5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4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59208 39950 555,'-29'9'50,"5"3"-5,5 4-6,4 2-6,5 0-5,3-3-5,2-3-5,4-2-5,0-1-2,-2 5 1,-2 4 1,-2 3 0,0 3 0,0 1-1,2 1-1,1 1-1,0 0 0,0-1-1,0-1 1,0-1-1,1-1-1,0 1 0,2-1 0,0 1-1,1-1-1,0 1 0,0-1-2,0 1 0,1-2-1,0 0 0,2-1-1,0 0 0,0-3-1,0-1-1,-2-2-2,0-3-1,-1 0-1,2 0 1,0-1-1,2 1 1,-1 0 0,2 0-1,-2-1 0,1 1 0,0 0 0,-2 0 0,0-1 2,-2 1 0,0 0-1,-2 0-2,0-1-3,-2 1-1,-1 1-3,-3 1-2,-4 3-2,-2 2-2,-2 0-3,-1 1-3,-2-1-4,1 1-3,-2-1-3,0-1 0,1-1-2,-1 0 0,2-2 1,3-1 4,2-1 4,4-1 3,2-1 5,-1-2 2,0-2 3,0-2 4</inkml:trace>
</inkml:ink>
</file>

<file path=ppt/ink/ink5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4"/>
    </inkml:context>
    <inkml:brush xml:id="br0">
      <inkml:brushProperty name="width" value="0.0381" units="cm"/>
      <inkml:brushProperty name="height" value="0.0381" units="cm"/>
    </inkml:brush>
  </inkml:definitions>
  <inkml:trace contextRef="#ctx0" brushRef="#br0">59000 43800 577,'7'8'-8,"-1"0"12,0-1 14,-1 1 13,-2 0 5,1 2-3,0 0-1,0 1-4,0 2-2,0 2-2,0 1-3,0 3-3,-1 1-2,-1 3 0,0 1-2,-1 3-2,-1 1 1,0 1 0,0 0 0,0 2 0,0 1 0,0-1-3,0 0-1,0 1-3,0-1-1,0 0-1,0 1-2,0-1-2,-1 2 0,-1 2 0,0 4-1,-1 3-1,-1 0-1,0 0-1,0-2-3,0 0-3,1-1 0,0-2-2,2 0-1,0-1-1,1-3-4,0-2-7,0-3-6,0-3-6,0-2-3,0-3 0,0-1 1,0-2 0,0-3 1,0-1 4,0-2 2,0-2 3</inkml:trace>
</inkml:ink>
</file>

<file path=ppt/ink/ink5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6"/>
    </inkml:context>
    <inkml:brush xml:id="br0">
      <inkml:brushProperty name="width" value="0.04563" units="cm"/>
      <inkml:brushProperty name="height" value="0.04563" units="cm"/>
    </inkml:brush>
  </inkml:definitions>
  <inkml:trace contextRef="#ctx0" brushRef="#br0">61164 45245 482,'11'-13'46,"-9"4"-1,-8 6 0,-9 5 0,-5 2-5,1 3-8,-1 2-9,0 2-9,1 1-5,-1 1-3,0 1-2,1 2-2,0 0-1,1 1 3,0 1 2,2 1 2,2 0 1,1-1-1,2-1 1,2 0-1,2-2 0,1 1 0,0 0-2,2-1 1,0 0-2,2 0-2,0-2-2,2-1-2,2 0-1,4 0-2,4-1-2,3 1-1,3-2-1,0-4 2,-1-4 0,1-4 1,1-3 1,1-2-1,3-2-1,1-1-1,3-3 0,1-2 1,3-2-1,1-1 1,1-2-1,-1 1-4,-1-1-3,-1 1-3,-1-1-3,-1 0-3,-1 1-2,-1-1-4,-2 1 1,-1 1 5,-3 1 4,-1 1 5,-3 1 2,-2 2 4,-4 3 3,-3 1 2,-3 3 13,-4 6 22,-4 4 22,-3 6 23,-3 1 3,2 1-17,1 0-18,1 0-16,0 0-11,0 1-2,0 1-3,0 1-3,2 1-2,2 0-2,4-1-2,2 1-2,3-2-3,2-3-1,2-2-3,2-4-2,0-1 0,1 0 0,0 0 1,0 0 1,-1 1 0,-1 1 1,-1 3 0,0 2 0,-2 1 2,-1 0 1,0-1 1,-2 1 3,-1 0 0,-4 0 1,-2-1-1,-3 1 1,-3 0-2,-2 2-1,-2 0-2,-1 1-1,-3 1-2,-2-1-3,-2 1-3,-1 0-3,-1-1-3,1-1-3,1-1-2,1 0-4,1-3-5,3 1-11,1-2-10,2 0-9</inkml:trace>
</inkml:ink>
</file>

<file path=ppt/ink/ink5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6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63050 46050 563,'14'7'6,"-1"-2"-1,-2-3-2,-2 0-1,0-2 4,3 0 13,4 0 12,2 0 12,1 0 4,-1 2-4,-1 0-2,-1 1-4,-1 3-4,0 4-4,-2 4-5,-1 3-3,-4 3-5,-6 1-3,-7 1-4,-8 1-3,-2 0-4,-1-3-2,0-1-1,1-2-3,-2-1-2,0 1 1,-1 1-1,-1 1 0,0-2 0,3-3 3,1-4 1,3-4 3,2-3 0,8-1-1,4 0 0,8-1 0,3-3-1,3 0 0,3-3 0,3-2 0,2-1 0,-1 0 0,1 1 0,-1-1 1,-1 0-8,-1 0-15,-2 0-16,-3 0-14,0 1-7,-2-1 6,-1 0 4,-1 0 5,-1 1 4,-2 0 6,-2 2 5,-2 1 6</inkml:trace>
</inkml:ink>
</file>

<file path=ppt/ink/ink5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4361" units="cm"/>
      <inkml:brushProperty name="height" value="0.04361" units="cm"/>
    </inkml:brush>
  </inkml:definitions>
  <inkml:trace contextRef="#ctx0" brushRef="#br0">65144 44370 504,'-7'-11'45,"2"8"-3,2 9-1,2 10-2,1 4-3,0 1-3,0 1-2,0 1-4,0 1-2,0 2-3,0 3-3,0 1-2,-1 2 0,0 1 1,-2 1 2,0 0 1,0 3-1,0 3-7,2 2-5,0 4-7,0 2-4,-2 2-3,-2 2-5,-1 1-3,-1-1-4,2-8-1,2-6-3,2-7-1,1-4-4,-2-1-4,0-1-4,-2-1-5,0-4-3,-2-5-3,0-6-3,-1-6-2</inkml:trace>
</inkml:ink>
</file>

<file path=ppt/ink/ink5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3355" units="cm"/>
      <inkml:brushProperty name="height" value="0.03355" units="cm"/>
    </inkml:brush>
  </inkml:definitions>
  <inkml:trace contextRef="#ctx0" brushRef="#br0">64887 44133 655,'-8'-6'69,"0"4"-10,0 4-10,0 4-11,0 3-7,1 3-6,-1 3-4,0 4-6,-1 1-3,0 1-2,-1 1-2,-1 1-2,-2 0-5,0-1-5,-1-1-6,-1-1-6,0-1-4,0-3-4,2-1-4,1-2-2</inkml:trace>
</inkml:ink>
</file>

<file path=ppt/ink/ink5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7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65450 44500 554,'15'9'29,"-1"1"10,-1 3 9,0 2 9,-2 0 1,1-1-8,0-1-6,0 0-8,-1-2-6,-1-1-6,-1-1-6,0 0-5</inkml:trace>
</inkml:ink>
</file>

<file path=ppt/ink/ink5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29"/>
    </inkml:context>
    <inkml:brush xml:id="br0">
      <inkml:brushProperty name="width" value="0.03803" units="cm"/>
      <inkml:brushProperty name="height" value="0.03803" units="cm"/>
    </inkml:brush>
  </inkml:definitions>
  <inkml:trace contextRef="#ctx0" brushRef="#br0">60858 49797 578,'-2'-14'22,"0"2"5,-3 4 5,-2 3 6,-1 1-2,-2 2-7,0 0-8,-1 2-7,-3 2-4,-4 4-3,-3 4-1,-5 3-2,-1 3-1,1 0 0,1-1 0,1 1 1,2-2 0,3-1 0,3-2 1,3-2 1,2-1 1,0-1 1,2 1 1,1 0 0,1 0 1,2 2-2,2 0-2,2 1 0,2 1-3,4 0 0,2-1-3,4 1-1,1-1 0,1-1 0,1 0 1,1-2 1,1 0-1,2 0 0,0 0-1,1 0 0,0-1 1,-3 1 0,-1 0 0,-2 0 2,-2 0 1,-1 1 0,-1 2 3,0 0 0,-4 1 1,-4 1 1,-6 1 1,-4 2 0,-3-1-1,1-1-1,-1-1-2,0 0-1,-1-2-3,-3 1-1,-4 0-3,-2-1-3,0 0-1,1 0-1,3-2-2,1 0 0,1-2-6,1 1-7,-1 0-9,0 0-8,3-2-6,3-4-5,4-4-6,4-4-4</inkml:trace>
</inkml:ink>
</file>

<file path=ppt/ink/ink5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0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61863 51000 592,'14'1'17,"-1"2"1,-3 2 1,0 2 0,-2 0 3,1-1 4,1-1 3,2 0 4,-1 0-1,-1 0-5,-1 1-5,0 2-6,-3 1-3,-3 3-1,-2 3-1,-3 4-2,-4-1-1,-4 0-2,-4 0-3,-3-2-2,-2-1-2,0-1 1,2-1 1,1 0 0,1-2 1,-1 1 2,0 0 2,1 0 1,3-1 1,8-1-1,8 0 1,8-2-1,4-1 0,3-2-3,1-3-1,3 0-3,0-3 0,-1-1 0,-1 0-1,-1-1 0,-1-1-1,1 0 1,-1 0 0,1 0-1,-1 1 0,-3 0 1,-1 2 0,-2 0 0</inkml:trace>
</inkml:ink>
</file>

<file path=ppt/ink/ink5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3"/>
    </inkml:context>
    <inkml:brush xml:id="br0">
      <inkml:brushProperty name="width" value="0.05388" units="cm"/>
      <inkml:brushProperty name="height" value="0.05388" units="cm"/>
      <inkml:brushProperty name="color" value="#FED406"/>
    </inkml:brush>
  </inkml:definitions>
  <inkml:trace contextRef="#ctx0" brushRef="#br0">65097 49832 408,'0'-19'69,"0"9"-11,0 8-10,0 10-11,0 6-4,0 7 3,0 5 3,0 7 3,0 2-2,0 0-7,0 0-7,0 1-7,0 0-3,0 2-2,0 2 0,0 2-2,-1 1-1,0 0 1,-2 0-1,0 1 0,-1-2-3,2 2-6,0-1-4,2 0-6,0-2-1,0-4 1,0-4 1,0-3 2,0-4-1,0-3-6,0-3-5,0-3-6,-1-6-8,-2-10-11,-2-10-12,-1-10-12,-1-4 2,2-1 12,2 1 14,2-1 13,1 1 5,0 1-6,0 1-4,0 1-4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8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42952 13771 433,'-2'-13'17,"-2"5"7,-4 4 9,-2 6 9,-2 4 0,1 5-8,-1 5-7,0 6-8,-1 2-4,-3 2-2,-3 3-2,-3 1-2,-1 0-1,1-1 0,1-3 0,1-1-1,1-3 0,2-1-1,2-3 1,3-1-1,6-7-3,12-10-6,11-11-7,13-11-7,6-8-3,0-3-2,2-4-1,1-4-1,-1-3 0,0 0 0,-1-2 1,-1 0 0,-3 1 2,-2 4 2,-3 3 3,-3 5 2,-3 4 3,-1 3 4,-3 5 4,-1 3 4,-2 4 10,-2 3 15,-3 2 18,-1 4 15,0 2 3,4 2-10,2 2-9,3 2-11,0 2-7,-3 2-5,-2 1-6,-4 3-6,-2 2-5,-2 0-6,-3 1-7,0 1-5,-4 1-4,0 0 0,-3-1-1,-2 1-1,-1-1-2,0-1-4,1-1-4,-1 0-4,0-2 0,0-1 3,0-1 4,0 0 4,1-3 3,-1-1 3,0-2 5,0-2 2,0 1 6,0 2 6,1 4 7,-1 2 5,1 1 4,2-1-1,2 0 0,2-2-1,1 1 1,0 2 4,0 1 4,0 3 2,0 1 3,2 1-1,0 1 0,2 2-1,-1-1-1,0 1 0,-2-1-2,0 1-1,-1-1-1,2-1-2,0-1-3,2-1-2,-1 0-1,-1 0-1,0-1-2,-2 1-1,0 0-1,0 1-1,0 1-1,0 1-2,-2-2-7,-3-6-15,-5-6-15,-4-6-14,-2-6-7,1-6 3,-1-5 2,0-7 3,2-3 3,1-3 2,2-1 4,2-2 3,2 0 5,-1 5 5,0 4 5,0 3 6,1 6 13,2 7 19,2 6 19,2 8 20,1 4 5,-2 3-9,0 3-11,-1 4-9,-2 0-8,0 1-4,-2-1-5,0 1-5,0-1-5,0-1-2,2-1-3,1-1-4</inkml:trace>
</inkml:ink>
</file>

<file path=ppt/ink/ink5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4"/>
    </inkml:context>
    <inkml:brush xml:id="br0">
      <inkml:brushProperty name="width" value="0.04549" units="cm"/>
      <inkml:brushProperty name="height" value="0.04549" units="cm"/>
      <inkml:brushProperty name="color" value="#FED406"/>
    </inkml:brush>
  </inkml:definitions>
  <inkml:trace contextRef="#ctx0" brushRef="#br0">64644 49390 483,'-8'-19'38,"0"10"7,0 10 5,0 10 6,1 5-1,-1 1-9,0 1-8,0 1-10,-1 1-4,-2 1-3,-2 1-1,-1 1-3,-2 1-1,-2-1-2,0 1-1,0-1-2,-1 0-1,2-1-3,2-1-2,3 0-2,1-3-6,2-1-7,2-3-7,3-1-8,1-4-12,3-4-15,4-6-17,2-4-15,2-3 0,-2 0 14,-1 1 17,0-1 14</inkml:trace>
</inkml:ink>
</file>

<file path=ppt/ink/ink5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4"/>
    </inkml:context>
    <inkml:brush xml:id="br0">
      <inkml:brushProperty name="width" value="0.05447" units="cm"/>
      <inkml:brushProperty name="height" value="0.05447" units="cm"/>
      <inkml:brushProperty name="color" value="#FED406"/>
    </inkml:brush>
  </inkml:definitions>
  <inkml:trace contextRef="#ctx0" brushRef="#br0">65050 49850 403,'16'1'9,"-1"2"16,1 2 18,0 2 16,-1 1 4,-1 3-10,-1 2-10,0 2-11,-2 0-4,1 3-1,0 0 1,0 1-1,-1 0 0,-1-1-2,-1-1-2,0-1-2,-1-1-2,1-1-1,2-1-4,0 0-1,-2-5-15,-6-8-25,-6-8-26,-6-8-25</inkml:trace>
</inkml:ink>
</file>

<file path=ppt/ink/ink5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7"/>
    </inkml:context>
    <inkml:brush xml:id="br0">
      <inkml:brushProperty name="width" value="0.05626" units="cm"/>
      <inkml:brushProperty name="height" value="0.05626" units="cm"/>
      <inkml:brushProperty name="color" value="#00BFF3"/>
    </inkml:brush>
  </inkml:definitions>
  <inkml:trace contextRef="#ctx0" brushRef="#br0">66816 49544 391,'0'-47'0,"0"16"28,0 15 27,0 16 29,0 12 5,0 7-14,0 9-16,0 7-16,-1 3-9,-1-2-7,0-2-5,-1-1-6,-1-1-3,2 1-2,0 0-2,2 2-2,0 0-1,2 1-1,0-1 0,2 0-1,0 1 0,0 1 0,-1 0 0,1 2-1,0 0-1,0 0-5,0 1-4,0-1-5,-1-2-2,0-2-2,-2-3-3,0-3-1,-1-3-3,2-3-3,0-3-3,2-3-3,-2-5-8,-4-6-13,-4-8-14,-4-6-14</inkml:trace>
</inkml:ink>
</file>

<file path=ppt/ink/ink5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38"/>
    </inkml:context>
    <inkml:brush xml:id="br0">
      <inkml:brushProperty name="width" value="0.05126" units="cm"/>
      <inkml:brushProperty name="height" value="0.05126" units="cm"/>
      <inkml:brushProperty name="color" value="#00BFF3"/>
    </inkml:brush>
  </inkml:definitions>
  <inkml:trace contextRef="#ctx0" brushRef="#br0">66280 51336 429,'-27'1'13,"9"2"21,8 2 20,10 2 21,5 1 4,3 0-14,4-1-14,2 1-13,1 1-9,-1 4-5,-1 2-3,0 3-5,-2 2-3,-1 3 0,0 1 0,-2 3-2,-1 0-1,0-1-3,-2-1-3,0-1-4,-2-1-1,2 1-1,-2-1-2,1 1-2,1-2-1,0-1-1,1-3-2,2-1-1,1-5 0,1-8 2,3-8 1,2-8 2,0-5 2,-1-3 1,-1-3 2,0-3 1,0-4 1,3-3-1,3-4-1,3-4 0,2-4-3,1-2-3,1-3-3,1-4-3,0 2-4,-1 6-5,-1 6-6,-1 6-5,-3 5-4,-3 5-1,-4 5-2,-4 5-1</inkml:trace>
</inkml:ink>
</file>

<file path=ppt/ink/ink5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1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58997 47450 618,'-7'9'51,"2"1"-10,2 3-9,2 2-11,2 3-5,0 3 1,2 5-1,0 3 1,0 3-2,0 2-3,-2 3-3,0 1-3,-2 1-1,0-2-1,-2 0 0,0-1 0,-1 0-1,0 0 1,0 2 1,0 1 0,0 0 0,1 0 0,-1 0 2,0 0 0,0-1-1,2-1 0,0-3-2,2-1-1,0-3-1,0 0 0,0-1-2,0-1-1,1-2-1,2-1-1,2-3 0,2-1-2,0-2 1,-1 1 0,-1 0 2,0-1 1,-2 1 1,0 1 1,-2 1 1,0 2 2,-1-1 0,0 1 0,0-1 0,0 1-1,0-2 0,0 0 1,0-1 1,0 0-1,0-3 1,0-1-1,0-2-1,0-3 0,0 1-1,2 0 0,0 1 0,2 1-1,-1 1 1,-1 2 0,0 0 2,-1 1-1,0-1-1,1-3-7,3-3-6,2-2-6,2-4-2,3-3 0,4-2 2,2-4 0,0-1-7,-3 1-16,-3-1-16,-2 0-15</inkml:trace>
</inkml:ink>
</file>

<file path=ppt/ink/ink5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5"/>
    </inkml:context>
    <inkml:brush xml:id="br0">
      <inkml:brushProperty name="width" value="0.04905" units="cm"/>
      <inkml:brushProperty name="height" value="0.04905" units="cm"/>
    </inkml:brush>
  </inkml:definitions>
  <inkml:trace contextRef="#ctx0" brushRef="#br0">59009 47140 448,'-7'-19'18,"1"10"13,0 10 14,2 10 14,0 7 1,0 5-10,0 5-10,0 5-11,0 1-7,-2 0-2,0-1-3,-1-1-4,-1-1-1,2 0-1,1 1-1,0-1-1,1-1-1,1-1-1,-1-3 0,0-1-2,0-1 0,2 3-1,0 1 0,2 2-1,0 2-1,2-1 1,0 0 0,2 1-1,0-2 0,0 0-1,-1-1-1,1-1-2,0-1 0,0 1-1,0-1-1,0 1 0,0-2 0,0 0 0,0 0 1,0-2 1,-1-2-1,-1 0 1,0-1 1,-1 0-1,-3-2 1,-1 1 1,-2-1 1,-1 1 1,-1-1 1,2 1-1,2 0 1,2-1 0,1 1-1,-2 0 0,0-1 0,-2 1-1,1-1 0,1 1 0,0-1-1,2 1 0,0-1 0,0 1 0,0 0 1,0-1 0,0 0 0,0-1 1,0 0-1,0-2 0,0-1 1,0 1 0,0 0 0,0-1 1,0 0 0,0 0 0,0-2 0,0-1 0,0 1 0,2 2 1,0 1 1,1 3 1,1 0 0,0-1-1,0-1-2,0-1-1,0 0-1,2 0 0,0-1-3,2 1 0,-1-1 0,-1-1 0,-1-1 1,0 0 0,0-2-1,2-1-3,1 0-3,3-2-4,1-1-2,0-2 1,-1-3-1,1 0 0,0-4-2,2 0-5,0-3-4,1-2-4,0 0-10,-1 0-12,-1 2-12,0 1-14</inkml:trace>
</inkml:ink>
</file>

<file path=ppt/ink/ink5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60875 39800 517,'-8'8'80,"2"0"-17,1 0-16,0-1-16,2 2-10,0 2 0,2 2-1,1 1-1,-1 2-1,-1 0 0,0-1-1,-1 1-1,-1 1 0,0 1-1,0 3-1,0 1-1,0 3-1,0 1-1,0 3-2,1 1 0,-2 2-3,0 1-2,-2 0-2,0 2-2,0 0-3,0-2-3,2 0-3,1-1-4,0-2-2,2-3 0,0-3 0,2-3-2,0-5-9,2-8-20,0-8-21,2-8-19</inkml:trace>
</inkml:ink>
</file>

<file path=ppt/ink/ink5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60900 40978 550,'8'-8'100,"0"2"-22,0 1-22,-1 0-21,2 1-11,4-2 1,2 0-1,3-1 0,1 0-2,-1 0-5,-1 2-5,0 1-4,-2 0-3,-1 2 1,-1 0 1,0 2-1</inkml:trace>
</inkml:ink>
</file>

<file path=ppt/ink/ink5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49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61597 39909 438,'0'-25'23,"2"11"17,0 12 17,2 12 17,-1 7 2,-1 3-9,0 3-11,-1 3-11,-1 2-8,0 3-8,0 1-6,0 2-8,-2 3-5,0 3-4,-3 2-2,-2 4-5,-1 1 0,2 0 0,1 0 1,1 0 0,-1-1-8,2-2-16,-1-2-17,0-2-17,0-3-6,2-6 6,0-4 6,2-4 6</inkml:trace>
</inkml:ink>
</file>

<file path=ppt/ink/ink5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62000 40931 616,'29'-13'62,"-5"3"-10,-5 4-10,-5 4-10,-2 3-6,0 2-2,-1 2-1,1 2-2,-1 1-2,-1 3-1,0 2-1,-2 2-2,-1 0-2,-2 1-4,-2-1-2,-2 1-4,-2 0-3,0 1-7,-2 1-5,0 2-7,-3-1-1,-2 1 2,-3-1 3,-3 1 2,-1-2 0,1-3-1,0-3-3,2-3-1,1-1-1,1-2 1,0-1 0,2 0 2,2-2 4,6-2 10,4-2 9,6-2 9,3-2 0,5-2-12,3-2-10,5-1-11,1-2-8,-1 0-4,-1 0-4,-1 1-5,-2 0 2,-1 2 4,-3 2 5,-1 2 4,-2 1 6,-3 1 3,-1-1 4,-2 0 4,-2 0 3,0 0 0,-2 0 1,0 0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88650 15500 528,'46'-22'47,"-5"6"-9,-7 7-8,-5 6-10,-1 3-4,6 0-2,7 0 0,6 0-1,3 0-1,0 0-2,0 0-3,0 0-2,1 0-1,4 0 1,3 0 0,3 0 0,-1-4-1,-2-5-5,-3-7-4,-3-5-4,-4-1-4,-3 6-1,-3 7-2,-2 6-2,-6 6 0,-6 6 4,-6 7 2,-6 6 3,-9-2 3,-8-9 3,-10-10 4,-9-8 3,-2-1 6,6 9 10,7 10 11,6 10 9,3 5 2,0 4-7,0 3-7,0 3-6,4 3-5,10 3-1,10 3-1,9 4-1,4-3-2,1-5-2,-1-7-3,1-5-1,-1-1-2,1 6 0,-1 7-1,1 6-1,-3 3 1,-2 0 0,-3 0 0,-3 0 1,-2 1-1,0 4-2,0 3 0,0 3-3,0-1 0,0-2 0,0-3 1,0-3 1,-2-4-1,-3-3-2,-3-3-1,-2-2-2,-6-3 0,-6 1 1,-6-1 1,-6 1 1,-12 1 2,-15 3 3,-15 3 2,-16 4 5,-4-1-1,10-3-1,10-3-2,9-2-3,4-3-2,1 1-3,-1-1-3,1 1-3,2-1-2,7 1 1,6-1 0,7 1 0,4-1-10,3 1-21,3-1-21,4 1-22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2:58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45250 14750 386,'16'1'26,"-1"4"-5,1 2-6,0 4-5,0 1 3,3 3 11,2 1 11,1 3 11,1 0 3,-1-1-3,-1-1-4,-1 0-3,0-1-3,1 1-3,1 1-3,2 1-3,-2 0-1,-1-3 0,-3-1 0,-1-2 0,-5-5-9,-8-6-16,-8-8-18,-8-6-17</inkml:trace>
</inkml:ink>
</file>

<file path=ppt/ink/ink5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5013" units="cm"/>
      <inkml:brushProperty name="height" value="0.05013" units="cm"/>
    </inkml:brush>
  </inkml:definitions>
  <inkml:trace contextRef="#ctx0" brushRef="#br0">63543 39140 438,'0'-19'24,"0"10"16,0 10 16,0 10 18,0 6 2,0 5-12,0 3-12,0 5-11,0 1-9,0-2-5,0 0-5,0-1-6,-2 2-4,0 5-2,-3 4-2,-2 6-3,-1 3-2,0 4-4,0 2-2,1 3-3,-1 0-2,0-2-1,0-4-1,0-2 0,1-5-3,0-4-2,2-6-2,1-4-3,0-4-2,0-5-3,0-3-3,0-4-1</inkml:trace>
</inkml:ink>
</file>

<file path=ppt/ink/ink5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0"/>
    </inkml:context>
    <inkml:brush xml:id="br0">
      <inkml:brushProperty name="width" value="0.0418" units="cm"/>
      <inkml:brushProperty name="height" value="0.0418" units="cm"/>
    </inkml:brush>
  </inkml:definitions>
  <inkml:trace contextRef="#ctx0" brushRef="#br0">63181 38684 526,'0'-15'4,"0"2"7,0 3 9,0 1 7,-1 3 6,-1 6 3,0 4 4,-1 6 3,-2 2-2,0 3-5,-1 2-6,-2 1-5,-1 2-5,-1-1-2,-3 1-2,-2 0-2,-2 1-3,-1 5-1,-3 3-2,-1 4-2,-1 1-1,1-3 1,1-4 0,1-2 0,1-2-5,2-3-11,3-1-11,1-2-11</inkml:trace>
</inkml:ink>
</file>

<file path=ppt/ink/ink5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1"/>
    </inkml:context>
    <inkml:brush xml:id="br0">
      <inkml:brushProperty name="width" value="0.0522" units="cm"/>
      <inkml:brushProperty name="height" value="0.0522" units="cm"/>
    </inkml:brush>
  </inkml:definitions>
  <inkml:trace contextRef="#ctx0" brushRef="#br0">63750 38966 421,'21'-7'33,"-3"2"1,-4 2 2,-4 2 0,-2 2-1,3 4-5,2 2-4,1 3-4,2 3 2,0 0 6,-1 1 8,1 1 6,-1 1 1,-1 1-7,-1 1-7,0 1-7,-2 0-4,1-3-5,0-1-4,0-2-5</inkml:trace>
</inkml:ink>
</file>

<file path=ppt/ink/ink5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2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88425 21875 333,'49'20'167,"16"14"-1,16 15 1,16 15 0</inkml:trace>
</inkml:ink>
</file>

<file path=ppt/ink/ink5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00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88079 22266 415,'0'-21'0,"0"3"-1,0 4-1,0 5-1,-1 0 3,-1-2 5,0-2 4,-1-1 6,-1-2 2,2 0 1,0 1 1,2-1 0,0 1 1,0 2 0,0 3-1,0 1 0,-1 1-1,0 0-2,-2 1-1,0-1-2,-2 1-1,-2 2 1,-2 2-1,-1 2 0,-3 1 0,0 0-2,-1 0 0,-1 0-2,-1 1 0,1 2-1,-1 2 0,0 2-1,1 1 0,1 3-1,1 2 0,0 2-1,1 0 0,-1 1 0,-1 0 0,-2-1 0,1 1 0,1 0 0,1-1 0,1 1-1,0 0 1,2 1 0,1 1 0,0 2 1,2-1 1,-1 1-1,0-1 0,0 1 0,1-1 0,2-1 0,2-1 0,2-1 1,1 0-1,0 2-1,0 0 0,0 1 0,2-1-1,2-1 0,3-2 0,4-2 0,1-3-1,1 1 0,1-2 1,2 0-1,0-1 1,1-1-1,1 1 0,1 0 1,1-1-1,1-1 0,1 0 1,2-1-1,-3-1 1,-1 3-1,-4 2 1,-3 2-2,-1 1 2,0 3 0,-1 2 2,1 2 1,-2-1 0,-2 1-1,-4-2 0,-2-1-1,-4 0 0,0 1-1,-3 1-1,-2 2 0,-2-1 0,-2 1-1,-2-1 0,-1 1 0,-2 0 0,-2 1-1,0 1 1,-1 1 0,-1 1-2,-1-1 0,-1 1-2,-1-1 0,-2 0-2,-1-1 0,-3-1-1,-1-1 0,-1-1 0,2-3 0,0-1 1,1-2 0,1-2-1,3-1 0,1 0-2,3-2 0,6-3-11,12-4-21,12-6-21,11-4-21,5-2-4,-3 1 12,-3 0 12,-2 2 12</inkml:trace>
</inkml:ink>
</file>

<file path=ppt/ink/ink5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01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89650 24850 365,'15'0'15,"-1"0"-3,-1 0-2,0 0-4,-1 0 2,1 0 7,1 0 7,2 0 6,0 0 4,1 2 2,1 0 2,1 2 1,0 0-1,-3 2-4,-1 0-4,-2 1-4,-2 2-3,-3 0-4,-1 1-3,-2 2-2,-1 0-3,0 3 0,0 1 0,0 3-1,-3 1-1,-4-1-4,-5 1-3,-6 0-3,-2 0-2,-1 1-2,-1 1-1,-1 1 0,-1 0-1,-1 1 1,-1-1 1,-1 1 1,0-2 1,1-1 2,1-3 2,1-1 1,6-3 5,12-2 5,12-4 6,11-3 6,8-3 1,5-6-2,3-4-4,4-5-2,3-2-2,0 0 0,2 2 0,0 1 0,0 1-1,-3 0-2,-4 2-3,-2 1-2,-4 1-2,-3 2-1,-5 2-1,-3 2-2</inkml:trace>
</inkml:ink>
</file>

<file path=ppt/ink/ink5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8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75031 18133 474,'-7'-6'53,"4"4"2,3 4 3,2 4 3,1 3-4,0 3-8,-2 3-9,0 4-9,-1 2-6,0 5-4,0 3-5,0 4-3,0 5-3,0 4 0,0 6 1,0 4-1,-2 3-4,0 2-10,-3 0-8,-2 1-10,1-2-7,1-5-6,2-4-6,2-5-6</inkml:trace>
</inkml:ink>
</file>

<file path=ppt/ink/ink5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75050 19222 535,'1'-16'9,"2"2"18,2 1 18,2 1 18,2 1 5,3 1-10,3 0-10,3 2-10,3 0-7,1 0-6,3 1-5,1-1-6,1 0-4,-3 0-4,-2 0-4,-1 1-2,-2 0-8,-3 2-10,-1 2-9,-2 2-11</inkml:trace>
</inkml:ink>
</file>

<file path=ppt/ink/ink5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75981 17563 358,'0'-16'0,"0"-1"1,0-1 0,0-1 0,0 0 1,-2 2-1,0 3-1,-1 1 1,-1 2 6,2 1 15,0 0 14,2 2 14,0 4 9,0 8 2,0 8 2,0 7 3,0 7-4,0 5-9,0 5-10,0 5-9,0 4-7,0 5-6,0 6-5,0 4-6,-1 7-6,0 9-4,-2 9-6,0 8-4,-1 3-5,2-4-1,0-4-2,2-3-3,1-8 1,2-10 2,2-9 1,2-10 3,1-7-8,-1-3-15,1-5-16,0-4-17,-1-4-3,0-5 7,-2-5 7,0-4 8</inkml:trace>
</inkml:ink>
</file>

<file path=ppt/ink/ink5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19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76250 19038 455,'2'-24'6,"4"-1"12,4-1 13,3-1 11,4 2 4,1 5-5,3 5-5,2 5-5,0 3-4,-1 2-5,-1 2-4,-1 2-4,-2 3-2,-1 6-2,-2 4 0,-2 5-2,-4 5 0,-3 5-3,-4 5-1,-4 5-1,-3 2-3,-3 0-1,-4 0-3,-2 0-2,-2-1-1,1-4 0,-1-2 1,0-3 0,2-4 0,1-5 3,2-5 0,2-4 2,8-8 7,12-9 10,13-8 12,13-9 10,4-2 2,-4 3-9,-3 5-8,-5 3-9,-1 3-7,1 1-8,1 0-5,1 2-7,-2 1-8,-4 2-10,-3 2-9,-4 2-9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7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25802 22731 474,'-9'7'2,"-2"-2"4,-2-3 5,-1 0 3,1-3 10,6 0 15,6-2 13,6 0 15,3-1 1,2 2-12,0 0-13,1 2-12,1 0-8,2 0-3,0 0-4,1 0-2,1 0-3,1 0-2,2 0-2,0 0-1,0 0-3,1 0 0,-1 0-2,1 0-2,0 0 0,1 0 0,1 0 0,1 0 0,-1 0 1,-3 0-2,-3 0 0,-2 0 0,-2 0-1,3 0 1,2 0 0,2 0 0,-1 0 0,-1 0 0,-3 0 0,-1 0-1,-1 0 0,2-2-1,0-1 0,1 0 0,1-1-1,-1 1 1,1-1 1,0 0 0,-1 0-2,-1 2-7,-1 0-6,0 2-5</inkml:trace>
</inkml:ink>
</file>

<file path=ppt/ink/ink5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22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85428 30713 402,'-1'-13'63,"-2"7"-7,-2 5-9,-1 6-7,-4 4-8,-4 5-7,-4 4-8,-3 3-8,-4 3-4,-1 1-1,-3 1-1,-1 1 0,-1 0-2,2 1 1,0-1 0,1 1 0,2-2 0,3-2 1,3-1 1,3-3 0,2-2 1,2-2 3,2-4 2,3-3 2,3-1 0,8 0-1,6 0-2,7 0-2,5-2-1,3-3-1,3-2-2,3-4 0,0-1-1,-1-2 0,-3 0 0,-1-1 0,0-2-4,2-2-9,4-2-9,3-1-9,0-2-3,-3 1 4,-3-1 3,-3 0 4,-3 0 1,-1-1 1,-3-1 0,-1-1 1,0-2-1,1-3-1,3-3 0,1-3-2,0-1 2,-2 1 5,-4 2 5,-3 0 4,-2 2 5,-1 5 3,0 3 4,-2 5 4,-2 5 10,-2 10 17,-4 8 18,-2 9 17,-3 4 3,0 1-14,-1-1-12,-2 1-12,1-2-9,-1-1-3,0-3-4,0-1-4,1-1-3,2 1-3,2 2-4,2 0-3,4-1-4,6-1-5,6-3-5,5-1-5,3-2-1,-3-2 3,-1-2 4,-2-2 3,-3-1 4,-1 3 1,-2 2 2,-2 2 3,-4 0 0,-2 1 0,-6 0-1,-2 0-1,-5 0 1,-4 3-2,-4 2 1,-3 1-1,-3 2-3,-1 1-5,-1 1-5,-1 1-6,0 0-4,1-3-7,1-1-5,1-2-6,2-3-3,3-1-1,3-2-2,3-2-1</inkml:trace>
</inkml:ink>
</file>

<file path=ppt/ink/ink5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22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88050 31850 407,'22'0'105,"-1"0"-21,-3 0-21,-1 0-22,-1 0-13,0 2-2,-1 0-3,1 2-3,-2 1-3,-3 1-3,-3 3-3,-2 2-4,-3 3-1,-2 3-2,-2 5 0,-2 3-1,-3 3-1,-2 1-1,-3 1 0,-3 1 0,-2-1-1,-2-2-4,0-1-2,-1-3-4,1-2 1,1-5 1,2-3 3,3-4 1,4-5 5,10-2 8,8-6 7,9-2 8,5-3 1,1 0-3,1 0-5,1 1-3,0 0-3,1 2 0,-1 2 0,1 2 0,-3 1-6,-2 0-10,-3 0-10,-2 0-12</inkml:trace>
</inkml:ink>
</file>

<file path=ppt/ink/ink5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4"/>
    </inkml:context>
    <inkml:brush xml:id="br0">
      <inkml:brushProperty name="width" value="0.03015" units="cm"/>
      <inkml:brushProperty name="height" value="0.03015" units="cm"/>
      <inkml:brushProperty name="color" value="#FED406"/>
    </inkml:brush>
  </inkml:definitions>
  <inkml:trace contextRef="#ctx0" brushRef="#br0">77881 18087 729,'-14'-6'49,"5"6"-3,3 4-4,4 6-4,2 1-5,2 1-8,0 0-6,2 0-8,0 1-5,0 3-4,-1 3-5,1 3-3,-1 3-3,0 1-3,-2 3-1,0 1-2,-1 2-3,2 0-5,0 2-4,2 1-4,-1 0-2,0-2 3,-2 0 2,0-1 2,-1-2 3,0-1 3,0-3 5,0-1 3,0-2 2,0 1-2,0-1-1,0 1 0,0-2 1,0-1 5,0-3 6,0-1 5,0-2 2,0-1 1,0-1 1,0 0 0,0-1 0,0 1 2,0 2 0,0 0 1,0 1 1,0-1 1,0 1 0,0 0 1,-1-1-1,0 1-2,-2 0-2,0-1-2,-1 1-2,2 1-2,0 2-2,2 0-1,0 1-2,0 1-4,0 1-3,0 1-3,0 1-1,0 1 0,0 1 2,0 1 0,0-1-1,0 0 0,0-1-2,0-1-2,0-1 1,0-1 4,0-1 2,0 0 3,0-3 3,0 1 3,0-2 3,0-1 2,0-1 3,0-1 3,0-1 2,0 0 3,0-1 1,0-1-2,0 1-1,0 0-2,0 0 0,0-1 0,0 1-1,0 0 0,-1 0-1,0 1-3,-2 1-3,0 2-3,0-1-1,0 1 1,2 0 2,1-1 1,0 1-2,0 0-3,0-1-6,0 1-3,0 0-3,0-1-2,0 1-1,0 0-1,0-1-1,0 1 2,0 0 2,0-1 2,-1 0 1,-1 0 2,0-2 1,-1-1 1,-1 0 1,2 0 1,0-1 0,2 1 0,0-1 2,0 0 1,0-2 1,0-1 2,0 1 2,0 0 1,0 1 2,0 2 1,0-1 2,0-1 2,0-1 0,0 0 2,0-1 0,0 1 0,0 2 0,0 0-1,0 0-1,0 1-3,0 0-2,0 0-3,0-1-2,0 1-2,0 0-1,0 0-2,0-1 0,0 1-1,0 0 1,0 0 0,0 0-2,0 1-4,0 1-6,0 2-4,0-1 0,0-1 2,0-1 4,0 0 2,0-3 3,0 1 2,0-2 2,0 0 2</inkml:trace>
</inkml:ink>
</file>

<file path=ppt/ink/ink5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5"/>
    </inkml:context>
    <inkml:brush xml:id="br0">
      <inkml:brushProperty name="width" value="0.02299" units="cm"/>
      <inkml:brushProperty name="height" value="0.02299" units="cm"/>
      <inkml:brushProperty name="color" value="#FED406"/>
    </inkml:brush>
  </inkml:definitions>
  <inkml:trace contextRef="#ctx0" brushRef="#br0">77850 26450 956,'0'15'-25,"0"-1"3,0-1 5,0 0 4,0-2 4,0-1 3,0 0 5,0-2 4,0 0 1,0 0 0,0-1-1,0 1 0,0 0-2,0 2-5,0 0-3,0 1-5,0 1-2,0 0-2,0 0 0,0-1-2,0 1 1,2 0 3,0 0 3,2-1 3,-1 1 2,-1 0 2,0 0 0,-1-1 2,-1 1 2,0 0 0,0 0 2,0-1 2,0 1 1,0 0 1,0 0 3,0-1 1,0 0 1,0 0 0,0-2-1,0 0 1,0-1 1,0 3 5,0 2 4,0 2 4,0-1 2,0-1-3,0-2-2,0-2-2,0-1-4,0 1-8,0 1-8,0 2-6,0-1-4,0-1 1,0-1-1,0 0 1,0-1-1,2 0-4,0-1-2,1 1-3,1 0 0,-2 0 0,0 0 2,-2 0 2,0 0 0,0 1 2,0 1 0,0 2 2,1-1 0,0-1 3,2-1 0,0 0 2,0-1 1,0 1 1,-2 2 1,0 0 2,-1 0 0,0-1 0,0 0 0,0-2 1,0 0 4,0 2 8,0 0 8,0 1 9,0 1 1,0 0-3,0-1-5,0 1-4,0 0-3,2 0-4,0-1-3,2 1-3,-1 1-3,-1 0-1,0 1-1,-1 1-2,-1 2-3,1 1-3,2 3-5,0 2-3,1-1-2,0 0 0,0-1 0,0 0-1,0-3 3,0 1 1,0-2 2,0-1 2,-1 0 2,2 0 2,-2-1 2,1 1 2,-1-1 0,0-1 1,-1-1 1,-2 0 0,0-2 1,0-1-1,0-1 1,0 0 0,0-1 1,0 0 4,0-1 2,0 1 4,0 0 1,0 2 1,0 0-1,0 1 0,0 1-1,0 0 0,0-1-2,0 1-1,0 0-1,0 0-1,0-1-1,0 1-2,0-1 1,2 0-1,1-2 1,0-1 0,1 0-1,0 0-2,0 0-2,0 0-3,-1 0 0,1 1 1,0 2 0,0 0 2,-1 1-2,0-1-3,-2 1-5,0 0-4,-1 0-2,2-1 3,0 1 2,2 0 2,-1 0 1,0-1 0,-2 1 2,0 0 1,-1 0 1,0 1 3,0 1 1,0 2 3,0-1 1,0-1 0,0-1-1,0 0-1,0-2 1,0 1 1,0 0 2,0 0 1,0-1 1,0 1-1,0 0 0,0 0-1,0-1 0,0 1 0,0 0 1,0 0 0,0-1-1,2 1 0,0 0-2,2 0 0,-1-1-2,-1 1 1,0 0-2,-2 0 0,0-1 0,0-1 1,0-1 0,0 0 0,0-1 0,0 1-2,0 2-2,0 0-1,0 0-1,0-1 0,0 0-1,0-2 1,1 0-1,0 2 1,2 0 1,0 1 0,0 1 0,0 0 1,-2-1-1,0 1 1,-1-1 0,0 0 0,0-2 0,0-1 0,0 0 0,2 0 2,0 0-1,2 0 2,-1 0-1,-1-1 0,0 1-1,-1 0 0,-1 0-1,0 0 1,0 0 0,0-1 0,0 2 0,0 0 1,0 1-1,0 2 1,0-2 1,0 1-1,0-2 1,0 0 0,0-1 1,0-1 0,0 1 1,0 0 0,0 0 1,0 0-1,0 0 0,0-1-1,0 1 0,0 0-1,0 0 0,0 0-1</inkml:trace>
</inkml:ink>
</file>

<file path=ppt/ink/ink5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7"/>
    </inkml:context>
    <inkml:brush xml:id="br0">
      <inkml:brushProperty name="width" value="0.03041" units="cm"/>
      <inkml:brushProperty name="height" value="0.03041" units="cm"/>
      <inkml:brushProperty name="color" value="#FED406"/>
    </inkml:brush>
  </inkml:definitions>
  <inkml:trace contextRef="#ctx0" brushRef="#br0">77944 18300 723,'-7'10'-5,"2"3"7,2 5 7,2 4 6,0 1 3,0 3-3,-2 0-2,0 0-3,0 4-1,0 5-1,2 5 0,0 4-1,1 3-1,-2 0-1,0 0-3,-1 0 0,-1-1-2,2-4-1,0-2 0,2-3-2,0-3 0,0-2 0,0-1-1,0-3 0,-1 1 0,0 3 1,-2 2 1,0 4 0,0 3 0,0 2 1,1 4-1,2 2 0,0 2-1,0-2 2,0 0-1,0-2 0,0-1 1,0-4-1,0-2 0,0-3 0,0-2 0,0 0 1,0 0-1,0 1 1,0-1 1,0 2-1,0 1 1,0 1-1,0-1 1,-2 0 1,-1-2 1,0 0 0,0-1 0,0-3 0,2-2 1,1-1-1,0-3 1,0 0-1,0-1-1,0 0 1,0-2-1,0 2-1,0 1 0,0 1-1,0 2 0,0 1 1,0 2-1,0 3 1,0 1 1,0 4-1,0 2 1,0 4 0,-1 1 0,-1 0 1,0 0 1,-1 0 0,-1-1 2,2-2-1,0-2 1,2-2 1,0-1-1,0-1 0,0-2-2,0 0 0,0-2-1,0-3 0,0-3-1,0-3 0,0-2 0,2-1 0,0-1 0,2-1-1,-1 0 1,-1 3-1,0 1 0,-1 3-1,-1-2 0,0-5 0,0-5 0,0-5 0,0 0 1,1 2-1,2 3 1,0 3 0,0 2 0,0-1 3,-1 1 1,-2 0 1,0-1 1,0 1-1,0-1-1,0 1-1,0 1-1,2 3 1,1 3 0,0 3 1,0 0 0,0-2 0,-2-1-1,0-3 0,-1 1 0,0 1 0,0 3-1,0 1-1,0 3-1,0 5 0,0 3-2,0 4-1,0 0-1,0-2 1,0-4-1,0-2 1,0-3 0,0-1 0,0-3 1,0-1 0,0-2 0,0 2 1,0 1 1,0 1 1,0 1 0,0 1 0,0 0 0,0 2 0,0-1 0,2-3 0,0-3 0,2-3 0,-1-2 0,1 1 0,0-1-1,0 1 0,-1-2 0,0-1 0,-2-3-1,0-1-1,-1-1 1,2-1-1,0 1 1,2 0 0,-1-1 1,-1 1-1,0 0 0,-1-1 1,-1 0-1,0-1 0,0 0 1,0-2 0,0 0 0,0 2 1,0 0 1,0 1 0,0 0 2,0-1-1,0-1 1,0 0 1,0-1-1,0 1 0,0 1 0,0 2-1,0 0-1,0 1 0,0 1 1,0 1-1,0 0 0,0-1 0,0-1 0,0 0 0,0-3 0,0-1 3,0-2 2,0-2 2,0 0 0,0 5-1,0 4-2,0 3-1,0 7-1,0 7-3,0 8-3,0 8-2,0 1-1,1-6 1,2-6 0,0-6 0,0-4 1,0-3 0,-2-3 1,0-3 1,-1-2-1,2-1 0,0-1-2,2 0 0,-1-3 0,0-1 2,-2-2 0,0-2 1,-1-2 1,0 1 1,0 0 1,0 0 1,0 1 0,0 3 0,0 4-1,0 2 0,0 0 0,0-3-1,0-3 0,0-2 0,0-3-1,0 1 0,0 0 0,0 0-1,0 0-1,0 0-1,0-1-4,0 1-1,0 0-2,0 0-3,0 0-2,0 0-3,0 0 0,0 1 4,0 1 2,0 2 4,0-1 2,0-1 2,0-1 2,0 0 3,0-5-6,0-8-14,0-8-13,0-7-14,-1-6-2,0 0 10,-2-1 9,0 0 10</inkml:trace>
</inkml:ink>
</file>

<file path=ppt/ink/ink5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39"/>
    </inkml:context>
    <inkml:brush xml:id="br0">
      <inkml:brushProperty name="width" value="0.02769" units="cm"/>
      <inkml:brushProperty name="height" value="0.02769" units="cm"/>
      <inkml:brushProperty name="color" value="#FED406"/>
    </inkml:brush>
  </inkml:definitions>
  <inkml:trace contextRef="#ctx0" brushRef="#br0">77941 20459 794,'-1'-14'0,"-1"3"0,0 3 0,-1 2 0,-1 4-2,0 4-3,0 4-4,0 4-3,0 2 0,0 3 4,0 2 5,1 2 4,-1 2 3,0 5 2,0 3 1,0 4 2,1 7-1,0 8-1,1 10-1,2 8-2,-1 5-2,-2 2-3,-2 3-1,-1 1-3,-1-1-1,2-5 0,2-5 1,2-5-1,1-2 1,0 0 0,0-1 0,0 1 1,0 1 0,2 0 0,0 1 2,2 1-1,-1 0 1,-1-1-1,0-1-1,-1 0-1,-1 0 0,0 1 1,0 3 1,0 2 0,-2 1 1,-1 3 0,-2 1-1,-1 3 1,-2-2 0,0-3 0,0-5 1,1-3 1,0-4 1,2-4 2,2-5 1,2-2 2,1-5 0,0-2 1,0-4-1,0-2 0,0 1 0,0 3 0,0 4 0,0 4 0,0 3-1,2 2 0,0 2 0,2 2-1,0-1-1,2-3 1,0-2-1,1-4 0,0-1 0,-2 1 0,-2-1-1,-2 0-1,-1-1 0,2 0-1,0-2-1,2 0 0,-1-1 0,2 1 0,-2-1 1,1 0 1,-1-1 0,0 0 0,-1-1 1,-2-1-1,0-2 0,0 0 0,0-1 1,0-1 0,0-2 0,0-2 0,0-1-1,0-3 0,0 0 0,0-1 0,0 1 0,0-1 0,0 1 1,0-1-1,0 1 0,0-1 0,0 1-1,0-1 2,0 1-1,0-1 0,0 0 1,0-3 0,0-1 1,0-2 0,0 0 0,0 3 1,0 3-1,0 3-1,0-1 2,0-5 1,0-5 2,0-5 2,0-1 0,0 0 0,0 1 0,0 2 1,0 3-2,0 7-2,0 6-1,0 8-2,0 1-2,0-3-1,0-5-2,0-3-2,0-4 0,0-3 1,0-3 1,0-3 1,0 0 0,0 1 0,0 3 1,0 2-1,0-1 1,-2-1 0,-1-2 0,0-2 0,0-1 1,0 3-2,2 1 1,1 3-1,-1 0 0,-1-3 0,0-1 1,-1-2 0,-1-2 1,2-1 3,0 0 3,2-2 4,0 1-1,0 3-1,0 4-2,0 2-2,0 0-1,0-3-1,0-3 1,0-2 0,-1-1-1,0 5-1,-2 4-1,0 3-2,0 3 0,0 1 0,2 1 0,0 1 0,1-1 1,0-3 2,0-3 2,0-3 3,0 0-1,0 3-4,0 3-2,0 3-5,0 4-1,0 3-1,0 4 1,0 4-1,1 3 0,0 0 0,2 2 0,0 1 1,1-2 0,2-2 0,0-4 1,2-2 1,-1-2-1,1-2 0,0 0 0,0-1 0,-1-2-1,-1-1-1,0-3 0,-2-1 0,0-4-2,0-3-1,0-4-1,0-4-1,-1-3-2,-1 1-1,0 0-1,-1 0-1,-2-3-2,-1-2-2,0-6-2,-1-2-2</inkml:trace>
</inkml:ink>
</file>

<file path=ppt/ink/ink5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3:42"/>
    </inkml:context>
    <inkml:brush xml:id="br0">
      <inkml:brushProperty name="width" value="0.04882" units="cm"/>
      <inkml:brushProperty name="height" value="0.04882" units="cm"/>
      <inkml:brushProperty name="color" value="#FED406"/>
    </inkml:brush>
  </inkml:definitions>
  <inkml:trace contextRef="#ctx0" brushRef="#br0">36104 19466 450,'-16'-1'4,"2"-1"8,1 0 9,1-1 7,3-1 7,6 2 5,6 0 4,6 2 4,3 0-1,1 0-8,1 0-6,2 0-9,0 0-4,1 0-3,1 0-3,1 0-4,0 0-1,-1 2 0,0 0-1,-2 2 0,0 0-1,-1 1-1,1 2-2,0 0-1,-1 0-1,-1-2-2,-1-3 0,-1 0-1,0-2 0,0 1 0,0 2 2,0 0 0,0 0 0,1 0 0,1-1 0,1-2-1,1 0 0,0 0 0,-1 0 0,1 0-1,-1 0 1,-1-2-1,-1-1 0,0 0 1,-1 0-1,1 0 0,1 2-1,2 1 1,0-1-1,-1-1 1,1 0 0,0-1 1,-1-1 0,-1 2 1,-1 0-1,-1 2 1,0 0 0,0 0 0,0 0-1,-1 0 1,1 0-1,0 2 1,0 0-1,-1 2 0,2 0 1,0 1-1,1 2 1,1 0 0,1 0 1,0-2-1,-1-3 2,1 0 0,-1-2 0,-1 0-1,-1 0 0,0 0 0,-1 0 0,-1 0-1,1 0 0,0 0 0,1-1-1,3 0 1,3-2-1,4 0 0,-1-1 0,-2 0 0,-1 0 0,-2 0 1,0 0-1,1 1 0,3-1 1,1 0-1,2 0 0,-1 2 1,1 0-1,-1 2 1,1 0 0,-1 2 0,1 0-1,-1 2 0,1 0 1,1 0-1,1-1 1,1 1 0,3 0 0,7 0 1,5 0-1,6 0 0,1-1 0,-2-2-1,-3-2 1,-4-2-1,-2-1 0,-1 0-1,-3 0 1,-1 0 0,-3 0 0,0 1 0,-1-1 0,-1 0-1,-1 0 1,1 2 0,-1 0 0,1 2 0,-1 0 0,1 2 0,-1 0 1,1 2 0,-2-1 1,0-1 0,-1 0 0,-1-1 1,0-1-1,0 0 1,-1 0-2,1 0 0,-1 0 0,1 0 0,-1 0-1,1 0 0,-1 0 0,-2 0 0,0 0 0,0 0 0,-2 0 0,1 0 0,-1 0 0,1 0 1,1-2-2,1 0-2,3-3-1,1-2-2,0 0-2,-5 0-2,-3 2-1,-4 1-2</inkml:trace>
</inkml:ink>
</file>

<file path=ppt/ink/ink5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55127 33881 999,'-6'-8'-6,"2"0"-12,4 1-12,2-1-12</inkml:trace>
</inkml:ink>
</file>

<file path=ppt/ink/ink5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07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4313 48950 619,'-21'1'32,"8"4"3,7 2 4,7 3 2,3 1-2,1-1-8,2 0-6,0-2-8,1 0-4,0 0-3,0 0-2,-1-1-2,2 1-1,0-2-1,1-1-2,2 0 0,0-2-1,3-1 1,2 0 1,1-2 1,2 1 0,0 0 0,-1 2-1,1 0-1,-1 0-1,-1 0-4,-1-2-3,-1 0-3,0-1-1,0 0 2,-1 0 1,1 0 3,0 0 0,-1 2 2,1 0 1,0 2 1,-1-1 2,-1-1 1,-1 0 1,0-1 1,-1-1 1,1 0-1,1 0 0,2 0 0,-1 0-1,1 1 0,0 2-1,-1 0 0,1 1-1,1 0 0,2 0-1,0 0 0,1-1 0,1 0-1,1-2 1,1 0 1,1-3-1,-1 0-1,1-3 0,-1-2-1,1-1 0,-1-2 0,1 0 1,-1-1-1,-1 0 1,-1 3 1,-2 1 0,-2 2 0,-2 2 1,-1 0 0,-1 2 0,-1 0 0,1 1-1,2 0 1,1 0-1,3 0 0,0 1 0,-1 0-1,-1 2 1,0 0-1,-1 0 0,3 0 1,1-2-1,3 0 1,1-2 0,1 0 0,1-2-1,1 0 1,1-1-1,1 0 1,0 0 0,3 1-1,-1-1 1,0 0-1,1 0 0,-1 0-1,0 1 0,1 2 1,-1 2 0,0 2-1,0 1 2,-1 0 0,-1 0 0,-1 0 2,0-1-1,1-1 0,0 0 0,3-2 0,-1 0-1,0-2 0,1 0 0,-1-1 1,0-2-2,-2 0 1,0-2-2,0 0 0,-2 0 0,2 2-1,1 3 2,1 1-1,0 1 1,-1 0-1,-2 0 1,1 0-1,-3 0 1,0 2 0,-1 0 0,0 1 0,-2 1 0,3-2 0,0 0 0,1-2 0,0 0 0,2-2 0,1 0 0,1-2-1,0 0 0,-1-2 0,-2 0-1,1-1 0,-1 0-1,0 0 1,2 2 1,1 1 0,-1 0 0,-1 2 1,-3 0-1,-1 2 1,-1 1-1,-1 2 2,1 2-1,-1 2 1,1-1 0,1-1 0,1-2 0,1-2 0,0-1 0,1 0 0,-1 0 0,1 0 0,0 0 0,0 0 0,2 0-1,1 0 1,1 0-1,-1 0 0,0 0 1,1 0 1,-2 0-1,0 0 1,-1 0-1,-1 0 0,0 0 1,-1 2-1,0 0 0,1 2 0,0 0 0,1 0-1,1-1 0,1 1 0,1 0 0,2-2 0,2 0-1,3-2 1,0 0 0,0 0-1,0 0 0,1 0 0,-1 0 0,0-2 0,0 0 0,0-2 0,0 0 0,1 1 0,-1-1 1,0 0-1,0 0 0,-2 2 1,0 0-1,-1 2 1,-1 0 0,1 0-1,-1 0 1,0 0 0,0 0 0,1 0 1,-1 0-1,0 0 0,0 0 0,1 0 1,-1 0-1,0 0 1,1-1-1,1 0 0,0-2 1,2 0-1,0-1 0,-2 1-1,0-1 0,-1 0 0,-1 0-1,1 2-1,-1 0 1,0 2 0,1 0-1,1 0 1,0 0 0,2 0 1,-1 0-1,-3 0 0,-4 0 1,-2 0-1,-1 0 0,-1 0 0,1 0 0,-1 0 0,0 0 0,-1 0 1,-1 0 0,-1 0 1,0 0 0,1 0 0,1 0-1,1 0 0,0 0 1,-1 0 0,-1 0 0,-1 0 2,0 0-1,1 2 0,1 0 0,1 2 0,0 0-1,1 0 1,-1-1-1,1 1 0,0-1 0,2 0 0,3-2 0,1 0-1,2-1 1,0 0-1,2 0 1,1 0-1,0 0 0,0 0 1,1 0-1,-1 0 0,-1 0 1,0 0-1,-1 0 1,-1 0 0,-1 0 0,2 0 0,1 0-1,1 0 1,-1 0 0,0 2-1,-2 0 1,1 2-1,-2 0 0,2 0 0,1-1 1,0 1 0,0 0 0,-1 0-1,-3 0 1,-1 0 0,-3 0-1,0 0 0,-1 0 0,-1 0 0,0-1 0,1 1 0,1 0-1,1 0 1,-1-1 0,0 0 0,-1-2 0,-1 0 1,1-1-1,1 0 0,2 0 0,3 0 0,-1-1 0,-2 0 1,-1-2-1,-3 0 0,-1-1 1,-1 0-1,-1 0 1,-1 1-1,-2-1 0,-1 2 0,-2 0-1,-3 2 0,0 0 1,0 0-1,-1 0 1,1 0 1,0 0 0,0 0 0,-1 0 1,1 0 1,0 0 1,1 0 0,1 0 0,1 0 1,1 0 1,0 0-2,-1 0 1,1 0-1,0 0-1,3 0 0,1 0 0,3 0-1,1 0 0,1 0 0,0 0 1,2 0-1,1 0 0,1 0 0,1 0-1,1 0-1,1 0 0,2 0-1,2 0 0,2 0-1,1 0 0,1 0 0,-1 0 1,0 0 0,0-1 1,0-2 0,0-2 0,0-2 0,0 0 0,1 2 1,-1 3 1,0 1-1,-1 0 1,-2-1 0,-2 0 0,-1-1-1,-2 0 0,0 2 1,0 2-1,1 2 0,-2 0 0,0-1 0,-1 0 0,-1-1 0,-1-1 1,1 0-1,-1 0 0,0 0 0,1 0 0,-1 0 0,0 0 1,1 0 0,-1 0 0,-2 2 1,0 0 0,-1 1 0,0 1 1,-1 0-1,1 0 0,-1 0 0,1 0-1,1 0 1,1 0-1,1 0 0,0-1 0,2 1 0,1 0-1,1 0 0,1-1 0,0 0 0,2-2 0,1 0 0,0-1 0,2 0 0,1 0 0,1 0 1,-1-1-1,0 0 0,-2-2 0,0 0 0,0 0 0,2 0-1,3 2 1,1 0-1,1 1 1,0-2-1,0 0 1,0-1-1,-1-1 1,0 2 0,-2 0 0,0 2-1,0 0 1,0 0 0,2 0 0,0 0 0,1 0 0,-2 0 1,0 0 0,-1 0 0,-2 0 0,0 2 1,-2 0-2,0 2 1,0 0 0,1 1-1,0 1 1,2 2-1,-1-1 0,-2-1 1,-2 0 0,-1-2 0,-2 0 0,2 0 0,1 0-1,1 0 1,-1 0-1,0 0 0,-2-1 1,1 1-1,-2-1 0,0 0 0,0-1 0,1-2 0,-1 0 0,0 0 0,0 0 0,1 0 0,-2 0 0,-2 0-1,-1 0-1,-3 0 0,-1 0 0,-1 0 1,-1 0-1,-1 0 1,-2 0 0,-1 0 0,-3 0-1,-1 0 1,-2 0 0,0 0 0,-2 0 0,-1 0 1,-1 0 0,0 2 0,-2 0 0,-1 2 0,1-1-1,0 0-2,1-2-2,2 0-1</inkml:trace>
</inkml:ink>
</file>

<file path=ppt/ink/ink5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15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41400 13988 664,'8'-15'7,"0"4"0,0 3-1,-1 3 0,2 0 0,0-2 1,1-2 2,2-2 2,-1 0-1,-1 3 0,-1 1-1,0 2-2,-1 2 0,1 0-2,2 2 0,0 0 0,1 1-2,-1-2 1,1 0-1,0-2-1,1 0 1,1 1 0,3-1 0,2 0 0,0 0 1,1 0-1,-1 0 0,1 0 0,0 1 0,1 0 1,1 2-1,1 0 0,1 1 1,-1 0-1,1 0 0,-1 0 0,1 0 0,-1 0 0,1 0 0,-1 0 1,0 0 0,-1 0 0,-1 0-1,0 0 0,-3 0 0,-3 0-2,-3 0 0,-3 0-1,1 1 0,4 0 0,4 2 2,3 0 0,3 1 1,1 0 0,1 0 0,1 0 0,0-1 0,-1-1-1,-1 0 0,-1-1-1,0-2 0,1-1 0,1 0 1,1-1 0,0-1 0,-1 2 0,-1 0-1,-1 2 1,-1-1 0,1 0 1,-1-2-1,1 0 2,-1 0-1,1 0 0,-1 2-1,1 0 0,-1 2-1,-1 0 0,-1 2-1,-1 0-1,0 1 0,-1 0 1,1 0 0,0 0 0,0-1 0,1-1 0,1 0 1,1-1 0,0-1 1,1 0 0,-1 0 1,1 0 0,1 0 1,5 0-1,3 0-1,4 0 0,1 0-1,-3 0 1,-4 0-1,-1 0 1,-3 0-1,0 0 0,1 0-2,-1 0 0,1 0-1,1 0 1,1 0-1,1 0 2,0 0-1,1 0 0,-1 0 1,0 0-1,1 0 1,-1 0 0,0 0 1,1 0-1,-1 0 1,0 0 0,1 0 0,-1 0 0,1 0 0,1 2 0,1 0 0,0 1 0,1 1-1,-1 0 1,-1 0 0,-1 0 0,-2-1 0,0 0 0,-1-2 0,-1 0 0,0-1 0,1 0 0,1 0 0,1 0-1,-1-1 1,-2 0-1,-1-2 0,-3 0 0,1-1 0,1 0 0,3 0 0,1 0 0,1 0 0,-1 1-1,-1-1 0,-1 0 0,-2 0 0,0 2 0,0 0 1,-2 2-1,-1-1 1,-1 0-1,-1-2 1,-1 0 0,-1 0 0,1 0-1,0 2 1,-1 0-1,1 1 0,1 0 0,1 0 1,2 0-1,-1 0 1,2-2 0,1 0-1,1-1 1,0-2 0,-1 0 0,-1-2-1,-1 0 1,0 0 0,-1 0 0,1 2 0,-1 1 0,1 0 0,-1 0 0,1 0 0,-1 0 0,0 1 0,-1 0 0,-1 2 1,0 0-1,-1 1 0,3 0 0,1 0 0,3 0 0,-1 0 0,0 0 0,0 0 0,-2 0 0,-1 0 0,1 0 0,-1 0 0,1 0 0,0 0 0,3 0 0,1 0 1,2 0-1,2 0 0,-1 0 1,1 0-1,-1 0 0,0 0 0,1 0 0,-1 0 0,0 0 0,1 1 0,1 0 0,1 2 0,1 0 0,0 0 0,2 0 0,1-2 0,0 0 0,0-1 0,-1 2 0,-3 0 0,-1 2 0,-2 0-1,0 1-2,1 2-3,-1 0-1,2 0-1,2 0 3,4-2 2,3 0 2,0-2 3,-2 1 1,-2 0 1,-1 0 1,-2-1 0,0 0-2,0-2-4,1 0-2,0-1 0,2 0 3,2 0 4,3 0 3,-1 0 0,0 0-3,-2 0-3,0 0-3,0 0 0,0 0 3,2 0 2,1 0 3,0-1 1,0 0-1,0-2-1,0 0-1,1-2-1,0-2-3,2-1-1,1-3-2,1-1-1,3 0 2,4 1 0,2-1 1,1 0 1,0-2 0,-2 0 0,-1-1 1,-1 1-1,-2 1 0,-2 2 0,-2 2 0,-1 2 0,-2 1 0,0 0 0,-1 2 0,-2 1 0,-2 0 1,-2 1-1,-2 2-1,-1 0 1,1 0 0,-1 0 0,0 0 0,1 0-1,-1 0 2,0 0-1,1 0 1,-1 0 0,2-2 0,1-1 0,0 0-1,2 0 0,-1 0 1,0 2-1,0 1 0,0-1 0,1-1 0,-1 0 0,0-1 0,0-1-1,0 2 0,1 0 0,-1 2-1,-1-1 1,0 0 0,-1-2 0,-1 0 0,-2 0 0,0 0 1,-1 2 0,-1 0-1,0 1 1,1 0 0,0 0-1,2 0 1,-1 0 0,-1 0 0,-3 0-1,-1 0 1,-1 0 0,2 0-1,3 0 0,1 0 0,1 0 0,-2-2 0,0 0 0,-1-2 0,0 0 0,-1 1 1,0-1-1,1 0 0,-2 0 0,0 2 1,-1 0 0,-1 2 1,-1 0 0,-1 0 0,-1 0-1,-1 0 0,0 0 0,-1 0 0,1 0 0,-1 0 0,0 0 0,-3 0 0,-1 0 0,-2 0 0,-1 0 0,1 0 0,1 0 0,1 0 0,0 0 0,-1 0 0,-1 0 0,0 0 0,-2 0 0,1 2 0,0 0 0,-1 2 0,1-1 0,0-1 0,0 0-2,-1-1 1,0-1-1,-1 2 0,0 0 1,-2 1 0,0 1 0,0-2-1,-1 0 1,1-2-2,-3-1-10,-6-2-22,-6-2-22,-6-1-21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8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28579 20940 449,'-10'-5'151,"-2"8"-31,-3 6-33,-3 7-32,-1 4-19,3 1-5,1 1-6,2 1-5,0 2-6,-1 1-5,-3 2-7,-1 3-4,-2 1-3,1 4 1,-1 3 2,0 2 1,2 1-5,3-4-9,3-2-11,3-3-10,2-4-8,2-3-7,2-5-6,2-3-6</inkml:trace>
</inkml:ink>
</file>

<file path=ppt/ink/ink5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19"/>
    </inkml:context>
    <inkml:brush xml:id="br0">
      <inkml:brushProperty name="width" value="0.02708" units="cm"/>
      <inkml:brushProperty name="height" value="0.02708" units="cm"/>
      <inkml:brushProperty name="color" value="#00BFF3"/>
    </inkml:brush>
  </inkml:definitions>
  <inkml:trace contextRef="#ctx0" brushRef="#br0">69724 3817 812,'-4'-17'6,"-8"-3"12,-7-3 13,-8-3 12,0 3-1,7 9-13,9 9-13,7 8-14,4 5-14,0 0-19,0 0-18,0-1-17</inkml:trace>
</inkml:ink>
</file>

<file path=ppt/ink/ink5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1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57060 33846 999,'-12'-20'-65,"7"5"13,6 7 13,7 5 12</inkml:trace>
</inkml:ink>
</file>

<file path=ppt/ink/ink5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2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88425 21875 333,'49'20'167,"16"14"-1,16 14 1,15 16 0</inkml:trace>
</inkml:ink>
</file>

<file path=ppt/ink/ink5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00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88078 22266 415,'0'-21'0,"0"3"-1,0 4-1,0 5-1,-1-1 3,0 0 5,-2-3 4,0-1 6,-1-2 2,2 0 1,0 1 1,2-1 0,0 1 1,0 2 0,0 3-1,0 1 0,-1 1-1,0 0-2,-2 0-1,0 1-2,-2 0-1,-2 2 1,-1 2-1,-3 2 0,-2 1 0,0 0-2,-1 0 0,-1 0-2,-1 1 0,1 2-1,-1 2 0,0 2-1,1 1 0,1 3-1,1 2 0,1 2-1,-1 0 0,0 1 0,-1 0 0,-1-1 0,0 1 0,0 0 0,2-1 0,1 1-1,1 0 1,1 1 0,0 1 0,2 1 1,0 1 1,0-1-1,1 1 0,-1 0 0,1-2 0,2 1 0,2-2 0,2-1 1,1 0-1,0 1-1,0 1 0,0 1 0,1 0-1,4-2 0,2-3 0,4-1 0,1-2-1,1-1 0,1 0 1,1-2-1,1 0 1,1 0-1,2 0 0,0 0 1,1-1-1,1-1 0,1-1 1,1 0-1,-1 0 1,-3 2-1,-3 1 1,-3 3-2,-1 2 2,0 2 0,-1 1 2,1 3 1,-2 0 0,-2-1-1,-4-1 0,-2-1-1,-4 0 0,0 2-1,-3 0-1,-2 1 0,-2 0 0,-2 1-1,-1-1 0,-3 1 0,-1 0 0,-1 1-1,-2 1 1,1 1 0,-3 1-2,0-1 0,-1 1-2,0-1 0,-3 0-2,-1-1 0,-3-1-1,-1-1 0,-1-1 0,1-3 0,1-1 1,2-2 0,0-2-1,3-1 0,1 0-2,3-2 0,6-3-11,12-4-21,12-6-21,11-4-21,5-2-4,-3 1 12,-3 0 12,-3 2 12</inkml:trace>
</inkml:ink>
</file>

<file path=ppt/ink/ink5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01"/>
    </inkml:context>
    <inkml:brush xml:id="br0">
      <inkml:brushProperty name="width" value="0.06021" units="cm"/>
      <inkml:brushProperty name="height" value="0.06021" units="cm"/>
      <inkml:brushProperty name="color" value="#F2395B"/>
    </inkml:brush>
  </inkml:definitions>
  <inkml:trace contextRef="#ctx0" brushRef="#br0">89650 24850 365,'15'0'15,"-1"0"-3,-1 0-2,0 0-4,-1 0 2,1 0 7,1 0 7,2 0 6,-1 0 4,3 2 2,0 0 2,1 2 1,-1 0-1,-1 2-4,-2 0-4,-2 1-4,-3 1-3,-1 2-4,-2 0-3,-2 1-2,-1 2-3,0 2 0,-1 1 0,1 3-1,-2 0-1,-6 1-4,-4-1-3,-5 1-3,-3 0-2,-1 1-2,-2 1-1,1 1 0,-3 1-1,0-1 1,-1 1 1,0-1 1,-2-1 1,2-1 2,2-3 2,-1-1 1,8-3 5,11-2 5,12-4 6,11-3 6,8-3 1,5-6-2,3-4-4,4-5-2,2-2-2,2 1 0,0 0 0,2 2 0,-2 1-1,-2 1-2,-4 0-3,-2 2-2,-4 1-2,-3 2-1,-5 2-1,-3 2-2</inkml:trace>
</inkml:ink>
</file>

<file path=ppt/ink/ink5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8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75031 18133 474,'-7'-6'53,"4"4"2,3 4 3,2 4 3,1 3-4,0 3-8,-2 3-9,0 4-9,-1 2-6,0 5-4,0 3-5,0 4-3,0 5-3,0 4 0,0 6 1,0 4-1,-2 3-4,0 2-10,-3 0-8,-2 1-10,1-2-7,1-5-6,2-4-6,2-5-6</inkml:trace>
</inkml:ink>
</file>

<file path=ppt/ink/ink5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75050 19222 535,'1'-16'9,"2"2"18,2 1 18,2 1 18,2 1 5,3 1-10,3 0-10,3 2-10,3 0-7,1 0-6,3 1-5,1-1-6,1 0-4,-3 0-4,-2 0-4,-1 1-2,-2 0-8,-3 2-10,-1 2-9,-2 2-11</inkml:trace>
</inkml:ink>
</file>

<file path=ppt/ink/ink5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6135" units="cm"/>
      <inkml:brushProperty name="height" value="0.06135" units="cm"/>
      <inkml:brushProperty name="color" value="#F2395B"/>
    </inkml:brush>
  </inkml:definitions>
  <inkml:trace contextRef="#ctx0" brushRef="#br0">75981 17563 358,'0'-16'0,"0"-1"1,0-1 0,0-1 0,-1 0 1,0 2-1,-2 3-1,0 1 1,0 2 6,0 1 15,2 0 14,0 2 14,1 4 9,0 8 2,0 8 2,0 7 3,0 7-4,0 5-9,0 5-10,0 4-9,0 6-7,0 4-6,0 5-5,0 6-6,0 6-6,-2 9-4,0 8-6,-1 10-4,-1 2-5,2-4-1,0-4-2,2-4-3,1-7 1,2-10 2,2-9 1,1-10 3,2-7-8,0-3-15,0-5-16,-1-4-17,1-4-3,-2-5 7,-1-5 7,0-4 8</inkml:trace>
</inkml:ink>
</file>

<file path=ppt/ink/ink5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19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76250 19037 455,'2'-24'6,"4"-1"12,4-1 13,3 0 11,4 1 4,1 5-5,3 5-5,2 5-5,-1 3-4,0 2-5,-1 2-4,0 2-4,-3 3-2,-1 6-2,-3 4 0,-1 5-2,-3 5 0,-4 5-3,-4 4-1,-4 6-1,-4 2-3,-2 0-1,-3 0-3,-3 0-2,-2-1-1,0-3 0,1-4 1,-1-2 0,1-4 0,3-5 3,1-5 0,2-4 2,8-8 7,12-9 10,13-8 12,13-8 10,4-4 2,-4 5-9,-4 3-8,-4 4-9,-1 3-7,1 1-8,1 0-5,1 2-7,-2 1-8,-3 2-10,-5 3-9,-3 1-9</inkml:trace>
</inkml:ink>
</file>

<file path=ppt/ink/ink5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22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85428 30713 402,'-1'-13'63,"-2"7"-7,-2 5-9,-2 6-7,-3 4-8,-3 5-7,-5 4-8,-3 3-8,-4 3-4,-1 1-1,-3 1-1,-1 1 0,-1 0-2,1 0 1,2 1 0,0-1 0,2-1 0,3-1 1,3-3 1,3-1 0,2-3 1,2-3 3,2-3 2,3-2 2,3-3 0,8 1-1,6 0-2,7 0-2,5-2-1,3-2-1,3-4-2,3-2 0,0-3-1,-2 0 0,-1-2 0,-3 0 0,1-2-4,3-1-9,3-3-9,3-2-9,-1 0-3,-2-1 4,-3 0 3,-3 1 4,-3-1 1,-1-2 1,-2 0 0,-3-1 1,1-2-1,2-3-1,1-2 0,3-4-2,-1-1 2,-3 1 5,-3 1 5,-3 2 4,-2 1 5,-1 5 3,0 3 4,-2 5 4,-1 5 10,-4 10 17,-3 8 18,-2 9 17,-3 4 3,0 1-14,-1-1-12,-1 1-12,-1-2-9,0-1-3,0-3-4,0-1-4,1-1-3,2 1-3,3 1-4,1 1-3,4 0-4,5-3-5,7-1-5,6-2-5,1-3-1,-1-1 3,-3-2 4,-1-2 3,-3 0 4,-1 2 1,-2 1 2,-2 3 3,-4 1 0,-2 0 0,-6-1-1,-2 1-1,-5 1 1,-4 1-2,-3 3 1,-5 2-1,-2 1-3,-1 1-5,-1 1-5,0 1-6,-1-1-4,1-2-7,1-1-5,1-2-6,2-3-3,2-1-1,5-2-2,1-2-1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8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28155 21087 498,'-13'-6'30,"6"6"16,6 4 15,6 6 14,3 2 1,2 3-15,0 2-13,1 1-15,2 2-9,1 1-5,3 1-5,2 1-4,1 2-5,1 1-6,1 3-6,1 1-4,1 2-9,-1 2-10,1 3-11,-1 1-10,-1-2-1,-3-4 7,-3-5 7,-2-5 8,-4-3 0,1-3-5,-2-1-5,0-2-6</inkml:trace>
</inkml:ink>
</file>

<file path=ppt/ink/ink5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22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88050 31850 407,'22'0'105,"-1"0"-21,-3 0-21,-1 0-22,-1 0-13,0 2-2,-1 0-3,1 2-3,-2 1-3,-3 1-3,-3 3-3,-2 2-4,-3 3-1,-2 3-2,-2 5 0,-2 3-1,-3 3-1,-2 1-1,-3 1 0,-3 1 0,-2-1-1,-2-2-4,0-1-2,-1-3-4,1-2 1,1-5 1,2-3 3,3-4 1,4-5 5,10-2 8,8-6 7,9-2 8,5-3 1,1 0-3,1 0-5,1 1-3,0 0-3,1 2 0,-1 2 0,1 2 0,-3 1-6,-2 0-10,-3 0-10,-2 0-12</inkml:trace>
</inkml:ink>
</file>

<file path=ppt/ink/ink5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34"/>
    </inkml:context>
    <inkml:brush xml:id="br0">
      <inkml:brushProperty name="width" value="0.03015" units="cm"/>
      <inkml:brushProperty name="height" value="0.03015" units="cm"/>
      <inkml:brushProperty name="color" value="#FED406"/>
    </inkml:brush>
  </inkml:definitions>
  <inkml:trace contextRef="#ctx0" brushRef="#br0">77880 18087 729,'-13'-6'49,"4"6"-3,3 4-4,4 6-4,2 1-5,2 1-8,0 0-6,2 0-8,-1 1-5,1 3-4,0 3-5,0 3-3,-1 3-3,-1 1-3,0 2-1,-2 3-2,1 0-3,0 2-5,2 1-4,0 1-4,0-1-2,0 0 3,-2-1 2,0-1 2,-1-2 3,0-1 3,0-3 5,0-1 3,0-2 2,0 1-2,0-1-1,0 1 0,0-2 1,0-1 5,0-3 6,0-1 5,0-2 2,0-1 1,0-1 1,0 0 0,0-1 0,0 1 2,0 1 0,0 2 1,0-1 1,0 1 1,0-1 0,0 1 1,-1 0-1,0-1-2,-2 1-2,0 0-2,0 0-2,0 1-2,2 1-2,0 1-1,1 1-2,0 1-4,0 1-3,0 1-3,0 1-1,0 1 0,0 1 2,0 1 0,0 0-1,0-1 0,0-1-2,0-1-2,0-1 1,0-1 4,0-1 2,0-1 3,0-1 3,0-1 3,0-1 3,0 0 2,0-2 3,0-1 3,0-1 2,0-1 3,0 0 1,0 0-2,0-1-1,0 1-2,0 0 0,0 0 0,0-1-1,0 1 0,0 0-1,-2 2-3,0 0-3,-1 1-3,0 1-1,0-1 1,2 1 2,0 0 1,1-1-2,0 1-3,0 0-6,0-1-3,0 1-3,0 0-2,0-1-1,0 1-1,0 0-1,0-1 2,0 1 2,0 0 2,0-1 1,-2-1 2,0-1 1,-1-1 1,-1 0 1,2 0 1,0 0 0,2-1 0,0 0 2,0 0 1,0-2 1,0 0 2,0-1 2,0 1 1,0 1 2,0 2 1,0-1 2,0-1 2,0-1 0,0 0 2,0-1 0,0 1 0,0 2 0,0 0-1,0 1-1,0-1-3,0 1-2,0 0-3,0 0-2,0-1-2,0 1-1,0 0-2,0 0 0,0-1-1,0 1 1,0 0 0,0 0-2,0 1-4,0 1-6,0 2-4,0-1 0,0-1 2,0-1 4,0 0 2,0-2 3,0-1 2,0-1 2,0 0 2</inkml:trace>
</inkml:ink>
</file>

<file path=ppt/ink/ink5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18:23:42"/>
    </inkml:context>
    <inkml:brush xml:id="br0">
      <inkml:brushProperty name="width" value="0.04882" units="cm"/>
      <inkml:brushProperty name="height" value="0.04882" units="cm"/>
      <inkml:brushProperty name="color" value="#FED406"/>
    </inkml:brush>
  </inkml:definitions>
  <inkml:trace contextRef="#ctx0" brushRef="#br0">36104 19465 450,'-16'0'4,"2"-2"8,1 0 9,1-1 7,3-1 7,6 2 5,6 0 4,6 2 4,3 0-1,1 0-8,1 0-6,2 0-9,0 0-4,1 0-3,1 0-3,1 0-4,0 0-1,-1 2 0,0 0-1,-2 2 0,-1 0-1,1 1-1,0 1-2,0 2-1,-1-2-1,-1-1-2,-1-2 0,-1-2-1,0-1 0,0 2 0,-1 0 2,1 2 0,1-1 0,0-1 0,1 0 0,1-2-1,1 0 0,0 0 0,-1 0 0,1 0-1,-1 0 1,-1-2-1,-1 0 0,0-1 1,-1-1-1,1 2 0,1 0-1,2 2 1,-1-1-1,1 0 1,0-2 0,-1 0 1,0 0 0,-1 1 1,0 0-1,-2 2 1,0 0 0,0 0 0,-1 0-1,1 0 1,0 0-1,0 2 1,-1 0-1,1 1 0,0 2 1,2 0-1,0 1 1,1 1 0,1 0 1,-1-2-1,1-3 2,0 0 0,-1-2 0,-1 0-1,-1 0 0,0 0 0,-2 0 0,1 0-1,0 0 0,0 0 0,1-1-1,3 0 1,3-2-1,3 0 0,0-1 0,-1 0 0,-2 0 0,-2 1 1,-1-1-1,3 0 0,1 0 1,3 0-1,0 1 0,1 1 1,-1 0-1,1 2 1,-1 0 0,1 2 0,-1 0-1,1 1 0,0 1 1,1 0-1,1 0 1,1 0 0,3-1 0,6 1 1,6 0-1,7 0 0,0-1 0,-3-2-1,-2-2 1,-3-2-1,-3-1 0,-2 0-1,-2 0 1,-1 1 0,-2-1 0,-2 0 0,0 0 0,-1 0-1,0 1 1,-1 1 0,0 0 0,1 2 0,-1 0 0,1 2 0,-1 0 1,1 1 0,-2 0 1,0 0 0,0-2 0,-2 0 1,-1-1-1,1 0 1,-1 0-2,1 0 0,-1 0 0,1 0 0,-1 0-1,1 0 0,-1 0 0,-1 0 0,-1 0 0,-1 0 0,-1 0 0,1 0 0,0 0 0,-1 0 1,2-1-2,1-2-2,3-2-1,1-1-2,0-2-2,-5 2-2,-3 1-1,-4 1-2</inkml:trace>
</inkml:ink>
</file>

<file path=ppt/ink/ink5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0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99019 37150 521,'-2'31'136,"0"1"-31,-3-1-31,-2 0-31,-1 1-18,0 1-4,1 0-5,-1 2-4,-1 4-3,-2 6-1,-2 7 0,-1 8-1,-1 0-2,1-5 0,0-5-2,2-4-2,1-5-1,1-2-3,0-3-3,2-3-4,1-4 0,1-3 1,0-5 0,2-3 1,0-8-2,2-11-4,0-10-5,2-11-4,0-3 0,2 3 3,0 4 4,2 5 4,0 0 0,2-2-5,0-1-3,1-3-5,0 1-4,0 1-4,-2 2-4,0 3-5,-2 0 1,1 2 5,0 1 6,0 1 5</inkml:trace>
</inkml:ink>
</file>

<file path=ppt/ink/ink5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1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98700 36666 604,'2'-12'44,"4"8"4,3 8 3,5 8 3,2 3-2,-1 1-8,1-1-7,0 1-8,-1 0-8,1 1-9,-1 1-9,1 1-7,-2 0-9,-3 1-9,-3-1-7,-2 1-9,-3-1-5,0 1-4,-2-1-3,0 1-4</inkml:trace>
</inkml:ink>
</file>

<file path=ppt/ink/ink5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1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98650 38395 623,'23'-7'57,"-1"0"-12,-1 2-13,-1 1-11,-2 2-6,-1 5 0,-3 6 0,-1 4 1,-2 5-3,-2 3-3,-3 4-3,-1 5-5,-3 1-2,-6 2 1,-4 1 0,-5 1 0,-3-1 2,1 0 2,-1-1 4,1-1 1,-1-3 2,2-4-1,1-3-2,1-5-1,1-2 0,2-1 0,2 0 0,3-2 1,1-3-1,4-6-2,2-6 0,4-6-2,0-3-3,1-2-2,0 0-2,0-1-4,0 0-4,1-1-6,2 0-4,0 1-6,0-1-3,1-2-3,0 0-1,0 0-3,-1-2-1,1 0 1,0 1-1,-1-1 0,0 2 3,-2 1 5,-2 2 6,-2 3 5</inkml:trace>
</inkml:ink>
</file>

<file path=ppt/ink/ink5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2"/>
    </inkml:context>
    <inkml:brush xml:id="br0">
      <inkml:brushProperty name="width" value="0.03798" units="cm"/>
      <inkml:brushProperty name="height" value="0.03798" units="cm"/>
    </inkml:brush>
  </inkml:definitions>
  <inkml:trace contextRef="#ctx0" brushRef="#br0">99499 37198 579,'7'-17'22,"-1"11"10,0 12 12,-2 11 10,-1 7 1,-2 1-11,-2 1-9,-2 1-9,-2 0-9,-1 1-5,-3-1-6,-2 1-6,0-2-2,1-2-1,0-1-1,2-3 0,2-4-1,4-6-2,4-8-2,4-6-2,5-8-1,5-7-1,7-9-1,5-7-1,4-3 1,-1 2 2,0 2 2,0 1 2,-1 5 2,-5 5 2,-3 7 1,-5 5 3,-3 6 2,-4 6 6,-5 6 5,-2 6 5,-5 3 4,-2 3 0,-4 1 1,-2 3 0,-1-1 0,2-1-3,3-3-2,1-1-3,3-3-4,4-2-3,4-4-4,4-3-5,2-2-5,1 0-5,1-2-5,1 0-5,0-2-7,-1 0-9,0-2-8,-2 0-9,-3 1-1,-6 4 6,-6 4 6,-6 4 6,-5 3 5,-3 5 4,-5 3 4,-3 5 4,-4 2 4,-1 1 4,-2 0 3,-2 2 3,-1-1 4,1-1 4,1-3 4,2-1 3,0-3 4,3-3 4,1-3 3,3-3 4,2-2 3,5-2 4,3-2 4,4-2 3,7-3 1,8-2-1,9-4-2,10-2-2,4-4-2,4-2-5,3-3-3,3-3-4,0-1-5,0 1-7,-2 1-5,0 1-7,-2 1-3,-3 4-1,-3 3-1,-3 3 0,-4 2 1,-3 3 4,-5 4 2,-3 2 2,-4 3 3,-6 0 1,-4 1 2,-6 1 0,-3 3 2,-5 4 1,-3 3 1,-5 5 2,-2 0-2,-3 0-4,-1-1-4,-2-1-5,-1-1-4,1-1-3,2-1-5,0-1-4,3-1-1,3-3 1,5-1 1,3-2 1,4-5-6,2-6-15,4-8-14,3-6-14,1-3-1,2 3 16,0 1 13,2 2 15</inkml:trace>
</inkml:ink>
</file>

<file path=ppt/ink/ink5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2"/>
    </inkml:context>
    <inkml:brush xml:id="br0">
      <inkml:brushProperty name="width" value="0.03617" units="cm"/>
      <inkml:brushProperty name="height" value="0.03617" units="cm"/>
    </inkml:brush>
  </inkml:definitions>
  <inkml:trace contextRef="#ctx0" brushRef="#br0">99400 39205 608,'1'-13'7,"2"6"16,2 6 16,2 6 14,4 6 5,9 5-7,7 7-7,9 5-7,5 2-7,6-4-6,4-2-8,5-3-6,4-1-11,3-1-10,3 1-13,4-1-12,-2 0-8,-5-3-4,-5-1-4,-5-2-4,-7-3 1,-10-1 7,-9-2 8,-10-2 6</inkml:trace>
</inkml:ink>
</file>

<file path=ppt/ink/ink5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3"/>
    </inkml:context>
    <inkml:brush xml:id="br0">
      <inkml:brushProperty name="width" value="0.05024" units="cm"/>
      <inkml:brushProperty name="height" value="0.05024" units="cm"/>
    </inkml:brush>
  </inkml:definitions>
  <inkml:trace contextRef="#ctx0" brushRef="#br0">102343 37459 437,'-1'59'117,"-2"-8"-27,-2-8-29,-1-8-27,-3-2-14,0 6-3,-1 5-1,-1 4-2,-2 1-1,0-2-3,-1-4-1,-1-2-1,0-3-3,2-4-3,3-2-2,1-3-3,3-9-7,6-13-7,4-14-10,6-13-8,3-11-1,5-7 4,3-6 6,5-7 6,2-5 3,1-2 0,0-2 0,2-1 1,-1 2 2,-1 9 1,-3 7 2,-1 7 2,-2 7 3,-2 6 3,0 4 5,0 4 3,-3 5 4,-1 1 3,-3 2 2,-1 2 2,-1 3 5,0 4 4,-1 4 4,1 4 5,-2 2-1,-2 3-3,-4 2-6,-2 1-3,-4 3-4,0 1 0,-3 3-2,-2 1-1,0 2-1,0 3 0,2 1-1,1 2 0,0 1-1,0 1-1,0-1-1,0 0-2,-1 2 0,0 4 2,-1 4 2,-2 4 2,2 0-4,1-4-8,2-4-7,2-4-8,1-2-5,0-2 0,0 0 0,0-1 0,0-3-3,2-5-6,0-5-5,2-5-5,0-5-8,3-6-7,2-6-8,2-6-9</inkml:trace>
</inkml:ink>
</file>

<file path=ppt/ink/ink5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3828" units="cm"/>
      <inkml:brushProperty name="height" value="0.03828" units="cm"/>
    </inkml:brush>
  </inkml:definitions>
  <inkml:trace contextRef="#ctx0" brushRef="#br0">104033 38090 574,'-7'-5'46,"4"8"-2,2 6-2,4 7-2,1 4-3,2-1-8,0 1-6,1-1-8,1 0-5,0-3-4,0-1-4,0-2-5,0-2-4,-1-3-4,1-1-5,0-2-4,0-2-3,2 0 1,0-1 0,1-2 1,1-2-1,0-4 0,-1-4-1,1-3 0,-1-2-1,-2 0 3,-3 2 1,-1 1 2,-2 2 7,-4 4 10,-2 4 10,-3 4 12,-3 3 5,0 2-1,-2 2 1,0 2 0,1 0-1,1 1-2,2 0-1,2 0-2,2-1-1,0-1-1,2-1-2,0 0-1,3-2-4,2-1-7,3 0-6,4-2-8,-1 1-4,-1 2-2,-2 2-3,-2 2-2,-2 0 2,-2 1 4,-2 0 4,-2 0 5,-3 0 5,-4 3 5,-3 1 4,-5 3 6,-3 0 2,-1-1 2,-3-1-1,-1 0 2,-2-1-2,-1 1-1,-1 1-3,0 1-2,-1 0-1,3-1 0,1-1-1,3-1 0,2 0-1,3-2-5,3-1-2,3-1-4,5-2-8,10-2-11,8-4-12,9-2-12,5-3-4,1-2 4,1-2 3,1-2 3,-1 0 5,0 0 5,0 2 4,-2 1 7,-2 0 4,-3 2 8,-3 0 6,-3 2 7,-2 0 6,-2 2 4,-3 0 5,0 2 4,-3 0 4,-1 3 2,0 2 4,-2 2 3,0 1 0,0 1-2,0 1-2,0 2-2,0-1-2,-2 1-4,0 0-3,-1-1-3,-1 0-3,3-1-2,2 0-1,3-2-3,2-5-5,5-10-11,5-10-9,5-9-9,2-4-4,-1 3 5,-1 3 5,-1 3 4,-1 2 3,-1 4 2,0 3 2,-2 3 2,0 1 1,1 0 0,1 0 2,1 0 0,0 0 1,-2 2 0,-3 0 1,-1 2 0,-3 1-1,-4 2-5,-4 2-2,-4 2-5,-4 0-4,-2-1-6,-3 0-6,-3-2-5,-3-1-2,-2 0 3,-1-2 2,-3 0 2,0-3 3,1-6 1,1-4 4,1-5 1,1-3 4,3-1 5,1-1 5,2-1 4,3 1 5,3 3 7,2 3 6,4 2 6,2 4 4,2 3 3,2 2 2,2 4 4,2 1-2,3 0-3,3 0-5,3 0-3,3 1-4,3 4-4,3 2-3,3 3-4,0 2-7,-3 0-10,-3-1-10,-3 1-10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09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8700 20738 562,'16'3'90,"1"4"-16,1 5-17,2 6-17,-2 2-11,-1 1-3,-3 0-4,-1 3-4,-1-1-3,2 1-3,0-1-1,1 1-3,0-2-2,-1 0-2,-1-1-2,0 0-3,-2-3 0,-1-1 0,0-3 1,-2-1 1,0-2 1,2 0 0,0-2 0,1-1 0,4-6 1,5-14-1,7-11 0,5-14 0,5-10 0,5-6 0,3-7 0,4-7 0,5-3-2,7 3-5,7 1-7,7 3-5,-1 4-6,-9 8-8,-8 8-6,-10 8-6,-6 6-6,-5 3-4,-5 5-4,-5 3-3</inkml:trace>
</inkml:ink>
</file>

<file path=ppt/ink/ink5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2895" units="cm"/>
      <inkml:brushProperty name="height" value="0.02895" units="cm"/>
    </inkml:brush>
  </inkml:definitions>
  <inkml:trace contextRef="#ctx0" brushRef="#br0">98599 42446 759,'-15'-1'0,"1"-2"0,1-2 0,1-1 0,2-1 0,6 2 0,4 2 0,6 2 0,5 1 7,9-2 13,7 0 14,9-1 12,3-1 3,0 2-12,0 0-10,0 2-11,-2 1-11,-2 2-15,-3 2-13,-3 1-13,-5 3-7,-4 0 0,-4 1 0,-6 1 0,-4 1 2,-4-1 7,-4 1 5,-4 0 7</inkml:trace>
</inkml:ink>
</file>

<file path=ppt/ink/ink5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14"/>
    </inkml:context>
    <inkml:brush xml:id="br0">
      <inkml:brushProperty name="width" value="0.03196" units="cm"/>
      <inkml:brushProperty name="height" value="0.03196" units="cm"/>
    </inkml:brush>
  </inkml:definitions>
  <inkml:trace contextRef="#ctx0" brushRef="#br0">98373 43250 688,'-28'0'23,"5"0"1,7 0 3,5 0 2,9 0 2,12 2 3,11 0 3,13 2 2,7-1-4,4-1-13,4 0-12,4-2-12,1 1-11,-1 0-8,-1 2-8,0 0-8,-5 0-4,-8 0 0,-8-2 2,-7 0 0,-6-1 1,-3 0 4,-3 0 2,-2 0 3</inkml:trace>
</inkml:ink>
</file>

<file path=ppt/ink/ink5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22361 47665 606,'-13'0'45,"8"0"0,7 0 0,6 0 0,5 0-2,3 0-4,3 0-5,3 0-4,2 1-5,-1 0-6,1 2-6,-1 0-5,1 0-6,1-2-5,1-2-6,1-2-6,-2-1-5,-5 0-4,-5 0-5,-5 1-5,-2-1-2,0 2-1,0 0 0,0 2 0</inkml:trace>
</inkml:ink>
</file>

<file path=ppt/ink/ink5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1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23081 46916 638,'-14'-12'9,"5"8"17,3 8 18,4 8 17,2 5 3,0 3-12,0 3-11,0 3-13,0 1-9,0 2-7,0 1-6,0 1-8,0 0-4,2 0-2,0 1-2,2-1-1,-1-1-6,1-3-6,0-4-8,0-1-6</inkml:trace>
</inkml:ink>
</file>

<file path=ppt/ink/ink5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24143 47328 662,'-7'-7'-36,"1"0"10,0 2 11,2 1 11,-1 1 13,0 3 17,-1 4 18,-1 2 16,-1 4 4,2 2-11,1 3-12,0 3-10,1 1-7,1-1-4,-1-1-4,0 0-3,0-3-4,2 1-3,0-2-3,2-1-4,1-1-2,4-2-4,2-3-2,3-1-3,2-3-2,2-6 0,0-4 0,1-5 0,0-4-1,-1-1 1,-1-3 0,-1-1-1,-2-1 2,-2 3 3,-4 1 3,-2 3 3,-2 1 2,0 2 0,0 3 0,0 1 1,-2 1 0,0 0 2,-3 0 0,-2 1 2,-1 0 0,-2 2-2,0 2-2,-1 2 0,0 3-6,3 4-9,1 4-7,2 3-10,1 2-3,0-3 1,0-1 0,0-2 2</inkml:trace>
</inkml:ink>
</file>

<file path=ppt/ink/ink5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2807" units="cm"/>
      <inkml:brushProperty name="height" value="0.02807" units="cm"/>
      <inkml:brushProperty name="color" value="#F2395B"/>
    </inkml:brush>
  </inkml:definitions>
  <inkml:trace contextRef="#ctx0" brushRef="#br0">24850 47700 783,'8'7'-4,"0"-1"15,-1 0 13,1-2 15,0 1 3,0 0-7,-1 1-8,1 2-8,0-1-6,0 1-5,0 0-6,-1 0-5,1-1-7,-2 1-10,-1 0-8,0 0-10</inkml:trace>
</inkml:ink>
</file>

<file path=ppt/ink/ink5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2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25500 46900 620,'22'1'89,"-1"4"-21,-3 2-19,-1 3-21,-3 2-11,-1 0-3,-2-1-2,-2 1-3,-3 0-1,-1 0-1,-2-1 0,-1 1-2,-4 1-1,-1 1-2,-2 3-3,-1 1-2,-3 1-1,0-1-1,-1-1-1,-1 0 0,0-2-2,0-1-3,2-1-3,1-1-3,3-2 7,6-2 15,6-4 16,5-2 16,4-2 2,2 0-13,0 0-11,1 0-12,0-1-11,1 0-6,-1-2-8,1 0-6,0-1-7,1 0-2,1 0-5,1 0-2</inkml:trace>
</inkml:ink>
</file>

<file path=ppt/ink/ink5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5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28794 47315 619,'-19'-7'79,"12"3"-10,10 1-12,12 2-10,5 1-9,2 0-7,3 0-6,1 0-7,1 0-6,-1 0-8,-1 0-5,-1 0-8,-3 0-9,-2 0-11,-3 0-10,-2 0-13</inkml:trace>
</inkml:ink>
</file>

<file path=ppt/ink/ink5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5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29265 46683 663,'-7'-6'62,"3"4"-9,1 4-10,2 4-9,1 4-6,0 5-3,0 5-2,0 5-3,0 3-4,0 0-4,0 2-4,0 1-5,0-1-1,0-2 0,0-2 0,0-1 1,0-3-4,0-3-10,0-3-11,0-3-9,1-3-6,2-2-4,1-4-2,3-2-4</inkml:trace>
</inkml:ink>
</file>

<file path=ppt/ink/ink5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30000 47155 632,'7'15'112,"-2"-1"-25,-3-1-24,0-1-26,-2-1-14,1-1-4,2 0-4,0-2-5,3-3-9,4-4-12,3-6-13,5-4-13,0-3-2,-5-3 7,-3-1 9,-4-3 8,-2 0 5,0 1 1,-1 1 3,1 1 2,-2 2 1,-6 3 3,-4 3 1,-5 2 2,-2 4-3,3 2-9,1 4-9,2 2-9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26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45200 25789 598,'1'16'90,"4"3"-17,2 1-19,3 3-18,1-1-9,-2-3-2,-2-3-2,-2-2-2,-1-3-3,2-1-3,0-1-6,1 0-3,1-1-3,0-1-1,0 1-3,0 0 0,0-3-4,3-4-5,2-6-5,2-4-5,1-6 0,1-9 3,1-7 3,1-8 4,2-7-3,5-2-7,3-5-8,5-4-6,1 0-5,0 2 2,0 4 0,1 2 1,-4 6 2,-6 8 2,-5 7 4,-6 9 3</inkml:trace>
</inkml:ink>
</file>

<file path=ppt/ink/ink5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2859" units="cm"/>
      <inkml:brushProperty name="height" value="0.02859" units="cm"/>
      <inkml:brushProperty name="color" value="#F2395B"/>
    </inkml:brush>
  </inkml:definitions>
  <inkml:trace contextRef="#ctx0" brushRef="#br0">30650 47350 769,'8'14'91,"-1"-1"-24,1-2-22,0-2-24,0-2-14,-1 1-8,1 0-6,0 0-8,0-1-5,-1 1-4,1 0-5,0 0-5</inkml:trace>
</inkml:ink>
</file>

<file path=ppt/ink/ink5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31381 46600 584,'-14'10'93,"5"3"-17,3 5-17,4 3-19,2 3-11,0-1-5,0 1-5,0-1-5,0 0-3,2-1 0,0-1 1,2-1 0,0-1-2,3-3-5,2-1-5,2-2-3,1-3-7,1-1-5,1-2-7,2-2-6,-1-2-4,-1 0-2,-1-2-2,-1 0-3,0-4-1,1-4-2,1-5-2,2-5-1,-2-2 3,-3 2 8,-3 3 7,-2 1 8</inkml:trace>
</inkml:ink>
</file>

<file path=ppt/ink/ink5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6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31684 46509 592,'0'-14'-2,"0"1"-2,0 2-3,0 3-3,-1-1 2,0 0 6,-2-2 6,0 0 5,-2 1 9,-2 3 13,-2 2 12,-1 4 11,-1 3 3,0 6-8,2 4-8,1 5-8,-1 5-6,0 7-2,-1 5-4,-1 6-2,-2 5-9,0 4-16,-1 4-16,-1 3-15,1-2-5,3-12 5,3-10 5,2-11 5,2-6-2,-2-1-9,0-1-8,-1 0-10</inkml:trace>
</inkml:ink>
</file>

<file path=ppt/ink/ink5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8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14200 47550 613,'16'0'135,"1"0"-33,1 0-32,1 0-33,0 0-19,-3 0-5,-1 0-5,-2 0-4,-1 0-5,3 0-1,2 0-3,2 0-2,-2 0 0,-1 2 1,-4 0 3,-3 1 1,-1 0 1,2 0 1,0-2 0,1 0 1,2-2-2,0 0-4,1-2-2,1 0-5,-3 0-10,-6 1-20,-8 0-20,-6 2-19</inkml:trace>
</inkml:ink>
</file>

<file path=ppt/ink/ink5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2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15924 47100 645,'-15'1'0,"1"2"0,1 2 1,1 2 1,1 0 2,2 1 4,2 0 6,3 0 4,0 0 4,0 1 2,0 2 2,0 0 3,0 1-1,1 3-2,-2 2-3,2 1-3,-1 2-2,2-1-2,0 1-1,2-1-1,0-1-3,2-3 0,0-2-1,2-4-1,1-3-4,3-4-4,3-4-7,4-4-4,0-3-5,1-4-3,-1-2-2,1-3-3,-2-1 0,-1-1 1,-3 1 1,-1-1 2,-2 1 1,-2 1 2,-3 1 0,0 1 1,-4 1 4,-2 3 6,-4 1 7,-2 2 6,-1 2 2,-1 2 0,0 3-3,1 1 0,-1 2-2,1 1 0,-1 3-1,0 2-1,1 1-4,3 2-8,1 0-9,2 1-7,2 0-5,0-1-4,2 0-2,1-2-3</inkml:trace>
</inkml:ink>
</file>

<file path=ppt/ink/ink5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0"/>
    </inkml:context>
    <inkml:brush xml:id="br0">
      <inkml:brushProperty name="width" value="0.02714" units="cm"/>
      <inkml:brushProperty name="height" value="0.02714" units="cm"/>
      <inkml:brushProperty name="color" value="#F2395B"/>
    </inkml:brush>
  </inkml:definitions>
  <inkml:trace contextRef="#ctx0" brushRef="#br0">16500 47650 810,'14'8'2,"-3"0"6,-3-1 3,-2 1 6,-2 0 3,0 0 2,0 0 2,0-1 2,0 2-2,1 4-6,2 2-6,0 3-6,1 0-8,0-1-7,0-2-9,-1-3-8,1-1-7,0-2-6,0-2-6,0-2-7</inkml:trace>
</inkml:ink>
</file>

<file path=ppt/ink/ink5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0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17400 46895 688,'1'-13'24,"4"4"9,2 6 8,3 5 10,2 4 0,0 5-11,-1 5-9,1 5-10,-2 3-8,-2 1-6,-4 1-8,-2 0-6,-2 1-2,0-3-1,0-2 2,0-1 0,0-3 1,0-3 3,0-3 2,0-3 2,3-1 1,5-2-2,7-1-1,6 0-1,2-3-4,0-4-10,1-4-7,-1-4-10,-1-1-1,-3 1 5,-3 0 5,-2 2 5,-3 1-1,-1 1-4,-1 0-6,0 2-4</inkml:trace>
</inkml:ink>
</file>

<file path=ppt/ink/ink5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7180 47665 650,'-15'-7'0,"2"3"-2,3 1 0,1 2-1,3 1 9,4 0 17,4 0 19,4 0 18,3 0 3,3 2-11,3 0-11,3 1-10,2 0-11,1 0-7,1-2-7,1 0-9,1-1-3,1 0 0,1 0 0,1 0 1,-2-1-11,-4 0-22,-3-2-23,-4 0-22</inkml:trace>
</inkml:ink>
</file>

<file path=ppt/ink/ink5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8380 47181 646,'-8'9'26,"2"2"-4,1 2-3,0 1-4,1 2 1,0 1 4,0 2 5,1 0 5,-1-1 1,2 1-3,0-2-3,2-1-2,0-2-2,2-1-3,0-2-3,2-2-2,2-5-7,7-8-10,5-8-11,7-7-11,0-4-5,-5 2 2,-5 3 2,-5 1 2,-2 1 3,-2-1 3,-1-1 3,0-1 3,-3 0 1,-4 3 0,-4 1 0,-4 2-2,-2 3 3,1 3 4,-1 2 5,0 4 4,0 3 3,1 4-1,-1 4-1,0 3 0,1 3-2,1 0-6,1-1-6,0 1-4,2-1-5,1-1-3,0-1-5,2 0-3</inkml:trace>
</inkml:ink>
</file>

<file path=ppt/ink/ink5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202" units="cm"/>
      <inkml:brushProperty name="height" value="0.03202" units="cm"/>
      <inkml:brushProperty name="color" value="#F2395B"/>
    </inkml:brush>
  </inkml:definitions>
  <inkml:trace contextRef="#ctx0" brushRef="#br0">9100 47650 687,'14'8'17,"-1"0"7,-3-1 9,-1 1 7,0 1 0,0 1-6,1 3-7,1 2-7,0 0-3,-3 1-1,-1-1 1,-2 1 0,-1-2-6,0-1-13,0-2-11,0-2-12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3:54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60137 33101 524,'-6'-13'10,"6"8"17,4 7 20,6 6 18,0 5 3,-1 1-12,-2 3-12,-2 2-13,-1 0-7,2 1-4,0-1-4,2 1-4,-1-2-2,1-1-1,0-2 0,0-3-1,1-1-1,1-2-2,3-2-3,2-2-2,2-4 0,3-6 0,3-6 2,3-6 0,3-7-1,3-10-3,2-11-4,4-8-4,4-10-6,4-7-10,6-8-10,4-8-9,-2 3-8,-10 15-6,-10 15-4,-9 14-7</inkml:trace>
</inkml:ink>
</file>

<file path=ppt/ink/ink5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9900 46976 634,'7'-21'3,"-1"5"6,0 5 5,-2 5 7,1 4 3,2 5 3,2 6 1,2 4 3,-1 4-3,-1 3-6,-2 3-7,-2 3-6,-2 1-6,0 1-2,-2-1-3,0 0-3,-3-1-2,0-3 0,-3-3-1,-2-3 0,0-2 1,2-3 0,2-1 2,2-2 2,4-2 4,6-2 11,6-3 10,5 0 10,4-4 1,-1 0-5,1-3-7,-1-2-6,0 0-4,-1 0-3,-1 2-3,-1 1-4,-2-1-13,-3 0-27,-3-2-26,-2 0-26</inkml:trace>
</inkml:ink>
</file>

<file path=ppt/ink/ink5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4"/>
    </inkml:context>
    <inkml:brush xml:id="br0">
      <inkml:brushProperty name="width" value="0.0295" units="cm"/>
      <inkml:brushProperty name="height" value="0.0295" units="cm"/>
      <inkml:brushProperty name="color" value="#F2395B"/>
    </inkml:brush>
  </inkml:definitions>
  <inkml:trace contextRef="#ctx0" brushRef="#br0">7070 44029 745,'-8'-8'0,"1"2"-3,-1 1 0,0 1-3,3 1 11,6 2 19,6 2 21,6 2 20,3 0-1,1-1-21,1 0-23,1-2-20,1-1-15,1-2-5,1-2-6,1-1-5,-1-1-5,-2 2-3,-1 3-3,-2 1-3,-3 0 2,-3 0 8,-3-2 6,-2 0 8</inkml:trace>
</inkml:ink>
</file>

<file path=ppt/ink/ink5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8316 43571 713,'-7'23'26,"2"-2"3,2 0 2,2-1 4,1-1-2,0-1-5,0-1-7,0 0-5,0-3-2,0-1-1,0-3 1,0-1-1,1-4-3,4-8-6,2-6-9,3-7-6,2-5-4,1-3 0,1-3-2,2-2 1,-3 0 0,-3 5 1,-4 5 2,-4 5 2,-2 2 1,0 1 2,0-1 3,0 0 1,-2 1 2,0 3-1,-3 1 1,-2 2 0,-1 1-1,-2 0 1,0 0-1,-1 0 1,0 2-2,3 2-3,1 4-1,2 2-3,2 2-4,0 2-6,2 0-7,1 1-6</inkml:trace>
</inkml:ink>
</file>

<file path=ppt/ink/ink5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2728" units="cm"/>
      <inkml:brushProperty name="height" value="0.02728" units="cm"/>
      <inkml:brushProperty name="color" value="#F2395B"/>
    </inkml:brush>
  </inkml:definitions>
  <inkml:trace contextRef="#ctx0" brushRef="#br0">8900 43850 806,'0'14'5,"2"-1"8,0-2 10,2-2 10,0-1 1,1 1-5,2 1-6,0 2-5,1-1-7,-1-1-6,1-1-8,0 0-7,0-2-5,-1-1-3,1-1-4,0 0-2,0-2-6,-1 0-4,1-2-7,0 0-5</inkml:trace>
</inkml:ink>
</file>

<file path=ppt/ink/ink5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9697 43387 628,'-15'-6'76,"4"6"-15,3 4-16,3 6-15,1 2-9,2 3-2,0 1-3,2 3-2,0 0-2,0-1 0,0-1-1,0-1-1,0 0 0,2 0-1,0-1-1,2 1-1,0-2-1,3-1-2,2-2-4,2-2-1,1-2-5,3-1-5,2-1-6,1 0-6,1-2-6,-1-2-7,-1-2-7,0-2-8,-3-2 1,-1 0 8,-3-1 7,-1-1 8,-2-1 5,0 2-1,-2 1 1,0 0 1</inkml:trace>
</inkml:ink>
</file>

<file path=ppt/ink/ink5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5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9991 43400 610,'-22'1'64,"6"4"-9,5 2-7,5 3-9,1 5-6,0 4-4,-1 4-5,-1 7-5,-1 2-3,0 2 0,0 2 0,0 2 0,1 2-5,1-1-8,0 0-7,2 0-8,0-2-7,2-4-9,0-4-8,2-3-7,1-5-6,2-3-3,2-4-3,2-4-4</inkml:trace>
</inkml:ink>
</file>

<file path=ppt/ink/ink5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10706 42955 503,'-1'-13'35,"0"6"6,-2 6 6,0 6 7,-2 7-1,-4 9-8,-2 9-8,-3 9-7,-1 3-5,1 2-4,1-2-1,1 1-4,0-1-1,2-3-1,1-4-2,1-2 0,1-4-3,2-3-2,2-5-4,2-3-3,2-4-3,4-3-4,2-3-5,3-2-4,3-4-3,0-4-3,1-4-3,1-4-3,1-4 0,1-3 1,1-5 3,1-3 2,-1-1 1,-5 3-1,-3 3 1,-4 3-1,-3 2 1,-2 3 4,-2 1 3,-2 2 3,-2 3 3,-2 2 0,-2 4 1,-1 2 0,-3 5 1,-2 4-1,-1 5 0,-3 5-1,1 1-3,3-3-6,3-3-6,3-3-7</inkml:trace>
</inkml:ink>
</file>

<file path=ppt/ink/ink5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16527 44464 999,'-6'-15'-69,"2"4"14,4 3 15,2 3 15</inkml:trace>
</inkml:ink>
</file>

<file path=ppt/ink/ink5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7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16109 44028 598,'-14'-2'33,"3"0"4,3-3 2,2-2 3,4 0 0,4 0-2,4 2-2,4 1-1,2 1-5,3 2-8,2 2-5,1 2-8,1 0-5,-1-1-4,-1 0-4,0-1-4,-1-2-5,1-1-4,1 0-4,1-1-6,0-2-4,-3 0-4,-1-1-4,-2-1-5,-2 0 1,-1 2 3,-1 2 3,0 2 5</inkml:trace>
</inkml:ink>
</file>

<file path=ppt/ink/ink5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8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16428 43283 535,'-22'-6'20,"5"4"16,3 4 17,5 4 16,2 3 2,2 3-13,2 3-15,2 4-12,1 2-9,0 2-3,0 4-3,0 3-2,0 3-5,0 1-6,0 2-5,0 2-6,0 1-7,0 1-10,0-1-8,0 0-10,0-4-5,0-6 0,0-7 1,0-6-1,1-5 2,2-1 3,2-1 2,2 0 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6"/>
    </inkml:context>
    <inkml:brush xml:id="br0">
      <inkml:brushProperty name="width" value="0.05558" units="cm"/>
      <inkml:brushProperty name="height" value="0.05558" units="cm"/>
      <inkml:brushProperty name="color" value="#FED406"/>
    </inkml:brush>
  </inkml:definitions>
  <inkml:trace contextRef="#ctx0" brushRef="#br0">79963 18819 395,'-1'-21'5,"0"5"10,-2 5 11,0 5 9,0 5 9,0 7 6,1 7 8,2 8 6,0 2-2,0 3-11,0-1-13,0 2-10,0 2-8,0 1-3,0 2-3,0 3-3,0 2-2,0 4-1,0 4 0,0 4-2,0 1-1,0-3 0,0 0-2,0-3-1,0-5-1,0-6-4,0-7-2,0-7-4,0-7-2,0-8-2,0-8-2,0-8-3,0-6-1,0-5-3,0-5-3,0-5-1,0-2-2,0 0 2,0-1 0,0 1 2,0 0 1,0 0 4,0 0 2,0 0 2,-1-1 4,0-1 2,-2-1 4,0 0 2,0 0 2,0 3 1,2 4 1,0 2 1,1 3 2,0 5 4,0 3 2,0 5 4,1 4 5,0 8 7,2 6 7,0 7 8,1 6 0,0 4-6,0 3-7,0 4-6,-1 3-4,0-1-1,-2 0-2,0 1-2,-1-2-3,0 0-2,0-1-3,0-1-2,0 0-3,0 2 1,0 3-1,0 1-1,0 0 1,0-3 1,0-4 1,0-1 1,-2-9-4,-4-9-9,-4-12-9,-4-10-9,1-9-4,3-7 2,4-6 2,4-8 2,2-3 1,0-2 2,0 0 2,0-1 1,0 0 3,2 4 4,0 2 2,2 4 4,-1 4 3,0 7 1,-2 7 3,0 7 2,0 6 6,1 6 11,3 6 12,2 6 11,1 5 3,-2 5-7,-1 5-7,0 5-6,-2 3-5,0 0-2,-2 2-3,0 1-2,-1-1-3,0-3-3,0-4-2,0-2-4,0 1-1,0 3 1,0 4-1,0 5 1,0-2-2,2-6-2,0-6-1,2-5-2</inkml:trace>
</inkml:ink>
</file>

<file path=ppt/ink/ink5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17409 43755 566,'-2'-13'7,"-2"6"12,-4 6 14,-2 6 13,0 4 2,1 1-7,2 3-8,2 2-8,0 3-4,-1 5 1,-3 5 0,-2 4 0,1 2 0,3-3-2,2-4-2,4-2-2,2-3-3,2-4-8,2-5-6,2-3-6,1-6-6,1-8-2,1-8-2,1-7-3,0-5-1,-1 1 0,0-1 1,-2 1 1,-1 0 0,-2 1 0,-3 1 1,0 1-1,-4 2 2,0 5 4,-3 3 3,-2 4 3,-1 3 2,1 0-1,-1 2-1,0 0-1,0 3-2,1 2-4,-1 4-3,0 2-5,1 1-2,2-1-2,2-1-3,3 0-2</inkml:trace>
</inkml:ink>
</file>

<file path=ppt/ink/ink5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17800 44500 677,'8'16'66,"-1"-1"-6,1 1-8,0-1-6,0 0-9,-1-1-8,1-1-10,0 0-8,0-2-8,-1-1-8,1-1-5,0 0-8</inkml:trace>
</inkml:ink>
</file>

<file path=ppt/ink/ink5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18500 43955 727,'7'-13'60,"-1"6"-10,0 6-9,-2 6-9,0 4-6,0 1-4,0 3-4,0 2-3,-1 2-7,0 2-7,-2 5-9,0 1-8,-2 1-3,0-5 3,-2-3 2,0-5 2,1-4 2,6-4 2,4-6 2,5-4 1,3-4-4,0-2-8,-1-1-9,1-3-9,-2 1-4,-3 1 2,-3 2 1,-2 3 2</inkml:trace>
</inkml:ink>
</file>

<file path=ppt/ink/ink5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39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19150 43539 600,'7'-5'128,"-1"6"-31,0 6-29,-2 6-31,0 3-18,0 3-6,0 1-5,0 3-5,-1-1-2,-2-1 3,-2-3 2,-2-1 3,0-2-2,0-1-9,1-1-6,2 0-8,1-3 0,2-1 4,2-2 6,2-2 5,2-1 2,3 0 1,3-1 0,3 1 0,0 1 1,-5 2-1,-3 2 0,-4 2 0,-3 2-1,0 5-1,-2 3-2,0 5-2,-3 2-2,-4 2-4,-4 2-3,-3 3-4,-2-2-1,2-4 4,3-3 3,1-5 3,1-2-7,0-3-18,0-1-18,1-2-17</inkml:trace>
</inkml:ink>
</file>

<file path=ppt/ink/ink5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1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23526 43444 572,'-14'1'64,"3"4"-7,3 2-6,2 3-7,2 3-7,1 0-5,-1 1-7,0 1-5,0 1-4,0 1 0,0 2 0,0 0-1,1-1-2,0-1-2,2-3-4,0-1-4,3-4-6,4-4-12,4-6-11,4-4-12,0-5-2,-1-6 6,-3-4 7,-1-4 7,-1-3 4,-2 1 2,-1 1 2,0 1 2,-2 1 2,0 3 2,-2 1 0,0 3 2,-3 1 0,0 2 1,-3 2-1,-2 3 1,-1 1 0,0 2-1,1 2 0,-1 2 0,-1 2-2,0 4-2,-1 2-2,-1 3-3,0 2-3,2 0-4,2 0-3,3-1-4,0 0 0,0-2 4,0-2 2,0-2 4</inkml:trace>
</inkml:ink>
</file>

<file path=ppt/ink/ink5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22607 43691 623,'-17'-22'63,"14"5"-5,14 4-3,13 3-5,8 3-6,-1 2-9,0 2-7,1 3-9,-1-1-6,2-1-5,1 0-4,1-1-6,-1-1-5,-2 0-4,-2 0-4,-1 0-6,-4 1-5,-1 1-6,-4 0-6,-3 2-7,-3-1-1,-1 0 4,-2-2 5,-2 0 3</inkml:trace>
</inkml:ink>
</file>

<file path=ppt/ink/ink5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23780 42982 523,'-13'-19'37,"3"9"8,5 8 9,3 10 8,2 5-1,0 3-9,0 3-9,0 3-9,0 2-8,0 3-3,0 1-6,0 2-3,0 3-6,0 5-8,0 3-5,0 4-8,0 0-9,2-2-12,0-4-11,1-2-12,2-5-5,0-6 1,1-5-1,1-6 2</inkml:trace>
</inkml:ink>
</file>

<file path=ppt/ink/ink5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3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24761 43513 617,'-15'0'31,"2"1"-4,3 2-3,1 0-4,2 3 0,2 4 3,2 4 4,2 3 2,1 3 1,-2-1-1,0 1-3,-1 0-1,-1-2-3,2-1-4,0-3-2,2-1-4,2-4-8,4-4-13,3-6-13,5-4-12,1-6-3,-1-7 5,-1-7 8,0-7 5,-3-2 5,-1 5 3,-2 4 2,-2 3 3,-2 4 1,-2 3 3,-2 3 0,-2 3 2,-2 2 1,0 2 0,-1 2 1,-1 2 0,-2 2-3,0 4-5,-2 2-5,0 3-6,0 3-3,1 0-4,1 1-3,0 1-2,2-1-2,1-2 3,0-4 2,2-3 2</inkml:trace>
</inkml:ink>
</file>

<file path=ppt/ink/ink5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279" units="cm"/>
      <inkml:brushProperty name="height" value="0.0279" units="cm"/>
      <inkml:brushProperty name="color" value="#F2395B"/>
    </inkml:brush>
  </inkml:definitions>
  <inkml:trace contextRef="#ctx0" brushRef="#br0">25250 43700 788,'8'22'62,"2"-1"-10,0-3-11,1-1-9,0-1-13,-1 0-14,0-1-13,-2 1-14,0-2-5,0-3 4,0-3 3,-1-2 3,1-3-3,0-2-8,0-2-10,0-2-8</inkml:trace>
</inkml:ink>
</file>

<file path=ppt/ink/ink5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25997 43250 562,'-21'64'148,"7"-13"-34,5-12-36,6-13-33,3-8-22,2-1-7,0-3-6,2-1-6,1-3-6,3-2-1,4-4-3,2-2-2,3-3-5,1 0-10,3-2-8,1 0-9,0-2-6,-1-2-3,-2-2-4,-2-1-2,-3-1 3,-3 2 6,-3 2 8,-2 2 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8"/>
    </inkml:context>
    <inkml:brush xml:id="br0">
      <inkml:brushProperty name="width" value="0.04784" units="cm"/>
      <inkml:brushProperty name="height" value="0.04784" units="cm"/>
      <inkml:brushProperty name="color" value="#FED406"/>
    </inkml:brush>
  </inkml:definitions>
  <inkml:trace contextRef="#ctx0" brushRef="#br0">78731 27645 459,'0'-19'9,"0"7"15,0 8 17,0 8 16,-1 6 4,-2 4-11,-2 3-9,-1 5-10,-4 3-7,-4 5-2,-4 3-3,-3 4-3,-3 2-2,-1-2 0,-1 0 0,-1-1 0,0-2-2,3-2 0,1-1-1,3-3-1,2-3-2,5-3-2,3-4-2,4-5-3,4-5-8,6-10-13,4-8-13,6-9-13,3-7-2,5-3 9,3-4 10,5-4 10,1-3 2,2-1-4,1-1-4,1 0-4,-3 2 2,-4 6 6,-5 5 6,-4 7 7,-5 3 3,-1 3 2,-2 1 0,-2 2 1,-3 4 8,-3 5 14,-2 4 16,-3 5 14,-4 5 3,-4 6-9,-4 4-8,-3 5-10,-4 3-5,0 1-4,-1 0-1,-1 2-4,0 1-1,-1 1 0,1 1 0,-1 0-1,1 1 1,-1-3-1,1-2 0,-1-1 0,3-4-2,3-3-4,4-5-4,5-3-3,7-12-6,15-18-11,13-19-8,15-18-11,6-9-1,2-1 3,0 0 5,2 1 4,-4 4 5,-8 10 6,-8 10 5,-7 9 5,-7 8 4,-3 3 2,-4 5 2,-4 3 1,-3 4 5,-2 4 10,-2 4 8,-2 4 9,-3 4 2,-2 5-6,-3 5-5,-3 5-6,-4 4-4,-2 5-1,-3 3-2,-2 4-2,-6 4-2,-3 2 0,-6 3-1,-4 4-1,-2-1 0,3-1 0,4-2 1,2-2-1,3-2-1,5-4-2,4-2-4,3-3-3,4-5 0,3-4 1,3-5 2,2-4 1,7-10-3,8-13-8,9-12-8,10-13-8,5-9-3,4-8 1,4-6 2,5-7 2,1-3 1,0 2 2,0 3 2,0 1 2,-2 3 1,-3 4 1,-5 4 2,-4 4 1,-3 5 3,-5 5 4,-3 7 5,-4 5 4,-7 8 9,-7 9 12,-7 8 12,-9 9 12,-6 10 2,-5 9-8,-5 10-9,-5 10-8,0 1-6,6-8-4,4-8-5,5-8-5,2-3-1,1 1-1,-1 0-1,0 2 1,2-1-2,1-3-4,2-3-2,3-3-4,3-7-5,8-10-8,6-12-8,8-10-8,5-10-2,8-8 6,7-10 4,7-8 6,1-1 2,-4 6 1,-3 7 1,-5 8 0,-3 5 3,-5 3 3,-3 5 4,-4 3 4,-7 8 9,-7 12 14,-7 12 15,-9 11 14,-4 7 3,-2 1-9,1 1-8,-2 0-9,-1 1-5,-2 1-1,0-1-2,0 0-1,1-2-3,5-5-5,4-5-5,6-5-4,4-6-16,4-6-27,4-8-28,4-6-27</inkml:trace>
</inkml:ink>
</file>

<file path=ppt/ink/ink5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26256 43250 570,'-22'2'26,"3"4"12,3 4 12,3 3 12,2 4 1,2 1-10,2 3-10,2 1-10,1 5-9,-1 5-5,-2 6-7,0 6-6,0 2-7,0-4-9,2-2-10,1-3-10,0-3-4,2 0-1,0-1 0,2-2-1,0-2-3,0-7-5,0-5-7,0-6-5</inkml:trace>
</inkml:ink>
</file>

<file path=ppt/ink/ink5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4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27145 42533 468,'-8'-6'52,"1"4"-3,-1 4-4,0 4-4,0 4-4,-2 5-4,0 5-4,-1 5-4,0 3-3,1 3 0,0 1-1,2 2-1,0 2-1,-2 3-3,0 1-3,-1 2-2,0 0-2,3-2 0,1-2 0,2-2-1,2-2 1,2-5-1,2-4 2,2-3-1,2-5-3,2-3-12,1-4-9,3-4-10,1-4-5,1-4 3,1-4 2,2-4 2,-1-4-1,1-3-4,-1-5-6,1-3-3,-2-3-1,-3 1 6,-3 0 5,-2-1 5,-3 3 5,0 3 5,-2 5 4,0 3 4,-3 4 4,-4 5 3,-4 2 2,-3 6 3,-5 4-1,-2 7-5,-3 7-5,-2 7-5,-1 1-5,5-3-9,3-5-8,5-3-7</inkml:trace>
</inkml:ink>
</file>

<file path=ppt/ink/ink5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8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79468 47321 463,'-1'-28'38,"0"5"-2,-2 7-2,0 5-3,-3 3-3,-2 2-2,-3 1-3,-3 1-3,-2 1-3,-2 3-4,0 4-4,0 2-3,-3 3-3,-2 2 0,-1 2 0,-2 1-1,-1 3 1,3 1-1,1 3 1,3 2 0,1-1 1,3 0 3,1-1 2,3 0 3,1-3 1,2-1 0,2-3 0,3-1 0,1-1-1,3 0-1,4-1 0,2 1-1,3 0-1,4 0 0,2-1 0,3 1-1,2 0 0,1 0-2,1-1-1,1 1-1,0 0-1,-2 1-1,0 2-1,0 0-1,-3 1 0,-3 1 1,-3 1 1,-3 1 0,-1 1 1,-2-1 0,-1 1 0,0 0 0,-2-1 0,-1 1 0,0-1 0,-1 1 1,-2-1-1,-1-1 0,0-1-2,-1-1 0,-2 0 0,-2 1-1,-2 2 1,-1 0 0,-3-1-1,0-1-3,-1-3-4,-1-1-3,-1-1-2,-2 0 2,0-1 1,0 1 0,-3-1-1,0 0-3,0-2-3,-2-1-4,1 0-4,3 0-2,3 0-2,3 0-4</inkml:trace>
</inkml:ink>
</file>

<file path=ppt/ink/ink5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4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80605 49350 515,'29'8'156,"-3"0"-37,-5-1-36,-3 1-36,-6 2-23,-5 5-9,-6 5-7,-6 5-9,-3 2-4,-2-3-2,0-2 0,-1-1-2,-1-3 0,1-1 0,-1-2 1,0-3 0,0 0 2,-1 0 3,-1-1 2,-1 1 4,4-2 3,10-2 3,10-4 3,9-2 4,4-2 0,-3 0-4,-3 0-2,-2 0-4,-1 0-2,3 0 0,3 0 0,3 0 0</inkml:trace>
</inkml:ink>
</file>

<file path=ppt/ink/ink5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0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82900 47331 665,'8'-14'71,"1"5"-11,2 3-11,0 4-10,1 2-9,1 2-4,1 0-5,2 2-6,-2 0-3,-1 1-4,-3 2-5,0 0-3,-3 1-5,-1 2-6,-1 0-7,0 1-7,-2 2-5,-2 1-5,-2 3-6,-2 1-4,-3 1-2,-2-1 3,-3-1 3,-3 0 3,-1-3 4,2-1 8,3-3 7,1-1 7,1-2 5,0 0 1,1-2 2,-1 0 2</inkml:trace>
</inkml:ink>
</file>

<file path=ppt/ink/ink5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0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82419 48165 590,'-50'28'-4,"11"-7"4,12-7 5,10-6 4,7-4 7,4 1 6,4 2 9,4 0 6,4 0 2,6-2-4,4-3-4,5 0-4,3-4-4,2 0-3,3-3-4,1-2-3,1-1-3,-2 0-3,0 1-4,-1-1-2,-2 1-8,-5 2-11,-3 2-10,-5 2-11,-2 0-7,-2-2-3,-2-2-3,-2-2-3,-3-1 3,-3-1 11,-2-2 10,-3 0 11,-3 0 7,0 1 3,-1 0 5,-1 2 4,-1 0 1,2 1-1,1-1-1,1 0-1,0 2 12,2 6 25,1 4 25,0 6 24,1 4 6,0 5-17,0 5-15,1 5-16,-1 4-11,0 6-6,0 5-4,0 4-6,0 4-6,0 2-7,0 1-5,0 3-7,0 4-7,-2 5-9,0 6-9,-1 7-9,-1-4-5,2-11 0,1-13-1,1-10 0</inkml:trace>
</inkml:ink>
</file>

<file path=ppt/ink/ink5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1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82512 48217 429,'-7'-62'36,"-1"15"0,0 15-1,0 17 0,0 10-3,-2 6-8,0 5-6,-1 7-6,-2 6-4,-2 5 1,-1 7 0,-3 5 2,0 2-3,-1-2-2,0-2-4,1-1-2,8-10-6,18-17-5,17-16-6,19-17-7,5-7 0,-6 5 2,-6 4 3,-6 3 3,-4 4 2,-3 5 1,-3 3 1,-3 4 1,-2 4 4,-4 2 8,-3 4 9,-2 2 8,-3 2 3,1 0-3,0 0-2,0 0-4,-1 0 1,0 1 0,-2 1 3,0 2 1,1-3-5,4-5-10,4-4-9,3-6-11,3-3-4,0-1 0,-1-3 2,1-1 1,-2 0 5,-1 4 12,-2 4 10,-2 4 10,-2 4 6,-2 4 1,-3 4-1,0 4 1,0-4-11,4-7-22,3-9-21,5-9-23,1-8-7,-1-7 9,-1-7 8,0-6 8,-2-2 7,-1 4 6,0 3 6,-2 5 6,0 2 3,0 1 2,0 2 1,-1 0 2,0 2 4,-2 5 5,-2 3 7,-2 5 6,-1 5 9,2 10 12,0 8 13,2 9 12,-1 5 0,-1 1-9,0 1-12,-1 1-9,-3 5-7,0 10-2,-3 10-1,-2 10-3,0 2-2,2-1-4,2-4-3,2-3-4,1-3-3,0-4 0,0-4-1,0-4-1,0-4-1,0-4-2,0-4-2,0-3-1,0-4-3,-2-1-5,0-3-4,-1-1-5,-3-3-1,-2-4 2,-4-5 2,-2-2 3,-3-3-2,-3 0-5,-3 0-3,-3 0-5,-3-1-3,-3-1-3,-2 0-3,-4-1-3,2-2 0,5 0 4,7-1 4,5-2 4,5 1 0,1-1-3,2 0-3,2 0-4</inkml:trace>
</inkml:ink>
</file>

<file path=ppt/ink/ink5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86962 48790 564,'-1'31'109,"-2"0"-24,-2 0-24,-1 1-23,-2-2-14,0 0-1,0-1-3,1-1-2,0-2-3,2-2-1,2-1-1,2-2-3,5-5-5,8-5-7,7-6-9,8-6-8,4-7-3,-1-6 1,-2-7 1,1-7 1,-4-3 1,-2 0 0,-3 0 2,-3-1 0,-3 2 0,-4 4 1,-4 2 0,-4 3 0,-3 2 2,0 3 5,-2 1 3,0 2 5,-2 2 1,-2 3 2,-2 1 0,-1 2 0,-3 2 0,0 2-2,-1 2-1,-1 2-3,0 2-2,1 2-5,1 1-4,0 3-5,2 0-1,3 0 3,1-2 2,2-1 2</inkml:trace>
</inkml:ink>
</file>

<file path=ppt/ink/ink5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3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88050 49400 488,'14'8'160,"-1"0"-39,-2-1-37,-2 1-39,-1 1-21,-1 1-2,1 3-4,0 2-3,0 0-3,0-1-5,-1-1-4,1-1-3,-1 0-16,0 0-26,-2-1-27,0 1-25,-3-1-5,-3-1 17,-2-1 18,-3 0 17</inkml:trace>
</inkml:ink>
</file>

<file path=ppt/ink/ink5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4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89416 48616 570,'-7'36'132,"2"-4"-31,2-5-31,2-5-32,1-2-18,0 3-2,0 1-2,0 3-4,1-2-2,2-5-3,2-5-3,2-5-3,1-2-1,1-2-3,2-1-2,0 0-1,1-3-2,1-4-3,1-4-1,2-4-2,-1-3 0,-1-1 1,-1-3 2,-1-1 1,0-3 2,0 0-2,-1-1 1,1-1 0,-2 1 0,-2 1 1,-4 3 0,-2 1 1,-3 3 1,-1 1 3,0 2 3,-1 2 4,-3 2 0,-2 1-1,-3 0-1,-3 2-1,-2 0-1,2 2-3,1 0-3,1 2-2,0 0-4,1 2-3,-1 0-4,0 2-3,1 0-4,0 2-3,2 0-2,1 1-3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59"/>
    </inkml:context>
    <inkml:brush xml:id="br0">
      <inkml:brushProperty name="width" value="0.04775" units="cm"/>
      <inkml:brushProperty name="height" value="0.04775" units="cm"/>
      <inkml:brushProperty name="color" value="#FED406"/>
    </inkml:brush>
  </inkml:definitions>
  <inkml:trace contextRef="#ctx0" brushRef="#br0">74901 15813 460,'8'-16'2,"-1"-2"3,1 0 4,0-1 3,-1 0 4,-2 1 3,-2 1 4,-2 1 4,-1 1 0,0 2-2,0 3-2,0 1-3,-1 1-1,-2 0-1,-2 1-2,-2-1-2,-3 0-1,-3 2-3,-5 1-1,-4 0-3,-5 3 0,-8 4-3,-9 4 0,-6 4-2,-7 5 1,-2 7-1,-3 7 1,-3 7 0,-3 5 0,0 6 0,-1 4 0,-1 5-1,2 2 2,3 0 4,4-2 3,5-1 4,3-1 2,7-2 0,6-2-1,6-2 1,5-1-1,5 2-2,5 0-2,5 2-2,4-1 0,4 2 0,4-2 0,4 1 1,5-1-1,8-2-3,6-2-4,7-2-2,4-4-3,4-6-2,3-5-2,3-6-1,1-6-1,2-1 0,0-4 0,2-3 1,0-1 1,2-2-1,0-1 0,2 0 1,-1-3 0,0-4 0,-2-4 1,0-4 1,-1-4 0,0-3 0,0-5 1,0-3 0,0-4 0,0-1 0,0-2 0,0-2 0,-1-2-1,-2 1 1,-2 0 0,-2 0 0,-2-1 0,-3 1-1,-3 0-1,-3 0 0,-4-1-1,-3-1 0,-5-1 0,-3 0-1,-4-2 2,-4-2 1,-4-3 2,-4 0 2,-4-5 1,-2-4 0,-3-5 2,-3-5 0,-3 0 0,0 8 0,-1 7 1,-1 6-1,-2 6 4,-1 6 8,-3 4 8,-1 5 7,-4 4-3,-7 2-11,-5 4-14,-6 3-12,-3 3-6,-2 6-1,0 4-1,-1 6-1,-1 5-2,0 7-4,0 7-3,0 7-4,6 0 0,10-4 4,11-5 4,11-5 4,5-3-1,0 1-5,0 0-6,1-1-6</inkml:trace>
</inkml:ink>
</file>

<file path=ppt/ink/ink5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8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90499 47194 506,'1'-29'6,"2"7"12,2 5 13,2 7 12,2 3 5,1 2-5,3 2-3,2 2-3,0 2-5,-1 4-5,-1 2-5,0 3-6,-3 3-4,-1 2-2,-2 1-4,-2 3-3,-2 1-2,-2 1-2,-2 1-1,-2 1-2,-3 1-1,-2-1-1,-3 1-1,-3-1-1,-2 1 0,0-1 1,1 1 1,-1-1 1,1-1 0,3-3 1,1-3 1,2-2 0,2-3 2,2 1 5,2 0 5,2 0 3,3 0 3,2 1 1,4 1 1,2 1-1,2 0 1,-1-2-3,1-3-2,0-1-2,-1 0-2,-1 2-1,0 2-2,-2 1-1,-1 3-1,0 2-1,-2 1-1,0 3 0,-3 1-1,-3 2 0,-2 3 0,-3 1 0,-4 3-2,-4 3-2,-4 3-4,-3 2-2,-4 1-4,-1 0-4,-2-1-4,-3-1-4,0-2-5,0-2-3,-1-2-4,1-1-3,2-5-1,5-4 6,5-5 4,5-4 6</inkml:trace>
</inkml:ink>
</file>

<file path=ppt/ink/ink5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6:5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92561 48255 559,'0'-14'0,"2"3"-1,0 3 0,2 2-2,-1 5 2,-1 6 4,0 6 3,-2 6 4,-1 2 0,-4 1-3,-2-1-4,-3 1-2,-1-2-4,2-1-1,2-3-3,3-1-2,2-4-3,5-4-3,6-6-2,4-4-4,3-2 1,1 0 6,1 2 6,1 1 5,-1 1 4,-4 6 5,-4 2 2,-5 5 5,-1 1 0,-2-1-2,0 0-1,-2-2-2,0-1-3,-2 0-4,0-2-5,-2 0-4,2-3-3,4-2-1,4-4-2,4-2-1,3-3 0,1-4 4,3-2 3,2-3 3,-1 0 2,-1 5 1,-2 3 1,-3 4 0,-2 4 5,-2 2 9,-4 4 10,-2 2 9,-1 1 0,2-2-10,2-2-9,1-2-11,2-2-5,0-2-4,0-2-2,0-2-3,0 0 0,-1 0 3,1 2 4,0 1 4,-1 1 4,0 3 6,-2 4 5,0 2 6,-2 3 3,-1 0-2,0 1-1,-2 2-1,1-2-1,2-1-4,2-2-3,2-2-2,1-2-5,2-2-8,0-2-7,1-2-8,0-2-4,-1-2 0,0-2-1,-2-1 0,-1-2 2,-2 0 2,-2 0 5,-2 1 2,-2-1 5,-2 2 3,-2 1 4,-2 1 4,-1 0 2,-2 2 0,0 1 0,-1 0 0,-1 2 1,-1 0 2,-2 2 1,0 0 1,0 2 2,-1 0 1,0 2 1,1 0 1,0 2 1,2 0-3,3 1-1,1 2-2,4-1-7,6-1-10,6-1-11,5 0-11,5-3-3,3-4 3,4-4 3,2-4 5,-1-1 3,-2 1 4,-3 0 4,-2 2 4,-3 0 2,-1-1 1,-1-2 1,-1 0 1,1-1 0,0 1 1,1-1-1,1 0 1,0 0 0,-1-1 0,0-1 0,-2-1 0,-1-1 0,-3 2 0,-1 1 0,-2 1 0,-1 1 0,-2 0 2,0 2 0,-2 1 1,0 0 6,0 0 11,0 1 12,0-1 10,0 3 10,0 8 9,0 6 7,0 7 8,0 5-4,-2 3-15,0 3-17,-2 3-16,1 3-12,0 6-9,2 4-8,1 6-10,0 2-9,1 3-9,2 2-10,0 2-9,1-3-3,0-5 4,0-6 4,0-6 4,0-5 4,0-6 4,0-3 4,0-6 4</inkml:trace>
</inkml:ink>
</file>

<file path=ppt/ink/ink5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3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43902 21928 556,'-15'-12'76,"3"6"-10,1 8-11,2 6-11,2 5-7,1 3-7,0 3-6,2 4-6,-1 2-3,-2 4-1,-2 4 0,-1 5-1,-1-2-1,2-4-2,2-5-2,2-5-3,3-4-3,2-3-3,4-3-5,2-2-4,3-7-3,3-9-1,4-8-1,2-9-1,1-5 1,1-2 2,-1-2 1,1-3 4,-2 0 0,-3 0 1,-3 0 0,-3 0 0,-1 2 2,-2 5 2,-1 5 2,0 5 3,-3 5 2,-4 3 2,-4 4 1,-4 4 2,-2 4 0,1 4-1,-1 4-2,0 3-2,1 4-9,-1 1-17,0 3-16,1 1-18,0 0-3,2-5 9,2-3 11,2-4 8,1-2 6,1 0 0,-1-1 0,0 1 1</inkml:trace>
</inkml:ink>
</file>

<file path=ppt/ink/ink5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3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45100 22850 581,'14'1'140,"-1"2"-31,-2 2-33,-2 2-31,-1 0-20,-1 1-9,1 0-9,0 0-7,0-1-6,0 1 0,-1 0-2,1 0 0,-1 0-13,-2 1-24,-3 1-22,0 2-24</inkml:trace>
</inkml:ink>
</file>

<file path=ppt/ink/ink5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4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46472 21132 493,'-1'-17'3,"0"-2"7,-2-1 6,0-2 5,-1-1 5,0 2-1,0 3 0,0 1 0,0 3-2,-2 1-2,0 2-4,-1 2-3,-2 2-3,0 2-3,-1 3-3,-1 1-3,-1 0-1,2-1 0,1 0 1,1-1 0,-1 0 2,0 2 0,-2 2 1,0 2 1,0 1 1,1 3 0,0 2 0,2 2 1,1 1 0,0 0 1,2-1 0,1 1 1,0 1 0,2 1 0,0 3-1,2 2 1,1 0-1,2 1-1,2-1-1,2 1-1,0 0-1,1 1 1,0 1 0,0 1-1,0 1 2,1 1 0,2 1 1,0 1 1,0 0 0,-1 1-1,0-1-1,-2 0-2,-1 0 0,0-1-2,-2-1 0,0-1-1,-2-1-1,-3-1-2,0-1 0,-3-1-1,-3-1-1,-2-3-1,-3-1-2,-3-2-1,-2-2 0,0-1-2,1 0 0,-1-2-1,0-1 1,-2-2 1,0-3 1,-1 0 1,1-3 1,1-1 0,2 0 1,3-1-1,1-3 1,2-2 2,2-3 3,3-3 1,1-3 1,3 0 1,4-1 0,2-1 1,3-1 0,4-1 0,2-1 0,3-1 0,2-2 0,1-1-1,1-2 0,1-2-1,0 0-2,-1 3-1,-1 3-3,-1 3-3,-2 3-6,-2 2-12,-4 4-10,-3 3-12,1-2-3,6-7 7,4-7 5,5-7 6,1-4 1,0-1-1,-1 0-3,-1-2-2,-1 2 2,-3 6 4,-1 4 7,-2 5 4,-3 4 5,-1 2 3,-2 4 3,-2 3 3</inkml:trace>
</inkml:ink>
</file>

<file path=ppt/ink/ink5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34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47835 19786 412,'14'-30'-14,"-1"3"7,-2 4 6,-2 2 6,-1 2 5,-1 2 3,1 3 2,0 1 3,0 1 1,0-2 1,0 0 0,-1-1 1,1 0-1,0 1 0,0 1 0,0 1-1,-3 6 5,-2 14 11,-6 12 11,-2 12 11,-5 9 0,-2 2-10,-3 4-9,-3 2-10,-2 2-7,1 0-5,-1 0-5,1 0-4,0 0-5,0 3-2,2 2-4,1 2-3,2-1-1,1-1-1,2-2 0,2-2 0,2-4 0,2-5-1,3-4 1,1-5 0,2-6-1,3-5-1,4-7-1,2-5-1,3-4-1,1-2 1,3-3 1,2 0-1,1-6 2,3-6 0,1-7 2,3-7 0,0-5 0,0-1-4,1-2-3,-1-2-3,-1-1 1,-5 3 1,-3 2 4,-4 2 3,-4 0 4,-1 1 5,-2-1 7,-2 1 5,-3 2 2,-4 7-2,-4 5-1,-4 7-1,-5 2-2,-5 4-2,-7 0-2,-5 4-2,-6 4 0,-4 9 1,-6 9 0,-4 9 1,2 1-5,8-4-8,9-5-10,9-5-10,5-3-7,1-1-7,1-1-6,1-1-6</inkml:trace>
</inkml:ink>
</file>

<file path=ppt/ink/ink5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43"/>
    </inkml:context>
    <inkml:brush xml:id="br0">
      <inkml:brushProperty name="width" value="0.04239" units="cm"/>
      <inkml:brushProperty name="height" value="0.04239" units="cm"/>
      <inkml:brushProperty name="color" value="#F2395B"/>
    </inkml:brush>
  </inkml:definitions>
  <inkml:trace contextRef="#ctx0" brushRef="#br0">25110 16000 519,'-16'17'112,"-1"3"-25,-2 3-25,1 3-27,-2 1-14,2-1-3,1-1-4,1-1-2,-1 1-3,-1 5-2,-3 3-2,-1 4-1,-1 1-1,3-4-1,1-2 0,3-3 0,1-3 0,2-3 1,2-3-1,3-3 2,1-2-1,2-1 1,2-1 1,2 0 0,2-3-1,4-3-4,2-2-2,3-4-4,4-1-2,2 0-1,3 0-2,3 0-2,2-1-2,1-2-1,1-2-1,1-1-1,1-5-1,2-4-1,2-5 0,3-5 0,0-5-1,0-5-1,0-4-1,1-5-2,-2-3 2,-2 2 3,-2 0 3,-1 2 4,-3 1 2,-3 5 3,-3 4 3,-3 4 2,-4 6 10,-5 9 19,-4 8 18,-5 10 18,-4 6 4,0 5-11,-2 5-12,0 5-11,0 2-8,0-1-4,2-1-5,1-1-4,0-2-2,2-1-2,0-3 0,2-1-2,0-1-1,2 1-2,0 1-3,2 1-2,-1 0 0,1-1 0,0 0 0,0-2 0,1-2 0,0-1 1,1-2-2,2-2 1,0-1 0,-1 1 0,1 2 1,0 0 1,-1 1-1,-2 1 1,-3 1 0,0 2 0,-4-1 0,-2 1-1,-4 0-1,-2-1-1,-3 2-1,-3 1-3,-3 3-1,-3 2-2,-3 0-4,-1 1-5,-3-1-4,-1 0-6,0 0-3,3-1 1,3-1-1,3 0 0,3-5 2,3-3 4,3-6 4,3-4 5</inkml:trace>
</inkml:ink>
</file>

<file path=ppt/ink/ink5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7:44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27800 17200 502,'16'1'77,"1"4"-11,1 2-11,2 3-12,-2 1-9,0 0-5,0-2-6,-2 0-6,-1-1-5,-1 1-2,-1 1-2,0 2-3,-3 0-1,-1 1-1,-2 1-1,-2 2 0,-3-1-1,-2-1-3,-3-1-3,-4-1-3,-3 1-1,-5 3 1,-5 4-1,-5 2 1,-1 0 1,3-3 2,3-3 3,3-3 2,5-2 5,8-2 8,8-3 6,8-1 8,6-2 1,5-4-4,5-2-4,5-3-4,2-2-4,0 0-7,0 0-4,1 0-7,-2 1-2,-2 1 1,-2 0 1,-1 2 0,-3 0-3,0 0-8,0 0-10,-2 0-7</inkml:trace>
</inkml:ink>
</file>

<file path=ppt/ink/ink5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5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101218 42125 587,'-15'-21'4,"4"5"7,3 4 7,3 6 8,1 4 4,0 4 1,0 4 2,0 4 1,0 2-1,0 1-3,0 1-4,0 2-3,-1 1-3,-1 7-2,-3 3-2,-2 6-1,-2 3-3,-1 2-1,-3 2-2,-1 3-1,-3 1-4,0 5-3,-1 4-6,0 4-3,-1 0-5,4-1-5,3-2-6,3-2-4,2-3-2,3-4 3,1-4 2,2-4 4,2-5-2,2-6-8,2-5-6,2-6-8</inkml:trace>
</inkml:ink>
</file>

<file path=ppt/ink/ink5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102500 42844 520,'-21'0'21,"3"0"-4,4 0-4,5 0-3,0 1 0,0 3 2,-2 4 3,1 2 3,-2 2 1,0 1-1,0 1 0,1 2-2,-1 0 0,0 3-1,0 1-2,1 3-1,-1 0 0,2 1-1,1-1-1,1 1 1,1-2-3,2-1-1,2-3-2,2-1-3,3-2-2,6-1-2,4-1-2,5 0-3,3-6-2,1-7 1,1-7-1,1-9 0,1-5 1,1-3-1,1-3 0,1-3 0,-2-1 1,-2 2 0,-3 0 1,-2 1 1,-5 2 1,-3 5 1,-4 3 1,-4 5 1,-4 2 1,-2 0 1,-4 2 0,-2 1 1,-2 0 0,-3 2 2,-2 1 1,-1 0 2,-2 2 0,1 1 0,-1 0 0,1 2 0,3 0-2,10 0-2,9 0-4,8 0-3,6 0-2,3 0 1,3 0 1,3 0-1,-1 0 2,-3 0-1,-5 0 1,-3 0 1,-4 2 6,-2 7 11,-4 6 13,-2 6 11,-4 2 3,0 2-5,-4 1-6,0 1-5,-2 0-5,2 1-3,1-1-3,0 1-3,2-2-3,1 0-1,0-1-3,2-1-1,1-2-1,1-3-4,3-3-2,2-3-2,1-2-2,2-2-1,0-2 1,1-2-2,2-4 1,2-6 1,1-6 1,3-6 1,0-5 0,1-5 0,-1-4-1,1-6 0,-1-1 1,-1 2 0,-1 2 0,-1 2 1,-2 2 1,-4 3 0,-4 3 0,-4 3 0,-3 2-1,0 3 0,-2 1-1,0 2-1,-2 3 0,0 1-1,-1 2 0,-2 2 0,-2 3-7,-5 4-12,-5 4-12,-5 4-13,-1 1-1,5 1 8,3 0 8,5 0 8,2-2 6,2-1 2,2-2 4,3-2 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87950 18050 631,'-47'0'9,"6"0"8,7 0 7,6 0 7,7 3 6,10 6 2,10 7 2,9 6 2,9-1-2,9-5-9,10-7-8,10-5-9,10-4-5,13 0-5,12 0-4,13 0-5,4-2-3,-3-3-1,-3-3-3,-2-2-2,-5-1-4,-2 3-6,-3 3-5,-3 4-6,-6 1-4,-5 0 1,-7 0-2,-5 0 1,-8-2 1,-5-3 1,-7-3 3,-5-2 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03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75231 15842 448,'-39'-28'72,"0"5"-11,0 7-12,-1 5-10,1 4-8,2 2-3,0 2-2,1 2-2,-1 2-3,-2 2-3,-4 2-3,-2 2-2,-2 3-2,0 4-1,0 3 0,0 5 0,0 3-1,0 2 0,0 4 0,0 3 0,1 3 0,5 5 0,4 2 0,4 6 0,2-1 0,3-1-2,1-2-1,3-1-2,2-3 0,3 0-1,3-2 0,2 0 1,3-1-3,3-2-1,1 0-3,2-1-3,2 1 0,2 2-1,2 4 2,2 2 0,2 1 0,4-4 2,2-2 0,3-3 1,2-3 1,2-2 0,0-1 0,1-3 1,1-1-1,1-3 0,1-1-1,1-3-2,2-1 0,1-1-1,2-1-1,3 0-2,0-3 1,-2-3 0,0-3 2,-1-2 0,0-3 0,1-1 1,1 0-1,1-1 0,0-3 0,1 0 1,-1-3 0,0-2 1,2-3-1,1-3 1,2-5 1,3-4-1,0-3 1,2-3-1,0-3-1,2-2 0,0-4 0,0-3 0,0-2 0,1-4 0,-2-2-1,-2-2-1,-2-2-1,-2-1-2,-2-2 0,-3 2 1,-3 1 1,-3 0 2,-4 0 1,-3-2-1,-4-1 2,-4-3-1,-4-1 1,-3 0 1,-2 1 2,-4-1 0,-2 4 2,-3 6 4,-4 7 2,-2 8 3,-1 4 3,-1 5 1,0 3 1,1 5 2,-3 2-4,-2 2-7,-3 3-9,-3 1-7,-7 3-3,-10 4 1,-12 4 1,-10 4 1,1 2-2,13-1-7,12 1-7,13 0-6,6 0-7,1 2-7,-1 0-6,1 1-7</inkml:trace>
</inkml:ink>
</file>

<file path=ppt/ink/ink5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18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104762 42434 468,'8'-7'-2,"0"2"-3,0 2-4,0 2-3,-1 1 6,-1-2 16,-1 0 15,0-2 15,-2 0 7,0-2-3,-2 0-2,0-1-3,-1 1-5,0 6-7,0 4-8,0 6-6,1 3-5,2 3 0,2 3-1,2 3-1,0 0-2,-1-1-2,-1-2-4,0-3-3,-3-1-1,-2-2-1,-3-3-1,-4-1 1,-3 0-1,-3 4-1,-5 2 0,-3 3 0,-3 2 0,-2-1 1,0 1 3,0-1 1,-1 1 0,3 1 2,1 1-1,3 1 1,2-1 0,2-3 1,4-3 1,3-2 1,6-6 0,10-8-1,9-8-1,11-8-1,6-5-2,5-5-2,3-3-2,4-4-3,-1-1 0,-2 5-1,-5 3 1,-4 5-1,-4 3 3,-5 3 4,-5 2 3,-5 4 5,-6 6 4,-10 8 4,-8 9 5,-9 10 4,-4 2 2,1 0-1,1-1-1,1-1-1,2-2-3,4-3-2,4-3-4,5-2-4,5-5-2,9-3-3,10-4-1,8-4-2,3-3-4,0-3-6,-1-4-5,-1-2-5,-3 0-2,-3 5 2,-4 3 2,-5 4 2,-3 3 3,-2 2 4,-4 2 4,-2 2 3,-3 1 4,-2 3 4,-2 2 3,-2 1 4,0 1 2,0-2 0,2-3-1,1-1 1,1-2-2,6-4-5,2-3-4,5-2-5,3-3-4,0-2-4,1-1-5,1-3-5,-1 0 5,-4 0 12,-5 2 13,-3 1 12,-1 3 5,0 6-1,2 6-1,0 5-1,0 4-2,0 0-2,-2-1-1,0 1-3,-2 0-2,0-1 0,-2 1-2,0 0-2,3-3-2,6-5-7,7-5-5,7-4-5,3-4-4,-3-2-1,-1-2 0,-2-1-2,-3-3 2,-1-2 3,-2-1 3,-2-3 2,-3-1 3,-1-1-1,-2-1 0,-2-1 1,-2 1 0,-4 3 2,-2 3 1,-3 3 2,-3 1 2,0 2 0,-1 1 3,-1 1 1,-1 2 0,1 4-2,-1 4-3,0 4-1,5 1-6,9 1-8,8 0-9,9 0-9,6-3-3,1-4 4,3-6 4,1-4 2,0-3 3,-1-2 1,-3 0 1,-1-1 0,-2 0 3,-3 1 5,-1 1 3,-2 1 5,-3 0 4,-1 2 3,-2 1 5,-2 0 3,-2 2 6,0-1 6,-2 0 8,0 0 6,-1 3 4,0 4 0,0 6 1,0 4 0,0 4-2,0 5-5,0 4-4,0 3-6,-1 5-3,0 5-4,-2 4-3,0 6-4,0 3-4,0 3-4,2 4-4,0 2-3,2 3-7,0 1-7,2 3-8,0 2-8,0-5-4,0-7-1,-2-10-2,0-8 0,-1-6-4,2-1-5,0-3-7,2-1-5</inkml:trace>
</inkml:ink>
</file>

<file path=ppt/ink/ink5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3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81515 19459,'0'-16,"0"-7,0 0,-7 7,-1 1,8 7,0 0,8 24,-1-1,1 1,-1-1,1 1</inkml:trace>
</inkml:ink>
</file>

<file path=ppt/ink/ink5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4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77394 24428,'-47'0,"31"-23,1-1,7 16,0 1,8-1,0 0,24 8,-1 0,16 0,0 0,24 8,0 0,-8 15,-1 0,1 9,0-1,-31-8,-1 1,-7-16</inkml:trace>
</inkml:ink>
</file>

<file path=ppt/ink/ink5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28:45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79422 32325,'-78'-31,"62"15,1 1,-17-9,1 1,31 15,0 0,31 16,1 0,23 7,-1 1,17 7,-1 1,-15-1,0 1,-8-1,0 1,8-1,0 0,-40-15,1 0,0 8</inkml:trace>
</inkml:ink>
</file>

<file path=ppt/ink/ink5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83925 16575 333,'49'20'167,"16"14"-1,16 14 1,15 16 0</inkml:trace>
</inkml:ink>
</file>

<file path=ppt/ink/ink5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28:58"/>
    </inkml:context>
    <inkml:brush xml:id="br0">
      <inkml:brushProperty name="width" value="0.02277" units="cm"/>
      <inkml:brushProperty name="height" value="0.02277" units="cm"/>
      <inkml:brushProperty name="color" value="#00BFF3"/>
    </inkml:brush>
  </inkml:definitions>
  <inkml:trace contextRef="#ctx0" brushRef="#br0">83828 16711 966,'-8'-15'-2,"2"4"-3,1 3-2,0 3-4,1 3 2,1 5 9,-1 6 9,0 4 8,0 5 1,0 5-5,0 5-5,0 5-6,0 2-2,1 0 0,-1 0 0,0 1 0,0-2 0,2 0 0,0-1 0,2-1 1,0-1-2,0 1 0,0-1 0,0 0-1,0 1-2,0 1 0,0 1-1,0 0-2,0 2-1,0 1 0,0 0 0,0 2-2,0 0 1,2-2 2,0 0 0,2-1 1,-1-1 2,-1-2 0,0 0 1,-1-1 1,-1-1 1,0-1-1,0-1-1,0-1 1,0-2-1,0 0 0,0-1 1,0 0 1,0-3-1,0 0 1,0-1-1,0 0 0,0-1 1,0 1-2,0 1 1,0 1-2,0 1 1,0 1-2,0 1 1,0 1-2,0-1 0,0 0-2,0-1-2,0-1-1,0 0-1,0-1 2,0 1 0,0-1 3,0 0 0,0-1 2,0-1 0,0 0 2,0-2 1,0 1-1,0-1 0,0 1-1,-1-1 2,-1-1-1,0-1 2,-1-1 1,-1 0 1,2 0 1,0-1 1,2 1 1,0 0 0,0 1 0,0 1-1,0 2-1,0-2 0,0 1-1,0-2 1,0-1-2,0 0 1,0 1 1,0 1-1,0 2 1,0-1 1,0 1-1,0-1 1,0 1 0,0-1 0,2 1 0,0-1 1,2 1 1,-1 0-1,-1 1 0,0 1-1,-1 1-1,-1 1 1,0 1-1,0 1 1,0 1 0,0 0 1,0 1-1,0-1 0,0 1-1,0-2 1,0 0 1,0-1 1,0 0 0,0-2 0,0 1-1,0-1 0,0 1-2,0-1-1,1 1 0,2-1 0,0 1-1,0-1-1,0 1-1,-2-1 0,0 1-2,-1-1 0,0 2 0,0 1 1,0 1-1,0 1 0,0-1 1,0 0 1,0 1 0,0 0 0,0 1 0,0 0-1,0 3 1,0-2 0,0 0 0,0-1 0,0-1 0,0 0 1,0 1 0,0 0-1,0 2 1,0 1 0,0-1-1,0 0 0,0 1 1,0-1-1,0 0-1,0 1 1,0-1-1,0 0 0,0 1 0,0-1 1,0 0-1,0 1 1,0 1-2,0 1 0,0 1-1,0 0 1,2 0 0,0 0 2,2 1 1,-1-2 1,-1-2 0,0-2-1,-1-1 1,-1-3 0,0 0 0,0 0-1,0-2 1,0-1 0,0 1-1,0-1 2,0 1-1,-1-1 0,-1-2 1,0 0-1,-1 0 0,-1-2 0,2 1 0,0-1 1,2 1-1,0 0 0,0-1 1,0 1-1,0-1 0,0 2 1,0-1-1,0 2 1,0 2 0,0-2 1,0 0-1,0-1 0,0 0 0,0-1 1,0 1-1,0 1 2,0 1 0,0 0-1,0 1 1,0-1 0,0 1-1,0-1 0,0-1 1,0-1-1,0-1 0,0-1-1,2 1 1,0 0-1,2-1-1,-1 0 1,-1-1-1,0 0 0,-1-2 0,-1 0 0,0-1-1,0 1 1,0 0 0,0-1 0,0 1 1,0 0 0,0-1 1,-1 1 0,-1 1 0,0 2 1,-1 0 0,-1 0 0,2 1 0,0-1 0,2 1 1,0 0-1,0 1 0,0 1-1,0 1 1,0 0-1,0-1-1,0-1 1,0-1-1,0 0-1,0 1 1,0 1 0,0 1 0,-1 1 1,0-1-2,-2 1 1,0-1-1,0 1 0,0-1 0,2 1 1,1-1-1,0 0 0,0-1 0,0-1 0,0 0 0,0-3-1,0 1 0,0-2 0,0-1-1,0 0 0,0-1-1,0 1-1,0 0 0,0-1-1,0-1 0,0-1-1,0 0-1,0-2-1,0 1-1,0 0-2,0 0 0,0-2 0,0 1 2,0-2 3,0 0 3</inkml:trace>
</inkml:ink>
</file>

<file path=ppt/ink/ink5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12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26628 32751 464,'-22'-15'4,"3"2"9,3 3 8,3 1 8,5 5 7,8 8 4,8 8 6,8 7 5,3 6-2,1 1-5,-1 2-7,1 3-6,0 1-5,1 2-4,1 3-2,1 1-4,-1-1-3,-1-2 0,-3-3-3,-1-3-1,-1-3-4,0-2-5,-1-1-5,1-2-5,1-1-3,1 1 0,3 1 1,1 1 0,1-1 3,-1-3 2,-1-3 4,0-3 2,-2-4 2,1-4-1,-1-6-1,1-4-1,2-10-1,7-13-1,5-14-2,6-14 0,7-10-1,6-5 1,7-6-1,8-6 1,1-2-3,0 1-2,-1 3-5,0 2-3,-5 5-2,-5 11 1,-6 9 2,-6 10 0,-6 9-1,-7 8-6,-7 7-6,-7 8-5,-5 4-2,-1 1-1,-2-1 0,-2 0 0</inkml:trace>
</inkml:ink>
</file>

<file path=ppt/ink/ink5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28"/>
    </inkml:context>
    <inkml:brush xml:id="br0">
      <inkml:brushProperty name="width" value="0.04633" units="cm"/>
      <inkml:brushProperty name="height" value="0.04633" units="cm"/>
    </inkml:brush>
  </inkml:definitions>
  <inkml:trace contextRef="#ctx0" brushRef="#br0">12458 52879 474,'-34'0'43,"13"0"1,11 0 1,12 0 0,7 0-1,3 2-4,4 0-4,2 2-4,1-1-3,1 1-2,-1 0 0,1 0-2,0-1-3,3 0-2,1-2-3,3 0-3,0-2-3,-2 0-6,0-2-6,0 0-4,-3-1-5,0 0-6,-1 0-5,0 1-5,-3-1-5,-1 0-7,-3 0-5,-1 1-7,-4 1-2,-6 5-1,-6 5-1,-6 5-1,-2 1 5,1-3 10,0-3 10,2-2 9</inkml:trace>
</inkml:ink>
</file>

<file path=ppt/ink/ink5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29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13165 53400 560,'0'15'161,"0"-1"-39,0-1-41,0 0-41,0 2-22,0 7-6,0 6-7,0 8-4,-1 3-4,0 0 1,-2 1 1,0-1 1,0 0-8,1 0-16,0 0-17,2 0-17,0-4-8,2-8 2,0-7 1,1-8 1</inkml:trace>
</inkml:ink>
</file>

<file path=ppt/ink/ink5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1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15179 53016 572,'-9'-7'93,"-2"2"-21,-2 2-20,-1 2-21,-2 2-12,-1 4-3,-2 2-5,1 3-2,-3 3-3,-1 0-1,-3 1-1,-1 1-1,-1 1-1,3-1 1,1 1-1,3-1 0,0 0-1,1-2 1,-1-3 0,1-1 1,1-1-1,2 0 1,4 0 1,3-1 0,5 1 0,8-2 1,8-1 0,7 0 1,5-1 0,-1 2-1,1 0 0,-1 1-1,1 0 1,-1 0-1,1-2 0,-1 0 0,1-1 0,1 1 0,1 2 1,1 0-1,-1 0-1,-2-1-6,-1 0-3,-2-2-5,-3 0-1,0 0 2,0 0 1,-2 0 2,-1 0-11,-1 0-23,-1 0-23,0 0-24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3"/>
    </inkml:context>
    <inkml:brush xml:id="br0">
      <inkml:brushProperty name="width" value="0.05667" units="cm"/>
      <inkml:brushProperty name="height" value="0.05667" units="cm"/>
      <inkml:brushProperty name="color" value="#FED406"/>
    </inkml:brush>
  </inkml:definitions>
  <inkml:trace contextRef="#ctx0" brushRef="#br0">90691 19415 388,'35'-90'16,"-9"23"0,-9 24-1,-9 24 0,-3 9 0,0-4 3,1-4 4,2-3 2,-1-1 2,-2 3 1,-3 3-1,0 3 1,-5 7 1,-2 13 1,-5 14 2,-4 11 2,-1 8-3,-1 1-4,0 0-5,1 2-6,-2-1-3,0 0-1,-1-2-3,-1 0-1,0-2-1,2-3-2,3-4 0,1-2 0,2-2-2,2-3 1,3-1-2,1-3 1,1-7-2,2-12-3,0-14-4,2-11-2,3-10-4,7-5-2,8-4-4,6-6-3,4-2 0,1 1 0,0-1 1,3 0 1,-3 2 2,-2 6 3,-3 4 4,-3 5 3,-3 6 2,-2 5 2,-4 7 2,-3 5 1,-4 9 6,-6 12 11,-6 11 9,-5 13 10,-4 5 3,0 2-6,1 1-6,-1 0-5,0-1-3,-2-2-3,0-3-2,-1-3-3,0-3 0,1-2-2,1-1-1,1-3-1,1-2-2,2-2-2,3-5-3,1-1-1,3-6-4,4-6-4,4-8-3,4-6-5,4-8-1,7-7 2,6-8 2,5-8 3,4-6-2,1-2-5,1-4-3,0-2-4,0 1-1,-5 5 2,-3 4 1,-5 6 3,-3 5 4,-4 7 5,-5 7 6,-3 7 6,-4 7 8,-4 6 11,-4 7 9,-3 8 10,-4 5 3,0 5-4,-1 5-5,-1 5-4,-3 4-4,-2 4-2,-3 4-3,-3 4-2,1-1-3,3-4-3,5-6-2,3-4-2,3-5-2,0-3-4,2-5-2,1-3-2,3-7-5,6-10-5,6-10-6,6-9-5,3-9-4,5-5-2,2-7-4,3-4-2,1-5 1,1-1 5,-1 0 4,1-1 5,-3 2 3,-3 6 1,-5 5 2,-3 7 1,-6 10 10,-6 13 21,-8 14 20,-6 13 20,-4 9 5,-1 5-11,-2 3-11,1 4-11,-2 2-9,0-2-6,1 0-7,-1-1-5,1-1-9,3 0-9,1 0-10,2 0-9,2-1-5,3-3 0,1-4 0,2-2 1,1-3-4,0-5-7,0-3-8,0-4-7</inkml:trace>
</inkml:ink>
</file>

<file path=ppt/ink/ink5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2"/>
    </inkml:context>
    <inkml:brush xml:id="br0">
      <inkml:brushProperty name="width" value="0.03812" units="cm"/>
      <inkml:brushProperty name="height" value="0.03812" units="cm"/>
    </inkml:brush>
  </inkml:definitions>
  <inkml:trace contextRef="#ctx0" brushRef="#br0">17828 52620 577,'-8'-11'10,"2"8"19,1 9 21,0 10 19,1 4 3,1 2-14,-1 3-15,0 2-14,0-1-9,0 0-3,0-1-5,0-1-3,0 0-4,1 1-6,-2 1-5,2 1-5,-1-1-5,2-1-6,0-3-7,2-1-5,0-2-5,0-1-3,0-1-4,0-1-4,1-2 1,2-4 4,2-5 6,2-2 3</inkml:trace>
</inkml:ink>
</file>

<file path=ppt/ink/ink5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2"/>
    </inkml:context>
    <inkml:brush xml:id="br0">
      <inkml:brushProperty name="width" value="0.03832" units="cm"/>
      <inkml:brushProperty name="height" value="0.03832" units="cm"/>
    </inkml:brush>
  </inkml:definitions>
  <inkml:trace contextRef="#ctx0" brushRef="#br0">18500 53162 574,'7'-8'2,"-2"-1"4,-3-2 5,0 0 4,-2 4 8,0 7 11,0 7 11,0 9 11,-1 3 1,-1 1-10,0-1-11,-1 1-10,-1-2-7,2-1-4,0-2-3,2-3-3,0 0-3,0 0-2,0-1-2,0 1-2,1-1-2,4-2-4,2-2-4,3-2-5,2-3-1,2-3 1,0-2 0,1-3 1,0-3 0,-1 0 1,-1-1 1,-1-1 0,-1-2 2,-1 0 1,0-1 1,-2-1 3,-1-1 0,-2 1 2,-3-1 0,0 1 1,-4 0 1,0 2 2,-3 3 2,-2 1 1,-1 1 0,-2 2-2,0 1-1,-1 0-2,-1 1-1,1 1-3,-1-1-2,1 0-1,-1 0-2,2 2-2,1 0-2,1 2-2</inkml:trace>
</inkml:ink>
</file>

<file path=ppt/ink/ink5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4401" units="cm"/>
      <inkml:brushProperty name="height" value="0.04401" units="cm"/>
    </inkml:brush>
  </inkml:definitions>
  <inkml:trace contextRef="#ctx0" brushRef="#br0">18864 52533 499,'7'-6'8,"-2"4"17,-3 4 18,0 4 17,-2 3 2,0 3-10,0 3-11,0 4-12,0 1-6,0 0-1,0 2-2,0 1-2,-1 0-1,0-1-2,-2-1-1,0-1-1,-1-1-2,2-1-3,0 0-1,2-2-2,0 0-2,2 1-1,0 1 0,2 1-2,0 0 0,0-3-3,-1-1-2,2-2-2,-1-2-2,1 1-5,2 0-2,0 0-5,-2 0 0,-6 3 1,-6 1 0,-6 3 2,-3 0 0,-1-3-3,-1-1-2,-1-2-1,-1-3-2,-1-1-1,-1-2-2,-1-2 0,1-2 0,1 0 1,3-2 2,1 0 2,2-3 1,1 0 2,0-3 2,2-2 2,1-1 1,3-2 2,1 0 2,2-1 1</inkml:trace>
</inkml:ink>
</file>

<file path=ppt/ink/ink5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19250 52767 724,'29'-22'47,"-3"5"-3,-5 3-1,-3 5-1,-2 1-6,3 2-7,1 1-9,3 1-9,0-1-8,0 2-9,1-1-10,-1 0-9,-2 1-3,-3 2 3,-4 2 5,-4 2 4</inkml:trace>
</inkml:ink>
</file>

<file path=ppt/ink/ink5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3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20400 53216 547,'7'22'108,"-2"-2"-24,-3-1-24,0-2-25,-3-2-13,-1 1-1,0 0-2,-1-1-2,-1 1 0,2-1-2,0 1-1,2 0-1,0-1-2,2-1-3,0-1-2,2-1-4,0-1-1,3-2-3,2-2-2,2-2-1,1-3-3,1-3-2,1-2-3,2-3-2,-1-3-1,-1-2 0,-1-2-1,-1-1 1,-1-2 0,0 1 0,-2-1 2,-1 0 0,0 1 3,-2-1 4,-1 1 4,0-1 5,-2 0 3,0 1 2,-2-1 1,0 0 2,-3 2 0,0 1-2,-3 2-3,-2 3-1,-2 1-5,-2 2-4,-1 2-6,-3 2-5,-1 2-4,-1 2 1,-1 2-2,-1 2 0,1 0-5,2-1-9,4-1-9,3 0-8</inkml:trace>
</inkml:ink>
</file>

<file path=ppt/ink/ink5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8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25950 52710 680,'0'-22'3,"0"4"3,0 5 5,0 3 4,0 2 3,0 0 2,0 0 2,0 1 0,1 0 2,2 2-2,2 2-1,2 2-1,0 2-2,1 2-2,0 2-2,0 2-3,-1 2 0,-1 3-1,0 3 0,-2 3 0,0 2-1,-2 1-4,0 1-3,-2 2-4,0 0-2,-2 2-3,0 3-2,-2 1-2,0-1 0,1-3 1,-1-5 2,0-3 1,0-4 0,0-1 1,0-2 1,0-2-1,2-4 3,2-4 1,3-6 4,4-4 2,2-3 0,3-1-5,4-2-5,2 0-4,1 0-3,-1-1-3,-1 0-3,-1 1-2,-1-1 0,-2 2 0,-3 1 0,-1 1 1,-1-1-1,2 0-4,0-1-3,1-1-4,0 1 9,-2 3 21,-2 2 23,-2 4 22,-2 3 7,-1 2-8,0 3-6,-1 4-8,-1 1-5,0 0-5,0-1-3,0 1-4,0 0-2,0 0 0,0 0 0,0 0 1,0-1-7,0 1-15,0 0-15,0 0-15,0-2-7,3-2 0,2-4 0,2-2 0,0-3 5,0 0 10,-2-2 9,0 0 11</inkml:trace>
</inkml:ink>
</file>

<file path=ppt/ink/ink5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328" units="cm"/>
      <inkml:brushProperty name="height" value="0.03328" units="cm"/>
    </inkml:brush>
  </inkml:definitions>
  <inkml:trace contextRef="#ctx0" brushRef="#br0">27072 52025 661,'8'-21'0,"0"5"12,-1 4 12,1 6 13,0 4 3,0 4-6,0 4-5,-1 4-5,1 2-4,-2 3-3,-1 2-2,0 1-3,-2 3-1,-2 1 1,-2 3 1,-2 1 2,-3 3-3,-2 2-4,-3 4-5,-3 3-4,-3 0-3,-1 0-2,-3-2-1,-1 0 0,-1-2-3,1-3-3,1-3-2,1-3-3,2-3-4,2-2-2,4-1-5,3-2-2</inkml:trace>
</inkml:ink>
</file>

<file path=ppt/ink/ink5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326" units="cm"/>
      <inkml:brushProperty name="height" value="0.03326" units="cm"/>
    </inkml:brush>
  </inkml:definitions>
  <inkml:trace contextRef="#ctx0" brushRef="#br0">27550 53450 661,'29'15'43,"-5"-1"-2,-5-1-4,-5 0-2,-2-2-3,1 1-3,1-1-2,2 1-2,-1-1-3,-1-1-4,-1 0-4,-1-2-3,-1 0-7,0 0-10,-2 0-10,-1-1-11,0 0-11,0 0-11,0-2-11,0 0-12</inkml:trace>
</inkml:ink>
</file>

<file path=ppt/ink/ink5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2843" units="cm"/>
      <inkml:brushProperty name="height" value="0.02843" units="cm"/>
    </inkml:brush>
  </inkml:definitions>
  <inkml:trace contextRef="#ctx0" brushRef="#br0">29100 51746 773,'23'-14'78,"-1"3"-18,-1 3-18,-1 3-17,-1 1-11,1 2-7,-1 0-7,1 2-5,-2 0-6,-3 0-2,-3 0-4,-2 0-3,-4 1-5,-3 4-9,-2 2-7,-3 3-9,-3 0 1,2-1 9,-1-2 9,0-2 8,-1-1 7,0 1 3,-1 1 4,-2 2 4</inkml:trace>
</inkml:ink>
</file>

<file path=ppt/ink/ink5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39"/>
    </inkml:context>
    <inkml:brush xml:id="br0">
      <inkml:brushProperty name="width" value="0.03677" units="cm"/>
      <inkml:brushProperty name="height" value="0.03677" units="cm"/>
    </inkml:brush>
  </inkml:definitions>
  <inkml:trace contextRef="#ctx0" brushRef="#br0">29027 52250 598,'-14'0'1,"3"2"3,3 0 3,2 2 3,2 1 5,1 3 9,-1 4 8,0 2 9,1 2 1,0 1-5,2 1-5,0 1-5,1 3-4,0 3-4,0 4-4,0 5-4,0 1-1,0 0 1,0 0 2,0 1 0,0-1-2,-2 2-7,0 0-8,-1 2-7,-1-1-3,2-2 0,0-2 0,2-1-1,0-3-5,0-3-11,0-4-10,0-1-12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5"/>
    </inkml:context>
    <inkml:brush xml:id="br0">
      <inkml:brushProperty name="width" value="0.06328" units="cm"/>
      <inkml:brushProperty name="height" value="0.06328" units="cm"/>
      <inkml:brushProperty name="color" value="#FED406"/>
    </inkml:brush>
  </inkml:definitions>
  <inkml:trace contextRef="#ctx0" brushRef="#br0">89900 27300 347,'0'15'70,"0"-1"-12,0-1-12,0 0-12,0-2-6,0 1-3,0 0-2,0 0-2,0 2-1,2 5 1,0 5 0,2 5 2,-1 3-2,-1 2-1,0 3-3,-1 1-2,-1 1-1,0 0 0,0 0 1,0 0 1,0 0-2,2-2-2,0 0-2,2-1-4,-1-2-1,1 0-2,0-1-3,0-1-1,0-3-2,0-3-2,0-5-2,0-3-2,-1-9-4,0-14-9,-2-14-7,0-13-8,-2-9-2,0-2 5,-2-4 4,0-2 5,-1-1 4,0 2 3,0 2 2,0 2 4,1 1 1,0 0 2,2 0 3,0 0 1,1 3 3,0 7 3,0 7 4,0 8 4,1 8 6,0 15 11,2 14 10,0 14 9,1 4 2,0 0-8,0-3-8,0-2-9,0 1-4,2 1-1,0 2-3,1 2-2,1 1-1,-2-2-2,-1 0-1,0-1-2,-2-3-2,0-6-2,-2-3-3,0-6-2,-3-11-7,-2-16-11,-4-17-11,-2-17-12,0-10-2,2-3 7,4-5 6,3-3 6,1 0 6,0 8 4,0 6 5,0 8 4,0 6 4,0 7 4,0 7 4,0 7 3,0 9 8,0 10 7,0 12 10,0 10 9,0 7 1,2 4-7,0 4-6,2 4-7,0 1-3,1-2-2,2-2-1,0-2 0,0-2-3,0-3-2,-2-4-3,0-2-1,-2-2-4,2-1-1,-2-1-3,1-1-2,-3-9-8,-8-16-15,-6-18-16,-7-15-14,-1-10-2,7 0 10,5-2 11,6 0 10,3-1 6,0 0 4,0 0 2,0 0 4,1 8 9,2 15 18,2 17 15,2 14 17,-1 11 5,-1 5-8,-2 5-8,-2 5-9,0 4-4,0 2-1,2 4-3,0 3-1,1-2-3,0-2-4,0-5-3,0-4-5,-1-2-2,0 1 0,-2-1-1,0 0-2,-1-1-2,0-3-5,0-3-5,0-3-5,-1-7-12,0-10-18,-2-12-19,0-10-18,-1-4-4,0 1 10,0 3 9,0 1 10</inkml:trace>
</inkml:ink>
</file>

<file path=ppt/ink/ink5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0"/>
    </inkml:context>
    <inkml:brush xml:id="br0">
      <inkml:brushProperty name="width" value="0.03446" units="cm"/>
      <inkml:brushProperty name="height" value="0.03446" units="cm"/>
    </inkml:brush>
  </inkml:definitions>
  <inkml:trace contextRef="#ctx0" brushRef="#br0">29050 52756 638,'7'-8'0,"-2"0"0,-3 1 0,0-1 0,-1-1 0,1 0 0,3-1 0,2-1 0,2-1 6,2 0 12,1 1 12,3-1 12,2 1 4,3 2-5,3 2-5,3 3-4,0 0-5,-3 2-5,-3 0-3,-3 2-5,-2 2-3,-3 4-3,-1 3-3,-2 5-1,-2 2-3,-2 1-2,-3 1-2,0 1-1,-5 1-4,-4 1-5,-6 1-4,-3 1-4,-4-1-4,1-1 1,-1-3-1,0-1 0,1-2 0,1-3 0,1-1 1,1-2 0,1-2 0,1-2 3,1-3 1,0 0 2,2-5 0,3-4 1,1-5-1,2-5 0,2-2 0,0 1 4,2 0 2,0 2 4,2 1 3,2 1 5,2 1 5,2 1 6,1 2 4,1 2 4,2 4 4,0 2 3,1 3 1,1 0-3,1 2-3,2 0-3,-1 3 0,1 2 4,0 3 2,-1 3 4,0 1-3,-1-3-12,-1-1-10,0-2-11,-1-1-9,-1 0-6,1-1-6,0 1-6</inkml:trace>
</inkml:ink>
</file>

<file path=ppt/ink/ink5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0"/>
    </inkml:context>
    <inkml:brush xml:id="br0">
      <inkml:brushProperty name="width" value="0.03107" units="cm"/>
      <inkml:brushProperty name="height" value="0.03107" units="cm"/>
    </inkml:brush>
  </inkml:definitions>
  <inkml:trace contextRef="#ctx0" brushRef="#br0">30104 50916 708,'7'-12'90,"-1"8"-24,-1 8-25,0 8-26,-2 4-16,0 3-9,-2 1-8,0 3-9,-3 0-3,-4 1 2,-4-1 2,-3 1 2,-4-1 0,0 1 0,-1-1 0,-1 1-1,0-1 1,1-1 2,1-1 4,1-1 2,1-2 5,4-3 6,3-3 6,3-2 7,2-3 6,2-1 6,2-1 6,2 0 6,2-2 2,5-2-4,4-2-2,4-2-3,2-2-4,2-2-6,3-2-5,1-1-6,1-1-4,-3 0-2,-1 2-3,-3 1-3,-2 0-1,-3 2 2,-2 1 1,-4 0 1,-2 3 6,-2 4 7,-3 4 8,0 4 8,-4 2 2,-2 1-2,-4 1-3,-2 2-3,-3 1-2,-1 5-3,-3 3-1,-1 5-3,-5 4-1,-5 6-2,-6 6-1,-6 6-3,-3 1 0,3-1-3,2-2-2,2-2-2,2-1-1,3-2 1,4 0 0,2-2 1,3-2-4,3-3-7,3-5-8,2-4-7,4-4-6,3-5-1,2-5-3,4-4-1</inkml:trace>
</inkml:ink>
</file>

<file path=ppt/ink/ink5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3322" units="cm"/>
      <inkml:brushProperty name="height" value="0.03322" units="cm"/>
    </inkml:brush>
  </inkml:definitions>
  <inkml:trace contextRef="#ctx0" brushRef="#br0">30450 52900 662,'0'16'115,"2"-1"-26,0 1-26,2 0-28,0-1-16,2 1-7,0-1-7,1 1-7,1-2-6,2-1-5,0-2-4,1-2-6,0-2-3,0-2-2,-2-3-2,0 0-2,-1-4-2,3-2-1,2-4-1,1-2-2,1-2 2,0-2 4,-2 0 5,-1-1 5,-1 1 4,-2 1 4,-2 2 4,-2 3 4,-2 1 10,1 4 14,0 2 14,0 4 16,-1 1 5,0 3-4,-2 2-4,0 2-3,-1 0-7,2-1-10,0 0-8,2-2-9,0-1-7,2-2-5,0-3-3,1 0-4,2-3-2,2-1-2,2 0-1,1-1-1,1-2-3,-1 0-3,-1-1-5,0-2-3,-2 1-1,-3 1 5,-1 0 3,-2 2 4,-2 1 9,-2 2 13,-2 2 13,-2 2 13,-3 3 5,-3 4-2,-5 3-3,-4 5-2,-1 1-2,-1 1-1,1-1 0,-1 1-2,-1-1-3,-1 1-9,-2-1-7,-3 1-8,0-1-2,1-1 2,1-1 4,2 0 3,0-2 1,4-1 1,3-1 1,3-1 1,5-2 1,8-2 1,8-4 1,8-2 2,5-3 0,3 0-2,2-2-3,4 0-1,2-1-6,-1 0-10,0 0-9,1 0-10,-1 0-7,2 0-4,1 0-3,1 1-4,-4-2 2,-6 0 9,-7-2 9,-6 0 8</inkml:trace>
</inkml:ink>
</file>

<file path=ppt/ink/ink5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4224" units="cm"/>
      <inkml:brushProperty name="height" value="0.04224" units="cm"/>
    </inkml:brush>
  </inkml:definitions>
  <inkml:trace contextRef="#ctx0" brushRef="#br0">32705 52197 520,'-13'-7'41,"6"2"-4,6 2-5,6 2-3,5 0-5,3-2-3,5-2-5,4-1-3,1-1-3,0 2-5,1 2-4,-1 2-4,-1 1-4,-1 0-5,-2 0-5,-3 0-4,-2 1-2,-2 4 0,-4 2 1,-3 3 1,-2 1 2,-4 0 1,-2-2 1,-3-1 3,-3 0 2,0 0 6,-1 0 4,-1 0 4,-1 0 6,0 1 6,0 2 6,1 0 6,-1 0 4,2-1 2,1-1 0,1 0 2,1-1 0,2 1-2,2 2-1,2 0-2,1 1-2,0 1-4,0 1-4,0 2-3,0-1-1,0 3-1,0 0 0,0 1 0,0 1-3,0 3-3,0 1-6,0 3-3,0-1-5,0-2-5,0-1-5,0-3-5,0-1-3,0-3-1,0-1 0,0-2-1</inkml:trace>
</inkml:ink>
</file>

<file path=ppt/ink/ink5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1"/>
    </inkml:context>
    <inkml:brush xml:id="br0">
      <inkml:brushProperty name="width" value="0.03629" units="cm"/>
      <inkml:brushProperty name="height" value="0.03629" units="cm"/>
    </inkml:brush>
  </inkml:definitions>
  <inkml:trace contextRef="#ctx0" brushRef="#br0">32463 54065 606,'-9'7'0,"-2"-1"-1,-2-1 0,-1 0 1,2-2 9,8-2 20,8-2 21,8-2 20,5-2 4,5 0-15,3-1-13,5-1-15,1 1-12,2 1-10,1 2-12,0 2-10,1 1-12,-1 0-13,-1 0-13,-2 0-12,-2 0-3,-7 0 6,-5 0 8,-6 0 7</inkml:trace>
</inkml:ink>
</file>

<file path=ppt/ink/ink5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34390 52947 582,'-15'0'0,"3"0"0,1 0 0,2 0 0,6-1 7,10-2 13,9-2 13,11-2 13,5 0 2,0 1-11,2 0-12,1 2-10,0 0-7,0 2-3,0 0-4,1 2-2,-4 0-4,-4 2-3,-5 0-3,-5 2-3,-3 0-2,-3 0 1,-1-1 1,-2 1 0,-2 1 3,-2 2 4,-3 2 6,0 2 5,-4 0 3,-4 1 4,-4 0 2,-4 0 3,-2 0 2,-1 3-2,-1 1 0,-1 3-1,0 1 1,1-1 2,1 1 2,1-1 3,-1 0 0,0-1-4,-1-1-1,-1 0-4,1-2-2,1-1-5,2-1-3,3-1-5,2-5-14,4-12-25,4-10-25,4-11-25,2-3-3,0 6 19,0 3 19,0 6 19,0 2 12,0 1 5,-1-1 4,2 0 5</inkml:trace>
</inkml:ink>
</file>

<file path=ppt/ink/ink5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3639" units="cm"/>
      <inkml:brushProperty name="height" value="0.03639" units="cm"/>
    </inkml:brush>
  </inkml:definitions>
  <inkml:trace contextRef="#ctx0" brushRef="#br0">34664 51620 604,'6'-12'9,"-3"10"16,-2 8 17,-3 10 17,-4 5 2,-2 4-10,-3 5-12,-4 3-11,-1 3-7,-1 2-2,-1 2-2,-1 2-3,0 0-5,-1-2-7,1-1-8,-1-3-7,1-3-7,1-2-6,1-3-7,1-3-6,2-4-3,2-3 3,4-4 3,3-4 2</inkml:trace>
</inkml:ink>
</file>

<file path=ppt/ink/ink5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2"/>
    </inkml:context>
    <inkml:brush xml:id="br0">
      <inkml:brushProperty name="width" value="0.02886" units="cm"/>
      <inkml:brushProperty name="height" value="0.02886" units="cm"/>
    </inkml:brush>
  </inkml:definitions>
  <inkml:trace contextRef="#ctx0" brushRef="#br0">34750 53300 762,'15'1'4,"-1"2"9,-1 2 9,0 2 8,-1 1 4,1 1-2,1 1-2,1 1-2,0 1-5,-1 0-8,-1-1-9,0 1-7,-3-1-4,-1-1 3,-2-1 1,-2 0 2</inkml:trace>
</inkml:ink>
</file>

<file path=ppt/ink/ink5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3"/>
    </inkml:context>
    <inkml:brush xml:id="br0">
      <inkml:brushProperty name="width" value="0.0286" units="cm"/>
      <inkml:brushProperty name="height" value="0.0286" units="cm"/>
    </inkml:brush>
  </inkml:definitions>
  <inkml:trace contextRef="#ctx0" brushRef="#br0">34324 51561 769,'-11'-13'15,"10"8"12,10 7 13,9 6 12,6 4-3,-1 3-17,0 2-17,1 1-17,-2 2-12,-3-1-7,-4 1-6,-1-1-8,-3-1-4,-1-3-3,-1-3-2,0-2-3</inkml:trace>
</inkml:ink>
</file>

<file path=ppt/ink/ink5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3"/>
    </inkml:context>
    <inkml:brush xml:id="br0">
      <inkml:brushProperty name="width" value="0.02575" units="cm"/>
      <inkml:brushProperty name="height" value="0.02575" units="cm"/>
    </inkml:brush>
  </inkml:definitions>
  <inkml:trace contextRef="#ctx0" brushRef="#br0">37000 51100 854,'37'8'55,"-4"0"-13,-3-1-13,-5 1-14,-3 0-11,-3 0-9,-3-1-10,-2 1-9,-4 0-6,-1 0-4,-2 0-2,-2-1-4,-2 1 1,-2-2 7,-2-1 6,-2 0 6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6"/>
    </inkml:context>
    <inkml:brush xml:id="br0">
      <inkml:brushProperty name="width" value="0.04228" units="cm"/>
      <inkml:brushProperty name="height" value="0.04228" units="cm"/>
      <inkml:brushProperty name="color" value="#FED406"/>
    </inkml:brush>
  </inkml:definitions>
  <inkml:trace contextRef="#ctx0" brushRef="#br0">90899 19390 520,'0'-27'30,"0"11"1,0 9 1,0 10 1,-2 9-1,-4 9-5,-4 9-4,-3 9-4,-4 4-3,-2 2 0,-1 0-2,-3 2 0,1-2-2,1-4-2,3-4 0,1-4-3,3-4 0,3-5 0,3-5 0,2-5 0,5-6-3,6-10-6,6-8-6,6-9-7,2-7-3,1-3 0,-1-4 0,1-4 0,0-2 0,1 0 1,0-1 3,3 1 0,-3 2 5,-3 6 4,-5 4 6,-3 5 5,-3 6 9,-2 6 12,-3 8 13,0 6 12,-4 7 1,-4 6-11,-4 5-11,-4 7-12,-2 2-10,-1 2-9,-1 1-10,-1 1-10,0-1-10,3 0-11,1-1-9,3-1-11,1-3-4,2-6 4,2-4 4,2-4 3</inkml:trace>
</inkml:ink>
</file>

<file path=ppt/ink/ink5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4"/>
    </inkml:context>
    <inkml:brush xml:id="br0">
      <inkml:brushProperty name="width" value="0.0414" units="cm"/>
      <inkml:brushProperty name="height" value="0.0414" units="cm"/>
    </inkml:brush>
  </inkml:definitions>
  <inkml:trace contextRef="#ctx0" brushRef="#br0">36726 51950 531,'-11'7'12,"9"-1"6,8 0 7,9-2 5,5 0 0,1 0-9,1 0-7,1 0-9,-1 1-5,-3 0-1,-3 1-1,-2 2-2,-4 0-1,-1 1 0,-2 2 1,-2 0-1,-2 1 3,-2 1 3,-2 1 3,-2 2 4,-1-2 2,0-1 0,0-3 0,0 0 0,0-1 3,-2 5 5,0 4 5,-1 3 6,-1 1-1,2-3-5,1-3-5,0-2-5,1-2-4,1 1-4,-1 1-2,0 1-4,0 0-1,0 0 0,0-2 1,0-1 0,-2-2-4,-3-2-9,-5-4-8,-4-2-8,-1-4-4,3-2 3,1-4 1,3-2 3,1-2 4,2 1 5,2-1 7,2 0 5,4 0 8,4 1 7,5-1 8,6 0 9,3 1 2,3 1-3,3 0-3,3 2-4,1 1-1,1 0-2,-1 2-1,0 1-1,-1 1-2,-3 2-4,-3 2-2,-2 2-4,-4 2-2,-3 3-1,-3 3-1,-2 4-1,-4 1 0,-4 1 2,-4 1 0,-4 1 2,-3 1 1,-1 1 0,-3 1-1,-2 1 1,-1-1-1,-3-3 0,-1-3-3,-3-2 0,1-3 0,0-1 1,1 0 2,1-2 2,1-1 2,2-1 3,3 0 3,1-2 4,8-1 2,12-4 0,13-2 2,14-3 1,5-2-1,0 2-5,0 1-4,0 0-4,1 2-2,1 0 0,0 2-1,2 0-1,-1 1-1,-3 0-1,-4 0-4,-2 0-1,-3 1-7,-5 0-9,-3 2-10,-4 0-10</inkml:trace>
</inkml:ink>
</file>

<file path=ppt/ink/ink5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7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43620 51486 591,'7'-7'13,"-2"-1"3,-3 0 4,0 0 5,-4 1-1,0 0-4,-3 2-4,-2 1-4,-1 0-3,0 2-1,1 0-2,-1 2-2,-1-1 0,0 0-2,-1-2 0,-1 0 0,0 0-1,0 2 0,2 2 0,1 2-1,-1 1 1,0 0-1,-1 0 1,-1 0 0,-1 0 1,2 1-1,1 2 0,1 0 0,-1 1 1,0 0 2,-1 0 2,-1-1 1,0 2 2,2 0 0,2 1 1,2 2 0,2-1 0,0 1-1,2 0 0,1 0-1,0 0-1,0 1 0,0 1-1,0 1 0,0 0 0,1-1 0,2 0 0,0-2 1,2-1-2,0-1-2,1 0-3,2-2-2,0 0-2,1 2 2,2 0 0,0 1 1,0 1 0,1 0 1,0-1-1,0 1 1,-1-1-1,-1 0 1,-1-2-1,0-1 1,-2 0 0,-1 0 2,-1 0 0,0 0 2,-1-1 0,0 1 1,0 0-1,0 0 0,-2 1 0,-2 1 2,-4 3-1,-2 2 2,-3 0-1,-2-1 0,-2-1 0,-1 0-1,-2-2-1,1-1-1,-1-1-3,1 0 0,-1-1-2,0-1 1,1 1 0,-1 0 1,1 0-1,1 0-1,1 0 0,0-1 0,1 1-3,-1 0-5,-1 0-4,-1 0-4,2-2-9,8-3-14,7-2-13,6-4-13,3-1-2,-3-2 11,-1 0 10,-2-1 12</inkml:trace>
</inkml:ink>
</file>

<file path=ppt/ink/ink5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48"/>
    </inkml:context>
    <inkml:brush xml:id="br0">
      <inkml:brushProperty name="width" value="0.03482" units="cm"/>
      <inkml:brushProperty name="height" value="0.03482" units="cm"/>
    </inkml:brush>
  </inkml:definitions>
  <inkml:trace contextRef="#ctx0" brushRef="#br0">44571 53000 631,'15'7'109,"-1"-1"-25,0 0-24,-2-2-25,-1 1-14,-3 0-6,-1 1-5,-2 2-5,-1 0-3,0-1 0,0 1-1,0 0 0,-2 0-1,-2 2-1,-4 0-2,-2 1 0,-3 1-1,-2 1 0,-1 1-1,-3 2 1,-1-1-1,-1 1 0,-1-1 0,-1 1-1,0-2 1,1-1 0,1-2 2,1-2 1,6-3 3,12-4 6,12-4 6,11-4 5,5-2 1,-2 0-5,-1 0-6,-3 1-5,-2 0-3,-1 2-3,-3 2-2,-1 2-3,-2 1-8,-1 0-14,-1 0-15,0 0-15,-2-1-4,-1 0 5,-1-2 7,0 0 5</inkml:trace>
</inkml:ink>
</file>

<file path=ppt/ink/ink5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46392 50900 592,'0'32'115,"0"2"-24,0 3-23,0 1-25,0 0-14,0-2-8,0-2-7,0-1-6,0-3-4,0-2-1,0-1 1,0-3 0,0-1-1,0-1-2,0-1-3,0 0-1,0-1-1,0 1-1,0 0 0,0 3-1,0-1 0,0-2-3,0 0-2,0 0-2,-2 0 0,0 3 2,-3 2 3,-2 5 2,-1 0 2,1 0-1,-1 0 1,0 1 0,0-2 1,0 0-1,1-1 0,-1-1 0,0-2 0,2-3-3,1-3-2,1-3-2,0-4-5,2-6-10,0-6-10,2-6-8,-1-4-4,0-2 5,-2-2 3,0-1 5</inkml:trace>
</inkml:ink>
</file>

<file path=ppt/ink/ink5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46003 50870 616,'6'-12'35,"-4"10"7,-4 8 4,-4 10 6,-3 4-1,0 4-9,-1 3-8,-1 3-8,-2 1-7,-2 0-3,-1 1-5,-3-1-4,1-1-4,1-4-5,3-2-5,1-3-3,2-3-5,2-2-4,2-4-3,3-3-4,0-4-5,2-4-7,0-6-7,2-4-7,0-2 0,2 1 6,0 0 6,2 2 5</inkml:trace>
</inkml:ink>
</file>

<file path=ppt/ink/ink5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1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46400 51050 500,'16'0'21,"-1"0"3,1 0 3,0 0 4,0 1 2,3 4 3,1 2 3,3 3 2,0 3-1,-1 2-2,-2 1-5,1 3-2,-2 0-4,-1-1-1,-1-1-2,-1-1-2,-4-3-16,-6-5-27,-8-4-29,-6-6-28,-3-2-10,0-2 9,2 0 8,1-1 10</inkml:trace>
</inkml:ink>
</file>

<file path=ppt/ink/ink5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8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12250 56424 631,'16'-1'110,"-1"0"-24,1-2-26,0 0-26,-1 0-13,3 0-5,0 2-4,1 0-3,0 1-3,-1 0-1,-1 0-1,-1 0 0,0 0-2,1 0-3,2 0-2,0 0-3,0 0-1,1-2 1,-1 0 0,1-1 1,-1-1 0,-1 0-1,-1 0 1,-1 0-1,-2 0 0,-1 1 1,-2-1 1,-2 0 1,-4 2-11,-6 4-20,-6 4-20,-6 3-21,-1 2-2,3-3 16,3-1 16,2-2 17</inkml:trace>
</inkml:ink>
</file>

<file path=ppt/ink/ink5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0:58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12928 56550 649,'-15'0'0,"4"2"-1,3 0-1,3 2-1,1 0 2,0 2 6,0 0 6,0 1 5,0 1 4,1 2 4,-2 0 4,2 1 3,-1 0-1,2 0-4,0-2-4,2-1-5,0 1-3,2 2-2,0 2-1,2 1-1,-1 2 0,-1 0-1,0-1 1,-1 1 0,-1 0 0,0-1 0,0 1-2,0 0 1,0-1-5,0-1-5,0-1-8,0-1-7,0-1-7,1 0-10,2-2-10,0-1-10,0 1 2,0 4 14,-2 2 13,0 3 14,-2 0 8,0-3 2,-2-3 2,0-2 3,0-5-2,0-2-7,2-6-6,1-2-7,-1-4-4,-1 0-3,0-1-1,-1-1-3</inkml:trace>
</inkml:ink>
</file>

<file path=ppt/ink/ink5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1"/>
    </inkml:context>
    <inkml:brush xml:id="br0">
      <inkml:brushProperty name="width" value="0.03977" units="cm"/>
      <inkml:brushProperty name="height" value="0.03977" units="cm"/>
    </inkml:brush>
  </inkml:definitions>
  <inkml:trace contextRef="#ctx0" brushRef="#br0">12021 56450 553,'-53'0'41,"18"0"10,19 0 10,19 0 9,9 0-2,3 2-14,1 0-15,3 2-15,1-1-9,1-1-4,1-1-3,1 0-5,0-2-1,-1 0-3,-1-1-1,-1-1-1,0-1-2,-1 2-2,1 0-1,-1 2-1,0 0-2,-3 0-2,-1 0-1,-2 0-1,-2 0-5,-1 2-7,0 0-8,-2 2-6,-3-1-5,-4 1-2,-6 0-3,-4 0-1,-2-1 4,3 1 10,1 0 9,2 0 11</inkml:trace>
</inkml:ink>
</file>

<file path=ppt/ink/ink5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1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12646 56700 563,'-14'1'24,"5"4"8,3 2 6,4 3 7,2 3 1,0 0-7,0 1-6,0 1-6,0 1-5,0 1-3,0 2-2,0 0-3,0 2-1,0 2 0,0 4 1,0 3 0,0 3-2,0 5-4,0 3-3,0 4-4,0 3-6,-2 1-10,0 3-10,-1 2-9,-1-3-7,2-6-1,0-8-2,2-6-3,0-6 0,2-5 0,0-5 1,2-4 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5:17"/>
    </inkml:context>
    <inkml:brush xml:id="br0">
      <inkml:brushProperty name="width" value="0.0584" units="cm"/>
      <inkml:brushProperty name="height" value="0.0584" units="cm"/>
      <inkml:brushProperty name="color" value="#FED406"/>
    </inkml:brush>
  </inkml:definitions>
  <inkml:trace contextRef="#ctx0" brushRef="#br0">90028 27677 376,'-15'-22'-8,"4"5"3,3 3 4,3 4 3,1 2 3,0 0 4,0 1 1,0-1 4,0 2 8,1 4 14,-1 4 15,0 4 14,0 4 1,2 5-15,0 5-15,2 5-14,0 4-8,2 5-1,0 3-1,2 4-2,0 2 0,0-2-1,-1 0 1,1-1-1,0-2 0,0-2-2,0-2-1,0-1-2,-1-3 0,-1 0 0,0-1-1,-1-1 0,-1-1-1,1-3-3,2-1-2,0-3-2,-1-4-4,-4-8-7,-4-8-6,-3-8-6,-2-7-2,2-7 2,2-7 2,3-7 2,0-3 4,2 0 2,0 0 4,2-1 4,0 3 1,0 4 2,0 3 0,0 5 1,0 6 9,0 9 17,0 8 19,0 10 16,0 6 4,2 5-11,0 5-12,2 5-11,-1 2-7,-1 2-2,0 1-3,-1 1-2,-1 3-1,1 4 0,2 5 0,0 6-1,0 2 0,0 2-3,-2 0-2,0 1-3,-1-3-1,0-6-3,0-7-3,0-8-1,0-4-4,2-5-5,0-4-4,2-3-4,1-4-14,3-4-21,3-5-23,4-2-22</inkml:trace>
</inkml:ink>
</file>

<file path=ppt/ink/ink5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2"/>
    </inkml:context>
    <inkml:brush xml:id="br0">
      <inkml:brushProperty name="width" value="0.03565" units="cm"/>
      <inkml:brushProperty name="height" value="0.03565" units="cm"/>
    </inkml:brush>
  </inkml:definitions>
  <inkml:trace contextRef="#ctx0" brushRef="#br0">15013 56927 617,'-9'-6'93,"0"2"-22,-1 4-21,-1 2-22,-2 4-11,0 2 0,-1 3-1,-1 3-1,-1 2 0,-2 0-4,0-1-2,0 1-4,-2 0-1,0 1-3,1 1-3,-1 1-2,0 0-1,-1-1 0,-1-1 1,-1-1-1,0-1 1,1-1 0,1-1 2,1 0 0,2-2 1,1-1 2,2-1 1,3 0 1,2-1 3,4-1 5,4 1 4,4 0 4,3-2-8,0-4-20,1-4-22,2-4-21,-1-2-7,-1 0 5,-1 1 6,0-1 6,-1-1 3,2 0 3,0-1 1,2-1 3</inkml:trace>
</inkml:ink>
</file>

<file path=ppt/ink/ink5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3"/>
    </inkml:context>
    <inkml:brush xml:id="br0">
      <inkml:brushProperty name="width" value="0.04158" units="cm"/>
      <inkml:brushProperty name="height" value="0.04158" units="cm"/>
    </inkml:brush>
  </inkml:definitions>
  <inkml:trace contextRef="#ctx0" brushRef="#br0">14661 56195 529,'-13'-13'24,"8"4"15,7 6 15,6 5 14,4 2 1,1 3-13,1 2-13,2 2-14,0 0-7,3-1-4,1-1-2,3 0-3,-1-1-4,0 3-2,-1 2-4,0 1-3,-2 1-5,1-1-9,-1 0-7,1-2-9,-2 0-7,0-1-7,0 1-7,-2 0-6,-2-1-1,-1-1 4,-2-1 4,-2 0 4</inkml:trace>
</inkml:ink>
</file>

<file path=ppt/ink/ink5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3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17328 56593 579,'-8'-3'10,"0"10"21,0 9 20,1 11 20,0 4 3,2 1-14,2-1-16,2 0-14,0 1-10,0-1-5,-2 0-5,0 1-6,-1 1-4,1 6-6,-2 4-6,2 6-5,-1-2-6,2-8-8,0-8-6,2-7-6,1-7-6,2-3-3,2-4-2,2-4-4</inkml:trace>
</inkml:ink>
</file>

<file path=ppt/ink/ink5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18050 57112 584,'0'-12'7,"0"5"14,0 6 13,0 6 15,0 4 2,0 3-6,0 3-8,0 3-6,0 2-6,0-1-4,0 0-3,0 1-3,0-2-3,0-1 1,0-2 1,0-3-1,2-2-3,6-2-11,4-4-9,5-2-9,2-5-4,-1-6 4,-1-6 2,-1-5 3,-2-3 1,-3-1 0,-3 1-2,-2 0 0,-3 0 0,0 4 3,-2 4 2,0 1 2,-3 3 3,0 1 1,-3 1 3,-2 1 1,-2 1 2,-1 2-2,-3 2 1,-2 2-2,1 1 0,1 0-3,2 0-3,3 0-2,0 1-4,2 2-8,1 2-7,0 2-7,3-1-2,2-1 3,4-2 3,2-2 3,2-1 4,0 0 5,-1 0 3,1 0 5</inkml:trace>
</inkml:ink>
</file>

<file path=ppt/ink/ink5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18639 56683 529,'14'-6'33,"-4"4"2,-4 4 2,-4 4 3,-2 3 0,0 3-1,0 3-3,0 4-1,0 2-2,2 2-5,0 4-3,2 3-4,-1 0-3,-1-1-3,0-3-4,-2-1-2,1-2-3,0-1-1,2-1-2,0-1-1,1-1-4,0-3-5,0-1-4,0-2-6,-1-1-4,-1 3-1,0 1-2,-1 3-2,-3-1 0,-2-3 2,-4-2 2,-2-4 2,-3-1 0,-1 0-1,-3 0-2,-1-1-1,-2 1-2,0-2 0,1-1 0,-1 0-2,2-2 2,3-1 0,3 0 1,2-1 2,3-3 2,1 0 4,0-3 4,2-2 3</inkml:trace>
</inkml:ink>
</file>

<file path=ppt/ink/ink5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035" units="cm"/>
      <inkml:brushProperty name="height" value="0.03035" units="cm"/>
    </inkml:brush>
  </inkml:definitions>
  <inkml:trace contextRef="#ctx0" brushRef="#br0">19200 56665 724,'22'-7'95,"-3"3"-21,-3 1-19,-3 2-20,-2 1-19,1 0-18,0 0-19,0 0-19,-2 0-6,1 2 5,-2 0 5,-1 2 6,0-1 2,-2 1-3,-1 0-1,0 0-3</inkml:trace>
</inkml:ink>
</file>

<file path=ppt/ink/ink5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4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20166 56947 591,'-7'9'7,"2"1"12,2 3 13,2 2 12,1 1 4,0 1-7,0 1-7,0 1-6,0 0-4,0 1-5,0-1-2,0 1-5,0 0 0,2-1 0,0 1 2,2-1 0,1-1-1,3-3-4,3-2-2,4-4-4,1-4-4,1-6-4,1-6-4,1-6-4,-1-4-3,-1-5 0,-3-3-1,-1-4-1,-2-2 0,-1 1 1,0 1 1,-2 1 1,-1 2 1,-2 3 4,-3 3 4,0 3 3,-3 3 1,0 1 1,-2 2 1,0 3-1,-3 1-1,-4 2-4,-3 2-4,-5 2-4,-2 3-4,-3 4-4,-1 4-5,-2 3-5,1 2-2,5-3 1,5-1 1,5-2 1</inkml:trace>
</inkml:ink>
</file>

<file path=ppt/ink/ink5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6"/>
    </inkml:context>
    <inkml:brush xml:id="br0">
      <inkml:brushProperty name="width" value="0.02796" units="cm"/>
      <inkml:brushProperty name="height" value="0.02796" units="cm"/>
    </inkml:brush>
  </inkml:definitions>
  <inkml:trace contextRef="#ctx0" brushRef="#br0">21766 56508 786,'-7'-5'6,"2"6"9,2 6 12,2 5 10,2 2 1,2-3-8,2-3-10,2-2-7,1-3-6,1-2 0,1-2-1,1-2-1,0-2-3,-1 0-3,0-1-4,-2-1-4,-1-1-1,-2 0 1,-3 1 0,0-1 1,-4 0-2,0 1-3,-3-1-5,-2 0-3,-1 2-2,1 2 0,-1 4 0,0 2 0,1 2-1,0 0-1,2 0-3,1 0-2</inkml:trace>
</inkml:ink>
</file>

<file path=ppt/ink/ink5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7"/>
    </inkml:context>
    <inkml:brush xml:id="br0">
      <inkml:brushProperty name="width" value="0.03109" units="cm"/>
      <inkml:brushProperty name="height" value="0.03109" units="cm"/>
    </inkml:brush>
  </inkml:definitions>
  <inkml:trace contextRef="#ctx0" brushRef="#br0">22419 57378 707,'-15'-1'56,"2"0"-12,3-2-11,1 0-11,0 1-8,-2 4-1,-2 4-4,-1 4-1,-1 2-2,1 3 1,1 1 1,0 3 1,1 0 0,1 1 0,-1-1-1,0 1 1,2-1-1,3 1-1,2-1-1,4 1-1,1-2-2,2-1-5,0-2-3,2-3-4,2-1-4,5-2-4,5-2-4,6-2-4,2-3-2,4-3-2,3-2-2,3-3-1,-3-2-1,-6 0-2,-7 0-1,-6 1-1</inkml:trace>
</inkml:ink>
</file>

<file path=ppt/ink/ink5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7"/>
    </inkml:context>
    <inkml:brush xml:id="br0">
      <inkml:brushProperty name="width" value="0.02563" units="cm"/>
      <inkml:brushProperty name="height" value="0.02563" units="cm"/>
    </inkml:brush>
  </inkml:definitions>
  <inkml:trace contextRef="#ctx0" brushRef="#br0">21715 51774 858,'-6'8'11,"1"1"-1,2 2 1,2 0-2,1 0 1,0-1 0,0-1 1,0 0-1,0-2 1,0 1 1,0 0 1,0 0 0,1-2-4,4-3-8,2-2-7,3-3-9,1-3-3,-1-2 1,-1-2 2,0-2 1,-2 0 1,-1 1 0,-1 1-1,0 1 1,-2 0 0,0 0 1,-2 0 1,0 0 2,-2 1 0,0 1 2,-2 0 2,0 2 1,-1 1 0,0 2-4,0 2-2,1 2-4,-1 1-1,0 0 0,0 0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3"/>
    </inkml:context>
    <inkml:brush xml:id="br0">
      <inkml:brushProperty name="width" value="0.04313" units="cm"/>
      <inkml:brushProperty name="height" value="0.04313" units="cm"/>
      <inkml:brushProperty name="color" value="#FED406"/>
    </inkml:brush>
  </inkml:definitions>
  <inkml:trace contextRef="#ctx0" brushRef="#br0">6365 4737 510,'-14'-29'0,"4"7"0,4 5 0,4 7 0,3 1 1,0 0 2,2-2 1,0 0 3,0-2 6,0-5 10,-2-3 10,0-5 9,-4 4-1,-8 9-12,-6 10-12,-7 10-13,-2 6-4,1 3 4,3 3 3,1 3 4,2 3 3,-1 3 2,0 3 3,1 3 2,1-1 0,5-4-2,3-3-4,4-5-3,7-5-4,10-6-5,9-8-5,11-6-6,2-6-3,-2-2 1,-3-3 0,-3-3 1,-3 0-2,-1 2-2,-3 4-2,-1 3-3,-5 8 6,-8 12 15,-8 13 15,-8 13 14,-2 3 5,1-4-6,2-5-6,2-5-6,0-1-4,-1 6-1,-3 5-2,-2 5-1,-1 3-7,-1 2-10,-1 1-11,-1 4-11,2-4-4,5-8 4,4-8 4,6-8 3,3-6-1,3-6-7,4-6-8,2-6-6,1-4-3,0 0-1,-2-2 0,-1 0 1</inkml:trace>
</inkml:ink>
</file>

<file path=ppt/ink/ink5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8"/>
    </inkml:context>
    <inkml:brush xml:id="br0">
      <inkml:brushProperty name="width" value="0.02832" units="cm"/>
      <inkml:brushProperty name="height" value="0.02832" units="cm"/>
    </inkml:brush>
  </inkml:definitions>
  <inkml:trace contextRef="#ctx0" brushRef="#br0">22231 52950 776,'-15'0'6,"2"0"2,3 0 2,1 0 3,0 0 0,0 0-2,-1 0-2,-1 0-2,-2 1 0,0 2 1,-1 2 1,-1 2 1,0 1 1,-1 3 0,1 2 1,-1 1 0,1 2 0,1 2-1,1 0-1,0 1 0,3-1-2,3 1-1,2-2-2,4-1-2,1-1-3,2-1-1,0-1-4,2 0-2,1-3-1,5-1-1,4-2 0,4-2 0,3-2-5,4 0-7,4-2-8,5 0-7,-2-2-4,-6 0 1,-5-2 1,-7 0 1</inkml:trace>
</inkml:ink>
</file>

<file path=ppt/ink/ink5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3619" units="cm"/>
      <inkml:brushProperty name="height" value="0.03619" units="cm"/>
    </inkml:brush>
  </inkml:definitions>
  <inkml:trace contextRef="#ctx0" brushRef="#br0">26961 56506 607,'8'16'75,"-2"1"-16,-1 1-15,0 1-16,-2 2-8,0 3-3,-2 3-3,0 3-2,-3 2-1,0 2 0,-3 3 0,-2 1 1,-1 0-4,0-4-7,1-2-6,-1-3-8,0-4-2,2-5 1,1-5 2,0-4 1,4-8 0,6-9 0,6-8 0,6-9-1,3-6-1,1-2-3,0-4-2,3-3-4,-1-1-2,1 2-3,-1 0-1,1 1-3,-3 4 2,-3 6 5,-5 5 5,-3 6 6,-3 6 6,0 5 7,-2 4 7,0 6 6,-2 2 7,-1 3 5,0 2 6,-1 2 6,-1 0 3,0 1-1,0 0 0,0-1-1,0 1-4,1 0-7,2-1-8,0 1-7,2-2-11,0-3-12,1-3-13,2-2-12,0-4-7,0-4 0,-1-4 0,1-4 0,0-5 2,2-7 4,0-7 4,1-6 3,0-3 6,0 3 4,-2 3 7,-1 3 4,1 3 5,0 3 0,1 3 1,2 3 1,-1 3 5,-1 1 8,-1 2 7,0 2 8,-1 3 9,-1 2 10,1 4 9,0 3 11,-1 2-1,-2 5-12,-3 4-11,0 3-12,-4 4-7,-2 3-2,-4 3-4,-2 3-2,-4 4-3,-3 3-4,-5 4-4,-3 4-3,-2 0-4,1-2-5,1-4-3,1-2-3,2-3-3,3-5 3,3-4 1,3-3 1</inkml:trace>
</inkml:ink>
</file>

<file path=ppt/ink/ink5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28500 57450 663,'22'9'50,"-1"3"-3,-3 4-3,-1 2-1,-1 1-5,1 1-5,2-1-6,0 1-5,-1-2-5,-3-1-6,-3-3-7,-3-1-5,0-2-3,2 0 0,2-2-1,1-1-1,1 0-3,-2 2-10,-3 0-8,-1 1-10,-1 0-6,0-2-5,0-2-5,0-2-5</inkml:trace>
</inkml:ink>
</file>

<file path=ppt/ink/ink5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09"/>
    </inkml:context>
    <inkml:brush xml:id="br0">
      <inkml:brushProperty name="width" value="0.02731" units="cm"/>
      <inkml:brushProperty name="height" value="0.02731" units="cm"/>
    </inkml:brush>
  </inkml:definitions>
  <inkml:trace contextRef="#ctx0" brushRef="#br0">29800 56246 805,'14'-14'15,"-1"3"4,-2 3 4,-2 3 4,0 1 0,3 2-3,3 0-3,3 2-2,2 0-6,-1 0-7,1 0-7,-1 0-8,-1 0-3,-2 2 3,-4 0 1,-3 2 3,-2 0-4,-2 1-10,-3 1-10,0 2-10,-4 0-3,0-1 2,-3 1 3,-2 0 4</inkml:trace>
</inkml:ink>
</file>

<file path=ppt/ink/ink5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29676 56550 588,'-15'0'2,"4"2"14,3 0 13,3 2 13,2 1 5,0 1-6,2 3-5,0 2-6,1 2-3,0 3-2,0 3-2,0 3-2,1 5-3,0 7-2,2 7-3,0 6-3,-1 6-2,-2 4-3,-4 3-3,-2 5-2,-2-1-5,1-5-7,-1-5-7,0-4-6,1-8-6,1-6-5,0-9-5,2-7-5</inkml:trace>
</inkml:ink>
</file>

<file path=ppt/ink/ink5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142" units="cm"/>
      <inkml:brushProperty name="height" value="0.03142" units="cm"/>
    </inkml:brush>
  </inkml:definitions>
  <inkml:trace contextRef="#ctx0" brushRef="#br0">29881 57075 700,'16'-30'0,"1"5"-1,2 4 1,0 3-1,-1 4 6,0 5 13,0 3 12,-2 4 12,-2 3 3,-1 4-6,-2 2-7,-2 3-6,-3 4-6,-1 1-4,-2 4-5,-2 4-4,-2 1-3,-4 2 0,-2 3-2,-3 1-1,-3 0-3,0-2-3,-1-2-3,-1-1-4,0-3-4,-1-3-4,0-3-5,1-3-5,-1-3-1,2-2 4,1-4 3,1-2 3,1-5 0,2-4-4,3-5-3,1-5-4,1-3 1,2 1 6,0-1 5,2 1 6,1 0 8,2 2 12,2 3 12,2 1 11,1 3 6,1 2 0,1 4-1,2 3 1,-1 2-1,1 2-2,0 2 0,0 1-1,0 3-4,3 0-3,1 1-6,3 1-3,0 1-7,-3 0-5,-1-1-8,-2 1-6,-2 0-2,-1 0 0,-1-1 1,0 1 1</inkml:trace>
</inkml:ink>
</file>

<file path=ppt/ink/ink5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0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30791 55763 612,'1'-21'5,"0"8"8,2 7 9,0 7 10,0 3-1,0 3-7,-2 2-8,0 2-8,-2 2-8,-4 3-8,-2 3-6,-3 3-8,-3 2-4,0-1 0,-1 1 0,-1-1-1,-1-1 2,-2-3 4,0-3 4,-1-2 4,1-3 3,3 1 2,3 0 1,3 0 2,4-2 8,10-3 12,6-2 15,9-4 12,4-3 3,3-6-8,1-4-7,2-5-9,1-2-6,-3 1-6,-2 1-6,-1 1-6,-4 1-2,-3 4-2,-4 3-1,-4 2-1,-4 5 1,-3 6 5,-2 6 3,-4 6 5,-2 2 6,-3 1 7,-4-1 8,-2 1 8,-3 1 2,-1 5-4,-3 3-4,-1 5-3,-2 2-3,-1 4-5,-1 2-4,-1 4-3,0 1-4,0 2-5,-1 0-3,1 2-3,0-2-5,1-3-2,1-2-4,1-3-2,2-5-5,3-6-4,3-6-6,2-5-4,4-7-5,3-6-4,2-8-3,4-6-3</inkml:trace>
</inkml:ink>
</file>

<file path=ppt/ink/ink5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606" units="cm"/>
      <inkml:brushProperty name="height" value="0.03606" units="cm"/>
    </inkml:brush>
  </inkml:definitions>
  <inkml:trace contextRef="#ctx0" brushRef="#br0">31048 57377 610,'15'-21'5,"-2"5"12,-3 4 10,-1 6 12,0 5 5,0 6-1,1 6 0,1 5-1,0 3-3,0-3-7,-2-1-6,0-2-7,-1-1-7,1-1-11,1 1-9,2 0-11,0-2-3,1-1 2,1-2 3,1-2 2,0-2-1,0 0-4,-2-2-4,-1 0-5,-1-1 0,-1 0 2,0 0 4,-2 0 2,-2 1 6,-4 3 9,-4 4 9,-4 2 9,-4 2 3,-3 2-1,-5 0-3,-3 1-1,-3 1-2,1-1-1,-1 1 0,1-1 0,-1 0-1,-1-1-1,-1 0 0,-1-2-1,2-1 0,5-1 2,5 0 2,5-2 2,4-1 1,4-2 1,4-3 1,4 0 1,4-2 0,3 0-3,5 0-1,3 0-2,4 0-3,1 0-3,3 0-2,1 0-4,1-1-3,0 0-5,1-2-5,-1 0-5,-1-1-5,-1 2-5,-3 0-5,-1 2-5,-3-1 0,-2 0 6,-1-2 6,-2 0 4,-3 0 4,-1 0 2,-2 2 0,-2 0 1</inkml:trace>
</inkml:ink>
</file>

<file path=ppt/ink/ink5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33000 56743 587,'79'-15'134,"-12"3"-32,-12 1-33,-14 2-33,-7 2-16,-1-1-3,-3 0-1,-2 0-1,0 2-11,-1 1-19,0 2-19,1 2-19,-4 2-8,-5 2 2,-6 2 2,-7 1 2,-4 2 4,-6 2 9,-4 0 7,-5 1 9,-2 0 5,2-3 6,3-1 4,1-2 4</inkml:trace>
</inkml:ink>
</file>

<file path=ppt/ink/ink5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1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33906 57000 589,'-36'7'1,"7"-2"3,7-3 3,7 0 2,4-2 4,1 1 4,1 2 3,1 0 5,1 3 4,2 2 8,2 3 6,2 3 7,1 2-1,2 0-10,0-1-9,2 1-9,0 0-9,0 3-8,-1 1-6,1 3-9,0 1-2,0 3 0,0 1 0,0 2 1,-1 0-6,0-3-13,-2-4-12,0-1-13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4"/>
    </inkml:context>
    <inkml:brush xml:id="br0">
      <inkml:brushProperty name="width" value="0.03963" units="cm"/>
      <inkml:brushProperty name="height" value="0.03963" units="cm"/>
      <inkml:brushProperty name="color" value="#FED406"/>
    </inkml:brush>
  </inkml:definitions>
  <inkml:trace contextRef="#ctx0" brushRef="#br0">7547 4959 555,'-21'8'107,"7"3"-22,5 2-21,6 2-21,3 1-14,0 3-2,0 1-4,0 3-4,1-1-3,2-3-5,2-3-3,2-3-4,1-3-3,1-2 1,2-4 1,0-2-1,1-5-3,3-4-8,2-6-8,2-3-8,-1-5-3,-1 0 1,-3-1 2,-1 0 1,-3-1 2,-2 4 2,-4 3 1,-2 3 1,-4 2 1,0 0-2,-3 2-2,-2 1-2,-2 0 7,-2 2 11,-2 1 14,-1 1 12,-1 1 4,1 3-4,0 4-5,2 2-5,2 0-12,5-6-21,2-4-20,6-5-21</inkml:trace>
</inkml:ink>
</file>

<file path=ppt/ink/ink5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2796" units="cm"/>
      <inkml:brushProperty name="height" value="0.02796" units="cm"/>
    </inkml:brush>
  </inkml:definitions>
  <inkml:trace contextRef="#ctx0" brushRef="#br0">34278 56800 786,'-7'8'1,"2"0"0,2-1 0,2 1 1,1 2 2,0 4 4,0 3 3,0 5 3,0 1 5,0 1 3,0-1 6,0 1 3,0 0-1,2 1-8,0 1-8,2 0-8,-1 1-8,0-1-5,-2-1-6,0-1-6,-3-2-8,0-1-8,-3-2-10,-2-3-8,-1-1 0,1 0 10,-1-2 10,0-1 11,0-2 6,1-2 4,-1-4 3,0-2 4</inkml:trace>
</inkml:ink>
</file>

<file path=ppt/ink/ink5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2681" units="cm"/>
      <inkml:brushProperty name="height" value="0.02681" units="cm"/>
    </inkml:brush>
  </inkml:definitions>
  <inkml:trace contextRef="#ctx0" brushRef="#br0">33300 58662 820,'19'-8'68,"9"2"-16,7 1-16,8 1-15,5-1-18,2 0-21,2-1-20,1-2-21,-4 2-4,-12 1 13,-11 2 11,-12 2 13,-6 1 7,1 0 2,1 0 4,2 0 3</inkml:trace>
</inkml:ink>
</file>

<file path=ppt/ink/ink5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2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35133 57371 661,'-6'-7'-25,"4"2"8,4 2 7,4 2 9,4 0 6,3-2 6,5-2 7,3-1 6,5-2 2,3 2-4,4 0-4,5 2-3,0 1-5,-2 2-5,-2 2-6,-1 2-5,-4 1-2,-2 2-1,-3 0 1,-3 2 0,-3-1 1,-3 1-2,-2 0 0,-4 0 0,-2 0 1,-2 1 6,-3 2 5,0 0 5,-4 0 2,-2-1 0,-4-1 0,-2 0 0,-3 0 2,-1 3 4,-3 3 4,-1 4 4,-2 0 2,0 1 1,1-1 0,-1 1 1,1 0-2,-1 1-5,0 1-4,1 1-6,0-1-3,1-2-3,1-1-3,1-2-1,1-2-6,2-1-6,2-1-6,3-1-7,1-4-9,2-10-12,2-8-12,2-9-11,1-3 0,2 1 15,0 2 13,2 3 15</inkml:trace>
</inkml:ink>
</file>

<file path=ppt/ink/ink5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75" units="cm"/>
      <inkml:brushProperty name="height" value="0.0275" units="cm"/>
    </inkml:brush>
  </inkml:definitions>
  <inkml:trace contextRef="#ctx0" brushRef="#br0">35349 56290 800,'6'-5'4,"-3"8"10,-2 6 8,-3 7 10,-4 6 2,-2 5-5,-4 5-5,-2 4-4,-2 4-6,-1 2-7,-1 2-9,-1 2-7,-1 0-5,-1-2-3,-1-2-2,-1-1-3,1-6-4,5-6-5,3-7-6,4-7-4,3-5-1,1-4 8,0-4 7,2-4 6</inkml:trace>
</inkml:ink>
</file>

<file path=ppt/ink/ink5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558" units="cm"/>
      <inkml:brushProperty name="height" value="0.02558" units="cm"/>
    </inkml:brush>
  </inkml:definitions>
  <inkml:trace contextRef="#ctx0" brushRef="#br0">35550 57350 859,'22'0'-19,"-1"2"9,-3 0 8,-1 2 9,-2 2 8,-1 5 4,-1 5 6,0 5 4,-2 2 0,1-1-7,-1-1-7,1-1-5,-1-1-10,-2-1-8,-2-1-11,-2-1-10,-3-2-6,-3-4-2,-2-4-4,-3-4-3</inkml:trace>
</inkml:ink>
</file>

<file path=ppt/ink/ink5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451" units="cm"/>
      <inkml:brushProperty name="height" value="0.02451" units="cm"/>
    </inkml:brush>
  </inkml:definitions>
  <inkml:trace contextRef="#ctx0" brushRef="#br0">35150 56180 897,'2'-27'-39,"4"9"20,4 8 18,3 10 19,4 6 8,1 4-3,3 3-1,1 5-3,-1 0-2,-5-3-2,-4-3-3,-6-3-2,-1-1-11,0 0-19,1 0-19,2 0-19</inkml:trace>
</inkml:ink>
</file>

<file path=ppt/ink/ink5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3"/>
    </inkml:context>
    <inkml:brush xml:id="br0">
      <inkml:brushProperty name="width" value="0.02973" units="cm"/>
      <inkml:brushProperty name="height" value="0.02973" units="cm"/>
    </inkml:brush>
  </inkml:definitions>
  <inkml:trace contextRef="#ctx0" brushRef="#br0">37477 55815 740,'-10'-6'7,"10"1"15,12 2 14,10 2 15,5 2 2,0 4-12,0 2-12,1 3-11,-3 2-15,-5-1-21,-5 1-19,-5 0-21,-3 0-5,-2 1 6,-3 1 8,0 1 7,-4-1 7,0-3 8,-3-3 8,-2-2 7</inkml:trace>
</inkml:ink>
</file>

<file path=ppt/ink/ink5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4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37170 56697 601,'-4'6'4,"8"-4"7,8-4 8,7-4 7,5-2 4,1 0-1,1 0-1,1 1 0,-1 0-6,-1 2-9,-3 2-10,-1 2-9,-4 2-6,-3 4 0,-4 2 0,-4 3-2,-5 4-3,-2 2-9,-5 3-8,-4 3-8,-4 2 0,-1 1 6,-5 1 7,-1 1 8,-3-2 4,1-2 4,-1-3 4,1-2 3,0-3 3,3-1 0,1-1 2,3-1-1,1-1 3,2-2 3,3-2 2,1-2 4,4-3 9,6-1 16,6-2 16,6-1 16,3-3 3,1 0-13,1-2-10,1 0-13,-1 0-8,-3 0-7,-3 2-6,-2 1-6,-1-1-5,5 0-3,3-2-2,5 0-4,1 0-5,-1 0-9,-1 2-10,-1 1-9,-4 0-5,-7 2-3,-6 0-1,-8 2-4,-4-2 5,-1-2 11,-3-4 10,-2-2 11,0-2 7,1-3 1,1-2 3,1-1 2,1-1 1,0 3 0,2 1 1,1 2 1,0 2 2,2 3 7,1 1 6,0 2 7,2 3 8,0 6 12,2 4 12,1 6 12,0 2 0,0 3-11,0 1-12,0 3-10,0 1-7,1 2-2,2 3-2,0 1-1,1 2-9,0-1-12,0 0-14,0 0-13,-1 0-12,-2-1-7,-2-1-9,-2-1-8,-1-3 0,0-1 9,0-4 8,0-3 9,0-3 7,-2-1 7,0-2 6,-1-2 7</inkml:trace>
</inkml:ink>
</file>

<file path=ppt/ink/ink5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4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36502 58831 604,'-22'0'0,"3"0"0,3 0 0,3 0 0,1 0-3,2 0-7,1 0-6,0 0-6,6-1 11,8 0 29,9-2 29,10 0 29,4-1 7,4 0-15,3 0-15,3 1-14,3-1-12,4 2-6,4 0-6,4 2-6,0 0-8,-3 0-8,-2 0-8,-4 0-10,-1 1-6,0 2-5,0 2-4,1 1-6,-3 2-1,-2 0 4,-3 0 2,-4-1 3,-3 0 3,-7-2 5,-5-3 4,-6 0 4</inkml:trace>
</inkml:ink>
</file>

<file path=ppt/ink/ink5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7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43968 56705 550,'-9'-7'81,"0"0"-18,-1 2-18,-1 1-19,-1 0-10,2 0-1,1 0-2,0 0-1,0 1 0,-3 2-1,-3 2 1,-3 2-1,-3 2-3,-2 4-7,-1 2-7,-2 3-7,0 2-2,3 0 6,3-1 3,3 1 5,2-2 3,2-1 1,3-2 0,1-2 1,2-1 1,2 1 1,2 2 2,2 0 1,2 0 0,4-1 0,2 0-1,4-2-1,1 0-1,1 0 0,1 0 0,1-1-2,2 1 0,1 0 0,3 0-2,2 0 0,-1-1-1,0 1 1,-1 0 1,0 0 0,-3-1-1,-1-1-2,-3 0-2,-1-2-1,-2 1-2,-2 2 2,-2 2 0,-2 2 1,-3 1 1,-3 3 2,-2 2 3,-3 1 2,-3 1 1,0-3 1,-1-1-1,-1-2 0,-2-2 0,0-1-1,-1 0-1,-1-2-2,-1 0 0,-2 2-1,0 0 0,-1 1-1,0 0 0,1 0 0,1-2 0,1-1 0,0 0 0,-1-2-1,-2-1 0,1 0-1,-1-2-2,2-1-6,3 0-4,1-1-5,5-2-13,6-1-19,7 0-20,8-1-19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4"/>
    </inkml:context>
    <inkml:brush xml:id="br0">
      <inkml:brushProperty name="width" value="0.04631" units="cm"/>
      <inkml:brushProperty name="height" value="0.04631" units="cm"/>
      <inkml:brushProperty name="color" value="#FED406"/>
    </inkml:brush>
  </inkml:definitions>
  <inkml:trace contextRef="#ctx0" brushRef="#br0">7487 3281 475,'-1'-12'65,"0"9"-5,-2 6-5,0 9-5,1 4-8,2 2-10,3 0-9,4 1-11,1-2-7,2-3-7,0-4-5,1-4-7,1-4-5,0-2-4,-1-4-6,1-2-4,-1-3-1,0-4 3,-2-2 1,-1-3 4,0-1 3,-2 3 5,-1 1 4,0 3 5,-3 1 8,-4 4 10,-4 2 9,-4 4 11,-1 2 5,2 2 1,3 2 2,1 2 0,3 1-3,4-1-6,4 1-7,4 0-6,1-2-7,1-4-7,0-4-8,0-4-6,0-1-4,1 2-1,1 2 1,1 2-1,-1 3 2,-4 2 1,-5 3 3,-2 4 1,-6 4 7,-4 7 13,-6 7 13,-3 7 12,-3 2 4,2-2-4,2-2-5,3-1-4,-3 4-3,-7 12-1,-7 11-3,-7 13 0,-4 9-2,0 8-1,-2 8-1,0 8-1,-1 3-5,1-1-12,2-1-9,0 0-11,3-2-5,4-1-1,3 0-1,5-2-1,4-7-3,5-14-8,4-13-7,6-14-7</inkml:trace>
</inkml:ink>
</file>

<file path=ppt/ink/ink5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17"/>
    </inkml:context>
    <inkml:brush xml:id="br0">
      <inkml:brushProperty name="width" value="0.03664" units="cm"/>
      <inkml:brushProperty name="height" value="0.03664" units="cm"/>
    </inkml:brush>
  </inkml:definitions>
  <inkml:trace contextRef="#ctx0" brushRef="#br0">45225 57750 600,'36'14'94,"-6"-1"-20,-5-2-20,-6-2-21,-5-1-11,-1-1-4,-3 1-3,-1 0-3,-2 1-3,-2 3-1,-2 4-3,-2 2-3,-3 1-1,-6 1-4,-4-1-3,-5 1-4,-4-1-1,-1-1-1,-3-1 0,-1-1-1,0-1 0,1-1 2,3-1 2,1 0 2,3-3 2,1-1 3,2-2 1,3-2 3,4-2 4,8-2 6,8-2 6,7-2 6,7-2 2,3-2-4,4-2-3,5-1-4,0-2-3,0 2-4,-1 1-5,-1 1-3,-2 0-5,-2 2-4,-1 1-4,-3 0-6,-2 2-5,-3 2-6,-3 2-9,-2 2-6</inkml:trace>
</inkml:ink>
</file>

<file path=ppt/ink/ink5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20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47645 55780 462,'-6'-22'60,"4"7"-6,4 3-6,4 6-6,2 7-2,0 10-2,-1 9 1,1 11-1,-1 4-2,-2 2-5,-3 0-4,0 2-6,-2 0-3,0 1-3,0-1-3,0 0-3,0 0-3,0 2-3,0 1-2,0 0-4,-1 1-2,0 0 0,-2 0-1,0 0 0,-2-1-1,0-4-2,-1-2-3,-1-3-1,-2-3-2,0-3-1,-1-4-2,-1-1-2,0-4-3,2-1-7,2-3-6,3-1-6,0-4-5,0-4-3,0-6-4,0-4-3</inkml:trace>
</inkml:ink>
</file>

<file path=ppt/ink/ink5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21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47163 58243 459,'-22'-8'-5,"6"2"1,5 1 1,5 1 2,2 1 11,2 3 23,0 4 22,2 2 21,0 4 5,2 4-14,0 3-14,2 5-15,-1 1-9,-1 2-4,0 1-6,-1 1-4,-1 0-4,2-1 0,0-1 0,1-1-2,2-2-2,0-2-4,1-1-3,2-2-4,3-7-3,5-11-2,7-10-2,5-11-2,3-5 0,1 0 4,-1-1 3,0 1 4,-1 1 1,-1 3 1,-3 3 1,-1 3 1,-2 2-6,-1 1-10,-1 1-11,-1 1-11,-2 0-10,-3 2-11,-3 1-11,-2 1-10</inkml:trace>
</inkml:ink>
</file>

<file path=ppt/ink/ink5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38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23111 28627 498,'14'-48'22,"-1"15"8,-3 15 6,0 15 8,-4 8 0,-1 2-6,-2 1-7,-2 3-6,-1 2-3,0 3-1,0 4-2,0 2 0,0 2-1,0 1-2,0 1-2,0 1-1,0 0-1,0 2-2,0 1-1,0 1-1,-1 0-2,-2 1 0,-2-1-2,-1 0-1,-3 0-2,0-1-2,-2-2-3,0 1-3,-1-1 0,-1 0 0,-1 2 1,-1 1 2,-2-2-1,-2-3 1,-2-5-2,-1-3 0,-1-4 0,-1-1 0,1-2 0,-1-2 0,0-3 1,-1-2-1,-1-4-1,-1-2 1,0-4-1,0-4 1,-1-4 0,1-3 0,1-3-1,5-1-4,3-1-3,5-1-4,2-1 0,2 1 3,2-1 3,2 1 3,3-1 2,4 1 3,4-1 2,4 1 2,1 1 3,1 3 1,0 3 1,0 2 1,0 3 2,1 3 1,1 1 0,2 2 2,-1 3-1,1 2 0,0 3-1,-1 4 0,1 2 0,2 3 3,0 4 3,1 2 3,0 2 1,1 1-2,-1 1 0,1 1 0,0 0-2,1 1-2,1-1-2,1 1-2,1-1-3,-1-1-1,1-1-4,-1-1-1,1-2-2,-1-1-2,1-2-1,-1-2-2,-1-2-1,-3-1-1,-3-1-2,-2 0-2</inkml:trace>
</inkml:ink>
</file>

<file path=ppt/ink/ink5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39"/>
    </inkml:context>
    <inkml:brush xml:id="br0">
      <inkml:brushProperty name="width" value="0.03301" units="cm"/>
      <inkml:brushProperty name="height" value="0.03301" units="cm"/>
      <inkml:brushProperty name="color" value="#F2395B"/>
    </inkml:brush>
  </inkml:definitions>
  <inkml:trace contextRef="#ctx0" brushRef="#br0">25285 29612 666,'-8'-8'-4,"0"0"-8,0 1-8,0-1-9,1 0 3,-1 2 11,0 1 11,0 0 12,0 2 5,0 2-1,1 2-2,-1 2-1,-1 3 1,-2 2 3,-2 3 3,-1 3 2,-1 3 2,0 3 1,2 3 2,1 3 0,1 2-1,2 1-3,3 1-2,1 1-3,1-1-2,2 0-1,0-1-2,2-1-1,1-4-3,4-4-1,2-4-4,3-6-2,3-3-4,2-2-4,1-3-4,3 0-5,0-4-2,1-4-2,0-4 0,-1-4-2,1-4 0,1-5-1,1-5-2,1-4 0,0-4 2,-3-1 3,-1 0 5,-2-2 3,-3 1 4,-3 2 3,-3 2 2,-2 2 2,-3 3 2,2 5 0,-2 5 1,1 5 0,-1 4 11,0 6 22,-1 4 22,-2 6 21,0 4 4,0 3-14,0 5-13,0 3-15,0 4-10,0 3-4,0 3-6,0 3-5,0 0-4,0 0-5,0-1-6,0-1-4,-1-3-5,-2-2-5,-2-3-3,-1-3-5,-2-3-2,2-3-2,0-3-1,2-2-2,1-8-1,0-10-5,2-11-3,0-11-3,1-4 3,0 3 9,0 4 9,0 2 9,1 2 6,2 3 1,2 1 3,2 3 1,1 1 4,0 2 4,-1 3 6,1 1 5,0 1 4,2 2 3,0 1 5,1 0 3,0 2-1,0 0-7,-2 2-6,-1 1-6,0 0-4,0 0-5,0 0-4,0 0-3</inkml:trace>
</inkml:ink>
</file>

<file path=ppt/ink/ink5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0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25063 29256 456,'0'-15'-1,"0"3"-3,0 1-1,0 2-2,-1 1 3,-1-2 8,0 0 9,-1-1 7,0 3 10,2 6 9,2 7 11,2 8 10,0 3 0,-1 3-8,0 2-9,-1 1-9,-1 3-7,0 1-6,0 2-6,0 3-6,-1 0-6,-1 2-5,0 1-5,-1 1-6,-1 0-2,0 0-1,0 0 0,0 1-1,0-3-1,0-4-4,0-3-2,0-5-4,0-6-6,1-12-7,-1-11-8,0-9-8,0-6 2,2 2 10,0 3 11,2 1 11,0 2 7,2-1 5,0 0 5,2 1 4,0 0 3,0 2 3,-1 2 3,1 3 2,1 0 6,2 0 10,2 0 12,2 0 9,1 1 3,1-1-6,1 0-6,2 0-6,0 0-4,1 0-6,1 1-4,1-1-5,-1 0-2,-1 2 0,-2 1-1,-2 0 1,-2 1-5,1 0-9,0 0-8,0 1-9,-1-2-7,-1 0-4,-1-2-4,0 0-4,-3-1-2,-1 0 3,-2 1 2,-2-1 2,-1-1 4,0-2 7,0-2 5,0-1 5,0-2 5,-2 1 2,0-1 2,-1 0 2,-1 1 2,2-1 0,0 0 1,2 1 2,0-1 1,0 0 3,0 1 2,0-1 3,0 1 3,0 0 1,0 2 4,0 1 2,1 1 4,1 0 6,3 2 6,2 1 5,1 2 5,-2 6 0,-1 4 1,0 6 1,-2 3-2,-1 3-7,0 3-5,-1 3-7,-1 3-5,0 1-4,0 2-4,0 3-5,0 3-3,0 6-5,0 6-6,0 6-4,-2 3-5,0 0-3,-3 0-4,-2-1-3,0-1-3,2-4-1,2-4-2,2-4-1,1-3 0,0-3 2,0-4 3,0-2 3,0-3-5,-2-5-10,0-3-10,-1-4-10</inkml:trace>
</inkml:ink>
</file>

<file path=ppt/ink/ink5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1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26250 29782 475,'15'-43'25,"-1"9"0,-1 9-1,0 9-1,-2 6 0,1 2 0,0 4 1,0 3-1,-1 2 1,-1 2-2,0 2-1,-2 1-1,-1 4-3,-2 4-2,-3 3-4,0 5-3,-4 2-3,0-1-1,-3 1-3,-2-1-1,-1 0-2,0-1-2,0-1-2,1-1-1,-1-2-1,0-3 1,0-3 2,0-2 0,4-7 0,8-10-4,8-10-4,8-9-3,3-5-2,1 1 0,-1 1-1,1 2 0,-1-2 0,1 1 0,-1-2 1,1-1 1,-2 1 0,-1 3 1,-3 3 2,-1 3 0,-3 3 4,-3 3 9,-2 3 6,-4 3 9,-3 2 9,-2 2 14,-3 2 13,-4 2 13,0 2 1,1 4-12,0 2-10,2 3-12,0 3-7,0 2-2,0 1-3,0 3-2,1 0-3,0-1-3,2-1-3,0-1-4,2 0-1,2-2-3,2-1-1,2-1-2,1-1-2,2-2 1,0-2-2,1-2 0,1-1-1,0 1-1,-1 2 0,1 0-1,-2 3 2,-4 4 4,-4 3 3,-4 5 4,-4 0 2,-4 0-1,-4-1 0,-3 0-1,-4-2-4,0 1-8,0-1-8,-2 1-7,-1-2-5,1-1-5,-1-2-3,1-2-4,1-2-2,4-1 0,5-1-1,3 0-1</inkml:trace>
</inkml:ink>
</file>

<file path=ppt/ink/ink5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3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29218 30216 598,'-28'0'-5,"5"0"5,6 0 4,7 0 4,5-1 7,8-1 13,6 0 11,7-1 13,4-1 1,1 2-8,1 0-9,1 2-8,1 0-5,1 0-2,1 0-2,1 0-2,0 0-4,1 0-7,-1 0-8,1 0-7,-2 0-3,1 0 3,-2 0 1,-1 0 3,-1 0 0,1 0-2,-1 0-3,1 0-2,-2 1-1,-1 2 2,-3 2 2,-1 2 2,-3 0 0,-1-1-1,-2-1-1,-2 0-2,-1-2-2,2 0-3,0-2-3,1 0-3,0-2-2,-1 0 0,0-2 0,-2 0 0,0-2-2,0-2-2,0-2-4,0-1-2</inkml:trace>
</inkml:ink>
</file>

<file path=ppt/ink/ink5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4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35217 28056 515,'0'-15'0,"2"2"0,1 2 0,0 3 0,2 0 6,2 0 10,1 0 10,3 0 11,0 2 3,0 2-5,-2 4-5,-1 3-5,0 1-3,0 3-1,0 2 0,0 2-2,-1 2-1,-1 5-2,0 3-1,-2 5-1,0 2-2,0 1 0,0 1 0,0 1-2,-1 0 0,0 0-2,-2 1-1,0-1-2,-2 1-3,-2 2-1,-2 3-4,-2 1-2,-2 1-1,-3 2 2,-4 1 0,-2 0 1,-2 1 1,-3 0 0,-1 0-1,-3 1 1,0-4-1,-1-6-1,1-6 0,0-5-1,0-5-1,1-3-2,1-3 0,1-2-2,0-4 0,-1-3 0,-1-2 1,-1-4 1,0-3-2,3-5-3,1-5-3,3-5-3,1-4-1,1-1 1,0-3 0,2-1 2,3-1 0,3 1 3,4 1 3,4 2 2,2 0 2,0 3 2,0 1 3,0 3 1,1 1 2,4 0 1,2 2 2,4 1 1,0 2 2,1 2 5,0 4 4,0 3 4,0 1 2,1 0 1,1 0-1,1 0 1,2 2-1,1 2 0,3 4-1,2 2 1,1 3-2,1 2-1,1 1-1,1 3-3,0 1-1,2 1-2,1 2-3,1 0-3,0-1-2,1 1-3,-1-2-2,0-1-3,0 0-3,-3-1-3,-2 1-3,-1 0-2,-3-1-4,-1-1-5,-2-1-6,-2 0-4,-3-2-3,-3-1 1,-3-1-1,-2 0 1</inkml:trace>
</inkml:ink>
</file>

<file path=ppt/ink/ink5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5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37953 29608 560,'-1'-21'3,"-2"5"14,-2 4 14,-1 6 13,-3 3 4,0 2-8,-1 2-8,-1 2-8,-2 2-4,0 4-2,-1 2-1,-1 3-2,0 3 0,0 1-3,2 3 0,1 1-1,1 2-2,2-1 0,3 0-1,1 1-1,1-1 0,2-1-3,0-2-2,2 1-1,1-3-2,4-1-2,2-3 0,3-1-2,3-3-1,2-2 0,1-4 0,3-2-1,0-3-2,1 0-5,0-2-4,-1 0-4,1-4-4,1-4 0,1-5 0,1-5-2,0-3 1,-1-1-1,-1-1 2,-1 0 0,-1-3 1,-2-1 4,-3-2 2,-1-2 3,-3 0 2,-2 5 2,-4 4 2,-2 3 1,-2 4 4,0 3 4,0 3 6,0 3 5,0 3 11,0 4 15,0 4 17,0 4 16,0 3 1,1 3-11,2 3-12,0 3-11,0 2-10,0 1-6,-1 1-5,-2 1-7,0 1-4,-2 1-5,-1 1-4,0 1-5,-1-1-2,1-2 0,-2-1-2,2-2-1,-2-6-6,0-5-11,-2-8-12,0-6-10,0-6-3,2-3 8,3-5 7,1-3 8,1-3 5,1 3 5,2 0 4,0 1 4,2 1 4,2 2 5,2 3 3,2 1 5,1 2 4,1 1 5,1 0 6,1 2 4,1 1 3,-2 2 0,-1 2 0,-1 3 0,-1 0-1,0 0-2,-2 0-1,-1 0-2,0 0-4,0 0-7,0 0-6,0 0-7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05"/>
    </inkml:context>
    <inkml:brush xml:id="br0">
      <inkml:brushProperty name="width" value="0.03991" units="cm"/>
      <inkml:brushProperty name="height" value="0.03991" units="cm"/>
      <inkml:brushProperty name="color" value="#FED406"/>
    </inkml:brush>
  </inkml:definitions>
  <inkml:trace contextRef="#ctx0" brushRef="#br0">8900 6900 551,'9'50'140,"1"-8"-30,3-9-31,2-9-31,1-7-19,1-3-8,1-4-7,1-4-7,0-3-7,-2-1-3,-3 0-4,-1-1-4,-2-4-3,-2-4-1,-3-6-2,-1-3 0,-2-4 0,-4 2 2,-2 1 3,-3 1 2,-3 1 1,0 2 0,-2 3 1,0 1 0,-1 1 0,-3 2 0,-2 1-1,-1 1-1,0 0 1,2 3 1,4 2 1,3 3 2,1 0-8,0 1-15,0 1-16,1 2-15</inkml:trace>
</inkml:ink>
</file>

<file path=ppt/ink/ink5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39631 28923 551,'0'-28'0,"0"5"-2,0 7-1,0 5-1,0 4 7,2 0 15,0 2 17,2 1 15,-1 2 5,0 5-7,-2 6-6,0 4-7,-1 5-4,0 3-4,0 5-3,0 3-2,-1 3-4,0 2-2,-2 3-3,0 1-2,-2 3-4,0 6-5,-1 4-4,-1 5-5,0 1-6,2-2-7,2-4-6,2-2-8,1-5-3,0-6-3,0-6-1,0-5-2</inkml:trace>
</inkml:ink>
</file>

<file path=ppt/ink/ink5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6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40131 29705 602,'0'-13'-10,"0"6"19,0 6 21,0 6 19,0 5 6,-2 3-8,0 5-8,-2 4-7,0 1-6,1 2-4,-1 1-4,0 1-3,0 0-3,2-1-1,0-1-2,2-1-1,1-2-1,2-3 0,2-3-1,2-3-1,2-3-5,3-2-10,3-4-11,3-2-11,2-4-3,-1-2 4,1-4 5,0-2 4,-2-2-1,0 1-10,0-1-9,-2 0-9,-2 1 0,-3 3 9,-3 1 8,-2 2 8,-2 0 7,0 0 4,0-1 4,0-1 5</inkml:trace>
</inkml:ink>
</file>

<file path=ppt/ink/ink5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46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40339 29846 576,'-15'-8'2,"4"2"4,3 1 4,3 0 5,1 4 7,0 6 13,0 6 11,0 6 13,-1 4 1,0 6-10,-1 5-9,-1 5-10,-1 3-9,0 4-7,0 2-6,1 4-8,-1 1-11,0 1-14,0 1-13,0 2-14,2-5-4,1-9 9,2-8 6,2-9 8,0-5 3,0-3-5,-2-1-3,0-2-4</inkml:trace>
</inkml:ink>
</file>

<file path=ppt/ink/ink5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5184" units="cm"/>
      <inkml:brushProperty name="height" value="0.05184" units="cm"/>
      <inkml:brushProperty name="color" value="#FED406"/>
    </inkml:brush>
  </inkml:definitions>
  <inkml:trace contextRef="#ctx0" brushRef="#br0">41273 28925 424,'8'-40'59,"-2"14"-1,-1 13 1,0 14-1,-2 10-4,0 5-6,-2 7-6,0 5-7,-2 4-6,0 1-3,-2 1-5,0 1-4,-1 1-3,2 4-2,0 2-3,2 4-2,-1 1-1,0 2 0,-2 0-1,0 1 1,-2 1-2,-2 0-3,-1 0-4,-3 0-3,-1-1-1,-2-1-2,0 0 0,-1-2-1,0 0-1,-1 0 1,1 0 0,-1 0 0,1-1 0,1-2-1,1-2 1,0-2 0,2-5-1,1-7 1,1-9 0,0-7 0,2-7-3,1-8-6,0-6-7,2-7-5,1-7-5,2-7-1,2-7-3,2-6-2,1-1-1,0 7 3,0 8 1,0 6 2</inkml:trace>
</inkml:ink>
</file>

<file path=ppt/ink/ink5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4831" units="cm"/>
      <inkml:brushProperty name="height" value="0.04831" units="cm"/>
      <inkml:brushProperty name="color" value="#FED406"/>
    </inkml:brush>
  </inkml:definitions>
  <inkml:trace contextRef="#ctx0" brushRef="#br0">40918 28805 455,'8'-37'2,"0"5"2,0 5 4,-1 5 3,1 4 6,-2 3 7,-1 3 8,0 3 8,-2 3 3,-2 4-4,-2 4-4,-2 4-3,-3 4-2,-2 5-3,-3 5-2,-3 5-1,-2 2-3,-2 1-1,0-1-2,0 0-2,-3 1-1,0-1-3,-1 0-3,0 1-1,-1-1-2,2 0 1,3 1 1,1-1 0,2-1-4,1-3-12,1-3-10,1-3-11,2-5-14,6-8-18,4-8-19,6-8-17</inkml:trace>
</inkml:ink>
</file>

<file path=ppt/ink/ink5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0"/>
    </inkml:context>
    <inkml:brush xml:id="br0">
      <inkml:brushProperty name="width" value="0.05087" units="cm"/>
      <inkml:brushProperty name="height" value="0.05087" units="cm"/>
      <inkml:brushProperty name="color" value="#FED406"/>
    </inkml:brush>
  </inkml:definitions>
  <inkml:trace contextRef="#ctx0" brushRef="#br0">41850 28800 432,'14'0'25,"-1"0"2,-2 0 3,-2 0 3,0 1 1,1 4 0,3 2 1,2 3 1,0 2-1,1 0-2,0-1-1,-1 1-2,1 1-2,2 1-2,0 3-4,1 2-2,-1-1-2,1 0-2,-2 0 0,-1-2-2,-2-1-3,-1-1-3,-2-1-4,-2-1-3,-4-2-19,-6-2-34,-6-4-32,-6-2-33</inkml:trace>
</inkml:ink>
</file>

<file path=ppt/ink/ink5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883" units="cm"/>
      <inkml:brushProperty name="height" value="0.04883" units="cm"/>
      <inkml:brushProperty name="color" value="#FED406"/>
    </inkml:brush>
  </inkml:definitions>
  <inkml:trace contextRef="#ctx0" brushRef="#br0">42882 28850 450,'8'16'102,"-2"1"-17,-1 1-19,0 1-17,-2 3-11,0 3-3,-2 4-3,0 5-4,-2 3-2,0 4-4,-2 4-4,0 4-3,-2 1-3,0 0-2,-1-2-4,-2 0-2,-1 2-3,-1 5-2,-3 7-4,-1 6-3,-2-1 0,2-5 0,1-7 0,1-5 1,0-4-2,1-2-4,-1-2-6,0-2-4,1-4-4,1-5-2,0-7-2,2-5-3,0-7-4,-2-8-7,0-8-6,-1-8-6,0-4 1,3 1 9,1-1 10,2 0 9</inkml:trace>
</inkml:ink>
</file>

<file path=ppt/ink/ink5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42834 28859 517,'0'-15'3,"2"4"7,0 3 6,2 3 7,-2 2 9,-3 3 10,-2 4 10,-3 2 11,-3 4-1,-2 4-11,-2 3-11,-1 5-12,-2 2-8,-1 0-4,-1 2-3,-1 1-5,0 0-5,1 1-5,1-1-7,1 1-6,1-3-6,2-4-6,3-3-7,1-4-6</inkml:trace>
</inkml:ink>
</file>

<file path=ppt/ink/ink5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2"/>
    </inkml:context>
    <inkml:brush xml:id="br0">
      <inkml:brushProperty name="width" value="0.04912" units="cm"/>
      <inkml:brushProperty name="height" value="0.04912" units="cm"/>
      <inkml:brushProperty name="color" value="#FED406"/>
    </inkml:brush>
  </inkml:definitions>
  <inkml:trace contextRef="#ctx0" brushRef="#br0">43500 28950 447,'15'8'59,"-1"0"-9,-1-1-11,0 1-9,-1 0-3,1 0 4,1 0 5,2 0 5,0 0-1,1 3-3,1 2-4,1 1-4,0 2-3,1-2-5,-1-1-3,1-1-5,-2 0-3,-3 0-3,-2-1-3,-4 1-2,-4-2-13,-6-4-20,-6-4-20,-6-4-20,-2-3-9,1 0 4,1-1 4,1-2 3</inkml:trace>
</inkml:ink>
</file>

<file path=ppt/ink/ink5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6"/>
    </inkml:context>
    <inkml:brush xml:id="br0">
      <inkml:brushProperty name="width" value="0.04335" units="cm"/>
      <inkml:brushProperty name="height" value="0.04335" units="cm"/>
      <inkml:brushProperty name="color" value="#FED406"/>
    </inkml:brush>
  </inkml:definitions>
  <inkml:trace contextRef="#ctx0" brushRef="#br0">28175 29416 507,'1'-12'9,"2"8"17,2 8 17,2 8 18,0 6 4,-1 6-8,-1 7-9,0 5-9,-2 4-7,-2 0-6,-2 2-6,-2 0-6,-2 1-5,0 0 0,-1 0-3,-1 0 0,-2-1-1,0-4 0,-2-2 1,0-3 1,-1-6-13,-3-9-23,-2-9-25,-1-8-23,1-6-8,5-2 8,4-2 10,6-2 8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23:55:11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29465 7186 0,'0'0'0,"0"0"16,0 0-16,0 0 0,0 0 0,0 0 15,0 0-15,0 0 16,-25 4-16,25-4 0,-18 13 16,18-13-16,-22 20 0,13-6 15,0 3-15,0 0 0,0 1 0,1 0 0,1 3 16,-1 5-16,1-1 0,2 2 15,0 1-15,2-2 0,0-3 16,2 0-16,1-1 0,2-1 16,1 0-16,4 2 0,2-2 15,-1-4-15,2-1 0,7 0 16,2-4-16,-4-3 0,0 0 0,8-3 0,1-3 16,-1-2-16,-1-1 0,-1-4 15,-1-4-15,-3-2 0,-1-1 0,0-6 16,2-4-16,-1-4 15,-2-4-15,-1 0 0,1-2 16,-4 1-16,-2 0 0,-3-4 16,-3 0-16,-3 2 15,-2 1-15,-1 3 0,-1 1 16,-3 4-16,-2 2 0,-1 3 16,-1 4-16,1 2 0,1 3 15,-1 2-15,-1 2 0,0 3 16,-1 2-16,0 4 0,0 4 15,1 0-15,1 1 0,1 3 16,2 1-16,1 1 0,2 0 0,4-1 0,4-1 16,-1-4-16,1-1 0,-2-1 15</inkml:trace>
  <inkml:trace contextRef="#ctx0" brushRef="#br0" timeOffset="563.7223">29663 7345 0,'0'0'0,"0"0"0,0 0 0,0 0 0,0 0 16,0 0-16,0 0 0,0 0 15,0 0-15,0 0 0,0 0 16,0 0-16,16-27 15,-16 27-15,27-26 0,-8 9 16,4-1-16,-1 0 0,0 0 16,6-7-1,1-1-15,-2 1 0,-3 1 16,8-4-16,0 2 16,-4 4-16,-2 0 0,-4 3 0,-1 1 15,-2 2-15,-2 1 0,-1 2 16,-2 2-16,-1 0 0,-1 2 0,-2 2 15,-2 0-15,-1 3 0,-2 0 16,-2 3-16,1-1 0,-2 1 0,0 0 16,-2 1-16,2 0 0,-2 0 15,3 0-15,-3 0 0,0 0 16,0 0-16,0 0 0,0 0 16,2 0-16,0 1 0,0 0 0,0-1 15,1 1-15,-1 0 0</inkml:trace>
  <inkml:trace contextRef="#ctx0" brushRef="#br0" timeOffset="2638.5985">30530 6657 0,'0'0'0,"0"0"16,0 0-16,0 0 0,0 0 0,0 0 16,-15-19-16,15 19 0,0 0 15,0 0-15,0 0 0,-22-12 16,22 12-16,0 0 15,0 0-15,-26 2 0,26-2 16,0 0-16,-30 8 0,19-5 0,0 2 16,0 0-16,0 1 0,1 0 15,1 3-15,0-2 0,1 0 0,0-1 16,-1 1-16,1 0 0,0 1 16,2 1-16,-1-1 0,0 3 15,2 1-15,-1-1 0,1 1 0,-1 0 16,2 1-16,0 0 0,-1 1 15,1-1-15,0 1 0,0-1 16,0 1-16,0-1 0,1-1 0,1 0 16,1 1-16,0-2 0,1 0 15,0-1-15,0-3 0,1 2 32,1 0-32,0-1 0,0 2 15,1-3-15,-1 1 0,1 0 0,0-1 16,1-1-16,0 2 0,2-1 15,-1-1-15,2-1 0,0 1 0,1-3 16,1-1-16,0 3 16,1 0-16,0 1 0,0-2 15,-1 1-15,1-2 0,-1 0 0,0 0 0,0-2 16,-1 1-16,0-1 0,2-1 16,-1 0-16,0 0 0,0 0 0,0-1 15,-1 1 1,1-1-16,1 0 0,1 0 15,-1-1-15,-1 0 0,0 0 16,0 0-16,-2 0 0,0 1 16,0-2-16,-2 2 0,1 0 15,-2 0-15,0 0 0,2-1 16,-2 1-16,1-1 0,0 2 0,1-1 16,-1 1-16,1-1 0,-1-1 15,1 0-15,-1-1 0,0 1 16,-1 0-16,1 0 0,-1-1 15,0 2-15,1 0 0,-2 1 0,0-1 16,0 0-16,-1 1 0,1 0 16,-1 1-16,0-1 0,3 1 15,2-1-15,-2 0 0,-1 0 0,1 0 16</inkml:trace>
  <inkml:trace contextRef="#ctx0" brushRef="#br0" timeOffset="3409.7496">30752 6945 0,'0'0'0,"0"0"15,0 0-15,0 0 0,0 0 16,0 0-16,17 22 0,-17-22 0,17 19 16,-5-7-16,3 0 15,-1 0-15,0 1 0,1 0 16,0 2-16,1-2 0,0 1 0,6 3 16,1-1-16,-2 0 0,-1 1 15,0-1-15,0-2 16,-1 0-16,-2-1 0,1-1 15,1 2-15,-1-1 0,2-1 0,-3-1 16,-3-1-16,0-1 0,0 0 16,-2-1-16,0 1 0,0-1 15,0-1-15,1 0 0,1-2 0,0 0 0,1-2 0,-1 0 16,-3 0-16,-3-1 0</inkml:trace>
  <inkml:trace contextRef="#ctx0" brushRef="#br0" timeOffset="4412.5111">31657 7192 0,'0'0'0,"0"0"0,0 0 16,0 0-16,0 0 0,-27 0 16,27 0-16,-22 2 0,7 1 0,-1 2 31,-3 3-31,0 1 0,0 3 15,-7 4-15,-2 0 0,3 0 0,1 0 0,0 0 16,-1 2-16,4 0 16,3 0-16,-2 5 0,3 2 15,3-4-15,3-1 0,2 0 16,2 2-16,3 0 0,2 1 0,2 0 16,1-1-16,1-1 0,0-3 0,4-1 15,3-2-15,2-1 0,1-1 16,5-5-16,4-4 0,0-1 15,0-2-15,6-1 0,3-3 16,-2 1-16,-1-2 0,0 2 16,2 1-16,-4-1 0,0 0 15,-6 3 1,-1 3-16,-4-1 0,-2 0 0,-2-2 16</inkml:trace>
  <inkml:trace contextRef="#ctx0" brushRef="#br0" timeOffset="4713.3765">31308 8003 0,'0'0'15,"0"0"-15,0 0 0,0 0 0,0 0 0,0 0 16,9 32-16,-9-32 0,4 25 0,-4-25 16,5 35-16,0-17 15,-1-1-15,1 3 0,-1 2 16,-1-1-16,1 1 0,0 5 16,1-3-16,0-1 0,2-2 0,-1-6 31,1-4-31,1-3 0,-1-3 0,0-1 15,-2-1-15,0 0 0</inkml:trace>
  <inkml:trace contextRef="#ctx0" brushRef="#br0" timeOffset="4913.947">31631 7957 0,'0'0'0,"0"0"0,0 0 0,0 0 15,0 0-15,0 0 0,0 0 16,0 0-16,-6 26 0,6-26 15,-2 30-15,2-30 0,0 40 0,0-15 16,0 3-16,1-1 16,0 1-16,0 8 0,2-1 0,1-1 15,1-2-15,1 1 16,-1-7-16,0-4 16</inkml:trace>
  <inkml:trace contextRef="#ctx0" brushRef="#br0" timeOffset="5230.1127">31408 8671 0,'0'0'0,"0"0"0,0 0 0,0 0 16,2 30-16,-2-30 0,6 37 15,-2-17-15,2 0 0,1 1 0,3-1 16,5 4-16,-1-2 0,0-2 15,1-4 1,-2-2-16,-1-5 0,2-5 16,2-3-16,0-3 0,1-5 0,-1-4 15,1-4-15,-2-4 16,0-4-16,0-10 0,-1-3 16,-1-2-16,-4 1 0,-1 1 15,-2 0-15,-2-3 0,-2 2 0,-2 2 16,-1 4-16,-4 5 0,-3 6 0,-1 1 15,-1 3-15,0-1 0,-1 0 16,2 2-16,3 5 0,0 2 16</inkml:trace>
  <inkml:trace contextRef="#ctx0" brushRef="#br0" timeOffset="5615.4354">31750 7235 0,'0'0'15,"0"0"-15,0 0 0,0 0 0,0 0 16,0 0-16,0 0 0,0 0 16,0 0-16,0 0 0,0 0 0,0 0 15,3-20-15,-3 20 0,23-15 16,-23 15-16,31-25 0,-11 10 0,3-3 16,0-3-16,2-1 0,5-7 15,2-2-15,-2 2 0,-2 1 16,4-3-16,-3 1 0,-2 3 15,-4 3-15,1 0 16,-3 5-16,-8-6 16,-3-6-16,0 2 0,-2 6 15,-2 5-15</inkml:trace>
  <inkml:trace contextRef="#ctx0" brushRef="#br0" timeOffset="54248.5355">16278 5757 0,'0'0'0,"0"0"16,0 0-16,0 0 0,0 0 15,-18-14-15,18 14 0,0 0 16,-21-5-16,21 5 0,-20 7 0,20-7 0,-30 11 15,10-1-15,-2 3 0,-4 3 16,-2 0-16,-12 11 0,-3 4 16,-9 10-16,0 1 0,-2 2 15,-2 3-15,-5 10 0,7-1 16,-3 9-16,5-4 0,4 3 0,9-6 16,10-1-1,7-1-15,7-5 0,4-3 16,3 21-16,6-5 15,3-25-15,2 2 0,7 20 0,5-5 16,1-6-16,4-4 0,0-1 16,1-3-16,-3 1 0,-3-1 0,-4 2 15,-3 1-15,-3-6 0,-1-3 16,-4 0-16,-2 0 0,-2-9 0,-2 5 16,-5-1-16,-4 3 0,-6 0 15,-4 1-15,-4 2 0,-4 1 16,-2 3-16,-2 2 0,-16 20 15,7-1-15,4-11 0,4-6 0,9-10 16,8-5-16,10-28 0,8-17 16,0 5-1,2 3-15,0 3 0</inkml:trace>
  <inkml:trace contextRef="#ctx0" brushRef="#br0" timeOffset="54580.4758">15217 8326 0,'0'0'0,"0"0"16,0 0-16,0 0 0,1 20 0,0-8 15,-1 5-15,0 4 0,2 2 16,-2 12-16,1 6 0,-1 4 0,0 5 16,1 17-16,0 2 15,-1 13-15,1-1 0,0 14 16,0-1-16,0-5 0,0-2 0,0 18 0,1 3 0,-1 31 16,-1-21-16,0-2 0,0 0 31,-1-3-31,-1 1 0,2 10 0,0 5 0,0-8 0,0-6 15,2 7-15,0 6 0,2-8 16,2-5-16,-2 3 0,2 3 16,-1-9-16,1-7 0,0 8 15,2 7-15,2-5 0,1-3 0,-1 9 16,-1 5-16,-1-13 16,0-7-16,-2 8 15,-2 6-15,-1-15 0,1-10 16,-1 4-16,0 3 0,-2-11 15,-1-7-15,0-26 0,0-19 16,0-12-16</inkml:trace>
  <inkml:trace contextRef="#ctx0" brushRef="#br0" timeOffset="58761.8241">9179 7105 0,'0'0'0,"0"0"0,0 0 15,-19 20-15,13-11 0,-3 4 16,-2 4 0,-1 2-16,-2 0 0,-8 10 15,-4 2-15,2 1 0,1 0 0,-11 13 16,-2 3-16,-4 6 15,5-2-15,-3 9 0,3 3 16,7-5-16,3-2 0,-1 8 0,3-3 16,5-9-16,4-9 0,4 29 15,9 0-15,4-31 0,5-3 0,8 21 16,2-6-16,0-11 0,-1-7 0,4 7 16,2 3-16,2-6 0,-1-6 15,5 5-15,3 3 16,-4-4-16,-1-2 0,1 3 0,3 2 15,-2-6-15,-2-4 0,8 1 16,3 1 0,-2-6-16,-2-5 0,6 0 15,6 0-15,-4-4 0,-2-4 0,12-3 16,7-4-16,-5-4 0,-3-3 16,13-10-16,11-5 0,-10-2 15,-4-2-15,11-15 0,8-9 16,-8 2-16,-7 2 0,12-11 15,9-6-15,-11 5 0,-7 4 0,6-8 16,6-4-16,-15 0 0,-9 2 0,2-4 16,1-1-16,-12 6 0,-7 6 15,-3-8-15,-1-7 0,-12 5 16,-7 6-16,-4-6 0,-5-3 16,-5 9-16,-6 7 0,-3-7 15,-3-8 1,-1 8-16,-1 5 0,-11-3 15,-7-2-15,0 9 0,-1 4 0,-7-4 16,-3-2-16,-1 10 0,2 9 16,-10-4-16,-9-3 0,3 8 15,2 5-15,-15 1 0,-9 1 16,5 4-16,5 3 0,-15 6 16,-9 5-16,8 3 0,6 1 0,-19 10 0,-12 7 15,12 3-15,6-1 16,-10 11-16,-9 7 0,16-2 0,9-1 0,2 8 15,2 4-15,9 4 16,8 0-16,7 4 0,4 4 16,9-3-16,7-2 0,8 9 15,7 4-15,11-4 0,5-5 0,3-18 16,0-12-16,0-10 0</inkml:trace>
  <inkml:trace contextRef="#ctx0" brushRef="#br0" timeOffset="59247.8016">9222 8632 0,'0'0'0,"0"0"0,0 0 16,19 13-16,-19-13 0,19 11 0,-5-2 15,0 2-15,2 1 0,0 4 0,2 2 16,3 6-16,0 2 0,1 1 16,0 2-16,-2-1 0,-1-2 15,6 9-15,0 1 0,0-3 16,1 0-16,5 5 0,1-2 16,-1-5-16,-1-5 0,5-1 15,1-3 1,-2-5-16,-2-2 0,6-5 0,2-2 15,2-2-15,0-2 0,12-7 16,3-8-16,-2-6 0,-4-6 0,12-13 16,9-9-16,6-10 15,-3-2-15,44-49 0,-2-6 16,-8 5-16,-4 2 0,15-15 16,11-12-16,-6 1 0,-6 0 0,24-17 0,16-12 15,-2 16-15,-4 12 0,29-11 16,21-7-16,-8 12 0,-5 11 15,22 3-15,15 5 0,-18 22 16,-13 13-16,17 15 0,11 8 16,-69 19-16,-48 14 0,-35 7 0</inkml:trace>
  <inkml:trace contextRef="#ctx0" brushRef="#br0" timeOffset="61712.07">6994 8516 0,'0'0'0,"0"0"0,0 0 15,0 0-15,0 0 0,0 0 0,0 0 16,0 0-16,0 0 0,0 0 15,0 0-15,0 0 0,0 0 0,0 0 0,0 0 16,0 0-16</inkml:trace>
</inkml:ink>
</file>

<file path=ppt/ink/ink5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6"/>
    </inkml:context>
    <inkml:brush xml:id="br0">
      <inkml:brushProperty name="width" value="0.03869" units="cm"/>
      <inkml:brushProperty name="height" value="0.03869" units="cm"/>
      <inkml:brushProperty name="color" value="#FED406"/>
    </inkml:brush>
  </inkml:definitions>
  <inkml:trace contextRef="#ctx0" brushRef="#br0">28166 29241 568,'-9'-4'90,"0"8"-13,-1 8-13,-1 7-13,-2 5-10,-2-1-7,-1 0-8,-3 1-7,-1-1-6,-1 2-4,-1 1-4,-1 1-2,1-1-6,1-3-5,3-3-5,1-3-6</inkml:trace>
</inkml:ink>
</file>

<file path=ppt/ink/ink5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31:57"/>
    </inkml:context>
    <inkml:brush xml:id="br0">
      <inkml:brushProperty name="width" value="0.05113" units="cm"/>
      <inkml:brushProperty name="height" value="0.05113" units="cm"/>
      <inkml:brushProperty name="color" value="#FED406"/>
    </inkml:brush>
  </inkml:definitions>
  <inkml:trace contextRef="#ctx0" brushRef="#br0">28550 29400 430,'15'0'7,"-1"2"11,-1 0 11,0 2 10,-1 0 3,1 3-6,1 2-5,1 2-6,1 1-1,-1-1 3,1 1 3,0 0 3,-1-1 2,1 1-3,0 0-1,-1 0-2,0-1-3,-3 1-3,-1 0-3,-2-1-4,-1 1-4,1 0-8,2-1-5,0 1-7,-3-2-18,-6-2-29,-8-4-30,-6-2-28</inkml:trace>
</inkml:ink>
</file>

<file path=ppt/ink/ink5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28"/>
    </inkml:context>
    <inkml:brush xml:id="br0">
      <inkml:brushProperty name="width" value="0.04369" units="cm"/>
      <inkml:brushProperty name="height" value="0.04369" units="cm"/>
      <inkml:brushProperty name="color" value="#FED406"/>
    </inkml:brush>
  </inkml:definitions>
  <inkml:trace contextRef="#ctx0" brushRef="#br0">77490 46695 503,'-15'-7'2,"4"0"5,3 2 4,3 1 4,1 2 6,2 5 8,0 6 8,2 4 7,0 5 1,0 5-6,0 5-7,0 5-7,0 3-3,0 2-3,0 2-2,0 2-2,0 1-1,-2 1-1,-1-2-1,0 2 0,-1-1-2,-2 2-1,0 0 0,-1 2-2,0 0-1,0 2-1,2 0 0,1 1-2,0 1 0,0-2-1,0 0 1,0-2-1,1-1 0,0-4-3,2-2 0,1-3-2,0-3-1,0 0-2,0-1-1,0-1-1,0-2-2,0-2 1,0-1-1,0-3 0,0-2-1,0-1-2,0-2 0,0-2-3,-1-9-8,-1-15-16,0-14-18,-1-14-16,-1-6-1,2 5 13,0 5 14,2 6 14</inkml:trace>
</inkml:ink>
</file>

<file path=ppt/ink/ink5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0"/>
    </inkml:context>
    <inkml:brush xml:id="br0">
      <inkml:brushProperty name="width" value="0.053" units="cm"/>
      <inkml:brushProperty name="height" value="0.053" units="cm"/>
      <inkml:brushProperty name="color" value="#FED406"/>
    </inkml:brush>
  </inkml:definitions>
  <inkml:trace contextRef="#ctx0" brushRef="#br0">77180 46269 415,'-21'-28'1,"5"7"3,4 7 3,6 7 3,6 2 3,8 0 4,8-2 4,7 0 4,5 0-1,3 0-3,1 2-4,2 1-4,1-1-2,-1 0-2,-1-2 0,-1 0-1,-1 0-1,0 1-2,1 0-1,-1 2-1,0 0-1,-1 2 0,-2 0 0,1 2 0,-1 0 1,0 0 0,2 0 1,1 0 0,1 1 0,-1 2 0,0 2 0,1 2-1,-1 0-1,2 1 1,1 0-1,1 0 0,1-1-1,0-2 0,2-3 0,1 0 0,0-2 0,2 0 0,1 0 1,0 0 0,1 0 0,1 0 0,-1 0 1,0 0 1,0 0-1,0 0 0,0 0-1,0 0 0,1 0-1,2 0 1,2 0-1,2 0 0,0 0 1,-2 0-1,-2 0 1,-2 0 1,0 0-1,1 0 0,0 0 0,2 0 0,0 0 0,0 0 1,0 0 0,0 0 1,0-1 0,0-1-1,0 0-1,0-1-1,1-1 0,2 0 0,2 0 1,2 0-1,1-1 0,-1 0 0,1-1 0,0-1 0,0-1-1,2 2 1,0 1-1,2 0 1,1 1 0,3 0-1,3 0 1,3 0 0,2 0 0,-1 1 0,1-1 0,-1 0 1,-1 0 0,-3 2-1,-3 0-1,-2 2 0,-2 0 0,0 0 2,-1 0 1,1 0 1,-1 0 2,-2 2-2,-2 0 0,-2 2 0,-3 0-1,-4 2 0,-4 0 0,-4 1 0,-3 1-1,-1 0 1,-3 0-1,-2 0 1,-1-1-1,-1-1-1,-1-1 1,-1 0-1,-1-2 0,-1 0-1,-1-2 1,0 0-1,-3-1 0,1 0-1,-2 0 1,-1 0-1,0 0 0,1 0-1,2 0 0,0 0-1,1-1-1,1 0-1,1-2-2,1 0-1,0-1-1,1 0 1,-1 0-1,1 0 1,-2 1 1,-3 1 1,-3 0 0,-3 2 2,0 1 0,0 1 2,1 3 2,1 2 1,1 1 2,2 0 2,0 0 1,1 0 3,0-1-1,-1-1-1,-1-1-1,-1 0-1,-1-1-1,0 0-2,-2 0 0,-1 0-1,0-1-2,0 2 0,-1-2-2,1 1-1,0 0 0,0 0 0,-1 0 0,1 0 0,0-1 1,0 0 2,-1-2 2,1 0 2,1-2 1,0 0 0,1-2 0,1 0 0,0-1 0,-1 0-1,0 0-1,-2 0-1,0 1-1,0 0-2,-1 2-2,1 1-1,0 1-2,0 1 0,-1 3-1,1 2-1,-1 3 2,-2 4 4,-3 3 4,-1 5 3,-2 2 3,-4 3 3,-2 1 2,-3 2 3,-3 2 1,0-1 0,-2 0 0,0 1-1,0-1 0,1 0-1,0 1-1,2-1 0,1 0-2,0-2-2,2 0 0,1-1-2,0-1-1,2-1-2,0-1 0,2-1-2,0 1-1,0 1 1,0 2 0,0 3 0,-1 0 0,0 2-1,-2 1-2,0 1 0,0 0 0,0 0 1,2 0 0,0 1 2,1-2 1,-2 0-1,0-1 0,-2-1 0,1-1-1,0-2 1,2 0-1,1-1 1,0-1-1,0-1 0,0-1-1,0-1 1,0-1-2,0-1 0,0-1-1,0-1 0,0 0 0,0 1-1,0 1 1,0 1 0,0 1 1,0-1-1,0 1 1,0-1-1,0 0 1,0-1 0,0-1-1,0-1 1,-2-1-1,0-3 1,-4-1-1,0-2 1,-3-2-1,0-1 0,-1 0 1,-1-2-1,-3-2 0,-2-2 0,-3-4 1,-3-2-1,-1-3 0,-1-2 0,1-2-2,-1-1 0,-1-2-1,-1 0-2,-3 0-2,-1 1-2,-3-1-1,-2 2-2,-4 1 0,-3 0-1,-2 3 0,-4 1 3,-2 2 3,-3 2 3,-2 1 0,2 0 0,0 0 0,2 0-1,0 0 0,2 0 4,0 0 2,2 0 2,-1 1 2,0 2 0,-2 2 1,0 1 0,-2 2 0,-2-2-2,-2-1-2,-1 0 0,-1-2-1,4 0 0,2-2 2,4 0 0,0-1 0,0 0-2,-2 0 0,0 0-2,-2 0 0,-2 0 0,-2 0 0,-2 0 1,0-1 0,1 0-1,0-2 0,2 0-1,0 0 0,-2 0 0,0 1 1,-1 2 0,-1 0 1,0 2 0,0 1 0,1 0 0,-2 1 0,0 0 1,-1 0 1,-1 0 1,-1-1 0,2-1 0,1 0 0,1-2 0,1 0 0,2 0 0,2 0 0,2 0 1,1 0-1,0-2 0,0 0-2,1-1 0,-2-1-1,-1 0-1,0 0-1,-1 0 0,-1 1-1,2 0 1,1 1 2,0 2 1,1 0 1,-2 2 0,0 1 2,-1 0 1,-1 1 0,2 2-1,0 0 0,2 1-1,1 1 0,0 0 4,1 0 1,2 0 3,0-1 1,0-1-2,0 0-2,0-2-1,0 1-1,2 0 0,0 1-2,2 2 0,0 0 0,3-1-1,2 1 0,2 0 0,1-1 0,-1-2 0,1-3 0,0 0 0,1-2 1,5 0-1,3 0 2,5 0 0,2 0 1,3 0 0,1 0 1,2 0 1,4-3-14,5-2-29,4-5-28,6-4-29</inkml:trace>
</inkml:ink>
</file>

<file path=ppt/ink/ink5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7"/>
    </inkml:context>
    <inkml:brush xml:id="br0">
      <inkml:brushProperty name="width" value="0.04703" units="cm"/>
      <inkml:brushProperty name="height" value="0.04703" units="cm"/>
      <inkml:brushProperty name="color" value="#FED406"/>
    </inkml:brush>
  </inkml:definitions>
  <inkml:trace contextRef="#ctx0" brushRef="#br0">16041 41960 467,'-7'-8'13,"2"0"0,2 0-1,2 1 0,1-1 0,-2 0 0,0 0 0,-2 0 1,0 1-1,-2-1 0,0 0 0,-1 0 0,-1 1 0,0 0-1,0 2 1,1 1 0,-1-1-1,0-2-1,0-2-1,0-2-1,0 0-1,-2 1-1,0 0-1,-1 2-1,-1 0-1,-2 1 0,0-1-2,-1 0 0,-1 1-1,-1 2-1,-2 2 0,1 2-1,-3 1-1,-2 0 2,-1 0 0,-2 0 2,-2 0-1,1 0 2,-1 0-1,1 0 1,0 0 1,1 0-1,1 0 1,1 0-1,1 0 2,1 0-1,1 0 2,1 0 0,1 1 1,1 0-1,0 2 0,2 0 0,0 1 0,-1 2-1,-1 0 0,-1 2-2,-1 0 0,1 1 1,-1 1-1,1 2 1,-1 0 0,2 3 1,1 1 0,1 3 0,0 1 1,-1-1 0,-2 1 0,1-1 1,-2 2-1,2 0 0,1 0 0,1 3 0,1-1-1,1 1 2,0-1 1,2 0 1,1 1 0,2-1 0,3 1 0,1-1-1,1 1-1,2-1 0,0 1-1,2-1-1,1 0-1,2-3 0,2-1-1,2-2-1,1-2 0,3 1 0,2 0 0,2-1 1,0 1-1,-1-1 1,-1 1 0,0 0 0,-2-1 1,1 1 0,0 0-1,0-1 1,0 0 0,1-1 0,1 0 0,1-2 0,0 0-1,0 0 1,-2-1-1,-1 1 0,0-1 0,2-1 0,0 0-1,1-2 0,1 0 0,-1 0 0,1 0-1,0 0 0,0-1 0,1 1-1,1 0 1,1 0-1,1 0 1,-1-1 1,1 1-1,0 0 2,-1-1-1,1 0 0,-1-2 0,1 0 1,0-2-2,1 1 0,1 0 0,1 0-1,1 0 0,-1 0 0,1 0 1,-1 0-1,1 0 1,-1 2-1,1 0 1,-1 1 0,0 1-1,-1-2 0,-1-1 0,-1 0-1,0-2 0,1-1-1,1 0 0,2-1-1,-2-1 0,0 0 1,-1 0 0,0 0 1,-1 0-1,1 0 1,1 0 0,1 0 0,0-1 0,-1-1 0,-1 0 1,-1-1 1,0-2-1,-1-2-1,1-2 0,-1-1-2,1-3 1,1 0-1,1-1 1,2-1-1,-1-1 0,-2 0 0,0 1-1,0-1 1,-2 1-1,-1-1 2,-1 0 0,-1 1 2,-1-1 0,-1 0 0,0 1 0,-2-1 0,0 0 1,0 1-1,-1-1-1,1 0 0,-1 0 1,-2-1 1,-3-1 0,0-1 2,-2-1 0,1-1 0,1-1-1,2-1 1,-1-1-2,-2 1 1,-3-1-1,0 1 1,-2-1-2,0 1 0,0 0 0,0-1-1,-2 0-1,-2-1 1,-4-1 1,-2-1 0,-2 0 1,-2 1 1,0 1 0,-1 2 2,-1-2 0,-1 0-1,-1-1 1,-1 0-1,-1-1 0,1 3 0,-1 1 0,0 3 0,0 0 0,-3 1-1,-1-1 1,-3 1 0,0 0 0,0 0-1,-1 2-1,1 1 1,-1 2-2,1 1 1,-1 2-1,1 2-1,-1 2 0,-1 1 0,-1 0 0,0 2-1,-2 0 0,-1 2-2,-1 0-1,-1 2-1,0 1-2,0 2-2,-1 2-2,1 2-3,-1 1-1,-2 1-4,-2 2-1,-2 0-4,-1 1 0,3 1 0,2 1 0,2 2 0,3-2 3,7-3 4,5-3 4,7-2 5,2-2-2,0 1-9,1 2-9,-1 0-8</inkml:trace>
</inkml:ink>
</file>

<file path=ppt/ink/ink5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38"/>
    </inkml:context>
    <inkml:brush xml:id="br0">
      <inkml:brushProperty name="width" value="0.045" units="cm"/>
      <inkml:brushProperty name="height" value="0.045" units="cm"/>
      <inkml:brushProperty name="color" value="#FED406"/>
    </inkml:brush>
  </inkml:definitions>
  <inkml:trace contextRef="#ctx0" brushRef="#br0">7772 45763 488,'-22'-8'-8,"5"2"8,3 1 7,4 0 9,1 0 4,-1 0 4,-3-1 2,-2-1 3,0 0 0,-1 2-5,0 2-5,1 2-4,-3 1-2,-2 0 0,-3 0-1,-2 0 1,-4 1-2,-1 2-2,-3 2-2,-1 2-3,0 0 0,1 1 1,3 0 0,2 0 1,1 0 0,1 0 1,1-1 0,1 1 1,1 0-1,-1 2 0,1 0-2,-1 1 0,1 2-1,-1 0-1,1 1 1,-1 1-1,1 1 0,-1-1 0,1 1 0,-1 0 0,1-1 1,-1 1 0,1 0 0,-1-1 1,1 1 0,3 2 1,1 0 0,3 1 2,0 0-1,0 1 0,1-1 0,-1 1-1,1 0 0,1 1-1,0 1 0,2 1-1,1 0 0,2-1 1,3-1-1,1-1 1,1-1-1,2-1-1,0-1 0,2 0-1,0-2-1,0 1 1,0 0-1,0-1 0,1 1-1,4 0 1,2-1 0,4 1 0,1-1-1,3-1 1,1-1 0,3 0-1,2-2 1,1-1-1,3-1 1,1 0-2,2-2 1,1-1 0,1 0-1,1-2 1,0-1 0,2 0-1,1-2 1,1 0 0,0-1 0,0 0-1,0 0 0,1 0-2,-1 0 1,0 0-1,0 0 1,1 0-1,-2 0 0,0 2 0,-1 0 1,-1 2-1,-1 0 0,-2 2 1,0 0 0,0 1 0,-2 1 1,0-2 0,1-1 1,-1 0 0,0-2 1,1-1-2,-1 0 1,1-1-1,-1-2-1,1-1-1,-1 0 0,1-1-2,0-4 1,2-4 0,2-5 0,3-5 1,-3-1 0,-4 1 0,-4 2 1,-6 3-1,-2-1 0,1-3 0,1-4-2,1-1-1,-1-2-1,-3 1 1,-2 1 1,-4 1 0,-2-1 1,-2-1 0,-3-2 2,0-3 1,-4 0 1,-2 2-1,-4 0 0,-2 1 0,-3 1 1,-1-1 1,-3 1 2,-1 0 1,-3 0 2,0 2 0,-1 3 0,-1 2 1,-1 1 0,-1 0-1,-1 2-1,0 1-1,-3 1-1,0 3 1,0 1-1,-2 2 0,-2 1-1,-1 1 1,-2-1 0,-2 0-1,0 0 0,1 0-1,3 0-1,2 1-1,2-1-1,1 2-1,3 1-1,1 0-1,3 3-1,3 2 1,3 3 2,3 4 1,2 3-9,2 5-16,2 5-18,3 5-17,0 0-6,2-5 5,0-5 4,2-4 4</inkml:trace>
</inkml:ink>
</file>

<file path=ppt/ink/ink5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49"/>
    </inkml:context>
    <inkml:brush xml:id="br0">
      <inkml:brushProperty name="width" value="0.04206" units="cm"/>
      <inkml:brushProperty name="height" value="0.04206" units="cm"/>
      <inkml:brushProperty name="color" value="#FED406"/>
    </inkml:brush>
  </inkml:definitions>
  <inkml:trace contextRef="#ctx0" brushRef="#br0">52783 44380 523,'0'-15'11,"0"2"7,0 3 6,0 1 6,0 3 4,2 4 1,0 4 1,2 4 2,-1 4-1,0 5-5,-2 5-5,0 5-4,-2 2-3,0 1-3,-2-1-3,0 1-2,-2 0-2,0 0 0,-1 2-1,-2 1-1,1-1-1,1-3 1,0-3-1,2-3 0,1-3-5,0-1-6,2-2-9,0-3-7,0 0-2,-2 0 2,-2 0 4,-1-1 3,-2 2 0,0 0-2,0 1-2,0 1-3,1 0 2,1-1 4,0-1 5,2 0 4,1-5 2,2-6-1,2-8-1,2-6-1,1-3 0,0-1-2,0 0-2,0 1-1,-1-1 0,1 2 3,0 1 1,0 1 2,0 1 1,0 0 2,0 2 1,0 1 1,-1 2 3,-1 4 4,0 4 4,-1 4 5</inkml:trace>
</inkml:ink>
</file>

<file path=ppt/ink/ink5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481" units="cm"/>
      <inkml:brushProperty name="height" value="0.0481" units="cm"/>
      <inkml:brushProperty name="color" value="#00BFF3"/>
    </inkml:brush>
  </inkml:definitions>
  <inkml:trace contextRef="#ctx0" brushRef="#br0">53037 44453 457,'-7'-8'3,"2"-2"7,2 0 7,2-1 7,1 2 4,0 4 4,0 6 4,0 4 3,0 5 0,0 6-3,0 4-4,0 5-4,0 3-3,0 4-4,0 3-2,0 3-4,-1 1-2,-2 2-2,-2 0-3,-2 2-1,0-1-2,-1 0 0,0-2-1,0 0 0,0-3-2,1-2-2,-1-3-2,0-3-3,0-4-1,2-3 0,1-5 0,1-3-1,1-10 0,3-14-4,4-15-2,2-14-3,3-9-1,4 0-1,2-2 1,3 0 0,3-1 1,5-2 1,3 0 2,4-1 2,1 1 1,-1 4 2,-3 4 2,-2 4 2,-2 4 1,-3 6 2,-3 4 2,-3 5 1,-2 4 3,-2 5 4,-3 3 3,-1 4 4,-2 4 2,0 4 1,-2 4 0,0 4 1,-2 3 0,-1 5 0,0 3-1,-2 5-1,0 1 0,-2 1-3,0-1-2,-1 0-2,-1 1-1,2-1-1,0 0-1,2 1-1,-1 0-1,0 1 0,-2 0-1,0 2-1,0 0-1,0-1-1,2-2-3,0 1-1,1-2-2,0 2 0,0 1-1,0 1 0,1-1-3,0-4-4,2-2-4,0-3-4,1-3-6,2-2-7,0-4-8,1-3-6,1-2-4,0 0 2,0-2 1,0 0 1</inkml:trace>
</inkml:ink>
</file>

<file path=ppt/ink/ink5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55653 44750 540,'-8'10'48,"-2"3"-6,0 5-5,-1 4-6,-2 2-4,0 4 0,-1 3-1,-1 3-1,0 0-1,1-2-2,1-1-2,1-3-1,0 0-2,2 1-1,1 0 0,1 2-2,1 1-2,2-1 0,2 0-2,2 1-1,2-3-4,4-2-5,2-3-6,3-3-5,4-3-6,1-3-2,5-2-4,2-4-4,0-2-1,0-2-1,-1-3-1,0 0 0,-3-3-1,0 0-3,0-2-2,-2 0-2,-2-3-1,-1-4 3,-2-4 2,-2-3 3,-2-2 3,-1 3 7,-1 1 6,0 2 6,-1 1 4,0 1 0,0-1 2,0 0 2</inkml:trace>
</inkml:ink>
</file>

<file path=ppt/ink/ink5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56563 45436 645,'0'-15'-4,"0"2"16,0 3 13,0 1 16,0 4 5,0 6-2,0 6-2,0 6-3,0 4-5,0 3-7,0 3-7,0 3-8,-1 1-4,-2 0-3,-2 1-2,-1-1-2,-1 0-10,2 1-13,2-1-15,3 0-14,-1-4-7,-1-9 1,0-8 0,-1-9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88700 16900 567,'-24'-24'0,"4"4"0,3 3 0,3 3 0,-2-1 2,-6-2 2,-6-3 4,-6-3 2,-1 4 8,7 13 10,6 12 11,7 13 11,4 12 2,3 13-9,3 12-7,4 13-7,1 6-6,0 0-2,0 0-3,0 0-3,3-7-3,6-11-2,7-14-2,6-11-3,6-9-4,6-3-3,7-3-4,6-2-4,4-8-3,4-8-4,3-10-3,3-9-2,3-10-2,3-9 1,3-10 2,4-8 0,-3-8 2,-5-2 2,-7-3 1,-5-3 1,-11-1 2,-11 4 2,-14 3 2,-11 3 3,-9 6 0,-3 9-1,-3 10 0,-2 10-1,-6 5-1,-6 4-2,-6 3-2,-6 3-3,-4 6-2,1 9-6,-1 10-4,1 10-4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0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11610 31244 514,'-1'-15'89,"0"2"-21,-2 3-19,0 1-19,-2 1-11,-2 2-1,-2 1-1,-1 0-2,-2 1-2,0 1-3,0-1-3,1 0-2,-1 0-2,0 2 0,0 0 1,1 2 1,-1 1 0,0 2-1,1 2 0,-1 2 0,1 0 1,0 1 1,2 0 1,1 0 2,-1 1 0,0 1-1,-1 3 0,-1 2-2,-1 1 0,2-1 0,1 1 0,1 0-1,0-1 0,0-1 0,0-1-1,0-1 1,1 1-1,1 0-1,0 1-1,2 1-1,0 1 0,2-1-1,0 1 0,2 0 1,0-1-1,0-1 0,0-1 1,0 0-1,1-1 0,2 1-1,2 1-2,2 1-2,3-1-7,7-4-14,5-5-12,7-2-14,1-3-4,-2 0 8,-1 0 6,-3 0 7,-1 0 4,-1 0-2,-1 0 0,-1 0 0,-2-1 2,-2-1 6,-4 0 6,-3-1 6,-2-1 3,0 0 0,-2 0-1,0 0 1</inkml:trace>
</inkml:ink>
</file>

<file path=ppt/ink/ink5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2"/>
    </inkml:context>
    <inkml:brush xml:id="br0">
      <inkml:brushProperty name="width" value="0.02781" units="cm"/>
      <inkml:brushProperty name="height" value="0.02781" units="cm"/>
      <inkml:brushProperty name="color" value="#00BFF3"/>
    </inkml:brush>
  </inkml:definitions>
  <inkml:trace contextRef="#ctx0" brushRef="#br0">56600 45779 791,'8'-14'4,"1"3"15,2 3 16,0 2 14,0 3 0,1 1-16,0 0-15,0 2-16,-1 0-10,-1 0-4,-1 0-4,0 0-3,-2-1-7,1 0-10,0-2-10,0 0-10</inkml:trace>
</inkml:ink>
</file>

<file path=ppt/ink/ink5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57012 44859 528,'0'-25'-22,"0"11"30,0 12 31,0 12 30,0 8 10,0 3-14,0 4-12,0 5-12,-1 1-9,0 0-4,-2 1-4,0-1-4,-2 2-5,0 4-4,-1 4-4,-1 4-5,-1 2-5,2 0-9,1 0-8,1 0-8,0-2-7,2-6-10,0-4-7,2-5-9</inkml:trace>
</inkml:ink>
</file>

<file path=ppt/ink/ink5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57400 45797 732,'8'-8'4,"0"2"7,-1 1 7,1 1 7,0 3 5,0 7 1,0 7 2,-1 8 0,0 2-2,-2 0-7,-2 0-8,-2 1-7,-1-2-7,0-2-5,0-1-6,0-2-6,1-4-4,4-3 0,2-4-2,3-4-1,2-4-2,0-2-2,-1-4-3,1-2-3,-1-1-1,-1 1 2,0 1 2,-2 0 2,-1 2 3,0-1 3,-2 0 5,0 0 3</inkml:trace>
</inkml:ink>
</file>

<file path=ppt/ink/ink5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3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58048 44631 531,'2'-13'3,"2"3"8,4 4 7,2 4 7,2 2 5,3 2 1,2 0 1,1 2 1,2 2 0,0 5 0,-1 5-2,1 6 0,-3 1-2,-1 2-3,-4 1-4,-3 1-2,-1 0-3,-2 1-2,-1-1-3,0 1-1,-3 0-5,-4 4-7,-4 3-7,-4 2-6,-3 3-9,-3-1-9,-3 0-11,-3 0-9,-2 0-5,-1 0 4,-1 0 3,-1 0 2,2-3 5,3-8 4,4-6 6,5-6 6</inkml:trace>
</inkml:ink>
</file>

<file path=ppt/ink/ink5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4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59920 45208 556,'-11'0'10,"8"-2"20,9 0 21,10-1 20,4-1 4,1 0-13,0 0-13,3 0-14,-1 1-9,2 1-7,1 0-8,1 2-7,-1-1-6,-3 0-6,-3-2-7,-3 0-6,-3 1-11,-1 4-14,-2 4-16,-2 3-15,-3 2 0,-4-1 13,-4-1 14,-4 0 14</inkml:trace>
</inkml:ink>
</file>

<file path=ppt/ink/ink5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60018 45933 625,'-8'6'5,"1"-1"7,-1-2 10,0-2 8,2-1 6,6 0 6,4 0 4,6 0 6,3-1-4,5 0-12,3-2-10,5 0-12,2 0-8,0 0-8,2 2-7,1 1-6,0 0-7,-2 0-5,0 0-5,-1 0-6,-2 0-3,-5 0 1,-3 0 0,-5 0-1,-2-1 2,-2-1 4,-2 0 2,-2-1 4</inkml:trace>
</inkml:ink>
</file>

<file path=ppt/ink/ink5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61959 45090 457,'-14'-5'43,"1"5"5,2 7 7,2 6 5,2 4-2,-1 1-9,0 3-10,0 1-10,1 2-6,0-1-1,2 1-3,1-1-2,0 0-1,2-1-4,0-1-2,2-1-2,0-2-2,0-1 1,0-2 1,0-2 0,1-3-3,4-1-5,2-2-7,3-2-6,3-3-5,0-4-1,1-4-2,1-4-3,1-3 0,-1-3-1,1-3 0,0-3 1,-2-1 1,-1 1 2,-3 1 3,-1 1 3,-1-1 2,-2-3 1,-1-3 2,0-3 0,-2 1 1,0 5 2,-2 5 1,0 5 1,-3 3 1,-2 3-1,-4 1-1,-2 2 0,-2 2 0,1 2 0,-1 2 0,0 2 1,1 2-4,3 2-6,1 1-6,2 3-7</inkml:trace>
</inkml:ink>
</file>

<file path=ppt/ink/ink5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5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62750 45400 613,'7'8'45,"-1"-1"0,0 1 1,-2 0-1,0 0-1,0 1-4,0 2-3,0 0-5,0 0-6,3 1-8,2-1-9,2 1-10,0 0-2,-1-1 0,-1 1 2,0 0 1</inkml:trace>
</inkml:ink>
</file>

<file path=ppt/ink/ink5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6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63718 43922 482,'0'-19'59,"0"7"-1,0 8 0,0 8-2,-1 6-4,-2 5-9,-2 5-9,-1 5-9,-3 3-6,0-1-2,-2 0-4,0 1-2,0-1-2,-1-1 2,0-1-1,0-1 2,1-2-1,1 0-3,0-1-2,2 0-2,2-3-2,2-1-4,4-3-1,3-1-3,2-3-1,3-2 0,3-4 0,4-2 1,1-2 0,1 0 0,1 0-1,1 0 0,0 0-1,-1 0-1,-1 0-1,-1 0-1,0 0-1,0 0-2,-1 0-1,1 0-1,0 0-5,-1 0-8,1 0-10,0 0-8</inkml:trace>
</inkml:ink>
</file>

<file path=ppt/ink/ink5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6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64177 44150 435,'0'22'186,"0"-3"-44,0-3-45,0-3-46,-1 1-25,0 4-4,-2 3-6,0 5-5,-1 2-4,0 4-2,0 3-3,1 3-4,-1 2 0,0 4 0,0 2 1,0 4 1,0 2-7,-1 5-12,-2 4-12,0 3-12,1 1-8,1-4-2,2-5-3,2-3-3,1-8 2,0-10 9,0-11 8,0-11 7,0-5 5,0 0 2,0 0 2,0 0 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1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13000 30485 489,'0'-15'10,"0"1"6,0 1 6,0 0 7,-2 2 2,0 1-1,-4 0-1,0 2-2,-3 1-2,0 2-2,-1 2-3,-1 2-2,-1 4-4,0 6-2,0 6-3,1 5-3,0 3-1,0-3-1,2-1 1,1-2-1,0-2 1,2-1 0,1-1 0,0 0 1,1 0-1,0 3 0,0 3-1,1 3-2,0 0 0,3-1-1,4-3 0,2-1-1,3-3-1,2-4-1,2-5-1,1-2 0,2-3-3,0 0-2,-1 0-3,1 0-2,0-2 0,-1 0 0,1-3 1,0-2 0,0-2 0,1-2-1,1-2-1,1-1-2,0-3-1,-1-1 0,-1-3 0,0-1 0,-2-3 0,-1-1-1,-1-3 1,-1-1-1,0-3 1,0-4 1,-1-5 2,1-3 1,-1-1 2,0 0 0,-2 2 1,-1 0 1,-1 3 4,-2 4 5,-2 4 6,-2 3 6,-1 5 4,2 5 2,0 5 2,2 5 1,-1 4 3,-2 6 6,-2 4 4,-2 6 5,-1 3 1,0 3-5,0 3-4,0 3-5,1 2-3,0 1-3,2 1-2,0 1-3,1 1-2,-2 1-1,0 1-2,-1 1-1,-1-1 0,2 0 0,0-1 0,2-1 0,-1 0-1,0 1-2,-2 0-3,0 2-1,0 0-4,0-1-4,1-1-4,2-1-3,-1-2-3,0-1 2,-2-3-1,0-1 1,2-5-9,4-9-17,5-7-18,6-7-18,0-5-2,-3 0 12,-3 0 13,-2 1 12</inkml:trace>
</inkml:ink>
</file>

<file path=ppt/ink/ink5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65181 43448 418,'-2'-17'71,"-2"11"-7,-4 12-6,-2 11-7,-2 9-7,-1 3-4,-1 4-6,-1 5-6,-1 2-2,1 2-3,-1 2-2,0 2-2,1 1-1,-1 0-2,1 0-1,-1 0-1,1-2-2,1-1-2,1-2-2,0-1-3,3-5-1,3-4-4,2-5-1,4-5-2,2-3-2,4-1 0,2-1-1,3-1 0,3-2-1,0-4-4,1-5-2,1-2-4,1-6-2,3-6-2,1-6-2,3-5-3,-1-4 1,-1-1 1,-3-1 2,-1-1 0,-3 0 4,-3 3 2,-3 2 3,-2 1 4,-5 2 2,-4 3 1,-5 1 1,-5 3 2,-4 2-1,0 6-2,-1 4-2,-1 6-2,0 2-1,1 1-2,1 2-2,1 0 0,1 0-6,3-1-6,1 0-9,2-2-7</inkml:trace>
</inkml:ink>
</file>

<file path=ppt/ink/ink5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65850 44912 481,'31'-15'162,"0"3"-39,1 1-38,-1 2-38,0 3-20,0 1-4,1 2-2,-1 2-4,-1 1-6,-4 0-8,-2 0-10,-3 0-8,-2 0-8,-1 2-5,-1 0-7,0 2-6</inkml:trace>
</inkml:ink>
</file>

<file path=ppt/ink/ink5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66489 43818 496,'-21'-25'57,"6"13"4,7 12 4,5 14 3,2 8-3,0 6-10,-2 7-12,0 5-10,-1 3-8,0 2-8,0 0-6,1 2-7,-2-1-7,-2-1-3,-2 0-6,-2-2-5,0 0-2,1-2-1,0 0-2,2-1-1,1-3-5,1-4-8,0-4-10,2-3-9</inkml:trace>
</inkml:ink>
</file>

<file path=ppt/ink/ink5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67541 44590 461,'-6'-11'59,"1"7"4,2 8 2,2 7 3,0 6-5,0 1-11,-2 3-12,0 2-12,-2 1-6,0 4-3,-1 3-3,-1 3-1,-1-1-3,2-4-4,1-4-2,1-3-4,2-5-3,5-3-6,5-4-5,6-4-5,1-5-3,-1-6 0,-1-6 1,-1-5 0,1-7-1,1-3-3,3-6-2,1-5-3,0-1 1,-5 2 4,-3 2 5,-4 2 5,-3 3 2,0 3 2,-2 5 1,0 3 1,-3 4 2,-2 3 5,-4 2 4,-2 4 5,-2 3 0,-3 4-4,-1 4-2,-3 4-5,0 2-1,1 1-3,1 1-1,1 1-3,3 0 1,3-2 1,4-3 2,4-1 1,2-1-6,-2 0-13,0 0-13,-1 0-13</inkml:trace>
</inkml:ink>
</file>

<file path=ppt/ink/ink5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68250 45350 628,'1'15'107,"4"-1"-19,2-1-19,3-1-20,2 0-17,0-1-12,-1 1-13,1 0-14,-1-2-5,-1-1 1,-1-2 0,0-2 2</inkml:trace>
</inkml:ink>
</file>

<file path=ppt/ink/ink5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8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69186 43388 450,'0'-15'0,"-2"2"0,0 3 0,-1 1 0,-1 5 12,0 8 24,0 8 25,0 7 24,-1 7 4,0 5-18,-1 5-18,-1 4-17,-1 3-10,2 0-5,0 0-3,2 0-4,1-2-3,2-2-3,2-3-2,2-4-4,3-2-2,4-3-6,3-3-4,5-3-5,2-3-3,3-5-3,1-3-3,3-4-2,0-3-2,0-2 0,1-2-2,-1-2 0,0-2 1,-1-2 3,-1-2 2,-1-1 3,-3-2-2,-3 2-6,-5 1-7,-3 1-6,-3 0 0,0 2 6,-2 1 6,0 0 7</inkml:trace>
</inkml:ink>
</file>

<file path=ppt/ink/ink5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4773" units="cm"/>
      <inkml:brushProperty name="height" value="0.04773" units="cm"/>
      <inkml:brushProperty name="color" value="#00BFF3"/>
    </inkml:brush>
  </inkml:definitions>
  <inkml:trace contextRef="#ctx0" brushRef="#br0">69563 43430 460,'-23'-1'9,"4"0"16,3-2 18,3 0 16,2 2 5,1 6-9,0 6-7,2 6-9,0 6-5,-2 8-2,0 8-2,-1 8-3,0 5-3,1 2-4,0 1-5,2 3-4,0 2-6,-2 3-9,0 3-7,-1 3-8,-1-1-8,1-7-11,-1-5-8,0-6-10,1-5-5,1-6-1,0-4-2,2-5-2</inkml:trace>
</inkml:ink>
</file>

<file path=ppt/ink/ink5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60386 48550 564,'-15'0'7,"2"0"16,3 0 16,1 0 15,4 0 3,6 0-7,6 0-9,6 0-8,5 0-5,8 0-1,7 0-1,7 0-3,2 0-4,0 0-11,-1 0-8,-2 0-11,-2 0-6,-3 0-6,-5 0-4,-4 0-5,-3 0-3,-4 2-1,-5 0-2,-3 2 0,-5 1-2,-4 5 0,-6 4-1,-4 3-1,-2 1 4,1-5 7,0-3 6,2-4 8</inkml:trace>
</inkml:ink>
</file>

<file path=ppt/ink/ink5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1:59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60305 49815 576,'-13'6'10,"6"-1"18,6-2 18,6-2 20,6-2 3,7-2-12,7-2-12,7-1-11,0-1-9,-5 3-6,-7 1-5,-5 2-5,1 1-8,7 0-6,8 0-7,8 0-8,4 0-8,-2 0-11,0 0-10,-1 0-10,-5 0-3,-8 2 5,-7 0 5,-8 1 5</inkml:trace>
</inkml:ink>
</file>

<file path=ppt/ink/ink5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467" units="cm"/>
      <inkml:brushProperty name="height" value="0.0467" units="cm"/>
      <inkml:brushProperty name="color" value="#00BFF3"/>
    </inkml:brush>
  </inkml:definitions>
  <inkml:trace contextRef="#ctx0" brushRef="#br0">62594 48940 471,'-15'-5'53,"4"8"0,3 6-1,3 7 0,1 6-4,0 5-5,0 4-6,0 6-6,-1 2-4,0-2-2,-1 0-4,-1-1-3,0-3-2,2-2-1,2-3-1,2-3-1,3-4-4,4-3-8,3-5-7,5-3-8,2-5-5,-1-8-1,1-6-3,0-7-2,-1-7 0,3-7-1,0-6 1,1-8 0,-2-2 2,-5 4 4,-5 3 3,-4 2 4,-4 5 4,0 5 1,-2 7 4,0 5 1,-2 4 2,-2 3 0,-2 1 1,-1 2 0,-2 3-3,0 4-7,0 4-6,1 4-6,0 2-2,2 1 3,2 1 3,3 1 3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2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14697 31252 471,'7'-21'-16,"-1"3"12,0 4 13,-1 5 11,-2 4 11,-1 8 7,0 6 9,-2 7 7,-1 4-1,-2 1-9,-2 1-9,-1 1-10,-2 0-6,0-1-2,0-1-2,0-1-2,1-1-1,1-1-2,0 0-1,2-2-1,0-1-2,2-1-2,0-1-2,2 0-2,2-3-1,6-3-1,4-3 0,5-2 0,3-3-1,1-2-1,1-2-2,1-2 0,0 0-2,-3-1-1,-1 0-2,-2 0 0,-1 1-4,1 0-3,1 2-5,1 1-5,-1 0-4,-3 4-5,-2 0-6,-4 4-4,-4-2-1,-4-1 5,-6-2 5,-4-1 4,-2-4 6,1-2 6,0-3 6,2-4 7,0 0 3,0-1 2,1 1 0,-1-1 3,1 1-1,2 2 2,2 3-1,2 1 1,0 0 2,0 0 4,-2-1 5,0-1 5,-1 0 3,0 0 3,0 2 2,1 1 4,-1 2 7,2 4 12,0 4 13,2 4 12,0 3 0,0 5-13,0 4-13,0 3-12,0 4-9,0 3-4,0 3-5,0 3-4,-1 2-5,0 4-2,-2 2-3,0 4-4,-1 2 0,2 2 1,0 2 3,2 1 1,-1 2-10,0-2-23,-2-1-25,0 0-23,0-5-8,0-8 8,2-8 8,0-7 8</inkml:trace>
</inkml:ink>
</file>

<file path=ppt/ink/ink5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63350 49750 591,'8'23'76,"0"-1"-10,-1-1-9,1-1-10,1-1-7,2 1-2,1-1-4,3 1-3,0-1-11,-1 1-21,-1-1-20,0 1-21,-3-2-8,-1-3 5,-2-3 3,-2-2 3</inkml:trace>
</inkml:ink>
</file>

<file path=ppt/ink/ink5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0"/>
    </inkml:context>
    <inkml:brush xml:id="br0">
      <inkml:brushProperty name="width" value="0.04844" units="cm"/>
      <inkml:brushProperty name="height" value="0.04844" units="cm"/>
      <inkml:brushProperty name="color" value="#00BFF3"/>
    </inkml:brush>
  </inkml:definitions>
  <inkml:trace contextRef="#ctx0" brushRef="#br0">64472 48456 454,'-15'-29'29,"2"6"0,2 3-1,3 6 0,0 3-1,0 1-3,0 0-2,0 2-2,1 1-3,-1 1 0,0 0-2,0 2-2,0 0 0,-2 2 0,0 0 1,-1 2-1,-2 1 1,0 4 3,-1 2 2,-1 3 3,1 3 0,5 2-4,3 1-2,4 3-5,3 2-1,2 5-1,2 3-2,1 5-1,3 1 0,0 2 0,1 0 0,2 2 0,-1 1 0,1 0 0,0 2-1,0 0 0,-2 0-2,-1-3 0,-2-4-2,-2-2-2,-2-3-1,-1-3 1,0-4-1,-1-1 0,-3-4 0,0 1-1,-3-2-2,-2-1 0,-2-1-1,-2-3-2,-2-1-1,-1-2-2,-2-2 0,-1-2 1,-2-3 2,1 0 1,-1-4 1,0-2 0,2-4 2,1-2 0,2-2 2,1-1 3,2-2 3,2 0 2,3-1 2,2-1-4,4-1-1,3-1-2,2-2-2,5-1 0,4-3 0,3-1-1,5-1-1,3-1-3,4 1-2,5 0-3,0 0-3,-2 3-4,-1 1-4,-3 3-3,-1 0-4,-1 1-1,-1-1-2,-1 1-3,-1-1-1,-1 1-1,-1-1-2,-1 0-2,-2 2 3,-3 3 5,-3 3 6,-2 3 5</inkml:trace>
</inkml:ink>
</file>

<file path=ppt/ink/ink5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3:52:01"/>
    </inkml:context>
    <inkml:brush xml:id="br0">
      <inkml:brushProperty name="width" value="0.06203" units="cm"/>
      <inkml:brushProperty name="height" value="0.06203" units="cm"/>
      <inkml:brushProperty name="color" value="#00BFF3"/>
    </inkml:brush>
  </inkml:definitions>
  <inkml:trace contextRef="#ctx0" brushRef="#br0">66068 47705 354,'6'-24'6,"-1"1"10,-2-1 12,-2 1 11,-2 7 9,-4 14 7,-2 15 6,-3 15 7,-3 8-2,0 2-11,-1 3-11,-1 1-10,-1 3-9,1 4-2,-1 3-5,0 5-3,1 2-2,1 1-3,1 1-1,1 2-2,0-3-3,2-3-3,1-4-2,0-4-4,3-5-2,2-6-1,4-6 0,3-5-2,3-8-2,7-7-4,6-8-4,5-8-4,3-7-2,1-7 1,-1-8 1,1-5 0,-3-5 3,-1-1 2,-4 0 4,-3-2 3,-3 1 3,-3 4 2,-3 2 2,-2 3 3,-3 4 1,-2 3-1,-2 4 1,-2 5-1,-3 3 1,-4 4 0,-3 4 1,-5 4 0,-4 6-2,-5 6-7,-5 7-7,-4 7-7,0 1-2,7-6 3,7-4 1,7-4 3,3-4-3,0 1-9,1 0-8,-1 0-8</inkml:trace>
</inkml:ink>
</file>

<file path=ppt/ink/ink5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17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98859 24866,'0'-16,"0"24,0 0,0 23,0 0,0-23,0 0,0 31,0 0,0 16,0 0,0-16,0 0,0 8,0 0,-8 0,0 0,0 8,1 0,-1 7,0 1,8 0,0-1,-8-7,1 0,-1-8,0 0,8-8,0 0,0 8,0 0,8-8,0 0,-8-7,0-1,0 0,0 1,7-17,1 1,-8 7,0 1,0 23,0 0,-8 0,1 0,-1 0,0 0,8-8,0 0,-8 0,1 0,-1-7,0-1,8 0,0 1,0-9,0 1,0-9,0 1,8 7,0 1,-8-1,0 1,0-1,0 1,7 15,1 0,-8 0,0 0,8-7,0-1,-8 0,0 1,0-9,0 1,7 7,1 0,-8-15,0 0,0 15,0 0,0-7,0-1,0 9,0-1,0-8,0 1,0-1,0 1,0-8,0-1,0 9,0-1,0-7,0-1,0 9,0-1,0 1,0-1,0 1,0-1,0-7,0 0,0-1,0 1,0-8,0 0,8-16,0 0,-8-8,0 1,7-17</inkml:trace>
</inkml:ink>
</file>

<file path=ppt/ink/ink5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18"/>
    </inkml:context>
    <inkml:brush xml:id="br0">
      <inkml:brushProperty name="width" value="0.95238" units="cm"/>
      <inkml:brushProperty name="height" value="0.95238" units="cm"/>
      <inkml:brushProperty name="color" value="#17E68C"/>
      <inkml:brushProperty name="transparency" value="130"/>
    </inkml:brush>
  </inkml:definitions>
  <inkml:trace contextRef="#ctx0" brushRef="#br0">68862 20831,'0'-15,"0"7,0 0,8 8,0 0,-8 47,0 0,0 8,0 0,-16 15,1 1,7 7,0 0,-7-7,-1-1,16 1,0-1,0 1,0-1,0 8,0 1,8-1,0 0,7 1,1-1,-8 0,-1 1,-7-1,0 0,0-7,0-1,-15 1,-1-1,8 24,1 0,7-8,0 1,0-33,0 1,7-8,1 0,8 0,-1 0,1 0,0 0,-8 0,-1 0,1 0,0 0,-8-8,0 0,8 1,0-1,-8 0,0 0,0 0,0 0,0-7,0-1,0-7,0-1,0 1,0-1,0-15,0 0,15-16,1 0,-8-8</inkml:trace>
</inkml:ink>
</file>

<file path=ppt/ink/ink5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31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98349 42706,'15'0,"-15"-39,0 0,94 47,0 0,-47-8,0 0,16 0,0 0,-8 0,0 0,-8 16,0-1,-40-15,1 0,39 24,0-1,0-15,0 0,8-16,0 0,0-15,0-1,-16 9,0-1,-15 16,-1 0,1 0,-1 0,1 0,-1 0,16 0,1 0,7-8,0 0,7 8,1 0,0 0,0 0,-8 0,0 0,0 8,0 0,-8-8,1 0,-9 0,0 0,-7 0,-1 0,-15 0,0 0,0 0,0 0,-8-8,0 0,0 0,0 1,-8-1,0 0,8-8,0 1,-16-1,1 1,-25-1,1 0,-24-7,1-1,-24 9,-1-1,-7 8,0 0,0 1,0-1,0 0,0 0,-16 0,1 1,-9-17,1 1,7-1,0 1,8-8,0-1,8 9,0-1,-8 9,1-1,22 8,1 1,15-1,0 0,32-8,0 1,23 7,0 0,24 8,-1 0,40 0,0 0,31 0,0 0,24 0,0 0,0 0,-1 0,1 8,0 0,0 15,-1 1,-23-9,1 1,-9-8,0-1,-15-7,0 0,7 0,1 0,-8 0,-1 0,9 0,-1 0,1 0,-1 0,-7 8,0 0,-1-8,1 0,0 0,0 0,-16 0,0 0,-16 16,0-1,-7-7,-1 0,1 0,-1 0,17-1,-1 1,8-8,0 0,-8 0,0 0,0 0,0 0,-23 8,0 0,-8 0</inkml:trace>
</inkml:ink>
</file>

<file path=ppt/ink/ink5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6-01-09T03:52:33"/>
    </inkml:context>
    <inkml:brush xml:id="br0">
      <inkml:brushProperty name="width" value="0.95238" units="cm"/>
      <inkml:brushProperty name="height" value="0.95238" units="cm"/>
      <inkml:brushProperty name="color" value="#FAF200"/>
      <inkml:brushProperty name="transparency" value="130"/>
    </inkml:brush>
  </inkml:definitions>
  <inkml:trace contextRef="#ctx0" brushRef="#br0">99850 39335,'0'-16,"31"0,1 1,-24 7,-1 0,64-15,-1-1,9-7,-1 0,8 15,0 0,-7 1,-1-1,-7 0,-1 1,-15-1,0 1,-16-1,0 0,-15 1,-1-1,-7 0,0 1,7 7,1 0,7-7,0-1,16 0,0 1,-8 7,1 0,-1 8,0 0,-16 16,1-1,-8 1,-1 0,1-9,0 1,-8 0,-1 0,9-8,0 0,-16 8,0-1,-16 1,0 0,1 8,-1-1,16 1,0 0,0-1,0 1,0-8,0-1,0 17,0-1,-31 48,-1-1,-7 24,0 0,15-32,1 1,62-63,0 0,-15-39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2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26299 30670 536,'0'-11'23,"0"8"18,0 9 18,0 10 18,0 4 1,0 1-15,0 1-16,0 1-15,0 0-11,0-2-7,0 0-7,0 0-6,-1-2-5,-1 1-6,0-1-5,-1 1-5,-1-1-3,0-3 3,0-1 0,0-2 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3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26350 31091 594,'0'-15'6,"0"2"1,0 3 0,0 1 0,1 1 5,2 0 8,2 0 8,2 1 9,1-1 2,1 2-4,1 0-3,2 2-4,-1 0-3,-1 0 0,-1 0-1,0 0-2,-1 0-2,1 1-5,2-1-4,0 0-5,0 0-8,1 2-10,0 0-10,0 2-10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3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26999 29784 457,'0'-15'4,"0"2"9,0 3 8,0 1 8,0 3 7,0 6 7,0 4 7,0 6 6,0 3-2,0 3-8,0 3-10,0 3-9,0 3-5,0 3-2,0 3-3,0 3-1,0 1-3,0 2-1,0 1-2,0 0-2,0 2-3,0 1-2,0 0-1,0 2-4,0 1-2,0 2-5,0 2-5,0 2-3,0 1-5,0 3-2,0 2-4,0 2-2,0-1-5,0-4-5,0-5-5,0-3-5,-1-4-2,-1-7 4,0-6 4,-1-5 2,-1-6 6,0-3 6,0-4 6,0-4 7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4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27050 31132 452,'23'-44'31,"-1"7"3,-1 7 4,-1 8 3,-1 4-1,-3 6-6,-1 5-6,-2 5-5,-2 3-6,-1 5-3,0 4-3,-2 4-4,-1 1-3,-2 1-1,-2 0-1,-2-1-2,-1 2-2,0 1-1,0 3-2,0 2-2,1-4-2,3-7-2,4-8-3,2-8-3,3-5-1,0-4 1,1-2 0,1-3 1,1-2 0,0-1 1,-1-1 0,1-1 0,-1 1 3,-1 3 6,-1 3 4,0 3 6,-3 1 3,-1 2 2,-2 1 0,-2 1 2,-1 2 6,0 4 10,0 4 11,0 4 11,-1 2 2,-1 1-8,0 1-8,-1 2-8,-1 1-5,0 3-2,0 3-4,0 3-3,0 0-2,1-1 0,2-3-2,0-1-1,2-3-8,2-2-13,2-4-14,2-3-13,0-1-4,1-2 10,0 0 9,0-2 8,0-2 6,1-4 4,1-4 3,2-3 4,-2-2 3,-3 1 3,-3 0 4,-2 2 3,-3 0 2,-1 1-3,0-1 0,-1 0-2,-2 0-1,-1-1-3,0-1-2,-1-1-2,-1-1-2,0 2-1,0 1-1,0 1-1,-1 0-2,0 2 0,-1 1-1,-1 1-1,-2 1-2,-2 2-2,-2 2-3,-1 2-2,-4 3-4,-2 6-3,-3 4-4,-3 5-4,0 2 0,1-1 6,3-1 4,1 0 6,3-3-3,1-1-8,2-3-8,3-1-10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4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26350 29929 563,'0'-9'16,"0"12"18,0 13 17,0 14 19,0 2 1,0-4-14,0-5-15,0-5-13,0-1-10,0 1-2,0 3-3,0 1-3,0 5-5,0 5-10,0 6-8,0 6-9,0-1-6,0-10-4,0-8-4,0-8-4,0-6-5,2 1-6,0 0-6,2 0-5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28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24450 42652 505,'8'9'153,"2"4"-39,0 2-36,1 3-38,1 4-19,2 5-1,0 5-1,1 5-2,-1-1-2,-3-6-4,-2-5-6,-4-7-4,1-5-3,2-6-3,3-6-2,3-6-2,2-4 0,-2-4 3,-1-2 3,-1-3 3,3-5 3,5-7 0,7-7 0,5-6 2,3-2-1,-3 6-2,-2 4-2,-1 5-2,-3 2-6,-1 1-11,-3 0-12,-1-1-11,-3 3-9,-1 3-9,-2 4-7,-2 5-9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7"/>
    </inkml:context>
    <inkml:brush xml:id="br0">
      <inkml:brushProperty name="width" value="0.04315" units="cm"/>
      <inkml:brushProperty name="height" value="0.04315" units="cm"/>
      <inkml:brushProperty name="color" value="#FED406"/>
    </inkml:brush>
  </inkml:definitions>
  <inkml:trace contextRef="#ctx0" brushRef="#br0">14256 25352 509,'-7'-8'0,"2"0"0,2 0-1,2 0 0,1 4 6,0 8 12,0 8 13,0 8 13,0 3 3,-2-2-4,0 0-6,-1 0-4,-1-1-4,2 3-4,0 1-3,2 3-4,-1 1-3,0 2-4,-2 3-5,0 1-4,0 1-3,0 0-1,1 0-2,2 1-1,0-4-1,-2-4 0,-1-5-2,0-4-1,-2-7-4,-2-5-6,-1-6-7,-3-6-7,-1-5 0,1-3 5,-1-5 7,0-3 5,0-4 4,1-1 1,-1-3 2,0-1 0,1 0 2,0 1-2,2 3 0,1 1 0,1 3 3,2 1 7,2 3 7,2 1 8,1 2 3,0 3 2,0 1 1,0 2 2,0 1-1,0 1-2,0-1-2,0 0-1,1 1-2,2 4 0,2 3-1,2 2 0,0 3-3,-2 4-7,-3 2-7,0 3-6,-4 3-3,0 1 1,-3 3 1,-2 2 0,-2-1 1,0-2 1,-1-1 2,-1-2 1,0-3 0,0-1 0,2-2 1,1-2 1,4-4 0,8-5 2,7-4 1,9-5 3,3-2-2,-1 0-2,-1 2-4,-1 1-2,-2 0-2,-3 2 2,-3 1 0,-2 0 2,-4 3 1,-1 2-1,-2 4 2,-1 2 0,-5 3 1,-2 3 1,-5 4 2,-4 2 1,-2 2 1,-1 1 2,-1 1 1,-1 1 1,0 1 2,1-1-1,0 1 1,2-1 1,2-1-1,1-3 0,2-3-1,2-3-1,3-3-1,2-6 1,4-4 0,3-6 0,3-4-2,7-3-3,5-5-3,7-3-3,3-4-3,3-1-1,1-3-1,2-1-2,1 0-2,-1 1-2,-1 3-3,-2 1-2,0 2-1,-3-1 3,-2 1 1,-1 0 3,-3-1 2,-3 2 1,-3 1 2,-2 1 2,-4 1 1,-1-1-1,-2 1 1,-2-1 0,-2 1 2,-1 3 6,0 1 5,-1 2 5,-1 2 4,0 1 2,0 0 2,0 2 1,-2 0 3,0 1 6,-3-1 4,-2 0 6,0 3-1,0 6-3,2 6-5,1 6-3,0 4-4,2 3-5,0 3-4,2 3-3,0 2-3,0 2 0,0 3-1,0 1 0,-1 2-1,0 2-2,-2 2-2,0 3-1,-1 4-2,0 9-1,0 9-2,0 9-2,0 6-4,0 1-3,0 2-5,1 2-4,-1-3 0,2-9 1,0-9 3,2-9 3,0-8-6,2-6-11,0-7-12,2-7-11,0-6-4,1-5 5,2-5 5,0-4 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4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90800 17200 588,'-41'-25'25,"19"0"5,19 0 4,19 0 4,13 1 2,10 4-3,10 3-1,9 3-3,4 3-2,1 3-3,-1 3-5,1 4-3,1 1-5,3 0-3,3 0-5,4 0-5,2 1-5,4 4-7,3 3-9,3 3-7,-5 1-5,-12 1-5,-13-1-3,-12 1-5,-9-3-2,-2-2-1,-3-3-2,-3-3-1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8"/>
    </inkml:context>
    <inkml:brush xml:id="br0">
      <inkml:brushProperty name="width" value="0.0381" units="cm"/>
      <inkml:brushProperty name="height" value="0.0381" units="cm"/>
      <inkml:brushProperty name="color" value="#FED406"/>
    </inkml:brush>
  </inkml:definitions>
  <inkml:trace contextRef="#ctx0" brushRef="#br0">15200 26038 577,'2'-27'1,"4"-9"1,4-7 1,3-7 2,2-1 3,-1 11 4,0 10 4,-2 10 4,0 4 5,0 2 3,-1 1 3,1 1 5,-1 2-2,-1 4-7,0 4-6,-2 4-6,-1 4-5,0 2-3,-2 3-2,0 3-3,-3 3-2,-4 3-4,-4 3-3,-4 3-3,-2 2-1,-2-1 1,0 0 1,-1 1 2,1-3-1,3-5-2,2-5 0,4-5-3,4-4 1,8-6 1,6-4 1,7-5 2,3-3 2,-1 0 1,-1 0 1,-1 1 2,-2 0 2,-2 2 0,-4 2 0,-3 2 1,-3 4 1,-2 6 1,-4 6 1,-2 6 1,-4 2 3,-4 1 2,-3-1 2,-5 1 4,-2 0 1,1 1-1,-1 1 1,1 1-1,0-1 0,2-1-2,3-3-2,1-1-1,3-2 0,2-1 1,4 0 0,3-2 2,2-2-1,3-4-3,4-4-1,2-4-2,2-3-4,0-2-2,-1-2-5,1-2-2,2-1-5,3-3-6,5-2-5,3-1-5,3-2-2,-1 1 2,0-1 3,1 1 2,-3 1 3,-5 6 4,-5 5 3,-5 4 5,-2 2-6,0-2-14,0-2-14,0-1-13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39"/>
    </inkml:context>
    <inkml:brush xml:id="br0">
      <inkml:brushProperty name="width" value="0.04149" units="cm"/>
      <inkml:brushProperty name="height" value="0.04149" units="cm"/>
      <inkml:brushProperty name="color" value="#FED406"/>
    </inkml:brush>
  </inkml:definitions>
  <inkml:trace contextRef="#ctx0" brushRef="#br0">27911 25088 530,'-13'0'34,"8"0"1,7 0 2,6 0 1,5-2-1,5-2-4,4-4-4,3-2-5,3-2-3,1 1-5,1-1-3,1 0-3,-2 1-4,-2 1-4,-3 0-2,-2 2-4,-4 0-1,-1 0 1,-3 0 0,-1 1 0,-3-2-9,-4 0-19,-4-2-20,-4 0-19,-3-1-3,-2-1 15,-2-1 14,-2-1 16,0-2 9,-1 0 7,0-1 6,1-1 6,-1 1 5,2 3 6,1 2 4,0 4 5,2 3 8,1 2 10,0 4 11,2 3 10,0 3 2,2 5-8,0 5-7,2 5-9,0 5-5,0 3-5,0 4-4,0 5-4,-1 3-3,0 4-2,-2 4 0,0 4-1,-1 4-4,-2 5-5,0 5-4,-1 5-5,-1 1-7,2-1-9,1-3-8,0-1-8,2-7-8,2-9-7,2-10-5,2-9-8,1-9 3,0-5 11,0-6 10,0-6 11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28146 25825 473,'0'-15'1,"0"-1"-1,0 0 2,0 1 0,-2 0 6,-3 4 13,-5 3 13,-4 3 12,-2 4 2,1 7-9,-1 7-9,0 8-8,-1 3-6,-1 1 0,-3 1-1,-1 1-2,-2 1-1,-1 2-2,-1 2-3,-1 3-3,1-1-1,3-2-1,3-2-2,3-1 0,2-3-1,2-3-1,3-3 0,1-3-1,4-4-1,6-7-4,6-5-2,6-5-3,5-8-3,7-6-2,5-7-3,6-6-2,4-4 0,-1 1 3,0 1 1,0 2 3,-2 1 3,-3 5 2,-5 3 4,-4 5 2,-1 1 2,1 2 1,1 1 0,1 1 1,-1 1 3,-5 2 9,-3 2 7,-4 3 8,-3 0 5,-1 3 0,-1 2 2,0 3 0,-1 0 0,0 3-3,-1 2-2,1 2-2,-1 1-3,0 3-3,-2 2-3,0 1-3,-2 2-3,-1 0-1,0-1-1,-1 1-3,-2-1-1,-1 1-4,0-1-2,-1 1-3,-3 0-2,-2 1-3,-3 1-2,-3 1-3,-3-1-1,-2-1 0,-2-3-1,-1-1-1,0-3-2,1-4-2,2-5-4,3-2-4,1-6 0,4-4-1,3-6 1,3-3 0,1-6 0,2-3-1,0-5 0,2-3 0,1-1 1,3 1 4,4 3 4,2 2 3,2 2 5,0 3 5,-1 3 6,1 3 6,-1 2 4,0 2 4,-2 2 3,-1 3 3,-2 4 7,-4 8 8,-4 7 8,-4 9 8,-4 4 0,-3 3-9,-5 1-10,-3 3-9,-3-1-6,1 0-5,-1-1-3,1-1-5,0-2-4,1-1-5,1-3-4,1-1-6,1-4-1,2-3 2,2-4 2,3-4 2,3-7-6,8-8-15,6-9-15,8-9-14,3-2 0,3 3 14,2 5 15,1 3 14,1 3 8,-1 1 4,-1 1 4,-1 0 3,0 3 5,-1 3 6,1 2 5,0 4 7,-2 2 4,1 4 4,-2 2 2,-1 3 5,-1 3-2,-1 0-3,-1 1-5,0 1-4,-1 1-3,1-1-2,1 1-2,2 0-2,-1-2-6,-1-1-9,-1-2-9,0-2-8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3365" units="cm"/>
      <inkml:brushProperty name="height" value="0.03365" units="cm"/>
      <inkml:brushProperty name="color" value="#FED406"/>
    </inkml:brush>
  </inkml:definitions>
  <inkml:trace contextRef="#ctx0" brushRef="#br0">30400 26189 653,'7'-5'10,"-2"6"18,-3 6 18,0 6 20,-2 2 1,0 1-13,0-1-15,0 1-14,-1-1-14,-1-1-11,0-1-12,-1 0-13,-1-2-6,2-1-3,0-1-2,2 0-2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0"/>
    </inkml:context>
    <inkml:brush xml:id="br0">
      <inkml:brushProperty name="width" value="0.04152" units="cm"/>
      <inkml:brushProperty name="height" value="0.04152" units="cm"/>
      <inkml:brushProperty name="color" value="#FED406"/>
    </inkml:brush>
  </inkml:definitions>
  <inkml:trace contextRef="#ctx0" brushRef="#br0">30700 25100 529,'0'44'126,"0"-4"-28,0-5-27,0-5-27,0 1-15,0 8-3,0 8-3,0 8-3,0 4-4,0 0-5,0-1-5,0 1-5,0 1-7,0 3-7,0 3-7,0 3-8,0-2-6,0-8-7,0-9-6,0-6-6,0-9-2,0-8 1,0-7 3,0-8 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4:41"/>
    </inkml:context>
    <inkml:brush xml:id="br0">
      <inkml:brushProperty name="width" value="0.05392" units="cm"/>
      <inkml:brushProperty name="height" value="0.05392" units="cm"/>
      <inkml:brushProperty name="color" value="#FED406"/>
    </inkml:brush>
  </inkml:definitions>
  <inkml:trace contextRef="#ctx0" brushRef="#br0">30250 25877 408,'7'-8'1,"-2"-1"3,-3-2 3,0 0 2,-1 0 1,1 1-2,3 0-1,2 2-2,2 1 4,2 0 6,2 2 8,1 1 7,2 0 1,0 2-5,-1 0-6,1 2-5,0 0-4,1 0-6,1 0-5,2 0-5,-2 0-2,1 0-1,-2 0-1,-1 0-1,0-2-1,-1-2-3,1-4-3,0-2-2,-2-2-2,-3-1 1,-3-1 1,-2-1 0,-2-1 2,0 2 3,0 1 3,0 1 4,-1 1 1,-1 0 0,0 2 0,-1 1 0,-2 0 4,-1 2 12,0 1 9,-1 0 11,-2 4 8,0 6 6,-2 6 5,0 6 7,-1 2-3,1 1-10,-1-1-9,0 1-10,0-1-7,2 1-3,1-1-3,0 1-3,2-1-6,2-3-7,2-1-8,2-2-7,3-3-2,2-3 2,3-2 2,4-4 2,0-2 1,1-4-1,0-2-1,-1-3-1,1-1 0,0 2 4,-1 2 2,1 2 4,-2 3 4,-3 2 7,-3 4 6,-2 2 7,-4 2 2,-2 2 0,-3 0-1,-4 1-1,-2 2 0,-3 2-2,-4 1-2,-2 3-1,-2 0-2,-1 1 0,-1-1-2,-1 1 0,-1 0-2,-1 1 1,-1 1 0,-1 1 0,1-1 1,1-1 2,3-2 1,1-3 3,3-1 1,5 0 0,3-2 1,4-1 0,6-2 1,8-2-1,8-4-2,7-2 1,6-4-3,3-2-1,3-4-3,2-2-2,2-1-4,-1 1-8,-2 0-5,0 2-8,-1 1-4,-1 2-3,-1 2-4,-1 2-2,-3 1-1,-4 0 1,-3 0 0,-4 0 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2"/>
    </inkml:context>
    <inkml:brush xml:id="br0">
      <inkml:brushProperty name="width" value="0.03615" units="cm"/>
      <inkml:brushProperty name="height" value="0.03615" units="cm"/>
      <inkml:brushProperty name="color" value="#FED406"/>
    </inkml:brush>
  </inkml:definitions>
  <inkml:trace contextRef="#ctx0" brushRef="#br0">37166 11768 608,'0'-12'6,"0"9"10,0 6 11,0 9 10,0 5 3,0 1-5,0 3-6,0 1-6,0 1-4,0-3-3,0-1-3,0-2-4,-1-2-2,-1 1-2,0 0-1,-1-1-3,-1 0-2,2-1-4,0-1-4,2 0-3,1-5-3,2-8-1,2-8-1,2-8-1,1-4 0,1-1-2,2-1 1,0-1-1,0 0 0,1 1 3,0 1 2,0 1 3,-1 2 2,-3 3 5,-1 3 3,-2 2 5,-1 6 5,0 6 7,0 8 8,0 6 8,-1 2 0,-2-1-7,-2-2-6,-2-2-7,-1-3-4,0 1-4,0-2-4,0 0-4,3-5-5,4-5-7,5-6-9,6-5-7,1-5-3,1-1 4,0-3 3,0-1 4,-1-1 2,1 1 2,0 1 3,-1 1 1,0 1 3,-2 0 4,-3 2 3,-1 1 3,-2 2 7,0 3 7,-2 2 8,0 4 7,-1 1 7,2 0 5,0 0 4,1 1 5,1 0-1,0 3-6,0 4-7,0 2-6,0 3-5,-1 2-3,1 2-3,0 1-4,0 3-1,0 1-1,0 3-1,-1 2 0,1 0-1,-2 0 0,-1 1 0,0-1 0,-2 1 0,-2-1-1,-2 1-1,-2-1-1,-2-1-2,0-1 0,-1-2-1,-2-2 0,-1-2-3,-1 1-1,-3-1-2,-2 1-2,0-2-1,-1-1-1,0-2-1,1-2-1,-1-2-1,2-2-3,1-3-4,1 0-3,1-4-1,2-2-1,2-4 0,2-2-1,2-3 1,0-1 0,2-3 0,1-1 1,0-2 1,1 1 3,2-1 3,0 0 2,2 2 2,0 1 3,1 2 3,2 3 2,-1 1 3,-1 2 4,0 2 5,-2 3 3,-1 2 7,-2 7 8,-2 6 9,-2 6 8,-2 2 0,-1-1-8,-3-1-9,-2-1-8,-2 0-8,-3 0-7,-4-1-6,-1 1-7,-2-2-5,4-3-3,3-3-5,3-2-3,2-4-4,2-2-6,2-4-6,3-2-6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2"/>
    </inkml:context>
    <inkml:brush xml:id="br0">
      <inkml:brushProperty name="width" value="0.04158" units="cm"/>
      <inkml:brushProperty name="height" value="0.04158" units="cm"/>
      <inkml:brushProperty name="color" value="#FED406"/>
    </inkml:brush>
  </inkml:definitions>
  <inkml:trace contextRef="#ctx0" brushRef="#br0">37950 12650 529,'14'7'20,"-1"-1"1,-2 0-1,-2-1 1,0-1 0,1 1 0,3 2 2,2 0 0,1 1 1,-1 0-1,1 0 0,0-1 0,-1 2-1,1 0-2,0 1-1,-1 2-3,0-1 0,-1 1 0,0 0 0,-2 0 1,0-1 0,1-1-1,2 0-1,0-2-1,-2-3-10,-5-6-22,-4-6-21,-6-6-20,-2-2-9,-2 1 7,0 1 6,-1 0 6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4"/>
    </inkml:context>
    <inkml:brush xml:id="br0">
      <inkml:brushProperty name="width" value="0.04203" units="cm"/>
      <inkml:brushProperty name="height" value="0.04203" units="cm"/>
      <inkml:brushProperty name="color" value="#FED406"/>
    </inkml:brush>
  </inkml:definitions>
  <inkml:trace contextRef="#ctx0" brushRef="#br0">39188 11611 523,'-9'17'79,"-2"1"-18,-2 3-18,-1 2-17,-2-1-11,0-1-4,1-3-3,-1-1-3,-1-1-3,-1 1-3,-3 1-3,-1 1-2,0-1-2,4-2 0,5-4-2,3-3 0,4-3-6,6-6-8,4-5-9,6-4-8,2-3-3,3-3 6,2-2 5,2-1 6,-1-1 5,-1 2 5,-3 3 4,-1 1 6,-2 2 2,-2 2 2,-2 2 0,-2 3 2,-1 1 6,1 2 11,2 2 12,0 2 11,0 1 5,0 3-3,-2 2-2,0 2-2,-2 0-4,1-1-2,0 0-5,0-2-2,0 0-4,0 0-2,0 0-4,0 0-1,1-1-3,2-1-3,1-1-1,3 0-2,0-3-2,0-2 1,-2-3-1,-1-4 0,1-2-6,2-3-10,2-4-10,2-2-11,0-2-3,-1-1 5,-1-1 4,-1-1 6,-1 1 2,-2 1 3,-2 3 2,-2 1 3,-1 2 3,0 2 8,-1 3 6,1 1 7,0 3 8,-2 6 8,0 4 10,-2 6 8,0 2 1,0 3-7,0 2-6,0 1-7,0 2-5,0 0-4,0-1-4,0 1-3,0-1-2,-2-1 1,0-1 2,-2-1 1,0-1-5,1-1-8,-1 0-8,0-2-10,1-3-9,2-6-8,2-6-8,2-6-9,1-3 0,1 1 8,2-1 10,0 0 8,1 1 8,2 2 6,0 2 6,1 3 5,1 0 7,0 0 3,0 0 5,-1 0 5,0-1-7,-2-2-19,-2-2-18,-2-1-19,-2-4-3,-1-2 10,0-3 12,-1-3 11,-2-1 6,-1-1 3,0 1 2,-1-1 3,-1 2 3,2 1 5,0 3 5,2 1 4,0 2 4,2 2 1,0 3 0,2 1 2,-1 4 5,-1 6 8,0 6 9,-1 6 8,-1 3 0,0 3-7,0 1-8,0 3-8,0 1-5,0 1-3,0 1-5,0 1-2,-1 0-3,-1 1-2,0-1 0,-1 0-2,-1 1-1,0 1-3,0 1-1,0 1-4,-1 1-3,0 0-5,-1 2-7,-1 1-5,-1-1-5,2 0-3,1-1-5,0-1-4,2-3-1,0-3 2,2-5 2,0-3 2,1-6-1,-2-6-2,0-8-3,-2-6-3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4"/>
    </inkml:context>
    <inkml:brush xml:id="br0">
      <inkml:brushProperty name="width" value="0.03464" units="cm"/>
      <inkml:brushProperty name="height" value="0.03464" units="cm"/>
      <inkml:brushProperty name="color" value="#FED406"/>
    </inkml:brush>
  </inkml:definitions>
  <inkml:trace contextRef="#ctx0" brushRef="#br0">40780 12491 635,'28'-29'4,"-6"8"8,-5 7 9,-6 7 9,-3 5 5,0 4 2,0 4 4,-1 4 1,0 2-3,-4 1-11,-3 1-10,-2 2-10,-3-1-6,0-1-1,-1-1 1,-1-1-1,1 0-1,4 0-3,4-1-3,4 1-4,2-2 1,1-2 2,2-4 4,0-2 2,0-2 2,-1 2 2,0 0 1,-2 2 1,-1 1 1,-1 3 3,0 3 0,-2 4 3,-2 1-1,-6 1-2,-4 1-2,-5 1-2,-3 1-3,-2-1-8,0 1-5,0-1-8,-2 1-4,2 0-6,1-1-5,1 1-5,1-3 1,3-1 3,1-4 6,2-3 5,1-1 0,-2 0-4,0 0-4,-1 0-4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4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92850 16250 447,'20'-47'6,"-9"6"10,-10 7 10,-8 6 11,-9 7 2,-6 10-4,-6 10-4,-6 9-6,-9 13-1,-8 20 1,-10 18 1,-9 20 1,-2 6-1,6-2-4,7-3-3,6-3-4,4-1-2,4 4 0,3 3 0,3 3-1,6-2-2,9-6-1,10-6-3,10-6-2,7-7-2,6-6-4,7-6-2,6-6-2,9-9-3,13-8-2,12-10-2,13-9-1,7-10-1,4-9-1,3-10-1,3-8-1,1-11 0,1-8-1,-1-10 0,1-9-1,-3-7 0,-2-3-1,-3-3 1,-3-2-1,-7-5 2,-9-2 2,-10-3 2,-8-3 3,-9 2 2,-6 10 1,-6 10 3,-6 9 2,-6 9 0,-2 9 1,-3 10 0,-3 10 0,-4 14 10,-3 23 22,-3 22 22,-2 22 21,-3 13 4,1 7-15,-1 6-14,1 7-14,-1 4-9,1 3-4,-1 3-4,1 4-4,-3-3-4,-2-5-4,-3-7-5,-3-5-4,-1-6-5,4-3-6,3-3-6,3-2-5,3-22-10,3-36-15,3-39-16,4-36-14,4-18 0,6 3 16,7 3 16,6 4 16,4 4 12,4 6 7,3 7 8,3 6 8,1 4 5,1 4 3,-1 3 5,1 3 3,-1 4 5,1 7 6,-1 6 7,1 7 5,-1 2 0,1 1-7,-1-1-6,1 1-7,-1 1-5,1 3-5,-1 3-3,1 4-5,-6-4-11,-8-9-19,-10-10-19,-9-8-19,-4-3-3,4 7 15,3 6 15,3 7 14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6"/>
    </inkml:context>
    <inkml:brush xml:id="br0">
      <inkml:brushProperty name="width" value="0.04162" units="cm"/>
      <inkml:brushProperty name="height" value="0.04162" units="cm"/>
      <inkml:brushProperty name="color" value="#FED406"/>
    </inkml:brush>
  </inkml:definitions>
  <inkml:trace contextRef="#ctx0" brushRef="#br0">50016 13022 528,'-1'23'84,"-1"-1"-17,0-1-17,-1-1-17,-1 0-9,2 1-3,0 1-2,2 1-3,0-1-3,2-3-4,0-3-4,2-3-4,1-4-3,1-4-5,3-5-3,2-6-4,1-4-2,2-3-4,0-5-3,1-3-3,0-3 0,-1 3 3,-1 0 2,0 1 4,-2 3 6,-3 8 10,-1 6 10,-2 8 10,-3 4 4,-2 2-2,-3 1-1,-4 3-2,3-3-7,6-6-9,8-8-11,6-6-11,3-6-5,-1-2 0,-1-3-1,-1-3-1,0-1 1,-2 1 2,-1 1 3,-1 1 2,-1 2 3,0 1 6,-2 2 4,0 3 5,-1 2 11,1 4 14,1 4 15,2 4 14,-1 3 5,1 0-7,0 1-7,0 2-7,-1 0-5,1 1-4,0 2-5,0 0-3,-2 1-4,-1 1-2,-2 1-3,-2 2-3,-1 0-3,0 3-1,0 1-3,0 3-1,-2 1-2,-4 2 0,-4 3-1,-4 1-1,-2 0 0,1-1-1,-1-3-1,0-1-1,0-3-1,1-3 0,-1-3-2,0-3 1,0-3-3,1-2-3,-1-4-2,0-2-4,2-5-1,2-6 2,4-6 0,3-5 1,1-5 0,1-3-4,2-3-3,0-3-3,2 0-1,0 2 0,1 1 1,2 3 0,0 2 3,0 3 6,-1 3 5,1 3 7,-2 5 12,-4 9 22,-4 6 22,-4 9 20,-3 5 4,-3 3-17,-4 3-16,-2 3-15,-2 1-10,-1-1-2,-1-1-2,-1-1-3,1-2-5,1-1-10,2-3-9,3-1-11,0-4-9,2-5-10,1-4-11,1-5-10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6"/>
    </inkml:context>
    <inkml:brush xml:id="br0">
      <inkml:brushProperty name="width" value="0.03941" units="cm"/>
      <inkml:brushProperty name="height" value="0.03941" units="cm"/>
      <inkml:brushProperty name="color" value="#FED406"/>
    </inkml:brush>
  </inkml:definitions>
  <inkml:trace contextRef="#ctx0" brushRef="#br0">51150 13550 558,'0'14'2,"0"-1"4,0-2 3,0-2 5,1-1 6,4 1 8,2 2 7,4 0 9,1 1 2,3 3-4,1 2-5,3 1-5,0 1-4,-1-1-5,-1 0-4,0-2-6,-2 0-2,-1 1-1,-1 1 0,0 1-2,-3 0-4,1-3-7,-2-1-8,0-2-7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7"/>
    </inkml:context>
    <inkml:brush xml:id="br0">
      <inkml:brushProperty name="width" value="0.04263" units="cm"/>
      <inkml:brushProperty name="height" value="0.04263" units="cm"/>
      <inkml:brushProperty name="color" value="#FED406"/>
    </inkml:brush>
  </inkml:definitions>
  <inkml:trace contextRef="#ctx0" brushRef="#br0">52340 13000 516,'0'16'116,"0"-1"-22,0 1-23,0 0-23,0 0-14,1 1-5,2 1-4,0 1-5,1 2-5,-2 1-2,0 2-4,-2 3-4,0 0-2,-2 1-1,0-1-3,-2 1-2,0-3-4,1-3-8,-2-5-7,2-3-8,-1-5-10,0-6-12,0-6-13,0-6-13,1-4 2,2-3 14,2-3 14,2-3 15,1-1 10,0 2 6,0 3 6,0 1 7,0 3 1,1 1 1,2 2-1,0 2-1,1 2 6,2 1 12,0 0 11,1 2 11,1 0 5,0 0 0,-1 0 0,1 0 0,0 1-4,0 0-3,-1 2-6,1 0-4,0 1-6,0 0-7,-1 0-5,1 0-8,0 0-8,0 0-14,-1 0-13,1 0-12,-2-1-3,-2-2 7,-4-2 7,-2-1 7,-2-2 6,2 2 3,0 1 3,2 0 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7"/>
    </inkml:context>
    <inkml:brush xml:id="br0">
      <inkml:brushProperty name="width" value="0.05131" units="cm"/>
      <inkml:brushProperty name="height" value="0.05131" units="cm"/>
      <inkml:brushProperty name="color" value="#FED406"/>
    </inkml:brush>
  </inkml:definitions>
  <inkml:trace contextRef="#ctx0" brushRef="#br0">53211 12732 428,'0'-11'-6,"0"8"23,0 9 25,0 10 24,-1 4 6,0 1-16,-2 1-14,0 1-14,-1 1-9,0 1-4,0 1-3,0 1-4,0-1-3,0-2-6,0-1-4,1-2-6,1-5-8,5-5-13,6-6-13,4-6-14,3-6-2,1-6 7,2-5 8,0-7 8,-1-2 7,-1 1 7,-2 1 6,-3 2 7,-1 0 5,0 2 4,-2 3 4,0 1 4,-4 3 9,-3 3 13,-4 2 13,-3 4 14,-3 3 3,0 2-7,0 3-9,0 4-7,1 2-6,0 1-2,2 3-3,1 2-3,0 2-2,0 1-1,0 3-3,0 1-1,1 1-2,0-1-1,1-1 0,2-1-2,0-1-2,0-3-1,0-1-2,0-2-2,1-2-4,4-3-8,2-1-6,4-2-7,2-3-3,3-4 0,3-4 0,3-3 0,2-5 0,-1-2-1,1-3-1,-1-3-1,0-3 1,-3-1 1,-1-2 2,-2-2 1,-3-1 2,-1 1 3,-2 1 2,-2 1 3,-2 1 1,-1 1 1,0 1 0,-2 1 1,-1 2 2,0 3 6,-1 3 3,-2 3 6,0 4 12,0 6 21,0 6 21,0 6 21,0 5 3,-2 5-14,-1 5-12,0 5-15,0 3-9,0 1-7,2 0-6,0 2-7,1 2-4,0 4 0,0 4 0,0 4-1,0 2-5,0 0-13,0 0-12,0 0-12,1-5-7,2-8-3,2-9-3,2-9-4,0-5-2,0-1-5,-2-1-3,0 0-5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0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70450 5600 333,'49'20'167,"16"14"-1,16 15 1,16 15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2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51572 18574 531,'-22'22'62,"4"-1"-13,5-3-12,3-1-13,1 0-8,0 1-1,-1 3-2,-1 1-1,-2 2-2,0-1 1,-1 1 1,-1-1 0,-1 1-3,1-1-4,-1 1-6,0-1-5,1-1-2,1-1 0,1-2 1,0-2 1,2-3 0,3-1 0,1-3 0,2-1 0,2-3-5,2-6-10,2-4-11,2-5-10,2-5-2,4-2 6,2-3 6,3-3 5,2-1 5,1-1 2,2 1 4,0-1 2,-1 2 3,-3 3 3,-3 3 2,-2 3 4,-3 2 2,1 2 5,0 2 3,0 2 4,0 2 6,0 2 6,-1 2 7,1 2 6,-1 2 1,0 0-4,-2 1-3,0 2-5,-2 0-3,-1 0-3,0-1-4,-1 1-3,-1 0-3,1 2 0,2 0-1,0 1 0,1 0-1,0 0-2,0-2-1,0 0-2,1-3-3,2-3-3,1-2-4,3-4-5,1-3-1,0-3-1,0-5-1,-1-4 0,2-2 0,0-1 1,1-1 1,1-1 2,-1 1 1,-2 1 2,-4 3 2,-3 1 1,-1 2 3,0 2 2,0 3 2,0 1 2,0 3 5,0 4 8,0 4 7,0 4 8,0 3 2,0 3-6,-1 4-4,1 2-5,0 1-3,-2 1-3,0-1-2,-2 1-2,0 0-3,0-1-1,0 1-2,0-1-2,0 0-2,-2-1 0,0 0-1,-2-2-1,0-2-2,-2-1-1,0-2-3,-1-2-1,0-6-5,4-8-9,3-9-8,2-9-9,3-3 0,0 3 8,1 2 7,2 5 9,0 1 6,1 2 5,2 2 4,0 3 4,0 0 4,-1 2 3,0 1 1,-2 0 3,0 2 1,0 0-1,0 2 0,-1 0 1,1 1-2,0 0-2,0 0-3,0 0-2,-1-2-10,-1-4-19,-1-4-18,0-3-19,-2-3-2,0-2 14,-2 0 14,0 0 13,-1-3 10,0 0 2,0-1 3,0-1 3,0 1 1,2 1 1,0 3 1,2 1 0,0 2 0,0 3 1,-1 1 0,2 2 0,-2 1 3,1 0 7,0 1 8,0-1 7,0 2 8,0 4 13,0 4 11,0 4 11,-1 3 0,-1 3-12,0 3-12,-1 4-13,-2 2-7,-1 2-4,0 4-3,-1 3-4,-1 3-2,2 3 1,0 3 0,2 2 1,-1 4-3,-2 2-4,-2 3-7,-2 4-4,0 1-9,1-1-12,0 1-10,2 0-12,0-1-5,2-2 0,0-3 1,2 0 1,0-6 3,0-8 7,0-8 7,0-7 7,-1-5 4,0-1 3,-2-1 4,0 0 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3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53552 19231 581,'8'-7'13,"0"1"1,0 0 4,0 2 1,-1 0 2,1 2-2,0 0-1,0 2-1,0 1-1,0 4-2,-1 2-3,1 3-2,0 2-1,-2 0-1,-1 0 0,0-1-1,-2 2 0,-1 0 0,0 1 0,-1 1 1,-3 1-3,0 0-3,-3-1-3,-2 1-4,-1-2 0,0-1 1,0-2 1,1-2 2,-1-1 1,0-1 0,0 1 0,0 0 0,3-1 1,4-2 1,6-3 3,4 0 1,2-1 2,-1 1-2,0 3 0,-2 2 0,0 1-1,0-2 2,0-1 0,0 0 1,0-1 0,-1 2 1,1 0 1,0 1-1,-1 2 2,-2 2 2,-3 2 2,0 1 2,-4 1 0,0-1-1,-3 0-3,-2-2-1,-2 0-5,-2 0-5,-2-1-5,-1 1-5,-4 1-6,-5 3-4,-5 3-4,-5 3-5,-2 1-4,0-3-2,-1-1-3,1-2-3,2-3-1,7-1-3,5-2-1,7-2-1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5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34816 18645 550,'0'-11'16,"2"7"14,0 8 13,1 7 13,1 6 2,-2 1-12,0 3-11,-2 2-10,0 1-8,0 4-4,0 3-5,0 3-3,-1 0-5,-2 0-4,-2-1-4,-1-1-3,-1-2-5,2-3-3,2-4-3,2-1-4,1-8-6,2-11-10,0-10-9,2-11-9,-1-5 2,-1 1 12,0 1 14,-1 1 12,-1 1 9,0 1 1,0 0 4,0 2 2,0 1 4,0 1 3,0 1 6,0 1 3,0 1 4,2 2 3,0 2 4,1 2 2,2 2 3,0 0 0,1 2 2,2 1 0,0 0 0,1 0-3,2 0-3,0 0-3,1 0-3,0 0-3,-1 0-2,1 0-4,0 0-3,0 1-1,-1 2-2,1 0-2,0 0-3,-1 0-2,1-1-3,0-2-3,-1 0-5,-1 0-7,0 0-8,-2 0-7,-1-1-3,-2-2 1,-3-2 0,0-1 2,-2-4 4,0-2 6,0-3 8,0-3 6,0-2 4,2 1 3,0-1 1,2 1 2,-1 0 1,-1 2 1,0 2 0,-2 3 0,0 1 4,0 0 4,0 2 5,0 1 5,1 2 9,2 4 12,2 4 12,2 4 13,0 3 0,-2 1-10,-3 3-12,0 2-11,-2 3-6,0 5 1,0 5 0,0 4 1,0 3-3,0-1-3,0-1-5,0-2-4,0 0-4,0-1-3,0-1-5,0-1-3,0-2-5,0-3-7,0-3-7,0-3-7,0-2-7,0-1-8,0-1-8,0 0-8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15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36285 18511 448,'-8'-14'52,"0"5"-8,0 3-9,1 4-8,-1 2-4,0 2-3,0 0-1,0 2-2,0 0-2,-2 1 0,0 2-1,-1 0 0,-1 2 0,1 2 1,-1 2 1,0 1 1,0 2-1,1 0 0,-1-1-2,0 1-2,1 0 0,2 1-1,3 1-2,1 1 1,1 1-2,2 0-1,0-1-1,2 1 0,0-1-2,0 1-2,0-1-1,0 1-3,1-1-2,2-1-1,2-1-3,2-1-2,2-1-2,3-2-2,3-3-2,3-1-2,2-3-2,0-4-3,-1-4-1,1-4-3,-2-2 1,-1-1 0,-2-2 3,-3 0 1,0-2 1,0-1 0,0-3 2,-1-1-1,0-1 1,0 0-1,-2 2 0,0 1-1,-2 0 2,1-1 1,0-2 3,0 1 3,-1-3 0,-1-2 1,0-1 0,-2-2 0,0-1 1,0 1 1,0 1 1,0 1 2,-1 1 1,0 3 1,-2 1 1,0 3 1,-1 1 3,0 2 3,0 2 3,0 3 3,0 0 3,0 0 3,0 0 2,0 0 3,0 1 3,0-1 4,0 0 3,0 0 4,0 3 5,0 6 7,0 6 8,0 6 7,0 2-2,0 1-11,0 0-11,0-1-11,0 1-7,0 2-4,0 0-3,0 1-3,0 2-4,0 5-1,0 3-4,0 4-1,0 3-3,2 3-3,0 1-4,2 2-2,-1 0-3,-1-2-2,0-2 0,-1-1-2,-1-3-4,3 0-7,2-1-6,2-1-6,0-3-7,0-3-5,-2-5-6,0-3-4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49243 38647 523,'-8'8'90,"2"0"-12,1 0-13,1 0-13,1 0-10,3-1-7,4 1-7,2 0-7,2 0-6,-2 2-4,-1 0-3,0 1-4,-1 1-2,2 2-1,0 0 0,1 1-1,1 0-1,-2-1 0,-1-1-1,0 0 0,-1-2-1,2-1 1,0-1 0,1 0 0,3-5 2,6-8 1,4-8 3,5-7 2,4-8 1,4-7-2,4-7-3,5-6-1,-1-4 0,-2 2 0,-3 0 0,-4 2 2,-3 5-1,-7 8 0,-5 9-1,-6 9 1,-3 3-17,3 0-30,2-1-30,2-1-31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94350 15350 408,'0'-91'8,"0"19"2,0 19 4,0 19 3,-2 27 12,-3 39 20,-3 36 21,-2 39 21,-6 25 0,-6 17-18,-6 15-18,-6 16-19,-1 9-13,7 3-7,6 3-8,7 4-6,0 4-8,-2 6-7,-3 7-7,-3 6-7,-1-1-2,4-5 2,3-7 3,3-5 1,3-6 0,3-3-7,3-3-5,4-2-5,-1-11-3,-3-15 1,-3-15 1,-2-16 2,-1-19 2,3-22 4,3-22 5,4-21 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3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60920 36272 482,'-3'-24'28,"-2"13"15,-5 14 13,-4 14 15,-1 6 1,-1-2-12,0 0-13,1 0-13,-2 0-7,0 3-4,-1 2-3,-1 5-4,-1 1-3,-3 2-7,-1 2-5,-3 2-5,0 2-3,1 1 1,1 0-1,2 2 1,0-1-4,2-2-6,3-2-8,1-2-8,4-4-4,3-5-5,4-7-4,4-5-3,2-6-2,2-6 0,0-6-1,2-6 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3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60644 36437 487,'-1'-16'3,"-1"1"5,0-1 5,-1 0 6,-1 2 5,0 1 5,0 2 5,0 2 5,2 3 2,4 2-1,4 4 0,4 3-1,1 2-3,1 5-4,0 4-6,0 4-4,0 3-4,1 5-1,1 3-3,1 4-2,1 3-5,2 1-10,0 0-9,1 2-9,1 0-8,1 0-7,1 1-8,1-1-6,-2-4-1,-3-6 7,-5-7 6,-3-6 7,-2-6 1,0 1-3,0-2-5,0 0-3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25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3689 7178 492,'7'-14'25,"-1"1"5,0 2 5,-2 2 4,-2 2 0,-4 1-3,-4 0-4,-3 2-4,-4 0-4,0 2-4,-1 0-3,-1 2-5,-1 0-3,2 2-3,1 0-2,1 2-2,-2 1-1,-3 6 0,-5 2 1,-3 5 0,-2 2 2,2 1 0,3 1 2,2 1 0,0 2 1,2 1 1,1 2 0,1 3 1,1 0-1,1 2 0,0 1 0,2 1 0,1-1-1,2 0 1,3-1-2,1-1 1,1-2-1,2-1 0,0-3 1,2-1-1,2-2-1,4-1-3,4-1-5,3-1-3,5-2-3,5-3-3,5-2-1,5-4-3,6-4-4,8-6-9,8-6-7,8-6-9,0-2 0,-7-1 7,-6 0 5,-8 1 8,-4-1-1,-3 0-7,-3 1-7,-3-1-7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3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67820 34931 586,'-11'-1'33,"8"-2"11,9-2 10,10-1 10,3-1-1,1 2-11,-1 2-11,1 2-11,0 1-11,1 0-8,1 0-9,1 0-8,0 0-7,-1 2-4,-1 0-5,-1 2-4,-1-1-3,-2-1-2,-3 0-3,-1-1-1,-3 0-1,-2 1-1,-4 3 0,-2 2 0,-5 1 2,-2 0 2,-5 0 4,-4-1 3,0 0 5,1 0 4,2-2 4,2 0 6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3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68028 35150 558,'-28'2'-9,"7"4"24,7 4 22,7 3 23,3 5 7,2 3-11,0 5-10,2 3-10,0 3-8,0 1-2,0 1-4,0 0-3,0 2-3,0 1-5,0 0-3,0 2-5,0 1-3,0 0-3,0 2-3,0 1-4,0-1-3,0-2-5,0-2-4,0-2-4,0-2-3,0-3-4,0-3-3,0-3-2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4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67900 35879 501,'1'-21'6,"4"5"10,2 4 10,4 6 11,1 3 3,1 0-5,1 2-6,1 0-4,1 0-5,2-2-4,0-2-5,1-1-5,1-2-1,1 0-1,1 0 1,1 0-1,-1 1-2,-1 1-7,-2 0-7,-2 2-5,-3 0-3,-1 0 1,-2 0 3,-2 0 1,-2-1-3,-1-4-6,-1-2-8,0-3-5,-2-2 0,-2 1 11,-2-1 10,-2 0 10,-2 1 6,0 1 5,-1 1 2,-1 1 5,-2 1 4,-2 4 6,-2 2 6,-1 4 6,-2 2 1,2 2-3,1 2-3,1 2-3,0 1-3,0 3 0,0 2-2,1 2 0,-1 1-2,2 3-1,1 1-2,0 3-2,2 1 0,1 1 1,0 1 1,2 1 0,1-1 0,0-1-3,1-3-3,2-1-3,0-2-4,0-1-3,0-1-5,0-1-4,1-1-2,4-1-2,2 0-2,4-2-1,2-2-3,3-2-5,3-4-4,3-2-5,3-4-3,1-2-3,3-4-1,1-2-2,1-3 2,1-1 3,-1-3 5,0-1 5,-2-1 2,-5 4 1,-5 3 2,-4 3 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4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70038 35127 497,'-23'-6'27,"4"2"4,3 4 2,3 3 4,2 0 0,1 1-2,0 0-1,2 0-2,0 1-2,1 4-4,-1 2-2,0 3-4,0 2-1,2 1-1,1 2 0,0 0-1,1 1-2,1 3-1,-1 1-4,0 3-1,0 0-2,2 0-2,0 1-2,2-1-2,0 0-3,0-1-7,0-1-7,0-1-7,1-3-5,2-3-6,2-4-7,2-4-4,2-4-2,3-3 4,3-2 3,3-4 4,0-1 1,-2 1-1,-4-1 0,-3 0-2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5475" units="cm"/>
      <inkml:brushProperty name="height" value="0.05475" units="cm"/>
      <inkml:brushProperty name="color" value="#F2395B"/>
    </inkml:brush>
  </inkml:definitions>
  <inkml:trace contextRef="#ctx0" brushRef="#br0">70784 35062 401,'-22'8'33,"3"2"-2,3 0-1,3 1-2,1 2-1,2 0 0,1 1-1,0 1 0,2 1-2,1-1-2,0 1-3,2 0-2,0-1-1,0 1-2,0 0-1,0-1-1,0 1 0,0 0-1,0-1-1,1 1 0,0-1-2,3-1-5,4-1-4,2 0-4,3-4-3,4-5-4,2-4-3,3-5-4,1-6-2,-3-2-2,-1-5-1,-2-3-3,-2-4 2,-1-1 2,0-3 5,-2-1 3,0 0 4,0 1 5,0 3 4,-1 2 4,0 2 4,-2 2 0,-2 4 3,-2 3 0,-3 4 5,-4 5 6,-4 4 7,-3 6 6,1-1-3,8-5-13,8-4-14,8-5-14,4-3-4,1 2 2,1 1 2,1 1 4,0 0 2,-3 2 2,-1 0 2,-2 2 2,-1 1 1,0 2-1,-1 2 1,1 2-1,-2 3 1,-2 4 0,-4 3 1,-2 5 1,-3 1 0,-1 1 0,0 0-1,-1-1-1,-2 1 0,0 1 0,-2 1 0,0 1-1,0 0 1,2-3-1,3-1 0,1-2-1,2-4-2,3-5-8,4-5-6,2-4-6,2-4-4,1-2 1,2-2 1,0-1 0,-1-2 1,-3 0 4,-3 0 1,-2 1 3,-2 0 2,0 0 1,0 2 0,0 1 2,0-1 0,0-2 0,-1-2 0,2-1 0,-2-2 1,-1 2 3,0 1 2,-2 1 4,1-1 1,0 0 0,2-1 1,0-1 0,1 0 1,0 3 3,0 1 1,0 2 3,-1 1 0,-1 1-1,0-1-1,-1 0 0,-1 2 10,0 6 24,0 4 23,0 6 22,-1 4 4,-1 7-18,0 5-18,-1 7-16,-1 2-13,2 0-5,0 0-6,2 1-5,-1-1-7,0 2-4,-2 0-5,0 2-5,0 0-6,0-2-3,2 0-6,0-1-4,1-3-3,0-6-3,0-3-4,0-6-2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72381 34196 533,'1'-15'0,"0"4"0,2 3 0,0 2 0,2 2 5,0-2 12,1 0 12,2-1 11,1 1 4,3 4-2,3 4-2,4 4-2,-1 3-4,-3 3-4,-3 3-4,-2 4-4,-3 0-3,1 1-1,0-1-1,0 1-2,-1 2-2,-2 5-3,-3 5-5,0 5-2,-5 4-4,-4 4 1,-6 4-1,-4 4-1,-2-1-3,-1-3-6,0-4-7,1-3-5,0-6-6,3-2-7,1-5-6,2-3-6,2-5-3,1-5-2,0-5-1,2-4-1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73300 35377 624,'15'-6'5,"-1"2"11,-1 4 10,0 3 11,-2 2 3,1 3 0,0 3-3,0 4-1,-2 0-4,-1 1-4,-2 0-5,-2-1-4,-2 2-5,0 3-3,-2 3-4,0 3-3,-2 1-3,-2-3-2,-2-1-2,-2-3-1,-1-1-1,1-3-1,-1-1-1,0-2 0,0-2-1,0-3 1,0-1 1,1-2 1,2-1 2,7 0 4,8 0 4,6 0 5,4-1 1,-1-1-3,1 0-3,-1-1-2,0-1-2,-1 0-2,0 0-2,-2 0-1,-1 0-6,-1 0-9,-1 0-9,0 0-9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94750 16250 616,'26'-22'86,"4"6"-17,3 7-16,3 6-18,-2 7-9,-6 10-3,-6 10-1,-6 9-2,-4 7-4,1 7-5,-1 6-5,1 7-5,-7 2-3,-12 1-2,-13-1-2,-12 1-1,-5-4 0,3-6-2,3-6 0,4-6-1,4-4 1,6 1 2,7-1 2,6 1 2,7-3 3,10-2 1,10-3 3,9-3 1,4-4 1,1-3-1,-1-3-1,1-2 0,-9 5 1,-15 16 3,-15 15 3,-16 17 4,-13 5-2,-9-3-4,-10-3-6,-8-2-4,-6-1-6,1 3-4,-1 3-5,1 4-5,4-7-6,9-16-6,10-15-7,10-15-7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5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72370 10100 999,'-26'0'-4,"-3"0"-8,-5 0-9,-3 0-8,2 1-2,7 3 2,9 4 3,7 2 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4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61871 48250 499,'-16'30'144,"2"-1"-33,1-3-32,1-1-33,1-3-18,0-1-5,2-3-5,1-1-5,0-1-3,0 1-3,0 2-2,0 0-3,-1 3-1,-1 5 1,-3 4-1,-1 6 1,-2 1 0,0-2 0,1-1 0,-1-3 1,1-2-4,2-3-5,3-3-5,1-3-6,4-8-13,6-14-21,6-14-22,6-13-22,1-5 0,-1 5 20,-2 5 20,-2 5 19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4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62300 48523 500,'14'-20'8,"-1"7"17,-2 7 16,-2 6 17,-1 6 4,0 4-11,0 3-9,-1 5-10,0 3-5,-2 1-4,-2 3-1,-2 1-3,-1 1-2,0 1-2,0-1-3,0 1-3,0-2-1,2 0-1,1-1-1,0-1-1,1 0 0,0 1-2,0 1-2,0 1 0,-1-2-1,1-3 1,0-5-2,0-3 1,2-4-1,2-2-4,3-4-4,4-2-2,1-7-1,1-8 0,1-9 1,1-9 1,1-4 0,1 0 3,1 0 0,1-1 2,0 0 0,-1 0 2,-1-2-1,0 0 2,-2 0 0,1 3 0,-1 4 1,1 2 0,-2 3 1,-3 3 1,-2 3 1,-4 3 2,-4 4-6,-4 8-13,-6 7-12,-4 6-12,-2 3-9,2-1-5,3 0-6,1-2-5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5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64079 48940 480,'0'-14'-16,"2"1"7,0 2 7,2 2 8,0 0 3,0-3 1,-1-3 0,2-3 1,-2-2 1,-1 1 1,0-1 1,-2 0 2,1 2-1,0 1-2,2 2-2,0 3-3,0 0 0,-2 0-2,-2 0-1,-2 1-1,-2 0-1,0 2 1,-1 2 1,-1 3 1,-2 1 0,-2 3 0,-2 4 1,-1 2 0,-3 3 0,0 4 1,-1 2 1,-1 3 1,-1 4-1,1 5 1,-1 5-1,1 5-1,-1 0 0,1 0-1,-1-3-1,0-2-1,2-2 0,3-1 0,3-3 1,3-1 1,2-3-1,2-3-1,2-3 0,2-3-1,3-2-3,4-2-4,4-2-4,3-2-4,4-4-2,1-6-1,3-6-1,2-6-1,0-3-2,-2-1-2,0-1-1,0-1-3,-3 0 0,-1 1 3,-2 1 1,-2 1 3,-3 2 3,1 3 3,-2 3 4,0 2 3,-3 5 11,-1 6 17,-2 6 16,-2 6 19,-1 3 2,0-1-11,0 1-10,0 0-11,1-1-7,0 1-2,2 0-4,0-1-2,1 0-3,0-1-1,0 0-2,0-2-2,1-2-2,3-2-5,4-4-2,2-2-4,2-3-2,-1-1 1,1 0 1,0-1 0,-1-3-3,1-4-8,0-4-6,-1-3-8,1-4-4,0-3-1,-1-3-1,1-3-1,-1-1 1,-1 1 4,-1 2 4,0 0 3,-2 1 4,-3 1 4,-1 1 5,-2 1 4,-2 2 10,0 5 16,-2 3 14,0 4 15,-1 4 7,0 4 0,0 4-2,0 4-1,-1 4-4,0 4-7,-2 3-8,0 5-7,0 2-5,0 1-2,2 1-2,0 1-2,1-1-3,-2 0 0,0-1-3,-1-1-1,-2 0-2,-1 1-5,0 1-4,-1 1-4,-1-1-3,2-3-3,1-3-2,1-3-2,-1-6-12,2-10-20,-1-10-19,0-9-21,1-5 1,2 2 20,2 3 20,2 1 20,1 2 14,2 1 7,0 1 6,1 1 6,1 1 7,2 2 7,0 2 7,2 2 6,0 1 4,1 0-2,1 0 0,1 1-2,1-1-1,2 4-4,0 0-4,1 4-2,0-1-4,1-1-2,-1 0-4,1-2-2,-1 0-8,-3-2-14,-1 0-15,-2-1-13,-2-1-5,-1 0 4,0 0 5,-2 0 4,-1-1 6,-2 0 7,-3-1 7,0-2 6,-2 1 4,0-1 1,0 0 2,0 0 1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6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66628 48517 480,'0'-32'-26,"0"12"31,0 12 31,0 14 30,-1 8 10,0 7-11,-2 5-9,0 7-10,-2 3-8,0 2-4,-1 2-4,-1 2-5,-1 1-4,2 0-6,1 0-4,0 0-6,1-1-2,1-2 1,-1-2 0,0-1 2,0-5-9,2-4-16,0-5-16,2-5-17,1-4-9,4-4-3,2-5-3,3-2-3,1-5 5,-1 0 11,0-3 12,-2-2 11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6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67367 48358 407,'12'-14'5,"-5"2"11,-6 4 12,-6 3 10,-3 2 3,-2 4-5,0 2-4,-1 4-4,-2 2-3,0 3 2,-1 3-1,-1 4 2,-1 2-1,-1 2-2,-2 4-2,1 4-1,-1 0-3,2 0-1,2 1-1,3-1-2,1-1-1,0-3-3,2-4-1,1-1-2,1-4-3,2 1-2,2-2-3,2-1-3,3-2-4,4-2-6,4-4-6,3-3-7,4-3-3,3-6-4,4-4-3,2-5-2,1-4-2,0-2 3,1-1 1,-1-2 2,0-2 4,-1 2 6,-1 1 4,-1 1 7,-2 2 2,-3 5 1,-3 3-1,-2 4 1,-4 5 11,-3 4 22,-2 5 23,-4 6 21,-1 2 6,-2 1-10,0 1-11,-1 1-10,-1 0-7,2-1-5,0 0-5,2-2-4,0 0-5,0-1-3,0 1-3,0 0-3,2-4-5,5-5-8,6-6-5,4-6-8,3-6-4,1-7-2,1-7-2,1-7-2,-1-2 1,-3 1 4,-3 3 3,-2 2 4,-3-1 3,-1-3 1,-1-3 1,0-2 1,-3-1 2,-1 3 1,-2 3 2,-1 3 1,-3 4 3,-1 3 4,0 4 5,-1 5 5,-2 2 1,-2 0 0,-2 2 0,-2 1-1,-2 2-2,-1 4-3,-3 4-4,-1 4-3,-1 3-2,0 3 1,2 3 1,1 4 0,2-1-5,5 1-10,3-2-11,4-1-11,3-2-3,3-2 1,4-4 2,2-3 2,3-1 4,3 0 5,4 0 6,2 0 5,1 0 4,-1 0 1,-1 0 3,-1 0 1,-1 0 5,-1 3 5,-1 2 5,0 2 7,-4 2 3,-3 3 3,-4 3 2,-4 4 3,-2 1-1,0 4-3,0 3-3,0 3-3,-1-1-2,0-3-1,-2-5-2,0-3-1,2-4 0,6-1 4,6-3 2,5-1 4,3 1 0,-2 1 0,-3 5 0,-1 2-1,-4 1-3,-4 1-4,-6-1-5,-4 1-4,-5 1-5,-3 2-6,-5 5-6,-4 1-5,-3 4-4,-3 5-2,-3 2-2,-2 6-1,-1-2-5,3-5-6,3-4-5,3-5-5,3-6-1,5-7 5,3-7 5,4-6 5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7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70883 49050 468,'-23'7'2,"3"-1"5,1 0 4,3-2 5,3 0 7,6 0 14,6 0 12,6 0 12,4-1 2,3 0-7,4-2-7,2 0-9,3-2-6,3 0-5,3-2-7,3 0-5,2-2-6,4 0-6,3-1-7,3-1-6,-1 0-4,-4 2 1,-4 2-2,-3 2 1,-5 1-6,-2 0-12,-3 0-10,-2 0-11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7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71578 48224 518,'-21'-11'11,"7"10"24,5 10 23,6 10 23,3 5 3,0 4-19,0 3-17,0 3-19,-1 5-9,0 8-3,-2 8-2,0 7-2,-1 4-8,1-3-13,-1-1-14,0-2-14,0-8-13,2-10-11,0-13-13,2-11-12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6947" units="cm"/>
      <inkml:brushProperty name="height" value="0.06947" units="cm"/>
      <inkml:brushProperty name="color" value="#00BFF3"/>
    </inkml:brush>
  </inkml:definitions>
  <inkml:trace contextRef="#ctx0" brushRef="#br0">74925 47159 316,'-6'-8'0,"1"-2"0,2 0 0,2-1 0,3 0 5,5 1 8,6 0 9,4 2 8,3 0 3,1 2-4,1 1-5,1 0-3,2 1-5,1-2-2,3 0-3,1-1-3,0 0-2,-3 2-1,-3 2 0,-3 2-2,-3 2-1,-3 2-4,-3 2-4,-2 2-4,-5 3-4,-5 3-6,-4 5-5,-5 4-5,-4 0-3,-2-1 2,-1-3 1,-3-1 2,-1-4 2,-1-3 6,-1-4 5,-1-4 4,-1-2 5,1 0 1,-1 0 2,1 0 1,0 1 3,1 0 3,1 2 3,1 0 2,1 0 4,4 0 2,3-2 5,3 0 2,1 1 4,2 4 5,1 4 4,0 3 5,2 3-1,0 0-4,2-1-5,0 1-4,1 1-4,0 1-3,0 3-3,0 1-3,0 3-1,-2 3 0,0 3 0,-1 3 0,-2 3-2,0 4-3,-2 4-4,0 4-4,0 0-4,0-4-4,2-4-3,1-3-5,-1-6-4,2-6-5,-1-5-5,0-6-5,0-8-2,2-7-2,0-7-1,2-9-1,0-5 3,0-3 6,0-3 6,0-3 6,0-1 5,0 1 4,0 1 5,0 2 5,0 0 2,0 4-2,0 3-1,0 3-1,1 3 5,2 1 11,2 2 10,2 2 11,2 2 5,3 1-1,3 0-1,4 2-1,1 0-3,3 2-4,1 0-4,3 2-6,1 0-2,0 0-4,2 0-1,1 0-3,1-1-3,-1 0 0,0-2-3,1 0-1,-3-1-2,-2 0-5,-3 0-2,-2 0-5,-5-1-1,-3-1 0,-4-3 1,-4-2 0,-3-1-1,1 1-3,0-1-3,0 0-3,-2 0 0,-4 1 4,-4-1 2,-3 0 3,-3 0 4,2 1 3,1-1 4,0 0 3,2 1 7,-1 2 8,0 3 8,0 1 8,-1 4 5,-4 6 3,-2 5 1,-3 7 2,-1 4-2,3 1-6,1 3-7,2 1-5,1 2-4,-1 1-2,-1 1-2,-1 1-3,0 0 0,2 0-1,2 1-1,3-1-1,1 0-2,2-2-1,2 0-1,2 0-2,3-4-3,4-3-4,3-5-3,5-3-4,5-5-4,5-7-4,7-4-3,5-7-4,4-6-1,0-4 0,2-5 0,1-4 1,-1-4 1,0-1 0,-2-1 1,0-1 1,-3 2 2,-5 2 3,-5 3 4,-5 3 3,-5 3 3,-5 3 1,-4 3 2,-6 2 0,-3 4 5,-2 1 6,-2 2 7,-2 2 7,-1 2 5,-1 0 4,-2 2 5,0 0 5,-1 2 1,1 0-3,-1 2-1,0 0-3,1 4-2,2 6-3,3 5-4,1 7-3,1 1-4,2 0-2,0 0-3,2-2-2,0-2-4,0-1-2,0-3-4,0-1-2,1-2-2,4-1-2,2-1 0,3 0-2,3-3-2,0-3-4,1-2-3,1-4-4,1-4-3,2-7-2,0-8-2,1-5-2,2-8 1,3-5 2,3-6 1,3-6 3,0-2 3,-2 2 2,-1 2 3,-2 2 2,-3 1 2,-3 0-2,-3-1 1,-3 1-1,-3 2 3,-2 4 6,-4 4 6,-2 3 7,-4 5 7,0 5 8,-3 5 10,-2 5 9,-1 4 3,0 6-2,0 4-2,1 6-2,-1 3-3,2 5-3,1 3-4,0 5-4,1 2-2,0 3-1,0 1-2,0 2-1,0 2-2,1 1-2,-1 0-3,0 2-2,0 3-2,0 4-2,0 6-2,0 4-2,0 2-4,0-1-6,0 0-7,0-2-7,1-4-9,0-8-14,2-8-14,1-7-13,1-7-6,1-3 2,3-4 3,2-4 3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78900 48400 455,'14'0'5,"-1"0"11,-2 0 10,-2 0 11,-1 0 4,2 2-1,0 0 0,1 2-1,2 1-2,1 1-2,3 3-2,2 2-3,-1 1-2,-1 2-5,-2 0-5,-2 1-4,-4 2-2,-3 3 0,-4 3 0,-4 3-1,-4 2-1,-3 1-3,-5 1-4,-4 1-3,-2-2-3,-1-4-3,-1-3-3,-1-4-2,0-4-1,3-1 3,1-2 4,3-2 2,5-3 3,10-3 4,10-2 4,9-4 3,7-1 2,1-2-2,3 0 0,1-1-1,3-1-5,2 2-6,4 1-9,3 0-7,0 1-10,-2 1-14,-2-1-11,-1 0-14,-6 0-4,-6 0 3,-7 0 3,-6 0 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98450 16200 538,'-71'118'147,"10"-11"-33,10-14-34,9-11-33,1-3-21,-6 10-5,-6 10-7,-6 9-7,-6 4-3,-2 1-3,-3-1-1,-3 1-1,2-7-5,10-12-7,10-13-6,9-12-7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09"/>
    </inkml:context>
    <inkml:brush xml:id="br0">
      <inkml:brushProperty name="width" value="0.04956" units="cm"/>
      <inkml:brushProperty name="height" value="0.04956" units="cm"/>
      <inkml:brushProperty name="color" value="#00BFF3"/>
    </inkml:brush>
  </inkml:definitions>
  <inkml:trace contextRef="#ctx0" brushRef="#br0">81750 48295 443,'15'0'17,"-1"0"6,-1 0 7,0 0 7,2-1 5,7 0 6,7-2 4,7 0 4,5-1 0,6 0-10,4 0-7,6 0-9,1 0-6,1 1-7,0-1-4,0 0-7,-1 0-2,-1 0 1,0 0 0,-2 0 1,-2 1-11,-2 1-26,-4 0-24,-2 2-24,-6-1-9,-7 0 7,-9-2 8,-7 0 7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65830 53725 999,'0'-16'-5,"0"2"-12,0 1-11,0 1-12,-2 1 0,-2 1 7,-4 0 10,-2 2 8,-1 0 5,3 1 2,1-1 2,2 0 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1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64804 53300 427,'-30'7'1,"7"-2"2,4-3 1,4 0 2,4-2 3,1 2 1,0 0 3,2 2 1,2-1 7,4-1 12,4 0 11,4-2 11,3 1 1,2 0-8,2 2-10,1 0-10,3 0-5,1 0-5,3-2-3,2 0-4,-1-1-3,0 0-3,-1 0-2,0 0-2,-3 0-4,1 0-3,-2 0-4,-1 0-3,-1 0-7,-1 0-10,-1 0-9,0 0-11,-5 0-3,-6 2 2,-8 0 1,-6 2 2,-4-1 5,1-1 8,-1 0 7,1-1 9,-3-1 4,-2 2 3,-3 0 1,-3 1 3,0 1 3,1-2 3,3 0 3,1-2 4,2 1 4,1 0 4,1 2 4,1 0 3,1 0 2,2 0-2,3-2-1,1 0-3,1 0 5,2 4 11,1 2 10,0 3 12,2 3 1,1 0-8,0 1-9,2 1-7,0 5-5,0 7-1,0 8-2,0 9-2,0 4-1,0 1-2,0 3-1,0 2-3,-1 1-1,-1-2-4,0-1-3,-1 0-4,-1-1-2,2 2-3,0 0-3,2 1-4,0-1 0,0-4 2,0-4 1,0-4 1,0-5-5,2-7-14,0-7-12,2-7-14,0-8-8,0-10-4,-1-10-5,1-9-3,0-4 4,-2 5 14,0 3 14,-2 4 13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1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64566 55009 459,'-7'-42'11,"2"10"0,2 9 0,2 11-1,2 4 2,2 0 4,2 0 4,2 0 3,1 0 0,3-2 0,2 0-2,2-1-1,1 0 0,3 2 3,1 2 3,3 3 2,1 0 1,1 0-5,1 0-2,1 0-4,0 1-2,1 0-2,-1 2-1,0 0-2,0 1-1,-1-2-3,-1 0-2,-1-2-3,-1 0-3,-3 1-6,-1-1-5,-2 0-7,-3-2-5,-3-4-9,-3-4-7,-2-3-8,-4-2 1,-4 1 9,-4 0 11,-4 2 8,-2 1 8,1 1 3,-1 1 5,0 1 3,0 0 3,1 2 5,-1 1 3,0 1 3,0 0 2,1 2 0,-1 0-1,0 2 0,1 1 2,1 2 2,0 2 4,2 2 4,0 3 0,-2 4-2,0 3-1,-1 5-2,-1 2-1,0 3-4,0 1-1,1 3-4,0 1-1,0 2 0,2 3-1,1 1 0,1 0-1,2-2-3,2-1-3,2-3-2,1-2-5,2-3-4,0-3-6,2-3-5,1-2-6,5 0-3,4-2-6,4-1-4,3-2 0,3-2 4,3-4 4,3-2 5,0-4 0,-2 0-5,-1-3-4,-3-2-5,-2-1 0,-3 0 3,-3 1 2,-2-1 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66787 52859 554,'2'-14'6,"4"3"14,3 3 12,5 2 13,0 4 5,-3 4-4,-2 4-3,-4 4-4,-1 2-5,0 1-7,0 1-5,0 2-7,-1 0-5,-2 3-6,-2 1-5,-2 3-6,-3 0-3,-4-1 1,-4-1 1,-3-1 0,-3-1 1,1-1-2,-1-1 0,1 0 0,0-2 0,0 1 1,2 0 0,1-1 2,6-2 7,10-6 10,12-6 12,10-6 11,5-3 1,1 0-8,-1 0-9,0 1-8,0-1-9,-3 2-6,-2 1-8,-1 0-6,-2 2-8,-3 0-6,-1 2-7,-2 0-7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15" units="cm"/>
      <inkml:brushProperty name="height" value="0.0315" units="cm"/>
      <inkml:brushProperty name="color" value="#00BFF3"/>
    </inkml:brush>
  </inkml:definitions>
  <inkml:trace contextRef="#ctx0" brushRef="#br0">67500 53245 698,'8'-15'52,"2"4"-6,0 3-5,1 3-5,2 1-5,2 0-4,1 0-3,3 0-5,1 1-5,1 1-5,1 0-6,1 2-7,0-1-1,-3 0 4,-1-2 2,-2 0 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68013 52530 624,'-1'-15'-10,"-1"2"9,0 3 9,-1 1 10,-1 3 7,2 4 10,0 4 8,2 4 9,0 4 0,0 3-9,0 5-8,0 3-8,-1 4-9,0 3-6,-2 3-6,0 3-7,-1 2-2,0 2 4,0 2 5,1 3 3,-2-3-12,-1-4-31,0-5-31,-1-5-29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68300 54878 556,'52'-22'163,"-6"5"-40,-6 3-40,-5 5-39,-4 2-25,0 2-9,1 2-9,-1 2-8,-1 1-8,-1 2-8,-3 0-8,-1 2-8,-4 0-7,-5 1-9,-5 2-9,-4 0-7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3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69113 54142 567,'-22'-3'57,"6"8"4,5 9 4,5 10 5,2 3-6,2 0-14,0 1-14,2-1-15,0 4-13,2 9-10,0 6-11,2 9-12,-1 1-6,-1-4-4,0-6-4,-1-4-3,-1-7-4,2-8-3,0-7-5,2-8-3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71895 53700 487,'-13'1'11,"5"4"21,4 2 21,6 4 21,2 2 6,1 5-11,2 3-11,0 5-11,0 3-10,-2 2-10,-3 4-10,0 3-10,-3 2-7,0 0-5,-2 2-5,0 1-5,-2-2-6,-2-2-5,-2-3-5,-1-3-6,-1-5-4,2-6-3,2-5-2,3-6-3,0-6-1,0-4 4,0-6 1,0-4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6"/>
    </inkml:context>
    <inkml:brush xml:id="br0">
      <inkml:brushProperty name="width" value="0.04397" units="cm"/>
      <inkml:brushProperty name="height" value="0.04397" units="cm"/>
      <inkml:brushProperty name="color" value="#00BFF2"/>
    </inkml:brush>
  </inkml:definitions>
  <inkml:trace contextRef="#ctx0" brushRef="#br0">89035 26471 500,'-15'-21'0,"2"3"-1,3 4 1,1 5-1,0 1 1,0 0 2,-1 0 3,-1 0 2,-1 2 7,2 2 13,1 4 14,1 3 12,0 3 2,2 5-7,0 5-7,2 5-7,1 7-6,0 7-2,2 8-1,0 8-4,1 8-1,0 9-2,0 9-3,0 9-2,-1 4-4,-4 4-10,-2 0-7,-3 4-8,-1 2-10,0 7-11,2 5-10,1 7-11,1-5-4,2-15 5,2-14 5,2-15 4,1-13 5,0-12 6,0-12 5,0-11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98250 16900 415,'21'25'50,"-5"0"-7,-7 0-5,-5 0-7,-1 1-5,6 4-3,7 3-3,6 3-4,4-2-2,4-6-1,3-6-3,3-6-1,3-6-2,3-2-2,3-3-2,4-3-2,1-4-3,0-3-4,0-3-4,0-2-4,0-9-4,0-12 0,0-13-3,0-12-1,0-7 0,0 1 0,0-1 1,0 1 1,-5 1 2,-9 3 2,-10 3 4,-8 4 3,-6 2 4,1 4 5,-1 3 4,1 3 5,-3 10 9,-2 20 15,-3 18 14,-3 20 14,-2 14 2,0 14-11,0 11-9,0 14-12,0 5-6,0 1-3,0-1-2,0 1-4,0-1-1,0 1-2,0-1-1,0 1-2,0-6 0,0-8-1,0-10 0,0-9-1,1-2-7,4 6-13,3 7-16,3 6-13,1-2-9,1-9-4,-1-10-2,1-8-4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71850 54591 605,'8'-16'0,"0"2"0,-1 1 0,1 1 0,0 1 5,0 0 8,0 2 9,0 1 8,0 0 6,1 2 2,1 1 1,2 0 2,-1 1-2,1 1-5,0-1-6,0 0-6,0 0-5,3 2-3,2 0-4,1 2-4,1 0-6,-1 0-7,-1 0-9,0 0-7,-3 1-9,-1 2-7,-2 2-8,-2 2-8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4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72881 53559 427,'7'-25'50,"-2"11"10,-3 12 8,0 12 10,-2 7-3,0 1-12,0 3-14,0 1-11,-2 4-10,0 3-5,-3 4-5,-2 5-5,0 3-6,0 4-5,2 4-4,1 3-6,0 0-2,2-6 2,0-6 2,2-5 1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5893" units="cm"/>
      <inkml:brushProperty name="height" value="0.05893" units="cm"/>
      <inkml:brushProperty name="color" value="#00BFF3"/>
    </inkml:brush>
  </inkml:definitions>
  <inkml:trace contextRef="#ctx0" brushRef="#br0">74098 53577 373,'-17'-6'57,"0"2"-8,-1 4-7,-1 3-9,0 1-3,3 3 1,1 2 0,2 2 1,1 1-2,-1 1-3,-1 1-4,-1 2-4,-1 1-2,2 3 0,1 3 0,1 3 0,1 0-2,0 0-2,2-1-3,1 0-1,1-3-4,2-2-2,2-1-2,2-2-4,6-5-5,11-7-10,11-6-10,11-7-10,3-6-3,-4-2 1,-3-3 3,-5-3 1,-3 0 4,-1 1 8,-3 2 8,-1 3 7,-2 2 4,-3 4 1,-1 4 1,-2 5 1,-4 4 7,-3 7 16,-4 7 16,-4 7 15,-2 4 3,-2-1-7,0 0-7,-1 1-8,-1-2-5,2-1-4,1-3-4,0-1-3,2-2-3,0-1 0,2-1-2,1-1-1,2-2-3,7-4-5,6-5-7,6-2-4,2-7-4,1-6 0,-1-7-2,1-7-1,-2-5 0,0-3-2,-1-3-2,0-2-1,-3-1 0,-3 1 1,-3 3 3,-2 2 1,-4 2 3,-1 5 5,-2 3 4,-2 5 4,-2 3 3,-4 2 0,-2 4 0,-3 3 0,-3 2 0,0 4 0,-1 2 0,-1 4 0,0 1 0,0 1-1,2 1 0,1 2-1,4-1-3,8-1-7,8-1-7,8 0-6,3-2-1,-1-1 3,-1 0 4,-1-2 4,-2 2 3,-2 4 2,-4 4 4,-3 3 2,-2 5 2,-2 3 3,-2 4 1,-2 5 1,-1 0 3,1-2 1,-2-1 1,2-3 3,-1-2-1,2-5-3,0-3-1,2-4-2,1-4-2,4 1 1,2-2 0,3 0 0,3-2 0,0 1-1,1 0 0,1 0-1,1 0 1,0 0 0,-1-1 1,1 1 1,-2 1 0,-1 4-1,-2 2 0,-2 3 0,-4 2-1,-2 3-1,-6 1 0,-2 3-1,-5 0-2,-2 1-1,-3-1-2,-3 1-2,-2-2-2,-1-2-4,-1-1-4,-1-2-3,-1-3-6,1-1-8,-1-3-7,1-1-8,0-3-4,3-2 0,1-4-1,3-2 0,1-3 3,2-1 3,2 0 4,3-1 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76150 53428 648,'7'-8'4,"-1"2"6,0 1 6,-2 0 7,2 1 4,4-2 2,4 0 1,3-1 1,3 0 1,1 0 3,1 2 1,2 1 1,-1 0-7,2 2-18,1 0-19,1 2-17,-2 0-15,-5 0-13,-5 0-12,-4 0-12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5"/>
    </inkml:context>
    <inkml:brush xml:id="br0">
      <inkml:brushProperty name="width" value="0.03395" units="cm"/>
      <inkml:brushProperty name="height" value="0.03395" units="cm"/>
      <inkml:brushProperty name="color" value="#00BFF3"/>
    </inkml:brush>
  </inkml:definitions>
  <inkml:trace contextRef="#ctx0" brushRef="#br0">78250 54128 648,'1'-15'17,"2"2"9,2 3 6,2 1 8,2 2 2,3 2-3,3 2-4,4 3-3,2-1-5,2-1-4,4 0-5,3-1-5,1-1-5,-3 2-9,-1 0-6,-3 2-8,-1 0-5,-3 2-3,-1 0-5,-2 2-2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6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78011 54743 666,'-13'0'8,"8"0"17,7 0 15,6 0 16,6-1 3,5-2-12,5-2-11,5-2-12,3 1-7,3 2-6,1 4-3,2 2-6,1 3-7,-2 2-11,0 2-11,-1 2-12,-4-1-4,-4-3 0,-4-3 1,-6-2 0,-4-2 3,-1 2 1,-2 0 4,-2 2 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7"/>
    </inkml:context>
    <inkml:brush xml:id="br0">
      <inkml:brushProperty name="width" value="0.05864" units="cm"/>
      <inkml:brushProperty name="height" value="0.05864" units="cm"/>
      <inkml:brushProperty name="color" value="#00BFF3"/>
    </inkml:brush>
  </inkml:definitions>
  <inkml:trace contextRef="#ctx0" brushRef="#br0">80710 53050 375,'37'7'115,"-4"-2"-28,-4-3-29,-3 0-29,-4-2-18,-1 2-3,-2 0-6,-2 1-4,-5 3-10,-5 4-12,-6 4-14,-6 3-12,-5 2-4,-3-1 10,-5 0 7,-3-2 9,-3-2 6,2-1 4,1-2 2,1-2 5,1-1 3,1 0 4,1-1 5,1 1 3,1-1 6,2 0 5,3-2 6,1 0 7,1-1 2,2 1-1,1 2-1,0 0-1,2 3-1,0 6 0,2 4 0,0 5-1,1 3-1,0 0-2,0 2-2,0 1-2,0 0-2,0 1-2,0-1-2,0 0-2,0 1-1,0 1 1,0 1-1,0 0 1,0-1-5,-2-7-8,0-5-9,-1-7-9,-2-7-10,2-12-13,-1-10-13,0-11-11,0-5 0,2 0 14,0-1 13,2 1 15,0 1 9,0 3 6,0 3 5,0 3 7,0 3 5,0 3 4,0 2 6,0 4 4,1 2 4,4 1 1,2 0 1,4 2 3,2 0-1,3 2-1,3 0-1,3 2-1,2-1-3,1 0-6,1-2-5,1 0-5,0-1-2,-1-2-1,-1 0 0,-1-1 0,-1-1-2,-1 2-3,-1 1-3,-1 0-4,-2 0-3,-3-2-3,-2-1-2,-4-3-3,-3-2-1,-2 0 1,-4-1 1,-2-1 1,-3 0 2,-2 1 3,-2 1 4,-1 0 3,-2 3 4,2 3 4,0 2 5,2 4 4,0 1 4,1 0 3,-1 0 2,0 0 3,0 1 1,-2 2 2,0 2-1,-1 2 2,-1 2-2,0 3-3,0 3-2,1 3-3,-1 2-2,2 1-1,1 1-1,1 1-1,0 2 0,2 1-3,0 3-1,2 1-3,1 0 0,0-1 1,1-3 0,2-1 1,2-3-4,6-3-8,4-3-7,5-3-9,3-3-5,1-2-5,1-4-2,2-2-5,0-6-1,4-6 2,3-7 1,3-7 2,1-5 1,1-1 1,-1-2 2,0-2 0,0-2 3,-3 1 3,-2 0 4,-1 0 4,-3 1 2,-1 3 4,-3 3 2,-1 3 2,-3 3 5,-3 3 6,-3 3 6,-2 3 6,-3 2 7,-1 2 6,0 2 7,-2 2 6,-3 3 5,-6 2 3,-5 4 1,-7 2 3,-3 3-3,1 4-9,-1 2-9,1 3-8,-1 3-5,0 3-1,1 3-1,-1 3 0,1 1-2,3-2-2,1 0-2,2-1-2,3-1-1,3-3-2,2-1-2,4-3-1,5-5-7,9-9-12,9-8-12,9-9-13,4-6-5,-1-3 2,-1-3 1,-1-3 1,-2-1 4,-2 3 5,-1 1 5,-3 3 5,-2 2 5,-2 2 3,-4 4 5,-3 3 3,-5 7 7,-6 10 9,-8 11 10,-6 11 10,-3 4 6,-1-2 1,0-1 3,0-3 2,2-2-1,3-3-5,3-3-4,2-3-4,6-4-6,6-4-7,7-6-6,7-4-7,5-7-8,1-8-7,3-7-7,1-8-8,1-4-4,-1 1 2,-1 1 1,-1 1 0,-3 3 3,-5 4 3,-5 3 3,-5 5 2,-4 2 4,-4 2 5,-4 2 4,-4 3 5,-3 1 6,-1 4 5,-3 2 7,-2 4 6,0 1 3,-1 3-1,0 2-1,1 2-2,1 1-2,4 1-5,4 1-4,4 2-6,4-1-5,4 1-4,4 0-6,4-1-5,2 0-1,3 0-1,1-2 1,3-1 0,0 0 1,-1 2 0,-1 0 2,-1 1 0,0 1 1,-1-1 0,1 1 0,0 0 0,-1 0 4,-1 1 6,-1 1 9,-1 1 7,-1 0 3,-2-1 0,-3-1 0,-1 0 0,-1-1-1,-2 1-1,-1 1-1,0 1-2,-3 1 0,-4 1-2,-4 1-1,-4 1-1,-3 1-3,-1-1-4,-3 1-4,-2-1-5,-1 1-5,-3-1-6,-1 1-7,-3-1-7,0 0 0,1-1 2,1-1 3,1-1 4,3-4-7,5-8-20,5-8-17,5-8-19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86200 52620 420,'1'-11'81,"2"8"-6,2 9-6,2 10-8,0 5-5,-1 5-7,-1 3-7,0 4-6,-2 4-6,0 2-4,-2 4-6,0 3-4,-1 4-6,0 5-3,0 7-5,0 6-5,0 0-5,0-3-7,0-5-5,0-3-7,0-5-5,0-8-5,0-6-4,0-7-6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85931 54727 400,'-7'-15'3,"1"2"4,0 3 7,2 1 4,0 4 9,2 6 13,0 6 12,2 5 12,0 6 2,2 4-10,0 3-10,2 4-9,0 3-6,0 1-5,-1 1-4,2 1-4,-2-1-2,1-2-2,0-2 0,0-1-2,0-4-3,0-1-3,0-4-5,0-3-3,2-4-6,4-5-7,3-4-8,5-6-7,2-5-4,1-9 3,1-8 1,1-7 2,1-5-1,1-2-3,1-2-2,1-2-4,0-1-1,-1 1 0,-1 2-2,-1 0 1,-3 2 1,-3 3 4,-4 4 5,-4 2 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87200 54100 549,'38'0'131,"-4"0"-27,-2 0-29,-3 0-27,-1 0-18,3 0-5,1 0-7,2 0-5,1 0-6,-3 0-8,-2 0-6,-1 0-6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100550 16400 589,'-60'0'55,"32"0"3,31 0 5,32 0 5,16 0-6,4 0-15,3 0-14,3 0-15,-1 0-12,-2 0-7,-3 0-8,-3 0-8,-4 1-9,-3 4-11,-3 3-10,-2 3-10,-9 3-4,-12 3 5,-13 3 3,-12 4 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18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87981 53013 488,'-8'-15'5,"2"1"8,1 1 8,1 1 9,0 4 10,2 10 9,0 8 10,2 9 11,0 6-3,2 3-11,0 3-13,2 2-12,-1 7-12,1 8-11,0 10-9,0 8-12,-1 6-7,0 2-5,-2 4-4,0 3-4,-2-6-10,0-15-12,-2-14-13,0-15-13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90033 53400 576,'0'24'155,"2"3"-39,0 1-38,2 3-38,-1 1-23,-1 2-5,0 2-6,-1 3-7,-2-3-7,-1-4-12,0-5-10,-1-5-11,-1-3-7,0-3-2,0-1-3,0-2-2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90000 53757 654,'8'-15'28,"0"4"-3,-1 3-2,1 3-3,1 0 3,2 2 7,2-1 8,1 0 7,1 0-2,-1 0-11,-1 0-10,0 0-11,-1 1-7,1 0-2,1 2-4,2 0-2,-1 0-5,1-2-8,0-2-7,-1-1-9,0-2-6,-2 0-6,-3 0-5,-1 0-6,-2 1 2,0-1 9,-2 0 9,0 0 10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2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90905 52955 516,'0'-13'9,"0"6"19,0 6 17,0 6 19,0 4 5,0 3-9,0 4-9,0 2-8,0 3-8,0 3-7,0 2-6,0 5-7,-1-1-5,0-2-6,-2-2-4,0-1-5,-1-1-5,0 1-6,0 1-5,0 1-5,0-1-5,1 0-3,-1 0-4,0-2-3,1-5-3,2-7-3,2-8-4,2-8-4,1-5 4,0 0 10,-1-1 11,1-1 9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3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91350 53840 507,'9'-8'4,"1"2"9,3 0 9,2 2 8,0 1 1,-1 2-7,-1 2-5,0 2-7,-3 3-4,-2 4 0,-4 3-1,-3 5-1,-1 1 0,-2 1-2,0-1-1,-1 1 0,-1-2-1,0-3 3,0-3 1,0-2 1,2-4-1,6-4-5,4-4-4,5-4-4,3-4-5,2-2-4,0-3-4,1-3-4,0-1-1,-3 1 5,-1 1 3,-2 1 3,-2 1 3,-1 4 1,0 3 0,-2 3 2,-2 3 12,-2 6 24,-4 4 24,-2 5 24,-2 4 5,0 1-17,0 3-16,0 1-16,1 1-9,0-1-4,2-1-2,0-1-4,3-2-7,2-3-13,4-2-11,2-4-11,2-4-5,3-4 4,2-6 4,2-4 3,-1-4 4,-1-1 3,-2-3 3,-3-1 2,-1 0 3,-2 2 4,-2 4 3,-2 3 4,-4 1-1,-6 2-4,-6 1-3,-6 1-4,-1 0-9,3 3-14,3 2-15,2 3-15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9"/>
    </inkml:context>
    <inkml:brush xml:id="br0">
      <inkml:brushProperty name="width" value="0.03363" units="cm"/>
      <inkml:brushProperty name="height" value="0.03363" units="cm"/>
      <inkml:brushProperty name="color" value="#00BFF3"/>
    </inkml:brush>
  </inkml:definitions>
  <inkml:trace contextRef="#ctx0" brushRef="#br0">93250 53650 654,'34'0'69,"4"2"-8,6 0-7,4 2-7,3-1-9,-2-2-7,0-2-9,-2-2-8,-1-1-7,-4 2-4,-2 0-6,-3 2-5,-4 0-6,-4 0-7,-3 0-6,-5 0-7,-4 1-6,-6 2-6,-6 2-5,-6 2-7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29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94428 52966 662,'-8'-12'34,"2"8"7,1 8 5,0 8 8,2 4-3,0 3-10,2 1-10,1 3-10,-1 0-9,-1 1-6,0-1-5,-1 1-7,-1-1-3,0 1 0,0-1 0,0 1-1,0 0-4,1 2-4,-1 3-7,0 1-6,0-1-4,2-5-3,0-5-4,2-5-4,1-3 2,2-2 6,2-2 6,2-2 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0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95760 53115 459,'6'-27'18,"-4"9"7,-4 9 7,-4 9 6,-4 6 1,-5 5-3,-6 5-4,-3 5-4,-3 2-3,3-1-3,1-1-2,3-1-4,0 0-1,0 1-3,1 1-1,-1 2-1,2-1-3,5 0 0,3 1-2,4-1 0,4-1-4,4-4-3,4-5-5,4-3-4,4-4-3,7-4-1,5-4-3,7-4-2,4-4-1,2-6 0,4-4-1,3-4 0,-2-3 1,-2 1 1,-5 1 2,-4 1 2,-4 3 1,-7 5 0,-5 4 2,-6 6 0,-6 4 9,-2 2 19,-6 3 19,-2 4 18,-4 2 5,-2 3-6,-2 4-8,-1 2-7,-1 1-6,4 1-5,3-1-4,3 1-5,1-1-4,2-1-3,0-1-3,2-1-3,1-2-3,3-2-4,4-4-4,2-2-4,2-4-3,2-1 0,0-2-1,1-1-1,0-4-1,-1-2-3,-1-4-2,0-2-2,-2-2-1,-1-1 2,0-1 2,-2-1 2,-1-2 1,-2-1 2,-2-3 3,-2-1 1,-2 0 2,0 3 3,-2 3 3,0 3 1,0 2 2,0 2 0,2 3 0,0 1 0,2 1 2,0 0 7,2 0 5,0 1 7,2-1 2,4 2-2,2 1 0,3 0-2,2 2-1,1 0 0,2 2 1,0 0-1,0 3 1,1 2-1,-1 4 0,1 2 0,-2 2 0,-3 1-2,-2 1-2,-4 2 0,-2-1-3,-2 1-1,-2 0-3,-2-1-2,-2 1 0,-2 1 1,-2 2 2,-2 0 1,0-1-1,0-1-5,2-3-4,1-1-6,2-2-4,5 0-7,6-2-5,4-1-7,5-3-2,3-8 1,5-6 3,3-7 0,2-4 2,-1 1-1,-1-1 1,-1 1 0,-3-1 1,-1 1 1,-4-1 1,-3 0 2,-3 0 2,-3-1 5,-2-1 3,-4-1 5,-1 1 1,0 1 0,0 3 0,0 1-2,0 2 6,0 1 9,-1 0 11,2 2 9,-2 1 7,1 1 6,0 0 6,0 2 5,0 5 0,0 10-4,0 9-6,0 11-4,-1 5-5,-2 1-3,-2 0-5,-2 2-3,-2 3-4,0 6-2,-1 6-3,-2 6-3,1 4-1,-1 5-1,0 3 0,0 5-1,1-1 0,0-5 0,2-5 0,1-5 1,0-5-10,2-6-19,0-6-17,2-5-19,0-7-8,0-4 3,0-5 1,0-4 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0"/>
    </inkml:context>
    <inkml:brush xml:id="br0">
      <inkml:brushProperty name="width" value="0.03427" units="cm"/>
      <inkml:brushProperty name="height" value="0.03427" units="cm"/>
      <inkml:brushProperty name="color" value="#00BFF3"/>
    </inkml:brush>
  </inkml:definitions>
  <inkml:trace contextRef="#ctx0" brushRef="#br0">98439 52780 641,'0'-15'0,"0"2"0,0 3 0,0 1 0,-2 3 8,0 4 16,-3 4 16,-2 4 15,-2 4 4,-2 3-9,-2 5-10,-1 3-8,-4 4-9,-3 1-7,-5 3-7,-3 1-7,-2 0-5,-1-1-6,1-3-3,0-1-6,1-3-4,3-3-5,3-3-5,3-3-5,3-3-4,2-2-4,4-4-4,3-2-4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1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99550 53400 720,'23'1'25,"-1"4"4,-1 2 3,-1 4 3,-2 1 1,-1 1-2,-3 1-4,-1 1-2,-3 1-7,-2 2-11,-4 0-13,-2 1-11,-2-1-13,0-3-15,0-3-15,0-2-16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100250 17250 588,'-15'20'10,"23"-9"18,22-10 21,22-8 18,10-4 4,1 3-12,-1 3-11,1 4-13,-3 1-10,-2 0-11,-3 0-8,-3 0-11,-2 1-4,0 4 2,0 3 2,0 3 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1"/>
    </inkml:context>
    <inkml:brush xml:id="br0">
      <inkml:brushProperty name="width" value="0.02402" units="cm"/>
      <inkml:brushProperty name="height" value="0.02402" units="cm"/>
      <inkml:brushProperty name="color" value="#00BFF3"/>
    </inkml:brush>
  </inkml:definitions>
  <inkml:trace contextRef="#ctx0" brushRef="#br0">100700 53464 916,'0'-15'5,"2"4"11,0 3 10,2 3 11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34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83650 38310 483,'15'15'94,"-1"1"-17,-1 0-17,0-1-17,-2 3-11,1 3-2,0 5-2,0 3-3,-1 3-3,-1 1-2,0 1-2,-2 0-3,-1 1-1,0-1-3,-2-1-1,0-1-2,-2-3-2,1-2-3,0-3-2,0-3-4,3-6-4,8-8-3,6-10-5,7-8-4,5-10-2,6-13 3,5-11 2,4-11 2,4-9-3,0-2-7,1-3-9,2-3-9,-5 4-5,-8 11-4,-9 11-4,-9 10-4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3"/>
    </inkml:context>
    <inkml:brush xml:id="br0">
      <inkml:brushProperty name="width" value="0.05714" units="cm"/>
      <inkml:brushProperty name="height" value="0.05714" units="cm"/>
      <inkml:brushProperty name="color" value="#00BFF3"/>
    </inkml:brush>
  </inkml:definitions>
  <inkml:trace contextRef="#ctx0" brushRef="#br0">96943 12416 384,'-8'-7'7,"0"2"13,0 2 13,0 2 14,0 4 3,-1 7-7,-2 8-7,0 6-6,-1 4-6,-1 2-3,-2 3-3,0 1-3,0 2-3,1 0-2,1 2-1,1 1-2,-1 1-1,-2 4 0,-2 2 1,-1 4 0,0-1-2,2-2-3,4-4-3,3-2-5,2-5-2,0-6-2,2-5-1,1-6-3,2-11-5,5-15-12,6-14-9,4-14-11,3-9-2,1-2 8,1-2 7,2-2 8,-1 0 4,1 2 4,-1 2 4,1 2 2,-1 2 3,-1 3 2,-1 4 2,-1 2 1,-1 4 3,-2 3 2,-3 5 3,-1 3 3,-1 4 3,0 1 3,0 2 5,0 2 4,-2 4 9,-1 6 15,-2 6 14,-2 6 16,-1 4 1,-2 5-12,0 3-12,-1 5-12,-1 3-7,2 4-4,0 4-4,2 4-2,0-1-5,0-7-3,0-8-3,0-5-4,-1-2-2,0 6-2,-2 6-2,0 7-1,-1-2-3,2-6-3,0-7-2,2-7-3,-2-7-6,-4-8-10,-4-8-8,-3-8-10,-3-6-1,0-3 7,1-5 8,-1-3 8,1-1 5,2 3 3,3 4 2,1 2 3,1 1 3,0 2 4,1 1 3,-1 1 5,4 3 4,8 6 8,7 6 7,9 6 8,4 2-3,3-4-12,1-3-12,3-2-12,0-3-6,2-2 0,1-1 0,1-3-1,-3 0 0,-4 0-3,-4 2-2,-6 1-2,-3 0 1,-1 0 2,-1 0 3,0 0 3,-3 0 4,-1-1 3,-2-2 6,-2 0 3,-2-1 4,-1 1 4,0-1 2,-1 0 4,-3 2 2,0 3 0,-3 2 0,-2 4 0,-1 1 0,-2 0 2,0 0 1,-1 0 2,-1 1 0,0 2-1,0 2-2,1 2 0,-1 2-2,0 3 0,0 3-1,1 3 0,0 2-1,0-1-2,2 1-1,1 0-1,0-2-2,2 1 0,1-2-3,0-1 0,4-1-6,4-3-10,5-1-10,6-2-10,2-4-5,3-4 2,1-6 0,3-4 1,-1-4 1,-1-1 3,-3-3 2,-1-1 2,-2-1 2,-2 0 4,-3 2 3,-1 1 3,-1 1 4,-2 3 5,-1 1 5,0 2 6,-3 3 7,-2 2 9,-4 4 10,-2 2 10,-2 4 3,-2 2-5,0 3-3,-1 3-4,0 3-5,2 3-2,2 4-5,3 2-2,-1 2-4,2 2-3,-1 2-1,0 3-4,0 1-1,0 0-1,0 2-1,0 1-1,-1 0 0,0 2-2,-1 0 0,-1 2-1,-1 0-1,2 0-1,1 0-3,0 0-1,1-1 0,0-4 0,0-2 1,1-3 0,-1-4 0,2-3-1,0-5-3,2-3 0,-3-6-5,-6-8-8,-6-8-6,-5-8-8,-3-4-1,4 1 6,3-1 5,3 0 7,2-1 4,1-5 5,0-3 4,2-5 4,1 0 4,4 2-1,3 1 1,2 3 1,4-1-1,6-3 0,4-3 0,5-3 0,3 0-2,1 2-3,1 1-2,1 3-3,-1 1-3,0 3-3,0 2-3,-2 1-3,-1 2-4,-2 3-4,0 1-4,0 3-6,-3 0-1,-3 0 1,-3 0-1,-2 1 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4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99200 12911 369,'36'0'67,"-7"0"-14,-7 0-14,-7 0-14,-4 1-8,-1 2-2,0 2-4,-2 2-1,-1 2-2,0 1-1,-2 3 1,0 2-1,-4 1 0,-2 3 1,-5 1-1,-4 3 0,-3 0-1,0 1 1,-1-1-2,-1 1 0,0-2 0,2-3 1,3-3-1,1-3 2,3-3-3,6-2-3,4-4-3,6-2-4,4-6-3,5-6-4,5-7-3,5-7-3,2-4-3,1-1-3,-1-1-2,0 0-3,0-2 0,-3 1 4,-2 0 3,-1-1 4,-2 2 3,-1 2 4,-1 1 5,-1 3 3,-2 1 3,-2 3-1,-4 1-1,-3 3 0,-3 3 12,-4 6 26,-4 6 24,-4 6 26,-2 5 4,-2 3-14,0 5-16,-1 4-15,0 0-10,2 0-5,2-1-7,3 0-5,0-1-4,2 1-3,0 1-2,2 1-4,1-1-1,2-1-1,2-3-1,1-1 0,3-2-3,2-1-3,2-1-3,2 0-4,0-2-1,-1-1 1,-1-1 0,-1 0 0,-1-1 1,0 1-2,-2 2-2,0 0-1,-6 1 0,-9 1 1,-8 1 1,-9 2 1,-7 1-1,-5 3-3,-4 3-5,-6 3-3,-3 1-1,-4 1 5,-2-1 4,-3 0 3,2-1-4,10-5-16,8-3-14,9-4-15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46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79522 13316 502,'-8'-7'0,"0"2"0,1 2 0,-1 2 0,-1 1 6,-2 0 11,-2 0 13,-1 0 12,-3 2 3,0 4-8,-1 4-8,-1 3-6,-1 4-5,-1 1 0,-1 3-1,-1 2-1,1 0-1,3 0 1,3 1 0,3-1-1,1 0 0,2-1-1,0-1-3,2 0 0,2-3-2,2 0 0,4 0 0,3-2-1,2-1-1,3-1-2,3-1-3,4 0-2,1-2-2,3-1-2,1-1-4,3 0-1,-1-3-2,-1-1 0,-3-2 0,-1-2 0,-3 1 2,-2 2 3,-4 4 3,-2 2 3,-5 2 3,-2-1 1,-5 1 3,-4 0 2,-4 0 0,-2 1-2,-3 1-2,-3 2-2,0-1-2,3-1 1,3-1-2,3-1 1,1-1-1,0-2 1,0-2 0,1-2 0,2-4-14,8-6-28,6-6-28,8-6-27,3-2-4,1 1 23,1 1 21,1 1 23,0 1 14,-1 1 4,-1 0 5,0 2 5,-3 1 2,-3 3 1,-3 1-1,-2 2 1,-1 0 1,1-2 3,3-2 2,2-1 4,0-1 3,-1 2 5,0 2 4,-2 2 5,0 2 5,2 0 4,0 2 6,2 1 4,-2 2 0,-3 5-4,-3 5-6,-2 6-4,-2 1-4,0 1-2,0-1-2,0 1-1,-1 0-3,0 1-2,-2 1-2,0 1-1,3-5-10,6-13-16,7-10-16,7-13-16,4-6-5,-1-1 6,1-1 7,-1-1 5,-1 2 6,-3 3 6,-3 4 5,-2 5 6,-3 3 9,-1 4 12,0 4 11,-2 4 13,-1 4 4,-2 2-1,-3 3-3,0 3-1,-2 2-3,0 2-2,0 0-2,0 1-4,0-1-2,0-1-5,0-2-5,0-2-4,0-2-12,0 1-23,0 0-21,0-1-22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2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79284 10631 468,'-32'10'92,"0"4"-17,-2 3-17,-1 5-18,2 0-10,5-1-4,5-3-4,5-1-4,3 0-2,-1 1 2,0 3 1,1 1 1,0 2-1,2 1-4,2 1-2,3 1-4,0-1-2,2-1 1,0-3 0,2-1-1,1-2 0,2-1-4,2-1-2,2-1-2,2-1-2,4-2 1,2-3 0,3-1 0,1-1 0,-1 0-1,0 0-2,-2 0 0,1-1-2,1-1 1,3 0 0,2-2 1,0 0-1,1 0 2,-1 0 0,1 0 2,0-1 0,-1-1-1,1 0 1,0-1-1,-1-2 1,1-1-1,-1 0 1,1-1 0,0-2-1,1 0 1,1-1 0,1-2 0,1 1 0,-1-1-1,1 0-1,-1 0-1,0 0-1,-1-2 0,-1 0 1,0-1 0,-3-2-1,-1 0 0,-3-1-1,-1-1 0,-2-1-1,0-1-1,-2-1 0,-1-1-1,0 0 0,-2 1 2,-1 0 2,0 2 1,-2-2 1,-2-3-1,-2-4-1,-2-5 0,-2 0-1,0 3 1,-1 4-1,-2 2 1,0 2 0,-1 0 2,-2 2 0,0 1 3,-1 2-1,-1 1 0,-2 2-2,0 2 0,-2 2 1,-1 1 3,-3 0 2,-1 2 4,-1 0 1,1 2 0,1 0 0,1 2 1,-1 0-1,0 0-1,-1 0-1,0 0-1,-3 1-2,0 4 0,-1 2-2,0 3-1,0 2-3,2 0-3,4 0-4,3-1-3,2 2-5,1 0-7,1 1-6,1 1-8,0 1-2,2 0 3,0-1 3,2 1 3,1-2 4,1-1 6,0-2 5,2-2 7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2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79450 11699 538,'23'0'59,"-1"0"-7,-1 0-4,-1 0-6,0-1-5,1-1-3,1 0-4,1-1-3,1-1-4,0 2-2,-1 0-2,1 2-3,-2 0-1,-1 0-1,-3 0-1,-1 0-2,-1-1-12,-1 0-25,1-2-26,0 0-26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3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98200 9928 487,'10'-7'126,"5"2"-25,5 2-23,5 2-24,4 1-15,1 0-6,2 0-6,3 0-6,-1 0-5,0 0-6,-1 0-4,-1 0-5,-2 0-6,-3 0-9,-3 0-9,-3 0-8,-3-1-11,-3-4-14,-3-2-14,-2-3-15,-4-1 3,-3 0 15,-2 2 18,-4 1 16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3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99140 9364 422,'-8'-8'2,"0"0"6,0 1 6,0-1 5,1 2 6,1 4 10,0 4 8,2 4 8,0 3 3,0 1-6,0 3-4,0 2-6,0 1-3,0 3-5,0 2-2,0 1-5,0 2-2,-2 1-4,0 1-2,-1 1-4,-1 1-2,2 1-4,1 0-2,0 2-5,1-1-3,1-3-7,-2-3-6,2-3-6,-1-2-5,0-3-7,0-1-6,0-2-6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6:54"/>
    </inkml:context>
    <inkml:brush xml:id="br0">
      <inkml:brushProperty name="width" value="0.05817" units="cm"/>
      <inkml:brushProperty name="height" value="0.05817" units="cm"/>
      <inkml:brushProperty name="color" value="#F2395B"/>
    </inkml:brush>
  </inkml:definitions>
  <inkml:trace contextRef="#ctx0" brushRef="#br0">98617 8975 378,'0'-14'0,"0"1"0,0 2 0,0 2 0,-1 1 4,-2 1 9,-2-1 9,-1 0 8,-2 0 2,0 2-5,0 1-4,0 0-6,1 1-1,-1 1 1,0-1 2,0 0 2,-1 0-1,-2 2 0,-2 0-1,-1 2-1,-5 0-1,-5 2-2,-7 0 0,-5 2-2,-4 1 0,-2 3 0,-2 4 1,-2 2 1,-1 1-1,2-1 0,0-1-1,2 0 0,1-1-1,3 1 2,4 1-1,2 2 2,3-1-2,3 1-1,3 0-3,3-1-1,2 2-2,3 1 1,1 3-1,3 2-1,0 1 1,2 2-2,0 3-1,2 1-2,2 2 0,2-1-3,4 0 0,3 0-3,1 1 0,3 1-1,2 1-1,2 1-1,2-2-1,3-2 1,3-3-1,3-3 1,3-3-1,3-1-1,3-3 0,3-1-1,2-3-1,0-2-1,2-4-1,1-3-1,0-2 0,0-4-1,0-2 0,0-3-1,1-5 1,-1-4 2,0-5 1,0-5 1,0-4 1,-2-3 2,0-2-1,-1-4 2,-3-1 0,-2 0 0,-3 0 0,-3-1 0,-3 2 1,-4 0 0,-5 1 2,-3 2 2,-3 1-1,-2 3 0,-3 3-1,0 3 0,-4 2 0,-4 1 0,-4 1 1,-4 1 1,-4 2-2,-5 3-4,-5 2-4,-4 4-4,-5 3-2,1 2 0,-2 4 1,0 2-1,1 2-1,7 0-2,6 0-4,5 0-2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7"/>
    </inkml:context>
    <inkml:brush xml:id="br0">
      <inkml:brushProperty name="width" value="0.05114" units="cm"/>
      <inkml:brushProperty name="height" value="0.05114" units="cm"/>
      <inkml:brushProperty name="color" value="#F2395B"/>
    </inkml:brush>
  </inkml:definitions>
  <inkml:trace contextRef="#ctx0" brushRef="#br0">102600 16400 430,'21'-29'1,"-5"-5"1,-7-7 3,-5-5 1,-4-4 3,0 0 2,0 0 2,0 0 3,-2 3 3,-3 6 5,-3 7 5,-2 6 6,-5 4 0,-2 4-4,-3 3-3,-3 3-4,-9 6-3,-11 9-1,-14 10-3,-11 10-1,-6 7-1,4 6-2,3 7-2,3 6-2,4 4-1,7 4-2,6 3-2,7 3-1,4-1-2,3-2 0,3-3-1,4-3 1,4-4-1,6-3-2,7-3 0,6-2-2,7-6 0,10-6 1,10-6 0,9-6 0,10-6-2,14-2-7,11-3-5,14-3-7,5-7-3,1-9 0,-1-10 1,1-8-1,-6-4 2,-8 3 4,-10 3 4,-9 4 3,-16 5 13,-22 10 23,-22 10 21,-21 9 23,-10 10 4,3 14-15,3 11-13,4 14-15,1 13-9,0 16 0,0 15-3,0 17-1,-2 11-5,-3 10-9,-3 10-6,-2 9-9,0-8-3,7-25 4,6-25 2,7-25 3,-1-2-4,-6 22-10,-6 22-10,-6 23-11,-2 2-4,3-16 3,3-15 2,4-15 2,4-14 1,6-8-2,7-10-2,6-9-1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15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86533 31647 468,'-6'6'87,"4"-1"-20,4-2-18,4-2-20,3-1-8,1 0 1,3 0 0,2 0 2,0 1-2,-1 0-2,-1 2-2,0 0-4,-1 0-1,1 0 0,1-2-2,2 0 1,0-1-3,1 2-2,1 0-2,1 2-3,0-1-1,-3 0 0,-1-2 1,-2 0 0,-1-1 1,1 0-1,1 0 1,2 0 0,-1 0-1,-1 0 1,-1 0 0,0 0 1,-2 0-1,1 0 0,0 0 0,0 0 0,0 0 0,1 0-1,1 0-1,2 0 0,-1-1 0,1 0 0,0-2-1,-1 0 0,1-1-1,0 2 0,-1 0 0,1 2-1,0-1 0,1 0 0,1-2-1,2 0 1,-1 0 0,1 0 0,-1 2 1,1 0 0,-1 1 1,1 0-1,0 0 1,-1 0-1,1 0 1,0-2-1,-1 0 0,1-1 0,-1-1 1,1 2 2,-1 0 1,1 2 3,0 0-1,-1 0 1,1 0-2,0 0 0,-1 0-1,1 0 0,-1 0-1,1 0-1,0 0-1,1 0 1,1 0-2,1 0 1,0 0-2,-1 0-2,-1 0-2,-1 0-2,1-1-2,3 0 0,3-2 0,3 0-1,3-1 0,1 0 2,2 0 2,2 0 1,2 0 2,1 1 0,0-1 1,2 0 0,-2 0 1,-2 2-1,-3 0 1,-3 2 0,-3 0-6,-3 0-8,-3 0-9,-3 0-10,-3 0-2,-1 2 4,-2 0 4,-2 2 5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17"/>
    </inkml:context>
    <inkml:brush xml:id="br0">
      <inkml:brushProperty name="width" value="0.05018" units="cm"/>
      <inkml:brushProperty name="height" value="0.05018" units="cm"/>
      <inkml:brushProperty name="color" value="#F2395B"/>
    </inkml:brush>
  </inkml:definitions>
  <inkml:trace contextRef="#ctx0" brushRef="#br0">87923 31850 438,'-2'30'92,"-4"-3"-19,-4-4-20,-4-1-19,-1-1-11,-1 3-3,0 2-3,1 5-2,-2 1-2,-2 4-1,-1 3-2,-3 2-2,0 1-2,-1-4-1,1-2-2,-1-3-2,3-3-3,3-3-3,4-4-4,5-1-2,1-4-3,2 1-2,1-2-1,0-1-2,3-4-4,4-6-6,4-8-8,4-6-6,2-7-2,3-7 3,2-7 3,2-7 3,-1-2 4,1 2 8,-2 2 7,-1 1 6,0 0 5,1-2 1,1-4 2,2-2 1,-2 0 1,1 7 1,-2 6 2,-1 5 1,-1 5 1,-3 1 4,-1 2 2,-2 3 3,-1 1 2,0 2 3,0 2 3,-1 2 3,1 2 3,0 2 4,0 2 4,0 2 4,-2 3 0,-1 2-3,-2 3-4,-2 4-3,-1 2-3,0 5-1,0 3-1,0 5-2,0 1-1,0 0-3,0 0-2,0 1-2,0-1-2,0 0-3,0 1-1,0-1-2,0-1-3,0-1-1,0-3-2,0-1-2,0-4-3,0-1-4,0-4-2,0-3-5,-3-4-7,-5-5-14,-7-4-14,-6-5-13,-1-4 0,3-2 12,3-2 13,3-1 11,0-3 9,-2-1 3,-1-3 3,-3-1 4,1 0 3,3 4 5,3 5 4,2 3 4,5 2 7,4-2 11,6 0 11,4-1 10,4 0 0,2 0-11,1 2-10,3 1-12,0 0-7,1 0-5,0 0-4,-1 0-3,0 1-4,-1 1-1,0 0-1,-2 2-2,-1 0-1,1 0-4,0 0-3,0 0-3,-1 0-2,-1-2 1,-1 0-1,-1-1 1,-1-2 1,0-2 2,-2-2 1,0-1 3,-2-2 2,1 1 4,0-1 4,0 0 4,0 1 2,0-1 1,-1 0 2,1 1 1,-1-1 2,0 2 2,-2 1 2,0 1 2,-2 1 2,2 0 1,-2 2 2,1 1 0,0 4 12,0 8 21,0 7 21,0 9 21,-1 4 2,-2 3-18,-2 1-17,-2 3-17,0 0-13,0 0-4,2 0-5,0 1-6,1-1-3,-2 0-2,0 1-2,-2-1-2,1 0-1,0-2-2,2 0-2,1-1-1,1-2-3,3-5-8,4-3-6,2-4-6,2-5-3,1-5 4,2-4 2,0-5 3,2-6 0,3-4-6,3-5-6,3-5-4,1-3-3,1-1 0,-1-1 0,1 0 0,-3 1 2,-5 5 7,-5 5 4,-5 5 6,-2 2 3,0 2 3,0 1 0,0 0 3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0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85726 3590 595,'-8'-5'9,"0"8"18,0 6 19,0 7 17,1 3 3,1-1-13,0-1-13,2 0-13,-1 0-7,-2 5-4,-2 3-3,-1 5-2,-4 3-4,-4 4-2,-3 4-4,-5 4-2,0 1-2,1-2-4,3-2-1,2-1-3,1-4-2,2-2-1,2-3 0,3-3-1,1-4-3,2-3-4,2-5-5,3-3-5,3-9-4,7-14-6,7-14-6,8-13-5,0-5 2,-3 4 10,-5 4 11,-3 3 11,-2 4 6,0 3 3,0 3 3,0 3 2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1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86031 3891 460,'8'-17'1,"0"-1"4,0-3 3,0-1 3,0 1 5,-1 8 6,1 7 7,0 7 7,0 5 1,0 5-4,0 5-3,-1 5-4,1 4-4,-2 1-2,-1 3-2,0 1-3,-1 1-1,0 1-1,-1-1-2,2 0 0,-2 1-3,-1 1-1,0 1-2,-2 1-2,-1 0-3,-2 0-2,-2 0-2,-1 1-2,-2-3-3,0-4-3,0-3-3,0-5-3,0-5-3,-2-8-3,0-8-4,-1-8-3,-1-7 1,1-5 3,-1-7 5,0-5 3,1-2 5,2 3 4,3 3 6,1 3 4,1 3 2,2 3 2,0 3 0,2 3 1,2 3 3,4 2 3,4 4 4,3 2 4,4 3 0,1 0-6,3 2-6,2 0-4,1 0-5,4 0-4,3-2-2,3 0-3,1-3-3,-1-4 0,-2-4-2,0-3 0,-2-3-2,-3 2-1,-3 1-2,-3 1-2,-3 0 2,-3 0 3,-2 1 3,-4-1 5,-3 1 3,-2 2 3,-4 2 2,-2 3 5,-3 0 2,-2 2 6,-2 0 3,-1 2 5,-3 1 4,0 2 2,-1 2 2,-1 1 2,0 3 1,2 0-2,3 1 0,1 2-2,1-1-2,2 1-3,1 0-2,0 0-3,2-1-3,0 1-3,2 0-3,0 0-3,3-1-5,2-1-6,4-1-7,2 0-7,2-5-4,3-4-3,2-7-2,2-6-2,-2-2 1,-1 1 5,-4 0 6,-3 2 5,-1 0 5,-2 1 4,-1-1 4,0 0 5,-2 3 8,-2 6 15,-2 6 15,-2 6 13,-1 4 3,0 3-8,0 4-9,0 2-9,0 3-6,-2 2-3,0 4-4,-1 3-4,-1 2-1,2 3-2,1 1 0,0 2-2,1 1-1,0 2-2,0 0-2,1 2-2,-2-1-1,2-2-3,-1-2-1,0-2-2,0-2 0,0-3-1,0-4 0,0-1 1,0-5-2,0-2-2,0-3-1,1-2-2,-2-3-1,0-1 2,-2-1 0,0 0 0,-1-3 2,-2-1 0,0-2 0,-1-2 1,-2-2 0,0-1 0,-1 0 1,-1-1-1,0-4 2,1-4 0,0-6 2,2-3 1,1-5 1,2 0 0,3-1 1,1-1 0,1-1 1,2-3 0,0-1-1,2-2 1,2-3-1,6-3-3,4-3-1,5-2-3,4-4-3,1-2-5,3-4-6,1-2-5,1-1-6,1 4-4,-1 3-6,1 2-5,-3 6 2,-5 8 8,-5 7 8,-5 9 8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2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88100 4590 450,'42'-13'108,"-8"6"-25,-9 6-26,-9 6-25,-5 4-15,-2 3-2,-2 4-3,-2 2-2,-3 2-4,-2 1-2,-4 1-3,-2 1-3,-3 0-1,-2-1 1,-2-1 0,-1-1 1,-1-2 1,2-1 0,3-2 2,1-2 0,3-5 0,6-5-1,4-6-1,6-5 0,3-6-4,3-4-9,3-3-7,3-5-8,2-2-4,-1-1 1,1 0 0,-1-2 1,1 0 2,-1 1 5,1 1 3,-1 1 4,0 1 4,-3 1 2,-1 1 3,-2 2 1,-3 0 6,-3 4 6,-3 3 8,-2 3 6,-3 2 6,-1 1 2,0 0 3,-1 2 4,-1 3 3,0 6 3,0 6 4,0 6 3,0 4-2,0 5-8,0 3-7,0 5-8,0-1-5,0-2-5,0-3-4,0-3-4,0-2-3,0-1 0,0 0-3,0-2 0,1-1-1,3-1-1,4-1 0,2 0 0,2-2 0,0 1-2,-1 0-1,1 0 0,-1 0-3,-1 3-4,0 2-4,-2 1-4,-3 2-1,-8-1 2,-6 1 1,-7 0 2,-5 0 1,0 1 1,0 1 1,-2 1 0,-1-1-1,3-3-8,0-3-6,0-3-7,3-3-4,3-2-3,3-4-3,3-2-2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2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90500 4849 637,'72'0'160,"-13"0"-45,-12 0-48,-13 0-46,-9-1-33,-2-1-15,-3 0-17,-2-1-16,-4-1-6,-1 0 5,-2 0 6,-2 0 5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90965 4197 472,'-8'-7'0,"0"2"0,0 2 0,0 2 0,1 1 4,1-2 10,0 0 8,2-1 9,0 2 9,0 7 10,0 7 7,0 8 10,0 3-2,0 3-12,0 1-12,1 2-13,-2 2-8,0 1-6,-2 1-6,0 1-5,0 1-2,0 4 1,2 2 1,1 4 2,0-1-7,0-4-11,0-4-13,0-3-12,1-6-12,2-4-13,2-5-14,2-4-11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92247 4454 413,'30'-1'110,"-1"0"-26,-3-2-27,-1 0-26,-2-2-15,0 0-4,1-1-2,-1-2-4,-1 0-4,-4-1-3,-5-2-4,-3 0-4,-3-1-2,0 1 1,-2-1 0,0 0 1,-4 1 0,-2 1 1,-5 0 1,-4 2 2,-3 0 1,0 0 2,-1 1 3,-1-1 1,-1 1 4,1 2 2,-1 2 3,0 2 2,1 1 3,1 0 2,1 0 3,1 0 3,-1 2-1,0 4-1,-1 4-2,-1 3-3,0 4 0,0 1 1,2 3 1,1 2 0,1 0-1,2 1-2,3-1-2,1 1-3,1-1-3,2 1-3,0-1-3,2 1-4,1-2-3,4-1-1,2-3-1,3-1-2,4-3-3,4-2-6,3-4-5,5-3-5,3-3-5,2-6-7,4-4-6,3-5-6,-3-2 2,-6 4 10,-7 3 9,-6 3 11,-5 0 0,-1 0-8,-1-2-7,0 0-8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3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94066 3244 535,'-7'-8'0,"2"0"0,2 0 0,2 0 0,2 1 10,2-1 21,2 0 20,2 0 20,2 1 5,5 2-13,4 3-12,3 1-13,5 0-9,3-1-7,4 0-7,5-1-7,0-1-10,0 2-11,-2 0-11,1 2-12,-6 0-11,-6 2-12,-7 0-11,-6 2-12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4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95555 4666 540,'-13'0'10,"6"0"17,6 0 19,6 0 18,7 0 4,7 0-8,9 0-9,7 0-8,5-1-9,2-1-8,2 0-8,2-1-9,1-1-6,1 2-5,-1 0-6,0 2-5,-2 0-4,0 0-3,-3 0-3,-2 0-2,-4 0-5,-6 0-6,-5 0-6,-6 0-6,-5 0-2,-1 2 1,-2 0 2,-2 2 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3:3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103750 15900 456,'50'1'64,"0"4"-14,0 3-11,0 3-12,1 3-5,4 3 2,3 3 4,3 4 2,-2 2 0,-6 4-2,-6 3-3,-6 3-3,-9 6-3,-8 9-4,-10 10-2,-9 10-4,-10 5-2,-9 4-1,-10 3-2,-8 3 0,-11-1-1,-8-2 0,-10-3 2,-9-3 0,-5-4-2,0-3-5,0-3-6,0-2-4,1-6-2,4-6 1,3-6 3,3-6 2,4-6 3,7-2 4,6-3 5,7-3 4,19-6 3,35-5 0,35-7 1,34-5 1,24-8 1,17-5 0,15-7 1,16-5 0,1-3-4,-12 4-8,-13 3-7,-12 3-9,-13 3-8,-12 3-12,-13 3-11,-12 4-10,-12 4-7,-8 6-4,-10 7-3,-9 6-3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5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95350 5215 613,'24'-6'126,"1"1"-29,1 2-27,1 2-30,2 1-16,2 2-8,4 0-6,3 2-7,2-1-4,0 1-4,2 0-3,1 0-3,-1-1-7,-2 0-10,-2-2-11,-1 0-11,-5-1-5,-6 0 1,-5 0 1,-6 0-1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6"/>
    </inkml:context>
    <inkml:brush xml:id="br0">
      <inkml:brushProperty name="width" value="0.04322" units="cm"/>
      <inkml:brushProperty name="height" value="0.04322" units="cm"/>
      <inkml:brushProperty name="color" value="#F2395B"/>
    </inkml:brush>
  </inkml:definitions>
  <inkml:trace contextRef="#ctx0" brushRef="#br0">99857 2950 508,'-9'10'58,"0"5"0,-1 5 1,-1 5 2,-2 5-4,0 3-8,-1 4-9,-1 4-9,-1 2-6,-2 1-5,0-2-5,-1 2-5,0-3-4,-1-2-3,1-3-5,-1-4-4,1-2-4,3-1-4,1-3-6,2-1-4,3-3-3,1-3-4,2-3-2,2-3-3,3-5-4,4-10-5,4-8-5,4-9-5,1-3 3,-1 3 8,0 3 9,-2 3 9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7"/>
    </inkml:context>
    <inkml:brush xml:id="br0">
      <inkml:brushProperty name="width" value="0.05267" units="cm"/>
      <inkml:brushProperty name="height" value="0.05267" units="cm"/>
      <inkml:brushProperty name="color" value="#F2395B"/>
    </inkml:brush>
  </inkml:definitions>
  <inkml:trace contextRef="#ctx0" brushRef="#br0">100160 3290 417,'14'-27'9,"-3"11"17,-3 9 17,-2 10 18,-2 6 5,0 3-9,0 4-8,0 2-9,-1 3-5,1 3-5,0 3-4,0 3-4,-1 1-3,0 2-3,-1 1-3,-2 1-2,-1 0-3,-2 0-4,-2 0-3,-2 1-4,0-3-4,1-4-4,0-3-4,2-5-3,-1-2-2,0-3-1,-1-1 0,-2-2 0,-1-4-4,-1-4-8,-3-6-6,-2-4-8,0-5 0,1-6 7,1-4 7,1-5 7,1-2 5,4 1 4,2 1 5,4 2 4,1 0 4,0 4 6,0 3 5,0 3 5,1 2 4,4 2 0,2 3 3,4 1 0,1 1 1,3 2-1,1 0 0,3 2-1,2 0-2,1 0-4,3 0-3,1 0-4,2 0-5,1 0-4,1 0-6,1 0-4,-1-2-4,-2-2-3,-1-3-2,-2-3-3,-3-2-1,-3 0 1,-3 0 2,-3 1 1,-3-1 4,-2 0 4,-4 0 5,-2 1 6,-4 0 6,-2 2 7,-4 2 8,-2 2 8,-2 2 5,-2 0 3,0 2 3,-1 0 3,0 3 0,1 4-2,1 4-2,0 4-3,1 1-2,1 1-4,-1 0-2,0-1-4,2 1-3,3 0-4,2-1-2,4 1-3,1-1-4,2-1-5,0-1-4,2 0-4,0-3-5,3-1-5,2-2-6,2-2-5,1-2-4,1 0 0,2-2-1,0 0-2,0-3 3,-1-2 3,-1-4 4,0-2 4,-3-1 4,-1 1 5,-2 0 6,-2 2 4,-2 3 14,-2 6 20,-2 6 22,-2 6 20,-1 4 4,0 1-14,0 3-14,0 1-14,0 2-9,-2 1-3,0 1-3,-1 1-3,-1 3-3,0 6-2,0 6-3,1 7-3,-1 0-2,0-2-2,0-4-4,0-2-3,1-5 0,0-4 0,2-5 1,1-5 1,-1-3-1,0-1-3,-2-1-4,0 0-3,-1-3-1,-2-1 0,0-2 0,-1-2 0,-1-3 1,1-3 3,-1-2 1,0-4 2,0-2 2,0-3 0,1-4 2,-1-2 0,2-4 1,2-7-1,4-5 0,2-6 0,4-3 0,4-1 0,4 1-1,4 0 0,3 0-1,3 2-2,3 0-2,3 1-3,2 2-2,1 2-3,1 1-3,1 3-3,-2 2-2,-4 5 3,-3 3 0,-4 5 3,-4 1-2,-1 2-4,-2 1-3,-2 1-3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48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98251 3550 471,'119'16'153,"-27"1"-31,-27 1-31,-28 1-31,-16 1-21,-5 0-9,-5-1-10,-4 1-10,-5 1-6,-4 3-6,-4 2-4,-4 5-4,-4-1-3,-5 0-2,-5-1 0,-5-1-1,-4-1-1,-1-1-1,-2-1-1,-2-1 0,0-2 2,1-1 4,3-3 5,2-1 4,3-3 3,5-3 2,5-2 4,5-4 2,5-1 1,6 0 3,6 0 0,6 0 3,5-1-1,5-1-2,5 0-1,5-1-2,4-2-6,5-1-8,3 0-10,4-1-8,1-1-6,0 0-1,-2 0-2,0 0-1,-6 0-4,-8 0-6,-9 0-8,-8 1-6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90946 4033 583,'35'-6'97,"-6"4"-20,-7 4-19,-7 4-21,-3 3-10,0 1-3,-1 3-1,1 2-3,-1 0-2,-2 1-5,-2 0-3,-2-1-4,-2 1-3,-1 1 0,0 2-2,-1 0-2,-3 0-1,-2 1-4,-4-1-3,-2 1-4,-3-1-1,-3 1 0,-3-1 1,-3 1 1,-2-1 0,2-1 1,1-1 1,1-1 0,1-1 2,1 0 1,1-2 1,1-1 2,8-2 1,16-2 0,15-4 2,17-2 0,7-3-5,1-1-8,2 0-10,0-1-8,-1-2-5,-4-2 2,-3-2 3,-5-1 1,-5-1 1,-4 2 2,-4 2 1,-6 2 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101450 4245 564,'18'-8'10,"7"0"18,5 0 21,7 1 18,1-1 4,-2 2-11,-2 1-13,-1 0-11,-2 2-9,1 1-7,-1 0-6,0 2-8,1-1-7,-1 0-9,0-2-9,1 0-10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102578 3543 509,'-8'-3'50,"0"10"7,0 9 8,1 11 8,-1 4-3,2 1-13,1-1-14,0 0-12,1 1-10,1 1-6,-2 1-8,2 0-5,-1 1-8,2-1-6,0-2-7,2 0-7,0-2-6,2-1-5,0-3-6,2-1-5,-1-3-1,-1-3 0,0-3 1,-1-3 2,-1-2 4,1-2 5,2-2 6,0-2 7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1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103586 3194 422,'-2'-22'8,"0"3"13,-3 3 14,-2 2 15,-1 4 5,-2 3-5,0 2-5,-1 4-4,-2 2-5,0 2-4,-1 2-3,-1 2-5,-1 2-2,-2 5-3,0 4-2,0 3-3,-1 3-1,4-1-1,3 1-1,3-1-1,2 0-1,2-1-1,2-1-3,2-1-2,2 0 0,4 1-1,2 1 0,4 2-1,0-2-1,1-2-2,0-1-4,0-2-3,-1-2-1,1-1-2,0-1-1,0 0-1,-2-1 1,1 1 3,-2 1 3,0 1 4,-4 1 1,-5 2 2,-4 0 2,-5 1 0,-5 0-1,-2-1-4,-3-1-4,-3-1-3,-1 0-5,-1 0-4,1-1-4,-1 1-4,0-2-5,-1-1-4,-1-2-6,0-2-4,0-2 0,4-2 7,5-3 8,3 0 7,3-2 2,1 0-2,0 0-1,2 0-2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2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104850 2366 482,'16'-7'8,"1"2"18,1 2 18,1 2 17,0 1 4,-1 0-8,0 0-9,-2 0-8,-1 1-7,-1 4-5,-1 2-6,0 4-5,-3 2-2,-3 3-1,-2 3-1,-4 3-1,-4 2-2,-6 1-5,-5 1-6,-7 1-6,-2-1-3,-1 0-3,1 0-2,-1-2-3,3-2-1,3-3 4,4-3 2,5-3 2,3-3 2,6-2-2,4-4-1,5-2-2,6-2 0,6 0 0,5 0-1,6 0-1,3-1-2,-3-1-6,-2 0-5,-1-1-5,-4-1-2,-2 2 1,-3 0 1,-2 2 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7:52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105900 2647 556,'38'-21'101,"-2"7"-11,-2 5-13,-1 6-13,-1 3-13,3 0-16,1 0-15,2 0-15,-1 0-7,-3 0 1,-5 0 2,-3 0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3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69750 35700 861,'-22'18'-40,"6"-11"18,7-14 17,6-11 17,3-7 14,0 0 7,0 0 9,0 0 8,0 0-12,0 0-33,0 0-33,0 0-33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4298" units="cm"/>
      <inkml:brushProperty name="height" value="0.04298" units="cm"/>
      <inkml:brushProperty name="color" value="#FED406"/>
    </inkml:brush>
  </inkml:definitions>
  <inkml:trace contextRef="#ctx0" brushRef="#br0">7338 2600 511,'-15'1'32,"2"2"-6,3 2-6,1 2-6,0 3-2,0 7 4,-1 5 3,-1 7 4,-1 4 3,0 6 1,0 5 2,1 4 2,-1 2-1,2-2-3,1-2-3,1-2-3,1-2-3,2-4-2,2-2-3,2-3-3,1-4 0,2-5 0,0-5 1,2-5 0,1-4-2,3-2-6,4-4-5,2-2-7,3-5-4,1-6-3,3-6-3,1-5-3,0-4-3,-1-1 0,-3-1-2,-1-1 0,-3 0 0,-2 3 4,-4 1 2,-3 3 4,-2 2 2,-4 2 6,-2 4 3,-3 3 5,-4 4 3,-2 4 4,-3 6 2,-3 4 3,-2 4 0,1 1-2,-1 3-1,1 2-3,1-1-4,2 1-6,4-2-7,3-1-5,3-3-9,4-5-9,4-4-9,4-5-10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4288" units="cm"/>
      <inkml:brushProperty name="height" value="0.04288" units="cm"/>
      <inkml:brushProperty name="color" value="#FED406"/>
    </inkml:brush>
  </inkml:definitions>
  <inkml:trace contextRef="#ctx0" brushRef="#br0">8469 2555 513,'7'-30'49,"-1"3"-7,0 3-7,-2 3-9,0 2-3,0-1 0,0 1 0,0-1 0,-1 1-1,-2 1-4,-2 1-4,-2 1-3,-4 3-2,-4 6 0,-5 6 1,-5 6-1,-2 6 0,3 5 0,1 7-2,2 5 1,3 3-1,1-1 1,2-1 1,2-1 0,3-3-1,2-3-1,4-5-2,3-3-1,1-4-1,3-4-1,2-4 0,2-4-1,1-4-4,3-4-6,2-4-6,2-3-6,-1-2-3,-3 2-1,-3 3 0,-2 1 0,-5 7 6,-2 12 15,-6 12 13,-2 11 15,-4 7 8,0 0 0,-2 2 0,0 1 2,0-1-6,1 0-12,0-1-11,2-1-11,0-1-6,0 2-1,1 1 0,-1 0 0,1-1-3,2-3-8,2-5-5,2-3-8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0"/>
    </inkml:context>
    <inkml:brush xml:id="br0">
      <inkml:brushProperty name="width" value="0.03704" units="cm"/>
      <inkml:brushProperty name="height" value="0.03704" units="cm"/>
      <inkml:brushProperty name="color" value="#FED406"/>
    </inkml:brush>
  </inkml:definitions>
  <inkml:trace contextRef="#ctx0" brushRef="#br0">9000 4227 594,'8'-6'53,"0"2"-3,0 4-4,-1 2-3,2 3-3,4 0-4,2 1-3,3 2-2,1 0-5,-1-1-5,0 1-5,-2 0-6,0-1-10,-1-2-17,1-3-17,0 0-17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1"/>
    </inkml:context>
    <inkml:brush xml:id="br0">
      <inkml:brushProperty name="width" value="0.04339" units="cm"/>
      <inkml:brushProperty name="height" value="0.04339" units="cm"/>
      <inkml:brushProperty name="color" value="#FED406"/>
    </inkml:brush>
  </inkml:definitions>
  <inkml:trace contextRef="#ctx0" brushRef="#br0">9905 1924 507,'-13'0'36,"6"0"9,6 0 9,6 0 8,6-1-1,5-2-12,7-2-12,5-1-13,3-2-9,-1 2-9,-1 1-9,-1 0-8,-3 1-4,-3 0 1,-4 0 0,-5 1 1,-2 0 0,-2 3 1,-2 4 0,-2 2 1,-3 4 3,-4 4 6,-4 3 6,-4 5 6,-2 3 5,1 3 6,-1 3 4,0 2 4,0 4 2,1 5-4,-1 3-2,0 4-3,1 2-6,2 0-9,2-1-11,3 1-8,0-3-11,2-6-10,0-5-10,2-7-11,1-6-6,2-5-1,2-6-3,2-6-1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1"/>
    </inkml:context>
    <inkml:brush xml:id="br0">
      <inkml:brushProperty name="width" value="0.04783" units="cm"/>
      <inkml:brushProperty name="height" value="0.04783" units="cm"/>
      <inkml:brushProperty name="color" value="#FED406"/>
    </inkml:brush>
  </inkml:definitions>
  <inkml:trace contextRef="#ctx0" brushRef="#br0">10680 718 459,'-28'-10'62,"9"10"-2,7 12-1,8 10-2,5 4-6,2-3-10,2-3-11,2-3-12,1-4-6,1-2-4,2-6-5,0-3-3,1-4-5,3-3-7,2-6-6,2-2-6,-1-4-4,-1-3-1,-3-3 1,-1-3-2,-3 0 2,-2 3 2,-4 3 2,-2 3 2,-4 2 7,-2 4 9,-4 3 9,-2 3 10,-2 1 7,-2 3 2,0 2 4,-1 3 2,1 0 2,1 3-2,2 2-2,2 2 0,5-1-5,8-3-6,8-2-7,8-4-7,3-3-6,-2-3-7,0-6-6,0-2-8,-2-2-2,1 2 2,-1 3 0,1 1 3,-2 1 2,-3 2 5,-2 1 5,-4 1 4,-2 1 5,-2 3 5,-3 4 6,0 2 5,-4 3 5,0 2 3,-3 2 3,-2 1 4,-1 3 1,-2 1 1,0 3-1,-1 2 0,-2 1-2,0 2-3,-1 3-2,-1 1-4,-2 5-3,-3 6-3,-3 8-3,-3 7-3,-4 7-3,-3 12-2,-4 11-3,-4 11-3,-4 9-1,-2 9-3,-4 9-2,-2 9-2,-1 3-5,4-2-8,3-2-8,2-2-8,6-8-5,8-13-4,7-14-2,9-13-4,4-15 3,4-15 9,2-15 9,4-13 9,1-10 5,0-1 1,0-2 0,0-2 2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2"/>
    </inkml:context>
    <inkml:brush xml:id="br0">
      <inkml:brushProperty name="width" value="0.03987" units="cm"/>
      <inkml:brushProperty name="height" value="0.03987" units="cm"/>
      <inkml:brushProperty name="color" value="#FED406"/>
    </inkml:brush>
  </inkml:definitions>
  <inkml:trace contextRef="#ctx0" brushRef="#br0">12431 4159 551,'-7'-6'72,"2"5"-14,3 2-14,1 5-14,1 2-6,0 2 1,0 0 3,0 1 1,2 1 0,5 0-2,6-1-3,4 1-3,2-2-3,-1-2-6,-1-4-6,0-2-4,-2-4-4,-1 0 0,-1-3 0,-1-2-1,-1-2 0,-2-3-3,-2-4-2,-2-2-2,-2-1 0,-1-1 1,0 1 3,-1-1 1,-3 2 1,-2 3 3,-4 3 2,-2 3 2,-3 2 0,-1 2-1,-3 2-1,-2 2-1,0 2-5,1 4-6,1 2-7,1 3-6,0 2-11,0 0-12,1-1-15,-1 1-13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09T23:57:14.6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4634 9394 0,'0'0'0,"-10"-2"0,-2-4 0,-2-1 16,0 2-16,-9-3 0,-8 1 15,0-1-15,1 1 0,-14 1 16,-2 1-16,1 2 15,-2 0-15,-8 6 16,-2 3-16,1 2 0,2 0 0,-15 6 16,0 3-16,5 3 0,4-2 15,-6 5-15,2 0 0,4-1 16,1 0-16,1 2 0,-2 2 16,6 2-16,8-1 0,-18 15 15,1 3-15,11-1 0,8-2 0,0 4 0,1 1 16,10 2-16,6-1 0,5 4 15,5 5-15,3-3 0,3-4 16,2 4-16,5-1 0,4-3 16,4-5-16,5 1 0,1-1 15,2-4-15,4-3 0,6-2 16,6 0-16,4-7 16,0-7-16,9 10 0,4 3 15,-1-4-15,-1-4 0,14-3 16,7-3-16,-3-2 0,-3-1 0,12 3 0,6 1 15,-7-4-15,1-3 0,9-2 16,9 0-16,-7-4 0,-5 0 16,12-6-16,9-3 0,-11-2 15,-8-1-15,12-8 0,7-5 16,-9-1-16,-6 1 0,3-10 16,-1-7-16,-6-2 0,-3-1 15,-1-6-15,1-3 0,-9-4 0,-8 2 16,1-7-16,-1-3 15,-6 4-15,-1 1 0,-3-6 16,-5-4-16,-7 3 16,-7 4-16,-3-5 0,-1-1 15,-8 5-15,-6 2 0,-6-2 16,-1-3-16,-8 8 0,1 5 16,-12-4-16,-6-2 0,-1 1 15,-1 2-15,-6 2 0,-5 1 16,1 7-16,2 5 0,-12-5 0,-5-3 15,-2 5-15,-2 2 0,-9 4 0,-4 2 16,8 4-16,4 4 0,-8-2 16,-4-3-16,0 9 0,0 6 0,-11 0 15,-7 2-15,7 0 16,5 1-16,-6 11 0,-5 7 16,4 2-16,4 1 0,-14 7 0,-9 6 15,5 4-15,5 2 0,-9 7 0,-3 5 16,7 1-16,10 0 0,-12 15 15,-4 12-15,10-7 0,7-3 0,-3 11 16,1 7-16,23-24 0,19-18 16,14-12-16</inkml:trace>
  <inkml:trace contextRef="#ctx0" brushRef="#br0" timeOffset="12425.5685">6169 15014 0,'0'0'0,"0"0"0,0 0 16,0 0-16,0 0 0,-25 6 15,25-6-15,-22 3 0,9-1 16,1 2-16,-2 1 0,2 2 0,-3 0 0,-3 1 16,-2 1-16,0 2 0,-2 0 15,-10 4-15,-2 0 0,1 2 16,0 3-16,-10 6 15,-1 3-15,2-2 0,4-1 0,-8 6 16,0 5 0,-1 4-16,5-4 0,-1 8 15,4-1-15,4-9 0,5-7 0,9-7 16,7-5-16,3-5 0,3-2 16,1-2-16</inkml:trace>
  <inkml:trace contextRef="#ctx0" brushRef="#br0" timeOffset="12880.2315">6274 15068 0,'0'0'16,"0"0"-1,0 0-15,0 0 0,21 13 0,-21-13 16,23 6-16,-7-2 0,1 2 16,3-2-16,3 1 0,1 0 15,2 0-15,9-1 0,-1-1 16,2-1-16,-3-1 0,10-1 16,1 0-16,-2-1 0,0-1 0,-2 0 15,0 0-15,-4 1 0,-1 1 0,5 2 16,0 4-16,-7 0 0,-4-2 15,-4 1-15,-2 3 0,-3 2 16,-3 1-16,-2 6 0,1 6 16,-9-4-16,1 2 0,2 5 15,-1 5-15,-3-2 0,-1 2 0,-2 3 16,-1 3-16,-2 3 0,0 2 0,-3 5 16,3 5-16,0 1 0,0 2 15,0 15-15,1 1 0,1-1 16,3 1-16,0 11 0,1-1 15,2 2-15,1-5 0,3 16 16,1-10-16,-5-14 0,1-8 0,-1-15 16,-1-9-1,-2-12-15,-3-8 0,0-6 16</inkml:trace>
  <inkml:trace contextRef="#ctx0" brushRef="#br0" timeOffset="13729.7027">5297 15640 0,'0'0'15,"0"0"-15,0 0 0,0 0 0,-15 18 0,15-18 16,-5 32-16,4-10 0,1 2 0,1 8 15,2 5-15,-2 12 16,-1 0-16,1 20 0,1 6 16,-1 5-16,-1-6 0,0 14 15,0 1-15,1-8 0,1-6 0,-4 9 16,-3-3-16,-1 11 0,4-22 0,-2-14 16,-2-10-16,2-16 0,-1-10 0,4-8 15,1-4-15,0-5 16,0-3-16,0 0 0,2 0 15,-2 0-15,3 1 0,2-2 16,4 1-16,-4-2 0,1-1 0,2 2 16,-2-1-1,1 1-15,-1 0 0,3-1 16,-2 2-16,2 0 0,-3 2 0,2 2 16,3 2-16,-1 1 15,-1-1-15,1 1 0,-3 0 16,5 2-16,0 0 0,2 1 0,0-2 15,0 1-15,-2 0 0,5 0 16,5 0-16,0 0 0,-1 1 0,5 1 16,2 1-16,1-1 0,2 0 0,7 0 15,4-1-15,-1 0 0,-1 0 16,8 2-16,2 1 16,-5-3-16,0-1 0,2-2 0,1 0 15,-5-1-15,-2 1 0,6 0 16,1 0-1,-6-1-15,-3-1 0,1-3 16,0 0-16,-3-1 0,-1 0 0,-3-3 16,0-4-16,-1-1 15,3 0-15,-1-7 0,-2-5 0,-5-2 16,-5 0-16,3-3 0,5-3 16,-5 1-16,0-1 0,-1-5 15,-2-2-15,-4 0 0,-2 1 0,5-4 16,4-3-16,-2 0 0,-1-3 0,1-10 15,-1-2-15,-1 4 16,1 3-16,-7 13 0,-4 10 0,-3 7 16</inkml:trace>
  <inkml:trace contextRef="#ctx0" brushRef="#br0" timeOffset="14284.6033">6002 15926 0,'0'0'0,"0"0"0,0 0 0,0 0 15,0 0-15,-22 12 0,14-5 16,2 2-16,2 2 0,0 4 16,0 2-16,1 2 0,1 1 15,1 10-15,0 4 0,2 0 16,2-1-16,1 7 15,4-1-15,0-6 0,1-4 16,3-3-16,4-2 0,1-3 16,2-5-16,4-2 0,1-6 15,-6-5-15,-2-3 0,3-4 16,4-4-16,-1-5 0,0-3 0,2-10 16,-4-5-16,-1-3 15,-2-1-15,0-6 0,-1-5 0,-3 4 0,-5 1 16,0-6-16,1-2 15,-7 5-15,-2 3 0,-4 2 16,-4 3-16,1 6 0,-1 3 0,-6 2 16,-4 5-16,-1 1 0,-3 3 0,-3 3 15,-4 2-15,4 2 16,2 0-16,5 4 16,5 0-16,4 1 0</inkml:trace>
  <inkml:trace contextRef="#ctx0" brushRef="#br0" timeOffset="14569.9301">6200 14127 0,'0'0'0,"0"0"16,0 0-16,0 27 0,0-27 0,0 36 15,1-8-15,1 5 16,1 2-16,1 18 0,1 5 16,0 11-16,-3-3 0,5 10 15,3-3-15,-4 9 0,0-4 0,-2-12 16,0-18-16,-2-14 0</inkml:trace>
  <inkml:trace contextRef="#ctx0" brushRef="#br0" timeOffset="15102.9732">6198 13483 0,'0'0'0,"0"0"16,-19 3-16,9 0 0,0 2 0,-2 1 15,-3 1-15,-4 2 0,3 2 16,-2 2 0,1 5-16,4 0 0,0 2 0,1 6 15,0 3-15,2 7 16,0 0-16,4 2 0,3 2 15,3-3-15,0-2 0,3 3 16,3-3-16,4-6 0,0-4 16,5-5-16,4-4 0,0-6 0,2-4 0,6-12 15,4-8-15,3-6 0,1-5 16,2-10-16,2-5 0,-2-3 0,-1-1 16,6-10-16,-1-3 15,2 1-15,-4 6 0,-8 0 16,-3-1-16,-6 6 0,-3 6 0,-2-11 15,-6 8-15,-7 26 0,-3 4 16,-2 4 0,-1 2-16,-2 3 0,0 1 15,-1 6-15,1 4 0,-4 1 0,0 4 16,-3 9-16,-3 6 16,2 4-16,1 2 0,2 3 0,-1 2 15,5 0-15,2 1 0,3 7 16,0 0-16,3-6 0,0-5 15,4-6-15,2-6 0,-3-6 0,3-7 16,-2-2-16,-3-3 0,-1-1 0</inkml:trace>
  <inkml:trace contextRef="#ctx0" brushRef="#br0" timeOffset="15234.4537">6658 13659 0,'0'0'16,"0"0"-16,0 0 0,0 0 15,0 0-15,0 0 0,4-22 0,-4 22 0,0 0 16,23-28-16,-11 15 0,1-1 15,-1-2-15,-1 2 16,-3 3-16,0 1 0</inkml:trace>
  <inkml:trace contextRef="#ctx0" brushRef="#br0" timeOffset="15435.0752">6973 13124 0,'0'0'0,"0"0"0,0 0 15,0 0-15,0 0 0,0 0 16,0 0-16,0 0 0,0 0 15,-13 22-15,8-4 0,-2 2 16,-3 3-16,0 8 16,0 7-16,-2 14 0,-4 2 0,1 19 0,2 3 15,3 0-15,0 0 0,2 13 16,4 11-16,0-16 0,1-11 0,6-9 16,4-16-16,-4-14 0,1-9 0,-2-7 15</inkml:trace>
  <inkml:trace contextRef="#ctx0" brushRef="#br0" timeOffset="15720.5071">7092 13533 0,'0'0'0,"0"0"0,0 0 16,0 0-16,0 0 0,0 0 15,0 0-15,0 0 0,0 0 0,22 13 16,-22-13-16,0 0 0,17 26 15,-17-26-15,11 31 0,-7-11 0,-1 0 16,1 1-16,-1-1 0,-1 0 16,2-1-16,-1 2 0,0-1 15,2-5-15,-1-1 0,4 0 16,2 0-16,1 0 0,1-1 0,1 0 16,-2-2-16,3 0 15,1 0-15,1 5 16,4 3-16,-6 4 0,0 5 15,-6 7-15,-2 6 0,-3 18 16,-3 5-16,0-13 0,0-8 16,0-9-16</inkml:trace>
  <inkml:trace contextRef="#ctx0" brushRef="#br0" timeOffset="16206.0792">6741 17369 0,'0'0'16,"0"0"-16,0 0 0,-8 21 0,8-21 16,-1 26-16,1-9 0,3 4 15,2 2-15,3 7 0,1 0 16,-1 2 0,2 2-16,1-3 0,1-1 15,1 0-15,-3-6 0,-1-4 16</inkml:trace>
  <inkml:trace contextRef="#ctx0" brushRef="#br0" timeOffset="16738.5253">6995 17700 0,'0'0'0,"0"0"0,0 0 16,0 0-16,-25-4 0,15 4 16,-2 0-16,-2 1 0,1 0 0,-6 5 15,1 5-15,0 0 0,0 1 0,0 5 16,-1 2-16,2 3 0,2 1 16,2 4-16,1 5 0,-1 7 15,5 0-15,3 2 0,5 0 16,5 2-16,1-4 0,5-4 15,4-5-15,2-6 0,5-3 16,0-9 0,4-5-16,-4-2 0,-2-2 0,2-3 15,0-2-15,0-6 0,-1-5 16,4-8-16,4-7 0,-4-2 16,-2-3-16,0-6 0,1-7 15,-3-1-15,-3-3 0,3-12 16,-1-1-16,-3 8 0,-2 7 0,-3-6 15,-2 1-15,-1 10 0,0 7 0,-3 7 16,-1 6-16,-2 7 0,-1 5 16,0 5-16,2 3 0,-3 5 15,1 4-15,-1 9 16,1 7-16,1 3 0,-1 0 0,3 3 16,2 0-16,1 2 0,-1 0 15,5 0 1,-1-1-16,3 0 0,0-2 0,-1-2 15,2-2-15,-3-6 0,1-5 16,-5-3-16,-1-1 16,0-3-16</inkml:trace>
  <inkml:trace contextRef="#ctx0" brushRef="#br0" timeOffset="16807.1194">7544 17642 0,'0'0'0,"0"0"0,0 0 15,0 0-15,13-19 0,-13 19 16</inkml:trace>
  <inkml:trace contextRef="#ctx0" brushRef="#br0" timeOffset="17023.4329">7610 17116 0,'0'0'0,"0"0"0,0 0 16,0 0-16,0 0 0,0 0 15,0 0-15,0 0 0,-3 31 0,3-31 16,4 37-16,0-12 0,0 4 15,2 6-15,1 5 16,1 13-16,0 2 0,7 18 0,5 5 16,2 9-16,0-5 0,7 4 0,-1-9 15,-6-19-15,-5-15 0,-5-10 16</inkml:trace>
  <inkml:trace contextRef="#ctx0" brushRef="#br0" timeOffset="17377.5079">8004 17541 0,'0'0'0,"0"0"0,0 0 15,0 0-15,0 0 0,0 0 0,17-13 16,-17 13-16,0 0 0,0 0 16,25-3-16,-25 3 0,0 0 15,24 5 1,-13-2-16,1-1 0,1 0 0,2-1 15,0-2-15,1 2 0,-1 0 16,2 1-16,0 0 0,2 0 16,1 1-16,-3 4 0,0 2 15,2 3-15,-3 0 0,0 4 16,-2 0-16,0 3 0,0 1 16,-3 0-16,-2-1 0,4 1 0,1 0 0,2 0 15,4 1-15,0-1 0,0 0 16,5 3-16,1 0 15,0-1-15,1 1 0,2 2 16,3 2-16,-3-1 16,-3-2-16,0-2 0,-6-4 15,-5-4-15</inkml:trace>
  <inkml:trace contextRef="#ctx0" brushRef="#br0" timeOffset="20733.6535">11364 13987 0,'0'0'0,"0"0"0,0 0 0,0 0 16,-21-9-16,21 9 0,0 0 15,-30 2-15,30-2 0,-24 3 16,9 1-16,0 0 0,2 2 0,-3 3 16,-3 3-16,1 0 0,2 1 0,-9 8 15,-1 5-15,0-1 0,-2-1 16,-7 11-16,-1 5 0,4-3 16,4-2-16,-10 10 0,0 1 15,4-5-15,3-4 0,-4 7 16,5 0-16,3-7 0,5-6 0,3-8 15,4-5-15,7-6 0,6-3 0,1-3 16,0-1-16,0-1 0</inkml:trace>
  <inkml:trace contextRef="#ctx0" brushRef="#br0" timeOffset="21187.8486">11280 14083 0,'0'0'16,"0"0"-16,0 0 0,0 0 0,0 0 15,28 10-15,-28-10 16,27 14-16,-9-7 0,3 0 16,2-1-16,1 0 0,2-1 0,9-1 15,1-3-15,3-2 0,2-3 16,8-1-16,0 1 0,-1-2 15,1 1-15,8-2 0,-2 1 16,-4 1-16,-2-3 0,-1 4 16,1 2-1,-6 2-15,-6 3 0,0 4 16,-7 3-16,-4 6 0,-5 4 0,-7 1 16,-2 5-16,-2 3 0,-1 4 15,-1 5-15,-1 2 16,0 7-16,-3 0 0,3 0 15,2 2-15,-1-1 0,-2-1 0,3 1 16,1 4-16,0 4 0,0-3 0,1 8 16,0 5-16,2-3 0,2-1 15,2 11-15,-2 2 0,11 15 16,0-8-16,-4-11 16,-1-5-16,-8-15 0,-4-9 0,-3-8 15,-3-7-15,0-8 0,0-6 16,-2-5-16</inkml:trace>
  <inkml:trace contextRef="#ctx0" brushRef="#br0" timeOffset="21921.0857">10598 14971 0,'0'0'0,"0"0"15,-4 19-15,4-9 0,2 1 0,1 5 16,1 6-16,2 6 16,1 6-16,1 16 15,2 4-15,2 12 0,1 0 16,0 16-16,-2 4 0,2 4 16,1-9-16,2 6 0,-3-5 15,-4-13-15,-3-9 0,3 23 16,0-9-16,0-20 0,1-14 0,0-13 15,1-9-15,-2-5 0,-2-4 16,-1-6-16,0 0 0,1 0 0,0-1 16,2 2-16,3 1 0,0-1 15,0 0-15,1 3 0,4 3 16,-1 0-16,0-1 0,1 1 16,3 0-16,2-1 0,1-2 0,3 3 15,1 1-15,1-1 0,0 0 16,6 0-1,1 1-15,3-4 0,3-2 16,2-1-16,1 1 0,0-1 16,2 0-16,9-2 0,2-2 15,-3 1-15,-3 0 0,3-2 16,1 0-16,-2-1 0,-2-1 16,3-4-16,-4-1 0,-9 0 0,-8 0 0,-2-2 15,-2-1-15,-1 0 0,1 1 0,-1-13 16,-2-9-16,-6-1 15,-4-3-15,4-13 0,0-7 16,-1-1-16,0-1 0,-1-6 16,1-6-16,-4 4 0,0 1 0,0-30 15,-4 5-15,-3 15 0,-4 10 16,-5-1-16,-3-1 0,1 21 0,0 14 16,2 11-16</inkml:trace>
  <inkml:trace contextRef="#ctx0" brushRef="#br0" timeOffset="22370.2827">11413 14889 0,'0'0'0,"0"0"16,0 0-16,0 0 0,-15 20 0,15-20 16,-12 23-16,6-6 15,-1 3-15,-1 5 0,1 6 16,-2 6-16,1 1 0,0 12 16,2 2-16,1-2 0,3-2 0,3 9 15,4-1-15,0-6 0,2-5 16,7 4-1,5-6-15,1-7 0,1-7 0,1-7 16,1-6-16,0-7 16,0-7-16,2-11 0,2-9 15,-7-1-15,-2-3 0,0-12 16,0-10-16,0-9 0,0-1 0,-2-6 16,-1-6-16,2-3 0,-1 7 15,-5 1-15,-3 1 0,-5 6 0,-3 4 0,-5-9 16,-3 16-1,-1 14-15,-1 11 0,-5 13 0,-4 10 0,10 2 16,0 4-16,3-2 0,1-4 16,2-1-16</inkml:trace>
  <inkml:trace contextRef="#ctx0" brushRef="#br0" timeOffset="22691.9592">12297 14114 0,'0'0'0,"0"0"0,0 0 15,0 0-15,0 0 0,0 0 16,0 0-16,0 0 0,0 0 0,33-1 15,-33 1 1,41-11-16,-16 3 0,5-4 0,4-2 0,11-7 0,3-1 16,4-2-16,6-2 15,9-6-15,-4 4 0,12-3 0,-2 5 16,7 1-16,-4 3 0,7 4 16,-5 7-16,-11 1 0,-6 2 15,-18 1-15,-12 2 0,-8 2 16</inkml:trace>
  <inkml:trace contextRef="#ctx0" brushRef="#br0" timeOffset="23039.9498">12438 15546 0,'0'0'0,"0"0"15,0 0-15,0 0 0,-2 14 16,5-10 0,3 2-16,1 0 0,3-2 0,5 2 15,4-2-15,3-3 16,4-1-16,11-4 0,5-1 15,3-4-15,3-2 0,18-7 16,7-2-16,-2-2 0,1-1 16,12-6-16,9-3 0,1-2 0,-11 4 15,-5-6-15,-4-3 0,22-11 0,-13 7 16,-26 14-16,-17 10 16,-14 4-16</inkml:trace>
  <inkml:trace contextRef="#ctx0" brushRef="#br0" timeOffset="23710.8672">13715 13423 0,'0'0'0,"0"0"0,-27-4 16,16 2-16,0 1 15,-3 1-15,-3 2 16,-5 2-16,-1 3 0,1 3 0,1 4 16,2 4-16,3 3 0,-1 5 15,2 3-15,-3 10 0,3 0 16,4 4-16,4 2 0,3 6 16,3-4-16,4 1 0,3 2 15,3-8-15,2-7 0,10-5 0,7-10 0,-1-8 16,1-6-16,4-11 0,4-8 15,-2-6-15,-3-5 0,6-9 16,3-6-16,-4 2 0,-4 3 16,4-20-16,1-9 0,-7 5 15,-3 5-15,-4-4 0,-2-3 16,-5 3-16,-5 10 16,-3-3-16,-6 14 15,-7 10-15,-6 7 0,-2 7 0,-4 2 16,9 10-16,2 2 0,-2-1 15,0-1-15,4 2 0,1 1 16,0 9-16,2 6 0,0 0 16,1 1-16,2 9 0,3 5 15,1 1-15,2 2 0,3 9 16,2 7-16,1-2 0,-2 0 0,1 1 16,-1-6-16,-2-8 0,-2-6 0,-2-7 15,-1-8-15,-2-8 16,-1-8-16,-1-10 0,1-7 15,-2-1-15,0-3 0,1-5 16,0-2-16,-1 1 16,0 1-16,0 4 0,1 1 15,1 4-15,1 3 0,4-2 16,3 0-16,1 0 0,1 0 16,1 1-16,4-2 0,-2-4 15,1-5-15,0-1 0,1-2 16,0-8-16,-1 0 0,-4 6 0,-2 8 15,-2 5-15</inkml:trace>
  <inkml:trace contextRef="#ctx0" brushRef="#br0" timeOffset="23873.696">14339 13003 0,'0'0'0,"0"0"16,0 0-16,0 0 0,0 0 0,0 0 15,-21-6-15,21 6 0,0 0 16,-15 25-16,11-6 0,1 5 16,-1 6-16,1 7 0,1 4 15,0 15-15,0 3 0,6 15 0,2 4 16,4 7-16,2-9 0,3 4 15,0-12-15,-2-16 0,0-12 0,-1-14 16,-1-17-16,-4-2 0,-1-3 16,-2 0-16</inkml:trace>
  <inkml:trace contextRef="#ctx0" brushRef="#br0" timeOffset="24111.8517">14578 13316 0,'0'0'0,"0"0"16,0 0-16,0 0 0,0 0 15,0 0-15,0 0 0,0 0 0,0 0 16,0 0-16,22 9 16,-22-9-16,19 23 0,-19-23 0,16 33 15,-7-16-15,0 0 0,-2 0 0,1 0 16,-1-2-16,1-1 0,1 1 16,2-1-16,2-3 0,0-2 0,3 1 15,4 0-15,0 0 0,0 0 16,1 3-16,1 3 0,-2 3 15,-3 5-15,-3 9 0,-4 8 16,-5 14 0,-5 4-16,0-10 0,0-10 15,0-7-15</inkml:trace>
  <inkml:trace contextRef="#ctx0" brushRef="#br0" timeOffset="24597.6476">14238 14712 0,'0'0'0,"0"0"0,0 0 16,0 0-16,-30-1 0,21 2 0,-2 0 16,0 3-16,1 1 0,-1 6 15,0 3 1,0 2-16,-1 0 0,-3 12 15,0 5-15,1-1 0,2 0 16,3 9-16,6 2 16,4-5-16,4-2 0,1-1 0,4-2 0,6-1 0,2-7 0,7-8 15,4-6-15,-2-7 16,-2-6-16,3-6 0,0-5 16,0-10-16,-2-9 0,0-5 15,-3-4-15,-2-2 0,-1 0 16,2-12-16,-1-4 0,-1 0 15,-2 1-15,-1-4 0,-4 8 16,-4 4-16,-2 3 0,-3 9 16,-2 9-16,-1 8 0,-1 8 0,0 3 15,0 4-15,0 3 0,0 0 0,0 3 16,4 1-16,-3 6 16,1 6-16,0 7 0,0 4 0,0 1 15,3 2-15,1 11 0,2 5 16,2-1-16,1 0 0,1-1 0,2 1 15,0-2-15,1 0 0,0-5 16,-5-8 0,-3-7-16</inkml:trace>
  <inkml:trace contextRef="#ctx0" brushRef="#br0" timeOffset="24945.243">14675 14658 0,'0'0'0,"0"0"16,0 0-16,0 0 0,0 0 0,0 0 15,0 0-15,0 0 0,19-17 0,-19 17 32,17-19-32,-17 19 0,23-29 0,-9 13 0,-1 1 0,-1-3 15,-1-1-15,-1 3 0,-1 2 16,0-6-16,0-7 0,1-5 16,-2 2-16,0 1 0,-2 2 0,0-6 31,-2 1-31,-1 6 0,-3 6 15,-2 6-15,0 3 0,-2 5 0,-2 2 16,1 6-16,-2 4 16,2 6-16,1 4 0,0 8 0,0 8 15,0 12-15,3 5 0,4 8 0,4 5 0,2 13 16,1-2-16,5 18 16,2 3-16,6 10 0,1-6 0,19 45 15,1-11-15,-7-22 0,-5-15 16,-10-30-16,-7-20 0,-4-14 15</inkml:trace>
  <inkml:trace contextRef="#ctx0" brushRef="#br0" timeOffset="25346.4952">15169 14427 0,'0'0'16,"0"0"0,0 0-16,0 0 0,0 0 0,0 0 15,26-4-15,-26 4 0,0 0 16,31 6-16,-31-6 0,25 18 16,-14-4-16,-1-2 0,-1-1 15,-2 6-15,-3 5 0,1-1 16,-2-1-16,0-4 0,1-1 15,-1 0-15,-1-2 0,1-3 0,1 0 0,1-4 16,3-2-16,1 0 16,1-1-16,3 1 0,3 0 0,2-1 15,2 1-15,-1 0 0,-2 0 16,-1 2-16,-4 1 0,-3 6 16,-4 4-16,-4 2 0,-4 2 0,-5 5 15,-4 3 1,-3 0-16,-3 0 15,-12 9-15,-5 1 0,6-8 16,6-5-16,4-5 0</inkml:trace>
  <inkml:trace contextRef="#ctx0" brushRef="#br0" timeOffset="31549.928">12952 16699 0,'0'0'0,"0"0"0,0 0 0,0 0 15,0 0-15,0 0 0,0 0 0,10-22 0,-10 22 16,13-21-16,-13 21 0,21-31 15,-7 11-15,3-1 0,0-3 16,3 1-16,1-1 0,7-6 16,-2 1-16,-2 2 0,-2 3 15,5-2-15,-2 3 0,-3 2 16,-3 4-16,-2 2 16,-4 2-16,-3 0 0,-4-2 15,0 4-15,-2 2 0,0 1 16</inkml:trace>
  <inkml:trace contextRef="#ctx0" brushRef="#br0" timeOffset="32369.1652">13155 16084 0,'0'0'0,"0"0"0,0 0 16,4 22-16,-4-22 0,9 28 0,0-8 15,-1 5-15,2 3 0,5 15 16,0 3-16,2 2 0,0 2 0,10 17 15,7 16-15,-3-6 16,-4-5-16,4 3 16,-2-6-16,0-10 0,-3-15 15,-5-14-15,-2-10 0,-6-9 16,-3-4-16,-5-14 0,-2-10 16,-5-3-16,-2-4 0,-4-12 15,-3-9-15,1 1 0,2 2 16,-5-2-16,-1-1 0,2 6 15,2 5-15,-1 3 0,1 7 0,2 12 0,1 7 16,-3 9-16,0 8 0,1 7 16,1 6-16,1 9 0,-2 9 15,1 4-15,3 1 0,-1 8 16,0-1-16,3-13 0,1-8 16,1-12-16,2-10 0,3-13 15,3-9-15,0-20 0,-1-15 0,0-4 0,-2-3 16,5-13-16,2-10 0,1 4 15,0 4-15,7-10 0,6-5 16,11-11-16,-2 9 0,-2 15 16,-2 9-16,-5 16 0,-3 11 0,4 11 15,4 10-15,-6 5 16,-4 4 0,0 6-16,-1 5 0,3 6 15,2 2-15,-10 2 0,3 7 0,-4-2 0,-1-1 16,-1 11-16,0 8 15,-2-3-15,0-1 0,-3-4 0,-3-2 16,-2-5-16,0-1 0,-3-1 16,-1 1-16,-2-5 0,0 0 0,-4 4 15,-3 4-15,-4-4 0,-2-2 16,-3-6-16,0-4 0,4-5 16,2-2-16,-4-4 0,-1-1 15,2-7-15,0-4 16,-2-10-16,-1-9 0,4 0 15,3 0-15,3-2 0,1-2 16,2 5-16,3 3 0,2 0 16,0 2-16,2 6 0,-1 2 15,2 4-15,1 4 0,2 4 16,2 1-16,0 5 0,2 1 16,0 3-16,0 0 0,5 2 15,4 0-15,0 3 0,1 2 0,6 2 16,5 2-16,3-2 15,2-1-15,9-4 0,5-2 0,10-2 0,-1-5 0,4-10 16,2-7-16,2-7 0,-7-2 16,-14 6-16,-11 5 15,-8 4-15</inkml:trace>
  <inkml:trace contextRef="#ctx0" brushRef="#br0" timeOffset="32521.5847">14743 15480 0,'0'0'0,"-2"9"15,1 4-15,0 1 0,1 2 0,1 2 16,1-3-16,0-3 0,0-1 16,0-2-16</inkml:trace>
  <inkml:trace contextRef="#ctx0" brushRef="#br0" timeOffset="33904.0243">6739 9828 0,'0'0'15,"0"0"-15,0 0 0,0 0 0,6 23 16,-3-14-16,3 0 0,0 4 15,2-1-15,1 4 0,1 2 16,2 1-16,1-1 0,8 7 16,1-2-16,-2 1 0,0 1 0,2 1 15,0 0 1,8 6-16,-2 2 0,-2 1 16,-4 1-16,1 0 0,1-4 15,3 6-15,0-2 0,-2-4 16,0-2-16,-1-3 0,0-2 15,0-5-15,1-5 0,2-6 16,4-3-16,0-5 0,1-4 0,4-5 16,5-6-16,0-5 0,1-3 0,3-7 15,4-5-15,8-7 0,0-1 16,4-3-16,3-3 0,3-8 16,-4 1-16,28-29 0,-7 5 15,-4 6-15,-3 5 0,-3-3 16,1-6-16,-2 6 0,0 4 0,0-1 15,0 0-15,-10 4 0,-6 4 0,1 3 16,2 3-16,-2 3 0,2 4 16,-5 0-16,-4 0 0,-4 5 15,-3 4-15,-3 11 0,-4 7 16,-11 7-16,-9 4 0,-4 2 0</inkml:trace>
  <inkml:trace contextRef="#ctx0" brushRef="#br0" timeOffset="34043.4177">9793 8620 0,'0'0'0,"0"0"16,0 0-16,-8 18 0,9-10 0,-1-3 0,0 2 15,0-2-15</inkml:trace>
  <inkml:trace contextRef="#ctx0" brushRef="#br0" timeOffset="47815.8455">13516 6233 0,'0'0'0,"0"0"0,0 0 16,0 0-16,0 0 0,0 0 0,0 0 16,0 0-16,0 0 0,-22 5 15,22-5-15,0 0 0,0 0 16,0 0-16,-20-4 0,20 4 16,0 0-16,-12-6 0,10 3 15,0 1-15,-1 0 16,1 1-16,2 1 15,-2-3-15</inkml:trace>
  <inkml:trace contextRef="#ctx0" brushRef="#br0" timeOffset="48834.0211">13458 6142 0,'0'0'0,"0"0"16,0 0-16,0 0 0,0 0 0,0 0 16,-11 23-16,11-23 0,0 0 0,-16 24 0,16-24 15,-16 25-15,7-12 0,-3 3 16,-3 2-16,2 0 0,1 2 15,-7 6-15,-2 2 0,0 1 16,2 2-16,-1-1 0,0-1 16,-2 2-16,3-3 0,4-3 15,3-3-15,2-4 0,2-4 16,2-4-16,3-3 16,3-5-16,3-3 0,2-5 0,1-3 15,2-2-15,1 2 0,2-2 16,2-1-16,-1-1 0,-1 1 15,3-6-15,-2 0 16,-2 4-16,-2 3 0,2-1 16,-2 2-16,-2 3 0,-2 2 15,0 0-15,0 2 0,-1-1 16,0 1-16,1 1 0,0 2 16,-1-1-16,1 1 0,0 1 15,2 1-15,-1 1 0,1 0 0,0 0 16,3 0-16,0 2 0,0 0 0,-2 0 15,1 0-15,0-1 0,0 0 16,-1 0-16,1 1 16,1 0-16,0-1 0,-1 0 0,2 0 0,-1 0 0,0 0 15,2-1-15,2-2 0,-1 0 16,-1-1-16,0-4 16,0-3-16,2-1 0,-1-2 0,0-2 15,1-2-15,5-6 0,-1-1 16,1-2-16,0-2 0,-3 1 15,-2 2-15,3-2 0,-2 1 16,-3 1-16,-2 3 0,-1 3 16,-2 2-16,0 3 0,-2 1 0,-2 4 31,1 2-31,-1 0 0,-1 1 0,-1 3 16,2 0-16,-1 4 0,0 2 15,2 0-15,-1 3 0,0-2 16,-1 3-16,0 1 0,-1 1 15,0 6-15,-1 1 0,0 1 16,0 0-16,0 0 0,-1 0 0,-1 1 16,0 1-16,1-1 0,0-3 0,-1-3 15,2-1-15,0-2 0,0-1 16,0-3-16,1-1 0,-1-3 16,0 0-16,1 0 0,0-4 15,0 0-15,0 0 0,0-4 16,1-1-16,0 0 0,0 0 15,0 1-15,0-2 16,0 0-16,2 2 0,0-1 16,1 2-16,2-1 0,0 0 15,2 0-15,0 1 0,0 0 16,0 1-16,1-1 0,1 0 16,-1-1-16,0-2 0,0 2 15,-2 0-15,1 0 0,-1-1 0,-1 0 16,1-1-16,0-1 0,0-1 0,0 1 15,-2 0-15,1 2 0</inkml:trace>
  <inkml:trace contextRef="#ctx0" brushRef="#br0" timeOffset="49119.5426">14056 6016 0,'0'0'16,"0"0"-16,0 0 0,0 0 0,0 0 15,0 0-15,0 0 16,-7 22-16,7-22 0,-4 18 0,4-18 16,-5 24-16,5-24 0,-5 29 15,0-11 1,0 2-16,1 3 0,0 3 16,-1 3-16,-2 8 0,-1-1 15,0 4-15,0 2 0,0 10 16,0-1-16,1 0 0,2 1 0,-1 6 15,1-3-15,0-1 0,2 1 16,2-7-16,2-5 0,2 0 16,2-6-16,-2-9 0,-1-8 0,0-5 15</inkml:trace>
  <inkml:trace contextRef="#ctx0" brushRef="#br0" timeOffset="50240.8307">14174 6403 0,'0'0'0,"0"0"16,0 0-16,0 0 0,0 0 0,0 0 15,25-11-15,-25 11 0,0 0 16,0 0-16,27 0 16,-27 0-16,0 0 0,0 0 0,19 12 0,-19-12 15,0 0-15,2 22 0,-5-9 16,-2 0-16,-1-1 0,-2 1 16,0 1-16,1-2 0,-1-1 0,1-1 15,2-2-15,0 1 0,2-3 16,1 1-16,0-1 0,1 1 15,2-2 1,2 0-16,2 0 0,2-1 16,0-1-16,-1 1 0,2 2 15,-1-1-15,-1 0 0,2 1 16,-1-1-16,-1 0 0,1-1 16,-2 1-16,0 1 0,-2 1 0,-1 1 15,-2 2-15,-2 2 16,-1 0-16,-3 2 0,-2 5 0,-1 2 0,-2 0 0,0 0 15,-2 4-15,2 1 16,4-6-16,1-1 0,2-5 0,-1 0 16,2-4-16</inkml:trace>
  <inkml:trace contextRef="#ctx0" brushRef="#br0" timeOffset="51281.9457">15122 5623 0,'0'0'16,"0"0"-16,0 0 0,0 0 15,0 0-15,5 23 0,-5-23 16,0 0-16,0 29 0,0-29 0,1 30 0,0-14 15,-1 1-15,0 2 0,-1 5 16,0 0-16,0 3 16,-1 4-16,-2 3 0,0 4 15,-2-6-15,1 2 0,0-5 0,4-5 16,2-3-16,0-3 0,1-4 16,-1-2-1</inkml:trace>
  <inkml:trace contextRef="#ctx0" brushRef="#br0" timeOffset="51645.8778">15158 5936 0,'0'0'0,"0"0"0,0 0 0,0 0 15,0 0-15,0 0 16,0 0-16,0 0 0,27-15 0,-27 15 16,0 0-16,34-11 0,-19 8 15,-1-1-15,2 3 16,-2-2-16,-1 1 0,0-3 15,-1 0-15,1-1 0,0-2 0,-2-1 16,-1-3-16,-1 2 0,-2 2 16,0-3-1,0-2-15,-2 0 0,1 0 0,-3 2 16,0-1-16,-1 0 0,1 2 16,-2 4-16,0 1 0,0 2 15,0 0-15,-1 3 0,-1 3 16,0 3-16,1 4 0,-1 1 15,-2 3-15,1 3 0,0 2 16,0 9-16,-1 2 0,0 1 0,2 2 0,2-1 16,2 1-16,2 1 0,4-4 15,3-8-15,5-5 0,-4-3 16,-2-3-16,-2-2 0</inkml:trace>
  <inkml:trace contextRef="#ctx0" brushRef="#br0" timeOffset="52072.9813">15729 5784 0,'0'0'0,"0"0"16,0 0-16,0 0 0,0 0 0,0 0 16,0 0-16,0 0 0,0 0 0,0 0 15,0 0-15,-21 7 16,21-7-16,-14 27 16,14-27-16,-16 36 0,8-16 15,2 2-15,0 1 0,3 5 16,3-1-16,3-5 0,4-2 15,1-2-15,0-1 0,6-5 16,3-3-16,4-4 0,2-7 0,4-5 16,1-5-16,9-8 15,0-3-15,0-4 0,-1-3 16,5-8-16,-3-1 0,-3-1 0,-4-2 0,-4 6 16,-3 2-16,-2-2 15,-4 2-15,-6 7 0,-3 6 0,-4 6 16,0 5-16,-3 4 0,0 2 15,-2 4-15,-2 5 0,0 4 16,-1 3-16,-1 5 0,0 2 16,1 5-1,0 1-15,1 4 0,0 3 16,1 1-16,1 4 0,2 5 0,2 1 16,6-1-16,4-3 0,5-3 0,6-2 0,1-5 15,3-3-15,-4-4 0,-6-4 16,-5-5-16</inkml:trace>
  <inkml:trace contextRef="#ctx0" brushRef="#br0" timeOffset="52230.7914">16787 5859 0,'0'0'0,"0"0"0,0 0 15,0 0-15,-14 18 0,14-18 0,-20 38 16,10-19-16,1-3 0,2-1 0</inkml:trace>
  <inkml:trace contextRef="#ctx0" brushRef="#br0" timeOffset="52562.4982">13982 7002 0,'0'0'16,"0"0"-16,0 0 0,0 0 0,0 0 15,36-2-15,-36 2 0,26-7 16,-26 7-16,20-4 0</inkml:trace>
  <inkml:trace contextRef="#ctx0" brushRef="#br0" timeOffset="65967.7748">15799 4388 0,'0'0'16,"0"0"-16,0 0 0,-20-11 15,20 11-15,0 0 0,-27-12 16,27 12 0,-25-6-16,8 3 0,-3 1 15,1 0-15,1-2 0,-10 4 0,-3 2 16,2 3-16,1 2 15,-7 3-15,-6 2 0,2 2 0,3 0 16,-10 6-16,-1 1 0,-5 4 16,4-1-16,-4 4 0,-2 3 15,6 2-15,4 1 0,-7 11 0,1 5 0,2-5 16,1-2-16,-3 8 0,3-1 16,4 0-16,4 2 0,-14 23 15,6-5-15,10-6 0,6-6 16,6 3-16,3 4 0,2-7 15,1-3-15,7 3 0,4 1 16,5-3 0,2-3-16,4-3 0,4-1 0,3-2 15,3-2-15,3 5 0,4 4 16,1-10-16,0-5 0,8 0 16,6 0-16,2-3 0,0-2 15,6 0-15,3-2 0,0-7 16,-2-9-16,7 1 0,6 0 15,1 1-15,4-1 0,0-2 0,-1-1 0,1-6 16,-1-3-16,3-2 16,3 0-16,-3 0 0,-2 0 0,5-3 15,3-2-15,-2-3 0,-4-1 16,3-2-16,2-1 0,-6-6 16,-4-3-16,3-3 0,3 0 15,-5-1-15,-5-2 16,0-3-16,0-4 0,-1 5 15,-1 2-15,-2-7 16,-3-3-16,-3-3 0,-4-1 0,1-2 16,1 0-16,-3 1 0,-2 0 15,-1-7-15,2-2 0,-5 0 16,-2 4-16,-4-8 0,-1-3 16,-6 3-16,-4 3 0,0 5 0,0 3 15,-3 1-15,-1 0 0,-4-3 0,-1 0 16,-4 6-16,-1 2 0,-3-1 15,-2-3-15,-1 3 0,1 2 16,-6-1-16,-3 0 0,0 0 16,0 0-16,-2-1 0,-2 0 15,3 18-15,-4 0 0,0-4 0,1-6 0,-5 1 16,-2 0-16,-3 1 0,-2-1 16,2-1-16,-1 0 0,-2 4 15,-3 2-15,-1 1 0,0 0 16,-3-2-16,-3 1 0,0 1 15,-1-1-15,-4 3 0,-2-1 16,1 6-16,2 3 16,-5-3-16,-1 0 0,3 1 15,2 2-15,-4 0 0,-2 2 16,3 2-16,1 1 0,-1 2 16,-1 2-16,-2 2 0,0 0 0,-2 4 15,-1-1-15,-1 2 0,-1-1 16,-10 4-16,-1 3 15,-13 7-15,10 2 0,-3-1 0,0-1 0,3 5 16,1 4-16,-4 6 0,-2 3 16,3-2-16,0-2 0,1 8 15,1 5-15,1 3 0,4 1 16,-2 7-16,-2 4 0,5-1 0,0 1 16,-3 7-16,-3 4 15,11 1-15,8 1 16,-1 7-16,1 3 0,2 2 15,1-1-15,14-26 0,10-18 16,7-12-16</inkml:trace>
  <inkml:trace contextRef="#ctx0" brushRef="#br0" timeOffset="67905.1169">17319 4641 0,'0'0'0,"0"0"16,0 0-16,0 0 0,0 0 0,0 0 15,0 0 1,0 0-16,0 0 0,0 0 16,0 0-16,0 0 0,0 0 0,0 0 15,0 0-15,0 0 16,0 0-16,0 0 0,0 0 16,0 0-16,0 0 0,0 0 0,0 0 15,0 0-15</inkml:trace>
  <inkml:trace contextRef="#ctx0" brushRef="#br0" timeOffset="72571.3665">17455 5800 0,'0'0'0,"0"0"0,0 0 15,0 0-15,-23-14 0,23 14 16,-23-8-16,9 5 0,-2 0 16,-4-2-16,-4 1 0,0 0 15,0-1-15,-12 0 0,-2 1 16,1 0-16,2-2 0,-9-3 16,-1-1-16,4-1 0,3 0 15,-1-1-15,-3-1 0,4 2 16,4 2-16,-12-4 0,-5 0 15,5 0-15,4 3 0,-5 2 16,-5 2-16,3 3 0,4 1 16,-10 3-16,-1 1 0,5 5 15,5 4-15,-3 0 0,0-1 0,2 2 0,3 3 16,-7 9-16,2 5 16,5-5-16,3-3 0,0 5 0,0 4 15,2-3-15,0-2 0,1 4 16,0 3-16,1 3 0,0-1 0,-5 9 15,0 0-15,8-7 16,1-1-16,-9 20 0,9-3 0,9-10 0,6-6 16,7-1-16,6-2 0,3-5 15,2-3-15,3-12 0,3 3 16,4-2-16,4 0 0,1 4 16,3 4-16,-3-4 0,1 2 15,5 0-15,4 5 0,1-2 0,2-3 16,2 1-1,2 0-15,2 1 0,1 0 16,4-2-16,1-2 0,3-1 16,3-2-16,11-1 0,4-2 15,-5-1-15,-2-1 0,6-3 16,6-4-16,-5-3 0,-1-1 0,32-4 16,-2 0-16,-11 1 0,-7 1 0,-1-4 15,0-3-15,-6-3 0,-3-2 16,5 4-16,5 3 0,-4-4 15,-3-2-15,2-2 0,2-2 16,-14 0-16,-9-2 0,7-6 16,3-3-16,-5-1 0,-5 1 15,-2 0-15,-2 1 0,-5-3 16,-3 0-16,0-3 16,1-1-16,-9 4 0,-7 4 15,0-5-15,0-3 0,-5 1 16,-2 0-16,-2-1 0,-1 0 15,-3 5-15,-4 4 0,-4-9 16,-4-4-16,-3 2 0,-2 2 0,2 12 16,1-3-16,-1 5 0,1 0 15,-3-2-15,-1-1 0,-1 0 0,0 2 16,-6-3-16,-4 1 0,4 7 16,1 2-16,-2-1 0,1-2 15,-2 0-15,0 0 0,-5 3 16,-2-1-16,3 1 0,3 1 15,-4-2-15,-3-1 0,1 2 0,0 1 16,-1 0 0,0 0-16,-1-1 0,0 2 15,-2 2-15,-2 0 0,1 3 0,1 1 0,-3-1 16,-2 1-16,0 2 0,-2 4 0,-3 1 16,-2 0-1,1 3-15,1 5 0,-4 2 0,-4 0 16,3 2-16,2 2 0,-12 1 15,0 3-15,4-2 0,5-1 0,-2 2 16,-1 2-16,6-1 16,5-1-16,2 1 0,0 1 15,6-1-15,6 0 0,0 0 16,1 1-16,5 0 0,4 1 0,4 0 16,2 1-16,4-4 0,2-1 15,2 6-15,2 5 0,1-2 0,1-4 0,0-5 16,-1-3-16,0-4 15</inkml:trace>
  <inkml:trace contextRef="#ctx0" brushRef="#br0" timeOffset="72856.3024">16450 6417 0,'0'0'0,"0"0"15,0 0-15,0 0 0,0 0 0,0 0 0,0 0 16,0 0-16,0 0 0,0 0 16,0 0-16,0 0 0,0 0 0,0 0 15,0 0-15,0 0 0,0 0 16,0 0-16,0 0 15,0 0-15,-10 17 0,10-17 0,0 0 16,0 0 0,0 0-16,19 15 0,-19-15 15,0 0-15</inkml:trace>
  <inkml:trace contextRef="#ctx0" brushRef="#br0" timeOffset="73119.5708">17070 6683 0,'0'0'0,"0"0"0,0 0 16,0 0-16,0 0 0,-2 21 0,2-21 16,-2 23-16,1-15 0,1 0 15</inkml:trace>
  <inkml:trace contextRef="#ctx0" brushRef="#br0" timeOffset="73458.5477">16280 8123 0,'0'0'16,"0"0"-16,0 0 0,0 0 16,0 0-16,-25 1 0,25-1 15,0 0-15,-20 5 0,14-4 16,1 0-16,0-1 0,2-1 0,0-1 15,-1-2-15,2 1 0,0 0 0,0 0 16</inkml:trace>
  <inkml:trace contextRef="#ctx0" brushRef="#br0" timeOffset="73721.7664">16093 7635 0,'0'0'16,"0"0"-16,0 0 0,0 0 15,11 17-15,-11-17 0,15 16 16,-6-6-16,0-2 0,-2 1 0,0-3 16,0 0-16</inkml:trace>
  <inkml:trace contextRef="#ctx0" brushRef="#br0" timeOffset="80419.2268">16846 7549 0,'0'0'0,"0"0"0,0 0 0,0 0 16,0 0-16,0 0 0,0 0 15,0 0-15,12 25 0,-12-25 0,0 0 16,18 23-16,-18-23 0,0 0 15,20 24-15,-20-24 0,16 14 16,-9-6 0,2 1-16,0 0 0,1 0 15,-1 0-15,-1-2 0,-1 2 16,1-4-16,-1 3 0,-2-2 16,0 1-16,-2-1 0,0-2 0,-1 1 15,1-2-15</inkml:trace>
  <inkml:trace contextRef="#ctx0" brushRef="#br0" timeOffset="81236.9314">16626 7992 0,'0'0'16,"0"0"-16,0 0 0,0 0 0,0 0 15,0 0-15,28-7 0,-28 7 0,28-8 0,-28 8 16,41-14-16,-14 7 0,2-1 15,3-1-15,3 0 16,6-2-16,-1-1 0,-3 2 0,-3 2 16,1-2-16,-5 2 0,-5 1 15,-4 3-15,-7 0 0,-4 0 16,-5 4 0,-5 0-16,-1 4 0,-5 1 15,-4 2-15,-3 4 0,-1-1 16,-2-3-16,0 3 0,-3 2 15,1 0-15,1 1 0,-2 3 0,2-1 16,4-2-16,3 0 0,2 0 16,4-1-16,2-5 0,2 1 15,4-2-15,3-2 0,4-1 0,2-2 16,4-2-16,3-4 0,-3 2 0,0 2 16,-2 1-16,-1-1 0,-1 2 15,-3 0-15,-5 0 0,-3 1 16,-2 3-16,-3 2 0,-5 6 15,-3 3-15,-3 3 0,-3 3 0,-1 1 32,-4-1-32,-5 6 0,2 0 15,3-4-15,2-4 0,4-2 16,4-5-16,3-2 0,4-4 16,4-2-16,2-3 0,6-2 15,4-4-15,0 1 0,3-1 0,-1 1 16,-1 1-16,-2 3 0,-1 4 15,-3 0-15,-4 4 0,-3 2 0,-3 2 0,-4 3 16,-5 4-16,0-2 0,0 1 16,0 0-16,1-1 0,-1-2 15,4-6-15,1-1 0,2-3 16,5-1-16,2 1 0,1-5 16,3-1-16,4-6 0,4-4 15,7-3 1,5-4-16,2-1 0,1 2 15,10-4-15,1 2 0,-2 4 16,-3 0-16,-2 3 0,-2 2 16,-2 2-16,-4 4 0,-7 3 0,-2 3 15,-7 1-15,-2 3 0,-7 4 16,-7 4-16,-6 6 0,-6 4 16,-7 4-16,-5 5 0,-2-1 0,-1-1 0,-10 8 15,-2 0-15,-1 3 0,6-6 16,6-9-16,4-5 0,4-9 15,5-5-15,10-6 0,6-6 16,4-12-16,3-9 0,0 7 16,0 5-16,0 2 0</inkml:trace>
  <inkml:trace contextRef="#ctx0" brushRef="#br0" timeOffset="81427.5424">16862 8494 0,'0'0'0,"0"0"16,0 0-16,0 0 0,0 0 0,0 0 15,0 0-15,0 0 0,3 22 16,-3-22-16,15 19 0,-15-19 15,21 25-15,-21-25 0,29 29 16,-10-14-16,2 2 16,9 9-16,2 1 15,1 0-15,2 0 0,8 6 0,0-1 0,0-3 16,1-2-16,6 0 0,-4-5 16,-1-6-16,0-5 0,-10-3 15,-8-2-15,-6-1 0</inkml:trace>
  <inkml:trace contextRef="#ctx0" brushRef="#br0" timeOffset="81830.2386">17704 7833 0,'0'0'15,"0"0"1,0 0-16,0 0 0,-18 19 0,18-19 15,-12 30-15,5-10 0,0 3 16,2 2-16,0 4 0,1 5 0,2-5 0,0-4 16,0-2-16,4-1 15,0-3-15,2-1 0,2-3 16,-2-5-16,-1-2 0,1 1 0,-1 0 16,-1 1-16,0 1 0,-2 3 15,0 2-15,0 3 0,0 1 16,0 4-16,0 5 0,0 0 15,2 1-15,-1 11 0,0 2 16,1 0-16,2 1 0,1 4 16,0 7-16,1 3 0,-1-3 0,6 6 15,4-1-15,-1-8 0,0-4 0,1-14 16,-1-6 0,-1-8-16,2-5 0,2-12 0,4-7 15,0-12-15,0-7 0,-4-11 16,-3-5-16,-3 10 0,-3 6 0,-3 6 15</inkml:trace>
  <inkml:trace contextRef="#ctx0" brushRef="#br0" timeOffset="82143.2079">17901 8256 0,'0'0'16,"0"0"-16,0 0 0,0 0 15,0 0-15,0 0 0,27 2 16,-27-2-16,29-7 0,-9 4 0,4 0 15,0 0-15,0-1 0,2 2 16,0 2 0,4 1-16,-3 0 0,-5 4 15,-4 2-15,-3 3 0,-4 4 16,-9 8-16,-7 8 0,-2 3 16,-4 3-16,-8 11 0,-3 1 0,1-3 0,0-4 0,0 2 15,3-8-15,6-7 0,5-6 16,4-7-16,4-5 15,8-5-15,6-5 0,10-10 16,8-9-16,6-5 0,4-5 16,11-6-16,10-6 0,11-2 0,0 4 15,17-7-15,3-2 16,9-2-16,-34 15 0,-21 12 0</inkml:trace>
  <inkml:trace contextRef="#ctx0" brushRef="#br0" timeOffset="82314.9606">19111 7825 0,'0'0'0,"0"0"15,0 0-15,0 0 0</inkml:trace>
  <inkml:trace contextRef="#ctx0" brushRef="#br0" timeOffset="90769.5488">12138 3539 0,'0'0'0,"0"0"16,-14-4-16,4 2 0,-1 0 0,-5 0 15,-1 0-15,-3-1 16,-1 2 0,-13 1-16,-6 2 0,-1 2 15,0 0-15,-14 8 0,-3 3 16,1 0-16,0-1 15,-25 12-15,-11 7 0,11-3 0,10 1 16,-10 2-16,-5 5 0,-20 14 16,13-1-16,8 1 0,5 1 15,7-3-15,6-1 0,0 5 0,2 4 0,3-1 16,2 0 0,-1 5-16,0 5 0,6-1 0,3-2 0,6 2 15,5 2-15,4-5 0,5 0 16,-1-6-16,-1-3 0,9-2 15,8-2-15,1 7 0,4 4 16,-6-4 0,-2-2-16,6 5 0,4 5 0,8-5 15,6-4-15,0 2 0,2 0 16,3 2-16,1 1 0,4-4 16,3-1-16,4-8 0,3-6 15,4 1-15,4-1 0,4-9 16,3-6-16,5 3 0,4 0 15,2 3-15,2-2 0,0-7 0,1-7 0,0-4 16,0-3-16,4-2 0,4 2 16,1-1-16,3-3 0,5-2 15,1-2-15,1-1 0,-1-1 0,5 0 16,1 0-16,0-4 0,-1-3 16,4 3-16,1 3 15,-5-3-15,-1-4 16,1-4-16,1-3 0,-6-3 15,-1-4-15,6-6 0,5-3 16,-4-3-16,-4 0 0,0-7 0,-1-4 0,-2 0 16,-3 0-1,1-4-15,0-2 0,-2-1 0,-1 0 0,-4-4 0,-3 1 16,1-2-16,-1 2 16,0 0-16,1 2 0,-8 2 15,-3 2-15,1-5 16,4-3-16,-6 1 0,-3 0 0,-1 1 15,0 1-15,-8 2 0,-5 2 16,-1-4-16,1-2 0,-4 3 16,1 3-16,-7-3 0,-5 0 15,-4-4-15,-2-2 0,-4-1 0,-1-1 16,-2 7-16,-2 7 0,-2-8 0,-1-2 16,-2 1-16,-1 2 0,-5-4 15,-4-1-15,-3 2 0,-2 4 16,-4 1-16,-4 2 15,-2 4-15,-1 1 0,-7 0 16,-6-1-16,-1 4 0,-2 3 16,-4 4-16,-1 3 0,-1 2 15,-2-1-15,-7 5 0,-6 3 16,0 5-16,0 4 0,-9 2 16,-3 5-16,-2-2 0,-1 0 15,0 10-15,1 7 0,-1 4 16,0 4-16,-4 0 0,-2 2 15,5 8-15,3 4 0,-3 4 0,-2 2 16,1 6-16,1 1 0,-1 5 0,0 4 16,1 8-16,0 5 0,-3 11 15,-2 8-15,27-27 0,20-17 0,13-12 16</inkml:trace>
  <inkml:trace contextRef="#ctx0" brushRef="#br0" timeOffset="98816.978">11936 5679 0,'0'0'0,"0"0"15,-21-12-15,11 5 0,-1-1 0,-2-1 0,-1 0 16,-6-4-16,-2 0 0,-1 1 16,0 0-16,-2 2 0,0 0 0,-3 1 15,0 2-15,-9-2 0,1 1 16,-3 4-16,-1 2 0,-1 3 0,0 0 16,-2 3-16,-2 1 0,-9 3 15,1 0-15,-2 3 0,-2 3 16,-6 1-16,4 1 0,1 3 15,-1 0-15,4-1 0,3 0 0,-4 2 16,4-2-16,5-1 0,3-1 16,2-1-16,1 1 15,4 4-15,3 3 0,-2 2 0,1 3 16,3 0 0,1-1-16,2 4 0,1 2 0,4-5 0,2-2 15,-1 1-15,0 0 16,2-2-16,3-1 0,5 4 0,7 1 15,-1-4-15,1-3 0,0 1 16,2 1-16,3 1 0,2 2 0,0 0 16,0-2-16,1 0 15,3-1-15,3 2 0,6 3 16,-4-4-16,-1 0 0,4 0 16,1 0-16,4 0 0,1 2 0,5-1 15,1-2-15,2 0 0,2-1 16,8 2-16,0-1 15,2-2-15,0-2 0,3 1 16,2-1-16,1-3 16,1-2-16,3-1 0,3-2 15,1-1-15,2 1 0,13-3 16,3-2-16,-6-5 0,-3-6 0,1-2 16,-1-1-16,29-6 0,-8 2 15,-8-2-15,-6-1 16,-6-2-16,-4 0 0,3 2 0,1 0 15,-7-4-15,-5-3 0,-3-1 0,0-2 16,-1 2-16,0 3 0,-3-7 16,-2-4-16,-1 1 0,0 0 0,-1 1 15,-2 3-15,-2-1 0,-2 0 16,-3-5-16,-1-3 16,-11 4-16,-4 1 0,1 0 0,3-2 15,-2 5 1,-2 3-16,-11 4 0,0-5 15,-3 4-15,-1 0 0,-1-2 16,-1-1-16,-3-1 0,-2-1 0,1 3 16,-2-1-16,-1 1 0,-1 1 15,-1-1-15,0-2 0,-2 0 16,-2 0-16,-5 1 0,-2 1 16,0 0-16,0 2 0,-4 0 0,-2 0 15,2 2-15,-1 1 0,-6-3 16,0 3-16,-2 0 0,0 1 0,0-1 15,0 0-15,-3 3 0,0 2 16,-1 2-16,1 1 0,1 0 16,1 0-16,-2 0 0,0-1 15,0 2-15,1 1 0,-3 0 0,-1-1 16,0 4-16,0 1 0,-2 0 16,-2 0-16,-2 1 0,-2 1 0,-1 3 15,-3 2-15,2-2 0,1 0 16,-10 4-16,-1 3 0,4 1 15,3 0 1,0 0-16,0 0 0,-4 6 0,-1 5 16,-30 14-1,5 1-15,8 5 0,4 5 0,2 1 0,0 1 16,4 3-16,4 2 0,-2 8 16,0 4-16,7 6 0,5 1 15,3 6-15,0 6 0,15-27 16,11-18-16,7-12 0</inkml:trace>
  <inkml:trace contextRef="#ctx0" brushRef="#br0" timeOffset="100315.7413">11653 7740 0,'0'0'0,"0"0"0,0 0 0,0 0 15,0 0-15,0 0 0,0 0 0,29 12 16,-29-12-16,0 0 0</inkml:trace>
  <inkml:trace contextRef="#ctx0" brushRef="#br0" timeOffset="102908.5409">11856 8209 0,'0'0'0,"0"0"0,0 0 0,0 0 0,0 0 16,0 0-16,0 0 0,0 0 15,0 0-15,0 0 0,0 0 16,0 0-16,0 0 0,0 0 16,23-10-16,-23 10 0</inkml:trace>
  <inkml:trace contextRef="#ctx0" brushRef="#br0" timeOffset="103231.8315">12033 8096 0,'0'0'0,"0"0"0,0 0 16,0 0-16,0 0 0,0 0 16,0 0-16,0 0 0,0 0 0,0 0 15,0 0-15,0 0 16,0 0-16,0 0 0,0 0 0,0 0 0,16-17 16,-16 17-16,0 0 0,0 0 15,0 0-15,0 0 0,0 0 16,0 0-16,0 0 0,0 0 15,0 0-15,0 0 0,0 0 0,0 0 16,0 0-16,0 0 0,0 0 16,0 0-1</inkml:trace>
  <inkml:trace contextRef="#ctx0" brushRef="#br0" timeOffset="103880.8388">12140 7866 0,'0'0'16,"0"0"-16,0 0 0,0 0 0,0 0 0,0 0 16,0 0-16,-28 7 0,28-7 15,-20 6-15,20-6 0,-22 11 16,12-2-16,-2-1 0,-2 2 16,-1 0-16,-2 0 0,0 2 15,-2 2-15,1-1 0,2 1 0,-4 2 16,2-1-16,1 0 0,0 0 0,2 0 15,0 0-15,3-4 16,1-1-16,4-4 0,0 0 0,1-2 16,1-1-16,2 0 0,2 2 15,1-3-15,0-2 0,2 3 16,0-1-16,0 2 0,0-1 0,1 5 16,-1 2-16,1 0 0,0 0 0,1 1 15,-1 4-15,-1 0 0,0 3 16,1 2-16,-1 3 0,0 7 15,-1 3-15,0 2 0,0 2 16,-1 1-16,0 2 0,0 11 16,0 2-1,1-3-15,1-1 0,-2 9 16,-2-1-16,2-4 0,0-5 0,2 6 16,0-4-16,-1-5 0,0-3 15,1-6-15,0-2 0,1-5 16,0-5-16,0-2 0,2-5 15,1-5-15,3-4 0,1-7 16,1-4-16,2-7 0,3-5 0,0-12 16,2-10-16,2-7 0,3-6 0,-6 11 15,-2 8-15,-4 8 0</inkml:trace>
  <inkml:trace contextRef="#ctx0" brushRef="#br0" timeOffset="104297.5062">12168 8199 0,'0'0'0,"0"0"16,0 0-16,0 0 0,0 0 15,0 0-15,0 0 0,0 0 16,0 0-16,0 0 0,0 0 16,27-6-16,-27 6 0,35-6 0,-14 4 15,2-1-15,2 1 0,0 2 16,1 1-16,3 1 0,-1 1 0,-4 3 15,-3 2-15,-2 1 0,-4-2 16,-6 3-16,-7 1 0,-4 5 16,-5 5-16,-8 4 0,-5 4 15,-2 1-15,-3 3 0,-9 7 16,-3-1 0,-3 5-16,2-5 0,7-6 15,6-6-15,6-7 0,5-3 0,4-4 16,4-4-16,5 0 0,3-2 15,5-5-15,3-3 0,4-2 16,6-2-16,4-2 0,4-4 16,3-2-16,3-1 0,0-1 15,2 0-15,8-5 0,2 2 0,1-4 16,2-2-16,8-2 0,0 1 0,3-1 16,3-1-16,1-16 0,2-9 15,-11 7-15,-15 13 0,-12 10 16</inkml:trace>
  <inkml:trace contextRef="#ctx0" brushRef="#br0" timeOffset="104435.612">13254 7947 0,'0'0'0,"0"0"0,0 0 15,0 0-15,11 28 0,-11-28 0,7 21 16,-7-21-1</inkml:trace>
  <inkml:trace contextRef="#ctx0" brushRef="#br0" timeOffset="109752.3155">15865 12385 0,'0'0'0,"0"0"0,0 0 16,0 0-16</inkml:trace>
  <inkml:trace contextRef="#ctx0" brushRef="#br0" timeOffset="109930.2813">16033 12297 0,'0'0'16,"0"0"-16,0 0 0,0 0 0</inkml:trace>
  <inkml:trace contextRef="#ctx0" brushRef="#br0" timeOffset="119309.2358">20655 12496 0,'0'0'0,"0"0"0,0 0 15,0 0 1,-22-5-16,22 5 0,-17-4 15,8 3-15,0 0 0,-1 1 16,-2 1-16,1-1 0,0 0 0,1 0 16,0 0-16,2 0 0,0 0 15,2 1-15,2 1 0,2-1 16,2-1-16,0 4 0,2 3 16,1-2-16,3 1 0,0 0 0,2-1 15,1 1-15,2-2 0,3 2 16,3 1-16,0-1 0,2 0 0,5 0 15,2 1-15,0-1 0,3-1 16,2 0-16,1-1 0,1 0 16,2 0-16,9 0 0,0-1 15,2 0 1,-1 2-16,3-2 0,3 1 16,5 1-16,-2 0 0,1 1 15,3 1-15,-1 2 0,0 0 0,8 1 16,-2-3-16,-1-1 0,-3 0 15,11 1-15,-1 0 0,-2 1 16,-2 2-16,-1-2 0,-1 0 16,7-2-16,-5 1 0,28 1 15,0 1-15,-8-3 0,-7 0 16,-6-1-16,-6 1 0,-6 0 0,-4 0 16,9-1-1,7 0-15,-1-1 16,1-1-16,-18-1 0,-11 1 0,6-1 15,2 0-15,-9 2 0,-4 3 0,-8-4 0,-5-1 16,-4-2-16,-4-3 0,-2 0 16,-2 0-16,-4 4 0,-4 4 0,-5-5 15,4 3 1,-4-3-16,3 2 0,-3-2 16,2 1-16,5-4 15,4-2 1,-2 2-16,-3 0 0,0 1 0</inkml:trace>
  <inkml:trace contextRef="#ctx0" brushRef="#br0" timeOffset="121694.5965">18680 16084 0,'0'0'0,"0"0"0,0 0 0,0 0 15,0 0-15,0 0 0,0 0 16,0 0-16,0 0 0,0 0 16,0 0-16,0 0 0,0 0 0,0 0 0,0 0 15,0 0-15,0 0 0,0 0 32,0 0-32,0 0 0,0 0 0,27 2 0,-27-2 0,0 0 0,0 0 15,0 0-15,0 0 16,0 0-16,0 0 0,0 0 0</inkml:trace>
  <inkml:trace contextRef="#ctx0" brushRef="#br0" timeOffset="121933.092">18752 16099 0,'0'0'0,"0"0"15,0 0-15,0 0 16,0 0-16,0 0 0,0 0 0,0 0 16,0 0-16,0 0 0,0 0 15,0 0-15,0 0 0,0 0 16,0 0-16,0 0 0,0 0 0,0 0 15,0 0-15,0 0 0,0 0 0,0 0 16,0 0-16,0 0 0,23 13 16,-23-13-16,0 0 0,0 0 15,0 0-15,0 0 0,0 0 16,0 0-16,0 0 0,0 0 16,23 14-1,-23-14-15,0 0 0,0 0 0,0 0 16,10-24-16</inkml:trace>
  <inkml:trace contextRef="#ctx0" brushRef="#br0" timeOffset="122704.0249">18841 16215 0,'0'0'0,"0"0"0,0 0 15,0 0-15,0 0 0,0 0 16,0 0-16,0 0 0,0 0 0,0 0 0,15 19 16,-15-19-16,0 0 0,0 0 15,0 0-15,0 0 0,0 0 16,0 0-16,0 0 0,16 17 15,-16-17-15,0 0 0,0 0 16,0 0-16,0 0 0,0 0 16,0 0-1,0 0-15,23 8 0,-23-8 0,0 0 16,0 0-16,0 0 0,0 0 16,0 0-16,0 0 0,0 0 15,0 0-15,0 0 0,0 0 16,23 6-16,-23-6 0,0 0 15,0 0-15,0 0 0,0 0 16,0 0-16,0 0 0,9 1 0,-9-1 0,0 0 16,0 0-16,8 0 0,-8 0 15,0 0-15,0 0 0,0 0 16,0 0-16,6 1 0,-6-1 16,0 0-16,0 0 0,0 0 15,0 0-15,0 0 0,7-2 16,-7 2-16,0 0 0,0 0 0,4-5 15,-4 5-15,0 0 0,0 0 16,5-4-16,-5 4 16,0 0-16,0 0 0,2-6 0,-2 6 15,0 0-15,3-5 0,-3 5 16,0 0-16,0 0 0,0 0 16,4-4-16,-4 4 15,0 0-15,0 0 0,5-5 0,-5 5 16,5-4-16,-5 4 0,4-3 15,-4 3-15,0 0 0,0 0 16,7-2-16,-7 2 0,0 0 16,0 0-16,4-3 0,-4 3 15,0 0-15,0 0 0,4-4 16,-4 4-16,0 0 0,0 0 0,5-2 0,-5 2 16,0 0-16,0 0 0,0 0 15,5 4-15,-5-4 0,0 0 16,4 5-16,-4-5 0,0 0 15,0 0-15,2 4 0,-2-4 16,0 0-16,0 0 0,0 0 16,0 0-16,0 0 15,0 0-15,6 2 0,-6-2 16,0 0-16,0 0 0,0 0 16,7 2-16,-7-2 0,0 0 15,0 0-15,0 0 0,0 0 16,0 0-16,0 0 0,4-2 15,-4 2-15,0 0 0,0 0 16,0 0-16,0 0 0</inkml:trace>
  <inkml:trace contextRef="#ctx0" brushRef="#br0" timeOffset="123321.7967">20714 15898 0,'0'0'0,"0"0"15,0 0-15,0 0 0</inkml:trace>
  <inkml:trace contextRef="#ctx0" brushRef="#br0" timeOffset="123537.8644">20924 16006 0,'0'0'16,"0"0"-16,0 0 0,-10 20 16,5-10-16,3 2 0,1 2 15,1 2-15,0-1 0,3 0 0,4-4 16,-2-1-16,0-1 0,-1-2 0</inkml:trace>
  <inkml:trace contextRef="#ctx0" brushRef="#br0" timeOffset="123707.1998">21070 16275 0,'0'0'0,"0"0"0,0 0 15,0 0-15,0 0 0,24-7 0,-24 7 16,0 0-16</inkml:trace>
  <inkml:trace contextRef="#ctx0" brushRef="#br0" timeOffset="124224.303">21233 16339 0,'0'0'0,"0"0"16,0 0-16,0 0 0,0 0 0,0 0 16,0 0-16,0 0 0</inkml:trace>
  <inkml:trace contextRef="#ctx0" brushRef="#br0" timeOffset="134039.7314">19125 16056 0,'0'0'0,"0"0"0,0 0 0,0 0 0,0 0 15,0 0-15,0 0 0,0 0 16,0 0-16,16 21 0,-16-21 15,0 0-15,20 14 0,-20-14 16,20 7-16,-9-1 0,0 0 16,2 0-16,2 1 0,2 0 15,-1-1-15,3-1 0,1 1 0,1-1 0,1 1 16,7 1-16,1 0 0,0-1 16,-1-1-16,2-1 0,2 0 15,-1 0-15,0 2 0,8-1 16,-1 1-16,2-2 0,1-1 15,0 1-15,1-1 0,-1 0 16,0 0-16,9 1 16,1 0-16,-3 0 0,-3 0 15,5 0-15,2 1 0,-3 0 16,0 1-16,7 1 0,0 2 16,0 0-16,1-1 0,-2 0 15,0 1-15,2 0 0,-3-2 16,1 0-16,2-1 0,-5-1 15,-4-1-15,2 2 0,2 0 0,-2-2 0,-1-1 16,1-2-16,0 0 0,1 2 16,0 0-16,26 1 0,-6 1 15,-8-2-15,-6-1 0,8-1 16,5-2-16,0 0 0,0 0 0,-23 1 16,-14-1-16,-11 1 0</inkml:trace>
  <inkml:trace contextRef="#ctx0" brushRef="#br0" timeOffset="134381.9955">25762 15794 0,'0'0'0,"0"0"16,0 0-16,29 9 0,-29-9 15,30 5-15,-10-5 0,-3 1 0,-1-1 0,-3 0 16</inkml:trace>
  <inkml:trace contextRef="#ctx0" brushRef="#br0" timeOffset="136176.1638">22388 17738 0,'0'0'0,"0"0"16,0 0-16,0 0 0,0 0 0,0 0 15,0 0-15,0 0 0,0 0 16,25 8-16,-25-8 0,20 2 16,-20-2-16,22-1 0,-22 1 0,27-3 15,-9 2-15,1-1 0,1-2 16,1 1-16,0 0 0,3 1 15,2-1-15,6-1 0,-2 1 0,3 2 16,4 0-16,-3 1 16,-1 0-16,6 1 0,0 1 15,1 2-15,-1 2 16,1 0-16,0-2 0,-2 3 16,1 1-16,6 2 0,-1-1 15,0 0-15,0-2 0,1-2 16,-1 1-16,-1-2 0,0-1 0,1 1 15,1 1-15,6 2 0,-3 1 16,2 0-16,-1-1 0,-2-3 16,-3 0-16,2 0 0,4 1 0,-6 0 15,-3-1-15,0 2 0,4-1 16,-6 1-16,-3-2 0,1 1 16,2 0-16,-4 0 0,-2 1 0,0-4 15,-1 0-15,-4 0 0,-4 2 16,0-2-16,0-2 0,-2 2 15,-3-1-15,0-2 16,0-2-16,-4 0 0,-1 2 16,0 2-16,-3 3 15,-1-1-15,-2-3 0,1 1 0,1-1 16,-1 0-16,-1 0 0,-2-1 16,1 1-16,-3 0 0,0 0 0,-1 0 0,0-1 15,-1 0-15,-2 1 0,3-1 16,-3 1-16,0 0 0,0 0 15,-3 1-15,3-1 16,-3 1-16,0 0 0,0-1 0,-2 1 16,1-1-16,-1 0 0,1-1 15,1-1-15,-1 0 0,1 0 16,0 0-16,-1 0 0,1 1 16,0-2-16,-1-1 0,1-1 0,1 0 0,0 1 15,-1 1-15</inkml:trace>
  <inkml:trace contextRef="#ctx0" brushRef="#br0" timeOffset="136925.034">20590 17833 0,'0'0'0,"0"0"0,0 0 16,0 0-16,0 0 0,0 0 0,0 0 15,0 0-15,0 0 0,0 0 16</inkml:trace>
  <inkml:trace contextRef="#ctx0" brushRef="#br0" timeOffset="140204.5782">21174 17901 0,'0'0'16,"0"0"-16,0 0 0,0 0 0,0 0 15,0 0-15,0 0 0,0 0 0,0 0 0,0 0 16,0 0-16,0 0 0,0 0 15,0 0-15,0 0 0,0 0 16</inkml:trace>
  <inkml:trace contextRef="#ctx0" brushRef="#br0" timeOffset="150435.7011">27867 17288 0,'0'0'0,"0"0"16,8 17-16,-2-5 0,2 2 0,4 7 15,2 4-15,1 0 0,0 0 16,2 3-16,1 2 16,8 4-16,1-2 0,1 1 0,0 2 15,2 4-15,-1-1 0,3-3 0,2-1 16,-2-2-16,-2 1 0,2-4 16,2-2-16,5 5 0,-3 1 15,-1 0-15,-1-1 0,0-6 16,0-5-16,0-1 0,0-2 15,-3-6-15,-3-2 0,5-4 16,4-2 0,-4-2-16,-3-2 0,1-4 0,1-1 15,-1-4-15,-2-2 0,8-11 16,6-7-16,-7 5 16,-5 3-16,3-4 0,3-2 0,-3-4 15,-2-2-15,4-9 0,2-4 16,1-1-16,2-1 0,0-7 15,0-5-15,-1-1 0,2-1 0,22-32 16,-3 5-16,-8 11 0,-6 6 0,4 0 16,2-1-16,-7 4 0,-4 3 15,2 5-15,1 4 16,-6 4-16,-4 3 0,2-1 0,0 0 16,-4 4-16,-2 4 0,-2 4 15,-2 1 1,1 3-16,2 2 0,-4 4 0,-2 3 15,-4 0-15,-3 0 0,1-1 16,2 0-16,0 7 0,-1 5 16,-1-1-16,-1-1 0,-4 0 15,-3 2-15,-4 7 0,-1-2 16,2 3-16,1 2 0,-1 0 16,1 0-16,-2-1 0,-2-2 0,0 4 15,1 1-15,1 0 0,2 1 0,-2 0 16,-2 1-16,-1-1 0</inkml:trace>
  <inkml:trace contextRef="#ctx0" brushRef="#br0" timeOffset="150620.7172">30615 15779 0,'0'0'16,"-5"4"-16,0 2 0,2-1 0,1 0 16,2 0-16,2-1 0,0-1 0,1 0 0,-2-1 15</inkml:trace>
  <inkml:trace contextRef="#ctx0" brushRef="#br0" timeOffset="154107.0215">22154 7506 0,'0'0'0,"-9"-3"0,-4-2 16,-1 0-16,-2 1 0,-8-2 0,-4 2 16,0-1-16,-2 1 0,-11-1 15,-3 0-15,2 3 0,2 2 16,-4-1-16,-3-3 0,-7 1 16,3 1-16,-1 1 0,1 1 15,1 0 1,3 0-16,-9 1 0,2 0 15,3 0-15,0-1 0,0 2 0,-1 0 16,4 1-16,3-1 0,-7 7 16,1 5-16,3 0 0,0-2 15,-6 6-15,-5 4 16,7 0-16,7 0 0,-6 4 16,-2 5-16,2-6 0,4-3 0,-20 18 0,7 2 0,8-3 15,5-2-15,4 2 0,2 3 16,5-8-16,0-6 0,2 10 15,1 6-15,4-1 0,5-3 0,0-1 16,1 2-16,4-9 16,3-3-16,1 6 0,3 2 15,3-1 1,3 1-16,1 1 0,3 4 16,-1-6-16,-1-4 0,2 3 0,1 1 15,4-13-15,4 4 0,2 3 16,2 1-16,3-2 0,3-1 15,1 0-15,3 1 0,-2-4 16,-1 0-16,8-2 0,6 0 16,-1 0-16,-2 0 0,5-4 0,5-2 0,-2-2 15,-1-3-15,10 0 0,5-2 16,0-4-16,-1-3 0,8-4 16,7-2-16,-3-1 0,-3 0 15,40-5-15,-3-2 0,-7-4 16,-4-3-16,2 2 0,1 1 15,-8 2-15,-3 0 0,4-4 0,4-3 16,-6 0-16,-3 0 0,7-2 0,4-2 16,-7 2-16,-7 3 0,8-11 15,4-7-15,-9 5 0,-6 4 16,10-9-16,6-3 0,-8 1 16,-5 0-16,6-6 0,7-4 15,-14 7-15,-10 4 16,4-5-16,3-3 15,-8 2-15,-6 0 0,-4-1 0,-4 0 16,-8 4-16,-8 5 0,-9-4 16,-8-2-16,-3 3 0,-2 0 0,-7-1 15,-4-3-15,-6 4 16,-2 3-16,-3-3 0,0-3 16,-5 7-16,-1 5 0,-10-8 0,-8-4 0,7 1 15,5 3-15,-9-2 0,-6-1 16,5 5-16,1 3 0,-9-4 15,-6-2-15,6 6 0,5 4 0,-9 1 16,-3-1-16,0 3 0,2 2 16,-9-1-16,-3-1 15,1 5-15,1 2 0,-11 3 16,-4 4-16,3 2 16,3 0-16,-16 7 0,-11 3 0,4 11 0,1 6 15,-8 8-15,-6 7 0,7 4 16,7 6-16,-9 7 0,-6 8 15,12 0-15,7-1 0,-1 11 16,-1 6-16,10 4 0,7 3 16,23-26-16,14-16 0,9-11 15</inkml:trace>
  <inkml:trace contextRef="#ctx0" brushRef="#br0" timeOffset="157580.5647">23422 10332 0,'0'0'0,"1"14"15,1 1-15,0-1 0,0 2 0,2 12 16,0 6-16,2 2 0,-1 2 16,2 17-16,-2 6 15,0 13-15,-2-1 0,-1 17 16,-1 2-16,-2-7 0,0-6 15,-4 15-15,-4 12 0,-7 10 16,-2-18-16,2-12 0,3-9 16,7-12-16,5-10 0,-1-9 0,-2-6 15,2-9-15,2-5 0,0-7 16,1-6-16,-1-5 0,0-3 0,0-5 16,0 0-16,0 0 0,0-5 0,-1-7 15,-2-6-15,3 0 0,3-2 16,-1 5-16,-1 4 15,0 4-15</inkml:trace>
  <inkml:trace contextRef="#ctx0" brushRef="#br0" timeOffset="157934.7054">23035 11612 0,'0'0'16,"0"0"-16,0 0 0,5 23 0,-5-23 0,6 26 16,-2-8-16,2 3 0,1 4 15,2 3-15,2 1 0,3 11 16,-2 2-16,3 10 0,1 0 16,-3-4-16,-1-1 0,3 4 15,1-5-15,-2-6 0,-1-2 0,-1-5 16,-1-4-1,1-5-15,-3-4 0,2-4 16,0-4-16,1-3 0,-3-4 16,2-3-16,3-4 0,3-5 15,4-4-15,0-8 0,0-5 16,3-7-16,3-5 0,10-16 16,5-7-16,11-17 15,9-12-15,4-2 0,-5 11 0,21-28 16,1 5-16,-27 32 0,-17 22 0,-13 15 15</inkml:trace>
  <inkml:trace contextRef="#ctx0" brushRef="#br0" timeOffset="158089.1647">24174 11169 0,'0'0'15,"-6"2"-15,4 1 0,1 0 16,1 0-16,1 4 15,2 6-15,3 2 16,1 3-16,0-3 0,-1-1 0,-2-3 16</inkml:trace>
  <inkml:trace contextRef="#ctx0" brushRef="#br0" timeOffset="164723.163">20402 3742 0,'0'0'0,"0"0"0,0 0 0,0 0 15,0 0-15,-10 32 0,10-32 16,-15 35-16,5-17 0,-2 7 16,-4 3-16,1 1 0,-1 1 0,-7 14 15,-3 3-15,-4 5 0,2-4 16,-2 6-16,2-2 16,4-3-16,2-2 15,-4 2-15,2-7 0,6-7 16,5-6-16,8-6 0,5-3 15,2-8-15,1-2 0,7-14 16,6-7-16,1-6 0,3-4 0,-4 4 16,-4 4-16,-2 2 0</inkml:trace>
  <inkml:trace contextRef="#ctx0" brushRef="#br0" timeOffset="165077.6913">20361 3989 0,'0'0'0,"0"0"0,0 0 15,0 0-15,0 0 0,0 0 16,0 0-16,7 27 0,-7-27 0,5 26 16,-1-4-16,-1-1 0,0 1 0,1 3 15,-1 3-15,1 0 0,1-2 16,-1 7-16,0-3 0,-1-1 16,0-2-16,3 1 0,0-5 15,-1-7-15,-1-4 0,2-4 16,-1-5-16,4-5 0,2-6 0,3-11 15,3-10 1,2-5-16,0-1 0,9-15 16,1-4-16,4-5 0,-2 3 15,3-8-15,0 2 0,-5 9 16,-4 8-16,0 1 0,-4 8 16,-4 9-16,-5 6 0,-4 9 15,-3 6-15,0 3 0,-1 2 0,-2 7 16,0 3-16,-3 5 0,-1 3 0,0-3 15,1-4-15,0-2 0</inkml:trace>
  <inkml:trace contextRef="#ctx0" brushRef="#br0" timeOffset="165562.5644">21002 4112 0,'0'0'0,"0"0"15,8-14-15,-4 4 0,2 0 16,0-2-16,1-2 0,2-4 16,-1 0-16,-1 1 0,-1 0 15,-3 2-15,-1 2 0,-2 2 16,-3 2-16,-3 3 0,0 2 0,-8 2 16,-3 3-16,-2 3 0,0 3 0,-3 5 15,-2 6-15,0 1 0,-1 1 16,-3 11-16,0 2 15,4-1-15,3-1 0,-2 7 16,2 3-16,3-8 0,5-2 0,5-6 16,5-3-16,2-3 0,2-4 0,2-6 31,4-5-31,2-3 0,2-2 0,6-4 0,5-3 16,1-4-16,-1-4 0,0 0 15,0-2-15,-3 4 0,-1 3 16,-1-3-16,-4 3 0,-3 4 15,-1 2-15,-2 2 0,1 1 16,0 4-16,0 0 0,0 2 16,1 2-16,-3-2 0,-1 0 0,1 4 15,-1 0-15,1 2 0,-1-1 16,1 1-16,-1 1 16,0-3-16,0-1 0,2-1 15,1-3-15,0-2 0,2-1 0,-1-1 16,-2 1-16,-2-1 0</inkml:trace>
  <inkml:trace contextRef="#ctx0" brushRef="#br0" timeOffset="166249.2205">21238 4144 0,'0'0'0,"0"0"16,0 0-16,0 0 16,14-17-16,-14 17 0,0 0 0,19-11 15,-19 11-15,16-2 0,-6 4 16,-1 3-16,-1 2 0,0 4 16,-2 3-1,-1 0-15,-2 3 0,-4 2 16,-4 2-16,-3 6 0,-2-3 0,0-1 15,-1-2-15,2-2 0,1-3 16,2-3-16,0-3 16,3-2-16,2-2 0,6-8 0,6-4 15,6-6-15,4-6 0,7-7 16,6-6-16,6-9 0,-2 0 0,4-6 16,-2 2-16,-5 5 0,-6 4 0,-2 1 15,-6 4-15,-7 8 0,-4 6 16,-2 5-16,-3 5 15,-3 4-15,-2 2 0,-6 8 0,-5 7 16,0-1-16,-2 4 0,-2 3 16,0 5-1,0-1-15,3 2 0,-1 5 0,3 3 16,2-4-16,3-2 0,2-1 16,1 0-16,4-7 15,0-4-15,6-5 0,5-4 0,5-3 16,5-3-16,3-11 0,4-8 15,-6 1-15,1-2 0,6-9 16,1-3-16,-4 1 0,-4 0 0,-4 4 16,-2 3-16,-5 5 0,-2 4 0,-4 4 15,0 2-15,-4 3 0,0 1 16,-6 6-16,-1 2 16,-3 5-16,0 4 0,-3 4 0,-2 5 0,-2 1 15,0 2-15,-1 2 0,-1 3 16,4-1-16,2-2 0,0 7 15,4-2-15,1-5 0,2-5 0,4-5 16,4-2-16,3-8 0,1-5 16,6-9-16,8-9 15,1-5-15,2-6 0,8-11 0,2-7 16,-3 0-16,-1 1 0,-1-11 16,-4 0-1,-5 5-15,-3 5 0,-4-3 0,-6 6 16,-4 8-16,-4 4 0,-6 8 15,-2 4-15,-6 10 0,-3 6 16,-11 11-16,-6 6 0,0 5 16,1 5-16,1 4 0,1 7 15,6-11-15,7-5 0,4-7 0</inkml:trace>
  <inkml:trace contextRef="#ctx0" brushRef="#br0" timeOffset="166527.5252">22044 4182 0,'0'0'0,"0"0"15,0 0-15,0 0 0,26 5 16,-26-5-16,22 12 0,-11-2 15,-1 3-15,-2 6 0,-4 4 16,-2 2-16,-3 3 0,-4 10 16,-5 2-1,0-4-15,-1-3 0,0 4 0,1-4 16,3-6-16,3-2 0,4-5 16,3-2-16,4-4 0,2-2 15,7-3-15,7-4 0,3 1 16,1-2-16,4 0 0,1 0 15,-2 2-15,-2-1 0,2 7 16,-1 1-16,-9 0 0,-2 1 0,-5 9 0,-5 5 16,-7-1-16,-5 1 0,-12 17 15,-10 9-15,-6 2 0,-4 1 16,-18 20-16,-7 7 0,-4 4 16,6-7-16,-10 11 0,23-29 15,14-20-15</inkml:trace>
  <inkml:trace contextRef="#ctx0" brushRef="#br0" timeOffset="166727.7876">22586 4593 0,'0'0'16,"0"0"-16,0 0 0,0 0 16,-9 27-16,9-27 0,-9 21 15,9-21-15</inkml:trace>
  <inkml:trace contextRef="#ctx0" brushRef="#br0" timeOffset="171211.5574">20682 7483 0,'0'0'0,"0"0"0,0 0 0,0 0 15,0 0-15,0 0 0,0 0 16,23 7-16,-23-7 0,22 9 15,-22-9-15,36 8 0,-18-5 0,4 0 0,3 0 16,-1 1-16,1-2 0,7 3 16,0-2-16,-2-1 0,-1-1 0,-2-1 15,2 0-15,-5-1 16,-2 1-16,1 1 0,-3 1 16,-7-1-16,-2 0 0,-2 0 15,-1 0 1,-4 2-16,-1 0 0,-9 2 0,-6 1 15,2-2-15,2 1 0,2-2 16</inkml:trace>
  <inkml:trace contextRef="#ctx0" brushRef="#br0" timeOffset="171453.528">20760 7650 0,'0'0'0,"0"0"0,0 0 0,0 0 0,0 0 16,0 0-16,-19 13 0,19-13 0,-7 18 15,4-4-15,-1 3 0,1 4 16,1 5-16,-1 11 0,-2 6 15,2 1-15,0 1 0,-3 16 16,-1 5-16,1-4 0,-2 0 16,1 15-16,2 2 0,-2 5 15,1-8 1,-1 8-16,3-2 0,1-11 0,3-10 0,4 23 0,2-10 16,0-12-16,-1-7 0,5-16 15,4-11-15,-3-10 0,-3-7 0,2-11 16,-1-8-16,-4-4 15,-1-6-15,-1 6 0,-1 2 0,1 4 16</inkml:trace>
  <inkml:trace contextRef="#ctx0" brushRef="#br0" timeOffset="172165.2986">20779 8123 0,'0'0'16,"0"0"-16,0 0 0,0 0 0,0 0 15,0 0 1,33-7-16,-33 7 0,39-4 0,-13 2 0,5-2 16,1 0-16,2-1 0,12-1 15,-1 0-15,0-1 0,-1 0 0,8-4 16,-3-1-16,-6 0 0,-4 0 16,2-4-16,-6 1 0,-7-1 15,-5-1-15,-6-4 16,-3 0-16,-6-2 0,-2 1 15,-5 0-15,-4 0 0,-4 6 16,-2 3-16,-8 1 16,-6 1-16,-2 4 0,1 3 0,-4 5 15,-1 4-15,-5 5 16,0 5-16,0 6 0,-2 5 16,3 3-16,3 1 0,5 4 0,4 3 0,3 2 0,3 2 15,4 5-15,4-4 0,5-2 16,4-3-16,5-5 0,3-2 15,5-7-15,6-4 0,5-7 16,5-5-16,6-6 0,5-4 0,6-14 16,6-8-16,3-7 0,3-6 31,9-14-31,1-3 0,-4-3 16,-2-1-16,19-27 0,-14 6 15,-18 9-15,-11 5 0,-14 16 16,-8 11-16,-8 12 0,-6 9 0,-4 6 15,-2 5-15,0 2 0,-1 3 16,-3 7-16,-3 4 0,-3 6 16,-6 8-16,-2 4 0,-3 5 0,1-1 0,1 1 15,1 7-15,0 4 16,4-4-16,2-3 0,3 0 0,3-1 16,8-3-16,4-3 0,5-5 15,3-1-15,1-1 0,1-2 0,2-1 16,3 0-16,1-1 0,-1 0 15,-1-2 1,0-1-16,-6-2 0,-2 2 16,-5 2-16,-2 4 15,-9 0-15,-6 2 0,-6 5 0,-5 4 16,-4 1-16,-5 2 0,-2-2 16,-2-1-16,1-2 0,3-7 15,6-14-15,2-11 0,8 1 16,3-1-16,3 2 0</inkml:trace>
  <inkml:trace contextRef="#ctx0" brushRef="#br0" timeOffset="172543.7777">22295 7742 0,'0'0'0,"0"0"0,0 0 0,0 0 15,0 0-15,-14 36 0,6-15 0,-1 5 16,-1 5-1,0 3-15,0 3 0,-2 8 0,1 2 16,0 8-16,1-1 0,4-9 16,1-4-16,4-2 0,3-7 15,3-9-15,3-6 0,6-7 16,6-5-16,0-12 16,3-8-16,4-9 0,4-9 0,6-12 15,-2-4-15,-5-7 0,-4-2 16,-3-10-16,-6 2 0,-3-7 15,-4 3-15,-7 9 0,-4 10 16,-4 4-16,-3 5 0,-3 9 16,-2 6-16,-4 11 0,-3 5 0,-3 11 15,-1 7-15,-6 9 0,-3 8 16,3 4-16,-1 5 0,3 6 16,3 1-16,9-3 0,6-2 0,2-10 15,3-7-15,2-5 0</inkml:trace>
  <inkml:trace contextRef="#ctx0" brushRef="#br0" timeOffset="172782.1949">22677 7845 0,'0'0'0,"0"0"0,0 0 0,-6 22 16,6-22-16,-13 28 0,3-8 15,-1 6-15,-1 2 0,-5 11 16,1 2-16,1 0 0,2 0 0,1 5 15,4-3-15,4-5 0,3-3 0,7 1 16,8-5-16,4-5 0,4-3 16,7-8-16,5-6 0,6-5 15,3-5-15,4-6 0,4-3 16,-4-5-16,-1-4 0,2-6 16,-4-1-16,-11 6 0,-7 5 0,-8 4 0</inkml:trace>
  <inkml:trace contextRef="#ctx0" brushRef="#br0" timeOffset="172967.1237">23013 7931 0,'0'0'0,"0"0"0,0 0 16,0 0-16,0 0 0,-24-6 15,15 8-15,-2 3 16,-1 2-16,-3 7 0,-1 4 16,-2 6-16,-2 5 0,-7 15 15,-3 8-15,-4 15 0,3 4 16,-4 18-16,0 2 0,1 14 15,4-2-15,6 18 0,7 0 16,4 35-16,10-24 0,1-41 16,1-29-16,0-19 0</inkml:trace>
  <inkml:trace contextRef="#ctx0" brushRef="#br0" timeOffset="173199.0798">23532 9004 0,'0'0'0,"0"0"0,-3 26 15,3-26-15,-2 20 0,0-12 0</inkml:trace>
  <inkml:trace contextRef="#ctx0" brushRef="#br0" timeOffset="262442.1885">30487 7060 0,'0'0'0,"0"0"16,0 0-16,0 0 0,0 0 0,0 0 15,0 0-15,-16 20 0,16-20 16,0 0-1,-7 26-15,7-26 0,-4 23 0,2-7 16,-2 3-16,2 0 16,1-1-16,0 3 0,-1 2 15,1-1-15,0-1 0,-2 6 16,2 0-16,0-3 0,0-1 0,0 0 16,0-3-16,0 1 15,1 0-15,0-5 0,1-2 0,0-1 16,1-2-16,3-4 0,1-5 15,0 0-15,-2 0 0,-1 0 0</inkml:trace>
  <inkml:trace contextRef="#ctx0" brushRef="#br0" timeOffset="262658.4875">30492 7311 0,'0'0'16,"0"0"-16,0 0 0,0 0 0,0 0 15,0 0 1,0 0-16,0 0 0,0 0 0,0 0 15,0 0-15,0 0 0,19-11 16,-19 11-16,0 0 0,26-4 16,-26 4-16,20-9 0,-20 9 15,0 0-15,30-13 0,-19 7 16,0-1-16,-1 2 0,0-2 16,-2-1-16,1-2 0,-2 0 0,-2 2 0,1 0 15,-2 2-15,0-1 0</inkml:trace>
  <inkml:trace contextRef="#ctx0" brushRef="#br0" timeOffset="262874.7461">30727 7042 0,'0'0'16,"0"0"-16,0 0 0,0 0 16,0 0-16,0 0 0,0 0 15,0 0-15,0 0 0,0 0 0,0 0 0,0 0 16,-17 26-16,17-26 0,-5 27 16,5-27-16,-8 38 0,4-15 15,0 4-15,0 1 0,-1 1 16,0 8-16,0 0 0,0-3 15,-3 1-15,1 3 0,0-3 0,3-4 32,2-2-32,2-5 0,0-3 0,2-4 15,0-5-15,1-5 0,3-2 16,-3-2-16,0-1 0,-1-1 16</inkml:trace>
  <inkml:trace contextRef="#ctx0" brushRef="#br0" timeOffset="263391.8872">30831 7370 0,'0'0'16,"0"0"-16,0 0 0,0 0 0,0 0 16,0 0-16,0 0 0,0 0 15,0 0-15,19 15 0,-19-15 16,0 0-16,17 19 0,-17-19 16,11 20-16,-11-20 0,11 19 0,-11-19 15,9 18 1,-5-9-16,0-1 0,2-3 15,-1 0-15,3-3 0,1-2 16,3-4-16,2-2 0,2-5 16,0-4-16,4-4 0,3-2 15,7-7-15,0-1 0,-1-3 16,-1-3-16,5-3 0,-2 4 0,-4 4 16,-4 2-16,-2 1 0,-6 5 0,-2 8 15,-2 5-15,-4 3 0,-3 1 16,-1 5-16,-4 2 0,-3 4 15,-1 1-15,-2 3 0,-1 4 16,0 2-16,-1 1 0,-2 6 16,1 4-16,2-3 0,1 0 15,3 1-15,2 2 0,1-4 0,2 0 0,3-4 16,4 0-16,2-3 0,3-2 16,3-2-16,2-2 0,0-1 15,-1 0-15,0 1 0,3-2 16,-1 1-16,-1-1 0,0 0 15,-1-2-15,-4 1 0,-2-1 0,-1 0 16,-2 1 0,-6 1-16,-4 2 0,-8 4 15,-7 2-15,-6 5 0,-6 4 16,-15 14-16,-7 6 0,-1-5 16,-2-6-16,2-1 0,11-8 15,10-5-15</inkml:trace>
  <inkml:trace contextRef="#ctx0" brushRef="#br0" timeOffset="265036.9088">31319 6829 0,'0'0'0,"0"0"16,-14-7-16,7 2 0,-1-2 0,-3 0 15,-3 1-15,-1-1 0,0-1 0,-7-2 16,-2 2-16,-1 1 16,2 2-16,-4-1 0,-5 1 15,2 3-15,0 1 16,-12 4-16,-4 3 16,3 1-16,2 0 0,-12 5 0,-3 4 15,4-2-15,4-1 0,-9 8 16,1 5-16,8-5 0,4-1 0,1 3 15,0 3-15,4-4 16,5-2-16,-6 9 0,1 4 16,7-7-16,5-3 0,0 7 0,-2 5 0,5-3 15,4-2-15,1 7 0,2 6 16,4-4 0,3-3-16,5 4 0,3 1 0,2-7 0,1-4 0,6 4 15,7 1-15,-1-4 0,2-3 16,2-2-16,2 1 0,-2-4 15,0-3 1,3 2-16,3 3 0,-4-5 16,0-1-16,3 0 15,3-2-15,4 3 0,5-2 0,0-3 16,0 0-16,0-3 0,-1-1 16,2-2-16,2 0 0,-2 0 15,0-2-15,4 0 0,2 0 16,-2-3-16,0-1 0,3 1 0,2 0 0,-1-3 15,-1-3-15,1-1 0,2 1 16,1-3-16,1-1 0,6-1 16,-3 0-16,0-7 0,-2-3 15,0-1-15,-2-1 0,2 0 16,-1 0-16,-1 0 0,1-4 16,-4 1-16,-3-1 15,-1-3-15,0-3 0,-2-3 16,0-1-16,-3 0 0,-4 3 15,0 0-15,-1 1 0,-2-3 16,0-5-16,-4 0 0,-3 0 16,-2 1-16,-3 0 0,-1 0 15,0 2-15,-2-1 0,-1 1 16,-1-1-16,-1 2 0,-2-2 0,-1 0 0,-1 0 16,2 4-16,-4-1 0,-1-2 15,-2 2-15,-1-1 0,-1 5 16,0-1-16,-3 0 0,0 0 0,-2 1 15,-1 2-15,0-1 0,-2 1 16,-2-1-16,-2 0 0,0-3 16,0 3-16,-2-1 0,0 2 0,-2 3 15,0 3-15,-1-2 0,-1-1 16,-1-1-16,0 3 0,-2-1 16,-1 2-16,1 4 0,1 2 0,-3 0 15,-4-1-15,2 0 0,-1 0 16,-2 3-16,-1 0 0,-1 2 15,-2 2 1,1 2-16,-1 2 0,-2 0 16,-2 1-16,-5 3 0,0 1 15,-1 2-15,0 3 0,-2 3 16,-3 1-16,1 4 0,0 1 0,0 3 16,-2 1-16,2 2 0,0 1 15,9-4-15,10-4 0,8-5 16</inkml:trace>
  <inkml:trace contextRef="#ctx0" brushRef="#br0" timeOffset="272175.3529">30690 8635 0,'0'0'0,"0"0"0,0 0 0,0 0 15,0 0-15,-20 13 0,20-13 16,-13 17-16,9-6 0,-3 5 16,0 2-16,-1 3 0,-1 1 0,-4 11 15,-3 3-15,2 1 0,1 0 16,-4 11-16,1 4 0,-2-3 15,0-1-15,-1 7 0,0-4 0,1-6 16,3-6-16,-3 2 0,2-7 16,2-7-16,4-6 0,5-13 15,5-8-15,0-6 0,3-1 0,5-7 16,4-8-16,-1-3 0,1-7 16,6-13-16,3-5 0,-2 3 15,-3 3-15,6-15 0,1-5 0,-2 8 16,-1 7-16,0-2 0,-2 5 15,-6 9-15,-5 6 0,0 7 16,0 6-16,-3 2 0,-1 5 0,0 5 16,-1 3-16,-2 3 0,2 0 15,0 6-15,0 2 0,3 3 0,0 3 16,1 1 0,2 4-16,-1 1 0,0 1 15,2 3-15,1 4 16,-2 0-16,0 2 0,1 9 0,-1 2 15,-3-1-15,0-1 0,-1 1 16,0 0-16,0-4 0,-2-3 16,0 2-16,-1-3 0,-1-9 15,-1-3-15,-3-3 0,-3-5 0,-2-1 16,-2-3-16,-4-1 0,-4-3 0,1-2 16,1-1-16,0-3 15,0-2-15,-1-2 0,1-1 0,0-3 16,-1-2-16,3 1 0,1-1 15,1 0-15,1 0 0,3 1 16,4 1-16,0 2 16,3-1-16,1-1 0,0-1 15,3 2-15,4 0 16,1 2-16,4 2 0,3-2 16,0 1-16,4-2 0,1 2 0,4-1 15,2 0-15,5-1 0,-2 0 16,0 1-16,-1 0 0,0-1 15,-1 2-15,0 0 0,-1 1 0,-3 2 0,-3-1 16,-1-3-16,-2-3 0,-1 2 16,1 1-16,-1-1 0,1-3 15,-3-1-15,-1-4 0,-2 1 16,-1-3-16,-3 1 0,0 0 16,-4 1-16,-1 0 0,-1 1 15,-1 2-15,-2 1 16,-2 1-16,0 4 15,-2 1-15,0 5 0,-2 2 0,0 5 16,1 1-16,-3 4 0,-2 0 0,0 3 0,0 3 16,0 2-16,2 1 0,2 2 0,0 0 15,1 3-15,4-1 16,-1-2-16,1-2 0,4-4 16,3-4-16,3-1 0,0-3 15,3-4-15,1-7 0,0-1 16,2-3-16,3-4 0,3-5 15,-1 0-15,-1-1 0,3-5 16,0 0-16,-1 1 0,1 1 0,-5 0 16,-1 1-16,-5 3 0,-1 2 15,-2 3-15,1 1 0,-3 4 0,0 0 16,-1 1-16,0 1 0,-2 4 16,0 0-16,0 4 0,0 1 15,-1 3-15,-1 0 0,-2 5 16,0 4-16,1 1 0,0 2 0,1 4 15,-1 1-15,1 2 0,2 0 16,-3 9 0,0 3-16,1-1 0,1-1 15,0 3-15,1 3 0,2 4 16,1-3-16,2 1 0,-1 3 16,0-2-16,2-1 0,1 9 15,-1 2-15,0-6 0,-2-4 0,2 4 16,-1 3-16,0-2 0,-1-2 15,-2 3-15,-1-3 0,0-5 0,1-5 16,-1-1-16,0-2 16,0-4-16,1-6 0,-2-6 0,-1-4 15,-1-6-15,0-2 0,0-3 16,2-5-16,-2 3 0,-1-1 16,0-3-16,-2-1 0,0-2 0,-2 0 15,-2-6 1,-1-6-16,0-1 0,0 0 15,1-7-15,-2-4 0,1-3 16,1 0-16,-1-5 0,0-5 16,0-4-16,3 3 0,5-3 15,2-1-15,2 3 0,3 1 0,3-6 16,0-1-16,2 3 0,1 2 16,6-1-16,3-1 0,1 4 0,-2 2 0,11-6 15,6 2-15,-11 12 16,-8 9-16,-3 7 0</inkml:trace>
  <inkml:trace contextRef="#ctx0" brushRef="#br0" timeOffset="272830.205">31366 9061 0,'0'0'0,"0"0"0,0 0 16,0 0-16,0 0 0,0 0 15,0 0-15,21-17 0,-21 17 0,20-9 0,-20 9 16,27-7-16,-10 3 0,-2 2 16,0 1-16,-1 1 0,-1 2 15,-2 3-15,-1 2 0,-2 2 16,-2 2-16,-3 3 0,-2 3 16,-2 1-16,-1 0 0,-6 6 15,-2 0-15,1-2 0,1-4 0,3-4 16,1-3-16,1-1 0,2-2 15,2-4-15,4-3 0,2-3 0,2-4 16,2-6-16,1-5 0,4-4 0,3-3 16,6-13-16,3-5 15,-2-1-15,-1 0 0,8-15 16,2-3-16,-3 8 0,-3 4 0,2-2 16,-2 3-16,-9 6 15,-6 5-15,-3 5 16,-4 9-16,-4 8 0,-2 4 15,-2 2-15,-1 5 0,0 4 0,-1 2 16,-1 9-16,-2 5 16,0 1-16,-2 1 0,1 2 15,1 4-15,-2 0 0,0 0 0,0 6 16,0 2-16,4-4 16,2-2-16,5-1 0,2 0 0,3-1 0,0 0 15,4-1-15,3-2 0,2-2 0,0-1 16,4-2-16,2-2 15,-2 1-15,-2 2 0,1-1 0,1 0 16,-3-1-16,-3-1 0,-1-3 16,1 0-16,-5-3 0,-2-1 15,-1 0 1,-2-4-16,0 1 0,-2 0 16,-3-4-16,1 2 0,-4-1 15,-3 0-15,-3 4 0,-5 3 16,-3 2-16,-4 2 0,-9 8 15,-6 6-15,-13 7 0,-3 3 0,-17 13 16,-6 7-16,16-12 0,14-10 16,10-7-16</inkml:trace>
  <inkml:trace contextRef="#ctx0" brushRef="#br0" timeOffset="310795.3313">26710 11553 0,'0'0'0,"-4"8"16,-3 3-16,0 3 0,-2 2 0,-7 10 15,-1 5 1,-1 4-16,2 4 0,-9 11 15,-1 2-15,-3 11 0,2-3 0,-3 14 16,1 3-16,3-9 16,0-6-16,2 6 0,3-3 15,5-13-15,2-10 0,3 2 16,6-17-16,4-15 0,2-4 0,6-8 16,4-6-16,0-8 0,1-8 0,4-13 15,4-11-15,-4 12 0,-5 7 0,-3 8 16</inkml:trace>
  <inkml:trace contextRef="#ctx0" brushRef="#br0" timeOffset="311065.0727">26779 11558 0,'0'0'0,"0"0"0,0 0 0,0 0 15,-7 25-15,7-25 0,-2 32 16,2-10-16,0 3 0,-1 5 15,-1 5-15,-1 12 0,2 0 0,0 14 32,0 1-32,0 1 0,0-1 0,0 6 15,0-6-15,2-7 0,1-6 16,1-3-16,0-8 0,-2-9 16,0-7-16,0-6 0,0-4 15,-1-4-15,1-4 0,-1-4 16,-3-3-16,-2-6 0,-1-3 0,0 2 15,2 1-15,1 2 0</inkml:trace>
  <inkml:trace contextRef="#ctx0" brushRef="#br0" timeOffset="311281.2787">26430 12132 0,'0'0'0,"0"0"15,0 0 1,0 0-16,0 0 0,0 0 15,0 0-15,21-17 0,-21 17 0,29-12 16,-9 3 0,2-1-16,2-1 0,2 0 0,0 0 15,0-1-15,1-1 0,6-2 16,0-1-16,0 1 0,-1 0 16,8-7-16,-1-5 15,-7 7-15,-5 3 0,-5 3 0</inkml:trace>
  <inkml:trace contextRef="#ctx0" brushRef="#br0" timeOffset="311528.8273">27157 11387 0,'0'0'0,"0"0"0,0 0 16,-19 23-16,11-12 0,1 5 0,-2 4 15,-1 10-15,0 5 0,0 4 16,1 4-16,-1 16 0,3 3 0,-2 13 15,1-2-15,3-1 16,1-1-16,3 2 0,2-9 16,2-2-16,-1-8 0,3-9 0,3-6 0,3-10 15,2-5-15,3-8 0,2-5 16,1-9-16,1-5 0,4-11 16,4-6-16,0-7 0,2-7 0,-8 9 15,-5 7-15,-4 4 0</inkml:trace>
  <inkml:trace contextRef="#ctx0" brushRef="#br0" timeOffset="311713.582">27361 12154 0,'0'0'0,"0"0"0,0 0 0,0 0 16,0 0-16,0 0 16,0 0-16,32-18 15,-32 18 1,41-15-16,-20 6 0,3-1 0,3-2 15,0 1-15,-3 0 0,8-5 16,0 1-16,-5 2 0,-4 3 16,-5 1-16</inkml:trace>
  <inkml:trace contextRef="#ctx0" brushRef="#br0" timeOffset="312515.7882">27876 11673 0,'0'0'0,"0"0"0,0 0 16,0 0-16,0 0 0,0 0 15,0 0-15,0 0 16,27-7-16,-27 7 0,0 0 16,30-2-16,-30 2 0,0 0 15,28 4-15,-28-4 0,15 8 0,-9-1 16,-2 3-1,-1 4-15,-1 1 0,-2 7 0,-2 3 16,-2 0-16,-2 2 0,-1 5 16,-2-2-16,0-3 0,1-2 0,1 0 15,2-5-15,2-2 0,2-2 0,3-6 16,2-3-16,3-1 0,2-1 16,2-3-16,1-3 0,2-1 0,2-2 15,0 0-15,3 1 0,-1-1 16,-1 1-16,0 0 0,-2 1 15,-2 0-15,-1 2 0,-4 3 0,0 3 16,-2 1-16,-3 2 0,-2 3 16,-2 4-16,-2 2 0,-3 5 15,-3 3-15,-3 3 0,-1-1 16,-3-2-16,-2 5 0,-1-3 16,4-6-16,1-3 0,3-5 15,4-4 1,1-2-16,3-1 0,3-7 0,3-3 15,1-3-15,3-2 0,2-3 16,2-4-16,3 1 0,3 1 0,4-6 16,1 0-16,0-1 15,0 1-15,1 2 0,2-2 16,-3 4-16,-2 1 0,-1 1 16,-1 0-16,-2 1 0,2-2 0,-3 2 0,0-1 15,-1-1-15,-1 2 0,-3-3 16,-3-2-16,-1 2 15,1 2-15,-2-2 0,0 0 16,-4-1-16,-2 2 0,-2 3 16,-3 4-16,-1 3 0,0 2 0,-2 3 15,-1 3-15,0 1 16,0 1-16,-1 5 0,-2 2 16,1 2-16,0-1 0,-1 3 15,2 1-15,4 1 0,1 0 16,3 4-16,2 2 0,3-2 15,2 1-15,6-3 16,5-1-16,1-3 0,2-2 0,4-5 16,4-3-16,0 0 0,-1-1 0,4-5 0,3-3 15,-1-2-15,-3-4 0,8-5 16,0-4-16,-2-1 0,-2-1 16,-7 4-16,-5 3 0,-4 2 0</inkml:trace>
  <inkml:trace contextRef="#ctx0" brushRef="#br0" timeOffset="312700.804">28825 11623 0,'0'0'15,"0"0"-15,0 0 0,0 0 0,0 0 16,36-3-16,-36 3 0,43-11 0,-15 2 15,4-2-15,3-6 0,4 0 16,-6 2-16,-6 3 0</inkml:trace>
  <inkml:trace contextRef="#ctx0" brushRef="#br0" timeOffset="313171.3449">28171 8311 0,'0'0'0,"-4"2"0,-1 0 16,1 1-16,1-1 0,-1 0 0,2-1 0,0 0 15</inkml:trace>
  <inkml:trace contextRef="#ctx0" brushRef="#br0" timeOffset="313534.7903">27391 9144 0,'0'0'15,"0"0"-15,0 0 0,0 0 0</inkml:trace>
  <inkml:trace contextRef="#ctx0" brushRef="#br0" timeOffset="314460.0072">25750 7756 0,'0'0'0,"0"0"0,0 0 16,0 0-16,0 0 0,-22 2 15,22-2-15,0 0 0,-30 3 0,18 3 16,0 4-16,-1 1 0,-1 1 0,-3 3 15,-3 2-15,1 1 0,2 4 16,-6 7-16,-2 3 0,3 1 16,1 1-16,-3 11 0,1 2 15,2-6-15,1-4 0,1 4 16,4-4-16,5-6 0,5-4 0,7-4 16,7-1-1,2-5-15,2-3 0,4-5 16,3-5-16,5 1 0,2 2 15,3-5-15,2-1 0,-1 2 16,0-1-16,-1 2 0,1 1 16,-4 0-16,-3 3 0,-3 1 0,-1 1 15,-5 3-15,-3 1 0,-5 6 16,-5 2-16,-4-1 0,-3 2 0,-8 9 16,-3 4-16,-4 1 0,-2-1 15,-3 3-15,-3 0 0,3 1 16,2 0-16,-4 3 0,3-3 15,6-10-15,5-10 0,9-13 0,6-9 16,0 0-16,-2 2 0,2-3 16</inkml:trace>
  <inkml:trace contextRef="#ctx0" brushRef="#br0" timeOffset="314792.1835">26038 8391 0,'0'0'0,"0"0"0,0 0 0,0 0 16,0 0-16,-17 27 0,17-27 0,-15 25 16,7-11-16,2 4 0,0 0 15,2 0-15,1-1 0,5-1 0,2-2 16,4 3-16,3-2 0,5-9 16,5-6-16,1-5 0,1-4 15,3-3-15,2-3 16,8-4-16,-1 1 0,-3 1 0,-1 4 0,-6 2 15,-4 2-15,-1 6 0,-5 5 16,-5 3-16,-2 5 0,-1 4 0,-1 4 16,-2 0-16,-3 0 0,0 4 15,0 2-15,1-1 0,3-1 16,3 0-16,6 0 0,1-4 16,4-3-16,5-6 15,6-5-15,1-6 16,2-1-16,-1-2 0,-8 2 0,-4 1 15</inkml:trace>
  <inkml:trace contextRef="#ctx0" brushRef="#br0" timeOffset="314961.6191">27124 8591 0,'0'0'0,"0"0"0,0 0 15,0 0-15,0 0 0,32-1 0,-32 1 16,34-10-16,-12 5 0,8 0 15,6-2-15,3-1 0,3-1 16,3-1-16,-7 2 0,-6 2 16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63986 10258 999,'-13'-8'0,"-8"0"-3,-8 1 0,-10-1-3,0 2-5,8 2-9,8 4-9,7 2-10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1"/>
    </inkml:context>
    <inkml:brush xml:id="br0">
      <inkml:brushProperty name="width" value="0.02703" units="cm"/>
      <inkml:brushProperty name="height" value="0.02703" units="cm"/>
      <inkml:brushProperty name="color" value="#FED406"/>
    </inkml:brush>
  </inkml:definitions>
  <inkml:trace contextRef="#ctx0" brushRef="#br0">38515 18750 813,'-6'8'33,"1"2"-6,2 0-7,2 1-4,1 1-4,0 2 0,0 0 0,0 1 0,0 1-1,0-1-2,0 1-2,0 0-1,0 0-3,0 1 0,0 1-1,0 1-1,0 0-1,0 1 0,0 0 0,0-1-1,0 0 0,0-1 0,0 0 0,0-2-1,0-1 0,2 1 1,0 0 1,2-1 0,-1 1 0,-1 0-1,0-1-2,-2 1-1,0-1 0,0-1 0,0-1 1,0 0 1,0-2 0,0-1 1,0 0 1,0-2 0,0 0 1,0 2-1,0 0 1,0 1 0,0 0 0,0 0 0,0-2 0,0-1-1,0 1 1,0 0 0,0 1-1,0 2 0,1-2 1,0 1-1,2-2 1,0 0-1,0-2 1,0 1-1,-2 0-1,0 0 1,-1 0-1,0 0 1,0-1-1,0 1 1,0 0 0,0 0-1,0 0 1,0 0 0,0-1 0,0 1-1,0 0 0,0 0-1,0 0 0,0 0 0,0-1 0,0 1-1,0 0 1,2 2-1,0 0-1,1 1-1,0 0 1,0 0-1,-2-2 0,0 0 1,-1-2-1,0 1-1,0 0 0,0 0 0,0 0-1,0 1 1,0 2 1,0 0 0,0 0 0,0-1-2,0 0 0,0-2-1,0 0 0,2 0 1,0 0 2,2-1 1,-1 2 1,-1 0 1,0 1 1,-2 2 0,0-1 1,0-1-1,0-1 1,0 0 0,0-1 0,0 1-1,0 2 1,0 0 0,0 0 0,0-1 0,0 0-1,0-2 0,0 0 0,0 2 0,0 0 0,0 1 0,0 1 1,0 0 0,0-1-1,0 1 1,0 0-1,0 0 1,0-1-1,0 1 1,0 0-1,0 0 1,0-1 1,0 1 0,0 0 1,0 0-1,0-1 0,0 1-1,0 0 1,0 0 0,0-1-1,0 1 1,1 0 0,0 0 0,2-1 0,0 1 0,0 0 0,0 1 0,-2 2 0,0 0-1,-1 1 1,0-1-1,0 1 0,0 0 0,0 0 0,0 1 0,0 1 0,0 1-1,0 1 0,0 1-1,0 1-2,0 1-1,0 1 0,0-1 0,0 1 2,0-1 0,0 1-2,0-1-5,0 1-4,0-1-5,0-1-1,0-3 3,0-3 3,0-2 2,0-4 1,0 1 1,0-2 0,0 0-1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7"/>
    </inkml:context>
    <inkml:brush xml:id="br0">
      <inkml:brushProperty name="width" value="0.02334" units="cm"/>
      <inkml:brushProperty name="height" value="0.02334" units="cm"/>
      <inkml:brushProperty name="color" value="#FED406"/>
    </inkml:brush>
  </inkml:definitions>
  <inkml:trace contextRef="#ctx0" brushRef="#br0">16750 44100 942,'0'15'18,"0"-1"-3,0-1-4,0 0-5,0-1-2,0 1-1,0 1-2,0 1-2,0 2-3,0 1-3,0 3-4,0 1-3,0 1-3,0 1-3,0-1-1,0 1-2,0-3 0,2-2-1,0-3-1,1-2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3"/>
    </inkml:context>
    <inkml:brush xml:id="br0">
      <inkml:brushProperty name="width" value="0.02328" units="cm"/>
      <inkml:brushProperty name="height" value="0.02328" units="cm"/>
      <inkml:brushProperty name="color" value="#F2395B"/>
    </inkml:brush>
  </inkml:definitions>
  <inkml:trace contextRef="#ctx0" brushRef="#br0">69700 35700 945,'-22'-25'-4,"6"0"12,7 0 11,6 0 12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7"/>
    </inkml:context>
    <inkml:brush xml:id="br0">
      <inkml:brushProperty name="width" value="0.02336" units="cm"/>
      <inkml:brushProperty name="height" value="0.02336" units="cm"/>
      <inkml:brushProperty name="color" value="#FED406"/>
    </inkml:brush>
  </inkml:definitions>
  <inkml:trace contextRef="#ctx0" brushRef="#br0">16715 45800 941,'-7'8'12,"3"0"0,1-1 0,2 1 0,1 0-4,0 0-6,0 0-5,0-1-8,0 2-3,0 2-3,0 2-3,0 1-2,0 2-1,0-1 1,0 1 2,0 0 1,0-1 1,0 1 2,0 0 2,0-1 2,0 1 1,0-1 1,0 1 3,0 0 0,0-1 2,0-1 2,0-1 1,0-1 1,0-1 1,0-1-1,0 0 0,0-2 0,0 0 2,0 0 7,0 0 6,0-1 6,0 1 4,0 0 1,0 0 1,0 0 1,0 0-2,0 1-4,0 1-4,0 2-5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8:59"/>
    </inkml:context>
    <inkml:brush xml:id="br0">
      <inkml:brushProperty name="width" value="0.05042" units="cm"/>
      <inkml:brushProperty name="height" value="0.05042" units="cm"/>
      <inkml:brushProperty name="color" value="#FED406"/>
    </inkml:brush>
  </inkml:definitions>
  <inkml:trace contextRef="#ctx0" brushRef="#br0">47983 44681 436,'-6'-7'30,"4"2"9,4 2 8,4 2 9,2 3 0,1 4-7,2 4-9,0 3-8,0 3-5,-3 0-6,-1-1-5,-2 1-5,-1 0-2,0-1-2,0 1 0,0 0 0,0-1-3,2 1-1,0 0-2,2-1-2,0 0 0,1-1 1,1 0 2,2-2 1,1-5 2,3-10 2,3-10 2,3-9 2,3-9 1,3-5-1,3-6-2,3-6 0,1-3-2,2-2 0,1 0-1,1-1 0,-1-1-7,0 2-9,-2 1-10,0 1-11,-3 4-5,-7 7 1,-5 9 1,-6 8 1,-5 4-6,1 2-12,-2 3-12,0 1-12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39:02"/>
    </inkml:context>
    <inkml:brush xml:id="br0">
      <inkml:brushProperty name="width" value="0.04808" units="cm"/>
      <inkml:brushProperty name="height" value="0.04808" units="cm"/>
      <inkml:brushProperty name="color" value="#FED406"/>
    </inkml:brush>
  </inkml:definitions>
  <inkml:trace contextRef="#ctx0" brushRef="#br0">47450 45144 457,'15'8'140,"-1"-1"-30,-1 1-30,0 0-31,-2 0-18,1 2-4,0 0-5,0 1-5,-1 2-3,1 1-1,0 3-1,0 2-1,-1 0-1,1 1-5,0-1-4,0 1-3,-2-1-2,-1-1 1,-2-1 0,-2-1 1,-1-1 0,2-1 0,0-1 0,1 0 0,2-2 0,0-1 3,1-1 3,2 0 2,-1-4 0,1-2-2,0-6-2,0-2-3,-1-4 0,1-2-1,0-2-1,-1-1 0,3-5 1,4-5-1,3-6 2,5-6 0,1-3-1,1 3-3,-1 2-3,0 2-2,0 2-2,-3 3 1,-1 3 1,-3 3 1,-1 2-5,-1 1-10,-1 1-11,0 1-10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0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81536 13661 999,'-16'-31'0,"1"3"0,-1 2 0,1 1 0,0-1-6,2-4-12,3-6-12,1-4-12,3 2-2,2 9 10,4 11 10,2 9 9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05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48629 17022 513,'-2'-14'8,"0"3"3,-3 2 3,-2 4 4,-1 1 0,-2 0-3,0 0-4,-1 0-2,-1 1-3,0 1 0,0 0-1,1 2-1,-1 0-1,0 0 0,0 0-1,1 0-1,-1 0 0,2 2 0,1 0 1,1 1-1,-1 1 1,0 0-1,-2 0 1,0 0 0,-1 0 0,1 0-1,-1 0 1,0 0-1,0 0 0,-1 2-1,-1 0 0,-1 1 0,-1 1-1,0 0 1,0 0 0,1 0 1,-1-1 0,0 1 0,1 0 0,-1 0 0,0 0 1,1 0-1,-1-1 1,0 1 1,1 0-1,1 0 0,1 0 0,1 0 0,-1-1-1,0-1 1,-1-1 0,-1 0-1,0-1 1,2 2-1,2 0 1,3 2-1,-1 0 0,0 1-1,-2 1 1,0 2-1,-1 0 1,-1 1-1,-1 1 0,-1 2 1,-1-1-1,2 1 1,1 0-1,1-1 0,-1 1 1,0 0 0,-1-1 0,-1 1 1,-1 0 0,2 1 0,1 1-1,1 1 1,0 1 0,0 1 0,1 1 1,-1 1 0,0 1-1,0 1 1,1 1 0,-1 1-1,1 1 1,0 3 0,2 1 1,1 3 0,0-1 0,0-2 0,0-2-1,0-1 0,1-2-1,1-1 0,0-1-1,2-1 0,0-1-1,2-1 1,0-2 1,2 1-1,0-2 1,0 1 1,0-1-1,0 1 1,0 0 1,0-1-1,0 1 2,0-1-1,0 2 1,0 1-1,0 3 0,0 1 0,0 2-1,2 1 1,0 1-2,2 1 1,0 0 0,0-2 1,-1 0 0,2-1 1,-1-1 0,1-3-1,2-1-1,0-3 0,1 0-1,0 0 1,0-1-1,-1 1 1,1-2 0,0-1-1,0-3-1,0-1-1,0 0 1,1 0 0,2 1 0,0 1 1,1 0 0,-1-1 0,1-1 0,0 0-1,0-1 0,-1-1 1,1 1-1,0 0 1,0 0 0,-1-1 1,1 1-1,0 0 1,0-1 0,0-1-1,-1 0 0,1-2 1,0 0-1,1 2 0,2 0 0,0 1 0,1 0 1,-1 0-1,1-2 0,0-1 0,-1 1 1,1 0 0,0 1 0,-1 2 0,1-2 0,2-1 1,0-2-1,1-2 0,0-1 1,1 2-1,-1 0 0,1 1 0,0 2-1,1 0 1,1 1 0,1 2 0,1-1-1,0-1 0,-1-1-1,1 0 0,-1-1-1,1-1 1,-1 1-1,1 0 1,-2 0 0,-1 0 0,-3 0-1,-1-1 1,-1 1-1,1 0 1,1 0-1,2 0 1,-2-1 0,1-1-1,-2-1 0,-1 0 0,0-2-1,-1 0 1,1-2 0,0 0 1,-1-1-1,1 2 1,0 0 0,-1 2-1,1-1 1,0-1 0,0 0-1,-1-1 1,1-1-1,1 0 1,2 0-1,0 0 0,0 0 0,1 0 0,-1 0 1,1 0-2,0 0 1,1 0 0,1 0 0,1 0 0,1-1 0,-1-1 0,1 0 0,-1-1 0,0-1 0,-1 0 0,-1 0 0,0 0 0,-1 0 0,1 0-1,1 0 1,1 1 0,0-2 0,1 0 0,-1-2 0,1 0 0,-1-1 0,1 0 0,-1 1 0,1-1 0,-1-1 0,1 0 0,-1-1 0,1-1-1,0-2 1,1 0-1,1-1 1,1-1 0,0-1-1,-1 2 1,-1 1 0,-1 1 0,1 0 0,2 0 0,5 1 0,1-1 0,2-1 0,-1-2-1,-1-1 1,-1-3-1,-1-1 0,0-1 0,1-1 1,-1-1-1,0 0 0,1 1 0,-1 1 0,0 1-1,0 1 0,-1 1 1,-1 0-1,-1 3 1,-2-2-1,-1 0 1,-3-1-1,-1-1 0,-2-1-1,-3 1 2,-1-1 1,-2 1 0,-2-1 0,1 1 1,0-1 0,0 0 0,-2 0 0,-1-3 1,-2-1-1,-2-3 0,-1 0 1,0 1-1,0 1 0,0 2 1,-1-1-1,-1 1 0,0-1-1,-1 1 1,-1-1-1,0 3 1,0 0-1,0 0 1,0 1 0,0-1-1,0-1-1,0-1 0,-1 0 0,-1 1-1,0 1 0,-1 1 0,-1 0-1,0-1 1,0-1-1,0-1 0,-1-1 0,0-1 0,-1-1 1,-1-1 0,-1 0 0,0-1 1,0 1 0,0 0 0,0 0 1,1 3-1,-1 1 1,0 3 0,-1 0 0,0 0 1,-1 1-1,-1-1 0,-2 1 1,0 1-1,-1 1 2,-1 1-1,0 0 1,0 1-1,2-1 1,1 0-1,-1 1 1,0 3-1,-1 1 0,-1 2 0,-1 1 0,-1-2 0,-2 0-1,1-1 0,-2-1 1,2 1-1,1-1 0,1 0 0,0 1 0,1 0 0,-1 2 2,0 1-1,-1-2 0,-3-2-2,-3-3-3,-3-3-2,-1-1-1,-1 1 0,1 1 1,-1 1 1,1 0 1,0 0 0,-1 1 2,1-1 0,-1 1 1,1 0 0,-1 2-1,1 1 1,-1 0 0,1 1 0,-1-1 2,1 0 0,0 1 0,-1 1 1,1 0-1,-1 2 0,1 0 0,0 0 0,-1 0-1,1 1-1,-1-1 1,1 0-1,-1 0 1,1 0 0,0 0-1,1 1-1,1-1 0,1 0-2,-1 0 0,-1 2 1,-3 1 1,-1 0-1,-2 2 2,-2 1 0,-3 0 0,-1 2 1,0 0 0,4 0 0,2 0-1,3 0 0,1 0-1,-1 0 1,-1 0 0,-1 0 0,0-1 0,0-1 1,-1 0-1,1-1 1,0-1 0,1 2-1,1 0 0,1 2 0,0 0-1,-1 2 1,0 0-1,-2 2 1,0 1-1,1 5-2,1 4-1,1 4-1,1 2-3,-1 3-4,1 1-4,0 3-5,0 1-5,2 0-5,3 2-5,2 1-5,2-3 1,4-5 7,4-6 7,4-6 8,2-4 3,1 1-3,-1 0-3,0 0-3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0:1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69275 4425 333,'49'20'167,"16"14"-1,16 14 1,15 16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04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58002 21350 668,'-9'10'108,"0"3"-27,-1 5-27,-1 4-26,0 1-16,0 2-1,2 1-3,1 1-2,0-1-5,0-3-8,1-3-8,-1-3-8,0-2-4,2 0-1,1-2 0,0-1-1,3-2-2,2-4-3,4-4-3,2-4-4,2-3 3,0-2 9,0-2 7,-1-1 8,1 1 11,-2 8 16,-1 6 13,0 7 16,-2 5 6,-1 3 1,0 3-2,-2 3 0,0 3-4,0 1-6,0 2-8,0 3-6,0 1-8,0 2-6,0 2-9,0 2-6,0 2-6,0 2-6,0 2-4,0 2-5,0 1-5,0 2-2,0 0-5,0 1-2,0-5 1,0-12 7,0-11 6,0-13 6,1-5 3,0 0-1,2 0-1,0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05"/>
    </inkml:context>
    <inkml:brush xml:id="br0">
      <inkml:brushProperty name="width" value="0.028" units="cm"/>
      <inkml:brushProperty name="height" value="0.028" units="cm"/>
      <inkml:brushProperty name="color" value="#F2395B"/>
    </inkml:brush>
  </inkml:definitions>
  <inkml:trace contextRef="#ctx0" brushRef="#br0">58466 21525 785,'-7'-5'-14,"2"6"6,2 6 7,2 5 7,1 5 4,0 1 2,0 3 3,0 2 2,0-1 0,0-2-1,0-1-2,0-2-1,1-3-3,4-3-6,2-3-4,3-2-5,3-6-2,2-8 2,1-8 1,3-7 2,0-5-4,1 1-10,0 0-8,-1-1-10,1 2-3,1 0 5,1 1 5,1 1 4,-2 2 5,-5 7 8,-4 3 6,-6 6 8,-3 4 8,0 2 11,-2 3 11,0 4 9,-1 1 1,0 1-12,0 2-9,0 0-12,0 1-8,0-1-8,0 1-7,0 0-8,-1-3-5,0-5-5,-2-4-2,0-5-5,-2-5 2,0-4 9,-1-4 6,-1-3 9,-1-1 4,2 1 2,1 2 1,0 3 1,1 1 2,0 2 0,0 3 0,1 1 1,-1 3 6,0 6 13,0 4 13,0 6 12,-1 3 3,0 3-8,-1 3-10,-2 3-7,1 0-7,1-1-3,0-2-5,2-3-2,0-1-5,0-2-5,0-3-4,0-1-4,1-1-6,0 0-4,2 0-5,1 0-6,0-1 2,0 1 5,0 0 5,0 0 7,0 1 4,0 1 3,0 3 4,0 2 2,-1 2 3,-1 3 1,0 3 2,-1 3 0,-1 0 1,0-3 0,0-3 0,0-3 1,0-3-1,0-1-2,0-2 0,0-2-2,1-3 0,2-4-2,2-4-2,2-4 0,1 1 3,0 8 8,0 6 9,0 7 8,-1 2 4,0-2 0,-2-4 1,0-3 0,-1-1-2,0 0-4,0 0-5,0 0-5,1-2-9,2-1-13,2-2-14,2-2-14,1-2-6,1-4 3,1-2 1,2-3 3,0-5 4,1-4 8,1-5 5,1-4 8,0-5 4,0-1 1,-2-2 2,-1-2 1,-1 1 1,-1 3 1,0 5 2,-2 4 1,0 3 4,-2 4 8,-1 5 8,0 3 7,-2 7 5,-2 8 2,-2 9 1,-2 9 2,-2 4-2,-2 1-10,-2-1-7,-2 1-8,1-3-6,1-3-6,2-5-4,2-3-5,4-5-9,4-7-9,5-4-11,6-7-11,1-3 0,-1 0 9,-1 1 10,-1-1 8,-1 1 9,-2 2 5,-2 2 6,-2 3 5,-2 1 5,2 2 1,-2 2 2,1 2 1,0 1 2,-2 1 2,0 2 1,-2 0 1,-1 2 0,-2 2-1,-2 1-1,-1 3-1,-2 0-3,0-1-2,0-1-3,0 0-4,0-2-3,1-1-4,-1 0-6,0-2-4,2 0-4,4 0-4,4-1-4,4 1-3,1 0 0,-2 0 5,-3 0 5,0 0 5,-3 0 5,-1 1 7,0 1 6,-1 2 6,-1-2 2,0-1-2,0-2 0,0-2-3,-1-1 0,0 2 0,-1 0-1,-1 1 0,-1 1 2,2-2 4,1-1 5,0 0 4,3-2 4,4-2 3,4-2 3,4-2 4,2-1-4,3 2-10,2 0-10,1 2-9,2-1-10,1 0-7,1-2-8,2 0-7,-1-1-6,2 0-3,1 0-3,1 1-3,-2-1 1,-5 2 8,-5 0 8,-4 2 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1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42533 50000 522,'-6'-7'19,"4"4"7,4 2 9,4 4 6,2 1 2,-1 2-7,1 0-6,0 1-6,0 1-4,0 2-4,0 0-3,-1 1-2,1 1-3,0 0-1,0-1 0,0 1-1,-1 0-1,-1 0-1,0-1-1,-2 1 0,1-1-1,0-1 0,1 0 1,2-2 0,0-1 2,3-2 4,2-3 3,2 0 3,1-5 1,3-4-1,1-5-2,3-5-1,-1-2-3,-3 1-5,-3 0-4,-3 2-4,0 0-6,2-3-7,1-1-8,3-3-8,2-3-4,3-6 0,3-6-1,3-6-1,-2 1-2,-4 8-5,-5 7-4,-4 9-5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5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17850 52144 606,'-14'-15'3,"3"2"4,3 3 6,2 1 4,2 1 4,-2 0 0,0 0 1,-1 1 1,-1 0-1,0 2-2,0 2-2,0 2-3,1 1-1,-1 2-2,0 0-2,0 2-2,0 1-1,1 1-2,-1 3 0,0 2-2,0 2 0,0 1 2,0 3 0,1 2 1,-1 0 1,0 1-1,0-1 1,0 1 0,1-1-1,1 1 1,0-1 1,2 1 0,0-1 0,2-1-1,0-1 0,2-1-2,0 0 0,2 0-1,0-1-1,2 1-1,0-2 0,2-1 0,0-2 0,1-2 0,2-1-1,2-1 0,2 1 0,1 0-1,2-1-2,0-2-5,-1-3-5,1 0-5,0-2-3,1 0 0,1 0 0,1 0 0,2-2-2,1-2-3,3-4-4,1-2-3,2-3-3,1-1-1,0-3-1,2-1 0,-2 0 1,-7 4 5,-5 4 5,-6 5 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4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69600 35550 667,'1'-47'28,"4"6"-6,3 7-5,3 6-4,1 3-4,1 0 0,-1 0-1,1 0-1,1 3 0,3 6 0,3 7-1,4 6 1,1 3-1,0 0 1,0 0-1,0 0 0,1 0 1,4 0 0,3 0 0,3 0 1,-1 4 0,-2 10 1,-3 10 1,-3 9 0,-6 4 0,-5 1-2,-7-1-2,-5 1-1,-4-3-2,0-2 1,0-3-1,0-3 1,-4-2-1,-5 0 0,-7 0-1,-5 0 0,-3 0-1,4 0-2,3 0-3,3 0-1,-1-2-2,-2-3 0,-3-3 1,-3-2-1,-4-5 0,-3-2 0,-3-3 0,-2-3 0,-1-4 0,3-3 0,3-3 0,4-2 0,2-5 1,4-2 0,3-3 1,3-3 0,1-6 2,1-5 2,-1-7 1,1-5 3,2-3 0,7 4 1,6 3 1,7 3 1,4 6 2,3 9 3,3 10 2,4 10 4,1 4-1,0 0-1,0 0-2,0 0-2,0 1-2,0 4-1,0 3-1,0 3-1,-2 4-1,-3 7-2,-3 6 0,-2 7-2,-6 0-2,-6-2-1,-6-3-3,-6-3-1,-9-2-1,-8 0-1,-10 0 0,-9 0-1,-2-5-1,6-9 1,7-10-1,6-8 1,4-9 0,4-6 1,3-6 2,3-6 1,4-4-1,7 1-5,6-1-3,7 1-4,5 2-1,7 7 2,6 6 2,7 7 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5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19088 52915 571,'-8'7'1,"-2"-1"3,0-1 2,-1 0 2,2-2 9,6-2 15,6-2 14,6-2 15,2-1 2,1 0-12,0 0-12,0 1-11,0-1-8,3 0-4,2 0-3,1 1-4,1-1-2,-3 2-2,-1 0-3,-2 2-1,1 0-7,7 2-7,5 0-10,7 2-9,1-1-5,-2-1-2,-1 0-3,-3-2-2,-2 1 1,-1 0 3,-3 1 4,-1 2 4,-3-1 3,-3-1 1,-3 0 1,-2-2 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1:26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20997 51974 469,'0'-21'9,"-2"5"16,0 5 17,-1 5 18,-3 3 2,-4 3-9,-4 4-10,-3 2-11,-2 3-6,0 2-5,2 2-3,1 1-5,1 3-2,-1 1-1,0 3-1,1 1-1,-1 2 0,2-1 1,1 1-1,1-1 0,1-1 0,0-1 0,2-2 1,1-3-1,1 0 0,2 2-3,2 0-3,2 1-2,1-1-1,0-1 1,0-2 1,0-3 1,2-1 0,4 0 0,4-2-1,3-1 0,4 0-3,1-2-3,3-1-2,2 0-4,3-2-3,6-2 0,6-2-2,6-2 0,5-3-7,2-2-11,3-3-11,4-3-12,-5-1 1,-9 4 9,-9 3 10,-11 3 10,-5 0 3,-1 0-4,-1-2-3,0 0-6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30900 54276 549,'0'-15'6,"2"4"6,0 3 7,2 2 7,0 3 4,2 1 1,0 0 1,1 2 2,1 1-2,0 3-6,0 4-6,0 2-5,-1 2-6,1 0-3,0-1-4,0 1-5,-1-1-1,-1-1 1,0 0-1,-2-2 0,1 1 2,0 2 2,1 1 2,2 3 2,-1 0 1,-1-1 0,0-1 0,-2 0 1,1-1-1,0 3 3,1 2 2,2 2 1,0-1 0,-1-1-2,1-3-3,0-1-3,1-4-1,3-6 0,4-6 1,2-6 0,0-3-1,-3 1 0,-3-1 0,-3 0 0,0-1-1,2-1 1,2-3-1,1-1 0,2-3 1,0 0-1,-1-1 1,1-1 1,-1 0-1,-1 1 0,-1 1 1,0 1-1,-2 2 0,-1 1 0,-1 2 0,0 3-1,0-1 0,1-2 1,3-1 0,2-3 0,0 0 0,-1 1 0,-1 1 0,0 1-1,-2 0 1,1 0-1,0 1 1,-1-1 0,1 1 1,0-1-1,0 0 0,-1 1 0,0-1 0,-2 0-1,-2 1-1,-2-1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5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26058 52758 590,'6'-34'8,"-3"13"14,-2 11 15,-3 12 16,-3 8 2,-2 6-9,-2 4-9,-2 5-9,-1 3-5,-1 4-3,-1 3-1,-1 3-2,-2 2-2,-2 3-3,-1 4-4,-3 3-2,-1 2-3,-1 3-3,0 3-1,-2 3-2,1 0-3,5-6-2,3-5-1,5-4-3,2-6 1,0-6 1,2-6 2,1-5 3,2-7-12,4-7-21,4-6-22,4-8-23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36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25413 53345 586,'-15'-10'0,"2"-3"1,2-5 1,3-3 0,1-1 1,2 5-1,2 3 1,2 4-1,1 2 6,2 1 11,0-1 10,2 0 12,1 3 3,3 6-6,4 6-5,2 6-6,2 4-4,1 3 0,1 3-2,1 3 0,1 1-3,1 0-1,1 1-3,1-1-3,0 1-3,-1 3-5,-1 1-4,-1 2-6,0 1-8,3-1-9,1-2-10,3 0-11,-2-2-1,-1-3 7,-4-3 5,-3-3 8,-3-3-1,-1-3-6,-2-3-5,-2-2-6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3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43453 34062 589,'-7'-14'101,"0"1"-22,2 2-22,1 3-23,-1 1-13,-2 2-3,-2 2-2,-1 2-4,-2 2-3,0 2-1,0 2-3,1 2-1,-1 1-2,2 1 0,1 1 0,1 2 0,0-1 0,0 1 0,0 0 0,0-1 0,1 1 0,1 0 0,0-1-1,2 1 0,0 0 0,2 2 2,0 0 0,2 1 1,0 0 0,0-1-1,0-1 0,0-1-1,1-1-1,2 0 0,2-2-2,2-1 0,2 0-3,3-2-5,3-1-6,3 0-6,2-1-3,-1 0-3,1-1-3,0 2-3,0-3-3,2-3-3,3-2-3,1-3-4,-1-2 2,-5 2 4,-5 1 6,-4 0 5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45235 33997 600,'-1'-14'4,"0"2"12,-2 4 13,0 3 14,-2 1 2,0 2-7,-1 0-8,-2 2-7,-1 1-5,-1 2-1,-3 2-3,-1 2-2,-2 1-1,0 3-1,1 2-1,-1 2 0,1-1-1,2-1 0,3-2-1,1-2 0,1-1-1,0 3 1,0 2-1,1 2-1,0 0 1,2-1-2,2-1-1,2-1 0,2 1-1,4 0-3,2 1 0,3 1-3,2-1 0,0-2-2,0-4-1,-1-3 0,4-1-5,6 0-7,5 0-8,6 0-6,2-1-5,-1-2 0,-3-2 0,-1-2-1,-4-1 0,-2 0 0,-3 0 0,-2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3:57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58693 57396 556,'-8'-8'2,"2"2"6,1 1 6,1 0 5,1 2 4,3 0 3,4 2 3,2 0 3,2 2 0,0 2-3,0 2-5,0 2-4,0 1-1,1 0-1,2-1-1,0 1 1,0 1-2,-1 4-2,-1 2-1,0 3-1,-2 2-2,-1 1-2,0 1-1,-2 1-1,1-1-1,0-1 1,1-3-1,2-1 2,0-2-3,0-3-3,-1-1-5,1-2-2,0-2-2,2-2 2,0-3 2,1 0 1,3-5 2,2-4 0,3-6 1,3-3-1,4-8 0,5-7-1,4-8 0,6-8-2,5-9-3,6-9-5,5-11-5,7-9-4,-2 1-5,-9 10-3,-8 11-3,-9 11-3,-6 8-4,-3 8-6,-4 6-4,-1 7-5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8"/>
    </inkml:context>
    <inkml:brush xml:id="br0">
      <inkml:brushProperty name="width" value="0.05121" units="cm"/>
      <inkml:brushProperty name="height" value="0.05121" units="cm"/>
      <inkml:brushProperty name="color" value="#FED406"/>
    </inkml:brush>
  </inkml:definitions>
  <inkml:trace contextRef="#ctx0" brushRef="#br0">9259 1127 429,'-7'-22'1,"2"1"1,2 2 2,2 3 2,1 0 2,0 1 2,0-1 3,0 0 3,-1 0 2,0-1 2,-2-1 0,0-1 3,-2 1-2,-2 2-2,-1 4-2,-3 3-3,-2 3-1,-2 2-3,-1 4-1,-3 2-1,0 4-2,1 4 0,1 3 0,1 5-1,-1 3 1,0 5-1,-1 3 0,-1 5 0,2-1 0,5-4 0,4-3 0,6-5 1,3-2-1,4-1 0,2-1-1,4 0 0,2-3-1,5-3-1,3-3 0,5-2-1,0-3-1,-1 2 0,-3-2-1,-1 1 0,-3 1 0,-3 2-1,-3 2 0,-2 2-1,-4 2 1,-3 5 0,-2 3 0,-3 5 1,-5 2 1,-6 0-1,-6 2 0,-5 1 1,-4-1-1,1-3 1,0-3 1,-1-3 0,1-4 0,1-3-1,1-4 1,1-4-2,3-4 1,3-4 0,5-4 0,3-4 0,4-4 0,4-3-2,4-5-1,4-3-1,5-4-2,7-1-1,7-2-1,7-2-1,3-1-2,0 1-3,1 1-2,-1 2-2,-1 1-1,0 3 1,-1 3 2,-1 3 1,-1 1-1,-1-1-4,-2-1-4,1-1-3,-3-2-2,-2-1 2,-1-2 1,-2-2 2,-5 0 3,-3 7 4,-6 4 5,-4 5 5,-2 0 3,3-2 1,4-3 0,2-3 2,1 0 0,-2 1 0,-3 3 1,-1 1 0,-1 2 2,-2 2 7,0 3 6,-2 1 6,0 4 10,0 6 16,0 6 15,0 6 15,-1 4 1,-4 7-14,-2 3-15,-3 6-14,-2 3-8,0 2-3,0 3-4,1 1-2,-1 1-3,0 0 0,0 0-2,1 0 0,0-2-2,2-2-1,2-3-3,3-4-1,0-2-2,3-3-3,2-3-4,3-3-2,2-6-4,7-9-6,5-8-6,7-9-5,1-6-1,-5-1 2,-3-3 3,-5-1 2,-2-1 3,-2 1 2,-2 1 2,-2 1 2,-3 2 2,-4 2 3,-4 4 3,-4 3 3,-3 3 0,-3 4 0,-3 4-2,-3 4-1,-1 2-2,2 1-5,3 2-5,1 0-4,2 1-5,-1 0-6,0-1-6,1 1-5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9"/>
    </inkml:context>
    <inkml:brush xml:id="br0">
      <inkml:brushProperty name="width" value="0.0339" units="cm"/>
      <inkml:brushProperty name="height" value="0.0339" units="cm"/>
      <inkml:brushProperty name="color" value="#FED406"/>
    </inkml:brush>
  </inkml:definitions>
  <inkml:trace contextRef="#ctx0" brushRef="#br0">11750 2287 648,'15'-6'148,"1"6"-41,-1 4-40,1 6-41,-2 1-22,-1 1-7,-3-1-6,-1 1-5,-1-1-6,-2-1-5,-1-1-6,0 0-4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5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75050 37850 525,'-19'-69'-6,"13"13"6,12 12 6,13 13 5,6 6 3,0 0-2,0 0-2,0 0-2,0 1-1,0 4 0,0 3 1,0 3 0,1-1 1,4-2 3,3-3 4,3-3 3,-1 1 1,-2 6 0,-3 7 0,-3 6 1,-4 6-3,-3 6-2,-3 7-3,-2 6-4,-6 6-2,-6 6-3,-6 7-4,-6 6-3,-9 1-2,-8-3 1,-10-3-1,-9-2 0,-4-8 0,4-8 0,3-10 0,3-9 0,6-10-1,9-9 0,10-10-1,10-8 0,4-6-1,0 1 0,0-1 1,0 1 0,3-1 1,6 1 2,7-1 3,6 1 2,3 1 2,0 3 2,0 3 2,0 4 2,1 2 4,4 4 4,3 3 4,3 3 5,-1 9 3,-2 16 2,-3 15 0,-3 17 2,-6 5-4,-5-3-8,-7-3-8,-5-2-8,-6-3-4,-3 1-2,-3-1 0,-2 1-1,-5-1-1,-2 1-3,-3-1-1,-3 1-3,-4-3-2,-3-2 0,-3-3 0,-2-3-1,-5-6-1,-2-5-1,-3-7-2,-3-5-1,4-12 0,13-16 2,12-15 0,13-15 2,7-7 0,4 3 1,3 3 1,3 4 1,1 4 0,1 6 1,-1 7 0,1 6 1,2 4 1,7 4 0,6 3 2,7 3-1,0 3 1,-2 3-3,-3 3-1,-3 4-3,-4 4-4,-3 6-8,-3 7-6,-2 6-8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19"/>
    </inkml:context>
    <inkml:brush xml:id="br0">
      <inkml:brushProperty name="width" value="0.04437" units="cm"/>
      <inkml:brushProperty name="height" value="0.04437" units="cm"/>
      <inkml:brushProperty name="color" value="#FED406"/>
    </inkml:brush>
  </inkml:definitions>
  <inkml:trace contextRef="#ctx0" brushRef="#br0">12487 1091 495,'-19'-4'95,"7"8"-12,8 8-12,8 7-10,4 4-12,0-1-10,0-1-9,-1-1-11,1 1-6,0 1-2,0 3-1,0 1-3,-1 0-1,1-1-2,0-3 0,0-1-2,0-2-2,-1-1-1,1-1-2,0-1-1,-1-1-2,-2-1-1,-3 0-1,0-2 0,-5 1-1,-4 1-1,-5 3-1,-5 2-1,-4-1-1,0-1 0,0-3-1,-2-1 0,0-3-2,1-2-4,1-4-3,1-2-3,1-5-6,3-2-6,1-5-6,2-4-6,3-1 0,3 1 6,2 1 8,4 1 5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3186" units="cm"/>
      <inkml:brushProperty name="height" value="0.03186" units="cm"/>
      <inkml:brushProperty name="color" value="#FED406"/>
    </inkml:brush>
  </inkml:definitions>
  <inkml:trace contextRef="#ctx0" brushRef="#br0">13000 1265 690,'8'-7'66,"1"2"-5,2 3-5,0 1-4,1 1-11,3 2-16,2 0-16,1 1-18,1 1-7,-3 0-1,-1-1 0,-2 1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488" units="cm"/>
      <inkml:brushProperty name="height" value="0.0488" units="cm"/>
      <inkml:brushProperty name="color" value="#FED406"/>
    </inkml:brush>
  </inkml:definitions>
  <inkml:trace contextRef="#ctx0" brushRef="#br0">12612 508 450,'-7'-5'22,"2"6"15,2 6 14,2 6 15,1 2 1,0-1-12,0-1-13,0 0-13,0-2-8,2 1-6,0 0-4,2 0-6,1-3-5,1-3-3,3-4-5,2-4-3,0-3-4,-1-3-5,0-4-4,-2-2-5,-1-1-2,0-1 3,-2 0 3,0 1 2,-2 0 2,-1 2 1,0 2 2,-1 3 1,-3 1 7,-2 2 14,-4 2 14,-2 2 13,2 1 4,6 0-5,7 0-5,8 0-5,3-2-7,-1-2-9,1-3-9,-1-3-9,0-1-3,0 2 3,-2 2 2,-1 2 3,-2 4 3,-2 6 4,-4 6 4,-2 6 5,-5 3 5,-2 2 9,-5 3 9,-4 1 9,-1 3 2,-1 3-4,0 3-4,1 3-3,-2 2-6,-2 2-4,-1 2-5,-2 2-5,-3 4-4,-1 7-3,-3 7-2,-1 7-4,-2 7-3,-3 7-5,-1 6-5,-2 8-4,-1 1-5,-2-3-8,-1-3-6,0-2-6,1-4-2,4-2 4,3-3 5,5-3 3,4-8 3,3-9 2,4-12 0,5-10 2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0"/>
    </inkml:context>
    <inkml:brush xml:id="br0">
      <inkml:brushProperty name="width" value="0.04071" units="cm"/>
      <inkml:brushProperty name="height" value="0.04071" units="cm"/>
      <inkml:brushProperty name="color" value="#FED406"/>
    </inkml:brush>
  </inkml:definitions>
  <inkml:trace contextRef="#ctx0" brushRef="#br0">14094 3289 540,'-15'15'104,"4"1"-20,3-1-22,3 1-21,2-1-11,3-1-1,4-1-1,2 0-2,3-3-4,0-1-6,1-2-8,1-2-7,2-2-3,2-2 2,1-2 3,3-2 2,-1-4-3,-1-6-5,-3-5-6,-1-6-7,-3-3-1,-2 1 0,-4 1 3,-2 1 1,-3 2 2,0 3 4,-2 3 4,0 3 3,-3 2 3,-2 2 1,-3 2 1,-3 3 2,-3 2-3,-1 5-7,-3 6-7,-1 4-6,-1 3-3,3 1 3,1 1 2,3 1 2,1 0-7,2-3-17,3-1-17,1-2-17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03:10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10290 7570 0,'0'0'0,"0"0"0,0 0 15,0 0-15,0 0 16,20 6-16,-20-6 0,0 0 16,29 1-16,-29-1 0,28 1 15,-10 0-15,2 1 0,4-1 16,4 0-16,0-1 0,1-1 15,14 0-15,5-2 0,-1-1 16,0 0-16,15-3 0,3 1 16,8 1-16,-5 0 0,4 2 0,3 1 15,5-1-15,-6 2 0,11-1 0,0-1 16,-9 1-16,-6-1 0,33-3 16,-5-2-16,-13 2 0,-9-2 0,2 1 15,2 0-15,-13 0 0,-8-3 16,3 2-16,5 1 0,-8 2 15,-4 1-15,3 4 0,0 4 0,-6-1 16,-6 1-16,0 0 0,2 1 16,-4-1-16,-2-3 0,0 3 15,1 2-15,-6-3 0,-2 1 16,1-5-16,-1-4 0,-6 4 16,-4 3-16,-1-7 0,-1-4 15,-13 5 1,0 3-16,-1-1 0,1 0 0,-2 0 15,-3-1-15,0 3 0,-2 0 16,-3 0-16,2 3 0,-2-3 16,0 0-16,0 0 0,2-1 15,-2 1-15,4 2 0,-3 1 16,1 1-16,0 0 0,-1-2 16,0 1-16</inkml:trace>
  <inkml:trace contextRef="#ctx0" brushRef="#br0" timeOffset="147.2177">13147 7315 0,'0'0'15,"0"0"1,-11 13-16,5-2 0,2 4 0,4 7 16,4 5-16,0-3 0,-1-6 0,-1-2 15</inkml:trace>
  <inkml:trace contextRef="#ctx0" brushRef="#br0" timeOffset="12419.1142">14078 8214 0,'0'0'0,"0"0"0,0 0 15,0 0-15</inkml:trace>
  <inkml:trace contextRef="#ctx0" brushRef="#br0" timeOffset="21434.2545">14904 14590 0,'0'0'0,"0"0"16,0 0-16,0 0 0,0 0 0,0 0 15,-2 22-15,2-22 16,0 0 0,0 21-16,0-21 0,0 0 0,3 22 0,-3-22 15,4 13-15,-2-6 16,1 0-16,0 0 0,1 2 15,0 0-15,0 0 0,2-1 0,0 1 16,0-1-16,1 1 0,-1 2 0,1 0 16,0-1-16,0 0 0,1 0 15,0-1-15,-1-1 0,2 0 16,0 1-16,0-1 16,1 1-16,0 0 0,0-1 0,-1 0 15,-2 7-15,-1 7 0,1-4 16,3-2-16,0-3 15,0-2-15,2-9 0,0-11 0,1 0 16,-1 1-16,0 0 0,0 1 16,0-2-16,0-3 0,5-3 15,3-4 1,-1-3-16,2-3 0,-2 1 0,-1 0 0,6-5 16,3 0-16,-2 0 0,-1 1 0,0-1 15,1 1-15,5-6 16,1 1-16,0-1 0,0 1 0,-1-1 15,0 0-15,-1 0 0,2 1 16,5-7-16,-2 1 0,0 2 16,0 0-1,0 1-15,0 0 0,1 3 16,0-1-16,-3 4 0,-1 2 16,4-5-16,0-1 0,-2 2 15,-1 3-15,0 2 0,1 2 0,-2 1 16,-2 1-16,1 0 0,2 0 15,-4 0-15,1 0 0,-9 6 16,-6 5-16,-3 3 0</inkml:trace>
  <inkml:trace contextRef="#ctx0" brushRef="#br0" timeOffset="40043.3069">22951 12323 0,'0'0'15,"0"0"-15,0 0 0,-14 19 16,14-19-16,-11 18 0,5-3 0,1 3 15,-1 5-15,0 2 0,-2 4 16,-1 12-16,1 2 0,1 4 16,-2 2-16,-2 13 0,0-1 15,-5 16-15,0-1 0,0-5 0,3-4 16,0 2-16,2-7 0,3-10 16,3-10-16,2-8 0,4-10 0,3-17 15,0-14-15,-2 4 0,1-1 16,-2 2-16</inkml:trace>
  <inkml:trace contextRef="#ctx0" brushRef="#br0" timeOffset="40397.2497">23101 12332 0,'0'0'0,"0"0"0,0 0 16,4 21-16,-4-21 0,6 28 0,-2-4 16,1 4-16,-1 2 0,3 15 15,0 6 1,3-1-16,1 1 0,3 7 0,0 3 0,-2-10 16,-2-6-16,3-8 0,4-8 15,-3-5-15,0-6 0,-1-4 0,-2-6 16,-1-3-16,-2-4 0,4-8 15,3-6-15,-1-5 0,2-2 0,1-9 16,2-8-16,4-9 0,0-2 16,1-1-16,3-1 0,4-6 15,0 1-15,-2 4 0,0 1 16,1 5 0,-4 11-16,-3 6 0,-3 4 15,-4 10-15,-5 5 0,-3 4 0,-3 1 16,-1 1-16</inkml:trace>
  <inkml:trace contextRef="#ctx0" brushRef="#br0" timeOffset="40800.3729">23630 12730 0,'0'0'0,"0"0"0,0 0 0,0 0 15,0 0-15,23-6 0,-23 6 16,25-4-16,-25 4 15,32-5-15,-15 3 0,1 1 16,1 1-16,-1 0 16,2 2-16,-1 0 0,-1 3 0,-4 3 15,-2 4-15,-1 5 0,-3 2 16,-5 2-16,-3 2 16,-3-1-16,-4 1 0,-2-1 0,-2 0 15,1-3-15,2-2 0,-1-1 16,1-5-16,2-1 0,3-1 15,3-3-15,3-1 16,7-3-16,6-2 0,-1-1 16,2-1-16,2-5 0,3-4 0,0 0 15,1-2-15,7-7 0,-2-2 16,1-2-16,0-1 0,0-4 16,2-3-16,2-7 0,-4-2 0,-2-3 15,0-4 1,-5 3-16,-2 1 0,-3 5 15,-3 10-15,-4 7 0</inkml:trace>
  <inkml:trace contextRef="#ctx0" brushRef="#br0" timeOffset="41040.9568">24379 11889 0,'0'0'0,"0"0"0,0 0 0,0 0 15,0 0-15,0 0 0,-10 26 16,10-26-16,-2 26 0,2-26 15,2 42-15,0-18 0,0 4 0,3 11 16,1 5-16,0-2 16,-1-2-16,2 14 0,-2 3 0,1-4 0,1-5 15,-2 10-15,-1 1 0,1-7 16,-1-3-16,1 4 0,-2-7 16,0-7-16,1-7 0,0-7 15,2-5-15,-4-10 0,-2-7 0,0-3 31,0 4-31,0-4 0</inkml:trace>
  <inkml:trace contextRef="#ctx0" brushRef="#br0" timeOffset="41267.6308">24460 12358 0,'0'0'0,"0"0"16,0 0-16,0 0 15,0 0-15,0 0 0,0 0 0,0 0 16,0 0-16,0 0 0,30-14 15,-30 14-15,28-6 0,-28 6 0,34-9 0,-15 5 16,1-1-16,1-1 0,1-1 16,-2 0-16,-1-1 0,5-1 15,1-1-15,-1-1 0,0-4 0,-2-2 16,0 0-16,-3-3 0,-1-3 16,-4 4-16,-2 3 15,-1 2-15</inkml:trace>
  <inkml:trace contextRef="#ctx0" brushRef="#br0" timeOffset="41567.8023">24963 11418 0,'0'0'0,"0"0"0,0 0 16,0 0-16,0 0 0,-4 22 15,4-22-15,1 33 16,-1-10-16,-1 7 15,-3 6-15,1 5 0,0 4 0,-2 19 16,1 4-16,-2 19 0,1 3 0,-3 22 16,-1 17-16,2 6 15,2-13-15,-7 57 0,-2-6 0,6-17 0,6-11 0,6-2 32,5-1-32,-1-16 0,-3-9 0,1-5 15,-2-3-15,4-22 16,3-15-16,0-15 0,-1-9 15,0-19-15,1-11 0,1-21 16,1-14-16,-4-7 0,-1-6 0,-4 9 16,-1 7-16,0 4 0</inkml:trace>
  <inkml:trace contextRef="#ctx0" brushRef="#br0" timeOffset="41931.1011">25252 12039 0,'0'0'16,"0"0"-16,0 0 0,-19 11 0,13-7 16,-2 4-16,0 3 0,0 2 15,1 3-15,0 5 16,0 4-16,1 7 15,-1 1-15,3 4 0,2 1 16,-1 6-16,2-5 0,7-4 0,4-3 0,2-6 31,2-4-31,7-3 0,2-3 16,4-7-16,6-2 0,-3-3 0,-4-2 16,10-5-16,4-2 15,-2-5-15,-3-4 0,0-4 0,2-4 16,-3-1-16,-2 0 0,2-8 15,-2-2-15,-8 8 0,-5 7 16,-6 3-16</inkml:trace>
  <inkml:trace contextRef="#ctx0" brushRef="#br0" timeOffset="42200.786">25482 12042 0,'0'0'0,"0"0"16,0 0 0,0 0-16,0 0 0,-10 26 15,10-26-15,-1 23 0,1-6 0,0 1 16,0 4-16,0 2 0,0 1 16,0 12-16,0 2 0,0 4 15,0 2-15,-3 13 0,-3 1 16,3 2-16,1 1 0,0 17 15,1 1-15,2 8 0,2-5 0,-1-13 16,-1-20-16,0-14 0</inkml:trace>
  <inkml:trace contextRef="#ctx0" brushRef="#br0" timeOffset="42401.4452">26188 12089 0,'0'0'0,"0"0"0,0 0 0,0 0 0,-22 13 15,22-13-15,-8 8 0,5-6 16</inkml:trace>
  <inkml:trace contextRef="#ctx0" brushRef="#br0" timeOffset="47078.5661">26300 12254 0,'0'0'15,"0"0"-15,0 0 0,0 0 0,0 0 0,0 0 16,0 0-16,0 0 0,0 0 15,0 0-15,0 0 0,0 0 16,21-10-16,-21 10 0,26-8 16,-26 8-16,32-10 0,-13 5 15,5-1-15,1 0 0,2 0 0,13-3 32,2-2-32,-1 2 0,-3 1 0,11-4 15,-1 1-15,-2 1 0,-4 2 16,4-2-16,-3 4 0,-6 0 15,-4 0-15,-3 0 0,-2 1 16,-5 0-16,-4-1 0,-4 2 16,-3 2-16,-3-1 0</inkml:trace>
  <inkml:trace contextRef="#ctx0" brushRef="#br0" timeOffset="47317.0306">26649 11886 0,'0'0'0,"0"0"0,0 0 0,-8 18 16,8-18-16,-2 21 0,4-5 15,1 4-15,2 1 0,1 7 16,2 4-16,1 12 0,0 2 16,3 13-16,0 4 0,0-3 15,0-4-15,4 8 0,-1-4 16,4-3-1,0-13-15,0-9 0,2-6 0,-1-12 16,0-10-16,-6-3 0,-3 0 16,-2-1-16</inkml:trace>
  <inkml:trace contextRef="#ctx0" brushRef="#br0" timeOffset="47564.5687">27554 11580 0,'0'0'0,"0"0"0,0 0 16,0 0-16,0 0 0,13 27 15,-13-27-15,18 33 0,-9-14 0,-1 5 16,1 6 0,-1 2-16,0 3 0,-1 14 15,0 3-15,0 12 0,-2-2 16,-1 10-16,0-4 0,-3-10 15,-1-11-15,1-5 0,1-11 16,-1-8-16,0-6 0,0-4 16</inkml:trace>
  <inkml:trace contextRef="#ctx0" brushRef="#br0" timeOffset="47762.821">27685 11808 0,'0'0'0,"0"0"0,0 0 16,0 0-16,0 0 0,0 0 0,0 0 15,0 0-15,29-2 0,-29 2 16,27-4-16,-27 4 0,31-4 0,-31 4 16,35-5-16,-16 1 0,1 1 0,0-3 15,0 0 1,-2-6-16,1-4 0,1-1 0,-3 3 16,-3 2-16</inkml:trace>
  <inkml:trace contextRef="#ctx0" brushRef="#br0" timeOffset="48336.0194">28015 11342 0,'0'0'0,"0"0"0,0 0 0,-6 22 15,6-22-15,-3 35 0,2-6 16,1 4-16,1 4 0,1 20 16,2 7-16,3 13 0,1-1 15,3 9-15,1-6 0,1-4 0,0-15 0,0-12 16,-4-16-16,2-18 0,2-15 15,-3-12-15,-1-9 0,5-7 16,0-6-16,5-3 16,3-3-16,-2 6 0,-2 6 0,-1 6 15,-4 6-15,-1 6 0,-1 5 0,-2 6 32,-1 5-32,-4 3 0,1 4 0,-1 3 15,2 2-15,-2-1 16,0-1-16,3-4 0,3 0 0,0-4 15,1-3-15,2-5 0,1-4 16,0-4-16,-1-2 0,0-4 16,0-3-16,2-1 0,0 0 0,-1 3 15,0 2-15,0 3 0,1 6 0,1 5 16,-1 3 0,0 4-16,-2 3 0,0 5 0,0 5 0,2-2 0,-1 2 15,-1 0-15,0-1 16,3-3-16,2-2 0,-2-2 15,-1-2-15,1-4 0,-2-3 0,4-6 32,3-4-32,1-6 15,1-7-15,-3-1 0,-4 0 0,-1-5 16,-3-3-16,-3 2 0,-3 1 16,0-5-16,-4 1 15,-3 3-15,-2 4 0,-6 2 0,-6 2 0,1 3 0,0 2 16,-3 4-16,0 4 15,2 2-15,1 2 0,-7 2 16,-1 2-16,5-1 0,3 2 0,2-2 16,2 0-16,2-1 0</inkml:trace>
  <inkml:trace contextRef="#ctx0" brushRef="#br0" timeOffset="48605.3578">28972 11617 0,'0'0'0,"0"0"16,0 0-16,27 0 0,-27 0 0,34 0 16,-8-2-16,1-1 15,4-2-15,14-3 0,6-1 16,-4-2-16,-2 1 0,10-2 0,9-2 15,-6 1-15,-4 0 16,0 2-16,0 2 0,-8 1 0,-4 2 0,5-1 16,-2-1-16,-12 4 15,-8-1-15,-6 2 0</inkml:trace>
  <inkml:trace contextRef="#ctx0" brushRef="#br0" timeOffset="57357.9">23934 15102 0,'0'0'0,"0"0"15,0 0-15,-5 21 0,3-13 0,1 2 16,1 4-16,0 2 0,0 3 0,1 1 16,0 3-16,1 8 0,1 3 15,2 0-15,-1 1 0,3 7 16,0 0-16,2 1 0,1 1 16,-1-2-16,0-1 0,3 6 15,1-2-15,-2-1 0,-1-1 0,1-6 16,0-2-16,-1-1 0,-1 0 0,-1 3 15,-2-4-15,0-7 0,-1-4 16,0-2-16,0-4 0,0-4 16,-2-5-16,-1-4 0,-2-3 15,2-1-15,-2 1 0,3-2 0</inkml:trace>
  <inkml:trace contextRef="#ctx0" brushRef="#br0" timeOffset="57658.8842">24065 15626 0,'0'0'0,"0"0"0,0 0 0,0 0 16,0 0-16,0 0 0,0 0 15,0 0-15,0 0 0,0 0 16,0 0-16,23-6 0,-23 6 0,17-13 15,-17 13 1,26-20-16,-26 20 0,29-24 16,-13 14-1,-1 0-15,1 1 0,-1-2 0,2 0 16,5-3-16,0 2 0,-1 1 16,0 0-16,-3 1 0,0 1 0,-1-1 15,-2 0-15,-2 2 0,-2 1 16,-2 2-16</inkml:trace>
  <inkml:trace contextRef="#ctx0" brushRef="#br0" timeOffset="58074.8318">24417 14705 0,'0'0'0,"0"0"0,0 0 16,0 0-16,0 0 0,-2 19 0,2-19 16,0 22-16,0-22 0,3 32 15,1-11-15,-1 2 0,0 2 0,2 4 16,0 3-16,3 10 0,1 0 15,1 6-15,1 5 16,3 6-16,0-4 0,4 11 0,1 1 0,0 9 16,-3-4-16,2 1 15,-1 0-15,2 5 0,-1-6 0,3 2 16,2 1-16,5 31 0,-2-8 0,-1-7 16,1-5-16,-4-6 0,-3-2 15,9-7-15,5-3 0,-3-6 16,-3-5-16,-2-6 0,-3-3 0,-7-15 15,-5-11-15,-2-6 0</inkml:trace>
  <inkml:trace contextRef="#ctx0" brushRef="#br0" timeOffset="59762.1493">24750 15448 0,'0'0'0,"0"0"16,0 0-16,0 0 0,0 0 0,0 0 15,0 0-15,0 0 0,0 0 16,0 0-16,0 0 0,0 0 0,0 0 16,0 0-16,0 0 0,0 0 15,0 0-15,0 0 0,0 0 16,0 0-16,0 0 0,0 0 16,0 0-16,0 0 0,23 3 0,-23-3 15,0 0-15,29-7 0,-29 7 16,22-7-1,-22 7-15,24-7 0,-12 4 16,0 0-16,-3 1 0,1-1 16,-1 0-16,0 1 0,0 1 15,0 0-15,-2 0 0,0 1 16,-2 1-16,0 0 0,-2 1 0,-1 1 16,0 1-16,-2 2 0,-2 2 15,0 1-15,0 1 0,-1 2 0,-1 1 16,-1 3-16,-2 2 0,0 0 15,-2-2-15,0 2 0,-1 2 16,-2 2-16,1-1 0,1-2 16,0-2-16,1-2 0,0-2 0,3-3 15,0-2-15,2-1 0,0-2 16,2 0 0,2-2-16,0-3 0,5 1 15,-1-3-15,3 0 0,0-1 16,2-2-16,1 1 0,0-1 15,0-1-15,0 1 0,1-1 16,1-1-16,0 1 0,1 2 0,4-3 16,0 2-16,-2 1 0,-1 1 15,0 1-15,-2 0 0,-1 1 0,0 2 0,-4 0 16,0 1-16,-1 1 16,-2 2-16,0 3 0,0 2 15,-2 1-15,-1 1 0,0 2 16,-1 1-16,-1 5 0,-1 0 0,-3 0 15,-1 3-15,-2-4 0,-1-1 16,0-3 0,1 0-16,0-2 0,0 0 0,-1-2 15,1-1-15,0-2 16,1-3-16,2-1 0,0-1 16,2-4-16,1-4 0,1 3 0,0-1 0,1 3 0</inkml:trace>
  <inkml:trace contextRef="#ctx0" brushRef="#br0" timeOffset="60228.5344">25124 15105 0,'0'0'0,"0"0"16,0 0-16,0 0 0,0 0 0,0 0 15,0 0-15,0 0 0,0 0 0,0 0 16,0 0 0,0 0-16,0 0 0,0 0 15,0 0-15,0 0 0,0 0 16,0 0-16,0 0 0,-7 29 15,7-29-15,5 25 0,-5-25 16,7 35-16,-3-17 0,1 3 16,3 3-16,0 0 0,-1 2 0,6 5 15,0 1-15,-1 2 0,-1-1 0,3 11 16,0 0-16,-1-4 0,0-5 16,-1 0-16,-2-1 0,0 1 15,-1-1-15,1 4 0,-3-2 16,-1-8-16,-2-5 0,0-5 15,-2-4-15,-1-4 0,0-3 0,-1-3 16,0-4 0,-2-2-16,-1-7 0,-2-7 0,-1-5 15,1 7-15,2 1 16,0 3-16</inkml:trace>
  <inkml:trace contextRef="#ctx0" brushRef="#br0" timeOffset="60861.7811">24980 15026 0,'0'0'0,"0"0"15,0 0-15,0 0 0,0 0 0,0 0 16,0 0-16,21-15 0,-21 15 15,20-12-15,-20 12 0,24-17 16,-11 8-16,1 0 0,2 1 0,-1 1 16,0 1-16,1-1 0,-1 1 15,0 1-15,-2 2 0,-1 1 16,-1 2-16,-1 2 0,0 3 16,-2 2-16,-2 4 0,0 3 15,-2 1-15,1 7 0,-2 3 0,-2 0 16,-2 0-16,-2 6 0,-3 5 15,-2-5-15,0-2 0,-4 7 0,1-2 16,2-4-16,0-4 0,-1-1 16,2-7-16,1-6 0,2-2 15,2-4-15,2-1 0,1-5 0,0 0 16,4-8-16,1-1 0,4 0 16,2-1-1,3-3-15,1-4 16,2 2-16,0-1 0,7-4 0,2 0 15,-3 2-15,-1 3 0,1 2 16,1 2 0,-2 2-16,-2 1 0,1 3 0,0 1 15,-2 3-15,-3 1 0,-1 3 0,-3 2 16,-1 3-16,-2 4 0,-3 4 0,-1 4 16,-2 3-16,-1 4 0,-2 4 15,-2 5-15,0-2 0,-1-1 16,-6 9-16,-3 0 0,2-8 15,1-4-15,1-3 0,3-1 0,0-6 16,2-4-16,1-4 0,1-4 16,3-4-1,2-1-15,0-8 0,0-6 16,-1 2-16,-1 2 0,1 2 16</inkml:trace>
  <inkml:trace contextRef="#ctx0" brushRef="#br0" timeOffset="61378.3371">25636 14808 0,'0'0'0,"0"0"0,0 0 0,0 0 15,0 0-15,-13 22 0,13-22 0,-2 21 16,2-21-1,0 35-15,2-11 0,2 3 0,0 1 0,4 11 16,2 1-16,1 0 0,0 2 16,3 9-1,2 2-15,-1-7 0,0-5 0,5 0 16,0-8-16,0-4 0,0-3 0,-3-6 16,0-5-16,-4-5 15,-1-4-15,-1-4 16,-1-3-16,-1-2 0,1-2 0,0-6 15,1-4-15,-2-4 0,-1-3 16,-1-3-16,2-4 0,-1-2 16,-3-2-16,0-3 0,-2-1 15,-4-9-15,-2 0 0,-3-3 16,1-1-16,-2 2 0,0 3 0,-3-4 0,-1 4 16,0 6-16,0 4 0,-1 2 15,-2 0-15,-3 2 0,0 3 0,-2 5 16,-1 4-16,2 3 0,3 3 15,0 2-15,0 2 0,2 2 16,-2 1-16,-2 1 0,-1 2 16,1 4-16,-1 2 15,4 5-15,2 3 0,3 3 16,0 4-16,2 4 0,2 2 16,1-4-16,-1-4 0,2-3 15</inkml:trace>
  <inkml:trace contextRef="#ctx0" brushRef="#br0" timeOffset="62026.612">26080 15011 0,'0'0'0,"0"0"16,0 0-16,0 0 0,0 0 0,0 0 16,0 0-16,0 0 0,26-13 15,-26 13-15,0 0 0,28 0 16,-28 0-16,0 0 0,27 2 16,-27-2-16,17 4 0,-10 1 15,-1 3-15,0 1 0,-2 2 0,-1 3 16,0 5-16,-2-1 0,-1 1 0,-3 10 15,-1 4-15,-1-2 0,-1-2 16,-1 1-16,0 1 16,-2 4-16,1-5 0,3-5 0,1-4 15,2-4-15,1-3 0,4-3 16,5-3-16,1 0 0,1-2 16,1-3-16,2-3 15,3-3-15,2-1 16,1-1-16,1 0 0,2-2 0,-2 1 15,0 1-15,-1-2 0,2 3 16,1 0-16,-1 0 0,-1 1 0,-1 0 16,-1 0-1,-3 3-15,0 1 0,-1 1 16,0 1-16,0 1 0,0 0 0,-2 4 16,-1 2-16,0 0 0,1 0 15,-1 4-15,-1 4 0,-2 3 16,-3 3-16,1 4 0,-2 3 15,0 7-15,-1-1 0,-3 4 16,-1 6-16,-2 1 0,1 2 0,-1 14 16,-1 4-16,0-2 0,0 0 15,-1 17-15,2 3 0,3 7 0,4-4 16,4 41-16,0-6 16,-4-39-16,0-27 0,-2-18 0</inkml:trace>
  <inkml:trace contextRef="#ctx0" brushRef="#br0" timeOffset="84585.3037">22113 13473 0,'0'0'0,"0"0"16,0 0-16,0 0 0,0 0 0,0 0 15,0 0-15,0 0 0,0 0 0,0 0 16,0 0-16,0 0 16,0 0-16,26 10 0,-26-10 15,25 4-15,-25-4 0,32 0 16,-10-1-16,2-1 16,4-1-16,3-2 0,4-1 15,9-2-15,-1 0 0,13-4 16,3-1-16,-3 0 0,-1 1 15,12-3-15,3 1 0,0 2 16,1 1-16,13-2 0,-2 0 16,-6-1-16,-5-1 0,17-9 15,4-2-15,22-3 0,-18 7 0,7 5 16,3 3-16,-11 0 0,-5 2 0,2-1 16,3 2-16,-2 0 0,-2 0 15,-3 2-15,-2 3 0,-5 0 16,-5-1-16,7 1 0,4-1 15,-6 1-15,-3 0 0,-2-1 16,-1-1-16,0 2 0,1-1 0,-3 2 0,1-2 16,-13-1-16,-9-2 0,3 3 15,1 0-15,-4 2 0,-4 1 0,2-1 16,0-2 0,-6 1-16,-5 0 0,-3 1 0,-3 4 15,-2-2-15,-3 1 0,0-3 16,-1-1-1,-6 1-15,-3 0 0,2-1 0,2 0 16,3 0-16,4 1 16,-19 3-16,-2 1 0,-3 0 0</inkml:trace>
  <inkml:trace contextRef="#ctx0" brushRef="#br0" timeOffset="223500.4894">25611 5416 0,'0'0'0,"0"0"0,0 0 16,0 0-16,-13-21 0,8 11 15,-2 0 1,-1 1-16,-1-2 0,-2 1 16,-2 0-16,-2 2 0,-2 2 0,-9 2 15,-5 7-15,-1 2 0,-1 4 16,-6 7-16,-3 5 16,-8 7-16,0 3 0,-7 9 0,2 3 15,4 0-15,2 2 0,-1 8 16,3 0-16,11-5 0,6-4 15,5 4-15,6 0 0,8-7 0,5-6 0,8-6 16,4-2-16,5-5 0,5-3 16,9-5-16,6-4 0,1-2 0,4-1 31,8-10-31,7-5 0,-1-3 0,-1 0 16,14-13-16,2-8 15,-19 10-15,-11 5 0,-11 6 0</inkml:trace>
  <inkml:trace contextRef="#ctx0" brushRef="#br0" timeOffset="223801.1609">25434 5680 0,'0'0'16,"0"0"-16,0 0 0,0 0 0,0 0 0,36-9 15,-36 9-15,39-2 0,-16 4 0,0 3 16,1 3-16,-2 0 15,-2 3-15,0 6 0,-6 6 16,-8 0-16,-7 3 0,-6 3 16,-4 1-16,-7 7 0,-1-1 0,1-4 15,1-3-15,2-7 0,2-6 0,2 1 16,4-3-16,4-4 0,2-2 16,5-5-16,6-4 0,3-4 15,5-3-15,7-8 0,8-5 16,3-4-16,2-3 0,7-6 15,1-3-15,-4-1 0,-3-2 0,-3 4 16,-10 10 0,-6 5-16</inkml:trace>
  <inkml:trace contextRef="#ctx0" brushRef="#br0" timeOffset="223995.2509">26072 5271 0,'0'0'15,"0"0"-15,0 0 0,0 0 0,0 0 16,0 0-16,-3 32 0,3-32 15,-7 42-15,3-13 0,-2 3 0,0 2 16,-2 2-16,-2 12 0,1 2 16,-1 10-16,3-3 0,1-1 15,2 1-15,1 6 0,3-6 16,3-9-16,2-5 0,0-5 16,-2-10-16,0-7 0</inkml:trace>
  <inkml:trace contextRef="#ctx0" brushRef="#br0" timeOffset="224164.646">26075 5727 0,'0'0'15,"0"0"-15,0 0 0,0 0 0,0 0 16,0 0-16,36-10 0,-36 10 16,31-6-16,-14 4 0,2-1 0,1 1 15,0 0-15,-1-1 0,1 0 16,-1-2-16,-1 0 0,3-7 15,-2-5-15,-2 3 0,-3 2 0,-2 2 16</inkml:trace>
  <inkml:trace contextRef="#ctx0" brushRef="#br0" timeOffset="224402.7966">26510 5043 0,'0'0'15,"0"0"-15,0 0 0,0 0 0,-4 27 16,2-9-16,-1 7 0,-1 6 15,-2 6 1,-2 10-16,-1 8 0,-3 22 0,-1 5 16,-3 32-16,-3 28 15,-1 19-15,1-4 0,-1 59 16,5 7-16,9-41 0,10-28 16,7-22-16,5-17 0,0-32 15,-1-26-15,5-28 0,3-21 16,-7-20-16,-6-14 0,-4 8 0,-1 5 15,-2 5-15</inkml:trace>
  <inkml:trace contextRef="#ctx0" brushRef="#br0" timeOffset="224665.9009">26717 5573 0,'0'0'0,"0"0"15,0 0 1,0 23-16,0-23 0,1 39 15,2-11-15,1 1 0,0 4 16,3 10-16,-1 2 0,2-2 0,1-4 16,3 3-16,1-5 15,1-5-15,-2-4 0,-1-4 16,-3-3-16,-1-5 0,-1-4 0,-2 0 16,-1-2-16,-5-2 15,-4-2-15,-7 3 0,-4-1 0,-5 4 0,-4 1 16,-10 5-16,-5-1 0,8-4 15,7-2-15,4-3 0</inkml:trace>
  <inkml:trace contextRef="#ctx0" brushRef="#br0" timeOffset="224835.2492">26942 5526 0,'0'0'0,"0"0"0,0 0 15,0 0-15,35 0 0,-35 0 0,44 5 16,-16-2-16,3-1 0,2 1 16,2 1-16,9 1 0,0-1 0,0 1 15,-7-1-15,-7-1 0</inkml:trace>
  <inkml:trace contextRef="#ctx0" brushRef="#br0" timeOffset="225322.7946">27262 5691 0,'0'0'15,"0"0"-15,0 0 0,-15 22 0,12-9 0,1 5 16,0 2-16,2 9 0,2 1 0,1-1 16,3 1-16,0-2 0,2 0 15,4 0-15,1-6 0,1-5 16,-2-5-16,0-6 0,-1-7 16,2-9-16,1-9 0,4-9 15,2-9 1,1-4-16,0-4 0,0-11 15,-4-1-15,-2 7 0,-5 3 16,-4 1-16,-5 8 0,-3 6 16,-3 5-16,-5 11 0,-4 4 15,1 5-15,1 5 0,3 0 16,2 2-16,1 0 0,3 2 0,6-1 16,7 0-16,2 0 0,5 0 0,2-3 15,6 1-15,3 1 0,4 1 0,1 4 16,1 2-16,-3 4 0,0 4 15,1 10-15,-5 7 0,-7 3 16,-5 5-16,-5 1 0,-3 1 16,-4-1-16,-2 0 0,-2 4 15,-1-4 1,-2-6-16,2-7 0,1-5 16,1-2-16,0-9 0,0-4 0,0-8 15,3-1-15,2-7 0,1-3 16,4-3-16,4-2 0,3-4 15,4-3-15,1 0 16,0-3-16,5-2 0,-1 3 0,1 0 16,0-1-16,-6 6 0,-4 5 0,-4 3 0</inkml:trace>
  <inkml:trace contextRef="#ctx0" brushRef="#br0" timeOffset="225505.8478">28301 5343 0,'0'0'0,"0"0"0,0 0 16,0 0-16,0 0 0,0 0 15,7 37-15,-5-18 0,0 5 0,-1 5 16,-1 4-16,0 5 0,0 5 16,-3 18-16,-4 5 0,-1 22 0,-2 1 15,0 20-15,2 3 0,5 10 16,3-6-16,9 33 16,6-5-16,-4-44 0,-3-32 0,-4-21 15</inkml:trace>
  <inkml:trace contextRef="#ctx0" brushRef="#br0" timeOffset="225885.1031">30248 5256 0,'0'0'16,"0"0"-16,0 0 0,-3 28 15,3-28-15,-2 36 0,0-7 16,-2 3-16,-1 4 0,-4 16 16,-2 6-16,-2 13 0,-1-5 15,-1 15-15,2 1 0,1-13 0,2-10 16,1-1-16,1-12 16,3-10-16,0-11 0,2-5 0</inkml:trace>
  <inkml:trace contextRef="#ctx0" brushRef="#br0" timeOffset="226039.2513">30264 5590 0,'0'0'0,"0"0"15,0 0-15,0 0 0,0 0 0,0 0 16,0 0-16,32-5 0,-32 5 16,35 0-16,-14 1 15,1 1-15,0-1 0,0 0 0,-1 0 16,2-2-16,-3-4 0,-4 1 0,-1 1 15,-3-1-15</inkml:trace>
  <inkml:trace contextRef="#ctx0" brushRef="#br0" timeOffset="226207.9712">30669 5274 0,'0'0'15,"0"0"-15,0 0 0,0 0 16,0 0-16,0 0 0,0 0 16,0 0-16,-17 26 0,11-2 0,-1 8 15,-2 2-15,-1 1 0,-6 19 31,-1 7-31,-3 12 0,1 0 0,0 14 16,5 0-16,3 0 0,5-12 0,10-11 16,6-16-16,-4-15 15,0-8-15,-3-8 0</inkml:trace>
  <inkml:trace contextRef="#ctx0" brushRef="#br0" timeOffset="226370.777">30780 5695 0,'0'0'16,"0"0"-16,0 0 0,0 0 0,36-4 0,-13 4 15,9 0-15,3-2 16,3 2-16,15-1 0,2 0 16,-2 0-16,-4 2 0,2-1 15,-10 1-15,-8-1 0</inkml:trace>
  <inkml:trace contextRef="#ctx0" brushRef="#br0" timeOffset="226941.5407">31589 5487 0,'0'0'0,"0"0"15,0 0-15,-6 24 0,6-24 0,-7 35 16,0-6-16,0 0 0,1 1 0,-2 9 15,3-2-15,1-2 0,2-3 16,2 1-16,2-7 0,3-5 16,1-4-16,5-7 15,5-6-15,5-7 0,4-7 0,6-11 16,4-10-16,0-4 0,1-6 16,0-9-16,-3-2 0,-7 5 0,-7 3 0,-4 1 15,-8 5-15,-4 7 0,-3 7 16,-9 10-16,-6 9 0,-5 7 15,-5 5-15,-3 8 0,-4 4 16,4-2-16,5-2 0,10-11 16,7-5-16,6-1 0,2-2 0,13-1 15,9-1 1,1-1-16,2-1 0,-1 0 16,2 1-16,-3 2 0,-1 3 15,3 3-15,0 3 16,-1 4-16,-3 2 0,0 7 0,0 6 15,-5 1-15,-5 2 0,-3 10 16,-3 8-16,-7-2 0,-4 2 16,-4 6-16,-3 0 0,-2-9 0,0-6 0,1-10 15,0-7-15,2-9 0,3-6 16,3-10-16,2-6 0,3-3 16,3-3-16,5-3 0,3-3 15,3 4-15,2 0 0,10 3 16,8 0-16,0 3 0,2 3 0,1 0 15,3 0 1,-9 1-16,-7 4 0,-5 1 16</inkml:trace>
  <inkml:trace contextRef="#ctx0" brushRef="#br0" timeOffset="227126.6207">32619 5216 0,'0'0'0,"0"0"0,0 0 15,0 0-15,0 0 0,0 0 0,-7 33 16,3-11-16,-1 6 0,-3 6 16,-3 6-16,0 6 0,0 5 0,-6 25 15,-6 25-15,-1 14 16,6-4-16,-1 23 0,1 17 16,2 5-1,4-48-15,4-34 0</inkml:trace>
  <inkml:trace contextRef="#ctx0" brushRef="#br0" timeOffset="227289.4897">32437 6347 0,'0'0'0,"0"0"0,3 23 15,-3-23-15,0 0 0,5 25 0</inkml:trace>
  <inkml:trace contextRef="#ctx0" brushRef="#br0" timeOffset="227474.6321">32268 6503 0,'0'0'0,"0"0"16,0 0-16,0 0 0,0 0 16,0 0-16</inkml:trace>
  <inkml:trace contextRef="#ctx0" brushRef="#br0" timeOffset="236022.5827">29202 5296 0,'0'0'0,"0"0"16,0 0-16,0 0 0,0 0 0,0 0 15,0 0-15,0 0 0,0 0 0,0 0 16,0 0-16,0 0 0,0 0 16,0 0-16,0 0 15,0 0-15,-25 4 0,25-4 0</inkml:trace>
  <inkml:trace contextRef="#ctx0" brushRef="#br0" timeOffset="238519.0437">29594 4984 0,'0'0'0,"0"0"0,0 0 0,0 0 16,0 0-16,0 0 0,0 0 31,0 0-31,0 0 0,0 0 0,0 0 16,0 0-16,0 0 0,0 0 0,0 0 15,0 0-15,0 0 0,0 0 16,-14-20-16,14 20 0,0 0 16,0 0-16,0 0 0,0 0 15,-25 3-15,25-3 0,0 0 16,0 0-16,0 0 0,0 0 0,-20 4 15,20-4-15,0 0 0,0 0 0,0 0 16,0 0-16,0 0 0,-21 6 16,21-6-16,0 0 0,0 0 15,0 0-15,-18 10 0,14-9 16,0 1-16,-2 1 0,-1 1 16,1-2-16,-1 2 15,-2-2-15,-1 1 16,2 0-16,-1 0 0,-1 0 0,0 1 15,0 0-15,0-1 0,0 1 16,0 3-16,0-2 0,-1-1 16,-1 1-16,-2-1 0,1 1 15,-1 0-15,0 0 0,-1 1 16,0 0-16,2 1 0,0 1 0,-1-3 16,-1 2-16,1-1 0,-2 0 15,0-1-15,-1 0 0,2 2 0,-4 2 16,0 0-16,2 0 0,0-2 15,1 1-15,-2 1 0,2-2 16,-2 1-16,1-1 0,1 1 16,-1 0-1,1 1-15,0 0 0,2-2 0,0-1 16,-1 1-16,2 1 0,0 0 16,0 1-16,0-2 0,1-1 15,1 0-15,0-1 0,0 0 16,0 1-16,1-2 0,2 0 15,0 1-15,1-2 0,1 2 16,-1-2-16,0 0 0,1 0 0,-1 2 0,2-3 16,0 1-16,1 0 0,-1 0 15,1-1-15,0 0 0,-1 0 16,1 0-16,-1 0 0,2 0 16,0-1-16,-1 1 0,1-1 15,0 2-15,-1-2 0,1 1 16,0-1-16,1-1 0,-2 0 0,1 1 0,0 0 15,-1 0-15,1 1 0,1-1 16,0 0-16,0 0 0,-1 1 16,1-1-16,0-1 0,0 1 15,-1-1-15,3 0 0,-2 0 16,2 0-16,0 0 0,0 0 16,0 0-16,-5 2 15,5-2-15,0 0 0,0 0 16,-5 3-16,5-3 0,0 0 15,0 0-15,0 0 0,0 0 16,-3 5-16,3-5 0,0 0 0,0 0 16,0 0-16,0 0 15,0 0-15,0 0 0,0 0 16,0 0-16,0 0 0,0 0 0,0 0 0,-1 6 16,1-6-16,0 0 0,0 0 15,0 0-15,0 0 0,0 0 16,0 0-16,0 0 0,0 0 0,0 0 15,0 0-15,0 0 0,0 0 16,0 0-16,0 0 16,0 0-16,0 0 15,0 0-15,0 0 0,0 0 16,0 0-16,0 0 0,0 0 16,0 0-16,0 0 0,0 0 15,0 0-15,0 0 0,0 0 0,0 0 16,0 0-16,0 0 0,0 0 15,0 0-15,0 0 0,0 0 16,4 3-16,-4-3 0,3 4 0,-3-4 16,0 0-16,4 6 0,-4-6 15,5 5-15,-5-5 0,6 5 16,-6-5-16,10 1 0,-10-1 0,11 2 16,-11-2-16,10 4 0,-6-2 15,1 2-15,-1 0 0,1 0 16,-1-1-1,1 2-15,2-2 0,-1 2 16,-1-1-16,2 1 0,0-3 16,1 1-16,1-1 0,1 2 15,0-1-15,1 1 0,0 1 0,1-1 16,0 0-16,0 0 16,0 0-16,3 0 0,0 2 0,1 0 0,-1 0 15,3 2-15,0 0 0,1 0 16,0 0-16,6 4 0,1-1 15,-1-1-15,0-1 0,1 1 16,-1 2-16,0-1 0,0 2 0,0 1 16,3 1-16,2 2 0,-1-2 15,0-3-15,-1 0 0,0-1 16,-1 1-16,-1-2 0,-2 0 0,0-1 16,0-1-16,-1 1 0,0-2 15,-1 1-15,-1 0 0,-2-1 16,-2-2-16,-1 1 0,-3-1 0,0 0 31,1-2-31,-1 0 0,-4-1 0,-1 0 0,-1 1 0,-2 0 16,1 0-1,-1-1-15,1-1 0,-2 0 16,1 1-16,-2-1 16,0 1-16,1-1 0,-1 1 0,0-2 15,-1 0-15,1 0 0,-1 0 16,-2 0-16,2 1 0,-2-1 15,0 0-15,0 0 0,0 0 16,2 2-16,0-1 0,-2-1 0,0 0 16,2 2-16,-2-2 0,2 0 15,-2 0-15,2 0 0,-2 0 16,0 0-16,-2 0 16,2 0-16,0 0 0,0 0 0,0 0 15,0 0-15,0 0 0,0 0 16,0 0-16,0 0 15,0 0-15,0 0 0,0 0 16,0 0-16,0 0 0,0 0 0,0 0 16,0 0-16,0 0 0,0 0 15,0 0-15,0 0 0,0 0 0,0 0 16,0 0-16,0 0 0,0 0 16,0 0-16,0 0 0,0 0 15,0 0-15,0 0 0,0 0 16,0 0-16,0 0 0,0 0 0,0 0 15,0 0-15,0 0 0,0 0 16,0 0-16,0 0 0,0 0 16,0 0-16,0 0 0,0 0 15,0 0-15,0 0 0,0 0 16,0 0-16,0 0 0,0 0 0,0 0 16,6-1-16,-6 1 0,0 0 0,0 0 15,5-2-15,-5 2 0,0 0 16,0 0-16,4-4 15,-4 4-15,0 0 0,0 0 0,0 0 16,0 0-16,0 0 0,0 0 16,0 0-1,0 0-15,0 0 0,0 0 16,0 0-16,0 0 0,7-1 0,-7 1 16,0 0-16,0 0 0,8 0 15,-8 0-15,6 0 0,-6 0 16,8 0-16,-8 0 0,0 0 15</inkml:trace>
  <inkml:trace contextRef="#ctx0" brushRef="#br0" timeOffset="239359.5516">30105 6394 0,'0'0'0,"0"0"0,0 0 15,0 0-15,0 0 0,0 0 16,0 0-16,0 0 0,0 0 0,0 0 16,0 0-16,0 0 15,0 0-15,0 0 0,0 0 16,0 0-16,0 0 16,0 0-16</inkml:trace>
  <inkml:trace contextRef="#ctx0" brushRef="#br0" timeOffset="240293.9975">27202 6062 0,'0'0'0,"0"0"15,0 0-15,0 0 0,0 0 0,0 0 0,0 0 16,0 0-16,0 0 0,0 0 15,0 0-15,0 0 0,0 0 0,0 0 16</inkml:trace>
  <inkml:trace contextRef="#ctx0" brushRef="#br0" timeOffset="247989.3724">16546 5168 0,'0'0'0,"0"0"0,0 0 16,-25-11-16,14 7 0,-3 2 0,-1 0 16,-1 0-16,1 0 0,-7 0 15,-3 1-15,1 0 0,0-1 16,0 2-16,-1 2 0,0-1 15,-1-1-15,-2 3 0,1 1 16,-1 0-16,0 1 0,-8 1 0,-1 0 16,0 3-16,2 1 0,-3 1 0,0-1 15,0 1-15,2 2 0,-6 3 16,1 2-16,2-1 0,0-2 16,0 2-16,2 1 0,1 0 15,-1 1-15,2 0 0,1-1 16,2 3-1,1 2-15,-7 3 0,1-2 0,3-1 16,3 1-16,0 1 0,1 2 16,-1 1-16,2 1 0,1-1 15,4 0-15,-3 2 0,1 2 16,0 4-16,2 1 0,1-5 16,1-4-16,2 7 0,3 3 15,-1 0-15,0-2 0,0-1 0,-1-1 0,3 0 16,3 0-16,1 1 0,0 2 15,2-3-15,2 0 0,2 1 16,-1 1-16,0-2 0,2 1 16,-1 2-16,2 3 0,1-2 15,2-2-15,-1 3 0,2 2 16,2-3-16,-1-2 16,1 2-16,1 2 0,3-2 15,0-2-15,3 0 0,1-1 16,0-2-16,1-3 0,4 0 15,4-1-15,-1 3 0,-1 3 16,2-2-16,1 1 0,2-6 16,1-4-16,1 3 0,1 2 15,0 1-15,2 1 0,0-4 0,2 0 0,1-2 16,-1-2-16,4 2 0,3-2 16,-1-2-16,0-2 0,0 2 15,1 1-15,0-2 0,2 0 16,-1 0-16,1-3 0,1 1 15,3 1-15,4 0 0,0 1 16,-1 0-16,-2-1 0,0-3 0,1-2 0,1-1 16,0-2-16,2-3 0,0-1 15,-3 2-15,-1 2 0,2-1 16,4-1-16,-3-2 0,-2-3 0,4 0 16,2 0-16,-1-2 0,-2-1 15,4-2-15,3-2 16,0-4-16,1-3 15,-1 1-15,0 0 0,0 1 16,-1 1-16,28-18 0,-4-6 16,-7-3-16,-2 0 0,-10 2 15,-5 3-15,0 3 0,0 0 0,2-1 16,2-1-16,-9 0 0,-6 3 16,5-8-16,6-4 0,-8 4 15,-4 0-15,3 0 0,3-3 0,-5 1 16,-4 0-16,1-7 0,1-4 15,-3 3-15,-4 1 0,2 0 16,1-1-16,-6-3 0,-5-2 0,-4-1 16,-2 2-16,-3 0 0,-3 2 15,-1-1-15,0 0 0,-1 2 16,0 1 0,-2-3-16,0-2 0,-5 4 15,-1 3-15,-4-2 0,-2-2 16,-1 1-16,-2-1 0,-3 0 15,-1 0-15,-4 1 0,-1 1 0,-2-2 16,0-2-16,2 3 0,1 2 16,-3-3-16,1 0 0,-6 0 15,-4 0-15,0 1 0,-2 0 0,4 5 16,2 1-16,-7-2 0,-4-3 16,1 3-16,1 3 0,-1-1 0,-2 2 15,-4 4-15,-3 3 0,-2 0 16,-1 0-16,2 0 0,1 0 15,-5-1-15,-2-2 0,2 8 0,0 4 32,-6 1-32,-4 0 0,1-1 15,2-2-15,-5 3 0,-2 1 16,-4 2-16,-1 1 0,-5 9 16,-1 5-16,0 0 0,2 0 0,-2 2 15,0 1-15,4 1 0,3 2 16,1-3-16,1-3 15,2 4-15,3 1 0,-2 6 0,1 1 0,3 0 16,3 1-16,-2 6 0,-2 4 16,3 1-16,2 0 0,1 2 15,2 2-15,1 1 0,0 0 0,5 0 16,5 1-16,10-11 0,10-5 16,5-3-16</inkml:trace>
  <inkml:trace contextRef="#ctx0" brushRef="#br0" timeOffset="248598.022">13564 15958 0,'0'0'0,"0"0"0,0 0 16,0 0-16,0 0 0,0 0 15,20 25-15,-20-25 0,15 15 0,-15-15 16</inkml:trace>
  <inkml:trace contextRef="#ctx0" brushRef="#br0" timeOffset="253449.7094">10025 2106 0,'0'0'0,"0"0"0,0 0 0,0 0 16,0 0-16,0 0 0,0 0 16,0 0-16,17-14 0,-17 14 15,0 0-15,31-14 0,-31 14 0,34-11 16,-12 4-1,3-1-15,1 1 0,5-2 16,3-1-16,11-1 0,1 2 16,14-2-16,4 0 0,1-2 0,0 0 15,16-1-15,0-1 16,9 0-16,-6 4 0,2-1 16,2 1-16,7 0 0,-3 1 0,39 0 15,-7 3-15,-12 3 0,-6 1 0,-4 0 16,0-3-16,-3 1 15,-1 1-15,5 2 16,4 0-16,-8 3 0,-4 2 0,2-3 0,3-2 16,-3 1-16,-1 1 0,7 1 15,3 0-15,-6-1 0,-7 1 16,4-4-16,3-2 16,-6 4-16,-2-1 0,7 1 15,6-1-15,-4 2 0,-1 0 16,3 2-16,5 1 0,-2-3 0,0-2 15,6 0-15,5 0 16,-8 1-16,-5 2 0,4 0 16,2 0-16,-2 1 0,-1 1 0,-1 2 15,0 2-15,-4-5 0,0-3 0,0 0 16,2 1-16,-5 1 0,-4 3 0,2 0 16,2-1-16,-6-1 15,-5 0-15,3 5 0,0 3 16,-2 0-16,-2 2 0,3-1 15,0 0-15,-12 3 0,-7 3 0,-2 0 16,0 0-16,-6 1 0,-4 0 0,-18-5 16,-14-5-16,-7-2 0</inkml:trace>
  <inkml:trace contextRef="#ctx0" brushRef="#br0" timeOffset="255790.8095">13892 9501 0,'0'0'0,"-15"-6"16,-3 0-16,4-1 0,-2 1 0,-10-3 15,-6-4-15,-1 2 0,-1-1 16,-12-2-16,-1 1 15,1 1-15,0 3 0,-10 1 16,-1 1-16,4 0 16,2 1-16,-10-2 0,-2-1 15,6 2-15,7 2 0,-1 3 16,0 3-16,6-1 0,3-2 0,-11 6 16,-2 5-16,6 1 15,2 1-15,-3 7 0,-3 3 16,1-2-16,2-1 0,-1 7 15,-1 7-15,3-3 0,2 0 0,-19 16 0,7-3 16,7-2-16,7-1 0,5 3 16,5 2-16,2-7 0,2-5 15,2 5-15,2 2 0,6 2 0,4 2 16,4-3-16,2-1 16,-1-3-16,-1-3 0,2 5 0,1 5 15,2-1 1,3 1-16,-2 3 0,2 5 15,1-6-15,2-6 0,2 8 16,2 6-16,-1-1 0,0-2 0,-1 1 16,0 0-16,5-3 15,3 0-15,1 4 0,4 2 16,-7-6-16,-2-5 0,3 1 0,4 1 16,-2-1-16,0-3 0,0 1 0,2 3 15,-1-5-15,0-4 0,8 4 16,8 5-16,-3-6 0,0-6 0,0 3 15,1 2-15,-2-4 0,-1 0 16,7 1-16,5 3 16,-4-5-16,-3-1 0,5 2 0,3 3 15,-2-2-15,-2-1 0,4-3 0,4 1 16,-16-13-16,0 1 0,14 14 16,-2 0-16,5-4 0,2-4 15,-10-11-15,4 3 0,-7-5 16,1 0-16,21 8 0,0 2 0,-15-11 15,1-2-15,20 9 0,0 2 16,-22-9 0,2 0-16,26 3 0,-1-2 15,-7-2-15,-4 0 0,3-8 16,3-3-16,-6-2 0,-4-2 0,6-1 16,5 0-16,-5-6 0,-3-4 15,0-6-15,2-1 0,-4 4 16,0 3-16,5-9 0,6-6 15,-11-1-15,-5-1 0,2-1 16,4-2-16,-5-1 0,-1 0 16,-1-4-16,1-1 0,-3-2 15,-3 0-15,4-10 0,2-8 0,-7 15 0,-3 10 16,-2-4-16,-1-3 0,-2-6 0,0-4 16,0 2-16,1 0 0,-4-2 15,-1-3-15,0-2 0,1-2 16,-3 2-16,-2 0 0,-1 1 15,-3-1-15,-2-4 0,-3-3 16,-2-6 0,-1-2-16,0 4 0,2 3 0,-3 1 15,-3-1-15,-2 2 0,-1 2 16,-2 14-16,-2 11 0,0 12 16,2 7-16,-10-55 0,-7-39 0,6 35 0,4 24 15,-12-23-15,-7-16 16,-4 25-16,-3 19 0,11 14 0,8 11 15,5 7-15</inkml:trace>
  <inkml:trace contextRef="#ctx0" brushRef="#br0" timeOffset="257928.6162">17720 7717 0,'0'0'0,"0"0"0,2 0 0,2 0 15,3 1-15,2-1 0,3-1 0,-2 1 16,-1 0-16,-2 0 0</inkml:trace>
  <inkml:trace contextRef="#ctx0" brushRef="#br0" timeOffset="258113.5817">17952 7725 0,'0'0'0,"0"0"16,0 0-16,0 0 0,0 0 0,26-3 0,-26 3 16,0 0-16</inkml:trace>
  <inkml:trace contextRef="#ctx0" brushRef="#br0" timeOffset="258282.9782">18029 7654 0,'0'0'16,"0"0"-16,0 0 0,0 0 0,0 0 15,0 0-15,-19 11 16,20-6-16,2 0 0,0 1 0,1-2 15,-2 0 1</inkml:trace>
  <inkml:trace contextRef="#ctx0" brushRef="#br0" timeOffset="258461.4453">17874 7697 0,'0'0'0,"-5"2"16,-1 1-16,2 2 0,0-1 0,4 4 16,4 2-16,-1-1 0,0-1 15,0-2-15</inkml:trace>
  <inkml:trace contextRef="#ctx0" brushRef="#br0" timeOffset="264563.915">17537 4046 0,'0'0'0,"0"0"0,-13-10 0,5 4 16,0-1-16,-6-4 0,-4-3 15,1 1-15,-1 1 0,-2 0 0,-2-1 16,0-1-16,-1 1 16,-8-2-16,-2 1 15,1 2-15,1 2 0,-5 4 0,-4 0 16,-1 3-16,0 2 0,-13 4 16,-2 4-16,3 4 0,2 1 15,-14 6-15,-3 2 0,7 0 16,7 1-16,-9 9 0,-1 5 15,7-7-15,7-6 0,-20 20 0,10 2 16,10-5-16,7-4 0,3 8 0,3 4 16,6-5-16,6-5 0,-3 6 15,-2 4-15,3-4 0,0-3 16,5 11-16,3 10 0,6-6 16,5-2-16,5-8 0,2-4 15,3 4 1,3 0-16,0 4 0,1 1 15,5-6-15,3-5 0,4-1 16,2-1-16,5 0 0,5 1 0,0 1 16,4 1-16,4-4 0,5-1 15,9-2-15,5-3 0,-2-1 16,-2-1-16,9-1 0,5 0 16,1-4-16,-1-5 0,0-2 0,1-2 15,3-7-15,2-9 0,3-4 16,2-6-16,-2-2 0,-1-1 0,0-3 15,-1-5-15,-5-1 0,-1-2 16,6-2-16,3-3 0,-6-2 16,-2-2-16,-3-4 0,0-4 15,-8-5 1,-4-3-16,-1-5 0,0-3 0,-3 2 0,-2 2 16,-3-4-16,-4-2 15,-4 3-15,-4 0 0,-2-5 16,-1-4-16,-7 8 0,-5 6 0,-2-4 15,-2 0-15,-6 3 0,-5 3 16,-1-2-16,0 0 0,-4 2 16,0 0-16,-6 0 0,-4 1 15,-1 3-15,0 1 0,-8 1 16,-4 0-16,-7 2 0,-5 0 0,0 4 16,-1 3-16,-4 7 0,-3 5 15,-10-3-15,-7-2 0,-1 7 16,1 6-16,-1 5 0,-1 4 15,1 2-15,0 4 0,-4 2 0,-3 4 16,4 1-16,3 0 0,3 4 0,1 0 16,6 5-16,5 3 0,-2-4 15,-1-4-15,-1 2 0,0 1 16,1 7-16,3 4 0,2 4 16,5 3-16,0 4 0,0 5 15,1-5-15,1-1 16,-5 7-16,-4 7 0,2 3 15,1 1-15,7 4 0,5 2 16,6-6-16,3-3 0,8-16 16,5-11-16,3-6 0</inkml:trace>
  <inkml:trace contextRef="#ctx0" brushRef="#br0" timeOffset="273205.8664">17462 3932 0,'0'0'0,"0"0"16,0 0-16,-28-8 0,16 5 0,-1-2 15,-1 1-15,-3-1 0,-2 0 16,-8-3-16,-3 1 0,0 1 0,-1 0 0,-2 2 16,-2 4-16,-9 0 15,1 0-15,-2 5 0,-2 1 16,3 3-16,1 0 0,-9 1 15,1-2-15,0 4 0,2 1 0,-9 8 16,0 7-16,6-3 0,5-2 16,-7 4-16,-4 3 0,6 0 0,5 2 0,-12 11 15,-2 4-15,4-1 16,6-2-16,-19 24 0,11-4 16,7-10-16,5-8 0,10 3 15,5 1-15,6-6 0,4-2 0,3 1 16,3 3-16,3-9 0,1-6 0,2 13 31,2 6-31,3-2 0,2-2 16,5 4-16,4 2 0,4-6 15,5-4-15,1 2 0,4 3 16,1-4-16,1-1 0,10 1 0,7 0 16,-2-6-16,1-4 0,6 4 15,4 2-15,0-11 0,-2-8 0,9 5 16,7 2-16,-3-1 0,1 0 15,7-7-15,6-3 0,-7-6 16,-4-5-16,5-2 0,5-3 16,-5 1-16,-3 1 0,10-6 0,5-2 15,-4-4-15,-3-3 0,3-8 16,1-5-16,-6-1 0,-1 0 16,4-5-1,7-5-15,-9-1 0,-4 1 16,2-7-16,3-5 0,-6 1 15,-4 2-15,3-8 0,2-7 0,-4-2 16,-3-3-16,0-3 0,-2-1 16,-9 4-16,-6 5 0,2-6 15,1-3-15,-8 5 0,-7 5 16,-6-4-16,-3-3 0,-6 5 0,-5 2 0,-5 2 16,-2-1-16,-4 7 0,-2 5 15,-4-6-15,-5-4 16,0 6-16,-1 4 0,-4-2 15,-3-1-15,-4 2 0,-2 1 0,-9 4 16,-7 1-16,-3 9 0,-2 4 16,-12 1-16,-6 1 0,5 1 0,4 3 15,-10 3-15,-8 2 0,2 7 0,2 4 16,-11 6-16,-4 2 16,1 6-16,2 3 0,-5 9 0,-4 6 15,8 2-15,7 1 0,-5 2 16,-5 2-16,10-2 0,8-1 15,4 5 1,5 2-16,9-7 0,7-4 0,7 0 16,5 2-16,9-8 0,7-6 15,4-5-15</inkml:trace>
  <inkml:trace contextRef="#ctx0" brushRef="#br0" timeOffset="273865.8729">17903 6077 0,'0'0'0,"0"0"16,0 0-16,0 0 0,0 0 0,22-4 16,-22 4-16,0 0 15</inkml:trace>
  <inkml:trace contextRef="#ctx0" brushRef="#br0" timeOffset="274039.7075">18228 5979 0,'0'0'0,"0"0"0,0 0 16,0 0-16,0 0 0,28-5 15,-28 5-15,25-7 0,-25 7 0,20-4 0</inkml:trace>
  <inkml:trace contextRef="#ctx0" brushRef="#br0" timeOffset="274178.2605">18716 5779 0,'0'0'0,"0"0"16,0 0-16,0 0 0,0 0 0,-16 22 15,16-22-15,-11 30 16,8-14-16,-1-2 0,2-1 0,0-2 0</inkml:trace>
  <inkml:trace contextRef="#ctx0" brushRef="#br0" timeOffset="281346.5053">14591 11177 0,'0'0'0,"0"0"0,0 0 15,-20 15-15,11-8 0,-3 1 0,-2 1 16,0 2-16,-2 1 0,-1 4 15,0 1-15,0-1 0,2 0 16,0-2-16,0 0 0,2-2 0,1-1 0,2 1 16,2-4-16,2-1 0,0-3 15,3-1-15,-1-1 0,2 0 16,0-1-16,0 1 16</inkml:trace>
  <inkml:trace contextRef="#ctx0" brushRef="#br0" timeOffset="285697.8858">14527 11631 0,'0'0'0,"0"0"0,0 0 16,0 0-16,0 0 0,-20 11 0,20-11 0,0 0 15,0 0-15,0 0 0,-16 15 16,16-15-16,0 0 0,0 0 15,0 0-15,0 0 0,-19 11 0,19-11 16,0 0-16,0 0 16,0 0-16,0 0 0,0 0 15,0 0-15</inkml:trace>
  <inkml:trace contextRef="#ctx0" brushRef="#br0" timeOffset="285876.2688">14201 11617 0,'0'0'0,"0"0"0,0 0 16,0 0-16,0 0 0,0 0 16,0 0-16,0 0 0,0 0 0,0 0 15</inkml:trace>
  <inkml:trace contextRef="#ctx0" brushRef="#br0" timeOffset="286034.1744">14146 11423 0,'0'0'0,"0"0"0,0 0 15,0 0-15,0 0 16,-20-10-16,20 10 0,4-30 15,2 4-15,-1 2 0,0 4 0,-1 2 16</inkml:trace>
  <inkml:trace contextRef="#ctx0" brushRef="#br0" timeOffset="287048.602">13730 11843 0,'0'0'0,"0"0"15,0 0-15,0 0 0,0 0 0,0 0 16,0 0-16,0 0 0,0 0 0,23 16 15,-23-16-15,24 4 0,-24-4 16,30 3-16,-30-3 0,23 3 16</inkml:trace>
  <inkml:trace contextRef="#ctx0" brushRef="#br0" timeOffset="287217.0168">13968 11801 0,'0'0'0,"0"0"0,0 0 16,0 0-16,0 0 0,0 0 0,0 0 15,29-7 1,-29 7-16,24-5 0,-24 5 0,0 0 16</inkml:trace>
  <inkml:trace contextRef="#ctx0" brushRef="#br0" timeOffset="287379.9769">14149 11758 0,'0'0'0,"0"0"0,0 0 16,0 0-16,0 0 0,0 0 0,33 7 15,-33-7-15,0 0 0,26 17 16</inkml:trace>
  <inkml:trace contextRef="#ctx0" brushRef="#br0" timeOffset="287518.0591">14514 11440 0,'0'0'0,"0"0"0,0 0 16,0 0-16,0 0 0,0 0 0,22 13 0,-22-13 15</inkml:trace>
  <inkml:trace contextRef="#ctx0" brushRef="#br0" timeOffset="288869.1084">11815 16306 0,'0'0'0,"2"2"0,-2-2 0,2 1 15</inkml:trace>
  <inkml:trace contextRef="#ctx0" brushRef="#br0" timeOffset="296206.7498">14001 10539 0,'0'0'0,"0"0"15,0 0-15,0 0 0,0 0 16,0 0-16,0 0 0,0 0 16,0 0-16,0 0 0,0 0 15,0 0-15,-24-10 0,24 10 16,0 0-16,0 0 0,0 0 0,-29 6 0,29-6 15,0 0-15,-22 3 0,13-2 16,0 0-16,-1-1 0,1 1 16,0 0-16,0 0 0,1 2 15,2 0-15,-2-1 0,0 1 16,1 0-16,-1 0 0,-1 1 16,1-2-16,0 0 0,-1 1 0,0 0 0,-1 1 15,0 0-15,-1-1 0,-1 2 16,0 2-16,-1 0 0,-1 1 15,1 3-15,0 0 0,1 0 16,0-1-16,-2-1 0,1 1 16,0-2-16,1 1 0,-3 1 0,2 0 31,3-1-31,2 0 0,0 1 16,0 1-16,0-1 0,1-1 0,-1 1 15,1 1-15,3 0 0,2 2 16,-1-2-16,1 0 0,0 0 15,1 0-15,0 0 0,0 0 16,-1 0-16,-1-1 0,1 0 16,1-1-16,0 1 0,1-2 0,1 1 0,0 1 15,0-2-15,1 1 0,2 0 16,1 2-16,1-1 0,-2-2 0,2 0 16,0-1-16,1-1 0,0 0 15,0 0-15,1-2 16,0 0-16,-1 0 0,1 0 15,0-1-15,0 1 16,-1 0-16,1-1 0,1 0 16,0-1-16,-2 1 0,2-1 15,0 0-15,-1 0 0,-1 0 0,1 0 16,0-1-16,-1 1 16,-2 0-16,1 0 0,-1-2 15,-1 1-15,1 0 0,-2 0 0,0 0 16,1 0-16,-2 0 0,0 0 0,0-1 15,1 0-15,-1 0 0,0 0 16,1 0-16,1 0 0,0 1 16,-1-1-16,1 1 0,-1 0 15</inkml:trace>
  <inkml:trace contextRef="#ctx0" brushRef="#br0" timeOffset="297610.3559">13740 10894 0,'0'0'0,"0"0"16,0 0-16,0 0 0,0 0 0,0 0 16,0 0-16,0 0 15,0 0-15,0 0 0,0 0 0,0 0 16,0 0-16,0 0 16,0 0-16,0 0 0,0 0 0,0 0 15,0 0-15,0 0 0,0 0 16,0 0-16,0 0 15,0 0-15,25-5 0,-25 5 0,0 0 16,29 1-16,-29-1 0,23 1 16,-23-1-16,27-1 0,-14 0 15,-1-2-15,0 0 0,1-1 16,1 1-16,1 0 0,1-1 16,0 0-16,-1 1 0,1-1 15,-1 1-15,0-1 0,-2-1 16,0 2-16,1 0 0,0-1 0,-2 1 15,-1-1-15,-1 1 16,-2 0-16,1 1 0,0 0 0,0 1 16,-2 0-16,-2 0 0,-1 1 0,1-1 15,-1 0-15,2 1 0,0 0 16,2 0-16,0-1 0,0 0 0,-1 1 16,0 0-16,-2 0 0</inkml:trace>
  <inkml:trace contextRef="#ctx0" brushRef="#br0" timeOffset="298207.0363">14645 10589 0,'0'0'0,"0"0"0,0 0 16,0 0-16,0 0 0,-20-6 0,20 6 0,0 0 16,0 0-16,-24-10 0,24 10 15,-18-3-15,9 4 0,-2-3 16,-2 1-16,1 1 0,0 1 0,-1 0 15,-3 0-15,1 1 0,-1 1 16,-1 3-16,-3-1 16,0 2-16,0-2 15,-4 6-15,2 2 0,1-2 16,2-1-16,1 3 0,-1 1 16,2-2-16,3 1 0,1 1 15,-1 2-15,3 0 0,2-3 0,0 4 16,2 3-16,2-2 15,-1-2-15,2 3 0,3-2 16,-1-5-16,2 0 0,0 1 0,3 0 0,-1 0 16,0-1-16,4 0 0,0-1 15,3 0-15,1-1 0,1 0 16,1-1-16,-1-1 0,-1-1 0,3-1 16,2 0-16,-1-1 0,-1-2 15,4-1-15,1 0 16,1-2-16,0 0 0,3-2 0,2 0 0,-1-1 31,1-1-31,1-1 0,1-1 0,0 1 0,-2 2 0,8-3 16,2-3-16,-1 1 15,-1-2-15,-6 3 0,-6 2 0,-3 0 16</inkml:trace>
  <inkml:trace contextRef="#ctx0" brushRef="#br0" timeOffset="322683.9175">14318 9914 0,'0'0'0,"-7"-2"0,-3 1 16,-1 0-16,-1-1 0,-5 2 15,-4-1-15,-6 2 0,-1 1 16,-5 0-16,-5 1 0,-1 1 0,0 3 16,-13 6-16,-5 3 15,2 1-15,1 1 0,-14 6 0,-2 2 16,-5 4-16,8-1 0,-9 7 15,3 2-15,11-3 0,6 0 16,-17 20-16,7-1 16,9-7-16,5-6 0,12 8 15,6 5-15,4-3 0,0-4 0,4 6 16,4 5-16,11-1 0,7 0 16,3 6-16,2 4 0,-2-8 15,-2-5-15,7 6 0,7 3 0,4-2 0,4-2 16,-1-7-16,1-3 15,-2-8-15,2-3 0,5-1 0,4 4 16,3-7-16,1-2 0,6-4 16,6 0-16,-3-6 0,-1 0 15,9-1-15,8-1 0,-4-6 16,-3-5-16,10-1 16,6-1-16,-2 1 15,-1 0-15,8-1 0,7-2 16,-2-1-16,-3-2 0,8-4 0,5-4 15,-8-1-15,-3-1 0,5-10 16,3-9-16,-3-2 0,-4-3 0,4-11 16,5-7-16,-7 1 15,-5-1-15,3-11 0,1-8 0,-12 3 0,-7 4 16,2-9-16,4-5 0,-7 3 16,-6 2-16,-5-5 0,-7-4 0,-4 6 15,-6 5-15,-3-2 0,-4 0 16,-6 3-16,-4 3 0,-7-4 15,-6-2-15,-8 9 0,-5 9 0,-7-6 16,-5-4-16,4 6 16,2 6-16,-12-4 0,-7-1 0,-1 6 15,1 5-15,-5-1 0,-2-1 16,3 7-16,3 4 0,-7-2 16,-6-1-16,2 3 0,4 0 0,-6 4 15,-4-1-15,-2 6 16,0 3-16,-3 1 15,0 1-15,6 7 0,4 1 16,-6 6-16,-5 1 0,4 1 16,3 2-16,-2 6 0,-1 5 15,4 1-15,2-1 0,-7 4 16,-5 2-16,8 1 0,9 2 0,-5 5 16,-2 5-16,2-3 0,1 2 15,-1 3-15,0 4 0,4-1 0,2 1 16,-4 3-16,-5 5 0,11 1 15,6 2-15,-4 9 0,-4 4 16,4-3-16,4-3 0,-7 7 16,-1 6-16,8-6 0,8-2 15,-2 9-15,-1 9 0,2-7 16,2-1-16,4 12 16,2 6-16,2-6 0,1-4 15,1 8-15,-1 4 16,6-7-16,2-3 0,6 5 0,3 5 15,4-10-15,3-6 16,1 0-16,3 1 0,0-8 0,2-3 16,7 0-16,5 1 0,-1-6 15,0-4-15,5 7 0,1 6 0,2-8 0,0-8 16,9 5-16,5 1 16,2-8-16,2-4 0,8 0 0,6 1 15,-4-7-15,-2-4 0,12-5 16,9-2-16,-3-7 0,-2-3 0,7-4 15,6-5-15,-5-3 16,-3-4 0,8-4-16,5-5 0,-6-5 15,-4-6-15,5 2 0,3 4 16,-8-2-16,-4 2 0,7-9 0,6-6 16,-9 4-16,-8 4 0,5-15 15,2-10-15,-2-1 0,-1 0 16,-3-13-16,-2-6 0,-10 2 15,-8 1-15,8-14 0,4-9 0,-5-3 16,-3-5-16,1-9 0,1-6 0,-4 3 16,-2 2-16,-3-4 0,-4-4 15,-4 10-15,-4 4 0,-8 2 16,-8 1-16,-7 10 0,-8 10 16,-6-3-16,-5-3 0,-2 12 0,-6 9 15,-10-7-15,-9-4 0,1 6 0,1 7 16,-8-5-16,-6-2 0,0 5 15,1 2-15,-9 6 0,-6 2 16,-2 3-16,-2 1 0,-4 7 16,-4 2-16,2 9 0,1 4 0,-14 5 15,-7 2-15,1 8 0,0 5 16,-6 15 0,-6 10-16,3 12 0,2 8 15,-6 19-15,-1 14 0,6 3 16,4 5-16,0 17 0,-2 12 15,12 6-15,11 4 0,10 13 16,9 9-16,16-44 0,12-30 16,6-21-16</inkml:trace>
  <inkml:trace contextRef="#ctx0" brushRef="#br0" timeOffset="327050.1072">14024 2020 0,'0'0'0,"19"4"0,-2 3 16,0-1-16,1 0 0,9 5 0,11 4 16,-1 1-16,2 4 0,0 2 15,0 1-15,1 3 0,0 0 0,5 13 16,-1 2-16,-5-2 0,-4-4 0,-6 7 15,-6 2-15,-1 9 0,-5 1 16,-6-3-16,-5-2 0,-8-2 16,-6-4-1,-5 3-15,-5 2 0,-2-4 0,-1-3 0,-6 0 16,-6 0-16,-1 0 0,-3-2 0,-26 17 31,0-7-31,2-10 0,0-6 0,-4 5 16,-2 2-16,-4 1 0,0 3 15,-9-10-15,-4-5 0,3-3 16,0-2-16,-5 1 0,-4 1 16,3-3-16,2-2 0,-4 0 15,-3 0-15,1-8 0,-1-4 0,1-5 16,0-2-16,4-4 0,2-2 0,-1-7 16,-1-6-16,4-2 0,4-1 0,1-2 15,1-1-15,4 0 16,2 0-16,3-5 0,2-4 15,6 2-15,5 1 0,0-6 0,-1-4 16,4 1-16,1 2 0,5 0 16,2 0-16,2 4 0,1 1 0,4-2 15,1-2-15,6 5 0,2 2 0,3-4 16,0-4-16,6 1 16,2 1-16,6-1 0,3 0 15,8 0-15,6-1 0,7-3 16,6-2-16,8-1 0,6-2 0,6-1 15,4 1 1,5 1-16,5 2 0,12-5 16,8-2-16,1 7 0,1 4 0,2-2 15,4-1-15,-2 3 0,-2 3 16,5 2-16,3 0 0,-3 4 16,0 1-16,1 7 0,0 4 15,-3 3-15,-4 2 0,1-1 16,0-3-16,-2 5 0,-1 4 0,3 3 15,3 3-15,-4 2 0,-1 2 16,-25-2-16,-14 0 0,-12-1 16</inkml:trace>
  <inkml:trace contextRef="#ctx0" brushRef="#br0" timeOffset="329172.5685">13166 3270 0,'0'0'0,"0"0"0,0 0 15,0 0-15,0 0 0,0 0 0,0 0 0,0 0 0,0 0 16,0 0-16,16 17 0,-16-17 15,0 0-15,28 9 0,-28-9 16,0 0-16</inkml:trace>
  <inkml:trace contextRef="#ctx0" brushRef="#br0" timeOffset="330213.644">23255 2877 0,'0'0'0,"0"0"16,0 0-16,0 0 0,0 0 0,0 0 15,0 0-15,0 0 16,4-19-16,-4 19 0,0 0 16,0 0-16,0 0 0,0 0 0,0 0 15,0 0-15,0 0 0,0 0 16</inkml:trace>
  <inkml:trace contextRef="#ctx0" brushRef="#br0" timeOffset="332734.7311">18156 17175 0,'0'0'16,"0"0"-16,0 0 0,0 0 16,-2 24-16,1-17 0,0 3 0,0 2 15,0 1-15,-1 1 16,-1 0-16,2 2 0,1 1 0,0-3 16,0-1-16,0-2 0</inkml:trace>
  <inkml:trace contextRef="#ctx0" brushRef="#br0" timeOffset="332819.3785">18137 17876 0,'0'0'0,"0"8"0,0 5 0,0 2 0,1 2 15,0 2-15,-1-2 0,0-3 0</inkml:trace>
  <inkml:trace contextRef="#ctx0" brushRef="#br0" timeOffset="334865.4037">20906 14851 0,'0'0'0,"0"0"0,0 0 0,0 0 15,-21-8-15,10 4 16,-3-1-16,-3 3 0,-1 1 16,-10 3-16,-5 2 0,0 2 15,1-1-15,-5 8 0,-2 5 16,-7 6-16,6 1 0,-10 7 16,2 2-16,3 1 0,6 1 15,1 9-15,3 8 0,1 6 0,6-4 16,8 6-16,6 6 0,3 0 0,6-8 0,11-1 15,11-1-15,1-12 16,3-10-16,30 11 0,10-9 16,-2-12-16,1-10 0,-1-20 15,1-16-15,-5-2 0,-2-4 0,-2-13 16,-1-9-16,-9-4 16,-6-1-16,-10 17 0,-9 12 0,-5 7 0</inkml:trace>
  <inkml:trace contextRef="#ctx0" brushRef="#br0" timeOffset="335301.4716">19917 14186 0,'0'0'0,"-4"9"0,1 3 16,3 0-16,2 3 0,1 13 0,1 9 16,4 3-16,2 2 0,9 18 0,5 7 15,-2-3-15,-1-3 0,6 6 16,8 1-16,-6-18 0,-2-14 0,-1-15 16,-3-17-16,-6-11 0,-3-8 15,1-22-15,-1-16 0,1-10 16,2-7-16,2-23 0,1-9 15,-5 7 1,-2 6-16,5-30 0,-4 19 16,-4 33-16,-3 23 0,-3 23 15,-2 14-15,2 7 0,-1 5 0,5 17 16,2 13-16,-2 8 0,1 7 16,1 19-16,1 12 0,-2-28 15,2 6-15,9 41 0,0-7 16,-5-21-16,-2-16 0,-1-23 0,1-16 15,-1-19-15,0-13 0,-3 5 16,-4 3-16,0 3 0</inkml:trace>
  <inkml:trace contextRef="#ctx0" brushRef="#br0" timeOffset="335652.1952">19650 13349 0,'0'0'0,"-9"0"16,1 0-16,2 1 0,2 1 0,0 4 15,2 5-15,1 4 0,2 3 16,6 17-16,4 8 0,2 3 0,2 1 0,11 15 16,6 2-16,6 5 15,1-7-15,7 0 0,-1-8 16,-3-16-16,-3-8 0,3-10 0,-1-8 15,-4-11-15,0-9 0,-4-15 16,-3-12-16,-1-2 0,-1-2 16,-1-13-16,1-8 0,-6-4 0,-3 0 0,2-27 15,-7 10-15,-4 21 16,-4 13-16,-7 14 0,-4 11 16,-1 10-16,0 8 0,-6 19 0,-3 13 15,2-1-15,-5 8 0,6-10 16,3-7-16,3-5 0</inkml:trace>
  <inkml:trace contextRef="#ctx0" brushRef="#br0" timeOffset="335899.5227">21118 15218 0,'0'0'0,"0"0"16,0 0-16,27-15 0,-27 15 15,32-17-15,-4 1 0,1 0 16,3-3-16,16-7 0,4-1 16,9-4-1,-1 3-15,13-4 0,-1 2 0,-2 6 16,-3 5-16,-7 2 0,-15 4 15,-12 4-15</inkml:trace>
  <inkml:trace contextRef="#ctx0" brushRef="#br0" timeOffset="336300.1628">22281 14582 0,'0'0'0,"0"0"16,0 0-16,0 0 0,-17 23 0,16-9 15,2 3-15,4 3 0,1 3 16,9 10-16,3 5 16,2-2-16,1-3 0,8 2 0,2-7 15,-2-8-15,0-5 0,5-11 16,0-10-16,-6-5 0,-5-3 15,-3-10 1,-4-9-16,-2-2 0,-3 0 0,-4-8 16,-1-4-16,-2-7 0,0 0 15,-5-3-15,-3-3 0,-2 9 16,-3 7-16,-8 2 0,-4 6 16,-2 10-16,-1 7 0,-8 12 15,-4 9-15,1 5 0,2 5 0,-1 16 16,0 13-16,9-4 0,4 0 0,4 10 15,7 2-15,3-14 16,1-10-16,3-6 0</inkml:trace>
  <inkml:trace contextRef="#ctx0" brushRef="#br0" timeOffset="336516.5771">23323 14332 0,'0'0'0,"0"0"0,24-5 0,-9 2 15,3-2-15,15-3 0,9-5 16,2-1-16,1 0 0,16-5 0,4-2 0,6-3 16,-4 0-16,11 0 0,-2 1 15,-19 6-15,-14 4 0,-11 4 16</inkml:trace>
  <inkml:trace contextRef="#ctx0" brushRef="#br0" timeOffset="336716.8638">24427 13357 0,'0'0'0,"0"0"15,0 0-15,7 21 0,-7-21 0,13 35 16,-1-7-16,4 4 0,1 5 0,8 20 16,0 7-16,7 16 0,-1 2 15,4 15-15,-1 0 0,0 1 16,-4-14-16,2 8 0,-7-19 16,-7-23-16</inkml:trace>
  <inkml:trace contextRef="#ctx0" brushRef="#br0" timeOffset="336917.49">24778 13797 0,'0'0'15,"0"0"-15,0 0 0,0 0 0,0 0 16,23-7-16,-23 7 0,39-11 16,-16 3-16,4-2 15,4-3-15,1-1 16,0 1-16,8-7 0,-2 0 15,1 0-15,-7 3 0,-7 3 16</inkml:trace>
  <inkml:trace contextRef="#ctx0" brushRef="#br0" timeOffset="337133.8407">25208 13132 0,'0'0'0,"0"13"0,0 7 15,3 13-15,3 8 0,5 24 0,3 13 16,9 25-16,5 8 0,8 30 16,9 26-1,22 60-15,-3-22 0,7-10 16,4-7-16,-9-25 0,-5-18 16,-4-15-16,-2-12 0,-22-29 15,-14-20-15,-7-22 0,-3-15 16,-4-10-16</inkml:trace>
  <inkml:trace contextRef="#ctx0" brushRef="#br0" timeOffset="337534.3766">23108 12211 0,'0'0'0,"9"29"0,4 5 15,5 13-15,3 3 0,13 37 16,13 34-16,4 19 0,-3 0 0,20 89 16,-7-2-16,-9-17 0,-7-12 15,1 16-15,1 12 16,-3-13-16,0-7 0,10 35 0,8 26 16,2 5-16,2 4 0,24 40 15,17 28-15,8-13 0,5-11 16,-37-99-16,-26-69 15,-17-48-15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485" units="cm"/>
      <inkml:brushProperty name="height" value="0.03485" units="cm"/>
      <inkml:brushProperty name="color" value="#FED406"/>
    </inkml:brush>
  </inkml:definitions>
  <inkml:trace contextRef="#ctx0" brushRef="#br0">3156 5891 631,'-36'-4'3,"6"8"8,5 8 7,7 7 7,1 8 5,-1 7 4,-3 6 4,-1 8 3,-1 0-3,3-7-8,1-4-10,3-7-8,1-3-5,2-1-2,2-1 0,3-1-2,0-3 1,2-3-1,1-5 2,0-3 0,3-3 0,4-2-1,4-3-1,4 0-1,4-5 0,5-4-1,5-5 1,5-5-1,3-2 0,2 2 1,2 3 1,3 1 0,-2 2 0,0 2-4,-3 3-2,-2 1-4,-3 1 0,-3 2 2,-5 0 1,-3 2 2,-6 0-12,-6 0-23,-8 0-25,-6 0-24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277" units="cm"/>
      <inkml:brushProperty name="height" value="0.03277" units="cm"/>
      <inkml:brushProperty name="color" value="#FED406"/>
    </inkml:brush>
  </inkml:definitions>
  <inkml:trace contextRef="#ctx0" brushRef="#br0">3877 6658 671,'-15'-28'-40,"3"7"17,1 7 15,3 7 18,0 3 9,2 0 3,1 0 4,1 0 3,0 3 3,2 6 4,0 6 4,2 5 2,0 5-1,0 3-9,0 3-7,0 3-9,0 2-4,0 2-4,0 3-2,0 1-2,0-1-10,0-2-14,0-4-16,0-2-14,1-4-6,4-7 5,2-5 4,3-6 5,1-4 4,-1-2 5,-1-2 5,-1-2 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4329" units="cm"/>
      <inkml:brushProperty name="height" value="0.04329" units="cm"/>
      <inkml:brushProperty name="color" value="#FED406"/>
    </inkml:brush>
  </inkml:definitions>
  <inkml:trace contextRef="#ctx0" brushRef="#br0">4852 6030 508,'6'-56'46,"-4"14"-6,-4 14-6,-4 14-6,-2 6-5,-1 2-4,-2 0-2,0 2-4,0 1-3,1 2 1,1 2-2,1 2 0,-2 3 0,0 4 0,-3 3 0,-1 5 1,-1 2 0,1 1-1,0 1 0,2 1-1,2-1 0,3-1-3,2-3 0,4-1-3,5-4 0,8-6 1,7-6 1,8-6 0,3-4-4,-3-2-12,-4-2-11,-2-1-11,-3-1-3,-3 3 3,-2 1 6,-4 2 3,-3 6 10,-4 8 11,-4 9 13,-4 9 13,-2 4 4,0-3-4,1-2-3,-1-1-5,0 0 2,0 5 6,0 3 7,1 5 6,-2 5 1,0 8-5,-1 8-6,-1 7-6,0 6-7,0 3-10,2 3-11,1 3-10,0-2-5,2-4 1,1-5 0,0-4 0,2-8-5,1-7-12,0-8-12,2-7-11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8"/>
    </inkml:context>
    <inkml:brush xml:id="br0">
      <inkml:brushProperty name="width" value="0.03762" units="cm"/>
      <inkml:brushProperty name="height" value="0.03762" units="cm"/>
      <inkml:brushProperty name="color" value="#FED406"/>
    </inkml:brush>
  </inkml:definitions>
  <inkml:trace contextRef="#ctx0" brushRef="#br0">5850 7050 584,'15'2'152,"-1"4"-37,-1 3-36,0 5-36,-2 1-24,1-1-12,0-1-12,-1 0-12,0-2-15,-2-1-19,-2-1-19,-2 0-18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4721" units="cm"/>
      <inkml:brushProperty name="height" value="0.04721" units="cm"/>
      <inkml:brushProperty name="color" value="#FED406"/>
    </inkml:brush>
  </inkml:definitions>
  <inkml:trace contextRef="#ctx0" brushRef="#br0">6272 5670 466,'1'-11'11,"2"8"24,2 9 24,2 10 23,1 4 3,1 1-16,1 0-18,2 3-16,-1-1-11,-1 0-5,-1 1-5,0-1-4,-1 1-3,-1-1 1,1 1 0,0-1 0,-1-1-2,-2-1-4,-3-2-3,0-3-3,-2-1-4,0-1 0,0 0-1,0-2-1,-2 0 0,-4 1 0,-4 2-1,-4 0 1,-2 0 0,-3-1-2,-2-1-1,-1 0-1,-1-2-1,-1-1 0,1-1-1,-1 0-1,2-3-3,3-3-7,3-2-6,3-4-5,2-1-5,1-2-2,0 0-3,2-1-1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6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77900 45100 602,'0'-91'-26,"0"19"4,0 19 4,0 19 3,0 9 5,0 0 6,0 0 5,0 0 6,0 0 5,0 0 3,0 0 2,0 0 3,0-2 5,0-3 7,0-3 6,0-2 7,3-3-1,6 1-6,7-1-7,6 1-7,3 1-5,0 3-2,0 3-2,0 4-2,1 4-2,4 6 0,3 7-2,3 6 0,-1 6-2,-2 6 0,-3 7-1,-3 6-1,-4 7 0,-3 10-1,-3 10-1,-2 9-2,-5 1 0,-2-6-1,-3-6-1,-3-6-1,-2-4-1,0 1 1,0-1 0,0 1 0,-4-3 1,-5-2 0,-7-3 1,-5-3 1,-6-4-1,-3-3-1,-3-3-1,-2-2 0,-1-8-2,3-8 1,3-10-1,4-9-1,2-9 0,4-5-2,3-7-3,3-5-1,3-3 0,3 4 2,3 3 0,4 3 3,4 3 1,6 3 1,7 3 2,6 4 2,4 5 2,4 10 3,3 10 2,3 9 3,-2 6 1,-6 3-2,-6 3-2,-6 4-1,-4 1-4,1 0-6,-1 0-5,1 0-7,-4 1-10,-6 4-17,-6 3-17,-6 3-16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3037" units="cm"/>
      <inkml:brushProperty name="height" value="0.03037" units="cm"/>
      <inkml:brushProperty name="color" value="#FED406"/>
    </inkml:brush>
  </inkml:definitions>
  <inkml:trace contextRef="#ctx0" brushRef="#br0">6750 5427 724,'22'0'117,"-1"-2"-32,-3 0-32,-1-2-33,-2 2-20,-1 2-8,-1 4-8,0 2-9,-2 2-9,-1 1-10,-1 2-9,0 0-11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2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7600 5100 333,'49'20'167,"16"14"-1,16 14 1,15 16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30"/>
    </inkml:context>
    <inkml:brush xml:id="br0">
      <inkml:brushProperty name="width" value="0.04756" units="cm"/>
      <inkml:brushProperty name="height" value="0.04756" units="cm"/>
      <inkml:brushProperty name="color" value="#FED406"/>
    </inkml:brush>
  </inkml:definitions>
  <inkml:trace contextRef="#ctx0" brushRef="#br0">7372 4272 462,'0'-22'46,"0"5"-9,0 3-8,0 4-9,-1 3-4,-2 0-1,-2 2 0,-2 1 0,-1 0-1,-1 2 0,-2 0-1,0 2 0,0 0-1,1 2 1,0 0 1,2 2 0,1 1 0,0 5-2,2 4-1,1 4 0,0 1-2,2 1-1,0-1-2,2 1 0,1-1-2,2-1-1,2-1-1,2-1-2,1 0 0,1 0 0,1-1-1,2 1 0,0-1-1,1-1 1,1-1-1,1 0 0,0-1 1,0 1 1,-2 1 2,-1 2 0,-1 0 1,-2 1 0,-3 1 0,0 1 0,-4 2-1,-1 1 0,-2 3-1,-1 1 0,-4 1 0,0-1 0,-3-1 1,-2-1 1,-1-2-2,-1-3-4,-2-3-3,0-3-4,0-3-1,1-2 2,1-4 0,1-2 2,1-5 0,4-4 1,2-5 0,4-5 1,2-6-1,4-7-1,2-7-2,4-6-1,1-3-2,1 1-1,1 3-2,1 2-1,1 2-2,0 2 0,-1 2-2,1 1 0,0 3-1,-1 3 1,1 4-1,0 2 0,-2 0 0,-3 0 0,-3-1 1,-2 0 0,-2-2 1,1 2 1,2 1 3,0 1 1,0 1 3,0 1 2,-2 1 2,0 1 2,-2 1 3,-1 2 3,0 3 5,-2 1 3,1 1 10,0 2 16,2 1 16,0 0 15,1 5 6,0 6-9,0 7-7,0 8-7,0 1-8,0-1-7,0-3-7,0-1-7,0-3-2,3-1 0,2-2 2,2-2 2,1-5-10,1-8-16,1-8-19,2-7-18,-1-5-7,-1 1 1,-1-1 3,-1 1 1,-1 0 4,-2 2 3,-2 3 4,-2 1 3,-2 3 5,-1 1 6,0 2 6,-1 2 7,-3 3 6,-2 2 7,-4 4 6,-2 3 7,-1 1 4,0 3 3,2 2 2,1 2 3,0 0-1,2 1-6,1 0-6,0 0-5,4-2-8,6-1-10,6-2-10,6-2-11,2-3-6,1-4-4,-1-4-3,1-4-3,-2-1 1,-1 1 5,-2 0 5,-2 2 5,-3 1 4,-1 1 1,-2 0 3,-2 2 2,-2 2 10,-1 4 18,0 3 19,-1 5 19,-2 3 5,-1 2-7,0 1-7,-1 3-7,-3 4-4,-4 7-2,-4 6 0,-3 8-2,-4 8-3,-3 8-4,-3 9-4,-3 9-5,-2 9-4,-2 9-4,-3 11-3,-1 10-4,-2 6-5,-2 4-6,-2 4-5,-2 5-6,2-4-4,4-8-3,5-9-4,6-9-2,3-10-2,5-10 3,3-11 2,4-11 1,4-11 3,3-14 4,2-12 5,4-13 3,1-6 2,0 0-1,0 0 0,0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30"/>
    </inkml:context>
    <inkml:brush xml:id="br0">
      <inkml:brushProperty name="width" value="0.03655" units="cm"/>
      <inkml:brushProperty name="height" value="0.03655" units="cm"/>
      <inkml:brushProperty name="color" value="#FED406"/>
    </inkml:brush>
  </inkml:definitions>
  <inkml:trace contextRef="#ctx0" brushRef="#br0">8770 7541 601,'-8'9'3,"1"1"5,-1 3 5,0 2 5,3 1 8,6 1 11,6 1 11,6 1 10,3-1 0,3-5-12,1-3-11,3-4-13,0-3-8,-1-2-5,-1-2-5,-1-2-6,-2-3-1,-1-2-1,-2-3 1,-3-3-1,-1-2 0,-2-1 1,-2-2-1,-2 1 1,-4 0 0,-6 2 0,-6 4 1,-6 3 0,-4 5-1,-3 8-4,-2 8-5,-4 7-3,0 3-11,5-3-17,3-3-18,5-2-17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09:05.3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3631 2587 0,'0'0'0,"0"0"0,0 0 16,0 0-16,0 0 0,22 2 16,-22-2-16,0 0 0,30-1 15,-30 1-15,31-3 0,-12 2 0,0 0 16,3 0-16,3-2 0,0 2 0,4 0 15,9-2-15,3 0 0,0 2 16,0 1-16,10-1 0,-1-1 16,1 4-16,-3 0 0,9-1 15,0-1-15,-3-2 0,-3-1 0,2 2 16,1 1-16,-1 1 0,-4 2 16,15-1-1,0-2-15,-1 0 0,-2 2 16,12-3-16,-1-1 0,0 1 15,-3 0-15,4-2 0,1 0 16,29-1-16,-12-1 0,-3 2 0,-2 2 16,-9-6-16,-5-4 0,6 3 15,5 4-15,-6-1 0,-3 0 16,3-1-16,5-3 0,-5 3 0,0 2 0,4 0 16,2 1-16,-5 2 15,-7 0-15,6 1 0,4 1 16,-7-3-16,-5-4 0,1 4 0,-1 3 15,3 5-15,1 4 0,-1-3 16,2-2-16,-7-2 0,-5-1 16,2-1-1,2 2-15,-1 2 0,1 4 0,-2-6 16,-4-1-16,-6-3 0,-3-2 16,5 3-16,5 3 0,-4-1 15,0-1-15,-2-1 0,-1-2 16,-2-1-16,-1-1 0,-1-1 15,0-2-15,-6 0 0,-2 0 16,1 2-16,1 1 0,-7 0 0,-5-1 0,1-1 16,0 2-16,-3 1 0,-3 2 15,0-2-15,-2-1 16,-1 0-16,-2 1 0,-10 0 0,2 2 16,1 0-16,3 0 0,0 0 15,3 1-15,0 0 0,-1 1 16,3 4-1,2 0-15,-7-1 0,-3 0 0,-5-2 16</inkml:trace>
  <inkml:trace contextRef="#ctx0" brushRef="#br0" timeOffset="1286.3709">11547 2507 0,'0'0'0,"0"0"0,0 0 16,20 6-16,-20-6 0,19 4 0,-7-2 15,1-1-15,1 1 0,3-1 16,1 2-1,5-2-15,1 2 0,1-2 16,1 1-16,0 2 0,2 0 0,-1 0 16,2 1-16,0-2 0,0 0 15,10 0-15,0-1 16,0 0-16,2-1 0,0 0 0,1-1 16,0 1-16,0 2 0,8-2 15,0 1-15,-1-2 0,1 0 0,0 1 16,0 0-16,-1 1 0,-2-2 0,10 2 15,-1-1-15,-3 0 16,-3 0-16,2 0 16,1 1-16,-1-1 0,-1 1 0,5-2 0,-1 0 15,-1 1-15,0 1 0,0-1 16,1-1-16,-2 1 0,-1 1 0,0-1 16,1 0-16,0 2 0,-1-1 0,1 0 15,1 0-15,-1 0 16,0-1-16,22 2 0,-5-1 0,-6 1 15,-4-3-15,1 1 0,-2-1 16,-2 2-16,-4 3 0,2-2 16,2-2-1,-2 0-15,-1 0 0,-1 4 16,0 1-16,-1-5 0,0-2 0,-1 0 16,1 0-16,-3 3 0,-2 2 15,6-1-15,4-2 0,-6-2 16,-3-2-16,0 2 0,2-1 15,0 2-15,2 0 0,-2 2 16,-1-2-16,0-2 0,-1 1 0,0 0 16,-1 0-16,-2 3 0,0 5 0,-2 0 15,0-2-15,-2-1 0,1 0 16,2-4-16,2-2 0,-16 3 16,7 1-16,1-1 15,4-1-15,-6-3 0,0-1 16,3 3-16,2 3 15,0 1-15,-2-3 0,2 0 16,1-3-16,-4 5 0,-3-1 0,4 2 16,3 2-16,-6-3 0,-2-2 15,3 1-15,1 2 0,0-2 16,-1-1-16,0 2 0,-1-1 16,-1-1-16,-1-1 0,-6 3 15,2 1-15,-3 0 0,0 0 0,1-1 0,0-1 16,-1 0-16,-2 3 0,1-1 15,2 1-15,-2 0 0,0-2 16,-6 1-16,0 1 0,-2-2 16,0-2-16,1-1 0,0 1 15,0-1-15,-1 1 0,-3 1 16,-1 1 0,-5-1-16,0 2 0,-1-5 0,0 1 0,-2 0 0,0 0 15,-2 0-15,0 1 0,-1 1 16,-1 0-1,0 3-15,0-1 0,1 1 16,-1 1-16,0-2 0,0 1 16,1 0-16,-2-2 0,0 0 15</inkml:trace>
  <inkml:trace contextRef="#ctx0" brushRef="#br0" timeOffset="1433.5985">18087 2700 0,'0'0'0,"0"0"0,0 0 0,0 0 15,0 0-15,-23 12 0,23-12 16,0 0-16</inkml:trace>
  <inkml:trace contextRef="#ctx0" brushRef="#br0" timeOffset="2590.6672">11065 4000 0,'0'0'0,"0"0"16,0 0-16,0 0 0,0 0 0,0 0 15,0 0-15,28 2 0,-28-2 0,0 0 16,25 7-16,-25-7 0,0 0 0,29 14 15,-17-9-15,0 2 0,0 0 16,2 1-16,0 1 16,-1 0-16,0-1 0,1 1 0,-1 0 15,1 0-15,0-2 0,2 1 16,0 1 0,1 0-16,0 0 0,5 2 15,0-1-15,-1-1 0,-2-2 0,5-1 16,1-2-16,0 2 0,1-1 15,1-1-15,3-2 16,2-2-16,1-4 0,14-1 0,5-2 16,0-1-16,0 0 0,14-6 15,5 0-15,-5 0 0,-5 2 0,13-2 16,-1 0-16,-8 3 0,-4 1 0,4-1 16,-3 0-16,-10 6 15,-6 1-15,1 8 0,0 5 0,-6-5 16,-4-2-16,0 4 0,2 5 15,-5 1-15,-3 0 0,1 1 16,2 2 0,-2-3-16,-2 0 0,8-1 15,6 1-15,0-3 0,1-3 0,14-3 16,11-1-16,0-5 0,1-3 16,19-3-16,6-1 0,17-3 15,-14 4-15,-6-6 0,-1-3 16,-14 3-16,-10 3 0,0-1 15,-2-2-15,-8 2 0,-4 2 0,-1 3 0,-2 1 16,-8 6-16,-7 4 0,0 2 16,-1-1-16,0 2 0,2 1 0,1 3 15,3 1-15,0 2 16,1 1-16,6-22 0,6-15 16,-16 7-16,-13 5 0,-7 3 15</inkml:trace>
  <inkml:trace contextRef="#ctx0" brushRef="#br0" timeOffset="5500.1058">7865 1332 0,'0'0'0,"0"0"0,0 0 16,0 0-16,-17 16 0,17-16 0,-15 23 15,15-23-15,-20 31 0,7-11 16,-6 3-16,3 2 0,-1 3 0,-7 11 15,-2 4-15,-3 7 16,1-3-16,-7 16 0,-3 5 16,3-5-16,1-5 0,-8 14 0,0-1 15,8-5-15,5-5 0,-9 27 0,0 5 16,10-24-16,4-15 0,9-5 16,2-3-16,6-12 0,5-7 15,7-8-15,9-6 0,2-12 16,7-6-16,-14 2 0,-3 0 15,-2 1-15</inkml:trace>
  <inkml:trace contextRef="#ctx0" brushRef="#br0" timeOffset="5863.6992">7932 1303 0,'0'0'0,"0"0"0,0 0 15,0 0-15,0 0 0,0 0 16,7 24-16,-7-24 0,5 26 0,0-8 16,0 4-16,1 1 0,-1 0 0,1 6 15,-2 4-15,2 10 0,-1-1 0,-2 15 16,-1 2-16,0-2 15,-1-2-15,-1 13 0,-2 1 16,1-7-16,-1-5 0,2 14 16,-2 2-16,1 1 0,1-9 0,0 0 15,3-1 1,1-5-16,-1-8 0,5 24 16,0-8-16,0-16 0,2-11 0,1-3 15,1-4-15,-2-13 16,-2-8-16,-2-3 0,-2-3 15,-3-2-15</inkml:trace>
  <inkml:trace contextRef="#ctx0" brushRef="#br0" timeOffset="6133.451">7395 1996 0,'0'0'0,"0"0"16,0 0-16,0 0 0,0 0 0,0 0 15,0 0-15,26 7 0,-26-7 16,35 4-16,-8-3 16,5 0-16,5 0 0,5-2 15,5-2-15,13-1 0,-2-2 0,14-1 16,-1 2-16,9-1 0,-7 2 0,-8 0 15,-17 2-15,-12 1 0</inkml:trace>
  <inkml:trace contextRef="#ctx0" brushRef="#br0" timeOffset="6296.3115">8706 1608 0,'0'0'16,"0"0"-16,0 0 0,0 0 0,0 0 15,8 23-15,-8-23 0,0 0 16</inkml:trace>
  <inkml:trace contextRef="#ctx0" brushRef="#br0" timeOffset="7304.7491">16215 1453 0,'0'0'0,"0"0"0,0 0 16,0 0-16,0 0 0,0 0 0,-10 36 15,10-36-15,-12 35 0,3-13 0,-3 3 16,-1 5-16,-3 1 0,-6 16 16,-2 5-16,-6 12 0,0-1 15,-4 13-15,2-1 0,4-3 16,3-4-16,0 7 0,4-4 16,-1 1-1,2-10-15,8 0 0,7-1 16,1-10-16,4-7 0,4 17 0,-1-7 15,-1-9-15,-2-7 0,-2-3 16,0-2-16,-2-21 0,1-1 16,1 2-16,1 3 0,-1-11 15,-2-9-15,2 3 0,2 1 16,-2-3-16</inkml:trace>
  <inkml:trace contextRef="#ctx0" brushRef="#br0" timeOffset="7883.9709">16084 1376 0,'0'0'0,"0"0"0,0 0 0,31-7 15,-14 5-15,10 1 0,7 0 16,12 1-16,2 1 0,9 4 15,-1 2-15,-5 3 0,-4 1 0,4 3 16,-6 1-16,-6-2 0,-6 2 0,-3 3 16,-3 3-16,-3 0 0,-3-1 15,-5 2 1,-5 1-16,-5 5 0,-2 5 0,-10-1 0,-6 1 0,-7 4 16,-4 2-16,-21 8 0,-11-1 15,-2-3-15,-3 0 0,-16 7 16,-3 0-16,11-6 0,11-5 0,-13 10 15,17-13-15,17-12 0,13-8 16,11-6-16,8-5 0,9-1 16,6-1-16,16-6 0,13-1 15,12-4-15,8-3 0,18 0 16,14-1-16,-6 4 16,-5 2-16,36-3 0,-14 2 15,-23 3-15,-14 3 0,-16 3 16,-13 2-16,-10 3 0,-8 3 15,-12 8-15,-6 6 0,-5-2 16,-4-1-16,-17 7 0,-12 4 16,7-13-16,-9 0 0,-18 11 15,-13 7-15,-1-3 0,-2-1 0,-41 17 16,7-6-16,16-6 0,11-4 0,13-1 16,9 0-16,15-14 15,11-11-15,11 2 0,9 0 0,5-4 16,5-1-16,2-5 0,2-4 15,9 0-15,6-3 0,-11 5 16,0 0-16,-3 0 0</inkml:trace>
  <inkml:trace contextRef="#ctx0" brushRef="#br0" timeOffset="8069.0549">17855 2225 0,'0'0'0,"0"0"16,0 0-16,0 0 0,0 0 0,0 0 15,0 0-15,-25 20 16,25-20-16,-26 18 0,26-18 16,-21 14-16</inkml:trace>
  <inkml:trace contextRef="#ctx0" brushRef="#br0" timeOffset="16942.2828">12578 2916 0,'0'0'0,"0"0"16,-12 16-16,5-4 0,1 1 0,-3 14 15,0 8-15,-1 2 0,0 1 16,-4 16-16,-2 5 16,2-2-1,0-1-15,-5 26 0,-1 8 16,-1 4-16,1-13 0,2 12 16,2-5-16,-3 32 0,4-8 0,2-12 15,2-9-15,2-13 0,2-10 16,5-8-16,2-6 0,2-13 15,2-9-15,-1-8 0,1-3 16,2-10-16,0-8 0,1-7 0,-1-7 0,0-9 16,2-5-16,1-4 0,2-9 15,4-8-15,3-4 16,-6 17-16,-3 9 0,-3 6 0</inkml:trace>
  <inkml:trace contextRef="#ctx0" brushRef="#br0" timeOffset="17628.4793">12542 2784 0,'0'0'0,"0"0"0,0 0 16,32-14-16,-15 8 15,9-2-15,5 0 0,12-3 16,2 1-16,12 3 0,4 4 15,-4 5-15,-2 2 0,7 5 16,-3 3-16,-7 1 0,-6 1 0,4 8 16,-4 4-16,-8 0 15,-7-2-15,-7 4 0,-4 2 16,-7-1-16,-4 0 0,-8 5 0,-4 2 16,-7-3-16,-6-2 0,-9 6 0,-8 3 15,-5-5-15,-1-5 0,-20 5 16,-8 0-16,4-1 0,5-1 0,-32 18 15,7-1-15,14-3 0,12-2 16,4-6-16,3-4 0,13-11 16,6-6-1,16-3-15,9-3 0,11-4 0,7 0 16,15-2-16,13-1 16,-14-10-16,5-5 0,17-2 15,11-1-15,1-3 0,0-2 0,8-1 16,4-1-16,2 3 15,-7 6-15,24 0 0,-6 6 16,-14 1-16,-8 3 0,2 1 0,1 3 16,-10 2-16,-9 4 0,-3 6 0,-2 4 15,-9 3-15,-4 1 0,-3 5 16,0 4-16,-9 2 0,-5 2 0,-8 5 16,-7 2-16,-5-4 15,-6-5-15,-18 7 0,-13 3 16,-8-5-16,-4-3 0,-17 4 0,-12 3 0,-1-1 31,-1-2-31,-13 3 0,-6 3 0,6-6 0,4-3 0,-4-3 16,-3-2-16,18-1 0,12 1 0,9-4 15,6-2-15,14-9 0,12-6 32,10-4-32,8-5 0,3-3 15,2-3-15,10 4 0,9 3 0,3 1 16,3-1-16,10-10 0,6-7 15,-9 4-15,-7 3 0,-5 2 0</inkml:trace>
  <inkml:trace contextRef="#ctx0" brushRef="#br0" timeOffset="17828.2766">14637 3813 0,'0'0'0,"0"0"0,0 0 0,0 0 16,0 0-16,18 21 0,-18-21 16,21 24-16,-21-24 0,16 18 0</inkml:trace>
  <inkml:trace contextRef="#ctx0" brushRef="#br0" timeOffset="24235.4614">21608 2289 0,'0'0'0,"0"0"15,-11-9-15,5 2 0,-2-2 0,-2-1 16,-2-2-16,-4-4 0,0 0 16,-3 1-16,-2 0 15,-1 1-15,0 0 0,-4 3 0,-3 0 16,-6 0-16,-1 1 0,-3-3 16,-5 1-16,1 1 0,1 3 0,-13 2 0,-4 1 15,1 4-15,0 2 0,-15 2 16,-5 4-16,3-2 0,4-3 15,-20 4-15,-2 4 0,4 3 16,7 3-16,-43 13 16,8 0-16,15 3 0,8 0 0,-6 6 15,-6 5-15,12-3 0,9-2 0,-3 11 16,-3 6-16,6-7 0,4-3 0,-4 7 16,-2 5-1,9 2-15,6 0 0,-4 1 0,-1 1 0,5 0 16,5-2-16,-1 10 0,-1 7 15,12-9-15,8-6 0,4 11 16,6 10 0,9-8-16,6-5 0,6 1 15,5 1-15,8-7 0,7-3 0,5 4 16,6 2-16,-2-4 0,-1-2 16,5 5-16,1 3 15,4-2-15,3-3 0,5 4 16,3 5-16,-2-7 0,1-3 0,8 0 15,4 1-15,-3-7 0,-2-6 0,11 2 16,11 3-16,-6-7 0,-5-7 0,12 4 16,7 4-16,-3-6 0,-4-5 15,7-4-15,3-3 0,-2-10 16,-1-6-16,4-8 0,5-5 16,-5-10-16,-5-5 0,8-4 15,4-1 1,-5-5-16,-5-1 0,11-1 0,5-1 15,-3-2-15,-4-3 0,4-8 16,1-7-16,-7 6 0,-5 4 0,10-9 16,11-4-16,-9-1 15,-3-2-15,5-4 0,7-5 16,-6 3-16,-5 1 0,10-7 16,4-5-16,-9 7 0,-8 5 0,9-9 15,7-6-15,-11 2 0,-7 3 0,-5-6 16,-2-5-16,-8 7 0,-7 4 15,-1-6-15,-3-1 0,-8 5 16,-6 5-16,-2-6 0,-1-6 16,-5 8-16,-4 5 0,-3-12 15,-1-10 1,-5 10-16,-3 4 0,1-3 0,1-5 16,-2 9-16,-1 6 0,0-4 15,1-1-15,-1 6 0,-1 5 16,-8 0-16,-4-1 0,-1 7 15,0 6-15,-7-3 0,-5-3 16,-1 6-16,-1 5 0,-4-1 16,-3-1-16,-5 7 0,-4 5 0,-10-3 15,-7-1-15,-1 4 0,1 2 16,-12 6-16,-9 2 0,4 5 0,3 0 16,-6 5-16,-4 1 0,7 4 15,4 3-15,-6 3 0,-2 1 16,4 3-16,4 1 0,-9 5 15,-7 6-15,3-3 0,2 0 0,-10 5 0,-7 7 16,1 4-16,3 4 0,-15 4 16,-9 4-16,11 2 0,6-1 0,-13 10 15,-9 6-15,10-1 16,9-1-16,-8 15 16,-4 9-16,9-5 0,9-4 0,-3 14 0,-1 8 15,11-3 1,8-3-16,24-27 15,17-18-15,10-16 0</inkml:trace>
  <inkml:trace contextRef="#ctx0" brushRef="#br0" timeOffset="30322.4509">5361 12749 0,'0'0'0,"0"0"0,0 0 16,0 0-16,0 0 0,0 0 0,0 0 16,0 0-16,0 0 0,0 0 0,0 0 15,0 0-15,0 0 0,-1-21 16,1 21-16,0 0 0</inkml:trace>
  <inkml:trace contextRef="#ctx0" brushRef="#br0" timeOffset="30554.1825">5414 12757 0,'0'0'0,"0"0"0,0 0 0,0 0 16,0 0-16,0 0 0,8-25 16,-8 25-16</inkml:trace>
  <inkml:trace contextRef="#ctx0" brushRef="#br0" timeOffset="30692.0868">5411 12655 0,'0'0'0,"0"0"0,0 0 0,0 0 16,0 0-16,11-25 0,-11 25 16,0 0-16</inkml:trace>
  <inkml:trace contextRef="#ctx0" brushRef="#br0" timeOffset="30861.5032">5495 12389 0,'0'0'0,"0"0"15,0 0-15,0 0 0,0 0 0,22-21 16,-22 21-16,0 0 15</inkml:trace>
  <inkml:trace contextRef="#ctx0" brushRef="#br0" timeOffset="34851.426">22627 5960 0,'0'0'0,"0"0"0,0 0 15,0 0-15,0 0 0,0 0 0,0 0 16,-5 25-16,5-25 0,-2 29 16,1-9-16,0 4 0,0 3 15,0 6 1,1 5-16,-1 11 0,-1 1 0,0 16 16,1 2-16,0 0 0,-2-1 15,1 14-15,0-1 16,-1 8-16,0-6 0,-2 9 15,-2-2-15,1-9 0,2-3 0,-3 31 16,2-9-16,-2-12 0,0-5 16,-1-8-16,-1-6 0,2-3 0,2-5 0,3-5 15,3-6-15,-1-7 16,1-7-16,2-7 0,3-5 0,4-9 16,3-7-16,-4-2 0,-3-1 15,-1-1-15</inkml:trace>
  <inkml:trace contextRef="#ctx0" brushRef="#br0" timeOffset="35195.6002">23131 6532 0,'0'0'0,"0"0"0,-25 4 0,25-4 15,-25 13-15,6 0 0,-5 6 16,-2 3-16,-2 3 0,-12 12 16,-4 1-16,-5 12 0,3-1 15,-8 12-15,3-2 0,1-1 16,9-8-16,8-5 0,6-4 16,2-4-1,9-7-15,7-8 0,8-3 16,3-7-16,4-2 0,8-4 0,7-2 15,0-2-15,3 0 0,7 0 16,5 0-16,1-1 0,-1 0 16,12 2-16,1 2 0,-5 0 15,-4 2-15,1 1 0,1 1 16,-3-1-16,-2 1 0,-10-3 0,-6-1 0,-5-3 16</inkml:trace>
  <inkml:trace contextRef="#ctx0" brushRef="#br0" timeOffset="35420.9229">23428 7057 0,'0'0'0,"0"0"0,0 0 0,0 0 16,0 0-16,-10 31 0,10-31 0,-7 39 15,2-16-15,1 5 16,-2 5-16,0 8 0,0-1 0,1 5 15,0 3 1,2 7-16,1-4 0,3 6 16,3-4-16,6-10 0,5-7 15,-3-7-15,-3-7 0,-3-5 16</inkml:trace>
  <inkml:trace contextRef="#ctx0" brushRef="#br0" timeOffset="35674.9645">23767 6679 0,'0'0'16,"0"0"-16,0 0 15,0 0-15,29 2 0,-29-2 16,40 2-16,-13-2 0,3 0 0,3 0 15,2 0-15,9 1 0,-2 0 16,6 3-16,-4 1 0,-5 1 16,-5 3-16,-5-2 0,-5 2 15,-4-2-15,-5-1 0,-1-2 16</inkml:trace>
  <inkml:trace contextRef="#ctx0" brushRef="#br0" timeOffset="35875.6114">23800 7067 0,'0'0'0,"0"0"0,0 0 0,0 0 15,0 0-15,37 3 0,-37-3 16,46 4-16,-18-2 0,5 0 16,6 2-16,8 1 0,0-2 0,13 4 15,2 2-15,-6-2 0,-3-2 16,-3 0-16,-12-1 0,-7 0 15</inkml:trace>
  <inkml:trace contextRef="#ctx0" brushRef="#br0" timeOffset="36355.0209">24943 6996 0,'0'0'0,"0"0"0,0 0 0,29 5 15,-29-5-15,35 3 0,-11 1 16,3-1-16,1 1 0,15 0 0,5-2 16,-3 1-16,-1 0 0,14 1 15,1 0-15,-1-2 0,0-1 16,12 0-16,2 0 0,-3-1 16,-1 0-1,12-1-15,2-1 0,4 1 16,-7 2-16,7 1 0,5 2 15,23 1-15,-18-3 0,-1 2 0,-1 1 16,-14-1-16,-7-3 0,3 0 16,3 1-16,-4-4 0,-4-4 15,4 4-15,3 1 0,4-1 16,3 1-16,6 0 0,6-2 16,-21 2-16,-13 0 0,3 0 0,3 2 15,0-2-15,0-2 0,0 2 16,-2 1-16,-2 4 0,-1 2 0,-1-6 15,0-3-15,-4 0 0,0-2 16,-3 3-16,-1 2 16,-2-4-16,-3-3 15,-3 0-15,-2 1 0,-3 1 16,-2-1-16,-4 1 0,-3 1 16,0 2-16,1 1 0,-4 1 15,-3 1-15,-6 1 0,-4-2 0,-5 1 16,-3 0-16,-3-1 0</inkml:trace>
  <inkml:trace contextRef="#ctx0" brushRef="#br0" timeOffset="36518.7993">29149 6613 0,'0'0'0,"0"0"0,0 0 0,0 0 0,0 0 16,0 0-16,0 0 0,0 0 16</inkml:trace>
  <inkml:trace contextRef="#ctx0" brushRef="#br0" timeOffset="37996.7103">26026 7600 0,'0'0'0,"0"0"0,0 0 0,-22-7 16,13 4-16,-2 3 0,-1 3 16,-1-1-16,-1-1 0,-6 5 0,-3 2 15,1 2-15,0 1 0,-2 8 16,-1 6-1,0 2-15,1-1 0,-8 17 16,-1 8-16,3-2 0,3-5 0,-5 19 16,0 6-16,0 4 0,3-7 15,4 8-15,5 0 16,6-12-16,4-9 0,2 18 16,6-12-16,2-13 0,2-10 0,7 0 15,4-1-15,2-9 0,4-4 0,7-2 16,4-3-16,-13-11 0,1 1 0,12-7 15,11-5-15,-1-2 0,-1-4 16,9-8-16,7-8 16,-3 1-16,-4 0 0,29-24 15,-5-2-15,-14 6 0,-11 3 0,-3-3 16,-2-2-16,-9 9 0,-6 5 0,-10 7 16,-5 4-16,-5 10 0,-4 4 0,-3 5 31,-2 3-31,-1 1 0,-1 0 0,-4 8 15,-6 5-15,3 2 16,0 1-16,-4 10 0,-3 5 0,4 0 0,1 1 0,1 3 16,-1 6-1,4-3-15,0-3 0,3 0 16,3 0-16,2-6 0,2-5 0,2-2 16,3-2-16,0-7 15,2-4-15,7-7 0,6-7 16,-3-2-16,0-4 0,4-8 0,3-8 15,-3-1-15,-1 1 0,2-11 16,-2-2-16,-3 3 0,-4 2 0,-6 0 16,-6-3-16,-2 7 0,-2 3 0,-5 2 15,-3 2-15,-2 6 0,-1 3 16,-6 6-16,-4 6 16,1 2-16,-2 0 0,-8 10 0,-2 9 15,5-4-15,1-1 0,-1 3 16,1-3-1,7-2-15,6-4 0,4-1 16</inkml:trace>
  <inkml:trace contextRef="#ctx0" brushRef="#br0" timeOffset="38375.7354">26371 7450 0,'0'0'0,"0"0"0,0 0 0,0 0 0,0 0 16,29 4-16,-29-4 0,28 10 15,-28-10-15,28 19 0,-15-4 16,-3 2-16,-1 1 0,-5 4 15,-4 0-15,-3 6 0,-4 0 16,-4-1-16,-3 0 0,0-2 16,-1-1-16,-1 0 15,-1-3-15,5-5 0,3-3 16,3-2-16,1-3 16,3-1-16,2 0 0,4-5 0,5 0 15,4-2-15,6 0 0,2-2 16,3-2-16,1-1 0,-1 0 15,1-1-15,-5 2 0,-3 0 0</inkml:trace>
  <inkml:trace contextRef="#ctx0" brushRef="#br0" timeOffset="38560.6541">26549 7612 0,'0'0'15,"0"0"-15,0 0 0,0 0 0,0 0 16,0 0-1,29-6-15,-29 6 0,35-5 16,-13 2-16,4 0 0,-1 1 16,-1 1-16,0-2 0,-2 1 15,3 0-15,-2 0 0,-3 1 16,-2 1-16,-3 0 0,-2 0 0,-2 0 16</inkml:trace>
  <inkml:trace contextRef="#ctx0" brushRef="#br0" timeOffset="38745.6811">26683 7259 0,'0'0'15,"0"0"-15,0 0 0,0 0 0,0 0 16,-12 21 0,4-3-16,1 4 0,2 3 15,-3 7-15,0 6 0,-1 10 16,0-1-16,3 13 0,4 3 15,1-12-15,0-9 0,0-8 16</inkml:trace>
  <inkml:trace contextRef="#ctx0" brushRef="#br0" timeOffset="39084.5243">27052 8227 0,'0'0'16,"0"0"-16,0 0 0,0 0 16,0 0-16,0 0 0,0 0 15,0 0-15,0 0 0,7 24 0,-7-24 16,20 24-16,-20-24 0,26 31 16,-9-12-16,-3-2 0,-2-2 15,-1-2-15</inkml:trace>
  <inkml:trace contextRef="#ctx0" brushRef="#br0" timeOffset="39643.6869">27864 7999 0,'0'0'0,"0"0"16,0 0-16,0 0 0,-14-18 0,9 12 15,-2-2-15,-2 2 0,-2 2 16,-2 3-16,-2 3 0,-1 3 15,1 3-15,-8 6 16,-3 4-16,2 2 0,2 4 0,0 4 0,1 3 16,-3 7-16,3-1 0,2-3 15,3 0-15,2 1 0,6-4 0,3-4 16,4-4-16,3-5 0,2-2 16,5-8-16,6-5 15,0-5-15,3-5 0,3-8 0,3-7 16,0 0-1,-1 0-15,5-5 0,0 0 16,-6 4-16,-5 4 0,-2 2 0,-4 2 16,-4 6-16,0 6 0,-2 3 15,1 2-15,-3 4 0,1 3 16,-1 1-16,0 1 0,1 3 16,-1 4-16,0 3 0,2 2 15,2 0-15,3 0 0,5-1 0,2 1 16,3-5-16,2-2 0,3-10 15,5-7-15,-6 1 0,-4-2 0,-4 2 16</inkml:trace>
  <inkml:trace contextRef="#ctx0" brushRef="#br0" timeOffset="40303.1154">28489 7918 0,'0'0'0,"0"0"0,0 0 15,0 0-15,0 0 0,0 0 0,-15-17 16,15 17-16,0 0 0,-30 6 15,30-6-15,-35 28 0,15-10 16,-2 6-16,-1 5 0,-4 8 16,2-1-16,1 11 0,4 2 15,5-4-15,4-2 0,5 2 0,7-2 16,4-8-16,3-3 0,7-10 0,6-8 16,3-7-16,3-5 0,5-15 15,4-8-15,-1-7 0,0-5 16,6-11-16,1-5 0,-8 3 15,-5 0-15,4-6 0,-2 2 16,-8 9-16,-5 9 16,-5 9-16,-2 4 0,-2 6 15,-1 5-15,-3 2 0,-2 6 16,-1 3-16,-4 2 0,-2 8 16,-4 8-16,1 4 0,-3 5 0,-4 9 15,-1 9-15,0 0 16,-1 2-16,-4 10 0,-2-1 15,2-8-15,3-5 0,1-4 0,5-5 16,3-10-16,1-7 0,6-10 16,3-7-16,2-9 0,3-7 0,6-15 15,6-13-15,-4 3 0,0-3 16,2-10-16,2 0 0,-2 8 16,-2 5-16,1 1 0,-3 7 15,-4 11-15,-2 4 0,0 7 0,-2 3 0,2 4 16,0 3-16,0 8 0,2 7 15,-1 3-15,0 3 0,-3 11 16,-2 7-16,1 0 0,-2 0 0,0-1 16,0 0-16,1-1 15,-1-5-15,0-6 0,1-5 16,0-5-16,-1-6 16,4-6-16,3-4 0,1-6 15,1-6-15,6-11 0,4-8 16,0-7-16,0-3 0,5-9 15,6-7-15,-2 1 0,-2 2 16,1-1-16,-5 7 0,-3 2 16,-4 9-16,-5 11 0,-3 5 0,-4 8 15,-1 5-15,-2 2 0,0 1 0,-1 1 16</inkml:trace>
  <inkml:trace contextRef="#ctx0" brushRef="#br0" timeOffset="40465.9439">29381 7879 0,'0'0'0,"0"0"0,0 0 16,35-9-16,-16 5 0,5 2 16,6 1-16,5 1 0,-2 1 15,-4-1-15,-5 1 0,-4-1 0</inkml:trace>
  <inkml:trace contextRef="#ctx0" brushRef="#br0" timeOffset="41368.5231">27491 8385 0,'0'0'0,"0"0"15,0 0-15,-13-17 0,13 17 0,-7-24 16,4 5-16,2-5 16,2-5-16,3-12 0,4-4 15,0 2 1,0 3-16,6-5 0,2 4 15,1 6-15,0 6 0,7 6 0,1 8 16,-2 8-16,-1 6 0,0 13 16,0 11-16,-3 3 0,-4 4 15,-7 10-15,-6 10 0,-4 0 16,-3-2-16,-9 8 0,-3-1 16,-4-9-16,-3-5 0,-5-7 0,0-10 0,6-8 0,4-5 15,2-13-15,0-9 0,6-6 16,2-4-16,6-15 0,5-10 15,5-2-15,4-1 0,6-1 16,6 0-16,0 6 0,1 4 16,1 6-16,-2 10 0,-3 6 15,-1 7-15,0 8 0,1 8 16,-7 4-16,-4 2 0,-7 14 0,-4 7 16,-5 5-16,-2 3 0,-1-1 15,0 0-15,3-9 0,1-8 0,2-6 16</inkml:trace>
  <inkml:trace contextRef="#ctx0" brushRef="#br0" timeOffset="41922.6069">28330 7415 0,'0'0'0,"0"0"16,0 0-16,0 0 0,-23-15 0,23 15 15,-28-13-15,14 7 0,0-2 16,-5 3-16,-3 1 16,-1 2-16,-1 1 0,-6 3 0,-2 2 15,2 1-15,2 1 0,-3 2 16,4 2-16,3-1 0,4 0 0,4 2 16,5 3-16,2-2 0,3-1 0,1 6 15,3 2-15,1 3 0,1 0 16,0 6-16,-1 4 0,-1 1 15,-1 2-15,-2 8 0,0 7 16,-3 8-16,0-2 0,-4 6 16,-2 6-16,1 4 0,1-9 0,-2 16 15,0 4-15,3-12 0,2-7 0,3 26 16,8-9-16,5-15 0,5-9 16,4-9-16,1-4 0,-2-10 15,-2-6-15,9-5 0,6-1 16,1-8-16,3-3 0,14-10 15,8-4-15,0-8 0,1-5 0,22-15 16,16-12 0,-10-5-16,-6-4 0,-24 16 15,-16 11-15,-12 8 0</inkml:trace>
  <inkml:trace contextRef="#ctx0" brushRef="#br0" timeOffset="42339.4724">29631 7378 0,'0'0'0,"0"0"16,0 0-16,0 0 0,0 0 0,0 0 15,33 11 1,-33-11-16,32 14 0,-14-4 15,0 4-15,1 0 0,-1 2 16,-1 8-16,-3 4 0,-2 0 16,-1 0-16,0 3 0,-1 2 15,0 9-15,-3-2 0,0 4 16,-1 3-16,0-2 0,-2 1 16,0 13-16,-2 4 0,0-3 0,0-3 0,-3 10 15,-4-1-15,-2-5 0,-1-2 0,0 4 16,-1-5-16,-2-10 15,-1-6-15,-1-3 0,0-5 16,1-5-16,0-5 0,-8-2 16,-5-3-16,-2-8 0,1-4 0,-9-5 15,-6-5 1,7-4-16,1-5 0,-5-7 16,-3-5-16,6-5 0,4-4 15,5 5-15,7 7 0,6 6 0</inkml:trace>
  <inkml:trace contextRef="#ctx0" brushRef="#br0" timeOffset="42940.2276">30162 7257 0,'0'0'15,"0"0"-15,0 0 0,0 0 0,0 0 0,0 0 16,0 0-16,0 0 0,-2 22 0,2-22 16,0 0-16,-7 32 15,7-32-15,-6 22 0,3-12 16,-1-3-16,2 0 0,-1-1 0,-1-2 16,0-3-16,0-1 0,-2-2 15,1-3 1,-2 0-16,0 1 0,0-3 15,-2-1-15,1 2 0,0 0 0,2-1 16,-1 0-16,0 2 16,1-1-16,-2 2 0,-1 0 15,1 1-15,-1 2 0,0 1 16,-1 1-16,0 2 0,0 2 0,0 3 16,-1 4-16,0 2 0,0 2 0,-1 8 15,1 1-15,2 0 0,3-1 0,2 0 16,4-1-16,2-4 15,2-2-15,2-4 0,4-4 16,3-3-16,4-5 0,5-6 0,3-7 16,4-2-16,-4-3 0,1-3 15,-2-2 1,-2 0-16,-1 2 0,-1-1 16,-5 4-16,-5 6 0,-1 3 0,-5 3 15,-2 2-15,0 1 16,0 1-16,0 5 0,2 3 15,-1 0-15,0 1 0,0 3 0,1 1 16,0 1-16,1 1 0,0 4 16,2 2-16,-1-1 0,2 1 0,3 2 15,3 4-15,5 8 0,2-1 16,-4-6-16,-4-5 0,-2-4 0</inkml:trace>
  <inkml:trace contextRef="#ctx0" brushRef="#br0" timeOffset="43094.037">30895 7032 0,'0'0'0,"0"0"16,0 0-16,-22 17 0,22-17 0,-29 17 15,29-17-15,-24 13 16</inkml:trace>
  <inkml:trace contextRef="#ctx0" brushRef="#br0" timeOffset="43611.4988">27035 4938 0,'0'0'0,"0"0"0,-22 11 16,7-1-16,-1 2 0,-12 15 15,-4 9 1,-1 4-16,-1 3 0,-14 26 16,-2 12-16,-10 16 0,3-1 0,-15 30 15,-10 26-15,-17 41 0,20-27 16,11-12-16,6-8 0,21-25 16,15-19-16,14-26 0,12-19 15,6-26-15,6-18 0,16-36 16,9-24-16,-11 15 0,-9 9 0,-5 8 0</inkml:trace>
  <inkml:trace contextRef="#ctx0" brushRef="#br0" timeOffset="43874.7785">26963 5034 0,'0'0'0,"0"0"0,0 0 0,13 31 16,-13-31-16,14 39 0,-4-7 15,1 5-15,2 3 0,3 22 16,3 9-16,3 17 0,-2-4 16,0 25-16,-2 18 0,-2 1 15,-4-14-15,-1 39 16,-2-18-16,-2-27 0,0-18 16,0-11-16,0-6 0,0-21 15,0-14-15,-7-23 0,-4-16 16,2 1-16,0-2 0,2 2 15</inkml:trace>
  <inkml:trace contextRef="#ctx0" brushRef="#br0" timeOffset="44049.0915">26446 5947 0,'0'0'0,"0"0"0,0 0 16,0 0-16,0 0 0,31 2 0,-31-2 31,48 1-31,-18-1 0,11 2 0,9-2 16,19 1-16,1-1 0,22 0 15,3-3-15,-5 2 0,-19 0 0,-16 0 16</inkml:trace>
  <inkml:trace contextRef="#ctx0" brushRef="#br0" timeOffset="44197.6294">28303 5585 0,'0'0'0,"0"0"15,0 0-15,0 0 0,0 0 16,5 40-16,-7-9 0,-1-6 16,1-2-16,0-3 0</inkml:trace>
  <inkml:trace contextRef="#ctx0" brushRef="#br0" timeOffset="44661.4817">23194 10565 0,'0'0'16,"0"0"-16,0 0 0,0 0 15,-19 9-15,19-9 0,-12 32 16,3-8-16,-1 5 0,-2 21 0,1 11 16,0 6-16,2 4 0,0 33 15,0 32-15,-1 14 0,2-10 16,1 70-16,4 18 0,0-38 0,1-27 15,7-3-15,3-1 0,8-24 0,5-18 16,4-17-16,5-11 16,2-25-16,2-18 0,-10-13 15,-7-12-15,-6-6 0</inkml:trace>
  <inkml:trace contextRef="#ctx0" brushRef="#br0" timeOffset="45000.2362">23756 11475 0,'0'0'0,"0"0"0,-32 11 0,16-3 0,0 2 0,-11 8 16,-5 7-16,-3 6 0,-3 3 15,-9 13-15,2 2 16,-7 7-16,4-3 0,-2 3 0,7-6 15,10-9-15,9-8 0,7-4 16,7-4-16,6-3 0,5-1 16,10 0-16,9 0 0,4-2 0,4-1 15,10-2-15,9 0 16,-7-6-16,3 0 0,9 1 0,-1 0 16,2-3-16,2 0 0,8-5 15,0-1-15,-8-4 0,-4-2 16,-15 1-16,-10 1 0,-7 0 15</inkml:trace>
  <inkml:trace contextRef="#ctx0" brushRef="#br0" timeOffset="45263.0065">24234 11797 0,'0'0'16,"0"0"-16,0 0 0,0 0 0,0 0 0,31 4 0,-31-4 15,23 13-15,-23-13 0,21 29 16,-14-3-16,-3 3 0,-2 5 16,-4 16-16,-3 3 0,-2-1 15,1 0-15,-2 7 0,1-3 16,2 1-16,1-6 0,4-10 16,3-8-1,4-6-15,4-4 0,10-6 0,8-5 16,4-8-16,3-5 0,6-12 15,5-9-15,0-6 0,0-5 16,-4 3-16,-11 8 0,-7 5 16</inkml:trace>
  <inkml:trace contextRef="#ctx0" brushRef="#br0" timeOffset="45532.8196">24630 11306 0,'0'0'0,"0"0"0,0 0 0,23-2 16,-23 2-16,36-4 0,-9 0 15,3 2-15,2-2 0,13 2 16,4 1-16,-4 2 0,-2 1 0,7 5 15,-1 2-15,-7 3 16,-5 2-16,1 7 0,-6 4 0,-8-7 0,-4-3 0,-5-4 16</inkml:trace>
  <inkml:trace contextRef="#ctx0" brushRef="#br0" timeOffset="45701.5291">24756 11919 0,'0'0'0,"0"0"16,0 0-16,0 0 16,32 4-16,-32-4 15,47 3-15,-16-2 0,4-1 0,19-1 16,8-4-16,-1 1 0,-3 1 0,2-2 16,-4 1-16,-12 0 15</inkml:trace>
  <inkml:trace contextRef="#ctx0" brushRef="#br0" timeOffset="46102.6028">26403 11725 0,'0'0'0,"0"0"15,29 1-15,-9-1 0,5 0 0,15-1 16,9-1-16,13 0 0,1 0 15,17-1-15,4 0 16,-4 1-16,-1-1 0,15 2 0,16-1 16,-12 1-1,-8-2-15,42 0 0,-7 2 16,-18 1-16,-13 3 0,5-2 16,3 1-16,-8 1 0,-5 2 0,8 0 15,6-2-15,-6 1 0,-4-1 0,7-3 16,6-1-16,-8-2 0,-6 0 15,7-1-15,3-3 0,-7 0 16,-5 0-16,10-1 0,5-3 16,-13-1-16,-12 0 0,5-1 15,2 0-15,-5 3 0,-4 2 0,-3 0 16,-2 0-16,-15 2 0,-8 1 16,-8-5-16,-6-3 0,-10 4 15,-10 3-15,-4 2 0</inkml:trace>
  <inkml:trace contextRef="#ctx0" brushRef="#br0" timeOffset="46519.5434">27729 9901 0,'0'0'0,"0"0"15,-9 23-15,9-23 0,-6 34 0,2-9 16,1 7-16,-2 15 0,-2 7 16,-2 17-1,0 3-15,2 2 0,-1 1 16,0 15-16,0 13 0,0 4 16,0-10-16,5-11 0,3-6 15,3 15-15,3-18 0,2-18 16,1-13-16,3-17 0,2-11 0,2-18 15,2-13-15,-5-25 0,-2-16 0,-8 31 16,-1 6-16,-1 4 0</inkml:trace>
  <inkml:trace contextRef="#ctx0" brushRef="#br0" timeOffset="46952.116">27772 9765 0,'0'0'16,"0"0"-16,0 0 0,34-14 16,-14 9-16,5-1 0,4 0 0,12 1 15,3 2-15,-1 5 0,-1 5 16,3 5-16,-4 3 0,-10 5 16,-9 5-16,-11 4 0,-10 4 15,-10 13-15,-9 4 0,-9 2 0,-7 0 0,-11 11 16,-5-2-16,5-8 0,3-7 15,-2-2-15,3-5 16,10-10-16,8-8 0,8-6 0,3-7 16,8-2-16,3-3 0,11-3 15,8-5-15,5-4 0,4-5 16,11-1-16,6-2 0,4-1 0,5-2 0,1 3 16,1 1-16,-4 4 0,-3 2 15,1 5-15,-3 5 0,-6 5 16,-5 3-16,-10 6 0,-9 2 15,-9 4-15,-7 6 0,-13 7 16,-11 7-16,-6 4 0,-7 5 16,-8 11-1,-7 8-15,-13 24 0,-2 7 0,-33 49 16,6-8-16,30-44 0,20-29 16,14-22-16</inkml:trace>
  <inkml:trace contextRef="#ctx0" brushRef="#br0" timeOffset="47722.6709">27018 12448 0,'0'0'0,"0"0"0,-24-12 0,13 9 0,-1-1 0,-3 0 15,0 1 1,-8 2-16,-3 1 0,0 8 15,-2 7-15,-1 5 0,-2 6 0,-13 15 16,-4 8 0,0 11-16,-1 8 0,1 7 15,8-7-15,-3 18 0,0 13 16,4-1-16,11-11 0,3 27 0,11-5 16,9-15-16,6-10 0,12-4 0,7-1 15,-1-15-15,-2-10 0,7-5 16,5-4-16,2-9 0,1-7 15,5-10-15,6-6 0,-1-7 16,0-5-16,8-13 0,4-9 16,-6-7-16,-2-4 15,1-14-15,3-8 0,-3-6 16,-1-3-16,-3 2 0,-2 0 16,-7 8-16,-4 6 0,-5 3 15,-1 4-15,-5 8 0,-2 6 0,-5 7 16,-2 5-16,-2 6 0,-4 5 15,0 10-15,0 6 0,0 6 16,2 5-16,-4-2 0,0 8 0,-1 2 16,1 2-16,1-2 0,-1 5 15,1-6-15,2-4 0,-1 0 16,0-4-16,1-7 0,-1-5 0,3-3 16,2-3-16,1-4 0,1-1 15,2-12-15,4-8 16,-1-4-16,-2-2 15,-1-6-15,-2-6 0,-2-3 16,-1-4-16,-2-4 0,-4 3 16,-4 5-16,-4 7 0,-4 2 15,-3 3-15,-4 3 0,-1 4 0,-3 6 16,0 3-16,-2 5 0,-1 4 16,0-1-16,0 0 0,7 3 15,4-1-15,3 1 0</inkml:trace>
  <inkml:trace contextRef="#ctx0" brushRef="#br0" timeOffset="48106.7909">27504 12136 0,'0'0'0,"0"0"0,0 0 16,0 0-16,0 0 0,0 0 0,0 0 15,32 4-15,-32-4 16,24 5-16,-24-5 0,28 13 16,-16-5-16,-2 1 0,-1 1 0,-3 2 15,0 3-15,-6 5 16,-4 4-16,-3 2 0,-2 2 16,-2 3-16,1-4 0,1-4 15,3-3-15,-1 1 0,2-3 0,2-3 16,5-2-16,0-4 0,1-2 0,7 1 31,5-1-31,0-1 0,-1-2 0,-1 1 16,1 0-16,-3 2 15,0 3-15,-5 2 0,-3 0 0,-4 5 16,-3 3-16,-4 3 0,-3 5 0,-4 2 16,-3 3-16,-5 0 15,0-4-15,4-5 0,4-5 0,3-4 16</inkml:trace>
  <inkml:trace contextRef="#ctx0" brushRef="#br0" timeOffset="48285.2368">27806 12412 0,'0'0'0,"0"0"15,0 0-15,23-5 0,-23 5 0,30-6 16,-9 2-16,0-1 0,1 1 0,1 0 15,2 2-15,4 0 16,0 0-16,-5 0 0,-3 1 16,-3-1-16</inkml:trace>
  <inkml:trace contextRef="#ctx0" brushRef="#br0" timeOffset="48454.5285">27937 11991 0,'0'0'15,"0"0"-15,0 0 0,0 0 0,0 34 0,3-14 16,1 7-16,2 6 0,0 5 0,1 4 16,-2-6-1,1-7-15</inkml:trace>
  <inkml:trace contextRef="#ctx0" brushRef="#br0" timeOffset="48987.4932">28667 12445 0,'0'0'0,"-4"1"15,-2 1-15,0 0 0,-2 1 0,-2 1 16,-2 1-16,-1 3 0,-2 1 16,-3 2-16,0-3 0,4 0 0,2-2 15,1 0-15</inkml:trace>
  <inkml:trace contextRef="#ctx0" brushRef="#br0" timeOffset="49194.226">28446 12505 0,'0'0'0,"0"0"16,0 0-16,0 0 0,0 0 0,-1 33 16,1-33-16,-4 34 0,2-12 0,-1 6 15,-2 6-15,0 1 0,-1 4 16,-1 16-16,0 6 16,0 17-16,1 1 15,1-9-15,3-7 0,2 7 0,3 6 16,3-14-1,3-10-15,6 3 0,5-4 16,-1-11-16,-2-8 0,8-2 0,4-1 16,1-8-16,-1-4 0,7-3 15,6-2-15,-4-10 0,-4-7 16,-9 1-16,-7 2 16,-5 0-16</inkml:trace>
  <inkml:trace contextRef="#ctx0" brushRef="#br0" timeOffset="50692.4764">29389 12645 0,'0'0'0,"0"0"0,-11-2 15,5 0-15,-2 1 0,-1 2 16,0 2-16,-2 0 0,-2 1 0,-3 4 16,-3 5-16,-4 6 15,2 3-15,-1 5 0,0 4 0,2 3 0,1 1 0,-1 9 16,3 2-16,3-3 16,4-2-16,5 3 0,6-2 15,3-6-15,4-3 0,4-6 16,4-4-16,2-5 0,3-5 0,7-9 15,4-7-15,0-4 0,1-5 16,6-12 0,4-8-16,5-12 15,-2-4-15,1-7 0,0-7 16,-8 7-16,-6 6 0,8-11 0,-4 10 16,-10 9-16,-8 7 0,-7 11 15,-5 7-15,-5 12 0,-2 4 16,4-1-16,-2 4 0,-1 4 15,0 4-15,-2 6 0,-1 6 0,-3 3 0,0 6 16,-6 6-16,-4 5 16,1 2-16,0 0 0,-2 9 15,3-1-15,2-5 0,1-5 0,1-1 16,4-8-16,4-12 0,3-6 16,3-8-16,3-5 0,1-12 15,2-10 1,1-6-16,2-7 0,0-5 15,-2-4-15,3-9 0,2 0 16,-1 5-16,1 4 0,-2 3 16,1 4-16,-4 5 0,-2 5 0,-1 8 15,-2 4-15,1 4 16,0 4-16,-1 8 0,0 7 16,-1 12-16,0 10 0,-1-4 0,-1-4 0,-1 11 15,1 7-15,0-1 16,0-3-16,4 7 0,1-3 15,0-7-15,-1-4 0,3-4 0,3-5 16,-3-2-16,-2-5 0,3-4 16,2-3-16,-1-6 0,0-4 15,0-10-15,4-5 0,-1-3 0,-3-3 0,6-13 16,3-11-16,-2-2 0,-3-2 16,5-14-16,0-4 15,-4 8-15,-2 6 0,2-6 16,2 3-16,-3 12 0,-4 10 0,2-6 15,-4 12-15,-5 15 0,-3 4 16,0 2 0,1 4-16,-3 1 0,-1 3 0,-1-2 15,2-1-15,-1 3 0,0 0 16,-3-1-16,3 1 16,-3 1-16,1-1 0,2 0 0,-2 1 15,2-1-15,-2 2 0,2-2 16,0 0-16,0 0 0,0 0 15,0 0-15,0 0 0,0 0 0,0 0 0,0 0 16,0 0-16,0 0 0,3-3 16,0 1-16,1 1 15,-1-2-15,0-1 0,1 0 16,-1 0 0,-1 1-16</inkml:trace>
  <inkml:trace contextRef="#ctx0" brushRef="#br0" timeOffset="51547.5067">30490 12053 0,'0'0'0,"0"0"16,0 0-16,0 0 0,0 0 0,0 0 15,0 0-15,0 0 0,31 9 0,-31-9 16,20 10-16,-20-10 16,20 12-16,-11-2 0,0 3 15,-1 1-15,-2 1 0,-1 2 0,-2 1 16,-1 2-16,0 4 0,1 8 15,-2 3-15,0-2 0,0 1 0,0 4 16,0 4-16,0 7 0,0-2 16,3 4-16,0 3 15,-1 7-15,0-2 0,1 8 0,2-1 0,-4-5 0,-1-5 32,0 0-32,1 0 0,-4 0 15,-2-6-15,-2-3 0,-1-1 16,1-6-16,-1-2 0,-1-8 0,0-3 15,-5-2-15,-1 0 0,-9-2 0,-6-1 16,7-4-16,1-2 0,-5-4 16,-4-4-16,-1-7 0,0-5 15,8 1-15,6 0 0,3 1 16</inkml:trace>
  <inkml:trace contextRef="#ctx0" brushRef="#br0" timeOffset="52048.8865">30986 11801 0,'0'0'0,"0"0"0,0 0 15,0 0-15,0 0 0,3 23 16,-3-23-16,5 40 0,-3-13 16,0 10-16,0 7 15,-1-1-15,-1 1 0,-2 12 0,-1 12 16,-2 7-16,0-8 0,-1-12 16,2-11-16,-1-7 0,1-11 0,3-7 0,1-5 15,1-9-15,1-5 0,4-11 16,1-10-16,3 0 0,3-5 15,5-9-15,3-3 0,2 4 16,3 2-16,0 3 0,1 2 16,-3 4-16,-2 3 0,2 5 15,-2 5-15,-4 6 16,-2 3-16,-2 3 16,-3 5-16,-3 4 0,0 3 0,-6 3 15,-3 5-15,-5 0 0,-5 3 16,-5 5-16,-4 3 0,-4 3 15,-2 0-15,-3 3 0,-1 1 16,-3-2-16,-3-1 0,-4 9 16,2 0-16,1-8 0,3-5 0,4-6 15,9-7-15,6-7 0</inkml:trace>
  <inkml:trace contextRef="#ctx0" brushRef="#br0" timeOffset="52233.9343">31410 11851 0,'0'0'0,"0"0"15,0 0-15,0 0 16,0 0-16,0 0 0,0 0 15,-6 24-15</inkml:trace>
  <inkml:trace contextRef="#ctx0" brushRef="#br0" timeOffset="52813.2575">28341 12664 0,'0'0'0,"-1"11"16,-1 7-16,1 2 0,-1 3 0,-1 16 15,-2 15-15,0-10 0,2-8 16,1-6-16</inkml:trace>
  <inkml:trace contextRef="#ctx0" brushRef="#br0" timeOffset="53600.0341">27719 14826 0,'0'0'0,"-10"10"0,-3 5 0,-7 5 15,-2 0-15,-10 4 16,-10 2-16,-1 1 0,0 0 16,-15 3-16,-6-2 15,4-3-15,4-2 0,-7-2 16,3-2-16,-1-7 0,0-4 0,1-1 15,-2-2-15,4-2 16,1 0-16,-23-3 0,6-2 0,1-3 16,2-1-16,-4-5 0,-1-3 15,11-2-15,7 0 0,3-6 0,1-3 16,-3 4-16,-2 0 0,2-2 16,1-1-16,4-6 0,2-5 15,-2 0-15,0 1 0,1-4 16,1-2-16,2-5 0,0-2 15,6 1-15,4 0 16,-2-11-16,-1-7 0,11-6 16,4-3-16,-1-2 0,-3-2 15,1 3-15,3 1 0,4-7 16,3-4-16,2 2 0,2 1 16,-4-2-16,-2 0 0,4 3 0,2 1 0,4-7 15,2-6-15,2 1 0,1 1 16,3-6-16,2-2 0,1 7 15,0 5-15,0-2 0,0-3 16,3 5-16,4 2 0,2-6 16,2-7-16,-2 6 0,0 6 15,6-9-15,2-4 0,0 5 16,-1 3-16,-1-1 0,-2-2 16,1 5-16,1 4 0,3-5 0,4-4 0,0 7 15,2 7-15,-2-9 0,0-4 16,0 5-16,1 6 0,2-2 15,2-1-15,0 4 0,1 2 16,0-3-16,1-4 0,3 10 16,3 5-16,1-1 0,0-2 15,-4 6-15,-3 3 16,4 0-16,2 1 0,1 2 16,1 2-16,0 1 0,2-3 15,-3 10-15,0 5 0,2 1 16,2 2-16,-1 1 0,0 3 0,-3 1 15,0-1-15,-1 4 16,0 0-16,6 5 0,4 1 16,-1 2-16,-1 4 0,3-2 0,0 0 0,2 6 15,2 7-15,-3 4 0,0 2 16,-6 2-16,-3 4 0,1 8 16,0 6-16,-4 0 0,-3 2 0,-10-6 15,-8-3-15,-4-2 0</inkml:trace>
  <inkml:trace contextRef="#ctx0" brushRef="#br0" timeOffset="63120.4693">18000 6884 0,'0'0'0,"-3"16"15,0 0-15,2-1 0,1-2 0,-2 8 16,0 4-16,-1 0 0,-2 3 16,1 3-16,-1 2 0,1 7 15,-1-1-15,0 4 0,-2 2 16,1 0-16,0 2 0,0 1 0,-2 1 0,2 2 15,3-7-15,1 3 0,1-1 16,1-2-16,0-4 0,1 0 16,1 0-16,1-4 0,1-1 0,0 0 15,1 2-15,0-8 0,2-6 16,-1 2-16,1 1 16,1-6-1,-1-6-15,4-5 0,3-2 0,-1-10 16,2-3-16,-3 1 0,-2 1 15,-2 1-15</inkml:trace>
  <inkml:trace contextRef="#ctx0" brushRef="#br0" timeOffset="63537.2576">18522 7079 0,'0'0'0,"0"0"15,0 0-15,0 0 0,0 0 0,-21 3 16,21-3-16,0 0 0,-26 16 16,26-16-16,-29 23 0,13-8 15,-3 4-15,-2 3 0,-1 2 16,-9 7-16,-1-1 0,-6 10 16,-1-2-16,3 0 0,0-3 0,-2 5 15,1-4-15,7-5 0,2-5 16,6-4-16,3-3 15,5-4-15,3-2 16,3-3-16,5-2 0,2-2 16,2 1-16,2-2 0,3-1 15,1 1-15,3-2 0,5 1 16,1-1-16,2-1 0,1 0 0,1-2 16,3 0-16,-1-2 0,0 1 15,2-3-15,1-1 0,1 1 16,-1 2-16,0-2 0,1-2 0,-1 0 0,0 1 15,2 1-15,0-1 16,1 0-16,0-1 0,-6 2 0,-4 0 16,-2 2-16</inkml:trace>
  <inkml:trace contextRef="#ctx0" brushRef="#br0" timeOffset="63768.4156">18817 7337 0,'0'0'0,"0"0"0,0 0 16,0 0-16,0 0 0,0 0 15,-17 15-15,17-15 0,-9 20 0,9-20 16,-8 31-16,4-11 0,1 0 0,1 4 16,1 4-16,0 7 0,1 1 0,1 1 15,1 0-15,0 1 0,0-2 16,2 10-16,0-1 0,-2-3 15,0-1-15,1-4 0,-2-8 16,0-5-16</inkml:trace>
  <inkml:trace contextRef="#ctx0" brushRef="#br0" timeOffset="64122.8167">18290 8779 0,'0'0'0,"0"0"16,0 0-16,-6 18 0,6-18 0,-3 18 15,3-5-15,0 2 16,0 1-16,1 3 0,1 2 0,0 1 16,1 3-16,0 11 0,0 0 15,0 0-15,-1-1 0,0 8 16,0 0-16,-1-3 0,-1 0 0,0 1 15,0 0-15,-1 6 0,-1-2 0,1 1 16,0 2-16,0-2 0,0-3 16,-1 7-16,2 1 0,0-8 15,2-3-15,0-1 0,2 1 16,1-3-16,0-2 0,3-3 31,3-2-31,2-3 0,2-3 0,4-9 16,1-9-16,-5-2 0,-3 0 0,-4-1 15</inkml:trace>
  <inkml:trace contextRef="#ctx0" brushRef="#br0" timeOffset="64477.3007">18793 9061 0,'0'0'0,"0"0"0,0 0 0,0 0 15,0 0-15,-25-4 0,25 4 16,-25 11-16,25-11 0,-32 17 16,12-2-16,-1 1 15,-1 3-15,-8 5 0,-1 2 16,2 1-16,-1 0 0,-6 7 16,-1-1-16,6-4 0,4-3 15,1 0-15,7-4 0,3-3 16,5-2-16,4 2 0,4 1 15,3-5-15,2-1 0,6 1 16,4 0-16,4-1 0,2-2 0,4-2 0,3-2 16,-1 1-16,1-1 0,3-2 15,2-1-15,-2-2 0,0-1 16,7-1-16,2 0 0,-4-1 16,-5 2-16,8-5 0,4-1 15,-1-5-15,-2-1 0,-7 1 16,-7 2-16,-5 1 15</inkml:trace>
  <inkml:trace contextRef="#ctx0" brushRef="#br0" timeOffset="64840.9057">19159 9283 0,'0'0'0,"0"0"0,0 0 0,0 0 0,0 0 16,0 0-16,0 0 0,27-2 15,-27 2-15,28-2 0,-28 2 16,38-4-16,-17 4 0,1 0 16,0 3-16,-1-1 0,-2 1 0,3 6 15,-2 1-15,-5 5 0,-4 3 16,-6 5-16,-5 6 0,-6 1 0,-3 1 16,-8 12-16,-5 3 0,2-3 15,2-3-15,-3 4 0,0-5 16,4-7-16,2-7 0,5-6 15,5-6-15,3-2 0,3-3 16,5-3-16,7-2 0,1-5 0,4-5 16,8-5-1,7-6-15,5-2 0,2 0 0,18-10 16,6-5-16,1 2 16,1-1-16,19-3 0,3 3 15,-13 5-15,-21 9 0,-16 4 0</inkml:trace>
  <inkml:trace contextRef="#ctx0" brushRef="#br0" timeOffset="65057.2623">20704 8388 0,'0'0'15,"0"0"-15,0 0 0,4 23 0,-4-23 16,8 29-16,-8-29 0,7 23 16</inkml:trace>
  <inkml:trace contextRef="#ctx0" brushRef="#br0" timeOffset="72656.6595">25906 13980 0,'0'0'0,"0"0"15,0 0-15,5 24 0,-3-13 0,2 1 16,0 5-16,0-1 16,0 2-16,0 6 0,1 0 15,-2-2-15,0-2 0,1-1 16,0 1-16,-1 0 0,1 0 0,-1 0 15,-1-1 1,0-2-16,2-3 0,-2-2 16,0-1-16,0-3 0</inkml:trace>
  <inkml:trace contextRef="#ctx0" brushRef="#br0" timeOffset="74516.7248">18406 6870 0,'0'0'0,"-9"11"16,-4 3-16,-4 9 0,2 3 0,-10 20 16,-3 9-16,-7 14 0,2 1 15,-9 25-15,-2 8 0,-2 7 16,3-7-16,-22 57 0,2-5 0,12-21 16,11-14-16,4-2 0,7 0 15,5-22-15,5-16 0,10-14 16,7-12-16,6-17 0,6-12 0,6-15 15,5-12-15,-2-15 0,0-11 16,-6 8-16,-4 7 0,-4 4 16</inkml:trace>
  <inkml:trace contextRef="#ctx0" brushRef="#br0" timeOffset="74840.018">18514 6793 0,'0'0'15,"0"0"-15,0 0 0,-4 20 0,4-20 16,4 25-16,-1-2 0,1 3 16,1 1-16,1 9 0,2 7 15,2 12-15,1 0 0,2 19 16,-1 3-16,3 12 0,-1-3 0,4 13 15,-1 0-15,1 1 0,-3-13 0,9 29 16,-1-13-16,-7-24 16,-5-18-16,0-9 0,0-9 0,-2-9 15,0-7-15,-5-11 0,-1-9 16,-3-7-16,0 0 0,-2-18 16,-1-12-1,-1 5-15,-2-5 0,3 10 0,0 6 16,0 3-16</inkml:trace>
  <inkml:trace contextRef="#ctx0" brushRef="#br0" timeOffset="75040.6636">18035 7797 0,'0'0'0,"0"0"0,0 0 0,-14-2 0,10 0 16,2 2-16,2 0 0,4-4 15,1 1-15,7-3 0,6-2 16,4 0-16,5-2 0,18-7 15,6-3-15,2 1 0,2 2 0,22-6 16,17-3-16,-3 1 16,-4 1-16,-9 2 15,-12 4-15,-18 5 0</inkml:trace>
  <inkml:trace contextRef="#ctx0" brushRef="#br0" timeOffset="75192.1333">19687 6894 0,'0'0'0,"0"0"0,0 0 0,0 0 15,0 0-15,17 17 0,-17-17 16,26 32-16,-12-13 0,-2-2 16,-1-3-16,-2 0 0</inkml:trace>
  <inkml:trace contextRef="#ctx0" brushRef="#br0" timeOffset="75703.2182">18323 8985 0,'0'0'16,"0"0"-16,0 0 0,0 0 15,0 0-15,-20 5 0,20-5 16,0 0-16,-9 29 0,6-8 16,1 6-16,-1 0 15,2 4-15,1 17 0,0 7 16,1 14-16,2 1 0,-1 23 16,1 6-16,-1 14 0,0-6 15,-1 20-15,0 0 0,1 41 16,1-22-16,-3 1 0,0 1 15,1-18-15,2-10 0,3-2 16,3 0-16,1-18 0,-1-10 0,6-4 0,5-3 16,1-17-1,1-12-15,-1-22 0,-1-15 0,-6-26 0,-4-18 16,-3 8-16,-3 7 0,-1 2 16</inkml:trace>
  <inkml:trace contextRef="#ctx0" brushRef="#br0" timeOffset="76375.3173">18313 9052 0,'0'0'0,"0"0"0,0 0 16,24-16-16,-24 16 0,32-12 15,-5 2-15,4-1 0,3 0 0,15-4 16,6 1-16,-1 1 0,-2 2 16,11 0-16,9 4 15,-14 3-15,-8 3 0,-2 5 0,-6 4 16,-12-1-16,-5 2 0,0 7 0,-4 2 16,-10 0-16,-6 3 0,-7 6 15,-6 7-15,-8-1 16,-9 3-16,-10 9 0,-10 8 0,-8 8 15,0-3-15,-13 11 0,-4 2 16,8-7-16,4-6 0,-19 18 16,13-11-16,16-22 15,11-14-15,13-14 0,10-11 16,5-2-16,6-3 0,7-3 16,6-3-16,2 1 0,3 0 15,11-10-15,5-6 0,1-2 0,5-3 16,14-3-16,5 1 0,0 1 15,2 0-15,4 0 0,7 2 16,-6 4-16,-5 2 0,31-2 0,-4 4 16,-14 6-16,-9 2 0,2 3 15,2 3-15,-4 3 0,-1 1 0,1 1 16,1 1-16,-8 4 0,-6-1 16,-6 3-16,-4 2 0,-10-2 15,-7-1-15,-8 8 0,-5 4 16,-6 2-1,-4 1-15,-10 9 0,-8 8 16,-4-12-16,-8 4 0,-17 8 16,-14 6-16,-2 1 0,-2 3 0,-49 31 15,0 1-15,13-12 0,10-7 16,-2-6-16,-1-4 0,12-8 16,9-4-16,7-7 0,4-6 15,16-3-15,9-4 0,10-5 0,6-4 16,9 0-16,6-1 0,16 3 15,11 1-15,7-7 0,5-5 0,-10-2 16,-6 1-16,-5-1 0</inkml:trace>
  <inkml:trace contextRef="#ctx0" brushRef="#br0" timeOffset="76622.1363">20545 8960 0,'0'0'0,"0"0"15,0 0-15,0 0 0,0 0 16,10 30-16,-4-7 0,-2-3 15,-4-20-15,7 32 0</inkml:trace>
  <inkml:trace contextRef="#ctx0" brushRef="#br0" timeOffset="83247.8552">6918 11608 0,'0'0'0,"0"0"0,0 0 16,0 0-16,-21-8 0,21 8 0,-17-9 16,7 3-16,2-1 15,-2-2-15,-1-2 0,0 3 0,-3 2 16,0 0-16,-1 1 0,-2-1 15,1 1-15,-6 2 16,0 3-16,-1 0 16,1 2-16,-2-1 0,-1 3 15,2 2-15,-2 2 0,2 2 16,-2 1-16,-2 2 0,2 0 16,-4 7-16,3 3 0,2-3 0,1-1 15,-1 0-15,0 0 0,3 0 16,4 1-16,1 2 0,0 2 15,3-1-15,0 1 0,6-2 0,3 0 16,2-1-16,2 0 0,2-2 16,4 1-16,-1 0 0,4-2 15,3 0-15,4-1 16,3-1-16,6-1 0,-2-3 16,-1-2-16,3-1 15,5-1 1,-1-5-16,-1-2 0,8 0 0,0-1 15,-1-2-15,-2-4 0,0 0 16,1-1-16,-3-4 0,-1-3 0,2-4 16,1-1-16,-3-3 0,-1 0 15,-7-5-15,-1-3 0,-4 1 16,-1 0-16,-1-4 0,1-1 16,-3-1-16,-5 2 0,0-5 0,1 2 15,-4 3-15,-1 2 0,-5 1 16,-3 0-16,-3 4 0,-2 4 15,-4 0-15,-6 1 16,-4 6-16,-3 2 16,0 4-16,3 3 0,-6 3 15,-3 3-15,2 1 0,1 1 16,-5 5-16,-2 4 0,2 0 16,2 0-16,-6 6 0,4 2 0,5 2 0,0 4 15,-3 12-15,1 5 0,6 1 16,6-2-16,4-10 0,5-6 15,0-8-15</inkml:trace>
  <inkml:trace contextRef="#ctx0" brushRef="#br0" timeOffset="84165.8319">6804 12715 0,'0'0'16,"0"0"-16,0 0 0,-21-6 16,14 4-16,-3 0 15,-2-1-15,-1-1 0,0 0 0,-2 1 16,-3 0 0,1 2-16,-2 1 0,-8 2 0,0 2 15,-1 3-15,3 0 0,-6 4 16,-2 5-16,-3 4 0,2 1 0,0 2 15,-1 5-15,3-1 0,1-1 16,-1 9-16,4 3 0,2-4 0,5-1 16,-2 9-16,2 3 15,5-6-15,3-5 0,7 3 0,3 1 16,4-5-16,4-3 0,3 1 16,3 2-16,1-7 0,1-4 0,6-2 0,6-1 15,-3-7-15,0-2 0,7-1 16,2-3-16,0-2 0,-1-2 15,4-3-15,4-2 16,-1-2-16,-1-3 0,2-7 0,4-6 16,-2 0-16,-2 0 0,6-6 15,3-7-15,-5 0 0,-3 1 16,7-9-16,-2-2 0,-6 4 0,-5 2 16,9-18-1,-8 2-15,-15 23 0,-4 2 0,0-11 16,-7 4-16,-5 15 0,-1 2 0,-5-1 15,0 0-15,-2 1 0,-3 1 16,-7-1-16,-4-1 0,-1 3 16,-1 0-16,-8 1 0,-3 0 15,-1 4-15,3 2 0,-5 0 16,-5 0-16,3 2 0,1 2 16,-6 4-16,-4 3 0,5 2 15,2 2-15,-8 6 16,-3 2-16,5 2 15,1 1-15,-4 9 0,-2 7 16,5 2-16,6 1 0,-15 24 16,-5 12-16,-4 16 0,13-9 0,16-25 15,9-16-15,9-12 0</inkml:trace>
  <inkml:trace contextRef="#ctx0" brushRef="#br0" timeOffset="91191.0601">13814 13889 0,'0'0'0,"0"0"0,0 0 15,0 0-15,0 0 0,0 0 0,0 0 16,12 19-16,-12-19 0,22 11 16,-22-11-16,32 12 0,-12-6 15,3 1-15,3 1 0,5 0 16,3 0-16,18 3 0,6 0 16,4-2-16,7-1 0,9 2 0,-6-1 15,17-3-15,15-8 16,-17 0-16,-11-1 0,9-2 0,-3 1 15,-12-3-15,-10 0 0,25 3 16,-9 4-16,-11 2 0,-6 2 16,-2-2-16,1-1 0,-14-1 15,-10 0-15,6 0 16,1 0-16,-4-5 0,-6-1 16,-10 1-16,-7 2 0,-4 0 0</inkml:trace>
  <inkml:trace contextRef="#ctx0" brushRef="#br0" timeOffset="92185.5328">15684 13230 0,'0'0'0,"0"0"0,0 0 15,0 0-15,0 29 0,0-29 0,2 32 16,0-9-16,1 2 16,1 7-16,-1 4 0,2 9 0,2 1 0,3 13 15,1 1-15,0-1 16,0-2-16,3 17 0,2 3 0,0 9 15,-1-5-15,0 9 0,-1-4 16,0-11-16,-1-7 0,9 21 0,2-13 16,-1-16-16,1-8 0,0-20 15,1-10-15,3-12 0,1-6 16,10-12-16,4-7 0,-11-5 16,4-5-16,1-9 0,4-6 0,-3-1 15,-1 0-15,14-24 0,-7 3 0,-10 5 16,-9 4-16,-7 4 0,-5 6 15,-7 3-15,-5 3 0,-6 6 16,-6 4-16,-1 5 0,1 4 0,-2 1 16,-2 3-16,3 10 15,-3 1-15,-2 1 16,1 2-16,2 2 0,2 2 16,-1 8-1,-1 7-15,3 4 16,1 5-16,2-1 0,2 1 0,4 5 15,3 3-15,3-11 0,1-3 0,8 0 16,6-2-16,-1-9 0,1-3 16,1-5-16,3-4 0,-3-3 0,0-3 15,5-3-15,2-2 16,-3-4-16,-2 0 0,-3-2 0,-3-1 16,-2 3-16,0 1 0,-2 1 15,-2 2-15,-2 2 0,-2 0 0,-3 3 16,-2 1-16,1 4 0,1 2 15,1 3 1,0 4-16,0 3 0,0 5 16,0 6-16,1 5 0,1 11 15,1 5-15,2 9 0,1 7 16,4 13-16,1 0 0,8 17 16,0 4-16,3 5 0,3 4 0,17 50 15,7 9-15,-2-15 0,-4-12 16,-5-4-16,-2-4 0,-4-12 0,-2-8 15,-7-4-15,-5-1 0,-8-20 16,-4-12-16,-7-13 0,-5-8 16,-2-15-16,-3-9 0,-4-12 15,-3-9-15,-7-4 0,-6-5 0,-2-11 16,-3-6-16,-5-14 0,-1-7 16,-2-10-1,1-6-15,4 0 0,4 2 16,0-10-16,2-5 0,4-1 15,7 0-15,4-11 0,6-6 16,2 4-16,3 4 0,3-6 16,3-2-16,0 1 0,2 3 0,12-22 15,10-16-15,9 4 0,6 3 16,-13 37-16,-9 25 0,-6 19 0</inkml:trace>
  <inkml:trace contextRef="#ctx0" brushRef="#br0" timeOffset="92370.5615">17456 12391 0,'0'0'0,"-12"-6"0,0-1 16,4 2-16,2 0 0,-2-3 0,1 0 15,1-4-15,-1-4 0,2 3 16,-1 1-16,2 3 0</inkml:trace>
  <inkml:trace contextRef="#ctx0" brushRef="#br0" timeOffset="93335.2982">1778 4895 0,'0'0'0,"0"0"0,0 0 16,0 0-16,0 0 0,-23 5 16,23-5-16,0 0 0,0 0 15,0 0-15,-21 12 0,21-12 0,0 0 16,0 0-16,6 26 0,-6-26 0,0 0 16,27 21-16,-7-15 0,2 0 15,0 1-15,7-1 0,3-2 16,9-1-16,-1-3 0,13 0 0,5 0 15,-7-1-15,1 0 0,9 0 16,2-2-16,-9-1 0,-4-1 16,8-1-1,-1 0-15,-7 5 0,-10 3 16,2 1-16,0-1 0,-5 3 16,-5-1-16,-10 1 0,-4-2 15,-5-1-15</inkml:trace>
  <inkml:trace contextRef="#ctx0" brushRef="#br0" timeOffset="97221.3127">6721 12854 0,'0'0'16,"0"0"-16,0 0 0,0 0 0,0 0 16,0 0-16,-20 1 0,20-1 15,0 0-15,0 0 0,-20 7 16,20-7-16,0 0 0,0 0 15,-18 17-15,14-10 0,-1 0 0,1-1 16,1 1-16,-1-1 0,1 1 0,1-2 16,1 0-16,1-1 0,0 1 0,0-1 15,0 0-15,1 0 16,1-1-16,-1-1 0,1 1 16,2 0-16,-3-1 0,1-1 15,1 0 1,-1 0-16,1 1 0,-3-2 0,2 3 15,-2-3-15,2 0 16,-2 0-16,0 0 0,0 0 0,0 0 16,0 0-16,0 0 15,0 0-15,0 0 0,0 0 0,0 0 0,0 0 0,0 0 16,0 9-16,0-9 0,-4 9 16,1-5-16,0 0 15,3-4-15,-5 7 0,2-6 0,0 1 16,0-1-16,0-1 0,-2 0 15,2 0-15,0-1 0,0-1 16,1 1-16,2 1 0,-1-3 16,1 3-16,1-2 0,1 0 15,2-2-15,-1 0 16,1 1-16,2-1 0,-1 2 16,2 0-16,0-1 0,-1 1 15,2 1-15,-1 0 0,-1 0 0,-1 0 16,0 1-16,-2 1 15,0 1-15,-3 2 0,-2 0 16,0 1-16,0 0 0,-1 0 16,-3 1-16,2 0 0,-1-2 0,0 1 0,-1-1 15,1-2-15,-1-2 0,2-1 16,1 0-16,-1-1 0,1-1 16,3-2-16,-2-1 0,2 0 15,0 1-15,2 0 0,-1-1 16,1 2-16,2-2 0,-1 2 0,2 0 15,2 1-15,-2 1 0,-1 1 0,1 1 16,0 0-16,-1 1 0,0 1 16,-1-1-16,-1 1 0,0-1 0,0 0 15,1-1-15,-3 0 16,0 0-16,2 0 0,-1-2 16,0 0-16,0-1 0,0-1 0,2 1 15,-3-2 1,1 2-16,1 0 0,1 1 15,-3-1-15,1 0 0,-1 3 16,2-1-16,-2 1 0,3 0 0,-3 0 16,-1 5-16,-1-2 15,1 1-15,0-1 0,0 1 16,1-2-16,-2 0 0,2-2 0,0 3 16,0-3-16,0 0 0,3-5 0,2-1 15,-2 1-15,0 0 0,1 1 16</inkml:trace>
  <inkml:trace contextRef="#ctx0" brushRef="#br0" timeOffset="98322.7807">6779 11782 0,'0'0'0,"0"0"16,0 0-16,0 0 0,0 0 0,0 0 16,0 0-16,0 0 15,0 0-15,-25-6 16,25 6-16,0 0 0,0 0 16,0 0-16,0 0 15,0 0-15,0 0 0,-22-7 0,22 7 16,0 0-16,0 0 0,0 0 15,-19 6-15,19-6 0,0 0 0,0 0 16,-18 19-16,18-19 16,-11 11-16,5-2 0,-1 0 0,1 0 15,0-1-15,0-1 0,1-1 16,0 0-16,0-2 0,2 1 0,0 0 16,2 0-16,0 0 0,2 0 15,1-1-15,2 1 16,-1-2-16,1 1 15,3-1-15,0-1 0,0 0 16,1-1-16,0 1 0,2-2 0,-3-2 0,5 0 16,-3-4-16,1 1 0,-1-3 15,-1-1-15,0-2 0,-2 1 16,0-1-16,-2 2 0,-1-2 16,1 2-16,-2 1 0,1 0 15,-3-1-15,0 3 0,0 1 0,0 0 16,-3 1-16,-1 1 15,-2 1-15,1 2 0,-4 2 16,2 0-16,0 1 0,1 2 0,-1 2 16,1 1-16,0 2 0,0 0 15,-1 1-15,1-1 0,3 0 0,0 2 16,1 0-16,2-5 16,0 0-16,2-1 0,1-1 0,-1-2 15,3-1-15,4-5 0,0-4 0,4-1 16,-4-2-16,5-5 0,-2-2 15,0 0-15,1 0 0,-1 0 16,-3 1-16,0 2 0,-1 2 0,-5 3 16,0 1-16,-2 3 15,-1 2-15,-2 6 16,-2 5-16,-1 1 0,1 2 16,1-3-16,0 0 15,1-2-15</inkml:trace>
  <inkml:trace contextRef="#ctx0" brushRef="#br0" timeOffset="98839.6923">6728 12779 0,'0'0'16,"0"0"-16,0 0 0,0 0 15,-23 1-15,23-1 0,0 0 16,-25 4-16,15 1 0,-2 2 16,-2 1-16,2-1 0,1 1 0,-1 2 0,2 3 15,-2 0-15,1 2 0,-1 5 16,1 2-16,3-1 0,4 0 0,3-1 15,2-1-15,3-3 16,3-2-16,2-3 16,2-2-16,0-4 0,-1-2 0,1-3 15,0-2-15,0-4 16,0-3-16,1 0 16,1-2-16,0 0 0,3 0 0,-5 1 15,0 3-15,-3 0 0</inkml:trace>
  <inkml:trace contextRef="#ctx0" brushRef="#br0" timeOffset="99356.9192">7028 10698 0,'0'0'16,"0"0"-16,0 0 0,0 0 0,-11 17 16,11-17-1,-11 22-15,6-9 0,-2 1 0,-1 4 16,3 5-16,-1 1 15,0 0-15,-2 10 0,2 4 16,4-2-16,-1 0 0,3 13 16,0 5-16,3-6 0,-1-4 0,4 12 15,-1 4-15,1-8 0,-3-4 16,4 10-16,1 1 0,-1-6 0,-3-8 0,1 4 16,2-2-16,-1-14 0,-1-5 15,1-3-15,3-4 16,-3-7-16,-2-4 0,-1-2 0</inkml:trace>
  <inkml:trace contextRef="#ctx0" brushRef="#br0" timeOffset="99695.71">7356 11017 0,'0'0'16,"0"0"-16,0 0 0,0 0 0,0 0 15,0 0 1,-27 12-16,27-12 0,-19 17 0,6-5 16,-2 4-16,-3 0 15,2 1-15,-4 8 0,1 1 0,-1-2 16,1-1-16,2 0 0,0-1 16,3-3-16,3-3 0,0 2 15,4-2-15,3-3 0,0-2 16,4-1-16,4-2 0,1 0 0,2 1 0,1-3 15,2 1-15,3-2 0,2-3 16,4 2-16,2 1 0,1-1 16,-2 0-1,2-1-15,1 0 0,1-3 0,2 0 0,8-6 16,1-2-16,-6 1 0,-5 1 0,-6 1 16</inkml:trace>
  <inkml:trace contextRef="#ctx0" brushRef="#br0" timeOffset="99858.6026">7643 11190 0,'0'0'0,"0"0"15,0 0-15,0 0 0,0 0 0,0 0 16,0 24-16,0-24 0,6 36 0,-3-11 16,3 4-16,-3 7 15,2 4-15,6 16 0,4 2 0,1 11 16,0-3-16,-1-3 0,-2-13 15,-5-12-15</inkml:trace>
  <inkml:trace contextRef="#ctx0" brushRef="#br0" timeOffset="100196.9601">7339 12368 0,'0'0'0,"0"0"16,0 0-16,0 0 0,0 0 15,0 0-15,-15 29 0,15-29 0,-3 39 16,3-13-16,0 6 0,3 3 0,0 0 0,2 17 15,2 5-15,3 13 16,2-1-16,4-2 0,-1-3 16,3 2-16,-2-10 0,8-6 15,4-12-15,0-16 0,-2-10 0,-6-3 16,-5-2-16,-4-2 0</inkml:trace>
  <inkml:trace contextRef="#ctx0" brushRef="#br0" timeOffset="100460.0723">7763 12515 0,'0'0'0,"0"0"0,0 0 16,-26 3-16,26-3 0,-25 8 0,10-2 16,-1 5-16,-2 5 0,-6 8 0,-1 5 15,0 2-15,2-1 0,-4 13 16,0 5-1,3-3-15,2-3 0,5 3 0,7-5 16,7-8-16,3-5 0,4-2 16,4-3-16,5-5 15,6-4-15,5-4 0,4-2 16,3-5-16,2-3 0,4-6 16,5-4-16,-9 2 15,-8 2-15,-6 2 0</inkml:trace>
  <inkml:trace contextRef="#ctx0" brushRef="#br0" timeOffset="100788.687">7993 12761 0,'0'0'15,"0"0"-15,0 0 0,0 0 0,0 0 16,0 0-16,10-22 0,-10 22 0,0 0 0,28-23 15,-28 23-15,28-16 0,-15 7 16,3 4-16,-1 1 0,-1 4 16,-2 3-16,-2 3 0,-1 5 15,-3 5-15,-3 5 0,-2 10 16,-2 4 0,-1-2-1,-1-5-15,-1-5 0,2-5 0,4 0 16,5-4-16,3-2 0,4-5 15,2-8-15,6-5 0,3-6 16,1-3-16,15-13 0,7-6 16,1-2-16,2-4 0,-3 2 15,-10 9-15,-9 7 0</inkml:trace>
  <inkml:trace contextRef="#ctx0" brushRef="#br0" timeOffset="100961.0719">8959 12200 0,'0'0'0,"0"0"0,0 0 16,0 0-16,0 0 0,23-6 15,-23 6-15,0 0 0</inkml:trace>
  <inkml:trace contextRef="#ctx0" brushRef="#br0" timeOffset="104927.361">28502 5552 0,'0'0'0,"0"0"16,0 0-16,0 0 0,0 0 15,0 0-15,0 0 0,0 0 16,34-2-16,-34 2 0,32-2 16,-32 2-16,45-4 0,-16 1 0,4-1 0,1 1 15,3-2-15,12 0 0,2 1 16,7-1-16,-3 3 0,-4-1 15,-3 2-15,0-2 0,-6 3 0,-7 0 16,-5 1-16,-7 1 16,-3-1-16,-3 4 0,-3 1 15,-5-3-15,-2 0 16,0-1-16</inkml:trace>
  <inkml:trace contextRef="#ctx0" brushRef="#br0" timeOffset="105189.8217">28401 5924 0,'0'0'0,"0"0"16,0 0-16,0 0 0,0 0 0,25 2 15,-25-2-15,33-5 16,-13 2-16,8 0 0,9-3 15,-1 0-15,2 2 0,12-3 0,3 1 0,12-2 16,0 1-16,5 4 16,4 2-16,5 0 0,-8 1 0,5 3 15,-6 2-15,-17-1 0,-13-1 16,-10 0-16</inkml:trace>
  <inkml:trace contextRef="#ctx0" brushRef="#br0" timeOffset="105375.368">30071 5409 0,'0'0'0,"0"0"15,0 0-15,0 0 0,0 0 0,0 0 16,0 0-16,9 26 0,-9-26 15,2 23-15,-2-23 0,0 0 16</inkml:trace>
  <inkml:trace contextRef="#ctx0" brushRef="#br0" timeOffset="107285.1483">30008 5091 0,'0'0'0,"0"0"15,0 0 1,0 0-16,0 0 0,0 0 0,0 0 16,0 0-16,0 0 0,-7-24 15,7 24-15,0 0 0,0 0 0,0 0 16,0 0-16,0 0 0,0 0 16,-7-21-16,7 21 15,0 0-15,0 0 0,0 0 0,0 0 16,0 0-16,0 0 0,-20-14 0,20 14 15,-5-5-15,5 5 0,-3-6 16,3 6-16,-3-5 0,3 5 0,0 0 16,-6 3-16,6-3 0,-4 2 15,4-2-15,0 0 0,-8 2 16,8-2-16,-9 2 0,5 1 16,-1 1-1,1-1-15,0 3 0,-2 0 16,2 2-16,-2 2 0,2 2 15,-1 2-15,1 1 0,0 0 0,-1 2 16,1 1-16,-1 3 0,2 2 16,-1 2-16,-1 2 0,-1 7 15,-1 2-15,0 1 16,2 0-16,-2 7 0,2-2 0,-1 2 16,1 1-16,-1 0 0,2-2 0,-2 8 0,1-1 15,-2 0-15,0 0 0,-1 1 16,-2 2-16,-3 4 0,-2-3 0,3 0 15,1-1-15,1-6 0,0-4 16,2-7-16,3-9 0,1-9 16</inkml:trace>
  <inkml:trace contextRef="#ctx0" brushRef="#br0" timeOffset="107887.1688">30215 5431 0,'0'0'0,"0"0"0,0 0 15,0 0-15,0 0 0,0 0 0,-15 24 16,15-24-16,-11 23 0,11-23 16,-15 32-16,8-14 0,0 2 15,0 2-15,0 4 0,-1-1 16,0 1-16,-2 9 0,0 1 16,1-2-1,-1-2-15,-3 7 0,2-1 16,3-3-16,1-4 0,4-1 0,3-2 15,0-4-15,1-5 0,2-1 16,4-1-16,-1-5 0,2-2 16,1-2-16,0-1 0,3-4 15,1-2-15,1-4 0,2-5 16,-2 1-16,3 0 0,4-8 0,0-3 0,0-1 16,-1-5-16,3 0 0,0 0 15,-2 0-15,-2 1 0,2-6 16,-3-3-16,-3 2 0,-1 3 0,-2-3 15,0-2 1,-4 3-16,-4 3 0,-1 0 0,0 0 16,-3 3-1,-3 0-15,0 3 0,0 1 16,-1 5-16,1 3 0,-2 2 0,-3-1 16,-1 1-16,-2 3 0,-3-1 15,-3 1-15,0 1 0,-2 2 0,-2 1 16,-3 2-16,-1 2 15,1 2-15,-1 1 0,-3 1 16,4 1-16,1 2 0,4-2 0,4-1 0,3-1 16</inkml:trace>
  <inkml:trace contextRef="#ctx0" brushRef="#br0" timeOffset="110108.4279">30354 4976 0,'0'0'0,"0"0"0,0 0 15,0 0-15,0 0 0,0 0 16,0 0-16,0 0 0,0 0 0,0 0 16,24 5-16,-24-5 0,0 0 15,32-2-15,-32 2 0,32 0 16,-14 0-1,2-1-15,3-1 0,0 0 16,0 2-16,1-1 0,2 1 16,4 0-16,-4 0 0,1 0 15,-2 1-15,-2 0 0,-1 0 16,-2 1-16,-1-1 0,-5 1 16,-3-2-16,-1 1 0,-1 1 0,-3-1 15,0 1-15,-3-2 0,-1-1 0,1 0 16,-1 0-16,-2 1 0</inkml:trace>
  <inkml:trace contextRef="#ctx0" brushRef="#br0" timeOffset="111744.3332">30596 4466 0,'0'0'0,"0"0"0,0 0 15,0 0-15,0 0 0,0 0 16,28 7 0,-28-7-16,20 11 0,-20-11 0,23 12 0,-11-6 15,0 2-15,-1 1 0,0 0 0,0 1 16,-1 0-16,-1 2 0,-1 2 15,-1-2-15,-2 0 0,-1 1 16,0 1-16,-3 2 0,-2-1 16,-4 7-16,-2-1 15,-4 0-15,-5-1 0,-3 4 0,-3 1 16,-2 1-16,-2-3 0,-8 6 16,-2-2-16,3-3 0,1-3 15,-2-1-15,4-3 0,7-5 16,5-2-16,4-4 0,3-1 15,5-3-15,0 1 0,4-1 16,2-2-16,4 1 16,4 0-16,2-1 0,2 1 15,2 0-15,3-1 0,2 0 16,0 3-16,1-3 0,0-2 16,-1 2-16,0 2 0,0-1 15,2 0-15,4 1 0,-1-1 16,-1 2-16,0-2 0,0 0 15,0-1-15,-2 1 0,0-1 0,-2 1 0,-1 1 16,-5 0-16,-1 0 0,-1 1 16,-1 0-16,-1 2 0,0 0 0,-3 4 15,0 2-15,-2 0 16,0-1-16,-3 1 0,-2 2 16,-4 0-16,0 1 0,-4 0 15,-2 1-15,-2 0 0,-3 2 0,0 0 0,-3 1 16,-2 1-16,-1-1 0,-6 0 15,1-1-15,1 0 0,3-1 16,1-2-16,1 0 0,5-3 16,1-1-1,4-3-15,4-3 0,0-1 0,1-2 0,3-1 0,1-3 16,2 1 0,1-1-16,5-4 0,2-1 15,3-1-15,3 0 0,3-2 16,4-1-16,2-2 0,2 0 0,-4 2 15,-4 1-15,-2 3 0</inkml:trace>
  <inkml:trace contextRef="#ctx0" brushRef="#br0" timeOffset="112161.1878">31135 4556 0,'0'0'0,"0"0"16,0 0-16,0 0 16,0 0-16,0 0 0,0 0 15,2 29-15,-2-29 0,0 28 16,0-28-16,-1 40 0,0-18 0,-2 3 16,0 1-16,0 0 15,-1-2-15,2 7 0,0 3 16,2-4-16,1-3 0,4-2 0,1 1 15,2-1-15,1-2 0,5 4 0,4-2 16,-1-2-16,1-2 0,2 0 16,2 3-16,-3-3 0,-3-1 0,1 0 15,-1-1-15,-3 0 16,-3-1-16,-1-2 0,-2-1 16,-4-1-16,-2 2 0,-4-2 0,-4 0 15,-4 1 1,-4 0-16,-11 0 0,-7-2 15,-3 3-15,-1-2 0,-9 2 16,-4-1-16,-8 1 0,4 0 0,-3 1 16,5-1-16,9-5 0,6-1 15,9-5-15,7 1 0,6-3 16</inkml:trace>
  <inkml:trace contextRef="#ctx0" brushRef="#br0" timeOffset="112384.1489">31205 4470 0,'0'0'16,"0"0"-16,0 0 0,0 0 0,22-18 16,-22 18-16,44 0 15,-12 3-15,5-1 0,13 7 0,4 4 16,8 4-16,-6 0 0,-2-1 15,-12-3-15,-9-3 0</inkml:trace>
  <inkml:trace contextRef="#ctx0" brushRef="#br0" timeOffset="112562.7305">31702 4541 0,'0'0'0,"0"0"0,0 0 16,0 0-16,0 0 0,-15 18 16,15-18-16,0 0 0</inkml:trace>
  <inkml:trace contextRef="#ctx0" brushRef="#br0" timeOffset="127405.22">15155 9239 0,'0'0'0,"0"0"16,0 0-16,0 0 0,0 0 0,0 0 16,0 0-16,0 0 0,-12 25 15,12-25-15,0 0 16,-4 27-16,4-27 0,-1 24 15,0-8-15,0 0 0,-2 0 0,2 2 0,0 2 16,0 1-16,0 0 0,-1 1 16,1 1-16,-1 6 0,0-2 0,0 1 15,-1-1-15,1-1 16,0-1-16,0 1 0,0 1 16,1-2-16,-1-1 0,1 4 0,1 0 15,1-1-15,1-2 0,-2 1 0,-1 0 16,0-1-16,0-1 0,0 0 15,2 2-15,0-1 0,0-2 0,-2-1 16,-2 1-16,-1-2 16,2-2-16,1-1 0,0 1 15,0-3-15,1-2 0,-1-2 16,0-2 0,-2-1-16,2-2 0,0-3 0,1 1 15,-1-3-15,0 0 0,1-2 16,-2 4-16,2-4 0,0 0 15,0 0-15,0 0 0,2 0 0,-2 0 16,2-6-16,0 0 0,1 1 16,-1 0-16,0 2 0</inkml:trace>
  <inkml:trace contextRef="#ctx0" brushRef="#br0" timeOffset="128000.6539">14825 9844 0,'0'0'0,"0"0"0,0 0 15,0 0-15,0 0 0,0 0 0,0 0 16,0 0-16,16 24 0,-16-24 16,0 0-16,16 25 0,-16-25 0,11 26 31,-6-8-31,1 1 0,0 0 0,0 0 15,-2 1-15,1 2 0,-1-1 16,4 7-16,0 2 0,-2-4 16,0-1-16,-2-1 0,-1 0 15,1-2-15,-1-2 0,-1-1 16,-1 0-16,0-2 0,2-2 0,0 1 16,1-2-16,1-1 0,-1 0 0,-1-3 15,1-1-15,-1-2 0,-1-2 16,3-1-16,1-1 15,1-2-15,0-1 0,-2-3 0,2-1 16,-1-3-16,1 0 0,2-6 16,3-2-16,3-8 0,1-2 15,1-5-15,3-4 0,-1 0 0,-1 1 0,5-10 16,2-2-16,0 2 0,1 3 16,2-6-16,0 4 15,-4 3-15,-2 2 0,4-1 0,-1 3 16,2 4-16,0 5 0,-7 5 15,-5 5-15,-4 4 0</inkml:trace>
  <inkml:trace contextRef="#ctx0" brushRef="#br0" timeOffset="128173.9295">15690 9063 0,'0'0'0,"0"0"0,0 0 0,0 0 15,0 0-15,27 11 0,-27-11 0,0 0 16</inkml:trace>
  <inkml:trace contextRef="#ctx0" brushRef="#br0" timeOffset="129960.3135">11754 14984 0,'0'0'0,"0"0"15,0 0-15,0 0 0,-24-14 0,24 14 16,-19-11-16,8 4 16,0-1-16,-4 1 0,-4 0 15,2 2-15,0 1 0,-6-2 16,-1 0-16,-1 0 0,2 1 0,-1 1 15,-3 1-15,3 1 0,2 0 0,-2 1 16,-3-2-16,3 1 0,1 1 16,-6-1-16,1 0 0,0 1 15,3 1-15,-3-2 0,0 1 16,0 0-16,3-1 0,-2 1 16,1 1-16,0-2 0,1 1 0,-1 1 0,-2 1 15,4 1-15,2 0 0,-4 0 16,-1-1-16,3 2 0,3 1 15,-1-2-15,-1 0 0,4 0 16,1-1-16,-3-1 0,-3 0 16,3 1-16,3 2 0,-1 1 15,1 1 1,0 1-16,2 1 0,-3 1 0,-2 1 16,2-1-16,3 1 0,2-1 15,3-3-15,3 0 0</inkml:trace>
  <inkml:trace contextRef="#ctx0" brushRef="#br0" timeOffset="133368.7733">7923 14086 0,'0'0'16,"0"0"-16,-16-10 0,6 5 0,-1 0 15,-2-2-15,-5 0 16,-7-2-16,-2-2 0,-5 1 16,-1 0-16,0 2 0,1-1 0,-8 1 15,1 0-15,-1 0 0,1 1 16,-8 2-16,3 2 0,1 0 0,1 0 0,0 0 16,1 0-16,-1 2 0,2 0 15,-3 3 1,-3 1-16,2 0 0,-2-1 0,-2 7 15,0 3-15,4 1 0,-2 0 0,-6 5 16,-9 4 15,6-2-31,4 1 0,10-4 0,3-3 0,-6 5 16,-2 1-16,7 1 0,5-1 16,-1 1-16,-3 2 15,6-2-15,4-3 0,-7 8 0,-3 7 16,8-4-16,6-1 0,-2 6 15,1 4-15,2-6 0,2-4 0,-1 7 16,0 5-16,5-4 0,4-3 0,-1 7 16,0 4-16,2-5 15,5-2-15,-1 6 0,1 4 16,4-4-16,2-4 0,0 19 0,0-4 16,4-23-16,3 3 0,2 20 15,2-2-15,0-24 0,2 1 0,13 17 31,2-3-31,-14-23 0,2-3 0,7 5 16,8 1-16,-2-3 0,1-5 16,7 1-16,3-1 15,-2-3-15,-1-4 0,8 0 0,5-2 16,-6 0-16,-4-1 0,9-3 16,7-3-16,-5-2 0,-2-2 0,31-11 15,0-6-15,-35 6 0,-1 0 0,39-19 16,4-2-16,-13-5 0,-10-3 15,-19 13-15,-16 11 16,-8 6-16</inkml:trace>
  <inkml:trace contextRef="#ctx0" brushRef="#br0" timeOffset="133715.9071">7648 14136 0,'0'0'16,"-8"18"-16,1 2 0,2 4 0,2 4 16,-2 19-16,2 14 15,0 7-15,0-4 0,2 20 0,1 3 16,1 8-16,2-6 0,1 35 15,0-12-15,2-20 0,2-12 16,2-12-16,3-8 0,-2-18 0,-1-11 0,-4-10 16,0-7-16,-1-8 0,0-4 15,4-13-15,3-7 0,-7-6 16,0-7-16,-2-19 0,0-16 16,-1 18-16,0 14 0,-1 10 15</inkml:trace>
  <inkml:trace contextRef="#ctx0" brushRef="#br0" timeOffset="134302.0307">7668 14021 0,'0'0'0,"0"0"0,0 0 0,0 0 16,0 0-16,22-13 0,-22 13 15,33-11-15,-11 5 0,4-1 0,6 1 16,0 1-16,2 1 0,10-1 15,1 1-15,6 1 0,-1 2 0,-5 4 16,-1 2 0,-6 3-16,-6 2 0,-5 7 0,-7 5 15,-9 5-15,-8 5 0,-8 7 16,-12 6-16,-7 5 0,-8 2 0,-12 13 0,-9 2 16,4 0-16,-1-3 0,-6 3 15,2-6-15,-16 11 0,11-16 16,12-12-16,11-10 0,8-11 15,10-9-15,9-6 0,7-4 16,6-4-16,5-1 0,0-6 16,2-4-16,6 0 15,9-3-15,15-11 16,10-8-16,4 0 16,3 2-16,-7 2 0,-6 4 0,8-4 15,2 0-15,-6 7 0,-2 4 16,23-4-16,-1 4 15,-31 9-15,0 4 0,20 3 0,-5 6 16,-12 1-16,-7 0 0,-3 15 16,-4 11-16,-20-7 0,-5 6 0,-8 10 15,-8 6-15,-5 8 0,-6 4 0,-10 9 16,-8 4-16,-24 33 0,3-9 16,3-12-16,4-7 15,0-15-15,-3-10 0,8-9 16,6-7-16,2-6 15,2-5-15,5-5 0,6-4 16,4-5-16,5-3 0,8-5 16,4-1-16,10-1 0,7-1 0,13-4 15,8-3-15,-17 4 0,-2 2 16,-4 0-16</inkml:trace>
  <inkml:trace contextRef="#ctx0" brushRef="#br0" timeOffset="134471.4139">8698 14361 0,'0'0'0,"0"0"15,0 0-15,17 20 0,-17-20 0,22 27 16,-22-27-16,16 20 15</inkml:trace>
  <inkml:trace contextRef="#ctx0" brushRef="#br0" timeOffset="135186.5449">15155 9651 0,'0'0'0,"0"0"0,0 0 0,0 0 16,0 0-16,-17-9 0,17 9 16,0 0-16</inkml:trace>
  <inkml:trace contextRef="#ctx0" brushRef="#br0" timeOffset="135490.2111">15047 9579 0,'0'0'0,"0"0"15,0 0-15,0 0 0,0 0 16,0 0-16,0 0 0,0 28 0,0-28 16,0 35-16,0-8 15,-1 3-15,1 2 0,-1 9 0,0 9 0,-1 14 16,0 0-16,-2 18 0,-1 17 15,1-10-15,-1-6 0,1 10 16,-1 8-16,2-19 0,0-11 16,2 18-16,2-14 0,1-15 15,1-11-15,0-8 0,3-5 16,0-7-16,-1-3 16,2-5-16,-1-1 0,-1-12 15,-1-1-15,3-7 0,2-5 16,2-5-16,2-4 0,-3 3 15,-4 2-15,0 4 0</inkml:trace>
  <inkml:trace contextRef="#ctx0" brushRef="#br0" timeOffset="136107.3262">15084 9557 0,'0'0'0,"0"0"15,0 0-15,0 0 0,0 0 0,0 0 16,22-15 0,-22 15-16,30-6 0,-8 3 15,6-1-15,2 0 0,1 0 0,11-2 16,2 2-16,-3 1 0,-4 1 16,8 3-16,1 3 15,-9 2-15,-4 0 0,-5 4 16,-5 3-16,-4 2 0,-3 2 0,-6 5 15,-5 4-15,-7 3 0,-3 2 0,-16 15 16,-11 4-16,-7 3 0,-5-1 16,-15 13-16,-5 1 0,-1 0 15,6-6-15,-20 16 0,8-10 16,17-20-16,11-12 0,10-14 16,7-11-16,12-4 0,8-3 0,3-2 15,3 0-15,0-3 0,3 0 0,10-1 16,8 0-16,-1-4 0,1-1 0,11-7 15,8-3-15,-1 4 16,0 1-16,3 0 0,3-1 16,-4 3-16,-4 2 0,4 2 15,2 3-15,-5 2 0,-5 1 0,3 3 16,2 3 0,-6 1-16,-4 3 0,-1 1 15,-2 5-15,-4 1 0,-2 1 0,-7 3 16,-3 2-16,-4 3 0,-3 2 0,-9 6 15,-8 7-15,-3-3 0,-7 1 16,-12 14-16,-6 5 0,-2-4 16,-2-2-16,-9 5 0,-1-1 15,6-8-15,6-4 0,-19 12 16,7-11-16,11-11 0,10-7 0,10-5 16,5-3-16,7-7 0,7-3 15,3-3-15,4-4 16,6-1-16,3-1 0,-3 1 0,-1 0 15,-2 1-15</inkml:trace>
  <inkml:trace contextRef="#ctx0" brushRef="#br0" timeOffset="136276.771">16147 10040 0,'0'0'0,"0"0"0,0 0 16,0 0-16,3 29 0,-3-29 0,2 19 15,-2-19-15</inkml:trace>
  <inkml:trace contextRef="#ctx0" brushRef="#br0" timeOffset="137411.3543">15093 9328 0,'0'0'0,"0"0"16,0 0-16,0 0 0,0 0 16,0 0-16,0 0 0,0 0 15,0 0-15,25-3 0,-25 3 16,24 3-16,-24-3 0,23 8 15,-23-8-15,22 11 0,-13-7 0,-1 3 16,-1-1-16,-2-1 0,0 1 0,-3-2 16,-2 3-16,-1-3 0,0 2 15,-4-1-15,-1 0 0,-2-1 16,0 0-16,-1-2 0,-1 0 16,-1 0-16,0 0 0,1 0 15,0-1 1,2-1-16,0 0 0,0-1 0,2-1 15,0 1-15,1-1 0,1 0 16,2-3-16,1 0 0,1 1 16,3 0-16,3-1 0,0 3 15,1-1-15,2 1 0,1 1 16,-1 0-16,-1 2 0,1 0 16,0 2-16,-1 1 0,-2 0 0,-1 2 0,-2 0 15,-1 1-15,0 0 0,-2 1 16,-2-1-16,-1-1 0,0-2 0,-2 2 15,0 1-15,-1-3 16,1-1-16,-2 0 0,-1-3 16,1-3-16,-2-1 0,1-1 15,2-5-15,0 2 0,0-2 0,3 0 0,1 1 16,1 0-16,1 0 0,2 0 16,1 0-16,-2 1 0,1 2 0,-1-1 15,0 2-15,1 2 16,0 1-16,2 2 0,0 2 15,0 0-15,0 1 0,-3 0 16,-1 0 0,0-1-16,0 2 0,-1 0 0,1 1 15,0-2-15,0 0 0,0-1 16,0-2-16,0 4 0,0-4 0,0 0 16,-3 2-16,3-2 0,0 0 0,0 0 15,0-5-15,3 3 0,0 1 16,-1-3-16,0-4 15,1 3-15,0-2 0,-1 2 0,-2 0 16,1-1-16,0 2 0,-1-1 16,0 0-16,0 1 0,0 1 0,1 1 15,3 0-15,-2 1 16,0-2-16,-2 3 0,2-1 16,-2 1-16,0 0 0,0 0 15,2 0 1,-2 0-16,0 0 0,3 4 0,-1-1 15,0 0-15,0-1 0,1 2 16,-1 0-16,0-1 0,0 1 0,-1 1 16,0 1-16,-1-1 15,0 0-15,0 0 0</inkml:trace>
  <inkml:trace contextRef="#ctx0" brushRef="#br0" timeOffset="138367.8846">15114 9531 0,'0'0'15,"0"0"-15,0 0 0,0 0 16,0 0-16,0 0 0,-11 23 0,11-23 15,0 0-15,-7 24 0,5-14 16,0 1-16,-1 1 0,1 2 16,0 3-16,0-1 0,1 3 0,0 0 15,-1 1-15,0 0 0,0 1 0,0 8 16,1 0-16,0 0 0,0 0 16,1 1-16,1 0 0,-1 0 15,0 0-15,1 7 0,-1-1 16,2-2-16,0 0 0,-1-1 15,-1 1-15,0-2 0,0-1 0,2 0 0,2 0 16,-2-2-16,-1-1 0,0 1 16,0-4-16,0-8 0,0-1 15,-1-3-15,-1 1 0,4-2 16,0 0-16,-1-4 0,-2-1 16,-1-4-16,-1-2 0,0 0 15,-1 0 1,3-1-16,0 0 0,-2-3 15,1 1-15,0-1 0,1 3 0,0-4 16</inkml:trace>
  <inkml:trace contextRef="#ctx0" brushRef="#br0" timeOffset="138662.8647">15108 10424 0,'0'0'0,"0"0"0,0 0 0,0 0 15,0 0-15,0 0 0,0 0 16,-10 26-16,10-26 0,0 0 16,-2 23-16,2-23 0,1 17 0,2-9 15,2-2-15,-1 0 16,0-1-16,-1-1 0</inkml:trace>
  <inkml:trace contextRef="#ctx0" brushRef="#br0" timeOffset="138884.2331">15420 10067 0,'0'0'15,"0"0"-15,0 0 0,0 0 0,0 0 16,0 0-16,0 0 0,31 0 0,-31 0 15,21 8-15,-21-8 0,20 13 16,-20-13-16,14 16 0,-8-10 16,-1 0-16</inkml:trace>
  <inkml:trace contextRef="#ctx0" brushRef="#br0" timeOffset="139632.7827">13682 10594 0,'0'0'0,"0"0"16,0 0-16,0 0 0,0 0 0,0 0 16,0 0-16,0 0 0,0 0 0,0 0 15,31-1-15,-31 1 0,28-4 0,-28 4 16,42-9-16,-18 2 15,2-1-15,3 0 0,4-1 16,9-2-16,-1-1 0,14-2 16,4 1-16,-4-2 0,-3 0 0,15-6 15,2 0 1,-5 0-16,-5 2 0,13-9 16,2-5-16,5 0 0,-8 3 0,9-2 15,6-2-15,23-11 16,-17 6-16,10-6 0,5-4 15,-13 6-15,-6 5 0,-29 12 16,-18 9-16,-12 5 0</inkml:trace>
  <inkml:trace contextRef="#ctx0" brushRef="#br0" timeOffset="145217.084">15920 8785 0,'0'0'0,"0"0"16,0 0-16,0 0 0,0 0 0,0 0 0,-2 25 16,2-25-16,8 20 0,-8-20 15,11 23-15,-4-9 0,-1-1 0,3 3 16,1 1-16,0 1 0,-1 2 16,1 7-16,0 2 0,1 0 15,1-1-15,-1 1 0,-2 0 16,-2-1-1,-1-1-15,2 3 0,-1-1 16,0-5-16,-2-5 0,-1-1 16,-2-3-16,-1-2 0,0 0 0,-1-3 15,-1-2-15,0-3 16,-1 0-16,-2-2 0,-1 0 0,-1-1 16,1-2-16,-1 0 0,0-2 15,1 0-15,0 0 0,-1-2 0,0-3 16,-1 0-16,2-1 0,-2-3 15,0-2-15,-1-4 0,0 1 0,-2-2 16,-1 0-16,1-1 0,1 1 16,-2 1-16,-1 0 0,1 2 15,0 0-15,0 2 16,1 0-16,-1 2 16,0 3-16,0-1 0,-1 3 15,1 0-15,0 3 0,-2 3 16,-2 3-16,2 1 0,0 3 0,1 1 15,0 3-15,-1 3 0,1 3 16,-1 0-16,0 2 0,2 1 16,2 2-16,1 3 0,4 0 15,3-5-15,2-3 0,3-2 0,3-2 16,2-5-16,0-2 0,4-5 16,4-4-16,2-1 0,1-1 0,6-6 15,4-2-15,-6 2 0,-4 2 0,-4 3 16</inkml:trace>
  <inkml:trace contextRef="#ctx0" brushRef="#br0" timeOffset="145413.2763">16405 8946 0,'0'0'0,"0"0"16,0 0-16,0 0 0,0 0 16,0 0-16,0 0 0,22 4 15,-22-4-15,0 0 0,23 15 16,-23-15-16,16 10 15,-6-2-15,1-1 16,0 2-16,0-1 0,0 2 0,0 2 16,-1 2-16,0 2 0,-1-2 15,-1-2-15,-2-1 0</inkml:trace>
  <inkml:trace contextRef="#ctx0" brushRef="#br0" timeOffset="145914.9212">16100 10008 0,'0'0'0,"0"0"0,0 0 0,0 0 16,0 0-16,17-15 0,-17 15 15,20-13-15,-20 13 0,22-16 16,-8 6-16,0 1 0,1 1 0,0 2 15,1 0-15,-1-1 0,-1 0 0,3-3 16,-1 1-16,-3 2 0,-1 0 16,1-4-16,-1-1 0,-1 1 15,-2 3-15,-1 1 0</inkml:trace>
  <inkml:trace contextRef="#ctx0" brushRef="#br0" timeOffset="146131.2129">16142 9767 0,'0'0'0,"0"0"0,0 0 0,0 0 0,0 0 15,0 0-15,6 26 16,-6-26-16,0 0 0,4 28 16,-4-28-16,3 28 15,0-12-15,-2 2 0,-2 5 16,0-1-16,-1 0 0,-1 9 15,-1 2-15,-2-1 0,0-2 0,-1-1 16,1-5-16,2-4 0</inkml:trace>
  <inkml:trace contextRef="#ctx0" brushRef="#br0" timeOffset="146369.6436">16644 10111 0,'0'0'0,"0"0"0,0 0 0,12 21 16,-12-21-16,18 22 0,-3-8 0,3 0 15,3 0-15,1 1 0,-4-2 0,-2-2 16</inkml:trace>
  <inkml:trace contextRef="#ctx0" brushRef="#br0" timeOffset="159367.8225">10479 13944 0,'0'0'0,"0"0"0,0 0 16,0 0-16,0 0 0,0 0 15,0 0-15,-11 20 0,11-20 0,2 22 16,-2-22-16,4 33 0,-1-16 16,-1 5-16,-1 2 0,0 1 0,0-2 0,-1 16 15,0 6 1,-1-4-16,0-5 0,1 4 0,0-6 16,1-8-16,2-4 0,2-6 15,1-5-15,2-4 0,2-4 16,3-7-16,4-4 0,3-3 0,3-1 15,3-5-15,3-3 0,1-1 0,-1-3 16,3 0-16,1-1 0,6-4 16,0 3-16,-3 0 0,-2 2 15,-1 3-15,-2 4 0,0 2 16,0 1-16,-5-1 0,-2 0 16,-6 1-16,-2 2 0,-5 0 0,-2-2 15,-4-1 1,-2-2-16,-3 3 15,-1 2-15,-5 1 0,-4 0 0,0-2 16,-1-1-16,-2 0 0,-2 1 16,1 0-16,1 1 0,-2 4 15,1 2-15,-1 2 0,-1 2 0,1 2 16,0 0-16,1 2 0,1 2 16,1 3-16,1 2 0,2 2 0,1 2 15,1 5-15,1 4 0,0 8 16,2 3-16,1 2 0,0 3 15,2 2-15,1 1 0,3 10 16,0 3-16,1-6 0,2-5 0,-3-2 16,-1-3-16,2 3 0,-2-2 15,-3-4 1,-4-3-16,0-4 0,-1-3 16,-1-6-1,-2-2-15,0-4 0,1-2 0,-2-2 0,-2 0 16,0-3-16,-1-2 0,3 0 15,0 1-15,1-1 0,1-1 0,1-1 16,0-1-16,2 0 0,0 0 16,3-2-16,1-2 0,1-4 0,2-1 15,4-9-15,2-5 16,3-4-16,4-3 16,-1 2-16,0 1 0,8-5 0,4 1 15,-2 5-15,-2 3 0,5-2 16,0 4-16,-2 5 0,-1 3 0,-3 8 31,-3 8-31,-2 3 0,-3 4 0,-8 14 16,-2 12-1,-6 6-15,-1 7 0,-7 10 0,-3 0 16,-4 8-16,2-2 0,-8 3 0,0-8 16,3-14-16,4-10 0,6-11 15,4-8-15,5-7 0,3-6 16,8-8-16,4-5 0,2-7 0,3-6 0,4-14 15,4-12-15,4-7 16,2-6-16,3-2 0,3-6 0,3-9 16,-2 0-16,17-31 0,-7 11 15,-6 15-15,-3 10 0,-7 11 16,-3 7-16,-8 9 0,-6 6 0,-5 11 16,-4 8-16,-4 9 0,-3 8 0,-2 6 15,-2 7-15,-3 0 16,-1 0-16,4-2 0,-2 3 15,3-3-15,1-2 0,1-1 16,1-2-16,0-3 0,2 1 0,5-5 16,2-2-16,1-2 0,1-4 15,5-3-15,3-3 16,0-1-16,1 0 0,0 0 16,0 0-16,0 3 0,1 4 15,-4 5-15,0 4 0,-5 4 16,-4 3-16,-8 9 0,-8 7 15,-3 9-15,-3 7 0,-4 9 16,-1 8-16,-9 9 0,-5-1 0,-6 7 16,2-1-16,2-9 0,2-5 0,1-4 15,6-12-15,6-11 0,6-6 16,3-7-16,3-3 0,5-4 16,2-4-16,3-3 0,3-3 15,2 0-15,1-1 0,1 0 0,3 1 16,0 0-16,1 0 0,-2 1 15,-1 1 1,-2 1-16,-3 1 0,-1 2 16,-1 1-16,-3 2 0,-1 1 15,-3 3-15,-1 4 16,-1 0-16,0-1 0,-1-3 0,-1-2 16,2-2-16,-1-4 0,-1-7 15,-2-9-15,3-6 0,1-5 16,3-10-16,1-8 0,1-18 0,2-3 15,0 3-15,-1 13 0,0 11 0</inkml:trace>
  <inkml:trace contextRef="#ctx0" brushRef="#br0" timeOffset="159664.2726">11316 13471 0,'0'0'15,"0"0"-15,0 0 0,0 0 0,0 0 16,25 20-16,-25-20 15,28 21 1,-12-7-16,3 0 0,2 4 0,1 1 0,2 2 0,8 10 16,1 2-16,0 5 0,0 2 15,7 13 1,0 2-16,5 11 0,-1 0 0,2 10 16,-3-1-16,-6-1 0,-5 0 15,1 8-15,-1-3 16,-4 0-16,-3-9 0,1 10 0,-3-12 15,-5-16-15,-6-14 0,-4-12 16,-4-9-16,-4-10 0,-3-5 16,1-2-16,2 0 0,-3 1 0</inkml:trace>
  <inkml:trace contextRef="#ctx0" brushRef="#br0" timeOffset="159938.1784">11486 13590 0,'0'0'0,"0"0"0,0 0 0,-20-6 15,20 6-15,0 0 0,-25-4 16,25 4-16,-15-4 0,8 3 0,2 1 16,-1 0-16,2 1 0,1 1 15,1 2-15,2-1 0,2 2 16,2-1-16,3 0 16,-2-1-16,-1 0 15,1 0-15</inkml:trace>
  <inkml:trace contextRef="#ctx0" brushRef="#br0" timeOffset="160770.3301">13417 14207 0,'0'0'0,"0"0"0,0 0 0,0 0 15,0 0-15,22 4 0,-22-4 16,21 7-16,-7-3 0,2 1 16,1 1-16,2 2 0,1 1 0,2 0 15,2 2-15,6 3 0,-2 0 0,1 0 16,2 1-16,1-2 15,1 0-15,9 2 0,-1-1 16,-1-1-16,-2 1 0,0-1 0,-1 1 16,0-3-16,-2 1 0,3 3 15,-2 0-15,-1-2 0,-1 0 16,0-1-16,-1 0 0,-3 0 0,-3 0 0,-2 0 16,0-1-16,0-2 15,-2-1-15,-2 1 0,-3 1 16,-2-3-16,-4-2 0,-3-4 0,-1-2 15,-3 3-15,-1 0 0,-1 0 16,-2 1-16,-1-1 16,-1 1-16,-5-2 15,-3-1-15,-3 1 0,-3 0 16,-4 2-16,-2 0 0,-4 1 16,-5 1-16,-4 2 0,-5 1 15,-9 7-15,-2 5 0,-4 3 16,-4 3-16,-12 10 0,2 2 0,-12 11 15,2 4-15,-7 8 0,6 0 16,-5 16-16,7 6 0,4-4 0,22-24 0,17-17 16</inkml:trace>
  <inkml:trace contextRef="#ctx0" brushRef="#br0" timeOffset="179968.6746">6663 16939 0,'0'0'0,"0"0"0,0 0 16,0 0-16,0 0 0,0 0 0,0 0 15,0 0-15,0 0 0,-14 17 16,14-17-16,-8 18 0,8-18 16,-12 25-16,4-5 0,-3 4 15,0 3-15,-2 5 0,1 2 16,-6 9-16,4 0 0,-1 12 0,-3 2 15,-1-1-15,-2-2 0,-3 14 16,1 1-16,-1 6 0,4-7 16,1-6-16,0-6 0,0 0 15,1-1-15,-1 4 0,2-4 16,1-6-16,4-5 16,1-2-16,4-3 15,4-8-15,2-8 0,2-6 0,2-5 16,-1-3-16,-1-2 0,1-3 15</inkml:trace>
  <inkml:trace contextRef="#ctx0" brushRef="#br0" timeOffset="180354.4054">6821 16895 0,'0'0'0,"0"0"16,0 0-16,0 0 0,0 0 0,0 0 16,2 22-16,-2-22 0,7 24 15,-4-6-15,-1 3 0,2 4 16,-1 1-16,2 8 15,3 4-15,1 15 0,1 3 16,1 15-16,1 0 16,2 12-16,1-4 0,2 11 15,1-2-15,-2-6 0,1-5 0,2 6 16,-1-5-16,2-1 0,-1-9 16,1 14-16,-5-8 0,-3-13 15,-1-7-15,3 0 0,2 0 16,-6-16-16,-2-12 0,-3-8 0</inkml:trace>
  <inkml:trace contextRef="#ctx0" brushRef="#br0" timeOffset="180755.8926">6428 17649 0,'0'0'0,"0"0"0,0 0 16,0 0-16,26-5 16,-26 5-16,22-6 0,-8 2 0,5 0 15,2-2-15,2-1 0,2 1 16,2 0-16,8-2 0,1-1 0,1 2 0,0 0 16,10-1-16,-2 0 0,1 1 15,-1 0-15,1 1 0,-1-1 16,8 0-16,-2 1 0,1-1 15,0 0-15,-11 1 0,-9 2 16,-7 0-16</inkml:trace>
  <inkml:trace contextRef="#ctx0" brushRef="#br0" timeOffset="180918.3762">7910 17163 0,'0'0'0,"0"0"16,0 0-16,0 0 0,0 0 0,0 0 16,39 14-16,-39-14 0,28 9 15,-28-9-15</inkml:trace>
  <inkml:trace contextRef="#ctx0" brushRef="#br0" timeOffset="182090.0772">17974 16256 0,'0'0'0,"0"0"0,0 0 0,-3 21 16,1-10-16,0 4 0,-2 4 0,0 4 0,-1 6 15,-1004 20 1,2002 11-16,-1001 7 15,2 7-15,-1 6 0,2-7 0,1 26 16,4 24-16,4 1 0,1-15 0,5 35 16,-1-21-16,0-23 0,-2-16 15,2-5-15,0-1 0,-1-16 0,0-9 16,-1 3-16,2 2 0,1-11 16,2-6-16,1-4 0,2-2 15,-2-11-15,-1-8 0,-3-5 16,-4-3-16,0-3 0</inkml:trace>
  <inkml:trace contextRef="#ctx0" brushRef="#br0" timeOffset="183562.4122">20129 16183 0,'0'0'0,"0"0"0,0 0 15,0 0-15,0 0 0,-14 21 16,14-21-16,-11 23 0,11-23 16,-11 33-16,5-12 0,0 4 0,1 3 0,-3 10 15,1 2-15,2 4 0,1 4 16,1 15-16,2 3 0,2 10 15,3-3-15,-1 3 0,0 2 16,2 9-16,-1-5 0,-1 6 16,0-5-16,-2-11 0,0-8 0,-1 21 31,-1-12-31,1-14 0,0-12 0,0-14 16,0-10-16,0-7 0</inkml:trace>
  <inkml:trace contextRef="#ctx0" brushRef="#br0" timeOffset="184132.3248">20231 16159 0,'0'0'0,"0"0"15,0 0 1,12-21-16,-12 21 0,22-16 0,-2 5 16,1 1-16,1 0 0,11-1 0,4 3 15,-2 0-15,0 2 0,9 0 16,2 4-16,-6 2 0,-2 2 16,-5 4-16,-4 2 0,-7 5 15,-6 3-15,-8 7 0,-8 4 16,-7 4-16,-4 2 0,-15 13 15,-9 3-15,-6 3 0,-4 3 16,-18 18-16,-8 5 16,10-7-16,9-5 0,-18 21 0,6-6 15,18-21-15,13-15 0,14-19 16,10-12-16,7-9 0,5-5 16,17-5-16,10-2 0,-7-2 0,6-4 0,13-5 15,8-4-15,3 2 0,2 2 16,4 0-16,3 1 0,-4 3 15,-1 4-15,27 0 0,-7 4 16,-12 7-16,-7 5 0,-8 3 16,-2 2-16,-9 2 0,-4 1 0,-6 10 31,-1 6-31,-9 4 0,-7 0 0,-11 5 16,-7 3-16,-3-14 0,-7 5 15,-13 21-15,-9 16 16,-10 7-16,-6 5 15,-23 21-15,10-23 0,-11 14 16,-8 9-16,10-10 0,7-7 0,23-27 16,14-18-16,10-13 0</inkml:trace>
  <inkml:trace contextRef="#ctx0" brushRef="#br0" timeOffset="184564.9242">17618 16334 0,'0'0'15,"0"0"-15,0 0 0,-21-5 16,21 5-16,-16 4 0,5 1 0,-2 5 16,-2 4-16,-5 9 0,-4 8 0,-9 16 15,0 6-15,-11 25 0,-2 9 16,-7 23-16,3 3 0,-5 21 15,-3 16-15,-10 41 0,14-30 0,15-14 16,9-11-16,10-21 0,8-14 16,10-27-16,6-18 0,2-27 15,1-18 1,0-26-16,0-17 0,-3 10 0,-1 6 16,-1 6-16</inkml:trace>
  <inkml:trace contextRef="#ctx0" brushRef="#br0" timeOffset="184834.6248">17643 16397 0,'0'0'0,"0"0"15,0 0-15,0 0 0,0 0 0,3 33 16,-1-15-16,0 5 15,1 4 1,1 6-16,2 7 0,1 12 0,1 0 16,6 24-16,4 9 15,3 12-15,-1-4 0,12 29 0,6 7 16,4 7-16,-3-9 0,14 32 16,-9-28-16,-17-27 0,-10-18 15,-6-26-15,-3-20 0,-3-12 16</inkml:trace>
  <inkml:trace contextRef="#ctx0" brushRef="#br0" timeOffset="185135.5828">17001 17310 0,'0'0'16,"0"0"-16,0 0 0,0 0 15,0 0-15,0 0 16,0 0-16,0 0 0,0 0 16,12-19-16,-12 19 0,37-12 15,-18 5-15,8 0 0,4-1 16,2 0-16,2 0 0,15 0 15,3 1-15,9 0 0,-1-1 0,14 0 16,2 1-16,-17 1 16,-14 2-16,-10 1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25297 6870 523,'-3'-11'11,"-2"8"22,-5 9 23,-4 10 21,-1 4 4,-1 2-17,0 3-15,1 2-17,-2-1-9,0 0-5,-1-1-5,-1-1-4,0 1-3,-1 1-3,0 2-2,1 3-2,0 0-2,1 2-1,0 1-2,3 1-1,-1 0-1,2 0-3,1 0-2,1 1-2,0-2-1,2-2-2,1-2 1,1-1-1,0-3-1,2-3 2,0-3 0,2-3 0,1-5-6,2-8-14,2-8-15,2-8-14,1-4 1,0 1 14,0-1 15,0 0 14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26050 7152 428,'6'-21'3,"-1"3"6,-2 4 6,-2 5 5,0 4 10,2 8 13,2 6 13,2 7 13,0 4 0,-1-1-13,-1 1-12,0-1-12,-1 1-9,0 1-4,0 1-5,0 1-3,-1 2-3,1 1 1,0 3 1,0 1 0,0 1 0,0 2-4,-1 1-2,2 1-3,-2 0-3,-1 2-6,0 1-5,-2 0-5,1 0-4,0-2 0,2-1-1,0-3-2,0-2 0,0-3-1,-2-3-1,0-3 0,-3-4-8,-2-3-11,-4-4-12,-1-4-12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5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25120 8459 543,'-12'-8'38,"10"2"12,8 1 14,10 0 12,5 1-1,4 1-16,5-1-15,3 0-16,3-1-12,0-2-9,2-2-9,0-1-9,-1-1-9,-3 2-10,-5 2-9,-4 3-9,-3 0-7,-3 2-3,-3 0-3,-2 2-4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19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50159 7494 522,'-7'-19'39,"2"12"7,2 10 5,2 12 7,1 5-2,-2 1-8,0 1-9,-2 1-9,0 0-6,-2 0-3,0 1-3,-1-1-3,-1 2-3,1 3-3,-1 3-2,0 2-3,1 2-4,0-2-2,2 0-3,1-1-4,0-3-3,2-3-6,0-5-6,2-3-5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0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50111 7309 445,'1'-15'17,"0"1"1,2 1 0,0 1 0,2 1 0,2 2 0,2 2 0,1 2-1,3 1 1,2 1-1,1-1 0,3 0 0,1 0 0,1 2-1,1 0-1,1 2-1,-1 0-1,-1 0 0,-3 0-1,-1 0-1,-2 1 0,-1 2-2,0 2-2,-2 2 0,-1 1-2,-3 1 1,-1 1 0,-2 2 0,-3 0-2,-4 1-3,-4 1-4,-3 1-3,-5 2-3,-4 1-1,-3 3-1,-4 2-2,-2 0 0,1 1 1,1-1-1,1 0 1,1-1 1,1-5 0,1-3 1,1-4 1,1-3 1,1-1 2,0 0 1,2-2 3,2-1 2,3-4 6,3-2 5,2-3 5,5-2 1,6 0 0,6 0-3,6 0-1,3 0-1,2 1 0,3-1-1,1 0 0,3 1-1,1 2-1,2 2-1,3 2-1,0 1-1,0 0-1,0 0 0,0 0 0,-1 1-1,-3 0 1,-3 2 1,-3 0 0,-3 2 0,-1 0 0,-3 1-1,-1 2 0,-3 1 1,-1 3 1,-2 3 2,-2 3 1,-4 1 1,-2-1-1,-6-1-1,-2 0-2,-5-1 0,-2 1-1,-3 1-1,-3 1-1,-3 0 0,-1 1-3,-2 0-1,-3-1-1,-2 1-1,-4-1-3,-5 1-1,-3-1-1,0 0-3,2-1-3,3 0-1,4-2-4,1-2-3,3-3-3,2-3-4,1-2-3,3-3-9,3-1-12,3 0-12,3-1-13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7"/>
    </inkml:context>
    <inkml:brush xml:id="br0">
      <inkml:brushProperty name="width" value="0.03861" units="cm"/>
      <inkml:brushProperty name="height" value="0.03861" units="cm"/>
      <inkml:brushProperty name="color" value="#00BFF2"/>
    </inkml:brush>
  </inkml:definitions>
  <inkml:trace contextRef="#ctx0" brushRef="#br0">90959 26729 569,'-1'-9'53,"0"12"0,-2 13-1,0 13 0,-2 7-4,0 3-4,-1 1-6,-1 2-6,-2 2-6,0 1-8,-1 3-7,-1 2-8,0 0-8,2 0-9,2-2-10,3 0-10,0-6-4,2-6 1,0-9 1,2-7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67500 46050 586,'-71'0'-33,"10"0"13,10 0 12,9 0 13,9-4 12,9-5 12,10-7 11,10-5 12,8-3 2,10 4-8,10 3-9,9 3-8,4 3-6,1 3-4,-1 3-3,1 4-4,-3 4-4,-2 6-3,-3 7-4,-3 6-3,-6 4-3,-5 4 1,-7 3 0,-5 3-1,-4 1 1,0 1 1,0-1-1,0 1 2,-5-1 0,-9 1-1,-10-1 1,-8 1-1,-6-4 0,1-6 0,-1-6 1,1-6-1,-1-6 1,1-2 0,-1-3-1,1-3 1,1-6 0,3-5-1,3-7 0,4-5 0,4-9-1,6-9 1,7-10-1,6-8 1,4-3 0,4 7 2,3 6 1,3 7 2,4 4 0,7 3 2,6 3 0,7 4 0,2 4 2,1 6 2,-1 7 1,1 6 2,-1 6 1,1 6 0,-1 7 1,1 6-1,-4 7 0,-6 10-1,-6 10-1,-6 9-1,-10-1-2,-12-8 1,-13-10-2,-12-9 0,-7-5-2,1 0-2,-1 0-4,1 0-1,-1-5-2,1-9 1,-1-10 2,1-8 0,2-14-3,7-15-10,6-15-10,7-16-9,4-7-4,3 4-1,3 3-1,4 3 1,4 4-1,6 7-2,7 6-1,6 7-1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1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37409 11053 531,'-1'-18'19,"0"14"13,-2 12 13,0 13 13,0 9 2,0 5-10,1 4-9,2 6-9,0 1-7,-2 0-2,0-2-4,-2 0-2,0-1-2,-2 0-3,0 0-3,-1 0-1,0-1-4,0-2-5,2-1-3,1-3-4,-1-2-2,0 0-2,-1-1-1,-1-1-1,0-3-2,2-5-1,2-5-3,2-5-1,1-7-5,2-10-6,0-10-7,2-9-7,0-8-2,1-5 4,2-4 2,0-6 3,0 2 4,-2 8 7,-3 7 7,0 9 6,-2 3 3,0 2 3,0 1 2,0 1 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2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37336 11031 458,'8'-50'18,"0"12"-1,-1 10-3,1 11-1,1 6 1,2 0 3,2 2 3,1 1 4,3 0 0,1 2 0,3 1 0,2 0-2,0 1-1,1 0-1,-1 0-2,1 1-2,-2 0-1,0 3-2,-1 4 0,0 2 0,-3 2-3,-3 2-1,-3 0-3,-3 1-2,-1 2-1,-2 2-2,-1 1 0,0 3-2,-2 1-1,-2-1 0,-2 1-2,-2-1-1,-4 3-1,-6 5-1,-5 5-1,-7 5-1,-2 0 0,0-4-1,-1-3 1,1-5 0,0-2 1,1-3 0,1-1 0,1-2 1,1-3 1,3-3 2,1-3 2,3-2 3,4-3 2,8-2 4,8-2 4,8-2 3,5-2 2,5-2-1,3-2 0,5-2-2,1 0 0,0 3-1,1 1-2,-1 2 0,-1 2-1,-2 0-1,-1 2-2,-3 0 0,-1 3-2,-3 2 0,-1 3 0,-2 4-2,-3 0 1,-3 1 0,-3 0 1,-2 0-1,-3-1 1,-2 1 0,-2 0 1,-2 0-1,-3 0 0,-2 1 1,-3 1 0,-3 2 1,-3 0 0,-2 1-1,-1 1 0,-3 1 0,-1 1-1,-3-1-2,-1 1-1,-2-1-1,-1 1-1,-1 0 1,1-1 1,0 1 0,0-2 1,3-1 0,1-2 0,3-3 0,1-1 0,3 0-3,1-2-1,3 0-1,3-6-10,6-9-16,6-8-17,6-9-17,3-2-8,2 3 0,0 5 0,1 3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2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71125 12150 333,'49'20'167,"16"14"-1,16 14 1,15 16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31"/>
    </inkml:context>
    <inkml:brush xml:id="br0">
      <inkml:brushProperty name="width" value="0.06194" units="cm"/>
      <inkml:brushProperty name="height" value="0.06194" units="cm"/>
      <inkml:brushProperty name="color" value="#FED406"/>
    </inkml:brush>
  </inkml:definitions>
  <inkml:trace contextRef="#ctx0" brushRef="#br0">34141 9150 355,'-22'-6'22,"5"1"2,3 2 2,4 2 3,3 0-2,-1 0-3,0-2-4,0 0-3,-1 0-4,-2 0-1,-2 2-3,-1 0-1,-3 1-2,-1 0 1,-3 0 0,-1 0 0,-2 1-1,1 2 0,-1 2-2,1 2-2,-4 4 0,-7 7 0,-7 7 0,-6 7 0,-4 3 0,0 0 1,0 0 0,0 1 0,2 0 1,4 0 0,4 2 0,4 1-1,1 0 1,1 0 0,0 0 0,0 0 1,1 0 1,5-2-1,3 0 0,5-1 0,2-2 0,2-2-1,3-1 0,1-3 0,2 0-1,2 3 0,3 1 1,1 2-1,1 1 1,2-3-1,0-2 0,2-1 0,0-1-1,2 0 0,0 2-1,2 1 0,1-1-1,3-3 0,4-3-1,2-3 1,2-2-1,-1 1 1,1-1-1,0 1 0,1-1 1,3-1-1,3-1 1,3 0-1,1-2 0,-1 1 1,-1 0 0,-1-1-1,0 0 1,3-1 1,1-1 0,2 0 0,1-1 1,-1-1 0,-1 1-1,-1 0 0,0 0 0,1-1 0,1 1-1,1 0 0,-1-1 0,0-1 1,-1 0 0,-1-2 0,0-1 1,1 0-1,1-2 0,1 0 0,0-2 0,0 1 0,1 0 0,-1 0 0,0 0 0,-2 0 0,0 0 0,0 0 0,-2-1 0,2-1 1,1 0-1,1-1 0,0-1 0,1 0 1,-1 0 0,0 0 0,1 0 0,1 0 1,1 0-1,1 0 2,0 0-1,2 0 0,1 0 0,1 0 0,0-1 0,0-1-1,0 0 0,0-1 0,1-2-1,0 0 0,2-1-1,1-2-1,-1 0 0,-2-1 0,-2-2 0,-1 0 0,-2-1 0,0-1 1,0-2-1,1 0 1,-2 0 0,0-1 0,-1 0 0,-1 1 0,-2-1 0,0 1 1,-1-1-1,-1 0 0,0 0 0,1-1 1,1-1 0,1-1 1,0-2 0,1 0 0,-1-1-1,0 0 0,0-2 0,-1 3 0,-1 0-1,-1 1 1,-2 0-1,-1 2 1,-3 1-1,-1 1 0,-3 0 1,-1 1 0,-2-1 1,-3 0 1,0 0 1,0-1-1,0-1 1,-1-1-1,0-1 0,0-1 0,-2-1 0,0-1-1,-1-1 0,1 1-1,2-1 1,0 1 0,-1-1-1,-1 1 1,-2-1 0,-2 1 0,0-2-1,0-3 1,1-3-1,2-2 0,-1-2-1,-1 1 1,-1 1 0,0 2 0,-1 0 0,0 1 0,0 1 1,0 1-1,-1 1 2,-1 3 0,0 1 1,-1 3 0,-1 0 1,0 1 0,0-1 1,0 1 0,0 0 0,0 1 0,0 0 0,0 2 0,-2 1 0,0-1-1,-3 0 0,-2 1 0,-1-1-1,-2 2 0,0 1-1,-1 1 1,-1-1-1,0 0 0,0-1 0,1-1 1,-2 0-1,0 1-1,-1 1-1,-1 0-1,-1 1 0,-2-1-1,0-1 1,-1-1-1,-1 0 1,-1 2 0,-1 2 0,-1 3 1,0 0 0,-1 0-1,1 0 0,-1 0 0,-1 1 0,-1 1-1,-2 0-1,-2 2 0,-2 0 0,-1 2-1,-1 0-1,-1 2 0,0 0 0,0 0 0,-1 0 0,1 0 1,-1 0 0,0 0 1,-2 0 0,-1 0 0,0 1 1,0 2-1,0 2 0,0 2 0,0 0 0,-1 1 0,1 0 0,0 0-1,-1 0 1,-1 0-1,0-1 0,-2 1 0,1 0 0,2 0-1,2 0 0,2 0 0,0 0 0,-1 1 0,-1 1 0,0 2 0,-1-1 1,-1 1-1,1 0 1,0 0-1,1-1 1,3-1 0,4-1 0,2 0-1,3-3 3,3-1 2,3-2 4,3-2 2,0-1 3,0 0 0,-1 0 1,-1 0 1,-1 1-1,-1 0-2,-1 2-3,-1 0-1,0 3-6,1 2-6,1 3-8,1 3-7,-2 3-3,-5 2 4,-5 1 3,-5 3 3,-4 1 2,-6 4 0,-5 3 1,-4 3 0,-1 0 1,5-3 2,2-3 2,6-3 3,2-3 0,5-2 0,4-1-1,4-2-1,3-1-2,5-1-3,3 1-3,4 0-2,5-1-2,6-1 1,6-1 1,6-1 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4:34"/>
    </inkml:context>
    <inkml:brush xml:id="br0">
      <inkml:brushProperty name="width" value="0.05246" units="cm"/>
      <inkml:brushProperty name="height" value="0.05246" units="cm"/>
      <inkml:brushProperty name="color" value="#FED406"/>
    </inkml:brush>
  </inkml:definitions>
  <inkml:trace contextRef="#ctx0" brushRef="#br0">35097 8727 419,'-35'-7'-9,"9"1"4,9 0 5,9 2 4,3 1 2,-2 0 2,-2 1-1,-2 2 2,-1 0-1,-1 0 2,-2 0-1,0 0 1,-1 0 0,-1-2 0,-1-1-1,-1 0 1,-1-1-1,1 0-1,-1 0 1,0 1-1,0-1 0,-3 2 0,-1 0-1,-3 2-1,0 0 0,0 0-2,-1 0-1,1 0-2,-2 1 1,1 2-1,-2 2 2,-1 1-1,0 3 1,-1 0 0,1 1-1,0 2-1,1-2 1,5-1 1,3-2 2,5-2 1,0-1 0,0 0 0,-1 0-1,-1 0 0,0 0-1,1 1-1,1 2-1,1 0 0,0 1-1,0 0-1,1 0 1,-1-1-1,-1 2 0,-3 2-2,-4 2 0,-1 1-2,-4 4 0,-1 4 0,-3 3-2,-1 4 1,-1 1-1,2-3 1,0-3 0,1-3 1,1-1 1,-1-1 0,1 1 1,0-1 0,0 1 1,1 0 0,1-1 1,1 1-1,1-1 2,1 1 0,1-1 2,1 1 2,2-1 0,3-1 1,3-1-1,3 0 0,2-2 0,2 3-1,2 0 0,2 1-1,1 1-1,0 1 0,0 1 0,1 1-1,-2 0 1,2-1-1,-1-1 1,0-1 0,0 0 0,2 1 1,0 1 0,2 1 0,0 0 1,0-1 0,0-1 0,0-1 0,0 0 1,2 0-1,0-1 1,2 1-1,0 0 1,2 1-2,0 1 0,1 1-1,2-1 0,0-1 0,1-3 1,2-1 0,0-2 0,1-1-1,1-1 1,1 0 0,1-1 0,0 1-1,-1 1 1,1 2-1,0-1 0,-1-1 1,1-1-1,0 0 0,-1-1 1,1 1-1,0 1 1,0 1-1,0 0 1,1 0 0,1-2-1,1-1 1,1-1-1,3-2 1,1-2 0,3-2 0,0-2 1,1 1-1,-1 0 0,1 0 0,0 0 0,1 0 1,0 0 0,2 0 0,1-1 0,1 0 2,1-2 0,1 0 1,0-1 0,0 0-2,0 0 0,1 0-2,-2 0 0,-2 0 0,-1 0-1,-3 0-1,0 0 0,1 0 1,1 0 0,1 0 1,-1 0-1,0 2 0,-1 0-1,-1 2 0,-1 0 0,-1 1 1,-1 2-1,-1 0 0,0 0 1,1-2 1,1-3 0,1 0 0,1-2 1,1 0 0,1 0 0,1 0-1,0-1 0,0-1-1,1 0 0,-1-1-2,0-2 1,1 0-1,-1-1 0,0-2 0,1 0 0,1-1 0,1-2 0,1 0 0,-1-1 0,0-1 0,-1-2 0,-1 0 0,-1 0 1,1 1-1,-1 1 1,0 1-1,0 0 1,-1 2 0,-1 1 0,-1 0 1,-1 1 0,1-1 0,-1-2 0,1 0-1,-2 0 0,0 1-1,-1 0 1,0 2-1,-2 0 0,1-2 0,-1 0 1,1-1-1,-1 0 0,-2 0 0,1 2 0,-2 1-1,-1-1 0,-1 0 0,-1-1 1,-1-1 0,0-1-1,0 0 1,-1 0 0,1 1 0,0-2 0,-1 0 0,1-1 0,0-1 0,0-2 0,-1-1-1,1-3 1,0-1 0,-1-2 0,1 3 0,0 0-1,-1 1 1,1-1-1,0 0 0,-1-1 1,1-1 0,-2 0-1,-1-1 1,-2 1 0,-2-1 0,-1 0 0,0-3-1,-1-1 0,1-2 0,-1-2-1,-2 1 0,-2 0 1,-2 0-2,-1 0 1,2 1-1,0 1 0,2 1 0,-1 1-1,-1-1 2,0 1-1,-1-1 2,-2 2 0,-1 0 0,0 0 2,-1 3 0,-2-1 0,-2 1 0,-2-1 0,-2 1-1,-1 0 1,-1 1 4,-1 1 2,-1 1 3,-2 0 0,-2 0 0,-1 1-3,-3-1 0,-2 1-2,-3-1 1,-3 0-1,-2 1 1,-3 0 0,1 1-2,0 1-1,0 1 0,-3 1-2,-3 2 0,-4 2-2,-4 3-1,-3 0 0,0 2-1,-1 0 0,-1 2-1,-4 1-1,-4 2 0,-5 2-1,-5 2-1,-5 4-1,-5 5-2,-5 7-2,-4 6-2,-5 4 0,-2 6 0,-4 5 1,-2 4 1,-3 5-3,0 2-7,-1 4-5,-1 2-7,9-4-8,22-8-9,19-11-10,22-10-9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7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61800 9146 999,'18'-20'0,"5"5"0,5 7 0,4 5 0,0 3-6,-6 2-12,-5 0-12,-6 2-12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7:12"/>
    </inkml:context>
    <inkml:brush xml:id="br0">
      <inkml:brushProperty name="width" value="0.06102" units="cm"/>
      <inkml:brushProperty name="height" value="0.06102" units="cm"/>
      <inkml:brushProperty name="color" value="#F2395B"/>
    </inkml:brush>
  </inkml:definitions>
  <inkml:trace contextRef="#ctx0" brushRef="#br0">8305 15945 360,'-13'0'-10,"6"0"33,6 0 32,6 0 32,4-1 9,1 0-17,3-2-16,2 0-17,1 0-10,1 0-5,1 2-4,1 0-4,2 1-4,0 0-2,0 0-2,3 0-3,-2 0-2,-1-2-4,-3 0-2,-1-2-4,-1 0 0,1 1-1,1-1 0,1 0 0,1 0-1,0 0 1,-1 0 0,1 0-1,-1 1-1,-1 1-4,-1 0-3,-1 2-4,-5-1-15,-8 0-30,-10-2-28,-8 0-30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8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73293 18205 477,'0'-13'81,"0"6"-12,0 6-13,0 6-12,0 4-9,0 1-3,0 3-4,0 2-4,-1 2-3,0 1-2,-2 3-1,0 1-3,-1 2-1,0 1-2,0 1 0,1 1-2,-1 1-1,0 2-1,0 3-2,0 1-1,0 1-2,0 1-1,0-1-3,1 0-2,-1-1-1,0 0-3,0-1-1,0-1-2,1-1-1,0 1 2,2-1 1,0 0 1,1 1 0,0-1 0,0 0 0,0 0-1,0-1-1,-2-1 0,0-3 0,-1-1-2,-1-3 0,2-1-2,0-3-2,2-1-2,0-6-9,2-8-16,0-10-16,2-8-17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9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73642 19350 529,'-9'15'108,"0"-1"-25,-1-1-24,-1 0-24,-2-1-14,-2 1-3,-1 1-3,-3 1-4,0 1-1,1 0 1,1-1 1,1 1 0,0 0-1,1-1-4,-1 1-5,0-1-4,1 0-2,1-1 0,1 0 0,1-2-1,1 0 2,2 0 4,2-1 2,3 1 4,2 0 2,5-1 0,6 1 0,4 0 1,3-1-2,-1-1 0,1-1-3,-1 0 0,1-2-3,0-1 0,-1 0-3,1-2-1,-1 1 0,-1 0 1,-1 1 0,0 2 2,-2-1-5,1-1-8,0 0-10,-1-2-9,0 1-11,0 0-14,-2 1-14,-1 2-14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19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74846 20400 527,'-8'30'154,"2"-3"-36,1-4-36,1-2-38,0-1-19,0 0-5,0-1-5,1 1-4,-1 0-7,2 0-9,0 2-9,2 1-9,0-1-13,0-3-19,0-3-18,0-2-19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85500 37600 560,'-35'-2'8,"32"-3"19,31-3 16,32-2 18,19-1 4,10 3-12,10 3-9,9 4-11,4-1-7,1-3-3,-1-3-2,1-2-3,-1-1-6,1 3-6,-1 3-9,1 4-7,-6 1-7,-8 0-7,-10 0-6,-9 0-7,-10 1-2,-9 4 1,-10 3 2,-8 3 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20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75520 19348 565,'-12'-7'42,"10"2"6,8 2 6,10 3 5,2 0-3,-1 0-9,-3 0-10,-1 0-10,0 0-6,1 0-5,3 0-3,2 0-3,0 0-5,1 0-6,-1 0-6,1 0-5,-2 0-6,1 0-5,-2 0-6,-1 0-6,-1 0-2,-1 0-1,-1 0 0,0 0 0,-2-1-2,-1-1 0,-1 0-2,0-1-1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2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75432 20400 546,'-19'6'28,"9"-1"14,8-2 14,10-2 15,5-1 0,3 0-14,3 0-13,3 0-13,0 0-10,-1 0-5,-3 0-5,-1 0-5,0 0-7,1 0-5,3 0-8,1 0-6,2 0-7,1 0-6,1 0-7,1 0-6,-1 0-4,-1 2 1,-3 0-1,-1 2 1,-3-1 4,-3 1 6,-3 0 8,-2 0 6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1"/>
    </inkml:context>
    <inkml:brush xml:id="br0">
      <inkml:brushProperty name="width" value="0.05139" units="cm"/>
      <inkml:brushProperty name="height" value="0.05139" units="cm"/>
      <inkml:brushProperty name="color" value="#00BFF3"/>
    </inkml:brush>
  </inkml:definitions>
  <inkml:trace contextRef="#ctx0" brushRef="#br0">75186 20585 428,'-28'-1'34,"7"-2"-3,7-2-3,7-1-5,4-2-2,2 1-1,2-1-2,2 0-1,2 1 0,4 1 2,2 0 0,3 2 2,3 1 2,1 2 1,3 2 3,1 2 2,0 1 0,-3 2-2,-3 0-2,-2 1-3,-2 0-3,1-1-2,1 0-3,1-2-2,1 0-3,2 0 0,0 0-2,1 0-1,0-1-2,-1 1-4,-1 0-3,-1 0-3,0-1-5,-1 0-6,1-2-5,0 0-5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2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74833 20563 606,'-6'-21'2,"4"8"15,4 7 16,4 7 15,0 3 4,-1 3-10,-2 2-7,-2 2-9,-1 2-6,0 3-1,0 3-2,0 3-1,0 1-2,0 1 0,0-1 1,0 0 0,0 1-7,0-1-10,0 0-12,0 1-12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3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77505 20075 509,'-13'-8'10,"6"2"19,6 1 19,6 0 19,3 2 4,2 0-13,0 2-12,1 1-12,1 0-8,2 0-4,0 0-4,1 0-4,1-1-3,1-1-2,1 0-2,2-1-2,0-1-1,1 0-1,1 0-2,1 0 0,0 1-1,1 0 1,-1 2 0,1 0 2,-1 1-2,-1-2-1,-1 0-2,-1-1-2,0-1 0,1 2-1,1 0 2,1 2 0,1-1 0,-1 0 0,1-2 0,-1 0 0,1 0 1,-1 0 0,1 1 0,-1 2 1,-1 0 0,-3 0-1,-3 0-2,-2 0 0,-3 0-3,1 2-4,0 1-3,0 0-4,0 1-1,1 0 0,1-1 1,2 2 1,2-2 4,7-1 8,5 0 7,6-2 7,4-1 4,-1-2 1,0-2-1,0-1 1,0-2-3,1 2-3,-1 1-5,0 0-4,-1 2-4,0 0-5,-1 2-6,-1 1-4,-3 0-3,-4 0 2,-3 0 1,-5 0 0,-2 0 3,-1 0 2,0 0 4,-2 0 1,-2 0 3,-1 0-1,-2 0 0,-2 0 1,-1 0 2,0 0 7,0 0 5,-1 0 7,2 0-1,4 0-7,2 0-8,3 0-6,1 0-4,-1 0 0,-1 0 0,0 0-1,-2-1 0,1-1-2,0 0-2,-1-1-1,1-1-1,2 2-1,0 0 0,1 2-2,-1 0 1,-1 0 1,-2 0 2,-2 0 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79807 16841 527,'-9'-4'12,"-2"8"16,-2 8 14,-1 7 15,-2 8 4,-2 5-9,0 6-7,0 6-8,-3 2-7,-2-4-4,-1-2-4,-2-4-5,-2 1-3,-1 3-3,-1 2-2,0 4-3,-1 1-3,3 0-4,2 0-5,1 0-5,3-3-3,3-5-4,3-4-4,3-5-2,4-8-9,6-11-12,6-10-12,6-11-12,2-6-1,-3 2 12,-1 1 11,-2 1 11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80600 16871 442,'7'-23'3,"-1"3"5,0 1 7,-2 3 6,1 1 3,0 2 1,1 2 1,2 3 0,0 0 0,-1 2-3,1 1-2,0 0-4,-1 4 0,-1 6-1,0 6 0,-2 6 0,0 4 1,0 4 2,0 5 0,0 3 2,-1 3 1,-2 0-1,-2 2-1,-2 1 0,-1 1-1,0 2-2,0 2-1,0 2-3,0 1-2,1-1-1,-1 1-3,0 0-3,0-2-2,2-4-7,0-4-4,2-3-5,1-5-7,2-6-9,2-4-7,2-4-9,0-4-4,-1 1 2,-1 0 1,0 0 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36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79883 18597 636,'-6'-15'51,"4"4"-1,4 3-3,4 3 0,4 1-5,3 2-5,5 0-5,3 2-5,3 0-8,-1 0-8,1 0-11,-1 0-8,1 0-6,1 2-2,1 0-2,1 2-2,-1 0-4,-5 0-3,-3-1-5,-4 1-4,-4-1-3,1 0-3,-2-1-3,0-2-3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1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78313 21163 532,'14'-1'-33,"-3"-1"11,-3 0 13,-2-1 12,-3-1 9,2 0 4,-2 0 6,1 0 5,-1-1 4,0 0 1,-2-1 3,0-1 2,-3 0-3,-4 2-8,-4 2-9,-3 2-8,-2 1-4,0 2-1,2 0 1,1 2-2,0 1 1,-1 1 1,-2 3 0,0 2 1,0 2 0,-1 1 0,1 3 0,-1 2 0,2-1 0,2-3-2,4-3-2,3-2-2,0 0-1,0 5 1,-1 5 1,-2 5-1,0 4 2,-1 5 2,-2 3 1,0 4 2,0 0 0,1-4 0,0-4-2,2-3 0,1-4-1,1 0 0,0-1 0,2 0 1,0-3-2,2 0 1,0-1-1,2 0 0,0-3-1,2-1 0,0-3-1,2-1-1,2-3-1,7-2-2,6-4-3,5-2-3,3-4-1,-3 0 1,-2-3 1,-1-2 0,-1-1-1,-1-2-1,1 0-1,-1-1-1,0 0 0,-1 0-1,-1 2 1,0 1 0,-2-1 0,-1-2 0,-1-2-1,-1-1 0,-1-1 0,0 0 3,-2 2 2,-1 1 3,-1 1 1,-2 0 1,-2 2 3,-2 1 1,-2 2 5,-2 6 11,-2 4 9,-2 6 9,0 1 3,1 1-5,0 0-6,2 0-6,0 0-2,0 1-2,0 1-2,0 2-1,1-1-1,0-1-2,2-1-2,1-1-2,0 0-2,0 0-1,0-1-4,0 1-1,0 0-2,3 0-1,2-1-1,2 1-1,2-3-2,3-4-1,4-6 0,2-4-2,0-4 0,-1-2 0,-2-2 1,-3-1 0,0-2 1,0 1 1,-1-1 0,1 0 0,-2 1 2,-2-1 2,-4 1 0,-2-1 3,-4 1 0,-2 0 0,-4 2 1,-2 1-1,-2 2-1,-1 2-2,-1 4-4,-1 3-2,-2 1-2,0 0-3,-1 0-2,-1 0-3,1 0 1,3 0 2,3 0 3,3 0 2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80125 21125 333,'49'20'167,"16"14"-1,16 14 1,15 16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86850 38550 621,'45'-27'81,"-9"-3"-19,-10-3-20,-8-2-19,-9-3-12,-6 1-4,-6-1-3,-6 1-4,-9 2-3,-8 7 1,-10 6 1,-9 7-1,-5 5 1,0 7 2,0 6 2,0 7 1,1 5 3,4 7 2,3 6 4,3 7 2,3 4 1,3 3-1,3 3-1,4 4-1,4 1-1,6 0-3,7 0-1,6 0-2,4-2-2,4-3 0,3-3-2,3-2 0,6-1-1,9 3-3,10 3-1,10 4-1,5 1-2,4 0 1,3 0 0,3 0 0,-2 1 0,-6 4 1,-6 3 1,-6 3 1,-9 3 0,-8 3-1,-10 3 0,-9 4 0,-13-1 0,-16-3-1,-15-3-1,-15-2 1,-9-6-1,1-6 1,-1-6 1,1-6 1,-1-7 0,1-6 0,-1-6-1,1-6-1,2-7 2,7-6 4,6-6 3,7-6 3,8-12 1,14-15 2,11-15-1,14-16 1,13-13-1,16-9-4,15-10-3,17-8-3,7-4-2,0 3-1,0 3-1,0 4-1,0-4-5,0-9-9,0-10-9,0-8-9,-2-12-7,-3-12-2,-3-13-4,-2-12-4,-9 10 3,-12 35 9,-13 35 10,-12 34 8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79720 20950 605,'15'0'109,"-1"2"-25,-1 0-24,-1 2-24,0-1-14,0-1-3,-1 0-3,1-1-3,-1-1-3,1 0-2,0 0-1,0 0-1,-1 0-3,1 1-2,0 2-2,-1 0-3,-1 2 0,-2 2 1,-4 2 1,-2 2 2,-4 1 0,-4 1 0,-4 1 0,-3 1 0,-3 0 1,0-1-1,1-1 0,-1 0 0,1-2-1,-1 1 1,1 0 0,-1 0 0,0-1-1,1 1 0,-1-1-2,1 1 0,3-2 1,10-2 2,8-4 3,9-2 2,5-3-1,-1 0-5,1-2-6,-1 0-4,0-1-3,-1 0 1,-1 0 1,-1 0 2,0 0-8,0 1-16,-1-2-16,1 2-15,-2-1-3,-3 0 12,-3 0 10,-2 0 11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80455 21350 586,'-13'6'9,"6"-1"16,6-2 17,6-2 17,3-1 2,1 0-10,2 0-12,0 0-11,1 0-6,-1 0-2,1 0-1,0 0-1,0 0-5,1 0-6,1 0-7,1 0-6,0 0-5,-1 0-5,-1 0-3,0 0-6,-2 0-5,1 0-10,0 0-7,0 0-10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5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80865 20933 547,'-7'-6'38,"3"4"9,1 4 7,2 4 8,1 3-2,0 1-11,0 3-12,0 2-11,0 0-7,0 3-1,0 0-1,0 1-2,0 0-5,0 1-10,0-1-10,0 1-11,0 0-9,0 0-8,0 2-7,0 1-9,0-1-3,0-5 1,0-3 0,0-4 1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6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82097 21366 472,'-23'-7'15,"3"2"8,1 2 10,3 2 8,0 2 2,0 2-8,1 2-7,-1 2-8,1 0-5,-1-1-3,0-1-4,1 0-4,-1-1-2,2 0-2,1 0-2,1 0-1,2 1 4,2 5 7,4 4 8,3 4 8,1 2 3,1 1-1,2 0-1,0 3-2,1 0-1,-2 2-3,0 3-3,-2 1-2,-1 2-2,-2 0-4,-2 2-1,-1 1-3,-1-1-3,2-2-1,2-1-1,2-3-2,1-2 0,0-3 1,0-3 1,0-3 2,0-2-1,0-1-2,0-1-3,0 0-1,0-2-3,2 1 0,0 0-2,2 0 0,0-2-5,3-1-8,2-2-6,2-2-7,0-2-5,-1-2 0,0-2 0,-2-2-1,0-2-1,0 0 1,0-1 0,-1-2-1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7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83481 19769 648,'-7'-8'-53,"1"2"17,0 1 18,2 0 18,0 1 13,2-2 8,0 0 6,2-1 8,2-1 5,4 2 4,4 1 3,3 0 5,3 2-4,0 0-8,-1 2-9,1 1-9,0-1-7,-1-1-4,1 0-3,0-1-5,0-1-2,3 0-1,2 0 0,1 0 0,1 1 0,-1 0-2,-1 2-1,-1 0-1,3 1 0,5-2 1,6 0 2,7-1 0,1-1 2,0 2-1,-2 0 1,0 2 0,-2-1-1,-1 0-2,-3-2-1,-2 0-3,0-2 0,1 0 0,1-1-1,1-2 1,-1 1 0,-2-1-2,-2 0 0,-1 0-1,-3 1-2,-1 0-1,-3 2-1,-1 1-1,-3 0-1,-3 2 0,-3 0-1,-2 2-1,-5 0-4,-2 0-10,-6 0-11,-2 0-9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48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83372 21508 431,'-2'-14'48,"0"5"-5,-3 3-7,-2 4-5,-2 3-4,0 2-4,-1 2-3,-1 1-3,-2 3-3,0 2-1,-1 2-1,-1 1-2,-1 3-1,-2 1 1,0 3 0,-1 2 1,1 0 0,1 1-2,2-1 1,3 1-2,0-1 1,2 1-1,1-1-1,1 0 1,0 0-1,2-1-1,0-1-1,2 0-1,1-3-1,2-1 1,2-3 0,2-1 0,2-3-1,4-2-1,2-4-1,3-2-2,2-2-1,1 0-4,2 0-4,0 0-2,1-2-3,1 0-2,1-3-1,1-2-2,0-2-1,-1-2-1,-1-2-1,-1-1-1,0-3 0,1-1 0,1-3 2,1-1-1,0-3 2,-1-1-1,-1-3 0,-1-1 0,-1-1 1,-2 1 4,-3 2 3,-1 0 3,-2 2 2,-1 5 0,0 3 0,-2 5 0,0 2 3,-2 2 7,-1 2 6,0 2 6,-2 3 9,-2 2 13,-2 3 12,-2 4 12,-2 2 1,0 3-10,-1 4-9,-2 2-11,0 2-6,1 1-2,-1 1-3,0 1-3,0 1-1,0 1 0,0 1-1,1 1-1,-1-1-1,0-2-1,0-1-2,0-2-2,1-3-1,0 1-3,2-2-2,1-1-2,0-1-4,0-1-10,0-1-7,0 0-9,2-7-6,2-10-3,3-12-3,4-9-3,1-7 1,1-1 5,2-1 4,0 0 6,1-1 3,0 3 5,-1 2 4,1 1 5,-1 3 2,-1 3 3,0 3 2,-2 3 2,0 3 3,0 1 4,0 2 3,0 2 4,-1 3 7,1 5 14,0 2 13,0 5 12,-1 4 3,-2 4-7,-3 3-9,0 5-7,-2 1-7,2 1-2,0-1-5,1 1-3,1-1-2,-2 1-3,0-1-1,-2 1-1,0-1-2,0-1-2,0-1 0,0-1-2,1-1-2,2-1-4,2-1-2,2-1-4,4-6-2,5-10 0,7-11 0,5-11 0,2-7 1,-3-3 0,-3-3 3,-3-2 0,-1-3 0,-1-1-3,1 0-4,0-2-3,-2 2-1,-1 4 0,-3 4 0,-1 4 0,-3 3-2,-2 5-4,-4 3-5,-2 4-4,-4 3-8,0 3-9,-3 1-10,-2 2-9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2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86650 21400 620,'8'6'115,"0"-1"-26,-1-2-26,1-2-25,1-1-15,2 0-5,1 0-5,3 0-5,0-1-3,-1 0-1,-1-2-2,0 0 0,-2 0-6,1 1-9,0 0-9,0 2-8,-1 0-10,-1 0-7,-1 0-8,0 0-9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2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86667 20716 504,'8'-7'24,"0"2"4,0 2 5,0 2 4,0 1 0,3 0-7,2 0-7,2 0-7,0 0-5,1 0-3,-1 0-4,1 0-4,-1 1-3,-3 2-5,-1 2-5,-2 2-5,-2 1 2,-2 1 7,-3 1 7,0 2 6,-2-1 5,0 1 3,0 0 1,0 0 2,0 0 3,0 3 3,0 1 3,0 3 2,0 1 1,0-1-5,0 1-3,0-1-4,0 1-2,0 1-2,0 1-1,0 1-1,0 1-2,0-1 0,0 1-1,0-1-1,0 1 0,0 1-2,0 1 0,0 1-1,-1-1-1,-1-1 1,0-3-1,-1-1 1,-1-2 0,0-1-3,0-1-1,0-1-2,0 0-1,-2 0 0,0-1 0,-1 1 0,-2-2 0,0-1 1,-1-2 1,-1-2 1,-2-2-1,0-1 0,-1 0-2,-1-2 0,-1 0-2,1 0-2,-1 0-1,0 0-1,0-1-2,-1-1-2,-1 0 0,-1-1-2,-2-2-4,-1-1-8,-3 0-8,-1-1-8,1-2-3,3-2 0,4-2 1,5-1-1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3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87100 19323 612,'1'-15'9,"2"2"18,2 3 19,2 1 17,1 2 4,3 2-14,2 2-12,2 3-13,1-1-8,3-1-6,1 0-4,3-1-6,2-1-2,5 0 0,3 0-1,4 0-1,1 0 0,-2 0 0,-1 0 0,-3 1 0,-1-1-1,-1 0-4,-2 0-3,1 0-3,-3 0-2,0 0-1,-1 0-3,-1 1-1,-1-1-2,-3 0-3,-1 0-3,-2 0-4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4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88605 20294 482,'8'-8'5,"0"2"3,0 1 4,0 0 3,-1 1 1,-1-2 2,-1 0 2,0-1 0,-2-1 0,-2 0 0,-2 0-2,-2 1 0,-3 0-4,-4 2-3,-3 2-4,-5 2-5,-1 2-1,3 2 1,1 2 2,2 2 2,2 1 0,1 1-1,1 1 1,0 2-1,2-1 0,1-1 1,0-1 2,2 0 0,0 0 0,0 1-1,0 3-1,0 2-2,3-1-3,6-3-7,6-3-5,6-2-6,1-4-2,0-4 1,0-4 2,-2-4 1,-1-2 1,-1 1 1,-1-1 1,0 0 0,-3 1 2,-1 1-1,-2 0 1,-2 2 0,-2 3 11,0 4 20,-2 6 22,0 4 19,-1 3 6,2-1-13,0 1-12,2 0-12,0 0-8,3 1-3,2 1-3,2 2-3,1-2-13,1-3-20,1-3-21,2-2-20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29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87300 34800 569,'0'-91'23,"0"19"12,0 19 10,0 19 12,0 16 2,0 17-8,0 15-8,0 16-8,-2 16-7,-3 20-5,-3 18-6,-2 20-5,-1 25-9,3 35-12,3 35-11,4 34-11,-1 10-5,-3-11 4,-3-14 3,-2-11 3,-3-26-3,1-37-12,-1-38-10,1-37-11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5"/>
    </inkml:context>
    <inkml:brush xml:id="br0">
      <inkml:brushProperty name="width" value="0.04195" units="cm"/>
      <inkml:brushProperty name="height" value="0.04195" units="cm"/>
      <inkml:brushProperty name="color" value="#00BFF3"/>
    </inkml:brush>
  </inkml:definitions>
  <inkml:trace contextRef="#ctx0" brushRef="#br0">73397 28990 524,'-7'-5'29,"2"8"12,2 6 12,2 7 13,1 5 0,0 5-12,0 3-13,0 5-11,0-1-8,0-4-2,0-3-4,0-5-2,-1 2-3,0 7-4,-2 7-3,0 6-2,0 4-4,0 0-2,2 0-2,1 0-3,-1 0-1,-1-2-2,0 0-3,-1-2-1,-1-1-2,2-3-3,0-4-2,2-2-3,0-3 0,0-3 1,0-3 0,0-3 1,0-3-1,0-3-3,0-3-3,0-2-2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5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73800 29911 513,'6'-15'1,"-1"2"3,-2 3 3,-2 1 2,0 1 5,0 0 5,2 1 6,0-1 6,-2 2 3,-4 4 1,-5 4 1,-5 4 1,-4 3-3,0 3-6,-1 3-7,-1 4-6,0-1-4,1 0-3,1 0-3,1-2-1,1-1-3,1-1-1,1-1-1,1 0-2,0-2 0,2-1 1,1-1 1,1 0 1,1-1 1,2 1 3,2 2 3,2 0 2,1 1 2,2 1 1,0 1 2,2 2 1,1-1-1,3-1-3,3-1-2,4-1-4,0 0-1,-1 0-3,-1-1-1,-1 1-1,1-1-2,2-1-3,1 0-1,3-2-3,0 0-3,-1 2-4,-1 0-4,-1 1-4,-1 0-5,-1-2-3,-1-2-3,0-2-5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74805 30716 600,'8'-7'6,"0"2"10,0 2 12,-1 2 11,1 1 5,0 0-4,0 0-3,-1 0-2,1 1-4,0 2-4,0 2-4,-1 2-4,0 1-4,-2 3-2,-2 2-3,-2 1-3,-2 2-3,0 0-1,-2-1-1,0 1-2,-2 0-1,-2-1-3,-1 1-1,-3-1-3,-1 0-2,1-1-1,-1 0-2,1-2-1,-1-1 1,2-3 5,1-1 3,1-2 4,3-1 5,7 0 5,8 0 6,6 0 6,3-1-2,-1 0-10,-1-2-9,-1 0-11,-1-1-5,1 0-2,0 0-3,-1 0-2,-1 0-4,-1 0-7,-2 0-8,-2 0-6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76000 30231 621,'30'-7'140,"-3"0"-35,-4 2-34,-1 1-34,-3 0-21,1 2-8,-1 0-7,1 2-7,-1 0-6,1 0-7,0 0-5,-1 0-6,-1 1-4,-3 2-3,-2 2-4,-4 2-3,-2 0 2,-2 1 5,-3 0 6,0 0 5,-3-1 4,-1 1 1,0 0-1,-1 0 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6"/>
    </inkml:context>
    <inkml:brush xml:id="br0">
      <inkml:brushProperty name="width" value="0.03587" units="cm"/>
      <inkml:brushProperty name="height" value="0.03587" units="cm"/>
      <inkml:brushProperty name="color" value="#00BFF3"/>
    </inkml:brush>
  </inkml:definitions>
  <inkml:trace contextRef="#ctx0" brushRef="#br0">75916 31180 613,'-12'-1'42,"8"0"3,8-2 2,8 0 2,3-1-2,-1 1-7,-1-1-8,-1 0-8,1 1-5,2 1-3,1 0-5,3 2-3,1 0-3,1 0-3,1 0-4,1 0-2,1 0-4,1 0-7,1 0-7,1 0-5,-1 0-7,-1 0-5,-3 0-7,-1 0-5,-3 0 0,-1 0 7,-2 0 5,-3 0 7,-1 0 6,-2 2 3,-2 0 4,-2 1 4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7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78400 30387 559,'15'0'72,"-1"2"-14,-1 0-13,0 2-15,-1-1-6,3 0-1,2-2 0,2 0 0,2-1-2,2 0-1,4 0-2,3 0-2,0-1-1,-3 0-2,-3-2-1,-3 0-2,0-1-2,1 2-5,3 0-3,1 2-5,1-1-1,-1 0 2,-1-2 3,-1 0 3,-1 0-1,-1 0-1,-1 2-2,-1 1-2,1 0-1,1 0 1,3 0 0,1 0 0,2 0 2,1 0 3,1 0 2,1 0 4,0-1 0,0-1-1,1 0-2,-1-1-1,0-1-1,-1 2 0,-2 0 1,1 2 1,-1-1-2,2 0-2,3-2-2,1 0-2,1-2 0,1 0 0,-1-1 3,0-1 1,-1 0 1,0 2 0,-1 2 0,-1 2 1,0 1-1,-1 0-1,0 0-1,1 0-1,-1-1 0,2-2 0,1-2 0,1-1 0,0-3 0,0 0-1,0-2-1,1 1-1,-1-1 0,0 2 0,0 2 1,1 2 0,-2 1 1,0 1 0,-1-1 1,-1 0-1,-1 0 1,-2 2-1,0 0 0,-1 2-1,-1 0-2,-3 2-2,-1 0-3,-3 2-2,0-1-1,0-1 0,-1 0 1,1-1 0,-2-1 1,-1 0 0,-2 0 0,-2 0 1,-3 0-4,1 0-5,-2 0-7,0 0-7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8:5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81144 27590 479,'0'-19'30,"0"10"12,0 10 13,0 10 13,-1 6 0,0 3-11,-2 3-13,0 3-12,-2 2-7,0 1-3,-1 0-3,-2 2-2,1 2-3,1 1-4,0 2-2,2 2-3,-1 0-3,0-2 0,-1-2-1,-1-1-2,0-3-3,2-1-7,2-3-7,2-1-7,1-4-2,0-1 1,0-4 1,0-3 2,0-5-5,2-6-12,0-8-12,2-6-11,-1-3-2,-1 1 10,0 1 10,-1 0 9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00"/>
    </inkml:context>
    <inkml:brush xml:id="br0">
      <inkml:brushProperty name="width" value="0.04954" units="cm"/>
      <inkml:brushProperty name="height" value="0.04954" units="cm"/>
      <inkml:brushProperty name="color" value="#00BFF3"/>
    </inkml:brush>
  </inkml:definitions>
  <inkml:trace contextRef="#ctx0" brushRef="#br0">81244 27021 444,'9'-15'13,"3"4"8,3 3 8,4 3 6,-1 1 3,-1 0-3,-3 0-2,-1 0-3,-1 1-3,2 2-3,0 2-3,1 2-3,-1 1-3,-1 2-2,-2 0-1,-2 2-2,-2 1-2,-1 3-1,0 3-2,-2 3-2,-2 3 0,-4 3 0,-4 3 0,-3 3-1,-5 1-1,-2-2-5,-3 0-4,-3-1-5,0-2-2,3-3 3,3-3 0,3-3 3,-1-2 0,-2-1 1,-3-1 0,-2 0 0,3-4 3,14-7 5,12-4 5,13-7 6,6-2 1,-3 2-1,-1 2-1,-3 3 0,0 0-2,1 2 1,1 0 1,1 2-1,-1 1 1,-1 2 0,-2 2-1,-3 1 1,-1 2-1,0 0 0,-2 0 1,-1 0-1,-1 0 1,-2 3 0,-3 2 1,0 2 0,-4 0 0,-3-1-2,-2-1-2,-3-1-1,-3 1-1,-2 2-2,-2 1 0,-1 3-3,-3 0 0,-3-1 0,-4-1-2,-1-1 0,-3 0-4,-1 0-7,-1-1-8,-1 1-7,0-1-6,2-1-2,0-1-3,1 0-3,2-2 0,3-1 2,3-1 4,3 0 2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09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79891 31881 473,'-14'-7'48,"1"1"-3,2 0-3,2 2-2,1 0-5,-1 2-4,-2 0-6,0 2-6,-1 1-3,-1 4-2,-1 2-2,-1 3-3,-1 3-1,0 2-3,1 1-2,-1 3-1,0 1-2,1 3 0,-1 1 0,0 3 0,1 0-1,1-1 2,1-1 0,0-1 0,2-1 1,1 1 0,0-1 0,2 1 0,1-1 1,1 1 0,0-1 1,2 1 0,0-1 1,2-1-1,0-1 0,2-1 0,0-1 0,0-1-1,0-1 1,0-1 0,0-1 0,0 0-1,0-2-1,0-1-2,0 0 1,2 0-1,0-1 0,2 1-1,0-1 0,2 0-1,0-2 0,1-1-1,2 0 0,4-2-2,2-1-1,3 0-1,1-2-1,-1-2-2,-1-2-1,0-2-1,-1-2-1,1-2 2,1-2-1,1-1 2,0-3-1,-1 0 0,-1-1-1,0-1-1,-2 0 0,-1 2 1,-1 3 0,-1 1 1,-1 1 1,-2 0 1,-2 0 2,-2 0 2,-3 2 7,-1 5 14,-2 2 13,-1 5 15,-2 3 3,0 0-7,0 1-7,0 2-7,1 0-5,0 1-3,1 1-3,2 1-3,0 1-1,0 2-2,0 0-1,0 1-2,0-1 0,0-1-3,0-2 0,0-3-2,1-1-4,4-2-4,2-2-6,4-2-4,1-3-3,1-4 0,1-4 1,1-4 0,1-3 1,0-1 1,-1-3 1,1-1 0,-2-1 2,-1 2 2,-2 2 2,-2 3 3,-2 0 2,-2 0 3,-3 0 2,0 1 2,-4 0 2,0 0 2,-3 2 1,-2 1 2,-1 1-1,-2 2 0,0 2-2,-1 2-1,-2 1-3,-2 0-4,-1 0-6,-3 0-4,0 1-5,-1 4-7,0 2-6,1 4-6,1-1-2,2-1 3,4-2 3,3-2 4,1-1 1,1 0-1,-1-1-1,0 2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81548 31550 540,'21'0'136,"-3"2"-34,-5 0-33,-3 2-36,-4 1-21,-2 3-12,-4 4-9,-2 2-12,-3 0-3,0-1 2,-1-2 3,-1-2 2,-1-2 2,0-1 2,0 0 1,1-2 1,-1 0 3,0 0 2,0 0 4,1 0 3,1 0 4,4 2 7,4 0 6,4 1 6,2 0 1,3-2-1,2-2-3,1-2-2,0 0-2,-1 2-1,-2 2 0,-2 2-2,-2 1 0,-1 3-1,-1 2-1,0 1 0,-3 2-2,-4 2-3,-4 0-3,-4 1-2,-1-1-2,-1-3 0,0-3-2,1-3 0,0-1-2,1 0-3,0 0-2,2 0-2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0"/>
    </inkml:context>
    <inkml:brush xml:id="br0">
      <inkml:brushProperty name="width" value="0.038" units="cm"/>
      <inkml:brushProperty name="height" value="0.038" units="cm"/>
      <inkml:brushProperty name="color" value="#F2395B"/>
    </inkml:brush>
  </inkml:definitions>
  <inkml:trace contextRef="#ctx0" brushRef="#br0">89500 37150 578,'-24'-60'64,"4"32"-2,3 31-1,3 32-2,-1 16-6,-2 4-10,-3 3-11,-3 3-11,-1-1-7,4-2-5,3-3-5,3-3-5,-5 10-5,-12 26-3,-13 24-3,-12 26-5,-1 1-2,14-22-1,11-22-2,14-21 0,11-34-8,14-43-14,11-44-13,14-43-13,2-15 0,-6 16 16,-6 15 15,-6 17 16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82150 31915 603,'22'0'133,"-1"0"-32,-3 0-31,-1 0-32,-1-1-18,-1 0-4,1-2-5,0 0-5,-1 0-4,1 1-7,-1 0-6,1 2-5,-1 0-5,-1 0-2,-1 0-3,0 0-1,-2 0-7,-1 0-11,-1 0-10,0 0-11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3"/>
    </inkml:context>
    <inkml:brush xml:id="br0">
      <inkml:brushProperty name="width" value="0.03774" units="cm"/>
      <inkml:brushProperty name="height" value="0.03774" units="cm"/>
      <inkml:brushProperty name="color" value="#00BFF3"/>
    </inkml:brush>
  </inkml:definitions>
  <inkml:trace contextRef="#ctx0" brushRef="#br0">82500 31400 582,'0'30'146,"0"-2"-35,0-1-33,0-3-33,0 0-22,0 1-10,0 1-12,0 1-9,0-1-11,0-1-9,0-3-10,0-1-9,0-3-7,0-3-2,0-3-3,0-2-2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5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85850 29842 663,'14'-1'95,"-1"0"-22,-2-2-22,-2 0-22,-1-1-12,2 2-2,0 0-3,1 2-3,1 0-2,2 0-1,0 0-2,1 0-2,1 0 0,-1-2 0,1-1 1,0 0 0,-1 0 0,-1 0-1,-1 2-1,0 1-1,-1 0 0,1 0-1,1 0-1,1 0-1,1 0-1,0 0 2,-1 0-1,1 0 2,-1 0-2,-1 0-3,-1 0-3,0 0-3,-1 0 0,1 0 2,1 0 2,2 0 3,1-1 2,3-1 3,3 0 2,3-1 2,1-1 0,-1 0 0,-1 0-2,-1 0-1,0 0-1,3-2-2,1 0-2,2-1-2,1-1 0,-3 2 0,-2 1 1,-1 1 1,-3 0-1,-1 2-3,-2 0-2,-2 2-4,-3 0 0,-1 0 1,-3 0 1,0 0 0,-3 0 1,1 0 1,0 0 1,0 0-1,0 0-2,0 0-7,-1 0-6,1 0-7,-1-1-2,0 0 4,-2-2 3,0 0 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1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83716 31850 486,'-22'0'93,"2"0"-28,4 0-27,3 0-27,1 0-14,1 2 0,-1 0 0,0 2 0,1 0 0,1 0 0,1-1 2,0 1 0,2 0 2,-1 0-1,0 0 2,0 0 0,1 0 2,0 2 4,2 0 4,1 2 4,0-1 1,0 1 0,0 0 0,0 0 0,1 0 0,0 1 0,2 2 0,0 0 0,1 1-1,0 1-1,0 1-1,0 2-2,0 0-1,0 3-1,0 1-2,0 3-1,0 0-1,0 1-2,0-1 0,0 1-1,0-1-1,0 0 2,0 1 0,0-1 0,0 1 1,-2 1-1,0 1 0,-2 1 0,0-1-2,1-1 0,-1-3-1,0-1-2,0-3 0,2-1 1,0-2-1,2-3 1,1 0-5,2 0-7,2-1-9,2 1-7,2-2-8,5-2-7,4-4-7,3-2-6,0-3 0,-3 0 7,-4-2 8,-4 0 7,-3-2 4,-1 0 1,-1-1 1,0-2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0"/>
    </inkml:context>
    <inkml:brush xml:id="br0">
      <inkml:brushProperty name="width" value="0.05603" units="cm"/>
      <inkml:brushProperty name="height" value="0.05603" units="cm"/>
      <inkml:brushProperty name="color" value="#00BFF3"/>
    </inkml:brush>
  </inkml:definitions>
  <inkml:trace contextRef="#ctx0" brushRef="#br0">84966 31927 392,'-8'-6'44,"-2"2"-7,0 4-6,-1 3-7,-1 1-3,1 3-2,-1 2-1,0 2-2,0 1-1,-2 3-2,0 2 0,-1 1-1,0 2-1,1 1 0,1 1 1,0 1-1,2 1 0,1-1 0,0 1-2,2-1 0,1 1-1,1-1-1,0 1 0,2-1-2,0-1-1,2-3-1,0-3-1,2-3-1,2 0-2,4 0 0,4 1-1,3 1-1,3-1-1,0-4-1,-1-5-2,1-3-1,0-2-1,-1 0-3,1 0 0,0 0-3,-1-1 0,1-2 0,0-2-1,-1-1-1,1-4 0,2-4-1,0-4-1,1-3-1,1-4-1,1-1 2,1-2 0,1-2 1,-1-1 1,-3 1 3,-3 1 2,-3 1 3,-2 2 1,0 3-1,-2 3 0,0 3-1,-2 3 3,-1 1 5,-1 2 5,0 3 4,-2 2 11,0 4 16,-2 4 16,0 4 16,-2 2 1,0 1-11,-2 1-14,0 2-11,-1 1-9,0 3-2,0 3-4,0 3-3,0 2-2,-2 1-1,0 1-1,-1 1-2,-1 0-1,0 0-3,0 1-1,1-1-3,-1 0-1,0-1-2,0-1-1,0-1-2,1-2-1,0-3 0,2-3-2,1-3 0,1-10-8,4-16-17,2-17-16,4-16-17,1-7-2,3 2 11,2 4 11,2 3 11,-1 3 9,-1 5 7,-3 5 5,0 6 7,-3 2 2,1 3-1,0 1-1,0 3-1,0 2 12,0 6 23,-1 4 24,1 6 24,-1 4 7,0 4-10,-2 3-9,0 5-11,-1 1-7,0-1-7,-1-1-7,1-1-7,0 1-4,0 1-2,0 3-2,0 2-2,0 0-2,0 0 1,0 1-1,0-1 0,-1 0-1,2-1-2,-2-1-2,1-1-1,0 0-2,0-1-2,0 1-1,0 0-3,0-2-1,2-1-4,0-3-1,2-1-3,0-6 0,3-10 1,2-10 1,2-9 2,-1-6 2,-1-1 0,-3-1 2,0 0 1,-2-4 0,3-3 1,2-4 1,2-4 0,-1 0-1,-1 6-4,-3 4-3,0 6-3,-3 3-3,1 5-1,0 3-2,0 4-2,-3 3-8,-2 1-17,-6 0-16,-2 2-16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87927 31950 510,'-6'6'7,"2"-3"15,4-3 15,2-2 15,3-1 4,2 1-6,2 0-6,2 2-7,0 0-4,1 0-3,0 0-2,-1 0-3,1 0-3,0 0-5,-1 0-3,1 0-5,0 0-4,0 0-3,-1 0-5,1 0-4,-1 0-3,1 0-3,0 0-2,0 0-2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2"/>
    </inkml:context>
    <inkml:brush xml:id="br0">
      <inkml:brushProperty name="width" value="0.03268" units="cm"/>
      <inkml:brushProperty name="height" value="0.03268" units="cm"/>
      <inkml:brushProperty name="color" value="#00BFF3"/>
    </inkml:brush>
  </inkml:definitions>
  <inkml:trace contextRef="#ctx0" brushRef="#br0">88750 29459 673,'14'-7'14,"-1"2"6,-2 2 6,-2 2 5,-1 1 1,0 0-2,-1 0-3,1 0-3,0 0-2,2-2-1,0 0-1,1-2-1,2 1-2,2 1-5,1 0-4,3 2-5,1 0-3,-1 0 0,1 0-2,-1 0-1,1-1-2,0-1 0,-1 0-1,1-1-1,-1-1 0,1 2 0,-1 0 0,1 2 1,-1 0 0,-1 0 1,-1 0 0,-1 0 2,1 0 0,3 0 1,4 0 2,2 0 1,1-1 0,0 0 0,1-2 0,-1 0 0,-1-1 0,-1 1 0,-3-1-1,-1 0 1,-1 0-1,1 0-2,1 0-1,1 0-3,-1 0-1,-3 1 0,-3-2-2,-2 2-1,-3-1-1,-1 2-3,-1 0-3,0 2-3,-4 0-3,-2 2-6,-6 0-5,-2 2-6,-3-1 0,2 2 6,1-2 5,0 1 6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23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88238 30950 436,'-11'0'21,"7"2"11,8 0 10,7 2 10,5-1 1,0-1-10,-1 0-8,1-1-11,-1-1-6,-1 0-3,-1 0-5,0 0-3,-2 0-5,1 0-4,0 0-6,0 0-4,-1 1-2,-1 1 0,0 3 1,-2 2-1,-1 2 3,-2 2 3,-3 2 4,0 1 4,-2 1 3,0-1 3,0-1 2,0 0 2,0 0 4,0 3 5,0 3 6,0 3 4,-1 1 1,0-3-3,-2-1-4,0-2-4,-1-1-2,0 1-1,0 1-2,0 1-1,1 0-1,0 1-3,2-1-3,0 1-1,1 0-3,0 1 0,0 1-2,0 1 0,0 1-1,0-1 0,0 1 1,0-1 0,0 0 0,0-1 0,0-1-1,0-1-1,0-1 0,0 1 1,0 0-1,0-1 1,0 1 0,0-1 0,0 1 1,0-1 0,-1 0-1,-4-3-2,-2-1-1,-3-2-1,-5-1-4,-6-1-3,-5 1-5,-6 0-3,-6-1-5,-6-1-5,-6 0-5,-6-2-5,0-1-3,6-2 2,6-3-1,6 0 1,6-2 2,7 0 4,7 0 5,7 0 4,2-1 2,-2-1 1,-2 0 0,-1-1 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2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90631 30150 505,'0'16'147,"0"1"-36,0 1-36,0 1-34,0 0-20,0-3-4,0-1-4,0-2-3,0-1-3,-2 3 1,0 2-1,-2 2-1,1-1 0,1-1-1,0-3-2,2-1-2,0-1-1,0 1-1,0 2 0,0 0-2,0 0 1,0-1-1,0-1 1,0 0 0,-1-1 0,-1 1 0,0 1 0,-1 1-1,-1 0 0,2-1 0,0 0-1,2-2 0,0-3-3,0-6-5,0-6-5,0-6-6,0-3-1,2-2 4,0 0 3,2-1 4,0 0 3,0 1 1,-1 1 1,1 1 3,1 0 1,0 0 1,1 0 3,2 1 1,0-1 0,0 2 1,-1 1 0,1 1-1,0 0 1,0 2 0,0 0 1,-1 2 0,2-1 1,0 0 3,1-1 3,1-1 1,1 0 3,0 2 1,-1 2 2,1 2 1,0 2 0,0 4-3,-1 2-3,1 3-2,-2 3-1,-2 0-2,-4 1 0,-2 1-1,-3 0-1,0-1 0,-2-1-1,0 0 1,-3-1-2,-2-1 0,-3 1-1,-3 0-1,-2-1-1,2-1 0,1 0 0,1-2-1,0-1 0,1-1-2,-1 0-1,0-2-1,0 1 0,1 0-1,-1 1 0,0 2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3"/>
    </inkml:context>
    <inkml:brush xml:id="br0">
      <inkml:brushProperty name="width" value="0.0345" units="cm"/>
      <inkml:brushProperty name="height" value="0.0345" units="cm"/>
      <inkml:brushProperty name="color" value="#00BFF3"/>
    </inkml:brush>
  </inkml:definitions>
  <inkml:trace contextRef="#ctx0" brushRef="#br0">91450 29145 637,'8'-7'70,"0"2"-15,-1 2-14,1 2-15,0 1-9,0-2-2,0 0-2,0-2-2,-1 1-2,1 1-3,0 0-3,0 2-2,0-1-1,0 0 2,-1-2 2,1 0 2,0 0 0,2 0 1,0 2 0,1 0 1,1 1-1,0 0-1,-1 0-2,1 0 0,0 0 0,0-2 0,-1 0 0,1-2 0,0 1 1,0 1-1,-1 0-1,1 2-1,0 0 0,0 0-1,-1 0 0,1 0-1,-3-1-12,-4 0-27,-6-2-26,-4 0-25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0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89450 37150 545,'23'-68'4,"-3"17"6,-3 15 9,-2 16 6,-1 13 6,3 14 4,3 11 6,4 14 4,-1 8-1,-3 7-6,-3 6-5,-2 7-7,-3 0-3,1-2-2,-1-3-2,1-3-2,-1 5-4,1 17-5,-1 15-5,1 16-7,-3 5 0,-2-2 2,-3-3 4,-3-3 2,4-18-1,13-31-4,12-31-5,13-31-6,10-31 0,10-27 2,10-28 2,9-28 2,4-15 2,1 1 0,-1-1 2,1 1 0,-7 7 1,-12 16 0,-13 15 2,-12 17-1,-10 11-2,-6 10-7,-6 10-6,-6 9-7,-9 10-7,-8 14-7,-10 11-8,-9 14-6,-4 7-2,4 3 7,3 3 5,3 4 6,1 1 4,1 0 5,-1 0 4,1 0 3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49:35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86550 29361 525,'8'7'73,"0"-2"-18,0-2-16,-1-2-18,1-1-8,2 2-3,0 0 0,2 2-2,-1-1-2,1 0 0,0-2-1,0 0-2,0-1 0,1 0 0,1 0-2,1 0 1,0-1-2,0 0-1,-2-2-2,-1 0 0,1-1 0,3 2 5,3 0 3,4 2 3,-1-1 2,-1 0-2,-3-2-1,-1 0-1,-1-1-2,-1 0-1,1 0-2,0 1-1,-1-1-1,1 0-1,0 0 0,-1 0 0,0 0-1,-2 0 1,-3 0 1,-1 0 0,0 1 0,0 1 1,1 0 0,2 2-1,-1-1 1,1-1 2,0 0 0,0-1 1,0-1 1,1 2 1,1 0-1,1 2 1,1 0 0,0 0-2,-1 0-1,1 0-1,0 0-1,-1 0 0,1 0 0,0 0-1,-1 0 1,1 0 0,0 0-1,-1 0 1,1 0 0,0 0 1,-1 0 1,1 0 1,0-1 1,-1 0 0,1-2 0,0 0 0,-1 0 1,-1 0-1,-1 2 0,0 0-1,-2 1 1,1-2-1,0 0-1,0-1 0,0-1 0,3 0 0,2 0 0,1 0 1,1 1 0,-3 0 0,-1 2-1,-2 0-1,-1 1 0,0 0 1,-1 0-1,1 0 0,1 0-1,1-2 2,3 0-1,2-2 0,-1 0 1,1 1 0,-2-1 1,-1 0 0,0 0 0,0 2 1,-1 0 0,1 2 0,0-1 0,1 0-1,1-2-1,1 0-1,0-1 0,-1 0-1,0 0 0,-2 1 0,-1-1 0,-1 2 1,-1 0 0,0 2 1,-2-1 0,1 0 0,0-2 1,0 0 0,-1 0 0,1 0-1,0 1 1,0 2-2,-1 0 1,1 0 1,0 0-1,0 0 1,-1 0 0,1-2 0,0-1-1,0 0-1,0-1-1,1 1 0,1-2-3,2 2-1,-1-1 0,1 0 1,0 0 0,-1 0 1,0 0 0,-1 0-1,0 0 0,-2 1-1,-3 0-13,-6 3-28,-6 4-27,-6 2-27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0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93716 29128 436,'-12'-15'65,"8"4"-6,8 3-8,8 3-6,4 1-5,3 2-5,1 0-3,3 2-5,1 0-3,-1 0-2,1 0-3,-1 0-3,1-1-2,-1 0 0,1-2-1,-1 0 0,-1-1-1,-1 1-1,-3-2-1,-1 2-2,-1-1 1,0 2-1,-1 0 0,1 2 0,0 0-12,-1 0-27,1 0-26,0 0-25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0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93749 30146 496,'-21'0'3,"3"0"5,5 0 6,3 0 6,4-2 7,6 0 11,4-3 10,6-2 9,3 0 2,3 1-10,3 1-9,3 1-9,2 0-6,1 2-3,1 0-2,1 2-4,0 0-3,0 0-4,1 0-5,-1 0-4,0 0-5,-1 0-8,-1 0-7,-1 0-8,-1 0-5,-2 2-3,0 0-3,0 2-2,-3-1-1,-3-1 1,-3 0 2,-3-2 2,-1 0 1,0 0 0,0 0 0,0 0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1"/>
    </inkml:context>
    <inkml:brush xml:id="br0">
      <inkml:brushProperty name="width" value="0.0486" units="cm"/>
      <inkml:brushProperty name="height" value="0.0486" units="cm"/>
      <inkml:brushProperty name="color" value="#F2395B"/>
    </inkml:brush>
  </inkml:definitions>
  <inkml:trace contextRef="#ctx0" brushRef="#br0">96427 28505 452,'0'-13'49,"0"6"4,0 6 7,0 6 4,-1 4-2,0 1-10,-2 3-11,0 2-9,-2 2-8,0 3-3,-1 3-4,-2 3-3,1 3-2,-1 2 0,0 4 0,0 3-1,0 3-2,-2 6-6,0 4-7,-1 6-6,-1 1-5,1-1-2,-1-1-3,0 0-4,1-4 1,1-3 3,1-4 2,0-4 3,2-3-1,1-3-6,0-4-7,2-2-5,1-3-6,2-5-7,2-3-7,2-4-6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1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97631 29220 465,'7'-8'4,"-2"1"8,-2-1 7,-2 0 9,-1 3 6,0 6 7,0 6 7,0 6 6,0 3-1,0 1-8,0 1-8,0 1-8,-1 1-5,-2 1-4,-2 1-2,-2 1-5,0 1-1,0 3-1,2 1-1,1 2-2,0-1-1,2-3-2,0-5-3,2-3-1,0-1-3,0 1-2,0 3-1,0 1-3,2 0-2,4-5-2,3-3-2,5-4-2,2-5-1,-1-2 1,1-6 2,0-2 1,0-5 0,1-6 0,1-4 0,1-4-1,0-5 1,-1 1 0,-1-2 0,-1-1 1,-1 0 2,-3 0 0,-1-1 0,-2 1 2,-2 1 1,-2 3 1,-3 4 0,0 2 1,-2 2 2,0 2 1,0 3 1,0 1 2,-2 3 0,-4 2-3,-4 4-3,-4 3-1,-1 1-4,-1 0-2,1 0-4,-1 0-3,1 0-2,3 2-1,1 0-2,2 1-2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99494 27599 523,'0'-15'4,"0"1"7,0 1 7,0 1 7,0 2 9,0 6 7,0 4 7,0 6 8,-2 4 0,-2 5-11,-4 5-10,-2 5-10,-2 2-7,1 1-2,-1-1-2,0 0-4,2-1-1,3-3-3,2-3-2,4-3-3,1-2-1,0-1-1,0-1-1,0 0-2,2-3 0,4-1 0,4-2 0,3-2 0,3-2 1,1 0 0,2-2 0,0 0 1,-1-2-6,1 0-13,-2-2-13,-1 0-12,-1-1-5,-1 0 5,-1 0 4,0 0 5,-3 0 1,-1-2-1,-2 0-2,-2-1-1,-2-1 3,-2 2 8,-2 1 7,-2 0 8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99741 28004 576,'-7'-22'19,"2"5"6,2 3 8,2 4 6,0 6 5,-2 8 1,-2 8 1,-2 7 0,0 5-3,-1-1-9,0 1-9,0-1-8,0 1-10,1 1-7,-1 1-8,0 1-8,0 0-5,0 1-4,0-1-2,1 0-4,0-1 1,2-5 3,2-3 4,2-4 4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2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100622 27981 560,'8'-7'1,"0"1"3,-1 0 2,1 2 3,0 0 3,0 2 5,0 0 6,-1 2 4,1 0 5,2 2 3,0 0 4,1 2 3,0 0-3,-1 2-6,0 0-8,-2 1-7,-1 2-5,-2 2-2,-3 1-2,0 3-2,-4 2-1,-4 1 1,-4 3 2,-3 1 0,-4 2-2,-2 1-8,-1 1-7,-2 1-6,0-2-4,3-3 2,3-5 2,3-3 2,4-3 4,6-1 8,6 0 8,6-2 7,3-1 2,3-2-6,1-3-6,3 0-5,0-2-7,-1 0-6,-1 0-7,-1 0-7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91072 18230 548,'-19'0'50,"7"0"-2,8 0-2,8 0-3,8 0 0,7-2-2,9 0-1,7-1-1,2-1-5,-4 0-7,-4 0-7,-3 1-8,-3-1-6,1 2-4,-1 0-3,1 2-6,-2 0-4,-3 0-5,-3 0-7,-3 0-5,-2 1-9,-2 2-12,-3 1-12,0 3-12,-4 0 0,-3-1 15,-2-1 13,-3 0 15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3387" units="cm"/>
      <inkml:brushProperty name="height" value="0.03387" units="cm"/>
      <inkml:brushProperty name="color" value="#F2395B"/>
    </inkml:brush>
  </inkml:definitions>
  <inkml:trace contextRef="#ctx0" brushRef="#br0">90999 18900 649,'-8'7'1,"-2"-1"4,0-1 2,-1 0 2,4-1 9,10-1 13,10 1 13,9 0 12,7-1 2,3 0-12,2-2-11,4 0-11,1-2-11,-2 0-9,0-2-11,-1 0-9,-2 0-9,0 0-8,-1 2-8,-1 0-7,-4 1-4,-4 0 2,-5 0 1,-4 0 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1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91500 37300 471,'21'-47'-1,"-5"6"10,-7 7 11,-5 6 9,-12 7 4,-16 10-3,-15 10-3,-15 9-4,-7 10-2,3 14-2,3 11-3,4 14-1,-1 7-2,-3 3 0,-3 3 1,-2 4 0,-1 1-2,3 0-1,3 0-3,4 0-1,5-4-3,10-5-1,10-7-2,9-5-2,17-14-5,25-18-9,25-19-8,25-18-9,7-15-3,-8-9 4,-10-10 4,-9-8 3,-1-8 3,10-2 1,10-3 0,9-3 1,-5 4 3,-19 13 5,-18 12 5,-19 13 5,-12 15 9,-2 19 12,-3 19 13,-3 19 12,-2 10 3,0 4-6,0 3-7,0 3-6,0 1-6,0 1-3,0-1-3,0 1-4,3-4-4,6-6-4,7-6-4,6-6-5,6-9-5,6-8-5,7-10-5,6-9-6,6-13-5,6-16-2,7-15-3,6-15-2,3-11-1,0-2 4,0-3 4,0-3 3,-4-2 4,-5 0 5,-7 0 4,-5 0 4,-9 4 6,-9 10 6,-10 10 5,-8 9 7,-12 12 10,-12 16 16,-13 15 14,-12 17 16,-7 10 0,1 6-12,-1 7-13,1 6-14,1 6-7,3 6-4,3 7-3,4 6-4,2 1-3,4-3-1,3-3-1,3-2-3,3-5-1,3-2-3,3-3-4,4-3-2,11-10-5,23-16-6,22-15-7,22-15-6,8-17-5,-2-15-1,-3-15-3,-3-16-2,-4-12 0,-3-5 3,-3-7 2,-2-5 3,-5-4 2,-2 0 3,-3 0 4,-3 0 2,-7 3 4,-9 6 3,-10 7 2,-8 6 4,-8 9 4,-2 13 6,-3 12 6,-3 13 7,-4 15 13,-3 19 20,-3 19 20,-2 19 20,-3 21 2,1 26-15,-1 24-17,1 26-15,1 12-17,3 0-17,3 0-18,4 0-16,2 1-11,4 4-7,3 3-5,3 3-7,1-13-3,1-28-1,-1-28-2,1-27-1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4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93788 17150 439,'0'-22'4,"0"4"9,0 5 7,0 3 9,0 4 8,0 6 12,0 4 10,0 6 10,-2 3 0,0 5-12,-3 3-13,-2 5-11,-1 3-8,-2 3-5,0 2-5,-1 4-5,-1 1-4,0 0-5,1 1-2,-1-1-5,1 2-2,0 4-3,2 4-1,1 4-3,0 0-3,0-1-4,0-2-6,1-2-4,0-3-3,2-6-1,2-4-3,2-5-1,1-5-1,2-3 2,0-5 0,2-3 2,0-4 1,2-2 3,0-4 2,1-2 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95078 17871 450,'-1'-12'25,"0"8"14,-2 8 13,0 8 15,-1 4 1,0 1-11,0 1-11,1 1-12,-2 1-6,0 1-4,-2 1-3,0 1-4,0 0-2,0 1-2,2-1-2,1 1-2,0-1-1,2-2-2,0 0-1,2 0-2,1-3-2,2-1-1,2-3-3,2-1-2,1-3 0,3-4 0,2-4 2,1-4 1,3-4-2,1-4-4,3-4-4,1-3-3,1-4-3,-1-3 1,-1-3 0,-1-3 0,-1-1 2,-1 2 2,-1 0 3,-1 1 2,-2 1 2,-4 1 1,-4 1 2,-4 2 2,-4 0-1,0 4-1,-3 3-1,-2 3-3,-3 2 0,-3 3-3,-5 1-1,-3 2-1,-3 2-2,1 2 1,-1 2 1,1 2 0,2 1-1,3 0-2,4 0-1,5 0-3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96698 15747 561,'15'-21'26,"-3"7"4,-1 5 6,-2 6 4,-1 3 1,0 0-2,-1 0-2,1 0-4,0 1-2,0 2-6,0 2-5,-1 2-5,0 1-2,-4 3 0,-3 2 1,-2 1 0,-3 2-4,-2 2-8,-1 0-9,-3 1-8,-1-1-3,1 1 0,-1-2 1,0-1 1,1-1 2,3-1 1,1-1 2,2 0 2,4-2 2,4-1 3,5-1 3,6 0 3,0-3 3,1-1 1,-2-2 3,-1-2 1,-1 1 1,-1 2-1,0 3-2,-2 4-2,-3 2 0,-6 3-2,-6 3 1,-6 3-2,-3 0-1,-1-1-5,-1-3-3,-1-1-4,1-2-1,1-1 1,2-1 2,3 0 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5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97506 15690 468,'7'-5'9,"-1"8"19,0 6 17,-2 7 19,0 3 5,0-1-11,0-1-9,0-1-11,-1 0-6,-1 0-5,0-1-6,-1 1-4,-1 0-3,1 1-3,2 1-2,0 1-1,1 0-2,0-1 1,0-1 0,0-1 1,-1 0-3,-2 2-9,-2 0-6,-2 1-8,-4-1-6,-4-1-6,-5-3-4,-5-1-6,-2-3-1,0-2 2,-1-4 2,1-2 1,0-2 1,3 0-2,2 0-1,1 0-1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6"/>
    </inkml:context>
    <inkml:brush xml:id="br0">
      <inkml:brushProperty name="width" value="0.03736" units="cm"/>
      <inkml:brushProperty name="height" value="0.03736" units="cm"/>
      <inkml:brushProperty name="color" value="#F2395B"/>
    </inkml:brush>
  </inkml:definitions>
  <inkml:trace contextRef="#ctx0" brushRef="#br0">97600 15586 588,'9'-15'7,"3"1"12,4 1 12,2 1 13,2 1 5,1 2-4,1 3-3,1 1-3,0 1-5,1 0-4,-1 0-3,1 1-6,-2-1-5,0 0-9,-1 0-8,0 0-8,-5 2-10,-3 4-9,-6 4-11,-4 4-10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21681 37500 999,'-8'8'-6,"0"-1"-12,1 1-12,-1 0-12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08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21381 37607 508,'-14'-1'43,"5"-2"-3,3-2-3,4-1-4,2-3 0,2 0 5,0-1 3,2-1 5,0 0-2,3 2-7,2 2-6,2 3-6,0 1-9,-1 3-7,-1 4-8,0 2-9,-3 3-3,-1 2 1,-2 1 2,-2 3 2,-2-1 0,-3-1 1,-4-2 0,-2-2 0,-2-3 1,1-3-2,-1-2 1,0-3-1,2-4 1,5-4 3,3-4 3,4-3 4,2-1 2,1 3 1,2 2 2,0 4 1,1 2 2,2 1-1,0 0 0,1 2 0,0 2-2,-1 2-4,0 3-4,-2 4-3,-3 2-4,-6 1-3,-6 3-2,-6 2-2,-2-1-2,1-3 1,1-3 0,1-3 0,1-3 2,2-4 4,2-3 4,3-5 3,1-3 2,4 0 1,2-1 0,4-1 0,0 1 1,1 1-1,0 2-1,0 3-1,0 2-3,1 4-5,1 4-5,2 4-6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0"/>
    </inkml:context>
    <inkml:brush xml:id="br0">
      <inkml:brushProperty name="width" value="0.0482" units="cm"/>
      <inkml:brushProperty name="height" value="0.0482" units="cm"/>
      <inkml:brushProperty name="color" value="#F2395B"/>
    </inkml:brush>
  </inkml:definitions>
  <inkml:trace contextRef="#ctx0" brushRef="#br0">21416 40898 456,'0'-15'65,"0"1"-8,0 1-10,0 1-8,1 0-7,1 2-3,3 1-3,2 1-3,1 2-3,2 6-2,0 4-3,1 5-2,-1 3-3,-2 0-5,-4-1-5,-3 1-3,-1 0-4,-2-1-1,0 1-1,-1 0-2,-2-2 0,-2-1 2,-2-2-1,-2-2 2,0-3 1,1-2 1,1-4 2,1-2 2,1-3 0,2-3 1,2-4 1,2-1 0,1-3 0,0 1 2,0-1 1,0 1 1,1 0 1,2 3 1,2 1 0,2 3 1,0 0 2,1 2 2,0 1 4,0 1 2,0 0 1,1 2-1,1 1 0,2 0-1,-1 4-2,1 6 0,0 6-1,-1 5-1,-1 4-2,-2 1-3,-4 1-4,-2 1-2,-2-1-2,0-1-1,0-3 1,0-1-1,-2-2 0,0-1-2,-3-1-2,-2-1-2,-1-1-1,-2-2-1,0-2-1,-1-2-1,0-3 0,1-3 1,0-2 1,2-3 2,0-4 1,1-4-1,-1-3 0,0-5 0,1-1 0,2 2 1,3 0 2,1 1 0,1 1 2,1 1 2,2 1 2,0 1 2,3 1 3,2 2 5,3 3 5,3 1 5,1 3 1,-1 4-2,-1 4-2,0 4-3,-3 3-1,-1 1-3,-2 3-2,-2 2-1,-2 0-3,0 1-2,-2-1-2,0 1-1,-1 0-3,0-1-1,0 1-3,0-1 0,-2 0-3,-2-3 1,-4-1-2,-2-2 1,-2-2-1,-3-1 0,-2 0 0,-1-2 1,0-3 0,3-6 2,3-5 1,3-7 2,2-3 0,2-1 1,2-1-1,2 0 1,1-1 0,2 3 1,0 1 0,2 3 0,1 1-3,5 4-7,4 3-7,3 3-8,1 3-5,-4 4-4,-5 3-3,-3 5-4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4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47984 44446 514,'-15'-1'2,"2"0"7,3-2 5,1 0 5,3 0 8,6 0 9,4 2 10,6 0 9,2 1 0,3 0-10,2 0-9,1 0-9,2 0-7,1-2-3,1 0-3,2-1-3,-1-1-1,2 0 1,1 0 0,1 1 1,0-1-3,-1 2-10,-1 0-9,-1 2-9,-1 0-3,-1 0 0,-1 0 1,-1 0 1,0 0-2,-1 2-4,1 0-4,-1 2-5,2-1-2,-1-1 0,2 0-1,2-2 0,-3 0 0,-3 0 4,-5 0 3,-3 0 4,-3 0 2,0-2 5,-2 0 4,0-1 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5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50547 42845 441,'0'-13'9,"2"4"21,0 6 18,2 5 20,-1 3 3,-1 5-14,0 4-12,-1 4-14,-1 3-8,0 2-4,0 4-5,0 3-4,-1 2-3,-1 1-2,0 1-3,-1 0-2,-2 1-2,0-1-1,-2-2 0,0 0-1,0-1-1,1-1-3,0-1-3,2-1-2,0-3-1,2-3 1,0-5-1,2-3 2,1-3-2,4-1-2,2 0-2,3-2-2,4-2 0,2-4 2,3-4 2,3-4 2,2-3 3,1-3 0,1-4 0,0-2 2,1-1 1,-3 1 2,-1 1 2,-3 1 1,-1 0 1,-3 1-1,-1-1 1,-2 0-1,-3 1 1,-1 1 2,-2 1 2,-2 1 3,-2 0 0,0 0 1,-2 0 0,0 1 0,-2-1 0,0 2 1,-2 1-1,0 0 1,-2 2 0,0 1 0,-1 0 0,-1 2 0,-1 1 1,0 2-1,0 2 1,0 2 0,0 1 0,-1 2 1,-2 0 2,0 1-1,0 2 2,1 2 0,0 2 1,2 1 1,1 2-1,0 0-1,2-1 0,1 1-1,0-1-1,2-1-2,0-1-2,2 0-2,1-2-2,4-1-1,2-1-2,3 0-2,2-2-3,0-2-2,-1-3-3,1 0-3,-1-4-2,0 0-1,-2-3-1,-1-2 0,0-1-1,0 0 2,0 0 0,0 1 2,-2-2 2,-1 0 3,-2-2 4,-2 1 3,-1 2 9,0 10 16,0 8 14,0 9 15,0 5 2,0 1-8,0 1-11,0 1-9,0 1-5,0 0-4,0 2-3,0 1-2,-1 1-3,-2 2-1,-2 3-2,-1 1-1,-1 1-2,2 2 0,2 1-1,2 0 0,1 1-2,0-2-1,0 0-2,0-1-1,0-4-2,0-6-1,0-5-2,0-7-2,-3-4-2,-6-2-4,-6-4-5,-5-3-3,-3-3-1,1-6 4,1-4 3,1-5 3,1-2 3,3 1 3,1 0 2,3 2 2,1 0 2,4 1-2,2-1 0,4 0 0,1 0 1,2-1 2,0-2 4,2 0 3,2-2-1,4-5-3,3-3-4,5-5-3,3-1-2,3-2-2,2-1-2,4-1-1,2 1-2,-1 2-5,0 1-3,1 3-3,-4 3 0,-6 7 6,-5 5 5,-6 7 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2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95850 36000 584,'23'-16'48,"-3"19"6,-3 19 4,-2 19 5,-5 9-4,-2 0-11,-3 0-12,-3 0-12,-6 4-9,-5 10-6,-7 10-7,-5 9-7,2-12-12,13-30-17,12-32-18,13-30-17,10-25-2,10-15 13,10-15 14,9-16 14,4-5 9,1 6 8,-1 7 7,1 6 8,-4 7 3,-6 10 2,-6 10 2,-6 9 1,-10 15 7,-12 22 14,-13 22 14,-12 23 13,-9 11-1,-2 4-14,-3 3-16,-3 3-14,-2-1-11,0-2-4,0-3-6,0-3-4,6-6-9,13-5-10,12-7-12,13-5-12,6-9 0,0-9 8,0-10 9,0-8 9,-7 0 5,-11 14 3,-14 11 3,-11 14 2,-7 2 3,0-6 3,0-6 2,0-6 4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6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52539 43578 525,'-8'-21'50,"2"3"-5,1 4-6,0 5-5,0 2-4,-2 2 0,-1 2 0,-3 2 0,-2 3-2,-3 4-4,-3 4-3,-3 3-4,0 5-3,1 3 0,3 5-2,1 3-2,3 2 0,1-2 0,2 0 0,2-1-1,2-1-2,1-3-7,0-2-4,2-1-6,1-2-4,2-3-1,2-1-2,2-2-1,3-2-2,4-1-4,3-1-4,5 0-4,2-3-3,1-3-5,0-2-5,2-3-4,-1-2 2,-5 2 8,-3 0 8,-4 2 9,-2-1 3,-1 0 2,1-2 1,0 0 1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7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53738 43624 429,'0'-14'-3,"0"1"10,0 2 10,0 2 9,-2 3 7,-2 2 0,-4 4 2,-2 3 0,-1 2 0,-1 3-5,0 3-4,0 4-3,1 1-4,-1 1-1,0 1-2,0 1-2,1 0-2,1 1-1,0 0-2,2-1-1,1 0-2,1-1 0,0-1 0,2 0-1,0-2 0,2 1-2,0 0 0,2-1-2,2 0-1,4-2-2,4-3-3,3-1-1,4-3-3,1-4-3,3-4-3,2-4-2,0-4-4,1-3-3,-1-5-2,1-3-4,-2-3 1,0 1 2,-1-1 2,0 1 4,-3 0 1,-3 3 2,-3 1 1,-2 3 1,-3-1 3,1 0 4,0-1 3,0-1 4,-2 4 11,0 9 21,-4 8 22,0 9 19,-4 6 4,-2 1-14,-4 3-15,-2 2-15,-1 0-9,0 0-3,2 1-4,1-1-4,-1 0-3,0-1-6,-1-1-4,-1 0-4,0-3-3,2-1 0,2-3 1,2-1-1,3-6-6,2-10-13,4-10-14,2-9-13,3-6-2,2-1 10,2-1 9,1-1 10,1 2 8,-2 4 4,-3 3 5,-1 5 4,-1 2 5,0 2 5,0 2 3,0 3 5,-1 3 9,1 6 12,0 5 13,0 7 14,-1 3 0,-1 1-9,0 2-11,-2 0-11,0 0-6,-2 1-4,0-1-3,-2 1-5,1-1-1,0-1 0,2-1 0,0-1 0,3-5-4,4-10-5,3-10-8,5-9-6,1-6-2,-1 1 1,-1-1 2,0 1 1,-3 1-2,-3 2-8,-3 5-8,-2 1-6,-2 2-9,1-3-7,2-2-9,0-1-7,0 0 1,0 2 13,-2 4 11,0 3 13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7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55900 43500 605,'1'13'52,"2"-4"8,2-3 9,2-4 7,1-2-7,3 0-23,2 0-24,1 0-23,1 0-15,-1 0-7,-1 0-7,0 0-8,-2-1-6,-1 0-8,-1-2-7,0 0-8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18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56245 42800 433,'29'1'111,"-3"2"-23,-5 2-24,-3 2-24,-3 1-12,1 1 0,0 1-1,-1 2 0,1-1-2,1 1-1,1 0-3,1 0-3,-1 0-2,-2 3-2,-4 1-3,-3 3-3,-2 2-2,-2 1-1,-3 3-2,0 1-1,-4 3-2,-4 3-6,-4 2-5,-4 4-4,-3 2-5,-5 0-8,-3 2-6,-4 0-7,-4 0-4,-1-2-2,-2-1-2,-2-3-2,3-4-1,6-6 3,7-5 2,7-6 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5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30265 34780 757,'-7'-8'70,"3"1"-6,1-1-7,2 1-5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7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30333 34540 504,'-7'-15'-3,"1"4"5,0 3 5,2 3 6,-1 1 5,-2 2 7,-2 0 5,-1 2 7,-2 1 0,2 2-6,1 2-7,1 2-5,0 1-4,2 1 0,0 1-1,2 2-1,1-1-1,2 1 1,2 0 0,2-1 0,2-1-1,2-2-2,1-4-3,3-2-3,2-3-2,0 0-1,1-2-3,1 0-1,1-2-3,-1-2-3,1-2-4,0-1-3,-3-3 0,-5 0 0,-5-1 3,-4-1 0,-5 1 3,-2 3 4,-3 2 2,-3 4 3,-1 2 3,2 2 1,3 2 2,1 2 1,1 1 2,0 2 0,1 0 1,-1 2 0,0-1 0,0 1 0,0 0-1,1 0-1,-1 0 3,2 1 3,0 2 5,2 0 4,2-1-1,4-3-7,4-2-5,4-4-6,2-1-6,3 0-2,2 0-5,1 0-2,0-2-3,-3-4 1,-2-4-1,-4-3 1,-2-3-1,-2 1-1,-3-1-1,0 1-1,-4 0 1,0 4 3,-3 3 3,-2 3 3,-2 2 5,-2 3 7,-2 4 9,-1 2 6,0 2 4,2 2-1,4 0-1,3 1 0,0 2-1,0 0 3,-1 1 1,-1 1 2,1-1-4,6-1-9,4-2-10,5-2-11,6-3-10,7-4-13,7-4-13,7-4-12,0-2-7,-8 0-1,-6 0-2,-6 1-1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3:4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39087 34793 622,'-7'-7'34,"2"-1"-4,2 0-3,2 0-4,1 1-4,-2-1-4,0 0-3,-1 0-4,-2 1-2,-2 2 0,-2 3 1,-2 1-1,0 1 0,1 0-1,1 0 1,0 0-2,2 1 1,-1 1-1,0 3 1,0 2 0,1 1-1,-1 0 2,0 0-1,0-1 1,1 1 1,0 2-1,2 0 1,1 1 1,0 1-1,2 0 0,0-1 0,2 1 0,0 0 0,2-1-1,0 1 0,2 0-1,0-2-1,1-1 0,2-2 0,0-2-2,1-2 0,2 0 0,0-2-2,1 0 0,1-2 0,-1 0-1,1-2 0,0 0 1,-1-2-1,1-2-1,0-2 0,0-1-1,-1-1 0,-1 0 0,-1 2-1,0 1 0,-2 0 0,-1 0-1,-1 0 0,0 1-1,-1-1 0,0 0 2,-1 0 0,2 0 1,-3 0 0,-3-1 0,-2-2-1,-3 1 1,-2-2-1,2 2 2,1 1 1,0 1 1,0 1 1,-3 2 1,-4 2 1,-2 2 1,-1 2 3,-1 2 2,1 2 4,-1 2 2,1 0 1,3 1-2,1 0-4,2 0-2,2 0-3,1 3-7,0 2-4,2 1-6,2 1-6,6-4-8,4-3-6,5-3-8,2-1-5,-3-2-5,-1 0-5,-2-2-4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4"/>
    </inkml:context>
    <inkml:brush xml:id="br0">
      <inkml:brushProperty name="width" value="0.02675" units="cm"/>
      <inkml:brushProperty name="height" value="0.02675" units="cm"/>
      <inkml:brushProperty name="color" value="#6ADCAB"/>
    </inkml:brush>
  </inkml:definitions>
  <inkml:trace contextRef="#ctx0" brushRef="#br0">79082 42530 822,'-5'-13'120,"3"3"-63,4 5-62,3 3-65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6"/>
    </inkml:context>
    <inkml:brush xml:id="br0">
      <inkml:brushProperty name="width" value="0.05958" units="cm"/>
      <inkml:brushProperty name="height" value="0.05958" units="cm"/>
      <inkml:brushProperty name="color" value="#6ADCAB"/>
    </inkml:brush>
  </inkml:definitions>
  <inkml:trace contextRef="#ctx0" brushRef="#br0">84329 40306 369,'-2'-29'47,"-2"7"-5,-4 5-6,-2 6-5,-2 5-4,1 2-4,-1 4-3,0 3-3,0 2-3,-3 3-1,-2 3 0,-1 4-1,-1 1-1,0 3 1,2 1-2,1 3 1,1 1-1,-1 4-1,0 3 0,1 3 0,0 0-1,2 0 0,2-1-1,3-1 0,1-1 0,2-2-1,2 0 0,2-1-1,1-2 0,0-3 0,0-3-1,0-3 0,1-3-1,4-2-1,2-4-1,3-3-1,3-2-1,2 0-1,1-2-2,3 0-1,1-3 0,1-4 0,1-4 1,1-3 0,1-4-1,1-3-3,1-4-4,1-1-2,1-4-4,1-3-3,0-3-3,2-2-3,-1-1-1,-3 2 3,-3 1 3,-3 3 1,-2 3 4,-3 4 2,-1 3 3,-2 4 3,-2 3 2,-1 1 1,0 1 1,-2 1 0,-1 2 9,-2 6 15,-3 4 17,0 6 16,-3 3 4,-1 1-9,0 3-9,-1 2-9,-2 1-5,0 1-4,-1 1-3,-2 1-3,1 2-1,-1 3 0,0 3 0,0 3 1,0 1-1,-2 0-1,0 1 0,-1-1-1,-1-1-2,0 0 0,1-1-2,-1-1-1,1-2-3,2-3-3,2-3-3,3-3-4,1-6-11,3-10-19,4-10-18,2-10-19,3-6-4,2-4 13,2-5 11,1-3 13,1-2 7,0 0 6,-2 0 3,-1 0 5,-1 2 5,0 4 2,-2 3 4,-1 5 4,0 3 3,-2 5 2,-1 3 1,0 4 3,-1 4 10,2 1 18,0 2 18,1 2 19,0 3 4,-2 5-12,-2 6-12,-2 4-11,-1 2-7,0 1-4,0-1-4,0 1-4,0 1-2,0 3-3,0 3-2,0 3-1,0-1-2,2-2 0,0-3 0,2-3 0,-1-2-1,-1-1-3,0-1-1,-1 0-2,1-5-5,7-5-3,6-6-6,6-6-5,1-6 0,-1-5 1,-3-7 3,-1-5 2,-1-5 1,1-2-1,1-4-2,1-2-1,-1-1-1,-2 5-2,-4 4-3,-3 4-2,-2 3-2,0 5-2,-2 3-3,0 5-3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6"/>
    </inkml:context>
    <inkml:brush xml:id="br0">
      <inkml:brushProperty name="width" value="0.04222" units="cm"/>
      <inkml:brushProperty name="height" value="0.04222" units="cm"/>
      <inkml:brushProperty name="color" value="#6ADCAB"/>
    </inkml:brush>
  </inkml:definitions>
  <inkml:trace contextRef="#ctx0" brushRef="#br0">87450 40250 521,'29'0'184,"-6"0"-46,-4 0-48,-4 0-47,-3 0-27,1 0-9,1 0-7,1 0-8,0 0-12,-1 0-18,-1 0-18,0 0-18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2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95500 37150 622,'-135'70'3,"32"-9"3,31-10 5,32-8 5,16-6 3,4 1 4,3-1 3,3 1 3,3-1-1,3 1-3,3-1-5,4 1-3,2-3-4,4-2-1,3-3-2,3-3-2,4-7-3,7-9-6,6-10-5,7-8-6,8-12-4,14-12-6,11-13-4,14-12-5,2-1 0,-6 14 5,-6 11 6,-6 14 5,-9 13 7,-8 16 9,-10 15 10,-9 17 9,-12 3 4,-11-5 1,-14-7 1,-11-5 0,-6-4-1,4 0-3,3 0-2,3 0-2,12-10-7,22-18-7,22-19-10,23-18-7,8-9-7,-3 4-4,-3 3-4,-2 3-3,-8 4 1,-8 7 7,-10 6 7,-9 7 7,-7 10 9,-3 16 12,-3 15 12,-2 17 11,-6 5 5,-6-3 0,-6-3-1,-6-2 0,1-3-7,9 1-12,10-1-14,10 1-11,4-7-7,0-12 0,0-13 0,0-12 1,0-7-3,0 1-3,0-1-3,0 1-4,-4-3-6,-5-2-7,-7-3-8,-5-3-7,-3-4-1,4-3 9,3-3 7,3-2 9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7"/>
    </inkml:context>
    <inkml:brush xml:id="br0">
      <inkml:brushProperty name="width" value="0.05525" units="cm"/>
      <inkml:brushProperty name="height" value="0.05525" units="cm"/>
      <inkml:brushProperty name="color" value="#6ADCAB"/>
    </inkml:brush>
  </inkml:definitions>
  <inkml:trace contextRef="#ctx0" brushRef="#br0">87723 39400 398,'29'0'89,"-3"0"-27,-5 0-25,-3 0-27,-3 1-12,-1 2 3,-1 2 3,-1 2 2,-2 1 3,-2 1 1,-4 1 1,-2 2 1,-2 0 2,0 1 3,0 1 3,0 2 3,0-1 1,0 1 1,0-1-1,0 1 1,-1 1-2,0 1-1,-2 3-3,0 1-1,-1 3-2,2 1-2,0 2-1,2 3 0,-1 1-3,0 2-1,-2 2-3,0 3-1,0 0-1,0 0-1,2 0 0,1 0-1,-1-1-1,-1-4-3,0-2-2,-1-3-3,-1-3-1,0-3-1,0-3 1,0-3-1,-1-2-1,-2-3-4,-1-1-3,-3-2-3,-2-2-5,-2-2-6,-1-3-6,-2 0-6,-3-2-4,-1 0-1,-3 0-2,-1 0-2,0 0 3,5 0 5,3 0 5,5 0 5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7"/>
    </inkml:context>
    <inkml:brush xml:id="br0">
      <inkml:brushProperty name="width" value="0.05425" units="cm"/>
      <inkml:brushProperty name="height" value="0.05425" units="cm"/>
      <inkml:brushProperty name="color" value="#6ADCAB"/>
    </inkml:brush>
  </inkml:definitions>
  <inkml:trace contextRef="#ctx0" brushRef="#br0">83313 39663 405,'-1'-15'3,"-1"2"4,0 2 7,-1 3 4,-2 1 3,-2 2 0,-2 2 0,-1 2-1,-3 2 0,0 2-4,-1 2-4,-1 2-3,-1 0-1,-2 1-1,0 0-1,0 0 1,-1-1-2,4-1-1,3 0-1,3-2-2,1 1 1,0 0 4,0 1 5,1 2 3,0 1 1,2 1 0,2 3 0,2 2 0,0 1-1,0 3 2,-2 2 2,0 1 0,0 3 1,0 3 0,2 3 0,0 3 1,1 2-2,0 2-1,0 2-2,0 2-1,0 0-1,-2 0-1,0-1-1,-2-2 0,0-1-2,1-3-2,-1-4-2,0-2-1,0-2-6,2-1-5,0-1-6,2-1-6,1-2-7,4-3-8,2-3-7,3-2-7,3-3-8,2-1-7,1-1-6,3 0-8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8"/>
    </inkml:context>
    <inkml:brush xml:id="br0">
      <inkml:brushProperty name="width" value="0.04372" units="cm"/>
      <inkml:brushProperty name="height" value="0.04372" units="cm"/>
      <inkml:brushProperty name="color" value="#6ADCAB"/>
    </inkml:brush>
  </inkml:definitions>
  <inkml:trace contextRef="#ctx0" brushRef="#br0">89561 40196 503,'-13'0'11,"8"-2"23,7 0 23,6-1 23,5-1 4,3 0-14,3 0-15,3 0-13,2 0-13,1 0-8,1 0-10,1 1-8,-1-1-7,-1 2-1,-3 0-2,-1 2-2,-4 2-10,-3 6-20,-4 4-18,-4 5-19,-4 0-4,-3-3 12,-2-5 12,-3-3 13,-2-2 8,0 0 5,0 0 6,0 0 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5:58"/>
    </inkml:context>
    <inkml:brush xml:id="br0">
      <inkml:brushProperty name="width" value="0.04582" units="cm"/>
      <inkml:brushProperty name="height" value="0.04582" units="cm"/>
      <inkml:brushProperty name="color" value="#6ADCAB"/>
    </inkml:brush>
  </inkml:definitions>
  <inkml:trace contextRef="#ctx0" brushRef="#br0">89306 40862 480,'-29'7'21,"7"-2"3,5-3 4,6 0 2,5-4 4,2 0 1,4-3 3,3-2 2,2-1-1,5 1-4,4-1-4,4 0-4,2 1-3,1 0-1,0 2-2,3 1 0,-1 0-4,3 2-3,0 0-4,1 2-4,0 1-5,0 2-6,1 2-6,-1 2-7,0 0-8,-1-1-10,-1-1-10,-1 0-9,-3-2-1,-3-1 11,-4 0 11,-4-1 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0"/>
    </inkml:context>
    <inkml:brush xml:id="br0">
      <inkml:brushProperty name="width" value="0.05049" units="cm"/>
      <inkml:brushProperty name="height" value="0.05049" units="cm"/>
      <inkml:brushProperty name="color" value="#6ADCAB"/>
    </inkml:brush>
  </inkml:definitions>
  <inkml:trace contextRef="#ctx0" brushRef="#br0">92222 39429 435,'-1'-9'25,"0"12"21,-2 13 22,0 14 22,-2 3 1,0-2-18,-1-3-18,-2-3-18,1 0-12,-1 5-5,0 3-5,0 4-4,-1 4-5,-1 6-3,-3 4-4,-2 6-3,1 0-7,1-3-8,2-2-10,3-4-9,1-4-6,2-6-6,2-6-4,2-5-6,1-6 2,0-3 9,0-4 7,0-4 8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0"/>
    </inkml:context>
    <inkml:brush xml:id="br0">
      <inkml:brushProperty name="width" value="0.05799" units="cm"/>
      <inkml:brushProperty name="height" value="0.05799" units="cm"/>
      <inkml:brushProperty name="color" value="#6ADCAB"/>
    </inkml:brush>
  </inkml:definitions>
  <inkml:trace contextRef="#ctx0" brushRef="#br0">93244 39720 379,'6'-12'50,"-3"10"0,-2 8-1,-4 10-1,-1 2-3,1-1-5,-1-3-4,0-1-6,-1 1-2,-2 5-1,-2 5-1,-1 5 0,-2 2-2,2-2-1,1 0-2,1-1-2,1-1-3,2 1-1,2-1-2,2 0-2,1-1-2,0-3-3,0-3-1,0-3-1,3-4-6,7-6-8,8-6-7,6-6-8,2-5-2,-2-6 1,-1-4 3,-3-4 3,-1-3 0,-3 1 2,-1 1 1,-2 1 0,-3 0 2,-1-1 3,-2-1 3,-2 0 4,-2 0 1,0 3 3,-2 3 3,0 3 1,-2 1 1,0 2 1,-2 1-1,0 1 0,-3 1-1,-2 2-3,-3 2-3,-3 3-1,-2 1-5,1 2-5,-1 2-6,0 2-6,2 1-3,1 1-4,2 2-2,3 0-4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1"/>
    </inkml:context>
    <inkml:brush xml:id="br0">
      <inkml:brushProperty name="width" value="0.05067" units="cm"/>
      <inkml:brushProperty name="height" value="0.05067" units="cm"/>
      <inkml:brushProperty name="color" value="#6ADCAB"/>
    </inkml:brush>
  </inkml:definitions>
  <inkml:trace contextRef="#ctx0" brushRef="#br0">94595 38712 434,'-7'-8'7,"0"2"14,2 1 14,1 1 14,2 0 8,5 0 2,6 0 2,4 0 3,4 1-6,1 0-10,3 2-12,1 0-11,2 1-7,-1-2-5,0 0-4,1-1-3,-2-1-8,-1 2-10,-3 0-9,-1 2-10,-2 0-10,-1 2-12,-1 0-11,0 2-11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01"/>
    </inkml:context>
    <inkml:brush xml:id="br0">
      <inkml:brushProperty name="width" value="0.05622" units="cm"/>
      <inkml:brushProperty name="height" value="0.05622" units="cm"/>
      <inkml:brushProperty name="color" value="#6ADCAB"/>
    </inkml:brush>
  </inkml:definitions>
  <inkml:trace contextRef="#ctx0" brushRef="#br0">96229 37661 391,'-7'-13'117,"2"8"-16,2 7-16,2 6-15,1 5-13,0 5-9,0 4-10,0 3-9,0 4-7,-2 3-5,0 2-4,-1 4-6,-1 1-3,2 0-3,0 0-4,2 0-2,-1-1-8,0-2-14,-2-1-12,0-3-14,-1-2-10,1-3-8,-1-4-7,0-1-7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6"/>
    </inkml:context>
    <inkml:brush xml:id="br0">
      <inkml:brushProperty name="width" value="0.04115" units="cm"/>
      <inkml:brushProperty name="height" value="0.04115" units="cm"/>
    </inkml:brush>
  </inkml:definitions>
  <inkml:trace contextRef="#ctx0" brushRef="#br0">84496 45700 534,'0'16'151,"0"1"-37,0 1-37,0 1-36,0 2-19,0 3-5,0 3-2,0 3-5,0-1-2,0-3-2,0-5-3,0-3-2,0-1-1,0 1-1,0 3-1,0 1-1,0 2 0,0 1-1,0 1 1,0 1-1,-1 0-1,0 1-1,-2-1-3,0 0-1,-1 0-1,0-3-1,1-1 1,-1-3 0,0-1-1,0-3 0,0-1-2,1-2 0,-1-2-3,2 1-5,0 0-5,2 0-5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7"/>
    </inkml:context>
    <inkml:brush xml:id="br0">
      <inkml:brushProperty name="width" value="0.04496" units="cm"/>
      <inkml:brushProperty name="height" value="0.04496" units="cm"/>
    </inkml:brush>
  </inkml:definitions>
  <inkml:trace contextRef="#ctx0" brushRef="#br0">85378 46080 489,'0'-13'52,"-2"6"-2,-1 6-1,0 6-2,-1 4-4,1 1-7,-2 3-5,2 2-7,-2 2-4,0 3-1,-2 3-3,0 3-1,0 1-3,1-1 0,0-1-1,2-1-1,0-1-2,2 1 0,0-1 0,2 0-2,0 0 0,0-1 0,0-1 1,0-1 0,0-1-2,0-3-3,0-1-2,0-2-3,2-2-2,4-1-3,4 0-2,3-2-2,3-1-1,0-2 1,-1-3 0,1 0 1,-1-4 0,-1 0 1,-1-3-1,-1-2 1,-1-2 1,0-2 0,-2-1 0,0-3 1,-2-1 1,1-1 2,0-1 1,0-1 1,-1-2 2,-1-1 0,0-3 1,-2-1 0,0-2 0,0 1 0,0 0-1,0 0-1,-1-1 1,0 1 1,-2-1 2,0 1 1,-3 1 0,0 5-1,-3 3 0,-2 5-2,-3 2 0,-3 0-3,-5 2-2,-3 1-2,-3 2-4,3 4-5,0 4-5,1 4-5,1 2-6,2 1-4,3 2-5,1 0-6,2 0 1,1-1 7,0 0 7,2-2 7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3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97550 36300 541,'45'-15'36,"-9"23"2,-10 22 4,-8 22 3,-8 15 0,-2 9-2,-3 10-2,-3 10-2,-7 4-4,-9 0-6,-10 0-5,-8 0-6,-9 0-5,-6 0-6,-6 0-3,-6 0-6,-6-4-5,-2-5-5,-3-7-6,-3-5-5,2-14-4,10-18-3,10-19-4,9-18-2,9-20-4,9-18-2,10-19-2,10-18-3,5-6 1,4 10 6,3 10 6,3 9 5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8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86397 45097 557,'1'-15'9,"4"4"16,2 3 16,3 3 17,3 1 4,3 2-9,4 0-9,2 2-9,0 0-7,-3 2-6,-3 0-6,-3 2-7,-3 1-4,-2 3-3,-4 3-4,-2 4-2,-4 1-3,-2 1-1,-4 1-1,-2 1-1,-3 0 0,-3 1-1,-3-1 0,-3 1-1,-1-2 0,3-1-1,1-2-2,3-3-1,0-1 1,2-2 4,1-2 3,1-2 3,4-3 10,8-3 13,8-2 14,7-3 14,5-2 1,0 2-13,-1 1-13,1 0-12,0 2-9,1 0-1,0 2-2,3 1-3,-2 0-11,-2 0-19,-1 0-19,-2 0-20,-3 0-4,-1 0 10,-2 0 11,-2 0 9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8"/>
    </inkml:context>
    <inkml:brush xml:id="br0">
      <inkml:brushProperty name="width" value="0.04818" units="cm"/>
      <inkml:brushProperty name="height" value="0.04818" units="cm"/>
    </inkml:brush>
  </inkml:definitions>
  <inkml:trace contextRef="#ctx0" brushRef="#br0">87784 44468 456,'0'-15'37,"0"2"-4,0 3-5,0 1-4,0 1-4,-2 0-1,0 0-4,-1 1-1,-3-1-1,-2 2 0,-3 0 2,-3 2 1,-2 1-1,2 2-3,1 2-3,1 2-3,-1 3-1,0 4 1,-1 3 0,-1 5 2,0 1-1,1 1 1,1-1-1,0 1 1,3-1-1,3-3-1,2-1-2,4-2-1,2-3-1,4-1 0,2-2 2,3-2 0,3-2-2,0 0-2,1-2-3,1 0-4,1-3-2,1-2-4,1-4-4,1-2-4,0-1-2,-3 1-2,-1 0-3,-2 2-1,-2 0 1,-1-2 3,0 0 4,-2-1 3,-1 0 5,-2 1 2,-3 0 4,0 2 4,-3 2 10,0 6 18,-2 4 16,0 6 18,-1 2 3,2 1-10,0 1-12,2 2-10,-1 0-6,0 1-3,-2 1-4,0 1-1,0 0-3,0 1-3,2-1 0,0 1-3,1 0-1,0 1 2,0 1 0,0 1 1,-1 2-7,-2 1-17,-2 2-17,-1 3-16,-1 0-8,2 0-2,2 0 0,2 1-2,1-4 2,-2-4 5,-1-5 4,0-4 6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9"/>
    </inkml:context>
    <inkml:brush xml:id="br0">
      <inkml:brushProperty name="width" value="0.04095" units="cm"/>
      <inkml:brushProperty name="height" value="0.04095" units="cm"/>
    </inkml:brush>
  </inkml:definitions>
  <inkml:trace contextRef="#ctx0" brushRef="#br0">82702 48628 537,'-21'-1'6,"3"0"13,4-2 12,5 0 12,4 0 3,8 0-6,6 1-7,7 2-6,5 0-5,1 0 1,3 0-2,1 0 0,2-1-1,3-2-2,1-2-1,3-1-2,1-2-2,2 2-2,2 1-2,2 0-2,3 1-2,2 1-1,4-1-2,2 0-1,3 0 0,2 2 1,2 0-1,1 2 2,2 0-2,0 0-2,-1 0-3,1 0-2,-2 0-3,-3 0-1,-2 0-1,-4 0-2,-2 0-1,-2 0 1,-2 0 0,-2 0 0,-2 0-2,-3 0-3,-4 0-4,-2 0-3,-4 0-3,-3 2 0,-5 0-2,-3 2-1,-3 0 1,-3 0 1,-1-1 2,-2 1 1,-2 0 0,0 0 1,-2 0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19"/>
    </inkml:context>
    <inkml:brush xml:id="br0">
      <inkml:brushProperty name="width" value="0.03115" units="cm"/>
      <inkml:brushProperty name="height" value="0.03115" units="cm"/>
    </inkml:brush>
  </inkml:definitions>
  <inkml:trace contextRef="#ctx0" brushRef="#br0">84112 49750 706,'-7'10'25,"2"3"1,2 5 0,2 4 1,2 1-2,0 0-1,2 1-4,0-1-1,0 2-2,0 3 1,-2 3-1,0 3 1,-3 3-2,0 6-6,-3 4-5,-2 6-4,0 2-6,-1 1-4,0 1-5,0 1-4,2-3-7,1-8-8,2-8-8,2-8-9,2-6-2,4-7 6,2-5 6,3-6 5,1-4 6,-3-2 6,-1-2 7,-2-2 6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0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85211 50191 578,'-1'-15'3,"0"4"7,-2 3 6,0 3 6,-1 4 4,0 7 2,0 7 1,0 8 2,1 1-1,0-1-2,2-3-3,1-1-3,0-1-2,0-1-2,0 1-2,0 0-2,2-1-1,5-1 2,5-1 3,6-1 1,0-3-4,0-4-12,0-6-9,-2-4-12,-1-4-5,1-2 0,0-1-1,-1-3 1,0-1 0,-1-1 2,-1-1 2,0-1 1,-3 0 3,-1 1 3,-2 0 4,-2 2 2,-2 0 3,0-1 4,-2-1 1,0-1 4,-3 0 1,-2 3-1,-4 1-1,-2 2 0,-2 3-1,-3 3-2,-2 2-2,-1 4 0,-2 1-2,-1 2 1,-1 0 0,-1 2 1,0 1-5,1 1-12,1 3-11,1 2-11,3 0-4,3-1 2,4 0 2,5-2 3,1-1 4,0 0 8,0-2 6,0 0 8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1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86500 50030 476,'29'-13'167,"-6"3"-39,-3 5-40,-6 3-39,-2 2-22,1 0-4,1 0-4,2 0-3,0 0-10,3 0-11,1 0-14,3 0-12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2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87565 49216 451,'0'-12'84,"0"8"-3,0 8-2,0 8-1,0 4-9,0 3-15,0 1-16,0 3-15,0 0-8,0 1-4,0-1-2,0 1-3,0-1-5,0 0-5,0 1-7,0-1-6,-1 0-6,0-1-5,-2-1-7,0-1-6,0-1-2,1-3 1,0-1 3,2-2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2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87500 48446 608,'8'-14'11,"0"5"13,-1 3 12,1 4 13,2 2 3,4 0-5,3 0-5,5 0-5,1 0-6,-1 0-7,-1 0-7,-1 0-6,0 0-5,1 0-3,1 0-1,1 0-4,1 0-1,-1 0-3,1 0-1,-1 0-2,2 0-2,3 0 0,3 0-3,3 0 0,1 0-2,0-2 0,0 0 0,0-1-2,-1-1 0,-3 2-2,-3 0 0,-3 2-3,-3 0 0,-1 0-1,-3 0-2,-1 0-1,-5 0-1,-6 2-1,-8 0-1,-6 2-2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3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88141 49200 481,'22'9'99,"0"1"-22,-1 3-23,-1 2-22,-1 1-11,-1 1 1,-1 1 1,0 1 2,-3 2 0,-1 1-1,-3 3-1,0 1 0,-3 1-2,-1-1-4,-1-1-4,0-1-2,-2 0-5,-2 3-3,-2 1-5,-2 3-4,-3-1-3,-2-2-2,-3-2-4,-3-1-2,-3-1-4,-1 3-5,-3 1-4,-1 3-5,-2-1-4,-1 0-3,-1-1-3,-1-1-4,1-3 1,3-5 5,3-5 4,3-5 4,2-2 5,-1 0 6,1 0 4,-1 0 6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83660 49481 511,'-9'-7'5,"-2"1"9,-2 0 9,-1 2 10,-1 0 2,2 2-4,3 0-6,1 2-4,1 1-3,0 4 1,0 2-1,1 3 1,-2 3-1,-2 2 1,-2 1 0,-1 3 0,-2 1-1,2 1-2,1 1-2,1 1-1,0 1-1,0 1 0,1 1 0,-1 1 1,1-1-2,0 0-2,2-1-2,1-1-2,0 0-2,2-1 0,1 1 0,0-1-2,1 1 0,1 1-4,-1 1-1,0 1-3,0-1-2,2 0-4,0-1-3,2-1-3,2 0-3,4-1-3,4 1-3,3-1-3,4-1-2,3-1-2,3-2-2,3-3-2,0-2 1,-3-4 5,-3-4 4,-3-4 4,-2-2 2,-1 0 0,0 0-1,-2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7"/>
    </inkml:context>
    <inkml:brush xml:id="br0">
      <inkml:brushProperty name="width" value="0.04047" units="cm"/>
      <inkml:brushProperty name="height" value="0.04047" units="cm"/>
      <inkml:brushProperty name="color" value="#00BFF2"/>
    </inkml:brush>
  </inkml:definitions>
  <inkml:trace contextRef="#ctx0" brushRef="#br0">92186 26440 543,'8'-19'15,"-1"10"16,1 10 14,0 10 16,-1 6 3,-2 3-10,-3 3-9,0 3-10,-2 3-7,0 2-5,0 4-4,0 3-4,-2 1-4,-4 2-4,-4 0-4,-4 2-3,-3-1-5,-3-2-7,-3-2-7,-2-2-7,-1-3-2,3-5 3,3-5 2,3-5 4,1-5-7,2-5-15,1-4-15,1-6-15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4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98100 35550 450,'46'-22'-11,"-5"6"12,-7 7 11,-5 6 11,-4 6 5,0 6-1,0 7-3,0 6-1,-4 7-2,-5 10 0,-7 10-1,-5 9-1,-4 4 0,0 1 1,0-1 0,0 1-1,-4 2 2,-5 7-1,-7 6 0,-5 7 1,-1 4-1,6 3-1,7 3-1,6 4-1,1 4-2,-3 6 0,-3 7-1,-2 6-2,-1 4 0,3 4-1,3 3-2,4 3-1,1-2-2,0-6-2,0-6-3,0-6-1,0-9-4,0-8-4,0-10-2,0-9-4,-2-20-6,-3-27-6,-3-28-6,-2-28-8,-6-26-1,-6-21 1,-6-22 2,-6-22 1,-7-15 2,-6-5 1,-6-7-1,-6-5 1,2-1 3,14 6 4,11 7 6,14 6 5,7 9 3,3 13 2,3 12 3,4 13 3,2 10 3,4 10 5,3 10 6,3 9 5,3 7 2,3 7 2,3 6 0,4 7 2,1 7-1,0 9 1,0 10 0,0 10 0,-4 8-2,-5 10-1,-7 10-2,-5 9-2,-9 9-2,-9 9-1,-10 10-2,-8 10-1,-6 0 0,1-5 0,-1-7 0,1-5 1,2-8-2,7-5-2,6-7-5,7-5-2,8-17-5,14-24-4,11-26-6,14-24-5,11-23-4,14-18-3,11-19-2,14-18-3,10-18 1,9-16 3,10-15 3,10-15 3,2-7 3,-3 3 5,-3 3 3,-2 4 5,-11 11 3,-15 23 2,-15 22 3,-16 22 3,-15 18 3,-11 16 7,-14 15 6,-11 17 5,-11 16 8,-5 19 8,-7 19 10,-5 19 8,-3 10 1,4 4-7,3 3-6,3 3-6,3-1-8,3-2-5,3-3-6,4-3-6,5-6-4,10-5-4,10-7-1,9-5-4,7-3-2,7 4-2,6 3-3,7 3-2,-3-1-3,-8-2-5,-10-3-3,-9-3-4,-7 1 0,-3 6 3,-3 7 4,-2 6 4,-8 1 3,-8-3 2,-10-3 3,-9-2 3,-9-3 2,-5 1 1,-7-1 1,-5 1 2,-3-1 0,4 1 0,3-1 0,3 1 1,1 1-1,1 3-2,-1 3 0,1 4-1,2 1 0,7 0-1,6 0 1,7 0 0,0 0-1,-2 0-1,-3 0-2,-3 0-2,-6-10-5,-5-18-9,-7-19-9,-5-18-9,0-15-1,10-9 7,10-10 7,9-8 7,7-3 5,7 7 5,6 6 4,7 7 3,4 4 4,3 3 2,3 3 2,4 4 3,2 1 0,4 0 0,3 0 0,3 0-1,1 3-2,1 6-3,-1 7-2,1 6-4,-7 7-1,-12 10-2,-13 10-1,-12 9-1,-12 4 0,-8 1-1,-10-1 0,-9 1-1,-5-1 1,0 1 0,0-1 1,0 1 1,3-4 0,6-6 1,7-6 1,6-6 1,10-6-1,17-2-1,15-3-2,16-3-2,5-4-3,-2-3-4,-3-3-5,-3-2-4,-6-5-1,-5-2 0,-7-3 2,-5-3 0,-3-1 4,4 4 5,3 3 6,3 3 5,3 3 3,3 3 1,3 3 1,4 4 1,-4-1-2,-9-3-3,-10-3-2,-8-2-4,-6-3 0,1 1 1,-1-1 2,1 1 2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4496" units="cm"/>
      <inkml:brushProperty name="height" value="0.04496" units="cm"/>
    </inkml:brush>
  </inkml:definitions>
  <inkml:trace contextRef="#ctx0" brushRef="#br0">89856 49089 489,'8'-15'63,"-2"2"-14,-1 3-13,0 1-13,-2 1-8,-1 0-2,0 1-4,-1-1-3,-1-1-1,0 0-1,0-1 1,0-1-1,-1 0 0,-1 0-2,0 2-1,-1 1-1,-3 2-1,-4 4 2,-4 4 0,-3 4 2,-2 3 1,3 3 2,1 3 1,2 3 2,1 2 2,1-1 1,-1 1 1,0-1 1,2 0-1,3-1 0,2-1-2,4 0-1,1-2-1,0-1-1,0-1-1,0-1-1,3-3-3,6-6-7,5-6-6,7-6-6,1-4-4,-1-1-1,-3-3 1,-1-1-1,-3-1 1,-1 3 2,-2 1 1,-2 2 2,-1 2 1,0 1 0,-1 1 2,1 0 0,0 5 11,0 6 22,0 8 21,0 6 22,-1 2 4,-1-1-12,-1-3-14,0-1-12,-1-1-13,2 2-11,0 0-10,1 1-12,1-1-17,0-1-23,0-2-23,0-2-22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3918" units="cm"/>
      <inkml:brushProperty name="height" value="0.03918" units="cm"/>
    </inkml:brush>
  </inkml:definitions>
  <inkml:trace contextRef="#ctx0" brushRef="#br0">92050 47781 561,'10'-8'108,"3"2"-22,5 1-21,4 1-21,0 0-14,0 2-6,-1 0-5,0 2-6,-3 0-2,0 0-1,0 0 1,-2 0 0,-1 0-5,-1 2-6,-1 0-7,0 2-7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5"/>
    </inkml:context>
    <inkml:brush xml:id="br0">
      <inkml:brushProperty name="width" value="0.03926" units="cm"/>
      <inkml:brushProperty name="height" value="0.03926" units="cm"/>
    </inkml:brush>
  </inkml:definitions>
  <inkml:trace contextRef="#ctx0" brushRef="#br0">91982 48346 560,'-19'-1'19,"9"0"14,8-2 14,9 0 13,7-1 1,2 0-9,3 1-11,3-1-11,1 0-6,1 0-3,-1 0-3,0 1-3,0-1-4,-1 2-5,-1 0-4,-1 2-6,1 0-6,1 0-9,2 0-8,3 0-9,-1 0-4,-1 0-2,-3 0 0,-1 0-1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6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94909 46611 452,'0'-13'52,"0"8"-1,0 7-2,0 6-1,0 5-3,0 1-2,0 3-3,0 2-3,0 1-4,0 2-3,0 3-5,0 1-4,-1 2-2,0 1-3,-2 1-2,0 1-2,-2 1-3,0 4-5,-1 2-5,-1 4-5,-2 1-5,0 0-8,-1 0-6,-1 0-7,0-1-2,2-2 3,2-2 2,3-2 4,0-3-1,2-3-5,0-5-4,2-3-4,1-5-4,2-3 0,2-4-2,2-4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5087" units="cm"/>
      <inkml:brushProperty name="height" value="0.05087" units="cm"/>
    </inkml:brush>
  </inkml:definitions>
  <inkml:trace contextRef="#ctx0" brushRef="#br0">96178 47155 432,'0'-13'10,"-2"6"20,0 6 19,-2 6 21,0 4 3,1 3-11,-2 4-13,2 2-12,-2 1-8,0 1-3,-2-1-5,0 1-4,0 1-2,1 3-1,0 2-1,2 5 0,0-1-2,2-2-2,0-2-1,2-1-2,0-3-2,2-1-3,0-3-1,2-1-2,1-3-2,1-1-2,3-2 0,2-2-2,3-4-5,5-6-8,5-6-8,5-6-9,1-4-1,-1-1 4,-3-3 6,-1-1 4,-3-1 5,-2-1 3,-1 1 3,-2-1 3,-3 1 2,-3 1 3,-3 1 1,-2 1 3,-3 1 1,-2 1 2,-2 1 0,-2 1 0,-3 2 2,-2 2-1,-3 4 0,-3 3 1,-2 1-1,-2 0-2,0 0-2,-1 0-1,-1 2-3,-1 2-5,-1 4-5,-1 2-4,2 1-5,3 0-8,5-2-5,3 0-8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97912 45281 561,'8'-7'25,"0"1"4,0 0 5,-1 2 4,1 0 2,0 2-1,0 0-2,-1 2-2,2 1-1,0 4-4,1 2-3,1 3-2,-2 3-5,-4 0-6,-6 1-5,-4 1-7,-3 0-2,-2-1-3,0-1 0,-1 0-2,-1-1-3,1-1-4,-1 1-3,1 0-4,1-1 1,6 1 7,4 0 6,6 0 7,2-1 3,3 1 1,2 0 2,1 0 1,-1 0 1,-6 3-1,-6 2-1,-6 1-1,-3 1-1,-2-1-3,0-1-1,-1 0-3,-1-3-4,-1-1-5,-1-2-7,-1-2-6,0-3-7,2-3-12,3-2-9,1-3-12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7"/>
    </inkml:context>
    <inkml:brush xml:id="br0">
      <inkml:brushProperty name="width" value="0.04434" units="cm"/>
      <inkml:brushProperty name="height" value="0.04434" units="cm"/>
    </inkml:brush>
  </inkml:definitions>
  <inkml:trace contextRef="#ctx0" brushRef="#br0">98638 45200 496,'0'22'116,"0"-3"-24,0-3-26,0-3-25,0-1-14,3 0-4,2-1-2,2 1-4,0 0-1,0 0-1,-2-1-1,0 1 0,-1-1-2,1-1-2,2 0-1,0-2-3,0 1-2,-2 2-4,-3 1-2,0 3-4,-5 1-4,-4 1-4,-6 1-3,-3 1-4,-5 0-5,-2-3-4,-1-1-5,-2-2-5,0-2-3,3-1-1,3 0-2,3-2 0,2-1 0,2-2 5,3-3 5,1 0 4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28"/>
    </inkml:context>
    <inkml:brush xml:id="br0">
      <inkml:brushProperty name="width" value="0.027" units="cm"/>
      <inkml:brushProperty name="height" value="0.027" units="cm"/>
    </inkml:brush>
  </inkml:definitions>
  <inkml:trace contextRef="#ctx0" brushRef="#br0">99150 45179 814,'9'-8'3,"1"2"4,3 1 5,2 1 6,1 0 2,1 2 3,1 0 2,1 2 1,1-1-2,1 0-7,1-2-8,1 0-7,-2-1-14,-2 1-17,-3-1-19,-2 0-19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101156 48291 539,'10'-10'4,"2"-4"7,3-4 9,3-3 7,0-1 2,-5 3-3,-3 3-3,-4 3-4,-1 0-2,2 0-2,1-1-2,3-1-2,-1-1-1,-2 1-2,-4-1-1,-2 1-1,-4-1-1,-4 2-2,-4 1 0,-3 1-2,-3 2 0,0 4-1,1 4 0,-1 4 0,0 4 0,-1 2 1,-2 3 0,1 3 2,-1 3 1,0 1 1,2 3 1,1 1 1,1 2 1,1-1 1,1 1 1,0-1 1,3 0 0,3-1 0,2-1 1,4-1-1,1-1-1,0-3-2,0-1-2,0-2-2,2-2-2,4 1-2,4 0-3,3 0-2,2-2-2,-1-3-3,0-2-1,-2-4-3,0-3-1,1-4-2,1-4 0,2-3-1,-1-3-1,-1-2 2,-1 0 0,0-1 2,-3 1 3,-1 3 8,-2 3 7,-2 3 6,-1 3 7,2 6 6,0 4 4,1 6 6,1 2 0,0 1-4,0 1-3,0 1-5,-1 1-4,1 0-5,0-1-3,0 1-6,0-1 0,-1-1 0,1-1 2,0 0 1,0-2-6,0 1-13,0 0-11,-1-1-14,1 0-6,0-2-4,0-2-1,0-2-3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3504" units="cm"/>
      <inkml:brushProperty name="height" value="0.03504" units="cm"/>
    </inkml:brush>
  </inkml:definitions>
  <inkml:trace contextRef="#ctx0" brushRef="#br0">102900 48162 627,'9'-15'-1,"1"4"-3,3 3-1,2 3-2,-1 2 4,-1 0 10,-2 2 10,-2 0 10,1 1 8,3-2 4,5 0 6,3-1 4,2-1-1,-1 2-8,-1 0-6,-1 2-8,-1 0-8,-1 2-10,0 0-10,-2 2-10,-2 0-4,-3 1 1,-3 1 1,-2 2 1,-3 0-7,-2-1-19,-2 1-17,-2 0-17,-1-1-2,0-1 16,0-1 16,0 0 15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4:35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98750 36800 432,'71'-25'35,"-5"0"-7,-7 0-7,-5 0-8,-6 3-3,-3 6 0,-3 7 1,-2 6 0,-5 6-1,-2 6-1,-3 7-1,-3 6-1,-10 6-3,-16 6-4,-15 7-5,-15 6-3,-9 1-3,1-3 0,-1-3-1,1-2 0,-3-3 0,-2 1 2,-3-1 3,-3 1 3,8-7 1,23-12 1,22-13 2,22-12 1,8-9 0,-2-2-3,-3-3-2,-3-3-2,-7-2-5,-9 0-5,-10 0-7,-8 0-6,-9 0 1,-6 0 5,-6 0 7,-6 0 7,-2 0 3,3 0 1,3 0 2,4 0 1,1 3 3,0 6 5,0 7 5,0 6 5,3 7 8,6 10 12,7 10 13,6 9 12,4 6 1,4 3-10,3 3-11,3 4-10,-2 1-7,-6 0-4,-6 0-2,-6 0-4,-4 1-2,1 4-2,-1 3-2,1 3-2,1-2-1,3-6-2,3-6-1,4-6-2,8-7 0,17-6 0,15-6 1,16-6 0,12-7 2,9-6 2,10-6 2,10-6 3,5-4 1,4 1-1,3-1 1,3 1-1,-2 1 0,-6 3 2,-6 3 2,-6 4 0,-7 1 0,-6 0-3,-6 0-4,-6 0-2,-4-2-5,1-3-4,-1-3-5,1-2-5,-7-6-2,-12-6 0,-13-6 0,-12-6-1,-7-6-3,1-2-7,-1-3-9,1-3-7,-4 1-8,-6 6-5,-6 7-7,-6 6-5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8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102842 48900 631,'-3'6'7,"8"-1"16,9-2 16,9-2 15,4-1 4,-1 0-9,-1 0-8,-1 0-9,0 1-6,1 0-7,1 2-6,0 0-6,1 1-7,-3 0-7,-1 0-8,-3 0-8,-1-1-6,-3 1-4,-1 0-4,-2 0-5,-2-1-2,-1 0-2,-1-2-1,0 0-2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3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104852 46765 458,'0'-28'1,"2"5"3,0 7 2,2 5 3,-1 5 8,-2 6 14,-2 4 12,-2 6 14,-3 4 2,-2 7-11,-3 5-11,-3 7-10,-2 2-6,2 0 0,1 0 0,1 1-1,0-1-2,0 2-1,1 1-2,-1 0-2,1 2-2,0 2 0,2 3-1,1 1 0,1-2-3,2-2-2,2-5-3,2-4-2,2-3-3,2-3-2,2-3-3,2-3-1,2-4-2,1-3-2,3-4-2,2-4-1,0-4-2,1-4 0,0-4 0,-1-4-1,1-3 1,0-3 2,-1-3 2,1-3 2,-2-2 1,-1 1 1,-2-1 1,-2 1 0,-2 0 4,-2 3 6,-3 1 6,0 3 7,-6 2 1,-6 4-2,-7 4-4,-7 4-2,-4 5-9,-1 6-14,-1 5-14,-1 7-14,3 1-4,5-3 6,7-3 8,5-2 6,3-3 2,-2 1-2,0 0-2,-1 0-2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2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85178 55516 597,'7'-12'64,"-1"8"-5,-1 8-6,0 8-5,-2 4-7,0 3-8,-2 1-6,0 3-8,-3 1-5,0 2-1,-3 3-1,-2 1-2,-1 2-3,1-1-4,-1 0-6,0 0-5,0 1-2,1 1 1,-1 1 1,0 0 1,1 1-1,0-2-6,2 0-4,1-1-5,0-3-3,2-5-2,0-5-2,2-5-1,1-3-2,2-2-1,2-3 0,2 0-2,0-4 4,-1-3 5,-1-2 8,0-3 5,-1-2 4,0 2-2,-1 1-2,1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3"/>
    </inkml:context>
    <inkml:brush xml:id="br0">
      <inkml:brushProperty name="width" value="0.04101" units="cm"/>
      <inkml:brushProperty name="height" value="0.04101" units="cm"/>
    </inkml:brush>
  </inkml:definitions>
  <inkml:trace contextRef="#ctx0" brushRef="#br0">86197 56111 536,'-1'-13'31,"0"8"6,-2 7 5,0 6 6,-1 4-2,0-1-6,0 1-7,0 0-7,0 0-5,1 1-2,-1 1-3,0 2-3,0-1-1,2 1-1,0 0-2,2-1 0,0 1-1,0-1 1,0 1 1,0 0 1,0-1-3,0 1-3,0 0-6,0-1-3,1 1-3,2 0 0,2-1 0,2 1 0,1-2-2,1-3-2,2-3-4,0-2-2,0-3-1,1 0 1,0-2 2,0 0 2,-1-3 0,1-4 1,0-4-1,0-4 0,0-2 1,1-3 0,1-2 0,1-1 0,0 0 0,-2 1 1,-3 3 0,-1 1 1,-1 2 0,-2 1 4,-1 1 2,0 0 3,-2 1 2,0 1 3,-2-1 2,0 0 2,-3 1 1,0 1-1,-3 0-2,-2 2-2,-2 1 0,-2 1-2,-2 0-1,-1 2-2,-2 0-2,-1 2-5,-2 0-4,1 2-5,-2 0-5,1 2-4,-1 0-4,0 2-5,3 0 0,3 0 3,4-1 5,4 2 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4"/>
    </inkml:context>
    <inkml:brush xml:id="br0">
      <inkml:brushProperty name="width" value="0.03521" units="cm"/>
      <inkml:brushProperty name="height" value="0.03521" units="cm"/>
    </inkml:brush>
  </inkml:definitions>
  <inkml:trace contextRef="#ctx0" brushRef="#br0">87500 54797 624,'2'-14'5,"4"2"10,3 4 9,5 3 10,1 1 2,-1 2-2,-1 0-4,0 2-4,-2 0-2,1 2-4,0 0-1,-1 2-4,0 1 0,-2 1 0,-2 3 0,-2 2 1,-3 1-2,-1 1-4,-2 2-4,-1 0-3,-3 1-5,-2 1-4,-2 1-5,-2 1-4,0 0-1,-1-3 1,0-1 3,1-2 2,-1-2 1,2-3 1,1-1 1,1-2 2,3-2 1,6 0 2,6-2 3,5 0 2,3-1 3,-1 2 2,-1 0 2,0 2 3,-2 0 0,1 0-2,0-1-2,0 1-2,-2 2-2,-1 2-1,-2 3-2,-2 4-1,-3 0-1,-4-1-1,-4-1-1,-4-1-1,-2 0-2,1 0-3,-1-1-2,0 1-3,1 0-2,-1 0-3,0-1-1,1 1-3,0-3-6,4-4-10,3-6-11,2-4-9,3-3 1,0 0 11,2 1 12,0-1 12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4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88633 55328 551,'6'-6'9,"-1"6"20,-2 5 18,-2 4 20,-1 3 3,-2 3-12,0 2-12,-1 1-12,-1 1-8,4-1-4,0-1-5,4 0-5,-1-2-4,1-1-5,0-1-5,0-1-5,1-2-2,2-2 0,2-4 0,1-2 0,4-4-1,2 0-2,3-3-2,3-2-3,-1-1 0,-3-2 2,-5 0 3,-3-1 1,-2-1 2,0 1 1,0-1 1,-1 0 1,1 0 2,-2 1 0,-1-1 2,0 0 2,-2 0 0,-1-1 2,0-1 1,-1-1 1,-2-1 0,-1 2 1,0 1-1,-1 1-1,-2 1 0,-2 2-2,-2 2-3,-1 3-2,-3 0-4,0 2-4,-1 0-6,-1 2-5,-1 2-3,-1 6-4,-2 4-2,1 5-3,-1 2 0,2-1 3,3-1 1,1-1 3,2-1 4,3-3 3,1-1 5,2-2 4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6"/>
    </inkml:context>
    <inkml:brush xml:id="br0">
      <inkml:brushProperty name="width" value="0.04303" units="cm"/>
      <inkml:brushProperty name="height" value="0.04303" units="cm"/>
    </inkml:brush>
  </inkml:definitions>
  <inkml:trace contextRef="#ctx0" brushRef="#br0">83676 57759 511,'-21'-1'3,"5"0"7,5-2 5,5 0 8,4-1 5,5 0 6,6 0 7,4 0 5,3 1 0,-1 1-7,1 0-6,0 2-7,0-1-5,3-1 0,1 0-2,3-1-2,1-2-1,3-2-3,1-2-2,3-1-2,0-1-2,0 2-3,1 2 0,-1 3-2,1 0-2,1 2 0,0 0 0,2 2-1,0 0 1,1 0-1,-1 0 0,0 0 1,0 0 0,-2 0 1,0 0 0,-1 0 0,0 0 0,-1 2-2,0 0-1,1 2-1,-1-1 0,0-1 0,1 0 1,-1-1 0,1-1 0,1 0 0,0 0-1,2 0 0,1 0-1,1 0 1,0 0 0,2 0 0,0 0 0,0 1 0,0 2 0,1 0-1,-2 1 0,0 0-1,-2 0-1,0 0 0,-1 0-1,-1 0 0,-1-1 0,-1 1 0,-1-1 1,0 0 0,1-2 0,-1 0 0,0-2 1,-2-2-1,0-2 1,-1-1 0,-1-2-1,-3 2-2,-1 1 0,-3 0-2,-3 3-6,-6 2-11,-6 4-11,-6 2-11,-4 1-1,0-1 10,-2 0 9,0-2 10,-1 0 3,1 0-2,-1 0-3,0 0-1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86325 58825 333,'49'20'167,"16"14"-1,16 14 1,15 16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8"/>
    </inkml:context>
    <inkml:brush xml:id="br0">
      <inkml:brushProperty name="width" value="0.03656" units="cm"/>
      <inkml:brushProperty name="height" value="0.03656" units="cm"/>
    </inkml:brush>
  </inkml:definitions>
  <inkml:trace contextRef="#ctx0" brushRef="#br0">86211 58850 601,'7'-26'49,"-2"10"0,-3 12 1,0 11-1,-3 4-4,0 1-8,-2 0-8,0-1-9,-1 3-3,0 2-2,0 3 0,1 3-1,-2 2-5,0 3-8,-1 1-9,-1 2-8,-1 3-5,2 5 1,1 3 0,1 4 1,0 0-3,2-2-5,0-4-3,2-2-6,0-5-3,0-6-1,0-5-3,0-6-1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86812 59200 545,'-14'1'22,"3"2"8,3 2 7,2 2 7,2 0 0,1 1-5,-1 0-5,0 0-6,0 0-4,2 1-3,0 2-3,2 0-3,0 1-2,0 1-1,0 1-1,0 2-2,0 0 0,0 1 0,0 1 0,0 1 1,0-1-2,2-1-2,0-2-3,2-3-4,0 0-2,2 0-3,0-1-4,1 1-2,2-2-3,2-4-2,1-4-2,3-4-2,0-5 1,-1-6 4,-1-5 2,0-7 3,-2-2 2,1 0 1,0-1 0,0 1 1,-2 1 1,-1 5 2,-2 3 3,-2 5 1,-2 2 1,-2 0-1,-2 2 0,-2 1 0,-2 0 0,-2 0 2,-2 0 1,-1 1 3,-3 0-3,-2 4-7,-1 2-7,-3 4-6,1 1-6,3 0-5,3-1-4,2 1-5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64875 4900 333,'157'63'167,"51"46"-1,49 47 1,51 47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87811 58965 640,'-13'0'9,"8"0"17,7 0 19,6 0 17,4-1 3,1 0-12,1-2-11,1 0-12,1 0-11,2 1-11,0 0-9,1 2-12,-1 0-8,0 0-10,-1 0-8,0 0-8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49"/>
    </inkml:context>
    <inkml:brush xml:id="br0">
      <inkml:brushProperty name="width" value="0.03377" units="cm"/>
      <inkml:brushProperty name="height" value="0.03377" units="cm"/>
    </inkml:brush>
  </inkml:definitions>
  <inkml:trace contextRef="#ctx0" brushRef="#br0">88379 58581 651,'8'-14'36,"0"5"-4,0 3-4,0 4-5,-1 2-2,1 0-1,0 0-1,0 0-2,-1 1 0,-1 2-1,-1 2 0,0 2-1,-2 1 0,0 1 0,-2 1 0,0 2-1,-1-1-2,0 1-5,0 0-4,0-1-5,-1 2-2,-2 0 1,-2 1 0,-2 1 2,-1 0-2,-1-1-2,-2-1-3,0 0-3,0-3 0,-1 1 0,0-2 1,1 0 0,-1-2 2,2-1 3,1-1 3,1 0 3,2-2 3,4 0 5,4-2 4,4 0 4,3-2 0,1 0-2,3-2-2,1 0-4,2-1-3,0 2-6,-1 0-4,1 2-5,-1 0-6,1 0-7,-1 0-7,1 0-8,-2 0 0,-1 0 4,-2 0 4,-2 0 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0"/>
    </inkml:context>
    <inkml:brush xml:id="br0">
      <inkml:brushProperty name="width" value="0.03648" units="cm"/>
      <inkml:brushProperty name="height" value="0.03648" units="cm"/>
    </inkml:brush>
  </inkml:definitions>
  <inkml:trace contextRef="#ctx0" brushRef="#br0">89300 58105 603,'14'-13'42,"-1"6"-4,-2 6-6,-2 6-3,-1 4-5,1 1 0,2 3-3,0 2-1,0 1-2,1-1 1,0 1-2,0 0 1,-2-1-2,1 3-1,-2 0-1,0 1-1,-2 1-2,-1 1-1,-1 1-3,0 1-1,-1 0-4,0 1-2,-1-1-3,2 1-3,-3 0-4,-3 3-3,-2 1-3,-3 2-3,-3 2-4,-2-1-3,-2 0-3,-1 0-4,-2 1 0,-1-1 1,-2 0 2,1 1 1,-1-4 0,3-4-2,1-5-3,2-4-1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0"/>
    </inkml:context>
    <inkml:brush xml:id="br0">
      <inkml:brushProperty name="width" value="0.03882" units="cm"/>
      <inkml:brushProperty name="height" value="0.03882" units="cm"/>
    </inkml:brush>
  </inkml:definitions>
  <inkml:trace contextRef="#ctx0" brushRef="#br0">85306 58450 566,'-15'0'2,"1"0"3,0 0 4,2 0 3,-1 2 4,-1 4 4,-3 4 4,-1 3 5,-1 2 0,1-1-5,0 0-3,3-2-4,-2 0-2,0 1 0,-1 2 1,-1 0 0,0 1 0,1 1 1,1 1-1,1 1 1,1 1-1,1 1-2,1 1-1,0 1-1,3 2-2,3 3-3,2 3-2,4 3-2,2 1-1,4 2 1,2 1 2,3 0 2,4 0-7,4-1-13,3-3-14,4-2-15,4-2-7,1-3 0,2-3-1,2-3-2,0-4 4,-3-3 5,-4-4 6,-2-4 6,-3-3 5,-3-1 3,-3 0 3,-2-1 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1"/>
    </inkml:context>
    <inkml:brush xml:id="br0">
      <inkml:brushProperty name="width" value="0.03979" units="cm"/>
      <inkml:brushProperty name="height" value="0.03979" units="cm"/>
    </inkml:brush>
  </inkml:definitions>
  <inkml:trace contextRef="#ctx0" brushRef="#br0">90409 58200 552,'-8'36'135,"2"-4"-32,1-5-31,0-5-32,2-3-17,0 1-4,2-1-4,0 1-5,1-1-4,-2 1-2,0-1-4,-1 1-3,0-4-5,3-7-9,4-6-8,2-8-9,3-4 0,2-3 5,2-4 7,1-1 5,2-2 3,-1 1-1,1 0-1,0 2 0,-1 2 2,-1 3 5,-1 3 7,-1 2 5,-1 3 5,0 2 7,-2 2 6,-1 2 7,0 2 0,-2 0-1,-1 1-4,0 2-2,-2 1-1,-2 1-1,-2 3 1,-2 2 0,-3 0-3,-2-1-4,-3-1-5,-3-1-3,-2-1-6,1-2-2,-1-3-5,0-1-3,1-1-7,-1 0-8,0 0-10,1 0-9,0-1-2,2-2 1,3-2 3,1-2 3,1-2 1,2 0 2,1-1-1,1-1 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1"/>
    </inkml:context>
    <inkml:brush xml:id="br0">
      <inkml:brushProperty name="width" value="0.03329" units="cm"/>
      <inkml:brushProperty name="height" value="0.03329" units="cm"/>
    </inkml:brush>
  </inkml:definitions>
  <inkml:trace contextRef="#ctx0" brushRef="#br0">90350 57610 660,'1'-14'24,"2"2"-2,2 4-2,2 3-1,1 1 1,1 1 2,1-1 4,2 0 2,0 0 0,3 2-2,1 0-2,3 2-3,1-1-3,-1 0-3,1-2-3,-1 0-2,1 0-5,-1 1-7,1 0-5,-1 2-6,0 0-6,-1 0-6,0 0-8,-2 0-5,-2-1-6,-1 0-3,-2-2-4,-2 0-3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2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92650 56912 570,'15'-14'135,"-1"5"-32,-1 3-34,0 4-33,1 1-18,5-2-4,5-2-5,5-2-3,1 1 0,0 1 1,-1 2 2,-1 2 3,-3 1-7,-1 0-12,-4 0-15,-3 0-12,-3 1-7,-3 2 3,-3 2 1,-2 1 3,-3 2-2,-1 0-6,0 0-6,-1-1-7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2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92487 57880 614,'-15'7'0,"2"-2"0,2-3 0,3 0 0,3-3 9,8 0 19,6-2 21,7 0 18,4-1 3,1 0-13,1 1-15,1-1-14,1 0-10,-1 0-6,0 0-7,1 1-5,0-1-8,1 2-7,1 0-7,1 2-7,-1 0-4,0 2 3,-1 0 2,-1 2 2,-3-1-4,-3-1-8,-4 0-8,-4-2-8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3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94627 56272 505,'-7'-7'4,"2"-1"10,2 0 10,2 0 9,1 4 8,0 8 6,0 8 7,0 7 7,0 6-3,-2 1-10,0 2-13,-1 3-10,-1 1-8,0 4-4,0 3-3,0 2-4,0 3-3,-1 2-2,-2 2-1,0 2-2,1 0-4,1-2-8,2-2-7,2-2-7,1-4-6,0-4-4,0-5-5,0-5-4,1-6-1,2-5 3,2-6 2,1-6 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3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95616 56800 529,'-1'37'149,"-1"-4"-34,0-4-35,-1-3-33,-1-3-20,2-1-6,0-1-7,2-1-6,0-1-3,0-1-2,0-1-2,0-1 0,1-1-5,2-3-5,2-1-7,2-2-6,2-4-1,3-6 2,3-6 4,3-6 2,0-3 3,-1-3 4,-3-2 3,-1-1 4,-2-1 0,-1-1-1,0 1-2,-2 0-2,-1 0 0,-2 2 1,-3 3 1,0 1 1,-5 3-3,-4 1-6,-5 2-6,-5 3-6,-2 1-4,1 2-3,1 2-3,1 2-3,1 1 1,2 0 6,3 0 5,1 0 4,1 0 4,1 2 0,-1 0 1,0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45900 7700 514,'46'0'-32,"-5"0"6,-7 0 5,-5 0 8,-8-4 13,-5-5 21,-7-7 21,-5-5 21,-8-1 5,-5 6-13,-7 7-12,-5 6-13,-6 1-8,-3-3-3,-3-3-3,-2-2-3,-6 0-1,-6 7-1,-6 6 0,-6 7 0,-2 5 0,3 7 0,3 6-1,4 7 0,2 2-1,4 1-1,3-1-1,3 1-2,3-1-1,3 1 0,3-1-1,4 1 0,2 1 0,4 3 0,3 3-1,3 4 0,3 1 0,3 0 1,3 0-1,4 0 1,1 0 0,0 0 0,0 0 0,0 0 1,1 1-1,4 4 1,3 3 0,3 3 0,7-2-1,14-6 0,11-6-2,14-6-1,3-7 0,-2-6-2,-3-6 0,-3-6-2,-2-6-1,0-2-2,0-3-1,0-3-3,1-6-1,4-5-2,3-7-2,3-5-2,1-4-4,1 0-7,-1 0-7,1 0-6,-3 0-4,-2 0 0,-3 0-1,-3 0-1,-7 0 4,-9 0 6,-10 0 8,-8 0 7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6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97072 55450 619,'-29'15'92,"7"-1"-22,5-1-23,7 0-21,2-1-13,0 1 0,0 1-2,0 1-1,1 0 0,-1-1 0,0-1 0,0 0 0,1-2 0,0 1-2,2 0-1,1 0-2,0-1 0,2 1-2,0-1 0,2 1-1,1-2 0,4-2 1,2-4 1,3-2 0,4-3-2,1 0-2,5-2-4,2 0-3,1-1-3,1 0-3,-1 0-3,0 0-3,-1 0-3,-3 1-1,-3-2-1,-2 2-1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6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97224 55720 622,'-8'-8'4,"2"1"7,1-1 6,1 0 8,-1 3 5,2 6 4,-1 6 3,0 6 3,-1 3 0,0 1-7,-1 1-5,-1 1-5,-1 0-5,2 1-3,1-1-3,1 1-2,-1 0-9,0 3-18,-1 1-16,-2 3-16,2-2-6,1-4 5,2-3 4,2-4 6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7"/>
    </inkml:context>
    <inkml:brush xml:id="br0">
      <inkml:brushProperty name="width" value="0.03618" units="cm"/>
      <inkml:brushProperty name="height" value="0.03618" units="cm"/>
    </inkml:brush>
  </inkml:definitions>
  <inkml:trace contextRef="#ctx0" brushRef="#br0">98026 55497 608,'8'-8'0,"-2"2"3,-1 1 1,0 0 3,-1 1 4,2 1 10,0-1 9,1 0 9,1 0 2,0 2-6,0 0-5,0 2-7,0 1-2,1 2-2,1 2-2,2 2 0,-1 0-1,-1 1-2,-1 0 0,0 0-1,-3 0-3,-1 1-4,-2 2-5,-2 0-5,-2 2-3,-2 3 0,-2 3 0,-1 3 0,-4 1-2,-2-1 0,-3-1-2,-3-1-1,-1-1 0,1-3 1,1-1 1,1-2 0,0-2 1,2-1-1,1 0-2,1-2-1,4-3 6,6-4 13,7-6 13,8-4 13,3-2 3,3 3-6,1 1-7,3 2-7,0 2-8,1 0-9,-1 1-9,1 2-9,-2 1-8,-1 2-7,-3 2-8,-1 2-6,-3 0-4,-1-1 2,-2 0 0,-2-2 2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6:58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101184 55500 476,'-7'31'144,"-1"1"-33,0-1-34,0 0-33,1 0-19,0-1-4,2-2-4,1 0-3,-1 1-3,0 1 1,-2 2 0,0 3 0,-1 0-2,1 0-2,-1 0-4,0 0-3,1 0-2,0 1-3,2-1-1,1 0-3,0 0-1,0 1 1,0-1 2,0 0 0,0-2 0,0-6 1,0-3-1,0-6 0,1-8-4,2-11-8,2-10-8,2-11-7,3-7-3,4-2 5,3-4 3,5-3 5,1 0 4,-1 4 4,-1 2 3,0 3 3,-2 3 4,1 3 2,-1 3 3,1 3 2,-1 3 2,-1 1 2,-1 2 1,0 2 1,-1 4 4,1 4 5,1 6 7,1 4 6,-1 3 0,-4 1-4,-5 2-4,-2 0-5,-3 1-2,0 1-2,0 1-1,0 1-1,-2 1-2,0-1 0,-3 1-2,-2-1 0,-2 0-2,-4-1-2,-2 0-1,-3-2-3,-2 0-3,-3-1-4,-1 1-5,-2-1-4,-2 0-4,1-2-1,-1-3-2,1-1-2,2-1-2,3-2-6,5-1-3,3 0-5,3-2-3,1-2 0,0-2 0,2-2-2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4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103024 56781 474,'-14'0'-39,"1"0"13,2 0 15,2 0 13,3-1 17,2 0 20,4-2 20,3 0 20,2 0 4,3 0-14,3 2-15,4 0-13,0 1-10,1 0-4,0 0-6,-1 0-4,0 0-4,-1 0-2,0 0-2,-2 0-2,0 0-2,1 0 0,2 0 0,0 0-1,1 0-2,-1-2-4,1 0-2,0-1-4,-1-1-4,1 2-5,-1 0-5,1 2-6,-4 0-10,-6 2-17,-8 0-18,-6 2-16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4"/>
    </inkml:context>
    <inkml:brush xml:id="br0">
      <inkml:brushProperty name="width" value="0.04707" units="cm"/>
      <inkml:brushProperty name="height" value="0.04707" units="cm"/>
    </inkml:brush>
  </inkml:definitions>
  <inkml:trace contextRef="#ctx0" brushRef="#br0">103037 57600 467,'-6'6'13,"6"-1"26,4-2 27,6-2 26,3 0 4,3 0-18,3 2-19,3 0-18,1 0-14,-1-1-11,-1 0-10,-1-2-12,-1 1-7,-1 0-5,-1 2-5,0 0-4,-2 0-3,1 0-1,0-2 1,-1 0 0,1-2-2,-1 0-3,1-2-3,0 0-3,-2-1-2,-1-2 1,-2 0 0,-2-1 1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45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104964 55616 487,'0'-12'10,"-2"8"20,-1 8 20,0 8 20,-1 5 3,-2 3-13,0 3-14,-1 3-13,-2 2-8,-2 2-3,-2 2-3,-1 3-3,-1-1-3,1 0-1,1-1-2,0-1-3,1 2-2,-1 6-2,-1 6-2,-1 6-3,0-1-1,4-5 2,3-6 1,3-5 0,1-6 2,2-4 0,0-3 1,2-5 1,1-3-1,3-4-5,4-5-2,2-2-4,3-4-3,1-1 0,3 0-3,2-1 0,0-4-1,1-4 1,-1-5 1,1-5 0,-1-3 1,-1-1 0,-1-1 0,-1 0 0,-1-1 1,-3 1 2,-1 1 0,-2 1 2,-2 2 2,-2 3 5,-3 3 3,0 3 4,-5 2 3,-4 2 0,-6 2-1,-3 2 2,-5 5-2,-2 6 0,-1 7-1,-2 7-1,-2 6-7,1 3-11,0 4-12,-1 4-11,3 0-6,4-3 0,3-5 1,4-3-1,3-5 1,3-3 0,1-5-1,2-3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7:54"/>
    </inkml:context>
    <inkml:brush xml:id="br0">
      <inkml:brushProperty name="width" value="0.02329" units="cm"/>
      <inkml:brushProperty name="height" value="0.02329" units="cm"/>
      <inkml:brushProperty name="color" value="#00BFF3"/>
    </inkml:brush>
  </inkml:definitions>
  <inkml:trace contextRef="#ctx0" brushRef="#br0">64112 15945 944,'-9'12'37,"0"-5"-18,-1-6-20,-1-6-18,1-3-8,3 1-1,2-1 2,4 0 0,1 1 2,2 1 2,0 0 2,2 2 3,-1-1 2,1-2 1,0-1 3,0-3 2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5"/>
    </inkml:context>
    <inkml:brush xml:id="br0">
      <inkml:brushProperty name="width" value="0.05358" units="cm"/>
      <inkml:brushProperty name="height" value="0.05358" units="cm"/>
      <inkml:brushProperty name="color" value="#00BFF3"/>
    </inkml:brush>
  </inkml:definitions>
  <inkml:trace contextRef="#ctx0" brushRef="#br0">97271 50595 410,'1'-21'13,"2"3"5,2 5 6,2 3 5,1 4 5,-1 4 1,1 4 4,0 4 1,-1 2-1,-2 1-5,-3 2-6,0 0-5,-2 1-3,0 3-2,0 2-2,0 2-2,-2 1-1,0 1-1,-3 0-3,-2 3-1,-2 2-2,-2 6-1,-2 6-2,-1 7-1,-2 0-2,1-3-2,-1-2 0,1-3-3,0-4 0,4-4-2,3-3-1,3-5 0,2-6-2,3-8 0,4-10-1,2-8-1,5-8-2,6-7-2,5-7-1,6-6-3,2-3 1,-1 2 0,-3 1 3,-1 3 0,-2 3 3,-1 6 3,-2 3 3,1 7 3,-3 2 4,-3 4 5,-3 3 5,-2 2 5,-4 7 5,-1 8 5,-2 9 4,-2 9 5,-2 3 0,-2-1-3,-2-3-4,-1-1-2,-2-1-4,2 1-2,0 1-4,2 1-2,0-2-2,0-2-2,0-3-1,0-2-1,4-10-9,6-15-20,7-13-17,8-16-19,1-5-4,-2 4 12,-1 3 12,-2 5 11,-2 4 8,-1 5 1,-1 5 3,-1 5 1,-1 2 8,0 2 12,-2 0 12,-1 2 12,0 3 5,-2 6 0,-1 5 0,0 7-1,-2 3-3,-1 1-6,0 1-5,-1 1-7,-1 1-2,0-1-1,0 1 1,0-1-1,0 0-3,0-3-8,0-1-8,0-2-8,-1-2-8,-1 1-8,0 0-9,-1-1-8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5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99400 51165 524,'30'-1'158,"-2"0"-38,-1-2-36,-3 0-38,0 0-20,-1 1-7,1 0-6,-1 2-5,-1 0-6,-3 0-6,-3 0-5,-2 0-5,-3 0-7,1 2-5,0 0-6,-1 1-6,0 2-5,-2 0-4,-2 1-3,-2 1-4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45700 5650 544,'0'-49'3,"0"4"5,0 3 5,0 3 6,0 12 6,0 22 6,0 22 5,0 23 7,0 13 0,0 6-4,0 7-4,0 6-4,0 3-5,0 0-4,0 0-3,0 0-5,0-2-2,0-3-1,0-3-1,0-2-1,0-1-3,0 3-6,0 3-4,0 4-4,0-4-8,0-9-6,0-10-8,0-8-7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99361 52000 562,'-13'0'62,"8"0"-4,7 0-3,6 0-3,5 0-5,1 2-7,3 0-8,2 2-7,0-1-6,1 1-3,-1 0-4,1 0-3,-1 0-4,1 0-1,-1 0-2,1 0-3,-1-1-8,1 1-16,-1 0-17,1 0-16,-2-1-3,-3 0 9,-3-2 9,-2 0 10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101346 50550 513,'-17'30'174,"-1"-2"-43,-3-1-43,-1-3-44,-1-1-23,1-1-6,1-1-6,1-1-6,2-1-2,3-3-1,2-1 0,4-2 1,3-2-2,2 1-1,4 0-1,2 0-1,4-2-1,2 1 1,3-2 0,4 0 2,1-3-1,3-1 1,1-2 0,3-2 1,-1 0-1,-2 0-1,-1 2-1,-2 0-1,-2 1-4,-1 0-10,-1 0-9,-1 0-9,-1 0-2,0 1 2,-2 2 2,0 0 4,-1 0 2,1-2 1,1-3 1,2 0 2,-1-3 0,1 0 3,0-2 1,-1 0 1,0-2 1,-2 0 0,-2-1 1,-2-2-1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6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101755 50646 513,'-8'-8'4,"2"2"9,1 1 9,0 0 10,1 4 7,0 6 9,0 6 7,1 6 9,-2 4-2,0 4-11,-2 5-13,0 3-10,-1 3-11,1 2-7,-1 2-7,0 3-7,-1 1-3,0 5 1,-1 4 0,-1 4 2,0-1-10,2-7-18,2-4-20,3-7-18,0-6-6,0-6 7,0-5 7,0-6 7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7"/>
    </inkml:context>
    <inkml:brush xml:id="br0">
      <inkml:brushProperty name="width" value="0.0508" units="cm"/>
      <inkml:brushProperty name="height" value="0.0508" units="cm"/>
      <inkml:brushProperty name="color" value="#00BFF3"/>
    </inkml:brush>
  </inkml:definitions>
  <inkml:trace contextRef="#ctx0" brushRef="#br0">103793 51490 433,'6'-5'91,"-1"8"-14,-2 6-14,-2 7-14,-1 5-10,0 5-4,0 3-6,0 5-4,-1 1-4,-2 0-3,-2 0-3,-1 0-2,-3 0-3,0-2-4,-2 0-3,0-1-4,1-3-2,1-5-2,2-5-1,2-5 0,4-8-7,6-12-9,6-12-11,5-11-10,5-8-2,3-2 6,3-4 7,3-2 5,-1 1 6,-3 8 1,-5 6 4,-3 7 1,-4 5 5,-1 5 5,-3 3 6,-1 4 5,-1 6 9,-2 8 10,-1 8 10,0 7 11,-2 4 2,0-1-5,-2-1-6,0-1-7,-1 0-3,0 1-2,0 0-2,0 2-2,0-1-3,0-3-3,0-3-5,0-3-3,0-1-5,0 1-5,0 2-5,0 0-6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7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105150 51711 592,'9'-7'9,"3"-1"15,4 0 17,2 1 17,2-1 3,3 2-9,1 1-8,2 1-10,0 0-7,-5 2-5,-3 0-6,-4 2-5,-3 0-4,1 2-5,0 0-6,0 2-3,-2 0-11,-1 3-15,-2 2-15,-2 1-15,-3 1-5,-4-1 7,-4-1 4,-4 0 7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8"/>
    </inkml:context>
    <inkml:brush xml:id="br0">
      <inkml:brushProperty name="width" value="0.03461" units="cm"/>
      <inkml:brushProperty name="height" value="0.03461" units="cm"/>
      <inkml:brushProperty name="color" value="#00BFF3"/>
    </inkml:brush>
  </inkml:definitions>
  <inkml:trace contextRef="#ctx0" brushRef="#br0">105189 52496 635,'-5'7'10,"6"-2"21,6-3 20,6 0 20,3-2 2,1 0-17,1 0-16,1 0-17,0-1-14,1 0-9,-1-2-9,1 0-10,-2-1-2,-1 0 3,-3 0 5,-1 1 3,-2-1-4,-1 0-13,0 0-14,-2 0-12,-1 0-4,0-2 7,-2 0 5,0-1 8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18"/>
    </inkml:context>
    <inkml:brush xml:id="br0">
      <inkml:brushProperty name="width" value="0.05653" units="cm"/>
      <inkml:brushProperty name="height" value="0.05653" units="cm"/>
      <inkml:brushProperty name="color" value="#00BFF3"/>
    </inkml:brush>
  </inkml:definitions>
  <inkml:trace contextRef="#ctx0" brushRef="#br0">105471 50840 389,'28'-8'45,"-6"2"-6,-5 0-8,-6 2-8,-3 1-2,0 2 0,-1 2 2,1 2 1,-1 2-1,0 2-3,-2 1-3,0 3-3,-3 3-2,-2 1-3,-4 5-1,-2 2-2,-4 2-2,-2 1-2,-3 1-2,-3 1-3,-1-1 0,3 0-2,1-1 1,3-1-1,2-2 0,4-3 0,4-3 2,4-2 0,3-3 2,1-1 2,3-1 3,2 0 2,2-1 2,1 0-1,3-1 0,2 1 0,0 0 1,-1 2 6,-1 0 4,-1 1 6,-1 2 1,-3 2-2,-1 1-1,-2 3-2,-2 0-2,-2 1-2,-3 0-1,0-1-2,-4 1-2,-4-1-1,-4 1-1,-4 0-2,-2-1-2,-1 1-1,-1-1-1,-1 1-3,-2 0-2,-1 3-7,-3 1-6,-1 3-5,-4 2-6,-5 6-7,-4 5-6,-5 4-6,-3 4 0,0 2 7,0 2 7,0 2 7,3-4-3,8-8-11,6-9-12,7-9-11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15850 5050 333,'49'20'167,"16"14"-1,16 14 1,15 16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5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15053 4028 519,'-1'-14'0,"-1"1"0,0 2 0,-1 2 0,-2 2 0,0 1 1,-1 0-1,-2 2 1,1 0 5,-1 2 10,0 0 12,0 2 10,0 0 2,0 2-5,1 0-6,-1 2-6,0 0-3,0 2-3,0 0-2,0 1-2,1 1-2,-1 0-2,0 0-1,0 0-2,0 0 0,-2 3 0,0 2 1,-1 2-1,0-1 1,0-1-2,2-3 0,1 0-1,0-2-1,0 1-1,0 1 0,1 2 0,-2 0 0,0 1 0,-2 1 1,1 1 1,-2 0 0,2 0 0,1-2-1,0-1 1,2 0-1,-1 0 0,0-1-1,0 1 1,0 2-1,-2 3 0,0 5 0,-1 3 1,-1 4-1,1 1 0,-1 2 0,0 3 0,1 0-1,0 2 1,2 1 0,1 0-1,-1 0 1,0-1 0,-1-3-1,-1-2 1,0 0 0,2-1 0,2 0 1,2 0 0,1-1 1,-2-1-1,0-3 1,-1-1-1,0-2 1,2-1-1,2-1 1,2-1-1,1-1 0,0-3-1,0-1-3,0-2-1,0 0-1,0 3 0,0 3-1,0 3-1,1 0 0,2-1 0,2-3-1,2-1 0,1-3 0,2-4-1,0-5 1,1-2-2,1-5 2,0 0 0,-1-3 2,1-2 0,0-1 1,0-2-2,-1 0-1,1-1-2,0-2 0,0-2 0,-1-1 1,1-3 0,0-1-1,1-1-2,1-1-1,2-1-1,-1 0-1,-1-1 2,-1 1 2,0-1 1,-2 1 2,1 1-1,0 1 1,-1 1 0,0 2 1,-2 3 0,-2 3 1,-2 2 1,-1 3 1,0-1 1,-1 0 1,1 0 1,0 0 1,-2-2-1,0 0 1,-2-1-1,-1 0 0,-2 0-2,-2 2-1,-1 1-2,-3 1 0,-2 4 1,-2 3 2,-1 2 2,-3 3 0,0 2 1,-1 1 1,-1 3 0,1 0 0,3-2-2,3-2-2,2-2-1,2-1-2,-1 3 1,-2 2-1,0 2 1,-1 0 0,1-1 0,-1 0-1,0-2 1,0 0 0,1 0 1,-1 0 0,0-1 0,1 2 0,1 0-2,0 1-2,2 2-1,0-2-1,-2 1 1,0-2-1,-1 0 1,0-2 1,1 1 0,0 0 1,2 0 0,0 0 1,0 0-1,1-1 0,-1 1 0,0 0-3,2 0-2,1 0-4,0 0-3,0-1-2,-2 1-3,-1 0-1,-3 0-3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8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26447 4350 490,'-1'37'87,"0"-6"-18,-2-4-18,0-5-17,-1-2-11,0-1-2,0 1-2,0 0-3,1 0-2,1 0-3,0 2-1,2 2-1,-1-2-3,-1 0-1,0-1-2,-1 0-1,-1-3-1,2-1 0,0-3 1,2-1-1,1-4-3,2-6-8,2-6-8,2-6-8,1-6-2,3-5 0,2-7 2,2-5 1,0-2 2,-1 4 0,-1 2 1,-1 3 1,-1 3 3,0 3 3,-2 3 5,0 3 3,-2 3 11,-1 6 17,-1 4 18,0 6 18,-2 3 3,0 1-12,-2 3-11,0 2-10,-1 0-9,0-1-4,0-1-4,0-1-3,1-1-8,2 0-10,2-2-9,1 0-11,2-4-2,-2-5 2,-1-4 4,0-5 3,1-6 1,4-6 0,3-5 1,5-6-1,0-1 2,-3 7 3,-3 5 4,-2 7 3,-3 3 4,-1 0 3,-1 2 5,0 1 5,-1 2 8,0 4 14,0 4 15,0 4 13,0 2 3,0 1-9,-1 2-9,1 0-9,1 1-7,0 1-4,1 1-4,2 2-5,-1-1-2,-1-1-3,0-1-3,-2 0-1,0-2-5,0 1-6,0 0-5,0-1-6,0 1-7,0 0-8,0-1-8,0 1-8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09"/>
    </inkml:context>
    <inkml:brush xml:id="br0">
      <inkml:brushProperty name="width" value="0.03329" units="cm"/>
      <inkml:brushProperty name="height" value="0.03329" units="cm"/>
      <inkml:brushProperty name="color" value="#00BFF3"/>
    </inkml:brush>
  </inkml:definitions>
  <inkml:trace contextRef="#ctx0" brushRef="#br0">45200 4450 660,'-46'-49'0,"10"4"1,10 3-1,9 3 0,7 15 10,7 29 17,6 28 19,7 28 18,0 15 1,-2 4-14,-3 3-16,-3 3-14,-2-1-10,0-2-5,0-3-3,0-3-6,-2-4-7,-3-3-11,-3-3-11,-2-2-12,-1-6-5,3-6 2,3-6 0,4-6 1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9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22500 5176 687,'17'-2'8,"3"-4"17,3-4 16,3-3 17,-1-2 1,-3 4-12,-5 3-13,-3 3-12,-2 1-10,1 0-6,2 0-5,0 0-7,0 1-6,-1 1-9,-1 0-9,0 2-7,-2-1-3,-1 0 7,-1-2 5,0 0 5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29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22981 4700 592,'-14'3'12,"5"6"22,3 5 23,4 7 22,2 2 3,0 1-19,0-1-18,0 1-19,0-2-16,0-1-15,0-3-14,0-1-14,0-2-7,2-1 2,0-1 0,2 0 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0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23450 4477 585,'15'-6'48,"-1"2"4,-1 4 5,0 2 4,-3 3-3,-1 2-11,-2 2-11,-2 2-10,-1 1-8,0 3-9,-1 1-6,1 3-9,0 0-3,-2-3-2,0-1-2,-2-3-1,0 0-2,0 0-3,0-1-3,0 1-3,1-2 2,2-2 5,2-4 7,2-2 5,3-4 4,5-2-1,5-4 0,5-2 1,2-2-4,1-1-5,-1-1-5,0-1-6,-2 0-5,-5 2-8,-5 3-5,-4 1-7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28500 4265 541,'22'-1'188,"-3"-1"-50,-3 0-50,-3-1-50,-1 0-32,1 1-11,1 0-13,2 2-13,-2 1-11,-3 3-9,-3 3-11,-2 3-10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28450 4898 569,'22'-7'160,"-1"2"-39,-3 2-40,-1 3-40,-2 0-23,1 0-9,0 0-8,-1 0-9,0 0-7,-1 0-7,-1 0-7,0 0-7,-2-1-4,-1-1-1,-1 0-2,0-1-1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29478 3600 485,'-15'9'132,"3"3"-29,1 4-28,2 2-29,2 2-17,0 1-3,2 1-5,1 1-4,0 0-2,2-2-3,0 0 0,2 0-3,0-3-1,2-1-3,0-3-2,2-1-2,1-1-2,3 0-3,3-1-2,4 1-3,2-3-7,5-4-15,3-6-13,5-4-13,-1-4-6,-2-4 3,-3-2 4,-3-3 2,-3 0 6,-3 5 6,-3 3 6,-2 4 7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1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29995 3542 522,'-15'-3'33,"4"8"15,3 9 15,3 10 15,2 4-1,0 4-14,2 3-15,0 2-15,1 3-12,-2 2-9,0 2-11,-2 2-8,1 0-12,1-4-12,0-2-12,2-3-12,-1-3-7,0-2 0,-2-2-2,0-1-1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3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40756 4358 630,'8'-22'0,"-2"1"0,-1 2 0,0 3 0,-2 1 3,0 2 7,-2 3 7,0 1 6,-3 3 4,-4 4-3,-4 4 0,-4 4-2,-2 4-2,-3 7-2,-2 6-3,-1 5-2,-1 5-3,-1 2 0,1 4-3,-1 3 0,1 3-2,1 4 2,2 3-1,-1 5 2,3 3-1,1 0 2,2 1 0,3 1 1,1-2 0,2-7-2,2-5-2,3-5-2,1-7 0,2-4 1,2-5 1,2-5 2,2-5-2,3-3-5,3-4-3,4-4-4,1-3-3,3-2 1,1-2 0,3-2 0,0-4-1,1-4-2,-1-5-3,1-5-1,-2-4-1,-1-3 3,-3-3 1,-1-2 3,-4-1 2,-3 5 3,-4 3 2,-4 5 3,-3 2 1,-2 1 1,-2 1 1,-1 1 1,-5 3-1,-6 6-2,-5 6 0,-7 6-2,-2 6-2,2 5-1,0 7-3,1 5-1,1 5-5,1 1-6,1 2-7,2 2-6,1-2-5,4-7-2,5-7-2,3-7-3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5"/>
    </inkml:context>
    <inkml:brush xml:id="br0">
      <inkml:brushProperty name="width" value="0.03154" units="cm"/>
      <inkml:brushProperty name="height" value="0.03154" units="cm"/>
      <inkml:brushProperty name="color" value="#00BFF3"/>
    </inkml:brush>
  </inkml:definitions>
  <inkml:trace contextRef="#ctx0" brushRef="#br0">54832 6650 697,'-16'0'29,"0"2"-3,1 0 0,-1 2-3,0 1-1,1 1-3,-1 3-4,1 2-2,-2 1-3,-2 1-2,-1 2-2,-3 0-2,0 1-2,1-1-2,1 1-1,1-1-2,1 1 0,1 2 0,1 0 1,1 1-1,1 1 1,1 1 1,0 1 0,2 1 0,1 1 2,1 1 5,0 1 4,2 1 4,1 0 2,2 0-2,2 1-1,3-1 0,0 0-3,0-1-1,0-1-3,0-1-2,0-2-1,3-3-2,2-3-3,2-3 0,2-3-3,2-2-3,1-4-3,3-2-3,1-4-2,1-2 0,1-4 0,1-2-1,1-4 0,1-3 1,1-5-1,1-3 0,-1-2 1,-3 1 1,-3 1 1,-2 1 1,-4 2 2,-1 1 1,-2 3 2,-2 1 1,-2 2 3,0 3 5,-2 1 4,0 2 4,-4 2 4,-4 2 4,-5 2 3,-5 2 4,-3 3 1,-1 4-2,-1 4-2,-1 4-1,-2 3-5,-1 3-5,-3 3-6,-1 3-6,0 0-7,3 0-10,4-1-9,2 0-9,3-4-5,2-1-2,4-5 0,3-1-1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48100 5270 594,'36'-21'115,"-4"5"-23,-5 5-23,-5 5-23,-3 3-16,1 2-6,-1 2-7,1 2-6,0 2-9,1 1-11,1 3-9,1 2-11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2881" units="cm"/>
      <inkml:brushProperty name="height" value="0.02881" units="cm"/>
      <inkml:brushProperty name="color" value="#00BFF3"/>
    </inkml:brush>
  </inkml:definitions>
  <inkml:trace contextRef="#ctx0" brushRef="#br0">45150 5050 763,'46'-90'4,"-5"23"8,-7 22 8,-5 22 7,-3 10 5,4 1-2,3-1-1,3 1 0,3-1-5,3 1-6,3-1-9,4 1-7,-1 1-7,-3 3-10,-3 3-9,-2 4-8,-5 1-2,-2 0 8,-3 0 7,-3 0 8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48680 4850 596,'-13'2'52,"3"6"2,5 4 4,3 5 4,2 2-6,0 1-13,0-1-14,0 1-13,0 0-7,0 3-1,0 1 0,0 3 1,0-2-10,0-1-16,0-4-18,0-3-16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6"/>
    </inkml:context>
    <inkml:brush xml:id="br0">
      <inkml:brushProperty name="width" value="0.03458" units="cm"/>
      <inkml:brushProperty name="height" value="0.03458" units="cm"/>
      <inkml:brushProperty name="color" value="#00BFF3"/>
    </inkml:brush>
  </inkml:definitions>
  <inkml:trace contextRef="#ctx0" brushRef="#br0">49200 4734 636,'8'-15'2,"1"2"5,2 3 4,0 1 6,0 3 6,-3 6 10,-1 4 10,-2 6 10,-2 2-1,-2 3-11,-2 1-11,-2 3-11,-1 0-7,0-3-3,0-1-2,1-2-3,0-1-4,3 3-2,4 1-5,2 3-3,3-1-1,2-5 0,2-3 2,1-4 1,1-1 1,-1 2 2,-1 1 2,0 3 1,-2 1 1,-1 0-1,-1-1-1,0 1-2,-3 1 0,-4 3-1,-4 3-1,-4 3-1,-4 2-1,-6-1 2,-4 1-1,-4-1 1,-2-1-4,5-3-7,3-3-8,5-3-7,1-2-4,0-2-2,0-2-2,1-2-1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7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43550 1327 533,'7'-6'4,"-1"2"8,0 4 7,-2 3 9,0 2 3,-2 3 0,0 3-2,-2 4-1,0 2-1,0 5-2,0 3-3,0 5-2,0 0-4,-2 0-3,0-1-5,-2-1-3,0-2-2,1-3-1,-1-3 0,0-3-1,3-7-6,7-12-14,8-12-14,6-11-13,2-6-3,-3 1 8,-3 1 7,-3 1 7,-1 1 6,2 0 4,0-1 3,1 1 5,-1 2 3,-3 7 4,-2 5 4,-4 6 3,-1 6 12,0 4 18,0 5 18,0 6 18,0 1 2,0 1-13,-1 0-13,1-1-14,0 1-9,-2 0-5,0-1-6,-2 1-4,1-1-7,0 1-5,2 0-6,0-1-6,1 1-11,0 2-13,0 0-13,0 1-15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8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45150 1450 652,'29'0'134,"-3"0"-33,-5 0-33,-3 0-34,-2 0-24,2 0-12,3 0-15,2 0-12,-2 0-11,-2 2-4,-3 0-6,-2 1-5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8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45150 2030 634,'30'-7'143,"-3"1"-36,-4 1-36,-1 0-38,-2 2-22,0 1-11,2 0-9,1 2-9,-1 0-11,-3 2-8,-3 0-10,-2 1-10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8:39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46947 300 528,'16'0'91,"-1"0"-13,1 0-13,0 0-13,-1 0-10,-1 2-6,-1 0-8,-1 2-5,-1 2-8,-2 7-7,-2 6-7,-2 5-7,-3 3-5,-4-1 0,-4-1-1,-4-1 0,-2-2-1,1-1 2,-1-2 1,0-3 2,1 0 1,2 0 5,2-1 3,3 1 3,2-2 3,6-3 0,4-2 1,5-4 1,4-1-1,1 0-1,3 0-3,1 0 0,1-1-2,-1-1 0,-1 0 0,0-1 1,-3-1-1,-1 1 1,-3 2 0,-1 0 1,-2 2 1,-2 2-1,-3 2 1,-1 2-1,-2 2 1,-4 3 1,-2 3 1,-3 3 1,-5 4-1,-4 5-4,-5 5-2,-5 4-2,-3 7-5,-3 6-5,-1 7-4,-2 7-6,0 2-6,3-1-7,3-3-9,4-1-7,2-7-4,4-12-2,5-12 1,3-11-1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17"/>
    </inkml:context>
    <inkml:brush xml:id="br0">
      <inkml:brushProperty name="width" value="0.04189" units="cm"/>
      <inkml:brushProperty name="height" value="0.04189" units="cm"/>
      <inkml:brushProperty name="color" value="#FED406"/>
    </inkml:brush>
  </inkml:definitions>
  <inkml:trace contextRef="#ctx0" brushRef="#br0">77617 15988 525,'-1'-17'1,"0"-3"2,-2-3 2,0-3 3,-5 5 6,-6 12 14,-7 14 11,-7 12 14,-2 6 0,2 1-12,1-1-11,3 1-11,-1 1-6,-1 5-2,-3 3-2,-1 4-2,-2 2 0,-1 1 0,-1-1-1,0 0 1,-1 0-1,1 0-2,1 0-2,1 1-1,0-1-1,0 0 1,-2 0 0,-1 0 1,1 1 0,1 0-1,3 2 0,2 1-1,1-1 1,1 0-1,1-2 2,1 0 0,1 0 0,1 0 0,1 2 0,1 1 1,1-2-2,0-2 0,2-4 0,1-2-2,0 0 0,1 1 0,-1 2 2,0 2 0,1 2 0,1 2-1,1 3 0,1 1-1,0 3 0,0 3 0,0 5 0,1 4 0,-1 0-1,2-3 1,1-3-1,0-2 0,2-4 0,1-2 0,0-4 0,2-2 1,0-3-1,2-2-1,0-1 1,2-3-1,0-1 0,0-1 0,0-2-1,0 1 0,0-1 0,0 2 0,0 3-1,0 1 0,1 0 1,2 0 1,2-1 0,2-1 0,1-2 1,-1-1 0,1-3 0,0-1-1,0-2 0,2 1 1,0-1 1,1 1 1,1-2 0,0-3 0,-1-3 0,1-3-1,0-2 0,0-2-2,-1-2-3,1-2-2,0-1 0,0 1 1,-1 2 0,1 0 2,1 0 1,0 0 0,1-2 0,1 0 0,2-1 2,1 3 2,3 2 1,2 2 3,1 0 1,2-1 2,3 0 1,1-2 1,0-1 0,-1-2-2,-3-3-3,-1 0-3,-2-2-1,-1 0 0,-1 0 0,-1 0 0,-1-1-2,-1-1 0,-1 0-1,0-1-1,-2-2 0,-1 0 0,-1-1 1,0-2 0,-2-1 1,-1-1-2,-1-3 1,0-2-1,-1 0 1,1-1 1,2 0 0,0 1 2,1-2 0,0 0 0,-1-1 1,1-1 1,0-1-1,1-3 1,2-1-1,0-3 0,1 0 0,1-1 0,1 1 1,1 0 0,1 0 0,0 1-1,-1 1 1,1 1-1,-1 0 0,1 1 0,0-1 0,-1 1 1,1-1-1,-1 1 0,1-1 0,0 1 1,-1-1-1,1-1-1,-1-1 1,1-1-1,0-1 0,1 1 0,1 0 0,1-1-1,1-1 1,-1-2 0,1-4-1,-1-3 1,0-2 0,-1 0-1,-1-2 1,0 0 0,-2-1 0,1 0 0,-1-1 2,1 1 0,-1 2-1,1 2 1,0 3 0,-1 4-1,1 0 0,-1 1 0,1 0-1,0-1 1,-1 1-1,1 0 1,-1-1-1,1 1 1,-1-2 0,-1-3-1,-1-2 0,0-4-1,-3-2 1,-1 0-1,-2-2 0,-2 0 0,-2-1 1,1 2 1,0 1 1,0 0 1,0 2 0,0 2 2,-1 1 0,1 3 0,0 2 1,-2 0 0,-1 1 0,0 1 0,-2 1-1,-1 0 0,0-1 0,-1 1-2,-2-2 1,-1-1-1,0-2-1,-1-2 0,-2 0 0,0 1 0,-1 3 1,-2 2 1,0 1-1,-2 1 1,0 1-1,-1 1 0,-1 2 1,1 1 2,-1 3 1,0 1 3,0 3 0,1 3-1,-1 3-1,0 3-2,-1 1 0,-2 0-3,-1 0 0,-3 0-2,-1 1 0,-1 1 0,-1 0 0,-1 2 0,-1 0-2,-1 2-1,-1 0-2,-1 2-2,-1 0-2,-3 0-1,-1 0 0,-2 0-1,-2 2-2,-1 4 0,-1 4-1,0 3-1,-3 5-1,-1 3-4,-2 5-2,-2 3-2,0 5-4,2 5-2,2 4-2,2 6-3,5-3 1,7-10 6,9-10 6,7-9 5,4-5 0,0 0-6,0-1-5,1 1-6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18"/>
    </inkml:context>
    <inkml:brush xml:id="br0">
      <inkml:brushProperty name="width" value="0.04524" units="cm"/>
      <inkml:brushProperty name="height" value="0.04524" units="cm"/>
      <inkml:brushProperty name="color" value="#FED406"/>
    </inkml:brush>
  </inkml:definitions>
  <inkml:trace contextRef="#ctx0" brushRef="#br0">79853 26337 486,'-18'-22'6,"-3"3"12,-5 3 13,-3 2 12,-1 7 3,1 7-6,3 7-6,2 9-5,-1 6-5,-3 7-2,-3 5-3,-3 6-3,-4 8-2,-4 8-2,-6 9-1,-4 9-1,-3 2-2,0-3-1,1-5 0,-1-3-1,0-3-2,2-3 0,1-1-1,0-2-2,4-3 1,6-2 0,6-4 2,5-2 1,6-5-1,5-6-1,5-5-1,5-7-2,2-2-1,2-1 0,1 1-1,0-1 0,1 7-1,-2 11 2,0 12 1,-1 12 1,-1 6-1,2 1 1,1 1-2,1 1-1,-1 0 1,2 1 0,-1-1 0,0 1 1,0-1 0,2 3 1,0-1 2,2 2 0,0-3-1,2-7-3,0-6-2,2-8-4,0-5-1,2-4 1,0-4 0,1-3 0,1-3 2,2 0 1,0 1 1,1-1 2,1-1 1,0-3 1,0-3 1,0-3 1,0-4 0,3-3-1,1-4 0,3-4-1,1-3 0,1-1-1,1 0 0,1-1-1,2-3 0,1-2 1,3-4-1,1-2 1,2-3 0,1-1 1,0-3 1,2-1 1,1-4 0,2-2 1,3-2 0,1-4 1,0-2-1,0 1 1,-1 0-1,-2-1-1,1 1-1,-1 0 0,0-1-1,0 1-1,0-1-1,-2-1 1,0-1-1,-1 0 1,-2-3 0,0-2-1,-1-4 1,-1-2 0,-1-4 1,-2-2-1,0-4 2,0-2 0,-2-1 0,2 1 2,1 0 1,1 2 1,0 1 0,-2 0 0,0 2-2,0 1 0,-3-2 0,0-2 1,-1-3 1,-1-3 0,0-3 0,-1 0-1,1-1-2,-1-1-1,0 2-1,-1 7 0,-1 5 0,0 6-1,-3 3 1,-1 2-2,-3 0 1,-1 1 0,-3 0-1,-2-4 0,-4-3-1,-2-2 0,-4-1 0,0 0 0,-3 2 0,-2 1 0,-2 0 0,-2 3 1,-2 2 1,-1 2 0,-3 3 0,-3 4 1,-3 3 1,-3 5-1,-2 2 1,1 3-1,-1 1 0,1 3 0,-2 1-1,-3 4 0,-2 3 0,-4 3-1,-2 2-2,-1 3-1,0 4-4,-1 2-2,-2 3-2,-1 2-4,0 2-3,-2 1-4,1 3-2,2 1-2,2 3-3,2 2-2,2 0-2,3 2 1,4 1-1,2 1 1,4-1 1,5-3 4,4-3 3,6-2 4,3-3 1,-1-1-3,0-1-1,0-1-2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5215" units="cm"/>
      <inkml:brushProperty name="height" value="0.05215" units="cm"/>
      <inkml:brushProperty name="color" value="#FED406"/>
    </inkml:brush>
  </inkml:definitions>
  <inkml:trace contextRef="#ctx0" brushRef="#br0">59314 22205 421,'0'-22'2,"0"5"4,0 3 3,0 4 5,-2 7 11,0 8 20,-3 9 20,-2 10 20,-1 4 1,1 2-16,-1 2-18,0 3-17,0 1-11,-2 4-4,0 2-5,-1 4-5,-1 1-3,1 2-2,-1 0-2,1 2-3,-1-1 0,2 1-3,1 0 0,1 0-2,0-3-1,2-4 1,1-6-1,0-4 0,3-13-10,2-18-19,4-21-19,2-19-20,2-6-6,0 8 6,0 7 5,-1 9 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5765" units="cm"/>
      <inkml:brushProperty name="height" value="0.05765" units="cm"/>
      <inkml:brushProperty name="color" value="#FED406"/>
    </inkml:brush>
  </inkml:definitions>
  <inkml:trace contextRef="#ctx0" brushRef="#br0">59750 22031 381,'1'-13'8,"2"3"14,2 4 16,2 4 15,0 4 4,1 4-7,0 4-7,0 3-8,0 4-4,-1 1-3,1 3-2,0 2-3,0 1-1,0 4 0,0 3-1,-1 3 1,1 1-1,0 0-1,0 0-3,0 1-1,0-1-2,1 0-4,1 0-4,2 0-4,-1 1-1,-1-1 1,-1 0 1,0 0 2,-1-1-5,1-1-6,1-3-8,2-2-7,-2-2-7,-1-3-5,-2-3-4,-2-3-5,-2-2-5,-2 0-5,-2-2-5,-2-1-6,-2-3 5,0-4 10,-1-6 13,-1-4 11,-1-3 6,0 0-1,0 1-2,0-1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46350 4100 616,'0'-41'7,"0"19"15,0 19 16,0 19 15,0 13 5,0 10-7,0 10-6,0 9-8,0 7-6,0 7-9,0 6-8,0 7-9,0 5-9,0 7-12,0 6-12,0 7-11,0-1-4,0-6 6,0-6 7,0-6 5,-2-9 0,-3-8-9,-3-10-7,-2-9-9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1"/>
    </inkml:context>
    <inkml:brush xml:id="br0">
      <inkml:brushProperty name="width" value="0.04183" units="cm"/>
      <inkml:brushProperty name="height" value="0.04183" units="cm"/>
      <inkml:brushProperty name="color" value="#FED406"/>
    </inkml:brush>
  </inkml:definitions>
  <inkml:trace contextRef="#ctx0" brushRef="#br0">59263 23568 525,'-21'-9'29,"8"0"10,7-1 12,7-1 10,5-1 1,5 0-6,5 1-8,5-1-7,3 0-8,1 1-7,1-1-8,1 1-8,0-1-9,1 2-11,-1 1-9,0 1-11,0 0-5,-3 0 0,-2 0-1,-1 1-1,-3 0-3,-3 2-7,-3 2-8,-2 2-7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2"/>
    </inkml:context>
    <inkml:brush xml:id="br0">
      <inkml:brushProperty name="width" value="0.05691" units="cm"/>
      <inkml:brushProperty name="height" value="0.05691" units="cm"/>
      <inkml:brushProperty name="color" value="#FED406"/>
    </inkml:brush>
  </inkml:definitions>
  <inkml:trace contextRef="#ctx0" brushRef="#br0">60016 26490 386,'-7'-5'12,"2"8"24,2 6 25,2 7 24,1 4 4,0-1-16,0 1-15,0-1-16,0 4-9,2 7-5,0 7-3,2 6-5,0 4-4,0 0-3,-1 0-4,1 0-3,1 0-2,0-2-2,1 0-1,2-2-1,-1-2-3,-1-6-5,-1-4-6,0-5-4,-2-9-12,0-12-17,-2-13-16,0-13-18,-3-5-4,0 5 9,-3 3 9,-2 4 10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5:59:32"/>
    </inkml:context>
    <inkml:brush xml:id="br0">
      <inkml:brushProperty name="width" value="0.06975" units="cm"/>
      <inkml:brushProperty name="height" value="0.06975" units="cm"/>
      <inkml:brushProperty name="color" value="#FED406"/>
    </inkml:brush>
  </inkml:definitions>
  <inkml:trace contextRef="#ctx0" brushRef="#br0">59950 26138 315,'8'-16'3,"0"1"7,-1-1 6,1 0 6,1 1 3,2 1 0,2 1 0,1 0-1,2 2 1,1-1 1,2 0 2,0 0 0,-1 2 0,1 3-4,-2 2-3,-1 4-3,0 3-4,-1 6-2,1 4-3,0 5-3,-3 4-1,-3 3 1,-4 3 0,-4 3 1,-4 1-2,-4 0-4,-4 1-4,-3-1-4,-4 0-2,0 1 0,-1-1-2,-1 0 0,0-1 1,1-1 0,1-3 1,1-1 1,1-4 2,2-3 1,3-5 1,1-2 2,5-8 3,8-9 5,8-8 5,7-9 6,7-4 2,5 0-1,5-1-2,4 1 0,3 1-2,-2 3 0,0 3 0,-1 3 0,-2 2-1,-2 4 0,-2 3 0,-1 3 0,-3 2-1,-2 3 0,-2 4-2,-1 2 0,-4 4-2,-5 4 0,-5 3-1,-4 5-1,-4 5 1,-1 6 0,0 8 1,-1 7 0,-4 1 1,-4-1-1,-6-2 0,-3-1 0,-5-3-1,-2 2-2,-1-1 0,-2 0-2,-3-1-1,-1-2-4,-2-2-1,-3-2-3,0-2-1,0-1-2,0-3-1,0-2 0,1-3-3,5-5-2,3-4-1,5-6-3,3-6-7,2-8-10,4-8-12,3-7-11,3-4-6,4 2-1,4 3-3,4 1-1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23"/>
    </inkml:context>
    <inkml:brush xml:id="br0">
      <inkml:brushProperty name="width" value="0.05684" units="cm"/>
      <inkml:brushProperty name="height" value="0.05684" units="cm"/>
      <inkml:brushProperty name="color" value="#FED406"/>
    </inkml:brush>
  </inkml:definitions>
  <inkml:trace contextRef="#ctx0" brushRef="#br0">43259 54059 387,'-7'-21'0,"1"3"0,0 5 0,2 3 0,0 2 3,0 0 8,0 0 6,0 1 8,2 0 7,4 2 7,4 2 6,4 2 7,2 5 1,1 8-6,1 7-6,2 9-5,-1 4-5,-1 4-2,-1 3-4,-1 2-3,0 1-2,0-2-4,-1-2-2,1-1-3,0-4-1,0-2-2,-1-3-1,1-3 0,-1-3-3,-1-1-3,0-3-2,-2-1-3,1-5 0,3-8 3,4-8 1,2-8 3,3-7 1,5-7 0,3-7-2,4-6 1,1-3-2,-3 1-3,-4 3-3,-2 2-1,-3 2-5,-3 0-3,-3 1-5,-2 1-5,-3 2-5,1 3-8,0 4-8,0 2-7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4"/>
    </inkml:context>
    <inkml:brush xml:id="br0">
      <inkml:brushProperty name="width" value="0.05453" units="cm"/>
      <inkml:brushProperty name="height" value="0.05453" units="cm"/>
      <inkml:brushProperty name="color" value="#6ADCAB"/>
    </inkml:brush>
  </inkml:definitions>
  <inkml:trace contextRef="#ctx0" brushRef="#br0">48112 29958 403,'-14'-34'76,"5"13"-1,3 11-2,4 12-1,2 7-7,0 3-12,0 4-13,0 2-11,0 3-8,0 5-1,0 3-2,0 4-1,0 2-3,0-1-3,0-2-4,0 0-3,0 0-3,0-1 0,0 0-2,0 0-1,0-1 0,0-3-1,0-3-1,0-3-1,0-1-1,2 1-3,0 1-1,2 1-2,-3-4-10,-2-9-14,-5-8-17,-4-10-15,0-3-2,3-1 10,2 0 10,4 1 11,1-3 7,0-4 3,0-3 5,0-5 2,0 0 4,0 3 0,0 3 2,0 3 2,0 2 1,2 1 1,0 1 1,2 1 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4"/>
    </inkml:context>
    <inkml:brush xml:id="br0">
      <inkml:brushProperty name="width" value="0.04871" units="cm"/>
      <inkml:brushProperty name="height" value="0.04871" units="cm"/>
      <inkml:brushProperty name="color" value="#6ADCAB"/>
    </inkml:brush>
  </inkml:definitions>
  <inkml:trace contextRef="#ctx0" brushRef="#br0">48081 30044 451,'-8'-8'-3,"2"2"4,1 1 5,1 0 4,0 3 11,2 4 19,0 4 17,2 4 19,0 3 1,2 3-15,0 3-15,2 3-14,-1 2-10,-1 1-2,0 1-4,-2 1-3,1-1-2,0 0-2,2-1-3,0-1-1,1-1-1,0-1-2,0-1-1,0-1-1,-1 0-1,-1-1-1,0 1-3,-2-1-1,1 0 0,0-1 1,2-1 1,0 0 1,0-2-1,0 1-6,-2 0-5,0-1-5,-3-3-11,0-6-20,-3-8-19,-2-6-19,0-3 0,3 0 15,1 2 17,2 1 16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5"/>
    </inkml:context>
    <inkml:brush xml:id="br0">
      <inkml:brushProperty name="width" value="0.06237" units="cm"/>
      <inkml:brushProperty name="height" value="0.06237" units="cm"/>
      <inkml:brushProperty name="color" value="#6ADCAB"/>
    </inkml:brush>
  </inkml:definitions>
  <inkml:trace contextRef="#ctx0" brushRef="#br0">47155 30947 352,'-13'0'20,"6"0"17,6 0 19,6 0 17,3 1 2,0 4-12,-1 2-13,1 3-13,0 2-8,0 0-4,0-1-5,0 1-3,0 0-4,1 2-2,1 0-1,2 1-2,-1 1-2,-1 1-1,-1 1-3,0 1-1,-1 0-2,0-1-1,-1-1-1,1 0-1,-1-1-1,0 1-1,-2 1 0,0 1-2,0-2 4,3-3 4,3-4 6,4-4 5,0-4 3,1-4 0,0-4 0,-1-4 0,1-3-2,2-1-2,0-3-2,1-1-3,0-3-1,1 0 0,-1 0 1,1-2 0,-1-1-3,1 1-3,0-1-6,-1 1-3,0 0-5,-3 1-1,-1 1-2,-2 1-2,-2 1-4,-1 3-6,0 1-8,-2 2-5,-3 3-8,-6 3-10,-6 2-9,-6 4-8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6"/>
    </inkml:context>
    <inkml:brush xml:id="br0">
      <inkml:brushProperty name="width" value="0.04914" units="cm"/>
      <inkml:brushProperty name="height" value="0.04914" units="cm"/>
      <inkml:brushProperty name="color" value="#6ADCAB"/>
    </inkml:brush>
  </inkml:definitions>
  <inkml:trace contextRef="#ctx0" brushRef="#br0">48100 29700 447,'0'15'162,"0"-1"-39,0-1-39,0 0-39,0 0-22,0 5-2,0 3-4,0 5-3,0 3-2,0 2-1,0 4 1,0 3-1,0 0-2,0-2-3,0-2-3,0-2-5,0-1-3,2-1-4,0-1-4,2-1-5,-1-2-4,1 0-4,0-1-3,0-1-5,0-2-1,0-3-1,-1-3-1,1-2 0,0-3-1,0-1 0,0-1-1,0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36"/>
    </inkml:context>
    <inkml:brush xml:id="br0">
      <inkml:brushProperty name="width" value="0.04671" units="cm"/>
      <inkml:brushProperty name="height" value="0.04671" units="cm"/>
      <inkml:brushProperty name="color" value="#6ADCAB"/>
    </inkml:brush>
  </inkml:definitions>
  <inkml:trace contextRef="#ctx0" brushRef="#br0">47200 30800 471,'0'15'144,"2"-1"-32,0-1-34,2 0-34,0-1-17,2 3-4,0 1-2,1 3-3,1 0-4,2-1-1,0-1-2,1-1-3,0 0-2,-2 0-1,-2-1-2,-2 1-2,-1 0 0,1 1-2,2 1 0,0 1 0,1 0-1,0-3 0,0-1-1,-1-2 0,1-2-1,-2 1 1,-1 0 0,0-1-1,0 0 1,2-2-1,1-2 0,3-2 0,2-5 0,3-8 0,3-8 2,4-7 0,0-6 0,1-1-2,-1-2-2,1-2-1,-2-1-4,0 0-7,-1-1-7,0 1-7,-4 3-4,-1 4-3,-4 5-3,-3 5-2,-1 3-1,0 2-1,0 3 0,0 1-1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3"/>
    </inkml:context>
    <inkml:brush xml:id="br0">
      <inkml:brushProperty name="width" value="0.04212" units="cm"/>
      <inkml:brushProperty name="height" value="0.04212" units="cm"/>
      <inkml:brushProperty name="color" value="#6ADCAB"/>
    </inkml:brush>
  </inkml:definitions>
  <inkml:trace contextRef="#ctx0" brushRef="#br0">32421 44938 522,'6'50'92,"-1"-10"-25,-2-9-24,-2-11-24,-1-5-14,0-1-4,0-1-3,0 0-4,2-3-2,2-3 0,4-2-1,2-4 1,2-2 2,3-4 5,2-2 5,1-3 5,2-1 4,0 0-1,-1 2 0,1 1 0,-1-1 0,1 0-2,-1-1 0,1-1-2,-1-1-1,-1 2 1,-1 1-1,0 1 0,-2 0 0,-1 2-1,-1 1-2,-1 0 0,-2 0-6,-4-2-9,-4-2-11,-4-1-10,-4-4-3,-4-2 2,-3-3 3,-5-3 2,-1 0 3,3 1 4,1 3 3,2 1 3,1 2 4,1 1 5,-1 1 3,0 1 4,1 4 10,3 10 14,1 8 14,2 9 14,2 5 4,2 1-10,2 1-8,2 1-9,0 0-6,0 2-4,-2 1-2,0 1-4,-1 1-1,0 2-1,0 3-1,0 1 0,-1-2-2,0-4-5,-2-5-3,0-5-5,0-3-2,0-3-1,2-1-1,0-2 0,1-1-1,-2 1 0,0 1 0,-2 1 0,0 0 0,1-1 1,-1 0 1,0-2 2,-2-2-3,-2-2-6,-3-4-6,-3-2-5,-2-3-2,2-1 5,1 0 3,1-1 5,1-2 3,0-2 2,2-2 3,1-1 2,1-2 1,2 0 0,2 0 0,2 1 0,2-2 2,4 0 8,2-1 5,4-1 7,1-1 3,3 2 0,1 1 0,3 1 0,0 1-2,-1 2-2,-1 2-3,0 3-3,-2 0-2,-1 2-4,-1 0-2,-1 2-4,-1 1-1,0 2-2,-2 2-1,0 2-1,-3 2-2,-3 5-1,-2 4-1,-4 3-2,-3 4 0,-3 1-1,-5 2 2,-4 3 0,-2-1 0,-1-2 1,-1-2 1,-1-1 1,-1-2 1,-1-1 1,-1-1 2,0-1 1,0-2 2,2-3 2,4-2 1,3-4 3,3-2 1,1-1 2,2 0 1,2-2 2,6-2 2,8-6 1,9-4 2,10-5 1,4-3-2,2-2-7,2 0-6,3 0-6,0-4-4,0-1-4,0-4-2,1-3-2,-1-2-2,2-1 2,1-1 1,0 0 2,-1 0-5,-5 3-7,-5 3-8,-5 4-9,-4 2-3,-3 5 0,-3 3 0,-2 4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0"/>
    </inkml:context>
    <inkml:brush xml:id="br0">
      <inkml:brushProperty name="width" value="0.03529" units="cm"/>
      <inkml:brushProperty name="height" value="0.03529" units="cm"/>
      <inkml:brushProperty name="color" value="#00BFF3"/>
    </inkml:brush>
  </inkml:definitions>
  <inkml:trace contextRef="#ctx0" brushRef="#br0">43750 8550 623,'-46'-2'8,"10"-3"16,10-3 15,9-2 17,12-1 3,16 3-10,15 3-9,17 4-9,10-1-8,6-3-4,7-3-4,6-2-5,6-3-7,6 1-6,7-1-8,6 1-8,-2-1-5,-9 1-3,-10-1-4,-8 1-4,-11 1-2,-8 3-2,-10 3-1,-9 4-2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4"/>
    </inkml:context>
    <inkml:brush xml:id="br0">
      <inkml:brushProperty name="width" value="0.04882" units="cm"/>
      <inkml:brushProperty name="height" value="0.04882" units="cm"/>
      <inkml:brushProperty name="color" value="#6ADCAB"/>
    </inkml:brush>
  </inkml:definitions>
  <inkml:trace contextRef="#ctx0" brushRef="#br0">34264 44779 450,'-19'5'7,"9"-2"14,8-6 14,10-2 13,5-4 3,3-2-9,3-2-9,3-1-8,1-2-8,-1 2-5,-1 1-6,-1 1-5,-1 1-3,-3 2 1,-1 2-1,-2 3 1,-4 3-2,-5 7-2,-4 7-2,-5 8-3,-5 3 0,-2 3 4,-3 1 3,-3 2 3,-2 1 2,-1-1 2,-1-1 0,-1-1 1,0-1 1,1 1 2,1-1 2,1 0 1,1 0 0,2-3-1,3-1-1,1-3-2,2-2 0,1-2-2,0-4-1,2-3-1,3-3-2,6-6-4,6-5-3,6-4-2,3-3-3,3-3 0,1-2 0,3-1-1,-1-1 1,-1 0 1,-3 2 2,-1 1 1,-2 3 2,-1 5 3,-1 4 3,0 6 3,-4 3 2,-5 5 1,-4 4 1,-5 4 0,-5 3 2,-2 3-1,-3 2 1,-3 5 0,-1-2 0,3-2-1,1-3 0,2-3-1,2-3-2,1-3-2,0-2-2,2-4-2,1-4-4,0-4-5,2-6-6,1-4-6,0-6-2,2-9-2,0-7 0,2-8-1,1-6-1,2-2 0,2-4 1,2-2-1,0-1 1,-1 4 3,-1 3 3,0 2 2,-1 3 5,2 2 4,0 2 5,2 2 6,-1 2 2,1 3 2,0 3 2,0 3 1,-2 4 4,-1 3 5,-2 4 5,-1 5 5,-2 2 3,3 2 2,2 2 0,2 2 2,1 3-1,0 4-2,0 4-1,-1 3-3,2 5-2,2 3-3,2 5-3,1 3-4,2 4 0,0 3 0,-1 2 2,1 4 1,1 4-3,3 6-8,3 5-7,3 7-9,1 4-5,1 3-4,-1 3-5,1 3-4,0-1-3,0-6-2,2-4-2,1-4-3,-1-5-1,-1-3 0,-3-2-1,-1-4 0,-4-4 1,-3-6 2,-5-6 2,-3-5 3,-3-6 3,0-3 1,-2-4 3,0-4 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4"/>
    </inkml:context>
    <inkml:brush xml:id="br0">
      <inkml:brushProperty name="width" value="0.03818" units="cm"/>
      <inkml:brushProperty name="height" value="0.03818" units="cm"/>
      <inkml:brushProperty name="color" value="#6ADCAB"/>
    </inkml:brush>
  </inkml:definitions>
  <inkml:trace contextRef="#ctx0" brushRef="#br0">35327 45655 576,'0'-22'0,"0"5"0,0 3 0,0 4 0,-2 7 11,0 8 22,-3 9 22,-2 10 22,-2 5 2,-4 4-16,-2 4-17,-3 4-18,-1 1-11,-1 0-6,1-1-7,-1-2-7,1-1-5,-1-3-4,0-4-2,1-2-4,0-4-3,3-5-4,1-5-3,3-4-2,0-5-5,2-3-3,1-2-5,0-3-3,3-4 1,1-2 6,2-4 7,2-2 7,0-1 4,0 1 3,-2 1 3,0 1 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5"/>
    </inkml:context>
    <inkml:brush xml:id="br0">
      <inkml:brushProperty name="width" value="0.03762" units="cm"/>
      <inkml:brushProperty name="height" value="0.03762" units="cm"/>
      <inkml:brushProperty name="color" value="#6ADCAB"/>
    </inkml:brush>
  </inkml:definitions>
  <inkml:trace contextRef="#ctx0" brushRef="#br0">35150 43940 584,'0'-14'0,"0"1"0,0 2 0,0 3 0,1 0 9,2 2 17,2 1 18,2 0 16,1 3 4,1 4-14,1 4-12,2 4-13,0 4-7,1 5-1,1 5 0,1 5-1,0 1-2,-1 0-4,-1-1-4,0-1-4,-2-3-16,-1-4-28,-1-3-28,0-4-27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6"/>
    </inkml:context>
    <inkml:brush xml:id="br0">
      <inkml:brushProperty name="width" value="0.0336" units="cm"/>
      <inkml:brushProperty name="height" value="0.0336" units="cm"/>
      <inkml:brushProperty name="color" value="#6ADCAB"/>
    </inkml:brush>
  </inkml:definitions>
  <inkml:trace contextRef="#ctx0" brushRef="#br0">36650 44489 654,'18'-29'9,"5"4"16,5 4 18,5 3 17,-1 5 2,-6 3-11,-5 4-13,-7 4-11,0 2-10,2-2-7,3 0-6,3-1-8,0-1-2,-3 2 3,-3 0 4,-3 2 3,-4 3-11,-4 7-26,-6 7-26,-4 7-27,-4 1-3,-4-3 19,-2-5 19,-3-3 18,0-4 13,3-1 4,3-2 4,3-2 5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7"/>
    </inkml:context>
    <inkml:brush xml:id="br0">
      <inkml:brushProperty name="width" value="0.04171" units="cm"/>
      <inkml:brushProperty name="height" value="0.04171" units="cm"/>
      <inkml:brushProperty name="color" value="#6ADCAB"/>
    </inkml:brush>
  </inkml:definitions>
  <inkml:trace contextRef="#ctx0" brushRef="#br0">36622 44256 527,'-28'8'5,"7"0"8,7-1 10,6 1 9,5 0 2,0 0-6,2 0-4,1-1-6,-1 2-2,-1 2-1,0 2 0,-1 1 1,3-2-5,8-8-6,7-8-7,9-8-7,2-4-3,0-1-1,-1-1-1,-1-1 0,-1 0 1,-3 3 1,-1 1 2,-2 2 2,-4 4 0,-3 5 1,-4 4 1,-4 6 1,-5 4 1,-6 5 3,-6 5 3,-5 5 3,-3 1 1,1-1-1,1-3 1,1-1-1,1-2 0,1-1 0,0-1 1,2-1-1,2-1 0,1-3 0,2-1 0,3-2-1,2-3 0,6-2 0,4-4-1,5-2-1,4-3-1,0-2 0,1-2-1,1-1-1,1-2 0,1 2 0,2 1 1,0 1 0,-1-1-1,-1 0-1,-3-2-2,-1 1-2,-2-2-2,0 2 0,-2 1-1,-1 0-1,0 2-1,-2-1 0,-1 0-1,0 0 0,-2-1-1,0-2 0,-2-1-1,0-3-1,-3-2 1,0-3 1,-3-3 2,-2-3 1,-1-1 0,0-1 3,1 1 0,-1 0 1,0 0 0,2 3 0,1 1-2,0 3 0,1 2 3,-2 2 8,0 4 8,-1 3 8,0 6 8,2 10 12,2 9 11,2 11 11,1 5 0,0 0-11,0 2-11,0 1-11,-1 1-7,0 0-3,-2 2-4,0 1-3,0-1-2,0 0 0,2-2-1,0 0-1,1-2-4,0-3-5,0-4-8,0-2-5,2-3-7,2-4-5,4-5-6,2-3-5,2-4-1,-1-4 4,1-4 5,0-4 4,-1-1 4,1 0 2,0 2 3,0 1 2,-1-1 2,-1 2 1,0-1 0,-2 0 1,-4 1 1,-6 4 0,-8 2 0,-5 4 1,-6-1 0,0-1 2,-1-2 0,-1-2 2,-1-1 1,-1 0 1,-1 0 2,0 0 0,-1-1 1,1-2 2,1-2 1,1-1 1,1-3 2,1 0 2,1-1 1,1-1 3,2 0 0,2 2-1,4 2 0,3 2-2,3 4 8,6 6 15,4 6 16,6 6 16,2 3 1,3 2-11,2 3-12,1 1-12,2 2-7,1 1-4,1 1-3,2 1-4,-1-1-4,2-2-4,1-1-3,1-3-5,2-4-4,5-7-4,3-6-4,4-8-4,2-7-1,0-9 2,0-9 3,0-9 1,0-6-2,1-4-10,-2-4-9,2-3-8,-3-2-5,-2 4 2,-3 3 2,-4 2 1,-4 6 5,-7 8 7,-7 7 8,-6 9 6,-5 3 6,-1 0 2,0 0 2,-1 1 3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8"/>
    </inkml:context>
    <inkml:brush xml:id="br0">
      <inkml:brushProperty name="width" value="0.04049" units="cm"/>
      <inkml:brushProperty name="height" value="0.04049" units="cm"/>
      <inkml:brushProperty name="color" value="#6ADCAB"/>
    </inkml:brush>
  </inkml:definitions>
  <inkml:trace contextRef="#ctx0" brushRef="#br0">38407 43540 543,'-8'-15'-2,"-1"2"7,-2 3 7,0 1 6,2 1 10,4 2 9,6 1 11,4 1 11,4 1-2,0 3-12,1 4-12,2 2-13,-2 2-8,-1 2-4,-2 0-4,-2 1-4,-2 3-4,0 2-6,-2 3-4,0 3-6,-3 2-2,-4 1-1,-4 1-1,-4 1-1,-2-1 2,-1 0 2,-1-1 2,-1 0 4,-1-4 1,1-1 3,-1-4 1,1-3 3,0-2 2,4-3 4,3-1 4,3-2 5,4-3 3,6-4 3,6-4 5,5-3 3,5-4-1,2 0-2,1-1-5,3-1-4,-1 0-3,-1 4-3,-3 3-4,-1 3-3,-3 2-2,-1 2 0,-2 2-2,-2 2 0,-3 2 0,-4 3 2,-4 3 1,-4 4 2,-4 2 1,-3 3 2,-5 3 0,-4 3 3,-1 0 0,1-1 2,1-3 1,1-1 2,1-3 0,3-1 0,1-2 0,3-2 0,1-2 0,2-1 3,2-1 1,2 0 3,6-3-2,8-3-2,9-2-3,9-3-3,4-3-3,-1-2-4,-2-2-3,1-2-4,-4 0-2,-2 2 0,-3 3 1,-2 1 0,-5 2-2,-5 4-5,-5 2-4,-4 4-5,-5 2 1,-6 3 5,-4 3 5,-5 4 6,-3 0 2,-3 1 2,-1-1-1,-2 1 2,-2 0 1,1 1 4,0 1 3,-1 1 3,2-1 2,3-1 2,4-3 1,2-1 1,3-2 1,4-3 0,4-1-1,5-2 1,4-3 1,7-4 1,7-4 3,8-4 2,3-2-3,3-2-4,1 0-6,2-1-5,2-1-5,1-2-4,1 0-4,1-1-4,-1 0-4,-2 1-3,-2 1-4,-1 0-3,-4 3-1,-3 1 2,-5 2 1,-3 2 1,-5 1-4,-4 0-8,-6 0-8,-4 0-9,-3 0 1,-2-2 12,0 0 11,-1-1 12,-1-1 6,0-2 3,0 0 2,1-1 3,-2 0 2,0 0 3,-1 2 4,-1 1 2,0 0 4,2 2 7,3 1 6,1 0 7,2 4 6,0 4 9,2 5 9,1 6 8,0 4-2,4 5-10,0 5-12,4 4-11,0 8-6,1 8-3,2 10-1,0 8-2,1 7-6,0 6-10,0 7-11,-1 5-9,1-4-3,-2-12 4,-1-13 4,0-12 5,-1-9-9,0-4-23,-1-4-22,2-3-22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49"/>
    </inkml:context>
    <inkml:brush xml:id="br0">
      <inkml:brushProperty name="width" value="0.0523" units="cm"/>
      <inkml:brushProperty name="height" value="0.0523" units="cm"/>
      <inkml:brushProperty name="color" value="#6ADCAB"/>
    </inkml:brush>
  </inkml:definitions>
  <inkml:trace contextRef="#ctx0" brushRef="#br0">40463 44595 420,'-5'-13'36,"6"4"12,5 6 13,7 5 13,3 2 0,0 3-13,-1 2-12,1 2-13,0 0-8,1-1-4,1 0-5,1-2-5,1 0-2,1 0-3,1-1 0,1 1-2,1 0-2,-1 0 0,1 0-1,-1 0-1,-1 0-1,-1 1-3,-2 1-1,-3 2-2,-1-1-1,0-1 0,-2-1 0,-1 0-1,-1 0 1,-2 3 0,-3 3 1,-1 3 1,-2 1 1,-4-3 3,-2-1 2,-3-2 3,-3-2 0,0-1 0,-1 0-1,-1-2 0,-2 0-2,0 2 0,-1 0-1,-1 1 0,-1 1-2,-2 0-1,0-1-2,-1 1-2,-1 1 0,-3 1-1,-1 3 0,-3 2 0,0 2-4,0 2-6,-1 4-5,1 3-7,-1 2-5,1-1-3,0 0-3,-1 0-4,3-2-1,5-7 2,5-5 1,5-6 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1"/>
    </inkml:context>
    <inkml:brush xml:id="br0">
      <inkml:brushProperty name="width" value="0.03608" units="cm"/>
      <inkml:brushProperty name="height" value="0.03608" units="cm"/>
      <inkml:brushProperty name="color" value="#6ADCAB"/>
    </inkml:brush>
  </inkml:definitions>
  <inkml:trace contextRef="#ctx0" brushRef="#br0">43643 44100 609,'0'16'7,"0"-1"12,0 1 13,0 0 13,1-2 2,2-1-5,2-3-8,2-1-6,1-1-4,3-2-4,2-1-2,2 0-2,1-2-3,1-2-3,1-2-3,1-2-2,0-1-1,-1 0-2,-1 0-2,0 0 0,-3 3-4,-3 4-8,-3 5-7,-2 6-8,-5 2-2,-6 3 3,-6 1 1,-6 3 3,-3 0 2,-1-1 3,-1-1 3,-1-1 2,0-2 2,1-1 2,1-2 1,1-3 1,2-2 1,3-2 0,2-4-1,4-2 0,3-1 6,2 4 13,4 2 12,3 3 13,0 4 4,-1 1-6,0 5-4,-2 2-4,0 1-6,0 1-3,0-1-5,0 1-4,0-2-3,-2 0-2,0-1-1,-1 0-2,0-6-3,3-7-9,4-8-7,2-8-7,3-4-3,2-1-1,2-1 0,1-2 0,1 1 3,-1 1 4,0 1 4,-2 1 4,-1 1 1,-1 2-1,0 2-3,-2 2-2,1 0 0,2-5 3,2-4 4,1-3 2,3-5 2,1-1-1,3-4-1,2-3-1,-1 0 0,-2 3 3,-1 3 1,-2 3 3,-2 3 3,1 1 6,0 2 7,-1 3 6,0 1 4,-2 4 4,-3 3 4,-1 2 3,-1 4 1,-2 2-3,-1 3-3,0 4-4,-3 2-5,-4 3-9,-4 3-8,-4 3-9,-3 2-4,-1-1-2,-3 0-2,-1 1-2,-2-1 0,0-1 1,1-1 2,-1-1 1,2-3 0,3-3 2,3-4 0,3-4 2,3-3 1,6-2 5,4-2 4,5-2 4,4-2 2,2-2-1,1-2 1,3-1-2,0-2 1,1 2 0,0 1-1,-1 0 1,-1 3-1,-3 1 0,-2 2-1,-4 2-1,-2 2-1,0 2-1,-2 2-2,0 1-2,-3 3 0,-3 2 0,-2 2 1,-3 1 1,-4 2 0,-2 2 0,-3 0 0,-3 1 0,-2 0 0,1 1 0,-1-1 0,1 1 0,0-2 0,0-3 0,2-3 2,1-2 0,4-4 2,6-3 7,8-2 4,6-3 6,5-3 1,2-1-2,1 0-3,3-1-2,1-1-4,1-2-3,1 0-6,1-1-3,-1 0-6,-1 0-5,-2 2-5,-3 1-5,-1 0-4,0 2-2,-2 1 0,-1 0-2,-3 0-4,-4-1-5,-6-3-7,-4-2-5,-2 0 2,0 1 11,2 0 10,1 2 12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1"/>
    </inkml:context>
    <inkml:brush xml:id="br0">
      <inkml:brushProperty name="width" value="0.03532" units="cm"/>
      <inkml:brushProperty name="height" value="0.03532" units="cm"/>
      <inkml:brushProperty name="color" value="#6ADCAB"/>
    </inkml:brush>
  </inkml:definitions>
  <inkml:trace contextRef="#ctx0" brushRef="#br0">44986 45293 622,'-21'-28'-22,"5"7"9,5 6 9,5 8 9,2 6 12,0 6 18,0 6 17,0 6 17,1 7 2,2 12-13,2 11-13,2 10-13,1 6-11,2 1-10,0 1-11,1 1-9,1 7-6,0 13-2,0 12-3,-1 13-3,1-6-7,-2-22-15,-1-25-13,0-22-14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2"/>
    </inkml:context>
    <inkml:brush xml:id="br0">
      <inkml:brushProperty name="width" value="0.02222" units="cm"/>
      <inkml:brushProperty name="height" value="0.02222" units="cm"/>
      <inkml:brushProperty name="color" value="#6ADCAB"/>
    </inkml:brush>
  </inkml:definitions>
  <inkml:trace contextRef="#ctx0" brushRef="#br0">45847 44074 990,'0'-14'0,"2"1"0,0 2 0,2 2 0,0 3 0,1 2 2,2 4 0,0 3 2,0 1-2,0 3-6,-2 2-3,0 2-6,-2 1 0,2 3 3,-2 2 3,1 1 4,-1 2-3,-4 0-6,-2-1-9,-3 1-6,-2-2-2,0-1 5,0-3 4,0-1 4,0-2 5,1-2 2,-1-2 2,0-2 3,3-2 2,6-1 0,6 0 1,6-2 0,2 0 1,-1 0-1,-1 0 1,-1 0 0,-1 2 0,-2 2 0,-2 4 0,-2 2 0,-3 2 0,-1 1 0,-2 1 0,-1 2 0,-4-1 0,-2 1 0,-3 0 0,-3-1 0,-2 0 0,2-2 0,1-3 0,1-1 0,0-2 0,2-2 0,1-2 0,1-2 0,1-2 0,2-2 0,2-2 0,2-2 0,2-1 0,4-2 0,2 0 0,3-1 0,3 0 0,0 1 1,1 0 1,1 2 1,1 1 2,0 2 3,-1 2 3,1 2 3,-1 1 1,-1 0-2,-1 0-3,0 0-2,-3 1 0,-1 0 1,-2 2 0,-2 0 1,-2 2-1,-1 0-5,0 1-4,-1 2-5,-3 0-3,0 1-4,-3 2-4,-2 0-2,-2 0-1,-4-1 3,-2-1 3,-3 0 4,-1-1 2,-1 0 2,0-1 1,1 1 1,0-1 2,3 0 0,1-2 0,2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42750 8000 623,'-90'-25'0,"23"0"0,22 0 0,22 0 0,16 10 11,14 23 19,11 22 21,14 22 21,2 15 1,-6 9-16,-6 10-17,-6 10-16,-6 7-11,-2 6-7,-3 7-7,-3 6-6,-6 1-7,-5-3-9,-7-3-7,-5-2-9,-3-9-3,4-12 0,3-13 3,3-12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2"/>
    </inkml:context>
    <inkml:brush xml:id="br0">
      <inkml:brushProperty name="width" value="0.02229" units="cm"/>
      <inkml:brushProperty name="height" value="0.02229" units="cm"/>
      <inkml:brushProperty name="color" value="#6ADCAB"/>
    </inkml:brush>
  </inkml:definitions>
  <inkml:trace contextRef="#ctx0" brushRef="#br0">45161 45900 987,'-8'8'-5,"0"0"-8,0-1-10,1 1-8,-1 0-1,2 0 6,1 0 8,0 0 8,2-1 7,0 1 10,2 0 8,0 0 10,1 1 2,-2 3-1,0 3-4,-1 4-2,-1 1-4,2 1-5,0 0-7,2 3-4,-1-2-8,0 0-7,-2-1-8,0 0-8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3"/>
    </inkml:context>
    <inkml:brush xml:id="br0">
      <inkml:brushProperty name="width" value="0.02956" units="cm"/>
      <inkml:brushProperty name="height" value="0.02956" units="cm"/>
      <inkml:brushProperty name="color" value="#6ADCAB"/>
    </inkml:brush>
  </inkml:definitions>
  <inkml:trace contextRef="#ctx0" brushRef="#br0">45450 45775 744,'15'-14'0,"-1"3"0,-1 2 0,0 4 0,-2 0 0,-1 0 0,-1-1 0,0-1 0,0-1-4,3 0-8,4 0-8,2 1-7,2-1 0,3 2 10,1 0 9,3 2 10,0 0 6,0 0 0,1 0 2,-1 1 2,0-1 1,-3 2 1,-1 0 1,-3 2 1,-1 1 2,-1 1-1,-1 3-1,0 2 1,-3 1-1,-1 0-1,-2 0-1,-2 0-1,-3 0-1,-3 3 0,-2 2 0,-4 1-1,-2 2 0,-1 1 0,-3 2 0,-2 0 1,-1-1-2,1 0-1,-1 0-2,0-2-2,-1-1-2,-1 1-1,-3 0-1,-1-1 0,-2 0-2,2-3-1,1-1-2,1-2 0,1-2-3,1-2-2,1-3-2,0 0-2,1-4-3,1 0-3,-1-3-3,0-2-4,1-4-2,1-5-3,0-7-2,2-5-3,1-4 1,2-2 6,2-3 5,3 0 4,0-1 5,0 3 4,0 4 2,0 2 4,0 3 2,1 5 1,2 3 0,0 5 1,0 4 8,-2 6 16,-2 6 14,-2 6 16,-2 4 4,-2 5-7,-1 3-7,-3 5-7,-1 2-6,-2 0-3,0 2-5,-1 1-4,1-1-4,1-4-4,2-2-4,2-3-5,4-5-6,4-6-11,6-8-11,4-6-9,3-6-6,1-4 0,2-3 1,0-5 0,1 0 3,1 1 4,1 3 6,1 1 5,-1 3 4,-2 3 4,-4 3 5,-3 2 4,-2 3 3,0 2 4,-2 2 4,0 2 3,-2 3 4,-1 4 5,0 3 4,-2 5 5,0 2 1,0-1-3,0 1-3,0-1-3,1 0-5,0-3-9,2-1-8,0-2-9,1-2-5,0-1-5,0-1-3,0 0-3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5"/>
    </inkml:context>
    <inkml:brush xml:id="br0">
      <inkml:brushProperty name="width" value="0.03666" units="cm"/>
      <inkml:brushProperty name="height" value="0.03666" units="cm"/>
      <inkml:brushProperty name="color" value="#6ADCAB"/>
    </inkml:brush>
  </inkml:definitions>
  <inkml:trace contextRef="#ctx0" brushRef="#br0">47234 44737 600,'1'-14'2,"2"1"7,2 2 6,2 2 5,2 2 6,3-1 3,4 0 4,2 0 4,2 1-1,1 0-6,0 2-8,3 1-6,-2 0-6,-2 0-6,-1 0-5,-2 0-6,-3 1-2,-1 2 3,-2 2 1,-2 2 3,-4 3-6,-5 4-12,-4 3-12,-5 5-12,-4 0-1,0-1 8,-1-2 9,-1-3 10,-1 0 6,-1 0 5,-1 0 4,-1-1 5,0 1 3,2 0 3,3-1 1,1 1 2,2-1 3,1-2 3,0-2 2,2-2 3,3-2 1,4-1-1,6 0-1,4-2-1,3-1-3,1-3-5,1-4-5,2-2-4,-1-2-4,1 1-3,0-1-2,-1 0-2,0 1-1,-1 2-1,-1 2 1,0 3-1,-3 2 1,-3 4 0,-2 3 1,-4 5 0,-2 2 1,-4 0 4,-2-1 2,-3 1 3,-2 1 2,1 0 1,-1 1 0,0 1 1,1 0 0,0-1 0,2-1-1,1 0-1,3-5-2,6-8-5,6-8-6,6-8-5,1-4-4,-3-1-5,-3-1-3,-2-1-5,-3-1 0,-1-1 2,0-1 1,-1-1 3,-1 0 3,0 0 5,0-1 6,0 1 4,-2 1 4,-1 3 1,-2 3 2,-1 3 1,-2 2 2,2 2 5,1 3 4,0 1 4,1 3 5,-2 6 9,0 4 9,-1 6 7,-1 2 1,2 3-6,1 2-8,1 1-7,0 2-5,2 1-2,0 1-2,2 1-2,0 1-3,0 1-1,0 1-3,0 1-2,0 0-2,0-1-2,0-1-2,0-1-1,0-1-2,2-1-1,0-1-1,2-1-1,0-2-1,3-3-4,2-3-3,2-2-3,0-4-1,1-1 0,0-2 0,0-2 0,-1-1-1,-1 0-1,-1 0-3,0 0-2,-4 1 1,-2 0 4,-6 2 3,-2 0 5,-5 1 1,-2 0 1,-3 0 0,-3 0 1,-2-1 2,-1 2 1,-1-2 2,-1 1 2,0 0 2,-1-2 0,1 0 2,-1-2 1,1 0 2,1-2 0,1 0 0,1-2 2,2 0 2,1 1 3,2-2 4,3 2 4,2 1 7,4 4 11,4 3 9,4 5 11,4 3 0,2 2-13,3 1-10,3 3-13,4 0-8,3-1-5,5-1-6,3-1-6,3-2-2,2-2 1,3-4 2,1-3 1,1-2-10,2-4-18,0-2-21,2-3-18,-5-2-4,-8 0 12,-9 0 13,-9 0 12,-4 1 7,0-1 3,0 0 1,0 0 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5"/>
    </inkml:context>
    <inkml:brush xml:id="br0">
      <inkml:brushProperty name="width" value="0.03" units="cm"/>
      <inkml:brushProperty name="height" value="0.03" units="cm"/>
      <inkml:brushProperty name="color" value="#6ADCAB"/>
    </inkml:brush>
  </inkml:definitions>
  <inkml:trace contextRef="#ctx0" brushRef="#br0">49000 44045 733,'8'-13'70,"0"4"-13,-1 6-12,1 5-14,1 2-10,2 1-6,1 1-7,3 2-6,0 0-2,-1-1 2,-1 1 3,0 0 3,-3 0-5,-1 0-14,-2-1-14,-2 1-12,-2 0-5,-2 2 2,-2 0 3,-2 1 3,-2 1 3,-2-1 1,-2 1 2,-1 0 2,-1-1 3,2-1 3,2-1 4,2 0 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6"/>
    </inkml:context>
    <inkml:brush xml:id="br0">
      <inkml:brushProperty name="width" value="0.04079" units="cm"/>
      <inkml:brushProperty name="height" value="0.04079" units="cm"/>
      <inkml:brushProperty name="color" value="#6ADCAB"/>
    </inkml:brush>
  </inkml:definitions>
  <inkml:trace contextRef="#ctx0" brushRef="#br0">48533 44806 539,'-10'-1'6,"10"-2"11,11-2 11,12-1 13,3-3 1,0 0-8,-1-2-6,-1 0-8,-1 1-5,-3 1-4,-1 2-3,-2 2-4,-3 3-5,-3 4-8,-3 4-7,-2 4-8,-5 2-1,-6 3 4,-6 2 4,-5 1 5,-4 1 2,0-1 0,1 0 1,-1-2 1,1-2 1,1-1 4,1-2 2,1-2 3,1-2 2,2-1 1,2 0 2,3-2 2,2-1 1,4 0 1,4-2 2,4 0 2,3-2-2,5-4-3,4-2-3,3-3-3,2-2-3,-1 2-2,-1 1-2,0 0-2,-4 3-1,-1 1 0,-4 2 0,-3 2 1,-3 3-1,-4 4 1,-4 3 0,-4 5 0,-3 2 3,-1-1 5,-3 1 5,-2 0 5,0-1 4,-1-1-1,0-1 1,1 0 1,0-3-1,2 1-2,2-2 0,3 0-3,4-3-2,8-1-3,7-2-3,9-2-4,3-2-2,-1-2-2,-1-2-1,-1-1-1,-1-2-2,-3 2 0,-1 1-2,-2 0 0,-5 4-2,-8 4-4,-8 5-3,-8 6-4,-4 1 1,1 1 7,-1 0 6,1-1 5,-2 1 5,-1 0-1,-3-1 1,-1 1 0,-1-1 2,3 1 2,1 0 2,3-1 2,2 0 3,2-2 3,4-3 4,3-1 3,4-1 3,6-2 2,6-1 2,6 0 2,4-3-1,3-4-3,3-4-3,3-4-4,0-2-6,1 1-11,-2-1-12,-1 0-10,0 0-6,1 1-4,1-1-2,1 0-2,-3 1-2,-4 3 3,-4 1 1,-6 2 2,-5 1-3,-4 0-5,-6 0-7,-4 0-5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0:56"/>
    </inkml:context>
    <inkml:brush xml:id="br0">
      <inkml:brushProperty name="width" value="0.03184" units="cm"/>
      <inkml:brushProperty name="height" value="0.03184" units="cm"/>
      <inkml:brushProperty name="color" value="#6ADCAB"/>
    </inkml:brush>
  </inkml:definitions>
  <inkml:trace contextRef="#ctx0" brushRef="#br0">49058 45816 691,'-7'-7'4,"-1"2"9,0 2 9,0 2 8,2 4 5,2 6 1,4 5 0,2 7 0,3 6-3,0 6-6,1 8-8,2 7-6,0 7-9,-1 9-10,1 9-11,0 8-10,-1 3-7,-1-3-3,0-5-1,-2-4-3,0-6 0,0-11 0,0-9 1,0-9 1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2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30189 37980 572,'-7'-10'6,"1"-3"11,0-5 10,2-3 12,1-1 3,2 5-8,2 3-5,2 4-8,1 3-3,2 0 0,0 2-2,1 1-1,2 0-1,0 0-3,1 0-1,1 0-3,1 1-2,0 2 0,-1 2-1,1 2 0,-1 3-1,-1 6-2,0 3 0,-2 7-2,-1 1-1,-2-2 2,-3 0-1,0 0 1,-2-3 1,0 0 0,0 0-1,0-2 1,-2-1 2,-4-1 1,-4-1 2,-3 0 3,-3-5 0,2-5 0,1-6 0,1-5 0,2-5-2,2-2-3,4-1-4,3-3-2,1 0-2,0 3-2,0 1-2,0 3-1,1 0 0,1 2 2,3 1 0,2 1 2,1 1 2,2 2 3,0 2 2,1 2 3,0 2 1,-3 4-2,-1 2-1,-2 3-1,-2 3-1,0 0 0,-2 1 0,0 1-1,-2 1 1,-2-1 1,-2 1 1,-1 0 1,-2-1 0,2-1 1,1-1-1,0-1 1,0-1 0,-2-2 0,-1-3-1,-3-1 1,0-3-5,2-6-6,2-4-7,3-5-7,0-3-6,2 1-8,0-1-6,2 1-6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3"/>
    </inkml:context>
    <inkml:brush xml:id="br0">
      <inkml:brushProperty name="width" value="0.03935" units="cm"/>
      <inkml:brushProperty name="height" value="0.03935" units="cm"/>
      <inkml:brushProperty name="color" value="#6ADCAB"/>
    </inkml:brush>
  </inkml:definitions>
  <inkml:trace contextRef="#ctx0" brushRef="#br0">30023 33483 559,'-9'-41'24,"0"10"-3,-2 11-4,0 11-4,0 5-2,1 2-1,0 0-1,2 2-1,-1 0 0,-1 2 1,-3 0 0,-2 2 0,0 0 1,1 3 1,1 2-1,1 2 1,-1 1 0,0-1-1,-1 1 1,-1 0-1,-1 0 0,0 3-1,1 2 1,-1 1 0,1 1 0,1-3-1,1-1 0,0-2 0,2-1-1,1 3-1,0 2 1,2 2-2,1-1 1,1 0-1,0 0 0,2-2-1,0 0 0,2 1 0,0 1 0,2 1 0,0 0-1,0-1 1,0-1 0,0 0 0,0-2-1,0 1 0,0-1 0,0 1-1,1-1 0,2-1 1,2-1-1,2 0 1,0-2-1,1-1-1,0-1-2,0 0-1,0-1 0,0 0 0,-1-1 1,1 1 0,0-1 1,2 0 1,0-2-1,1 0 0,2-2 0,0 1 0,1 0 0,1 0 0,1-1-1,-1 0 0,1-2 0,0 0-1,-1-1-1,1 2 1,0 0 0,-1 2 0,0-1 0,-1-2 1,0-2-1,-2-2 0,0-2 1,1-2 0,2-2 0,0-1 0,0-3 1,-1 0-1,-1-1 1,0-1-1,-2-1 0,1 1 0,0-1 0,0 0 0,-1 1 1,-1-1-1,-1 0-1,0 1 1,-2-1-1,-1 1 1,0-1-1,-2 0 1,0 0 0,0-1-1,0-1 1,0-1 0,-1-1-1,-1-1 0,0-1 0,-1-1-1,-2 0-1,-1-1 1,0 1-1,-1-1 0,-2 1 1,-2-1-1,-2 1 2,-1-1 0,-3 2 0,0 1 0,-1 3 1,-1 1 0,-1 3-1,-2 3 1,0 2-1,-1 4 0,-1 2 0,-1 2-1,-1 2 0,-1 2-1,0 3-3,1 4-5,1 3-5,1 5-5,1 3-6,1 5-4,1 3-6,1 4-4,2 0 0,4-7 8,4-5 7,4-7 8,2-3 0,-2-1-6,0 0-5,-1-2-7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44"/>
    </inkml:context>
    <inkml:brush xml:id="br0">
      <inkml:brushProperty name="width" value="0.0421" units="cm"/>
      <inkml:brushProperty name="height" value="0.0421" units="cm"/>
      <inkml:brushProperty name="color" value="#6ADCAB"/>
    </inkml:brush>
  </inkml:definitions>
  <inkml:trace contextRef="#ctx0" brushRef="#br0">29843 37347 522,'-8'-14'5,"1"2"9,-1 4 11,0 3 9,0 1 1,-2 2-6,0 0-6,-1 2-7,-2 0-4,0 2 0,-1 0-1,-1 2 0,-1 0 0,1 2-1,-1 0 0,1 1-1,-1 1 1,0 2-1,1 0 1,-1 1-1,0 2 1,1 2 0,-1 1 1,0 3-1,1 0 1,-1 1-1,0 0 0,1-1 0,0 0-1,2-3-1,3-1-1,1-2 0,1-1-2,2 1 0,1 1-1,0 2-1,1 0-1,1 3 1,-2 1 1,2 3-1,-1 1 1,0 1 0,0 1 1,0 1 0,1-1-1,2-2-1,2-1-1,2-3-1,2 0-1,2 0 1,1-1-1,3 1 1,2-2-1,0-1 0,1-3 0,1-1 0,1-2 0,1 0-1,1-2 1,2-1 0,-2 0 0,0-2 0,0-1-1,-2 0 1,1-2-2,1-1 0,3 0-1,1-1 0,3-4-1,1-2-2,2-5 0,3-4-2,-1-2-1,-2-1 0,-1-1 0,-3-1 0,-1-2 0,-1-1 1,-1-3 2,-1-1 1,-2-2 1,-3-3 2,-2-1 2,-4-2 2,-2-2 1,-2-1 0,-3 0 2,0-2 0,-3 1 1,-1 4-1,0 2-1,-1 3 0,-2 3 0,-2 1-1,-2 3 0,-1 1-1,-3 3 0,0 3-2,-1 3-3,-1 3-1,-1 2-1,-2 2-2,0 2-2,-1 2-1,-2 3 0,-3 4 1,-3 3 0,-2 5 2,-2 4-5,1 5-11,1 5-10,1 5-10,3 0-3,5-3 7,5-5 5,5-4 7,2-3 1,0-2-2,0-4-2,1-3-3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1:56"/>
    </inkml:context>
    <inkml:brush xml:id="br0">
      <inkml:brushProperty name="width" value="0.03594" units="cm"/>
      <inkml:brushProperty name="height" value="0.03594" units="cm"/>
      <inkml:brushProperty name="color" value="#6ADCAB"/>
    </inkml:brush>
  </inkml:definitions>
  <inkml:trace contextRef="#ctx0" brushRef="#br0">31550 32000 612,'14'0'67,"-1"0"-12,-2 0-10,-2 0-12,-2 0-5,1 0-3,0 0 0,0 0-2,0 0-1,1 2 0,1 0-1,2 1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08:48"/>
    </inkml:context>
    <inkml:brush xml:id="br0">
      <inkml:brushProperty name="width" value="0.04944" units="cm"/>
      <inkml:brushProperty name="height" value="0.04944" units="cm"/>
      <inkml:brushProperty name="color" value="#00BFF2"/>
    </inkml:brush>
  </inkml:definitions>
  <inkml:trace contextRef="#ctx0" brushRef="#br0">92924 26213 445,'23'-22'6,"-2"6"6,0 5 7,0 5 5,-1 2 2,1 2-4,1 0-4,1 2-3,-1 0-5,-3 2-4,-3 0-3,-3 2-5,-2 0-1,-1 0 5,0-1 4,-2 1 4,-1 1 3,-2 2 3,-3 2 2,0 2 4,-2 1 0,0 1 1,0 1 0,0 2 0,0 0-1,0 4-3,0 4-1,0 2-1,0 1-2,2 2-1,0 1 1,1 1-1,1 0 0,0 2-2,0 1 0,0 1-2,-1 1-1,0 0-1,-2 2-1,0 0-1,-1 0-1,0-3-2,0-4-2,0-2-3,0-1 0,0-1-2,0 0-1,0 1-1,0-2-2,0-3-2,0-3-2,0-3-3,-3-7-7,-6-12-12,-6-12-12,-5-11-13,-5-10-2,-1-5 6,-2-6 6,-2-5 8,0-2 5,3 4 6,3 4 6,3 4 6,3 4 4,3 5 1,2 5 1,4 6 1,2 3 3,1 4 4,0 4 3,2 5 5,1 0 3,2-2 4,2-2 3,2-2 3,2 0 5,3 3 4,4 1 5,2 2 5,5 2 0,7 0-3,7 2-3,6 0-4,2 2-4,-6 2-3,-4 2-4,-5 2-3,-5 1-4,-5 1-2,-5 2-2,-4 0-2,-6 2-3,-6 3-2,-6 3-3,-6 3-4,-6 3-1,-6 1-2,-8 3-1,-6 1-2,-3-1 0,4-3 1,2-5 2,4-3 0,3-5 2,5-3 1,5-4 2,5-4 1,9-5 1,14-6 0,13-6 0,15-5 0,9-3 0,6 1-3,5 1-3,7 1-1,-3 2-4,-12 5-6,-12 3-5,-12 4-6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2832" units="cm"/>
      <inkml:brushProperty name="height" value="0.02832" units="cm"/>
      <inkml:brushProperty name="color" value="#00BFF3"/>
    </inkml:brush>
  </inkml:definitions>
  <inkml:trace contextRef="#ctx0" brushRef="#br0">42650 9050 776,'23'-29'0,"-3"-5"0,-3-7 0,-2-5 0,0 0 5,7 10 9,6 10 10,7 9 10,4 4 1,3 1-4,3-1-6,4 1-4,2-1-5,4 1-5,3-1-5,3 1-5,-2 1-5,-6 3-9,-6 3-8,-6 4-9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5107" units="cm"/>
      <inkml:brushProperty name="height" value="0.05107" units="cm"/>
    </inkml:brush>
  </inkml:definitions>
  <inkml:trace contextRef="#ctx0" brushRef="#br0">56750 49399 430,'7'-30'3,"-2"5"4,-3 3 4,0 5 5,-2 4 5,1 6 4,2 6 3,0 6 5,0 3-1,0 2-4,-1 0-5,-2 1-4,0 1-2,0 2 2,0 0 3,0 1 2,0 1 1,0-1-2,0 1-1,0 0-2,0 0-1,0 1 0,0 1-2,0 1-1,0 1-2,0 1 0,0 1-3,0 1 0,0 1-2,2-1-2,0 1-1,2-1-1,-1 1-2,0 1-3,-2 1-2,0 1-3,-1 0-2,0 1-3,0-1-2,0 1-1,0-2-2,0-2 2,0-1 0,0-2 2,0-3-6,0-1-12,0-3-11,0-1-12,-1-4-3,0-4 3,-2-6 6,0-4 3,-1-3 6,0 0 7,0 1 8,0-1 6,0-1 2,1 0-1,-1-1-4,0-1-1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55939 49464 513,'-7'-8'3,"2"0"8,2 1 7,2-1 7,0 2 6,-2 4 6,-2 4 5,-2 4 6,-2 5 1,-3 9-5,-3 7-5,-3 9-5,-3 4-4,-1 3-5,-3 4-5,-1 2-4,0 0-6,1-6-6,3-4-6,1-5-6,3-4-6,1 0-3,2-1-5,3-1-4,4-5-9,6-7-16,7-8-15,8-8-16,1-5 1,-3 0 17,-3-2 16,-2 0 18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6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55980 50750 519,'-15'7'1,"2"-1"3,3-1 4,1 0 2,3-2 10,4 0 17,4-2 18,4 0 18,2-2 1,1 0-13,2-2-15,0 0-12,2-1-11,5 0-6,4 0-5,3 1-7,2-1-5,-3 2-2,-1 0-5,-3 2-3,-1 0-7,-1 0-11,-1 0-10,0 0-10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7"/>
    </inkml:context>
    <inkml:brush xml:id="br0">
      <inkml:brushProperty name="width" value="0.0426" units="cm"/>
      <inkml:brushProperty name="height" value="0.0426" units="cm"/>
    </inkml:brush>
  </inkml:definitions>
  <inkml:trace contextRef="#ctx0" brushRef="#br0">57800 49959 516,'2'-15'93,"6"4"-13,4 3-15,5 3-14,2 1-10,1 2-6,0 0-7,-1 2-5,2-1-5,1-2-3,3-2-3,1-1-2,1-2-3,-1 2-3,-1 1-3,-1 0-2,-2 1-5,-1 1-4,-3-2-4,-1 2-5,-2-1-2,-1 2-2,-1 0-2,0 2-1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8"/>
    </inkml:context>
    <inkml:brush xml:id="br0">
      <inkml:brushProperty name="width" value="0.04026" units="cm"/>
      <inkml:brushProperty name="height" value="0.04026" units="cm"/>
    </inkml:brush>
  </inkml:definitions>
  <inkml:trace contextRef="#ctx0" brushRef="#br0">58362 48711 546,'-7'-13'64,"2"8"-6,2 7-6,2 6-7,1 5-5,0 5-4,0 4-5,0 3-5,0 3-3,0 3-3,0 1-2,0 2-2,0 2-4,-2 2-3,0 2-5,-1 3-5,-2-1-4,0-1-6,-1 0-5,-2-1-6,2-2-6,1 0-6,2-2-6,2 0-6,1-4 0,0-7 8,0-7 7,0-7 7,0-3 2,0 0-6,0 0-5,0 0-5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4624" units="cm"/>
      <inkml:brushProperty name="height" value="0.04624" units="cm"/>
    </inkml:brush>
  </inkml:definitions>
  <inkml:trace contextRef="#ctx0" brushRef="#br0">59790 48208 475,'0'-16'7,"0"0"11,0 1 14,0-1 12,-2 3 4,-2 4-3,-4 6-4,-2 5-4,-2 3-3,1 3-6,-1 3-4,0 4-4,0 1-3,-1 1-2,-1 1 0,-1 1-1,-1 1-2,0 3-1,1 1-3,-1 3-1,1 1-1,3 2 0,1 3 0,2 1 2,2 2-2,0 0-1,2 2-1,1 1-2,0-1 0,0 0-1,0-2 0,0 0-1,1-2 0,2-3 0,2-3 1,2-3-2,1-3 1,2-2-3,0-1-1,2-2-2,0-4-1,3-3-1,2-4-1,1-4-1,3-4 0,1-2-3,3-3-2,2-3-1,1-4-1,2-4 0,3-3 2,1-5 0,0-1-1,-2 2-3,-1-1-4,-3 3-3,-2 0 1,-5 4 2,-3 3 3,-4 3 3,-4 4 5,-2 6 9,-4 6 9,-2 6 7,-3 4 6,-2 2 0,-2 1 2,-2 3 1,0 1 2,1 1 1,1 1 3,0 1 2,2-1-2,3-3-5,1-3-5,2-3-4,1-1-5,2 0-1,0-1-2,2 1-2,0-2-2,3-2-1,2-4-1,2-2-1,1-3-3,1 0-2,1-2-2,2 0-3,-2-2-3,-1 0-1,-3-1-2,-1-2-1,-1-1 0,-2-1 5,-1-3 4,0-2 3,-2 0 3,0-1 2,-2 1 1,0-1 1,-3 1 0,-2 2-3,-4 3-3,-2 1-2,-2 2-1,-1 2 1,-1 2 0,-1 2 1,-1 1-4,2 0-10,1 0-8,1 0-10,1 0-6,0 0-1,2 0-1,1 0-2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3681" units="cm"/>
      <inkml:brushProperty name="height" value="0.03681" units="cm"/>
    </inkml:brush>
  </inkml:definitions>
  <inkml:trace contextRef="#ctx0" brushRef="#br0">61400 47359 597,'1'-15'0,"2"1"0,2 1 0,2 1 0,1 1 8,3 2 17,2 2 16,1 3 16,0 3 3,-2 7-10,-4 7-11,-3 8-10,-3 0-8,-4-1-7,-4-5-6,-3-1-6,-3-2-5,2 1-1,1 1-2,1 1-3,0 0 1,2-2 2,1-3 2,0-1 3,4-1 0,4 0 1,5 0 0,6-1-1,1 0 2,-1-2 3,-1-2 2,-1-2 4,-1 0 0,-2 4 2,-3 2 1,-1 3 1,-3 3-2,-6 2-5,-4 1-4,-5 3-6,-3 0-5,1 1-6,-1-1-5,1 1-5,0-3-7,2-3-5,3-4-6,1-4-7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19"/>
    </inkml:context>
    <inkml:brush xml:id="br0">
      <inkml:brushProperty name="width" value="0.02846" units="cm"/>
      <inkml:brushProperty name="height" value="0.02846" units="cm"/>
    </inkml:brush>
  </inkml:definitions>
  <inkml:trace contextRef="#ctx0" brushRef="#br0">61950 47527 773,'17'-8'7,"1"0"16,3 1 15,1-1 15,1 0 0,-1 1-18,-1-1-18,-1 0-17,-1 2-11,-1 1-8,-1 2-7,-1 2-6,-2 2-6,-4 2-4,-4 2-3,-4 1-4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0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62358 46816 601,'-8'-7'0,"0"2"0,1 2 0,-1 2 0,2 5 10,2 8 21,4 7 21,2 8 21,2 6 2,-2 1-13,-1 2-15,0 2-15,-1 1-16,0 0-18,0 0-18,0 0-19,0-3-13,0-7-7,0-8-7,0-5-8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62927 49377 554,'-6'-8'6,"2"2"12,4 1 11,3 1 13,1-1 4,1 0-6,1-1-4,2-1-6,2-1-3,3 2-3,5 1-3,4 1-3,1 0-1,2 2-3,1 0-2,1 2-2,0 0 0,1 0 0,-1 0 1,1 0 1,-1 0-3,0 2-5,1 0-6,-1 2-4,-1-1-10,-3-1-13,-3 0-13,-3-2-13,-2 0-5,-2 0 3,-3 0 5,-1 0 3,-2 1 5,0 0 6,-2 2 5,0 0 7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43550 8150 605,'-24'-41'8,"4"19"15,3 19 16,3 19 16,3 16 2,3 17-9,3 15-10,4 16-9,-1 15-6,-3 16-2,-3 15-3,-2 17-2,-3 11-4,1 10-6,-1 10-4,1 9-7,1-5-6,3-19-9,3-18-9,4-19-9,-1-19-7,-3-19-8,-3-18-7,-2-19-7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64333 48516 659,'-6'-7'8,"4"2"15,4 2 17,4 2 16,3 1 2,3 0-9,3 0-10,4 0-10,1 1-9,1 2-7,1 2-8,1 2-6,-1 0-6,-1 1-3,-3 0-3,-1 0-2,-3 0-1,-1 1 0,-2 2 2,-2 0 0,-2 0 1,-2 1-1,-3 0-1,0 0 1,-3-1-6,-1 1-9,0 0-10,-1-1-8,-2 0-1,0-2 8,-1-2 8,-2-2 8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62884 49877 623,'-15'-1'6,"2"0"10,3-2 11,1 0 11,3 0 3,6 0-4,4 2-4,6 0-5,5 0-2,7-2-2,6-2-2,8-1-1,4-2-3,1 1-3,0-1-3,2 0-3,-2 2-6,-2 1-5,-4 2-8,-2 2-6,-4 2-7,-5 4-7,-5 2-9,-5 3-6,-3 1-5,-2 1-1,-2-1 0,-2 1-1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1"/>
    </inkml:context>
    <inkml:brush xml:id="br0">
      <inkml:brushProperty name="width" value="0.03788" units="cm"/>
      <inkml:brushProperty name="height" value="0.03788" units="cm"/>
    </inkml:brush>
  </inkml:definitions>
  <inkml:trace contextRef="#ctx0" brushRef="#br0">62852 50300 580,'-22'0'7,"4"0"14,5 0 13,3 0 14,5 0 5,6 2-5,6 0-6,6 2-4,4 0-5,5 1-4,3 2-4,4 0-4,2 1-6,-1-1-9,-1 1-10,-1 0-8,-2 0-8,0 1-7,-1 2-7,-1 0-7,-2 0-4,-3-1-2,-3-1-1,-2-1-1,-3 0 3,-1-2 4,-1-1 7,0 0 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5123" units="cm"/>
      <inkml:brushProperty name="height" value="0.05123" units="cm"/>
    </inkml:brush>
  </inkml:definitions>
  <inkml:trace contextRef="#ctx0" brushRef="#br0">65379 48480 429,'0'-15'7,"2"2"14,0 3 14,2 1 13,-1 3 5,1 4-7,0 4-7,0 4-7,-1 4-5,0 3-2,-2 5-4,0 3-2,-1 3-3,0 1 1,0 1 0,0 1-1,-2 1 0,0 2-1,-3 3 0,-2 1-1,0 1-1,1 0-3,1 0-2,0 1-2,1-2 0,-2-2 0,0-2 2,-1-1 1,0-3-4,1-1-9,0-3-10,2-1-9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4669" units="cm"/>
      <inkml:brushProperty name="height" value="0.04669" units="cm"/>
    </inkml:brush>
  </inkml:definitions>
  <inkml:trace contextRef="#ctx0" brushRef="#br0">65766 48324 471,'15'-14'0,"-1"1"0,-1 2 0,-1 2 0,0 3 9,2 2 17,0 4 19,1 3 17,-2 3 2,-3 7-15,-4 5-13,-4 7-16,-4 3-10,-4 3-6,-4 1-6,-3 2-7,-2 0-3,1-3-1,0-4-1,2-1-1,1-5-1,3-2 2,1-3-1,2-2 1,4-5 2,6-5 5,5-4 5,7-5 4,3-3 3,1 0 1,1 0 2,1 0 0,-1 1 2,-1 1-1,-3 0 1,-1 2 0,-2 2 1,-3 4 3,-1 4 3,-2 4 3,-2 4 2,-2 5-1,-3 5 1,0 5 0,-4 1-2,-2 0-2,-4-1-2,-2-1-3,-2-2-2,1-1 1,-1-3 0,0-1-1,0-1-1,-3 1-4,-2 1-3,-1 1-5,-1-1-3,1-3-7,1-3-6,1-3-5,0-2-7,2-2-6,1-3-6,1-1-6,1-2-6,0-4-2,2-2-4,1-3-3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2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66924 49259 564,'-21'-1'0,"5"0"0,5-2 0,5 0 0,3-2 9,3 0 20,4-1 18,2-1 20,4-1 3,6 0-12,4 0-11,5 1-13,3-1-8,2 0-6,2 0-5,3 1-6,-1 0-5,0 2-3,-1 2-5,-1 2-3,-3 1-2,-2 0 0,-3 0-1,-3 0-1,-3 1-4,-3 2-6,-2 2-8,-4 2-6,-2 0-6,-2 1-1,-3 0-3,0 0-3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3"/>
    </inkml:context>
    <inkml:brush xml:id="br0">
      <inkml:brushProperty name="width" value="0.04155" units="cm"/>
      <inkml:brushProperty name="height" value="0.04155" units="cm"/>
    </inkml:brush>
  </inkml:definitions>
  <inkml:trace contextRef="#ctx0" brushRef="#br0">67727 48196 529,'-8'-8'4,"2"2"9,1 1 8,1 0 9,0 4 7,2 6 6,0 6 7,2 6 5,0 4 0,0 4-8,0 5-8,0 3-8,0 5-8,0 6-8,0 6-7,0 6-9,-1 1-7,-2-1-9,-2-2-8,-1-2-8,-2-5-4,2-6 2,1-8 0,1-6 2,0-5-4,2-3-6,0-3-8,2-2-8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3"/>
    </inkml:context>
    <inkml:brush xml:id="br0">
      <inkml:brushProperty name="width" value="0.05492" units="cm"/>
      <inkml:brushProperty name="height" value="0.05492" units="cm"/>
    </inkml:brush>
  </inkml:definitions>
  <inkml:trace contextRef="#ctx0" brushRef="#br0">69299 47594 400,'0'-29'0,"0"7"0,0 5 0,0 7 0,-1 3 8,-2 2 16,-2 2 15,-1 2 16,-3 3 3,-2 4-10,-2 4-10,-1 3-10,-3 4-6,-1 3-1,-3 3-2,-1 3-1,-2 2-1,1 1 1,-1 1 0,1 1 0,0 1 0,1 2-1,1 2-1,1 3-2,1 1-1,1 1-1,1 4-3,1 1-1,1-1-1,4-1 1,3-2 0,3-1 1,2-4-1,3-4-4,4-4-5,2-3-4,4-5-3,4-3-3,3-5-4,5-3-4,2-3-2,1-2-3,1-2-2,0-2-2,2-3-1,-1-6 1,0-4 3,1-5 2,-1-2 0,-2 1 0,0 1-1,0 1 0,-4 0 1,-1 0 4,-5 1 4,-1-1 4,-5 2 6,-5 5 6,-4 3 8,-5 4 7,-4 3 3,0 1-1,-1 3-1,-1 2-2,-1 2 2,2 2 4,1 2 5,1 1 4,0 2 0,2 0-3,0-1-4,2 1-3,2 0-4,4 3-1,4 2-1,4 1-3,2-1-3,1-5-7,1-5-5,1-4-6,1-4-4,2 0-3,0-2-3,1 0-2,0-3-2,-1 0 2,-1-3 2,-1-2 1,-1-2 2,-3-2 2,-1-1 2,-2-3 2,-2 0 2,-2 1-1,-3 1 0,0 0 0,-4 1 3,0-1 5,-3-1 5,-2-1 6,-2 0 1,-4 2-1,-2 2-1,-3 3-2,-1 1-4,-1 2-5,1 2-6,-1 2-4,1 1-10,1 2-12,1 0-13,1 2-13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722" units="cm"/>
      <inkml:brushProperty name="height" value="0.03722" units="cm"/>
    </inkml:brush>
  </inkml:definitions>
  <inkml:trace contextRef="#ctx0" brushRef="#br0">70717 46649 591,'3'-21'0,"6"3"0,5 5 0,7 3 0,2 4 10,-1 6 23,-2 4 22,1 6 21,-4 2 3,-5 3-17,-5 2-18,-4 1-17,-5 3-12,-4 3-7,-4 3-9,-3 3-6,-4 1-5,-2-2-3,-1 0-2,-2-1-1,-2-2-2,3-3 1,0-3 1,1-3 1,2-2-1,2-3 1,4-1 0,3-2-1,4-2 8,6-2 13,6-3 13,6 0 14,3-4 4,4 0-4,4-3-5,1-2-4,3 0-5,1 0-4,1 2-6,1 1-4,-2 0-7,-2 0-8,-3 0-8,-3 0-9,-3 1-6,-3 0-5,-3 1-4,-2 2-6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212" units="cm"/>
      <inkml:brushProperty name="height" value="0.03212" units="cm"/>
    </inkml:brush>
  </inkml:definitions>
  <inkml:trace contextRef="#ctx0" brushRef="#br0">71750 47078 684,'0'-15'0,"2"4"0,0 3 0,2 3 0,2 1 9,5 0 17,5 0 17,6 0 17,1 0 2,2 1-14,1-1-13,1 0-13,0 0-12,-1 2-9,-1 0-10,-1 2-9,-3 0-2,-3 0 2,-4 0 4,-4 0 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81" units="cm"/>
      <inkml:brushProperty name="height" value="0.0381" units="cm"/>
      <inkml:brushProperty name="color" value="#00BFF3"/>
    </inkml:brush>
  </inkml:definitions>
  <inkml:trace contextRef="#ctx0" brushRef="#br0">46100 9550 577,'0'-41'45,"0"19"9,0 19 7,0 19 9,0 10-4,0 4-13,0 3-15,0 3-14,0 7-13,0 14-10,0 11-13,0 14-10,0 2-7,0-6-3,0-6-2,0-6-2,0-4 0,0 1 2,0-1 3,0 1 2,-2-6-1,-3-8-3,-3-10-4,-2-9-4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4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72204 46083 561,'-14'-1'0,"3"0"0,3-2 0,3 0 0,2 3 12,2 8 24,2 7 24,2 9 24,1 6 3,-1 6-19,1 6-20,0 6-18,-1 4-17,-2 0-13,-2 1-13,-2 1-13,0-4-7,0-10 4,2-10 2,0-9 2,1-6-5,-2-1-12,0-1-14,-1 0-12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7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60259 52748 533,'0'-24'0,"0"1"0,0-1 0,0 1 0,0 1 6,2 5 15,0 3 13,2 4 14,-1 6 5,0 8-3,-2 8-4,0 7-3,-2 6-5,0 3-5,-2 3-5,0 3-6,-1 1-4,0 2-5,0 1-4,0 1-5,0 2-4,-2 4-2,0 3-5,-1 5-3,-1 3-2,-2 4-4,0 2-2,-1 3-3,0-1-2,2-5-2,2-4-3,3-6-2,0-5-2,2-4 0,0-5-2,2-5 0,1-7-1,2-7-2,2-8-1,2-8-2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7"/>
    </inkml:context>
    <inkml:brush xml:id="br0">
      <inkml:brushProperty name="width" value="0.03631" units="cm"/>
      <inkml:brushProperty name="height" value="0.03631" units="cm"/>
    </inkml:brush>
  </inkml:definitions>
  <inkml:trace contextRef="#ctx0" brushRef="#br0">60688 53705 605,'7'-14'0,"-1"2"0,-1 4 0,0 3 0,-3 2 10,-4 2 18,-4 2 19,-4 2 18,-3 2 3,-5 3-15,-3 4-15,-5 2-14,-1 2-11,0 1-4,-1 1-6,1 1-5,0 0-3,1-1 0,1-1 0,1 0-1,2-2 2,3-1 0,3-1 1,3-1 1,3 1 2,4 1 3,4 3 4,4 2 4,5-1 1,7-1-1,7-3-1,8-1 0,3-2-3,2-3-6,2-1-4,2-2-6,1 0-5,-2 0-7,0 1-7,-1 2-6,-3 0-5,-2 1-4,-3 1-3,-3 2-4,-4-1 1,-3-1 5,-4-1 6,-4 0 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539" units="cm"/>
      <inkml:brushProperty name="height" value="0.03539" units="cm"/>
    </inkml:brush>
  </inkml:definitions>
  <inkml:trace contextRef="#ctx0" brushRef="#br0">62374 53465 621,'-11'0'15,"10"0"19,10 0 18,10 0 18,5 0 1,2-2-16,3 0-17,1-1-16,2-1-11,-1 2-4,0 0-4,1 2-4,-3 0-5,-4 0-8,-3 0-8,-4 0-6,-4 0-6,-1 2-6,-2 0-4,-2 2-6,-3 0 0,-3 1 4,-2 1 3,-4 2 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523" units="cm"/>
      <inkml:brushProperty name="height" value="0.03523" units="cm"/>
    </inkml:brush>
  </inkml:definitions>
  <inkml:trace contextRef="#ctx0" brushRef="#br0">62350 54100 624,'-22'6'0,"4"-1"0,5-2 0,3-2 0,4-1 8,6 0 16,4 0 15,6 0 17,3 0 2,5-2-9,3 0-9,5-1-10,1-1-6,1 2-5,-1 0-4,0 2-4,1 0-9,-1 2-10,0 0-11,1 2-12,-1-1-4,1 1 0,-1 0 3,0 0 0,-1 0 4,-5 0 3,-3-1 4,-4 1 4,-3 0-1,-1 0-7,-1 0-7,0 0-8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8"/>
    </inkml:context>
    <inkml:brush xml:id="br0">
      <inkml:brushProperty name="width" value="0.03646" units="cm"/>
      <inkml:brushProperty name="height" value="0.03646" units="cm"/>
    </inkml:brush>
  </inkml:definitions>
  <inkml:trace contextRef="#ctx0" brushRef="#br0">64500 54100 603,'17'0'56,"3"2"-9,3 0-9,3 2-10,2-1-5,3 1-1,1 0-1,3 0 0,1-1-1,6-2-2,3-2 0,4-2-1,2 0-2,2 0 1,0 2-2,1 0 0,0 2-5,-4 0-11,-3 2-10,-2 0-9,-4 2-5,-3 0 3,-5 1 3,-4 1 1,-4 1-5,-5-2-16,-5-1-14,-4 0-16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4146" units="cm"/>
      <inkml:brushProperty name="height" value="0.04146" units="cm"/>
    </inkml:brush>
  </inkml:definitions>
  <inkml:trace contextRef="#ctx0" brushRef="#br0">65115 51750 530,'1'18'96,"0"5"-17,2 5-16,0 5-16,0 2-10,0 0-5,-2 0-3,0 1-4,-1-1-4,0 0-4,0 0-5,0 0-4,-2 0-5,0 1-5,-3-1-5,-2 0-6,1-2-6,1-3-7,2-5-7,2-3-7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65677 52061 584,'0'-15'1,"-2"4"2,0 3 1,-1 3 1,-3 3 6,-2 5 8,-3 6 7,-3 4 9,-3 4 1,-2 1-6,-1 3-6,-3 1-6,1 1-4,1-1-4,3-1-3,1-1-4,3-3-1,1-3 1,2-4 0,2-4 1,3-2 2,2 1 2,4 2 3,3 0 3,3 1 3,5 0 0,5-1 2,5 1 1,3-1-1,-1-2-6,1-2-4,-1-2-4,-1-1-7,-1 0-6,-3 0-6,-1 0-6,-2 1-8,-3 2-7,-1 2-8,-2 1-7,-2 2-3,-2 0 0,-3 0 2,0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29"/>
    </inkml:context>
    <inkml:brush xml:id="br0">
      <inkml:brushProperty name="width" value="0.0353" units="cm"/>
      <inkml:brushProperty name="height" value="0.0353" units="cm"/>
    </inkml:brush>
  </inkml:definitions>
  <inkml:trace contextRef="#ctx0" brushRef="#br0">66650 52458 623,'8'-22'5,"0"4"9,-1 5 10,1 3 11,0 3 3,0 0 2,0 2-1,-1 1 0,1 2-3,0 5-7,0 6-8,0 4-7,-2 3-4,-1 1-1,-2 1-1,-2 1-2,-2 1-1,-4 1-2,-2 1-2,-3 1-1,-1-1-1,2-1-2,2-2-1,3-3-2,2-2-1,7-2-4,6-4-2,6-3-3,3-2-4,3-4-2,1-2-3,3-3-3,-2-2-3,-4 2-4,-3 1-4,-4 0-4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4442" units="cm"/>
      <inkml:brushProperty name="height" value="0.04442" units="cm"/>
    </inkml:brush>
  </inkml:definitions>
  <inkml:trace contextRef="#ctx0" brushRef="#br0">65177 54437 495,'-7'-15'7,"2"2"14,2 2 15,2 3 14,1 3 6,0 8-4,0 6-3,0 7-3,0 5-4,-2 5-7,0 3-5,-1 5-6,-2 2-4,0 2-5,-1 2-4,-1 2-4,-1 1-4,2 0-4,1 0-5,1 0-5,0-2-5,2-4-6,0-3-6,2-5-6,1-3-4,2-1-4,2-3-2,1-1-3,2-4-2,0-3 1,-1-4 0,1-4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1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45400 10600 591,'-25'-22'5,"0"6"10,0 7 9,0 6 11,3 6 6,6 6 0,7 7 1,6 6 2,4 6-3,4 6-6,3 7-5,3 6-7,1 6-6,1 6-6,-1 7-7,1 6-5,-3 4-8,-2 4-7,-3 3-9,-3 3-6,-2-1-8,0-2-4,0-3-5,0-3-6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65596 54690 569,'0'-22'4,"0"5"6,0 3 8,0 4 7,-2 4 3,-2 2 2,-4 4 0,-2 3 1,-3 3-4,-1 5-6,-3 5-7,-1 5-7,-3 3-4,0-1-2,-1 0 0,0 1-2,-2-2 1,2-1 2,2-3 4,0-1 2,1-3 3,4-1-1,3-2 2,3-2 0,3-1 2,4 0 0,4-1 3,4 1 1,4-1 0,3-2-4,5-2-3,3-2-3,3-1-4,1 2-1,1 0-4,1 2-3,0-1-4,-1 1-7,-1 0-7,-1 0-7,-2 0-5,-2 0-5,-1 0-5,-2 0-4,-3-1 1,-1-1 7,-2 0 7,-2-1 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0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66979 55095 551,'-8'-13'11,"2"4"19,1 6 20,1 5 20,0 4 4,2 5-15,0 5-13,2 5-15,-1 3-9,0 1-2,-2 1-5,0 1-2,0 0-6,1 2-6,0 1-9,2 1-7,0-2-6,0-4-6,0-4-5,0-3-7,-1-3-6,0-1-8,-2-1-7,0 0-8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1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68750 53565 537,'29'-7'118,"-5"3"-25,-5 1-26,-5 2-25,-1 1-15,3 0-3,3 0-5,4 0-3,0 0-3,0 0 0,1 0-1,-1 0 0,0 0-5,-3 0-12,-1 0-11,-2 0-11,-3 1-13,-1 2-13,-2 1-14,-2 3-14,-3 0 1,-3-1 16,-2-1 15,-3 0 15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1"/>
    </inkml:context>
    <inkml:brush xml:id="br0">
      <inkml:brushProperty name="width" value="0.03735" units="cm"/>
      <inkml:brushProperty name="height" value="0.03735" units="cm"/>
    </inkml:brush>
  </inkml:definitions>
  <inkml:trace contextRef="#ctx0" brushRef="#br0">68624 54200 589,'-8'6'2,"0"-1"6,0-2 4,0-2 5,5-1 8,8 0 10,9 0 11,10 0 9,3 0 2,0-2-10,0 0-9,1-1-9,-1 0-8,1 2-8,-1 2-7,0 2-9,-1 0-8,-1 1-13,-3 0-11,-1 0-12,-3 0-3,-3 1 6,-3 1 7,-2 2 5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2"/>
    </inkml:context>
    <inkml:brush xml:id="br0">
      <inkml:brushProperty name="width" value="0.04466" units="cm"/>
      <inkml:brushProperty name="height" value="0.04466" units="cm"/>
    </inkml:brush>
  </inkml:definitions>
  <inkml:trace contextRef="#ctx0" brushRef="#br0">70603 53120 492,'-8'-12'118,"2"10"-22,1 8-23,0 10-23,1 4-14,-2 2-5,0 3-4,-1 1-5,-2 3-5,-2 3-2,-2 3-4,-1 2-3,-1 3-5,-1 2-5,0 2-8,1 2-5,0 0-8,4-2-7,3-2-7,3-1-8,1-5-3,2-2 1,0-5 3,2-3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71678 53683 498,'-14'-6'50,"2"4"0,4 4 0,3 4 0,1 3-2,0 3-7,0 3-5,0 3-5,0 2-6,1 1-1,-1 1-4,0 1-2,0-1-2,2-1-2,0-3-3,2-1-1,3-2-4,7-3-4,8-1-5,6-2-5,1-4-4,-2-6-4,-3-6-4,-2-6-5,-3-3-1,-1-3 1,-1-1 1,-1-3 1,-1 1 2,-2 3 3,-2 3 2,-2 3 4,-3 1 2,-3 1 4,-2-1 4,-3 0 3,-4 1 0,-2 3-2,-3 1-3,-3 2-3,-2 2-4,1 0-6,-1 2-6,1 0-5,1 2-2,2 0 4,4 2 4,3 0 4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72750 51763 511,'1'-15'7,"4"2"15,2 2 13,3 3 16,4 1 3,1 2-6,5 2-6,2 2-6,1 1-7,-2 0-11,0 0-9,0 0-9,-3 1-5,-1 2 0,-3 2 1,-1 2 0,-3 2 3,-4 5 7,-4 4 5,-4 3 6,-3 2 3,0-1 1,-1-1 0,-2-1 0,0 1-3,-1 1-5,-2 2-6,0 3-5,-1 1-6,-1 3-3,-1 1-3,-1 2-4,0 0-6,2-1-10,2-3-10,3-2-10,0-3-5,0-5-4,0-5-2,0-4-4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3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74088 53216 494,'-13'-7'39,"6"2"3,6 2 4,6 2 3,4 2-3,4 4-7,2 2-8,3 3-8,2 2-4,1 0-3,1 0-2,1-1-3,0 1-1,-3 0-2,-1-1-1,-2 1-2,-3 0 0,-1 0-1,-2-1 0,-2 1 0,-3 1 1,-3 1 1,-2 3 2,-4 2 2,-2-1 0,-3-3 0,-4-3-1,-2-2-1,-3-2-1,-1 3-2,-3 2-1,-1 2-2,-4 1-4,-3 3-3,-4 1-4,-4 3-5,-1 0-4,3 1-6,3-1-6,3 1-6,4-2-4,5 0-4,5-1-3,5 0-3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978" units="cm"/>
      <inkml:brushProperty name="height" value="0.04978" units="cm"/>
    </inkml:brush>
  </inkml:definitions>
  <inkml:trace contextRef="#ctx0" brushRef="#br0">75821 53286 441,'-8'-15'0,"2"2"0,1 3 0,0 1 0,1 4 12,-2 6 22,0 6 23,-1 6 23,-1 3 4,1 3-13,-1 1-14,0 3-14,0 1-9,1 2-7,-1 3-5,0 1-8,0 2-4,1 2-2,-1 3-4,0 1-3,1-1-4,0-2-6,2-3-7,1-3-6,0-4-8,2-2-12,0-3-12,2-2-10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72" units="cm"/>
      <inkml:brushProperty name="height" value="0.0472" units="cm"/>
    </inkml:brush>
  </inkml:definitions>
  <inkml:trace contextRef="#ctx0" brushRef="#br0">76562 53755 466,'-7'-11'11,"1"8"25,0 10 23,2 8 23,-1 5 4,0 1-17,-1 1-17,-1 1-16,0-1-11,2 0-3,2-1-4,2-1-4,3-2-3,6-3-4,4-2-2,5-4-4,3-4-5,1-6-6,1-6-6,1-6-6,-1-3-1,-1-3 1,-3-1 4,-1-3 1,-3 0 2,-3 2-3,-3 0 0,-2 1-2,-3 1 2,-2 2 4,-2 3 4,-2 1 4,-3 2 4,-4 3 2,-3 1 2,-5 2 2,-2 2-2,-1 2-4,-1 2-5,-1 2-6,1 1-4,1 0-6,3 0-6,1 0-4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2833" units="cm"/>
      <inkml:brushProperty name="height" value="0.02833" units="cm"/>
      <inkml:brushProperty name="color" value="#00BFF3"/>
    </inkml:brush>
  </inkml:definitions>
  <inkml:trace contextRef="#ctx0" brushRef="#br0">45450 11300 776,'46'-44'26,"-5"13"1,-7 12 2,-5 13 1,-1 4-1,6-3-3,7-3-2,6-2-4,6-5-8,6-2-13,7-3-15,6-3-13,-4 1-6,-11 6 2,-14 7 3,-11 6 1,-9 1 1,-3-3-3,-3-3-2,-2-2-3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4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77068 52240 466,'-7'-14'0,"2"1"0,3 2 0,1 3 0,1 0 10,2 2 19,0 1 19,2 0 20,0 3 3,1 4-13,1 4-13,2 4-13,-1 3-8,-1 3-2,0 3-1,-2 3-3,-1 2 0,0-1-2,-1 0-2,-2 1-1,0-2-1,2-1-4,1-3-3,0-1-4,1-2-1,2-1-1,0-1-2,1 0-1,-2-1-6,-8 1-9,-6 1-9,-7 1-10,-5 0-2,-1-1 5,-2-1 5,-3 0 4,0-3 2,0-1-3,-1-2-3,1-2-3,2-1-2,5 0-4,5 0-2,5 0-4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35"/>
    </inkml:context>
    <inkml:brush xml:id="br0">
      <inkml:brushProperty name="width" value="0.03692" units="cm"/>
      <inkml:brushProperty name="height" value="0.03692" units="cm"/>
    </inkml:brush>
  </inkml:definitions>
  <inkml:trace contextRef="#ctx0" brushRef="#br0">77600 52375 595,'23'-36'11,"1"9"21,-1 8 20,1 7 22,-1 5 3,-1 0-16,-1 2-15,-1 1-16,-1 0-13,-1 2-12,-1 0-12,0 2-12,-3 1-6,-3 2-1,-3 2 0,-2 2-2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40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63727 58915 406,'-10'-17'104,"10"13"-17,12 12-16,10 13-17,2 4-12,-5-3-4,-6-5-7,-7-3-5,-1-1-4,0 3-2,1 3-3,2 3-2,-2 3-2,-1 3-2,-2 3-1,-1 3-2,-2 0-1,1-2-1,2-2-1,0-1-1,4-6-1,4-7-4,5-8-1,5-8-4,3-8 1,-1-6 0,1-7 3,-1-7 1,2-4 1,5 0 0,3-2 0,4-1 1,2 0-1,0 0-1,1 0-1,-1 0-1,-1 1-2,-2 3-2,-2 3-1,-2 3-3,-2 4 0,-5 3 1,-3 5 1,-5 3 1,-4 4-8,-6 6-21,-6 4-20,-6 6-19,-3 1-6,-2-1 10,0-1 10,-1 0 10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2:41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63982 58763 528,'-19'-20'-36,"9"10"33,8 9 32,10 8 33,2 6 9,-1 3-13,-2 3-11,-2 3-13,-1 3-6,0 3-3,-1 3-1,2 3-1,-2 1-2,-1 0-2,0 0-2,-2 0-1,1 0-2,0-3-4,2-2-3,0-1-3,1-4-3,0-2-1,0-3-2,0-2-1,1-4-1,3-3 1,4-3 0,2-2 1,4-6-1,3-8 0,5-8-2,3-7-1,4-6 1,4-3 0,4-3 1,5-2 1,2-2-1,3 0-3,4 0-3,2-1-2,3 2-5,3 2-4,3 2-5,3 2-4,-1 2-6,-6 5-6,-7 3-7,-5 5-5,-7 2 0,-7 2 8,-9 3 9,-7 1 8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13:36.2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17182 15286 0,'0'0'0,"-3"12"15,-1 5-15,1 7 0,0 1 0,-2 18 16,1 8-16,-4 16 0,-1 4 16,3 23-16,1 7 0,0 0 15,-3 0-15,1 45 0,5 6 16,-2-10-16,-2-7 0,7 2 16,6 3-16,2-17 0,2-12 0,1-4 15,1-1-15,1-14 0,1-8 0,4-10 16,4-7-16,2-22 0,3-13 15,-10-11-15,-4-6 0,-6-5 16</inkml:trace>
  <inkml:trace contextRef="#ctx0" brushRef="#br0" timeOffset="965.8582">17534 14411 0,'0'0'0,"0"0"15,25-2-15,-25 2 0,27-1 0,-3 1 16,5-2 0,7 1-16,3 0 0,20 4 0,18 3 0,-1 0 15,0-1-15,13 2 0,-2 1 16,9-3-16,-5-2 0,10 0 15,-3 0-15,7-1 0,-6 0 0,31-3 16,-5-3-16,-12-5 16,-6-3-16,7 3 0,5 2 0,-3 1 15,-2-1-15,7 3 16,3 1-16,0-1 0,-2-2 16,5 2-16,3 1 15,-4 0-15,-4-2 0,4 3 0,3-2 0,-5-1 0,-1 0 16,1-2-16,2 0 0,-2 0 15,1-1-15,-3-1 0,-1 2 16,-6 1-16,-2 1 0,1-1 16,3-1-16,-9 1 0,-5 0 0,2 1 15,2 1 1,-4 2-16,-1 1 0,-1-2 16,2-3-16,-9 0 0,-3 1 0,-3-3 15,-1-1-15,-3 2 0,-1 1 16,-4 2-16,-2 1 15,-5 1-15,-5 1 0,-6-1 0,-4 0 0,-6 0 16,-5 3-16,-6 1 0,-4 0 16,-3 2-16,-2 1 0,-9 3 15,-7 2-15,-2 0 0,-5 0 0,0 1 16,-1-1-16,-3 9 0,1 7 16,-3 2-16,-1 1 0,0-1 15,1 0-15,0 4 0,-1 4 16,-1-15-16,0 4 0,0 10 15,0 6 1,3 2-16,1 0 0,2 4 16,0 4-16,-2 3 0,-4 3 0,3 12 15,1 2-15,3 22 0,1-4 16,-1-6-16,1-1 0,0-8 16,1-5-16,-1 2 0,2 1 15,0-6-15,0-5 0,6 6 16,3 4-16,2-1 0,1 0 0,2 3 15,-1 2-15,-3-3 0,-4-2 0,6 10 16,4 5-16,-1-6 0,0-5 16,-2 4-16,-2 3 0,-2-6 15,0-4-15,0 4 0,0 3 16,0-6-16,1-4 0,-2-1 16,-3-1-1,-4-6-15,-2-3 0,-1 2 16,-2-1-16,-1 1 0,-2 0 0,-1 1 15,-1 0-15,-1-3 0,-1-2 16,-3 2-16,-2-1 0,-1-3 16,-3-3-16,3-16 0,3-10 15,0-8-15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239" units="cm"/>
      <inkml:brushProperty name="height" value="0.03239" units="cm"/>
      <inkml:brushProperty name="color" value="#FED406"/>
    </inkml:brush>
  </inkml:definitions>
  <inkml:trace contextRef="#ctx0" brushRef="#br0">5966 3063 679,'8'-21'-1,"1"8"-1,1 7-2,2 7-2,1 5 9,5 5 18,3 5 17,5 5 18,-2 1 4,-5-5-13,-7-3-12,-5-4-12,-3-1-11,0 3-10,0 4-10,0 2-9,-2 1-5,-4 1 4,-4-1 3,-4 1 2,-2-2 3,1-1 2,-1-2 2,0-3 2,5-2 5,7-2 7,7-4 9,9-2 7,3-2 2,-1 0-5,-1 0-4,-1 0-5,-2 2-3,-2 4-2,-4 3-2,-3 5-2,-4 4-1,-8 3-1,-6 5 0,-7 3 0,-4 3-1,-1 0 1,-1 2 0,0 1-1,-1-2 0,3-2-3,1-3-3,3-3-3,3-7-9,5-12-17,4-12-16,6-12-18,3-4-1,2 1 11,2 3 13,2 1 12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4166" units="cm"/>
      <inkml:brushProperty name="height" value="0.04166" units="cm"/>
      <inkml:brushProperty name="color" value="#FED406"/>
    </inkml:brush>
  </inkml:definitions>
  <inkml:trace contextRef="#ctx0" brushRef="#br0">7294 3045 528,'5'-13'17,"-2"4"16,-6 6 15,-2 5 15,-4 4 2,0 7-12,-1 5-12,-1 7-11,-1 2-7,2 1-3,1-1-2,1 0-4,1 0-1,2-3-2,2-1-1,2-3-2,4-1-4,6-3-4,5-1-5,7-2-5,4-3-4,2-1-4,4-2-2,3-2-4,1-2-4,-2-2-8,0-2-6,-1-2-7,-2-3-2,-3-2 3,-3-3 3,-3-3 2,-3-1 5,-3 2 6,-3 3 6,-2 1 6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799" units="cm"/>
      <inkml:brushProperty name="height" value="0.03799" units="cm"/>
      <inkml:brushProperty name="color" value="#FED406"/>
    </inkml:brush>
  </inkml:definitions>
  <inkml:trace contextRef="#ctx0" brushRef="#br0">7816 2900 579,'-22'0'11,"5"0"10,3 0 9,4 0 9,2 2 4,1 4-3,-1 4-2,0 3-3,0 6-3,0 7-6,0 7-4,1 7-5,-2 4-3,-2 3 0,-2 4 0,-1 2 1,-2 2-6,2 0-9,1 0-12,1-1-9,1-2-11,2-6-8,3-6-10,1-6-10,1-5-1,2-7 5,0-5 5,2-6 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0"/>
    </inkml:context>
    <inkml:brush xml:id="br0">
      <inkml:brushProperty name="width" value="0.0337" units="cm"/>
      <inkml:brushProperty name="height" value="0.0337" units="cm"/>
      <inkml:brushProperty name="color" value="#FED406"/>
    </inkml:brush>
  </inkml:definitions>
  <inkml:trace contextRef="#ctx0" brushRef="#br0">8500 4650 652,'9'14'110,"1"-1"-22,3-2-23,2-2-22,0-2-17,1 1-12,-1 0-12,1 0-13,-2-1-10,-3 1-8,-3 0-9,-2 0-7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3818" units="cm"/>
      <inkml:brushProperty name="height" value="0.03818" units="cm"/>
      <inkml:brushProperty name="color" value="#FED406"/>
    </inkml:brush>
  </inkml:definitions>
  <inkml:trace contextRef="#ctx0" brushRef="#br0">9100 3103 576,'16'-42'57,"-1"10"-5,1 9-6,-1 11-5,1 4-4,0 2-2,-1 1 0,1 0-3,-2 3-2,-1 4-7,-2 4-6,-2 4-6,-3 5-5,-3 9-4,-2 7-6,-4 8-5,-2 4 0,-5 0 1,-4 0 3,-3 0 1,-2-3 0,2-4-4,3-5-4,1-5-5,2-4 0,3-3 3,1-3 2,2-3 3,3-3 2,4-2 1,4-4 1,4-2 2,3-5-3,3-6-5,3-6-5,3-5-5,1-3-2,-2 1-2,0 1 0,0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46450 10600 640,'21'76'149,"-5"4"-40,-7 3-41,-5 3-40,-4 12-23,0 22-6,0 22-7,0 23-7,-2 2-6,-3-16-7,-3-15-6,-2-15-7,-3-18-4,1-19-4,-1-18-2,1-19-3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4459" units="cm"/>
      <inkml:brushProperty name="height" value="0.04459" units="cm"/>
      <inkml:brushProperty name="color" value="#FED406"/>
    </inkml:brush>
  </inkml:definitions>
  <inkml:trace contextRef="#ctx0" brushRef="#br0">10444 2366 493,'-8'-12'101,"2"8"-19,1 8-18,0 8-18,1 5-12,-2 7-2,0 3-4,-1 6-3,-1 3-4,0 0-3,0 2-3,1 1-3,0-3-3,2-2-2,2-5-1,2-3-1,2-5-4,4-3-3,2-5-4,3-3-5,4-3-1,1-2 0,4-3 1,4 0 0,1-5-4,2-4-7,3-5-7,1-5-7,0-4-6,-2-1-1,-2-3-2,-1-1-2,-4 0 0,-5 5 3,-5 3 3,-4 5 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1"/>
    </inkml:context>
    <inkml:brush xml:id="br0">
      <inkml:brushProperty name="width" value="0.03781" units="cm"/>
      <inkml:brushProperty name="height" value="0.03781" units="cm"/>
      <inkml:brushProperty name="color" value="#FED406"/>
    </inkml:brush>
  </inkml:definitions>
  <inkml:trace contextRef="#ctx0" brushRef="#br0">10922 2700 581,'-22'1'-3,"5"4"19,3 2 19,4 3 20,3 4 6,1 4-9,0 3-7,2 5-8,-1 3-6,0 4-5,-1 4-4,-2 5-5,0 0-5,-1-1-4,-2 0-3,0-1-6,1-3-5,3-4-10,2-4-8,4-3-10,1-5-9,2-3-11,0-4-11,2-4-10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2"/>
    </inkml:context>
    <inkml:brush xml:id="br0">
      <inkml:brushProperty name="width" value="0.04739" units="cm"/>
      <inkml:brushProperty name="height" value="0.04739" units="cm"/>
      <inkml:brushProperty name="color" value="#FED406"/>
    </inkml:brush>
  </inkml:definitions>
  <inkml:trace contextRef="#ctx0" brushRef="#br0">10530 1744 464,'-1'-17'52,"-2"12"5,-2 14 5,-2 12 6,0 5-4,2-1-15,3-3-15,1-1-14,2-4-9,3-3-6,4-4-5,2-4-5,2-4-6,2-2-4,0-4-5,1-2-6,1-3-3,-1-4-2,1-2-2,0-3-3,-2-2 2,-1 1 4,-2-1 5,-2 1 4,-3 1 5,-3 2 6,-2 4 5,-3 3 5,-3 1 5,-1 2 4,0 1 4,-1 0 4,-1 2 2,0 1-2,1 0-1,-1 2-2,4 0 0,8 2-2,7 0-1,9 1 0,3 0-4,-1-4-7,-1-2-5,-1-3-7,-2-1-2,-3 2 2,-2 2 3,-4 2 2,-2 4 7,-2 6 12,-3 5 12,0 7 12,-5 2 4,-4 1-3,-6-1-5,-3 1-4,-5 3-2,0 6-3,-1 8-2,-1 7-2,-3 7-3,-7 7-3,-5 9-2,-6 7-4,-6 7-2,-6 4-2,-5 5-2,-7 6-1,-1 4-4,3 5-4,3 5-6,3 5-3,4-2-4,6-11 0,6-9 0,6-9-1,5-11-2,7-10-5,5-9-4,7-10-5,4-9-1,4-9 0,4-10 0,4-7 0,3-6 4,0-2 4,1-3 7,2 0 4,0-4 3,-1-2-1,1-4 0,0-2-1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9T04:40:42"/>
    </inkml:context>
    <inkml:brush xml:id="br0">
      <inkml:brushProperty name="width" value="0.04155" units="cm"/>
      <inkml:brushProperty name="height" value="0.04155" units="cm"/>
      <inkml:brushProperty name="color" value="#FED406"/>
    </inkml:brush>
  </inkml:definitions>
  <inkml:trace contextRef="#ctx0" brushRef="#br0">12224 4640 529,'-8'-6'69,"0"6"-9,0 4-8,0 6-9,2 3-5,1 3-1,2 3 0,2 3-1,2 1-4,3-1-7,4-1-6,2-1-8,3-3-4,2-3-3,1-4-4,3-4-2,0-5-2,-1-6 2,-1-6 0,-1-5 1,-1-5-3,-1 0-7,0-1-7,-2 0-8,-1-2 0,-2 1 3,-3-1 4,-1 1 4,-2 1 6,-4 5 8,-2 3 7,-3 4 7,-5 4 4,-4 2-3,-5 4-2,-5 3-2,-4 3-5,-3 7-9,-2 5-9,-4 7-8,3 0-4,7-3 2,9-5 1,7-3 2,4-2-6,-2 0-12,0-1-12,-1 1-13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6-01-10T00:14:55.7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8159 4319 0,'0'0'0,"-12"-5"16,-3-3-16,-10-1 0,2-1 15,-21-2 1,-7-3-16,-8-2 0,3 3 0,-18-2 15,-7 3-15,6 4 16,5 5-16,-22-1 0,-5 1 16,-1 7-16,12 1 0,-32 13 15,7 5-15,14-3 0,12-2 0,-7 5 16,-3 4-16,15 5 0,11 7 16,-10-1-16,-5 1 0,10-2 15,8 1-15,-26 22 0,-16 18 16,23-13-16,13-7 0,15-3 0,10 0 15,-3 2-15,-1 0 0,2 4 16,0 3-16,9-2 0,3-1 16,8 4-16,4 1 0,6-1 15,5-1-15,1 3 16,1 4-16,8-2 0,7-1 16,3 0-16,6 0 0,-1-4 15,4-4-15,7 0 0,7-1 16,8 0-16,1 1 0,4 2 15,2 2-15,3-1 0,1-1 16,6-2-16,5-2 0,2-5 16,4-3-16,5-5 0,3 0 0,-1-6 0,1-5 15,10-3-15,5-4 0,-6-3 16,-5-2-16,10 2 0,8 2 16,0-6-16,-1-4 0,3-2 15,3-1-15,-3-6 0,-1-1 16,4-5-16,4-1 0,0-7 15,1-2-15,0-4 0,-2 1 0,-5-5 0,-5-2 16,2-4-16,2-4 0,-6-1 16,1 1-16,-3-4 0,1 0 15,-6-8-15,-2-5 0,3-4 16,-1-3-16,-5 0 0,-4 0 0,4-10 16,3-4-16,-9 3 15,-6 1-15,0-3 16,-1-3-16,-3 4 0,-2 0 15,-5-2-15,-3-1 0,-9 2 16,-5 2-16,-3-3 0,0-1 16,-2-1-16,-4-1 0,-8 2 15,-5 1-15,-6 7 0,-3 4 16,-5-4-16,-2-4 0,-3 4 16,-2 1-16,-4 0 0,-3 1 0,-7 1 0,-3 0 15,-11-2-15,-7-2 0,-2 7 16,-1 5-16,-7-4 0,-5 2 15,-3 3-15,-4 5 0,0-5 16,-3-4-16,1 3 0,0 3 0,-8 3 16,-5 3-16,4 7 15,1 4-15,-14-2 16,-11-1-16,5 3 0,0 1 16,-5 8-16,-3 7 15,0-3-15,0-2 0,-8 6 0,-5 3 16,-4 9-16,-5 7 0,-6 5 15,-6 1-15,2 4 0,-3 3 0,-3 8 16,-3 7-16,-3 7 0,-3 7 16,-11 11-16,-6 9 0,2 4 0,3 4 15,-10 18-15,-6 11 0,4 12 16,5 8-16,-4 23 0,-3 16 16,14 3-16,10 3 0,46-54 15,30-38-15,24-24 0</inkml:trace>
  <inkml:trace contextRef="#ctx0" brushRef="#br0" timeOffset="8398.8741">13008 3748 0,'0'0'0,"0"0"0,0 0 16,0 0-16,0 0 0,0 0 0,0 0 0,3 24 15,-3-24-15,0 0 0,-1 34 16,1-34-16,-3 35 0,-1-14 15,0 3-15,0 1 0,0 3 16,0 11-16,0 3 0,-2 3 16,-2 0-16,-3 12 0,-2 1 15,0-3-15,0-3 16,-2 5-16,2-5 0,2-4 16,1-5-16,3 0 0,5-7 15,1-8-15,1-5 0,5-7 16,2-4-16,3-9 0,3-5 0,-3 0 15,-2-1-15,-2 2 0</inkml:trace>
  <inkml:trace contextRef="#ctx0" brushRef="#br0" timeOffset="8600.4983">13024 4277 0,'0'0'0,"0"0"0,0 0 15,0 0-15,0 0 0,0 0 0,0 0 16,34-3-16,-34 3 0,25-3 15,-25 3-15,31-4 0,-14 0 0,1 1 32,1 2-32,-2 0 0,0 0 0,-1 1 0,1-1 0,-2 1 15,0-1 1,-2-3-16,0 0 0,0-3 16,1-2-16,-3 2 0,-1 0 15,-2 1-15</inkml:trace>
  <inkml:trace contextRef="#ctx0" brushRef="#br0" timeOffset="8822.4514">13459 3809 0,'0'0'0,"0"0"0,0 0 15,0 0-15,0 0 0,0 0 0,-8 32 16,8-32-16,-8 35 0,2-11 16,-2 6-16,-1 1 0,0 1 0,-3 13 15,0 2-15,0 0 0,-1 1 0,0 12 16,0 2-16,1 6 15,2-6-15,4-3 0,1-4 16,4 2-16,2-9 0,9-9 0,8-8 16,-5-7-16,-3-6 0,-3-5 15</inkml:trace>
  <inkml:trace contextRef="#ctx0" brushRef="#br0" timeOffset="9523.2999">14023 3982 0,'0'0'0,"0"0"16,0 0-16,0 0 0,-24 13 0,24-13 15,-32 30-15,12-7 0,-2 4 0,-4 2 16,-4 1-16,-6 10 0,0-1 16,-2 7-16,3-5 0,8-7 15,4-8-15,3-4 0,7-8 16,8-9-16,8-7 15,10-12-15,9-6 16,3-7-16,4-5 0,8-11 0,4-3 0,-5 6 0,-2 2 16,-2 2-16,-6 4 15,-6 11-15,-5 7 0,-3 6 16,-1 5-16,-3 6 16,-3 1-16,-1 14 0,-1 9 15,-1 6-15,0 3 16,-5-2-16,0-3 0,0 3 0,-1 3 15,1-3-15,1-3 0,2-1 16,3-4-16,2-5 0,-1-3 0,8-10 16,6-8-16,-1-7 0,2-4 15,10-12 1,7-12-16,0 2 0,-3-3 0,3-5 16,3-5-16,-2 5 0,-7 9 0,-7 3 15,-8 6-15,-4 7 0,-3 5 0,-2 7 16,-3 4-16,0 2 0,1 3 15,-4 8-15,-2 9 16,1 1-16,0 2 0,-2 6 0,-1 4 31,0-2-31,2-2 0,0 4 0,1 4 16,2-2-16,1-5 0,4 2 0,0-6 16,3-7-16,1-5 0,8-11 15,5-6-15,-3-4 0,-1-5 0,10-16 0,7-11 16,-3-6-16,-2-1 0,4-19 15,-3-5-15,-3 2 0,-1 3 16,-5-5-16,-5 3 16,-5-9-16,-9 19 0,-7 13 15,-6 12-15,0 9 0,-1 6 0,-2 9 16,-1 6-16,4 5 0,-2 2 16,-8 11-16,-5 9 15,4 2-15,1 3 0,3 7 0,4 4 16,8-3-16,5-5 0,0-5 15,0-7-15,-1-8 16</inkml:trace>
  <inkml:trace contextRef="#ctx0" brushRef="#br0" timeOffset="9786.017">15179 4075 0,'0'0'0,"0"0"0,0 0 16,0 0-16,0 0 0,0 0 16,6 23-16,-6-23 0,-6 39 15,-1-14-15,-1 4 0,-3 14 16,0 5-16,2-2 0,2-2 0,1 6 0,4-4 15,3-7-15,1-4 0,8-1 0,5-4 32,0-5-32,0-6 0,5-2 15,3-3-15,2 1 0,-1-1 0,1 1 16,3 3-16,-3 0 0,-2 2 0,-3 6 16,-2 5-16,-6 4 0,-4 1 0,-13 11 0,-8 7 15,-10 2-15,-8 2 0,-15 21 16,-7 7-16,-3 6 0,4-7 15,-8 10-15,19-31 0,14-19 0</inkml:trace>
  <inkml:trace contextRef="#ctx0" brushRef="#br0" timeOffset="10002.4323">16411 4718 0,'0'0'0,"0"0"0,0 0 16,0 0-16,0 0 0,0 0 15,1 25-15,-1-25 0,0 25 0,0-25 16</inkml:trace>
  <inkml:trace contextRef="#ctx0" brushRef="#br0" timeOffset="22326.528">19063 4909 0,'0'0'0,"0"0"0,0 0 16,-31 5-16,18-3 0,-4 1 16,-3 1-16,-6 4 0,-2 1 0,1 1 15,-1 2-15,0 2 0,1 2 16,-8 8-16,0 3 16,3 0-16,4-2 0,0 1 0,1 2 0,-1 2 15,5-1 1,5 2-16,6 2 0,4-2 15,4-4-15,5 3 0,5-1 16,2-4-16,4-3 0,0-2 16,2-2-16,0-1 0,2-3 0,1 2 15,3-1-15,-1 1 0,-1-2 16,-2-1-16,0-1 0,-4 0 16,-2 1-16,-4-1 0,-1 1 15,-2-1-15,-2-2 0,-3 5 16,-4 3-16,-4-3 0,-3 0 0,-3 3 15,-4 1-15,0 0 0,0-2 0,-3 1 0,-3 0 16,2 0-16,3-2 16,0 0-16,3-5 0,7-8 15,2-3-15,1-1 0,3 1 16,0-1-16</inkml:trace>
  <inkml:trace contextRef="#ctx0" brushRef="#br0" timeOffset="22696.2094">19177 5259 0,'0'0'0,"0"0"15,0 0-15,0 0 0,0 0 0,-12 25 16,12-25-16,-15 29 0,5-10 16,-2 2-16,-4 4 15,2 0-15,0 3 16,-5 12-16,1 2 0,3-4 15,2-3-15,2 6 0,3-5 16,2-6-16,3-3 0,4-6 16,3-7-16,4-2 0,3-4 0,5-9 15,4-9-15,3-5 0,3-5 16,6-9-16,3-8 0,5-8 16,-4 0-16,7-11 0,0-1 0,-9 5 15,-9 3-15,-4 0 0,-5 6 16,-6 8-16,-4 7 0,-8 5 15,-6 3-15,-1 9 0,-1 2 0,-5 9 16,-5 8-16,-3 2 0,-3 2 16,6-2-16,6-2 0,3-2 15</inkml:trace>
  <inkml:trace contextRef="#ctx0" brushRef="#br0" timeOffset="22997.0724">19624 5360 0,'0'0'0,"0"0"16,0 0-16,0 0 0,0 0 0,21 4 0,-21-4 15,17 17-15,-17-17 0,18 23 16,-9-10-16,-4 4 0,0 2 16,-5 4-16,-4 4 0,-3 7 15,-3 1-15,-2 1 0,-3 3 16,-2 3-16,0-4 0,3-4 0,2-4 31,4-5-31,4-5 0,4-5 0,4-4 16,5-4-16,4-5 0,9-7 15,7-7-15,4-1 0,3-4 16,5 0-16,3-1 0,6-4 16,-3 2-16,4-6 0,-4-3 15,-11 7-15,-10 5 0,-6 5 16</inkml:trace>
  <inkml:trace contextRef="#ctx0" brushRef="#br0" timeOffset="23228.9537">19940 5419 0,'0'0'0,"0"0"0,0 0 0,0 0 0,34-3 15,-34 3 1,46-5-16,-20 3 0,3 0 0,5-2 15,4 2 1,9-1-16,-3 1 0,8 1 0,-3 2 0,-6 1 16,-6-2-16,-1-1 0,-7 0 15,-11 1-15,-3 0 0,-4-3 16,-3-1-16,-3 0 16,-1 1-16,1 1 0</inkml:trace>
  <inkml:trace contextRef="#ctx0" brushRef="#br0" timeOffset="23460.8452">20262 4986 0,'0'0'0,"0"0"0,0 0 0,0 0 16,0 0-16,12 33 0,-12-33 16,6 38-16,-4-16 0,-1 8 15,0 2-15,-2 5 0,-1 1 16,-3 14-16,0 3 0,-1 11 15,1-2-15,0 8 16,2-3-16,1-9 16,2-6-16,4-2 0,5-10 0,3-11 15,4-8-15,7-15 0,4-12 16,-6 2-16,-5 1 0,-4-2 16</inkml:trace>
  <inkml:trace contextRef="#ctx0" brushRef="#br0" timeOffset="23699.2536">20887 4878 0,'0'0'16,"0"0"-16,0 0 0,0 0 0,0 0 15,-10 29-15,7-11 16,-1 4-16,-2 2 0,1 8 16,-1 3-16,-1 2 0,1 2 0,-3 15 0,0 2 31,-1 8-31,3-4 0,-1 4 15,3-5-15,2-7 0,1-5 16,1-3-16,1-7 0,1-9 0,1-5 16,5-10-16,3-7 15,-4-1-15,0-2 0,-2 0 0</inkml:trace>
  <inkml:trace contextRef="#ctx0" brushRef="#br0" timeOffset="24078.2837">20938 4656 0,'0'0'0,"0"0"16,0 0-16,0 0 0,26-5 0,-26 5 0,29 0 15,-11 2-15,0 2 0,2 6 16,0 2-16,-2 2 0,-2 2 16,0 10-16,-5 3 0,-7 2 15,-4 2-15,-9 10 0,-6 0 16,-3-1-16,0-2 0,-2-1 0,3-6 15,5-7 1,3-8-16,5-5 0,2-3 16,3-3-16,3-1 0,5-3 15,4-1-15,5 1 0,4-2 0,3 0 16,4 1-16,-4 2 16,-1 0-16,-1 5 0,-4 3 15,-2 5-15,-3 2 0,-9 8 0,-8 6 16,-3 4-16,-4 3 0,-10 14 0,-6 4 15,0-3-15,1 1 0,3 2 16,5-4-16,7-13 0,5-8 0,16-13 16,12-14-16,2-12 15,4-8-15,-7 3 0,-5 2 0,-5 3 16</inkml:trace>
  <inkml:trace contextRef="#ctx0" brushRef="#br0" timeOffset="24834.0791">21670 5252 0,'0'0'16,"0"0"-16,-2-13 0,-3 6 15,-1 0-15,-2-1 0,-2 1 0,-2 3 16,-2 2-16,-4 5 0,-3 1 16,-7 9-16,0 6 0,0 2 15,1 0-15,-4 10 0,4 3 16,6-4-16,5-2 0,5 0 0,6-5 16,5-8-16,5-5 0,4-6 15,5-4-15,5-4 0,4-4 0,2-3 16,2-4-16,-2 0 0,-1-1 15,1 0-15,-4 2 0,-6 4 16,-3 3-16,-1 3 0,0 4 16,-3 4-16,-2 4 0,0 4 0,-2 5 15,-1 2-15,-2 5 0,0 0 16,-1 4-16,2 0 0,1 0 0,4 0 16,1-2-16,0-4 0,2-4 15,9-3-15,6-8 0,-1-9 16,2-6-16,7-11 0,6-9 15,2-10 1,-4-1-16,2-7 0,-1-3 16,1-3-16,-6 6 0,-6-2 15,-6 6-15,-7 9 0,-6 6 0,-4 9 16,-4 5-16,0 5 0,-1 4 16,-8 9-16,-7 11 0,0 2 15,-3 4-15,-3 8 0,-2 5 16,-2 1-16,1 0 0,-1 11 0,1 1 15,9-4-15,5-4 0,3 4 16,6-3-16,4-12 0,3-3 0,6-2 16,5-3-16,1-10 0,0-5 15,5-6-15,4-6 0,3-4 16,3-4-16,5-15 0,4-11 16,-1-3-1,1-2-15,3-10 0,3-7 16,-1-8-16,-4 1 0,5-34 15,-13 9-15,-9 18 0,-7 14 0,-8 7 16,-6 6-16,-4 12 0,-3 8 16,-2 8-16,-3 5 0,1 7 15,3 3-15,2 6 0,2 4 16,-2 3-16,-2 3 0,2 7 0,-1 8 16,0 0-16,-1 2 0,2 5 0,0 5 15,0 3-15,-1 1 0,1 8 16,0 7-16,-2 0 0,-1 0 15,1 13-15,0 3 0,1-6 16,0-6-16,3 27 0,4-9 16,4-19-16,3-13 15,9-12-15,5-9 0,-7-7 16,-6-6-16,-4-4 0</inkml:trace>
  <inkml:trace contextRef="#ctx0" brushRef="#br0" timeOffset="25150.4975">22819 5286 0,'0'0'0,"0"0"16,0 0-16,0 0 0,0 0 0,-977-10 15,1978 10-15,-962 3 16,-17 0-16,2 1 0,3 3 16,-1 1-16,-2 2 0,3 7 15,-4 5-15,-6 0 0,-3 1 16,-9 9-16,-7 5 0,-5 1 0,-4 1 0,-6 3 15,-7 3-15,-5 2 0,-2-6 16,3-4-16,3-6 0,4-2 16,5-7-16,7-6 0,3-6 15,6-3-15,4-2 0,10 1 16,7-1-16,4-4 0,5-5 0,11-4 16,8-2-1,4-1-15,3 0 0,16-2 16,2 1-16,-9 3 0,-7 3 15,-8 0-15,-15 2 0,-9 2 0</inkml:trace>
  <inkml:trace contextRef="#ctx0" brushRef="#br0" timeOffset="25618.0906">19494 6160 0,'0'0'0,"0"0"0,0 0 0,0 0 15,0 0-15,0 0 0,0 0 16,0 0-16,-19 15 0,19-15 16,0 0-16,0 0 0,0 0 0,0 0 15,0 0-15,0 0 0,4 18 16,-4-18-16,22 2 0,-22-2 16,33 1-16,-33-1 15,29 0-15,-29 0 16</inkml:trace>
  <inkml:trace contextRef="#ctx0" brushRef="#br0" timeOffset="25936.701">22470 6054 0,'0'0'0,"0"0"0,0 0 0,0 0 15</inkml:trace>
  <inkml:trace contextRef="#ctx0" brushRef="#br0" timeOffset="26971.3279">22944 3931 0,'0'0'0,"0"0"0,0 0 15,0 0-15,0 0 0,0 0 0,30 9 0,-30-9 16,32 6-16,-9-2 0,4-2 16,1 1-16,3-2 0,13 5 0,4 3 15,-2-1-15,-2 0 0,11 0 16,-1 2-16,-6-1 0,-6 0 0,4 0 15,-3 0-15,-3-1 0,-4 0 16,-4 0-16,-4 0 0,-5-3 16,-3 1-16,-6-10 0,-3-5 15,-2 2-15,-3 1 0,0 3 16</inkml:trace>
  <inkml:trace contextRef="#ctx0" brushRef="#br0" timeOffset="27209.6892">23380 3632 0,'0'0'16,"0"0"-16,0 0 0,-8 28 0,4-14 16,0 8-16,1 6 0,1 10 15,1 1-15,2 5 0,2 3 0,-1 11 16,0-2-16,0 15 0,1 1 15,1-1-15,2-2 0,2 13 16,1-2-16,2 4 0,1-9 0,3-7 16,4-4-16,12 0 0,0-25 15,-9-11-15,-8-10 0,-4-4 16</inkml:trace>
  <inkml:trace contextRef="#ctx0" brushRef="#br0" timeOffset="27488.6277">25098 3025 0,'0'0'0,"0"0"0,0 0 16,28-2-16,-28 2 0,32 0 0,-9 2 15,3 1-15,0 0 0,11 3 16,1 1-16,0 2 0,-2 1 0,5 6 16,-4 0-16,-7-1 0,-6-1 15,-11 4-15,-8 5 16,-8-2-16,-6-1 0,1-4 0,3-3 16,0-2-16</inkml:trace>
  <inkml:trace contextRef="#ctx0" brushRef="#br0" timeOffset="27711.4352">24801 3496 0,'0'0'16,"0"0"-16,0 0 0,-9 32 0,6-15 16,1 5-16,1 4 15,-2 11-15,1 0 0,1 3 0,1 2 0,0 9 16,0-1-16,0 0 0,1 2 15,1 5-15,2-2 0,-3-5 16,-2-3-16,0 2 0,-1-6 0,2-5 16,0-4-16,2-7 0,-1-6 15,0-10-15,-1-7 16,0-2-16,0-2 16,0 4-16</inkml:trace>
  <inkml:trace contextRef="#ctx0" brushRef="#br0" timeOffset="28506.2673">24813 3931 0,'0'0'16,"0"0"-16,0 0 0,0 0 0,0 0 16,22-8-16,-22 8 0,39-6 15,-13 3-15,3-1 0,2-2 0,2 1 16,2 0-16,9-2 0,0 0 16,-4-2-16,-3 2 0,4-4 15,-3-1-15,-6-1 0,-5-2 0,-4 0 16,-4-2-16,-5-1 0,-3-1 15,-3 2-15,-2-1 0,-4 2 16,-2 3 0,-4 1-16,-4 6 0,-5 1 15,-5 4-15,-4 5 0,-3 6 16,-4 2-16,-3 4 0,1 3 16,2 5-16,2 3 0,0 2 0,-4 8 15,2 2-15,3-2 0,5-1 16,9-1-16,7-2 0,3-2 15,3-5-15,10 2 0,5-2 0,2-12 16,4-5-16,8-9 16,7-9-16,0-3 0,-1-3 0,10-11 15,2-5-15,-1-3 0,0-2 0,0-5 16,-3-4-16,-3-1 0,-8 6 16,-7 6-16,-3 3 0,-6 7 15,-5 6-15,-5 6 0,-4 5 0,-3 4 16,-2 2-16,-3 10 0,-2 5 15,-1 3-15,0 6 0,-3 6 16,-2 8-16,-3 1 0,0 4 0,-2 10 16,2 0-16,1-1 15,3-3-15,6-4 0,5-1 0,4-7 16,3-4 0,4-6-16,4-4 0,0-6 15,1-5-15,7-6 0,6-8 16,3-9-16,2-7 0,8-15 15,6-11-15,2-5 0,0-2 0,7-17 16,1-5-16,-2-2 0,-1-1 16,16-35-16,-10 9 0,-15 17 15,-8 11-15,-17 8 0,-7 8 0,-10 12 16,-6 9-16,-3 6 0,-1 6 16,0 10-1,-2 6-15,2 6 0,2 1 0,-1 8 0,1 4 0,-3 11 16,-2 7-16,0 2 0,0 2 15,0 9-15,2 4 0,0 1 16,-1 5 0,-2 11-16,0 3 0,3-4 15,3-2-15,3 3 0,2-3 16,3 14-16,2-8 0,4-8 16,2-6-16,-1-8 0,1-4 0,7-4 15,4-4-15,-7-10 0,-5-6 16,-2-5-16</inkml:trace>
  <inkml:trace contextRef="#ctx0" brushRef="#br0" timeOffset="28908.0489">26725 3502 0,'0'0'0,"0"0"16,0 0-16,0 0 16,0 0-16,26-1 0,-26 1 15,34 20-15,-18-6 0,-1 2 0,0 3 0,0 8 16,-3 3-16,-5 3 0,-5 6 15,-6 5-15,-6 2 0,-8-3 16,-5 0-16,-4 3 0,2-5 16,3-4-16,1-4 0,3-3 15,4-5-15,4-2 0,4-1 16,6-2-16,4 0 16,4-2-16,3-1 0,4 1 15,5 0-15,6 1 0,6 1 16,4 1-16,1 2 0,1 0 15,-1 2-15,0 2 0,-2 1 16,2 5-16,-1 1 0,-9 2 16,-4 3-16,-11 2 0,-7 1 15,-11 3-15,-7 2 0,-15 6 0,-9 5 0,-19 16 16,-8 4-16,-17 14 0,-10 9 16,-45 50-16,12-7 0,4 9 15,2 9-15,16 1 0,11 3 16,28-53-16,19-35 0,14-23 0</inkml:trace>
  <inkml:trace contextRef="#ctx0" brushRef="#br0" timeOffset="29145.1568">28145 4279 0,'0'0'0,"0"0"0,0 0 0,4 26 0,-4-26 16,0 36-16,0-36 0,0 26 15</inkml:trace>
  <inkml:trace contextRef="#ctx0" brushRef="#br0" timeOffset="76002.0505">3620 8013 0,'0'0'0,"0"0"15,0 0-15,0 0 0,0 0 0,0 0 16,0 0-16,0 0 16,0 0-16,-18-9 15,18 9-15,0 0 0,0 0 16,0 0-16,0 0 0,0 0 16,24-6-16,-24 6 0,0 0 15,31-1-15,-31 1 0,25-2 16,-25 2-16,33-1 0,-14 2 15,2-1-15,1-1 0,1 0 16,1 1-16,6 0 0,2 0 0,-1 1 0,0 2 16,2-1-16,1 3 0,0-2 15,-3 0-15,11 1 0,-1 0 16,-3 0-16,1 0 0,2 1 16,2 0-16,-2-2 0,0 0 15,10 0-15,0 2 0,-1-4 16,-2-3-16,2 2 15,0 2-15,5 1 0,-4-1 16,4 0-16,0 1 0,-4 0 16,-5 3-16,4-4 0,4 0 15,-3-1-15,-3 1 0,10 2 16,0-1-16,-7 1 0,-7 0 0,3 0 16,2 1-16,-3-2 0,-4-2 15,2 1-15,1 1 0,-4-3 0,-5 0 16,1 0-16,-1-2 0,-1 0 15,-1-1-15,-1 1 0,-1 2 16,-3 1-16,1 1 0,-3-2 16,0-1-16,-5 0 0,-3 1 0,0-3 15,3-3-15,-2 2 0,-2 1 16,2 2 0,1 0-16,-5 2 0,0 0 15,1 1-15,0-2 0,0 0 16,-1 1-16,-1-1 0,-7 0 15,0 0-15</inkml:trace>
  <inkml:trace contextRef="#ctx0" brushRef="#br0" timeOffset="76154.8991">6574 7981 0,'0'0'0,"0"0"0,0 0 0,0 0 16,-3 27-16,3-27 0,15 36 0,-5-19 15,-1-1-15,-1-3 0</inkml:trace>
  <inkml:trace contextRef="#ctx0" brushRef="#br0" timeOffset="84823.5794">26708 7872 0,'0'0'0,"0"0"0,0 0 16,0 0-16,0 0 0,0 0 16,0 0-16,0 0 0,0 0 0,0 0 15,0 0-15,29 5 0,-29-5 16,24 3-16,-24-3 0,32 6 15,-32-6-15,40 9 0,-18-4 0,2-1 16,3 3-16,9 2 0,1 0 16,2-2-16,1 0 0,-1-1 15,2-2-15,8 3 0,-2-1 0,2-1 16,-1-1-16,1-1 0,0 1 16,7 0-16,-3 0 0,1 1 15,0-1 1,9 0-16,-2 0 0,-3-1 15,0 0-15,1-2 0,3 1 16,-3 0-16,0 1 0,7 0 16,-1-1-16,-3 0 0,-3 1 0,3-2 15,3 1-15,0 0 0,-5 0 16,17-3-16,-7-3 0,-3 3 16,-5 2-16,-3-2 0,-3 1 0,-5-3 15,-4 2-15,3-5 0,1 0 16,-10 4-16,-4 2 0,1 1 15,2 1-15,-4-3 0,-1-1 0,-3 1 16,-2 1-16,-16 0 0,0 0 16,-1-2-16,0 0 0,1 1 15,-2 2 1,-3-2-16,-2 0 0,-2 1 16,-2 1-16,-1 0 0,-2-1 15,3 2-15,-3-2 0,0 0 16,0 0-16,0 0 0,0 0 0,-2 3 15,2-3-15,-3 2 0,0 1 16,-3 3-16,-1 2 0,-2 1 16,-1-1-16,0 2 0,-1-2 0,2 0 0,1-1 15,2-1-15</inkml:trace>
  <inkml:trace contextRef="#ctx0" brushRef="#br0" timeOffset="85209.4269">31161 8338 0,'0'0'0,"0"0"0,0 0 16,0 0-16,0 0 0,0 0 15,0 0-15,0 0 16,0 0-16,-8 23 0,8-23 16,0 0-16</inkml:trace>
  <inkml:trace contextRef="#ctx0" brushRef="#br0" timeOffset="85393.6326">30772 8215 0,'0'0'16,"0"0"-16,0 0 0,0 0 0,0 0 0,-24-2 0,24 2 15,-9 0 1</inkml:trace>
  <inkml:trace contextRef="#ctx0" brushRef="#br0" timeOffset="92299.215">30582 6986 0,'0'0'0,"0"0"0,0 0 0,0 0 15,0 0-15,0 0 0,10-18 16,-10 18-16,0 0 0,0 0 16,0 0-16,-15-18 0,15 18 0,0 0 15</inkml:trace>
  <inkml:trace contextRef="#ctx0" brushRef="#br0" timeOffset="93401.9277">29499 7278 0,'0'0'0,"0"0"0,0 0 16,0 0-16,-19 11 16,19-11-16,-20 9 15,7-3-15,-2 0 0,0 2 0,-3 2 16,0 0-16,-1-1 0,-9 6 16,-1 1-16,-1 2 0,1 1 0,-5 2 15,-4 2-15,-7 4 16,1 0-16,-3 2 0,-4 3 15,-7 5-15,0-1 0,-9 7 0,1 0 0,4-1 16,5-4-16,-10 6 0,-2 0 16,9-3-16,4-1 0,-15 16 15,11-4-15,12-6 0,7-3 0,2 0 16,3 5-16,5-6 16,5-1-16,-3 3 0,0 3 15,4-5-15,2-4 16,1 7-16,1 4 0,6-4 15,4-2-15,2 1 0,-1 2 16,2-7-16,2-5 0,6 0 16,4 0-16,3-3 0,4 0 15,3-1-15,0 1 0,-1-13 0,4-2 16,4 1-16,4 1 16,-1 2-16,1 1 0,7-1 0,5 0 0,-2-2 0,-1-3 15,9-1-15,7-3 0,-3-3 16,-1-2-16,8-7 0,6-4 15,0-4-15,-2-4 0,35-16 16,-4-2-16,-9 2 0,-9 2 0,6-3 16,4-4-16,-9 3 0,-5 2 15,7-8-15,5-5 0,-7 4 16,-6 0-16,7-4 0,4-4 16,-7 2-16,-2 3 0,0-7 15,1-4-15,-8 6 0,-6 5 0,3-4 16,1-1-16,-8-2 15,-7 0-15,-2 0 0,0-2 16,-6 6-16,-4 3 16,-3-2-16,-3 0 0,-6 4 15,-5 2-15,0-6 0,-2-3 16,-6 2-16,-5 3 0,-3 1 16,-3 1-16,-2 7 0,-3 4 0,-3-4 15,-3-5-15,-2 5 0,-2 3 16,-6 0-16,-5-1 15,2 5-15,3 1 0,-7 0 0,-3 2 0,2 5 16,2 3-16,-8 2 0,-5 1 16,14 8-16,-3 0 0,-31 2 15,-2 2-15,28 3 0,-3-1 0,-37 12 16,-6 6 0,9-1-16,5 2 0,-8 6 15,-6 5-15,8-3 0,6 1 0,-6 6 16,-3 3-16,7 0 15,3 0-15,-5 7 0,-4 4 16,9-1-16,5-2 0,-4 3 16,-1 3-16,7-7 0,7-2 0,0 7 15,0 5-15,11-6 16,7-5-16,4-2 0,5-1 0,7-3 16,5-1-16,9 0 0,5 0 0,8-7 15,5-7-15,15 1 0,12-2 16,2-5-16,0-3 0,-12-5 15,-9-3-15,-6-3 0</inkml:trace>
  <inkml:trace contextRef="#ctx0" brushRef="#br0" timeOffset="93734.2345">30587 8171 0,'0'0'16,"0"0"-16,0 0 0,0 0 0,0 0 16,0 0-16,-25 29 0,10-14 15,-4 3-15,-7 6 0,-7 3 16,-5 2-16,-4 0 0,-17 14 15,-17 12-15,-9 8 0,7-5 0,-8 12 16,5 0-16,1 1 0,10-11 16,-11 15-16,16-14 0,17-14 0,13-10 15,11-14-15,7-9 0,13-11 16,7-7-16,-1 0 0,0 2 16,-2 2-16</inkml:trace>
  <inkml:trace contextRef="#ctx0" brushRef="#br0" timeOffset="94035.2394">29826 7966 0,'0'0'0,"0"0"0,0 0 16,9 23-16,-9-23 0,9 27 0,-2-5 15,2 1-15,1 4 0,3 3 16,3 5-16,5 10 0,0-1 16,4 9-16,-2 1 0,-1-5 0,0-1 15,6 7 1,-1-2-16,0-1 0,-2-2 16,4 4-16,-2-3 0,-2-5 15,-2-4-15,2-1 0,4 2 16,-5-2-16,-2-1 0,0 7 15,-2-1-15,-6-13 0,-3-9 0,-3-7 16</inkml:trace>
  <inkml:trace contextRef="#ctx0" brushRef="#br0" timeOffset="94273.7837">30492 8706 0,'0'0'0,"0"0"0,0 0 0,-7 26 0,7-26 15,-14 29-15,14-29 0,-10 23 16</inkml:trace>
  <inkml:trace contextRef="#ctx0" brushRef="#br0" timeOffset="115614.2023">15902 8594 0,'0'0'0,"0"0"16,0 0-16,0 0 0,-2-19 0,2 19 16,0 0-16,-11-24 0,5 17 15,-2-1-15,-3 0 0,-1 2 16,0-2-16,-3 4 0,-2 1 15,-2 1-15,-2 0 0,-7 3 16,-3 2-16,0 1 0,0 2 16,-2 3-16,-2 4 0,-6 4 0,4 3 0,-3 4 15,-2 1-15,3 3 0,3 1 16,-8 6-16,0 0 0,7 1 16,7 0-16,1 8 0,7 1 15,4-7-15,5-2 0,5 1 16,4 0-16,7-4 0,6-3 0,6-4 15,6-1-15,0-3 0,1-1 0,8-1 16,7-1-16,0-6 16,2-5-16,7-3 0,6-2 15,-2-1-15,0-1 0,14-5 0,3-2 16,-5 1-16,-4 0 0,4-2 16,2-2-16,-18 2 0,-13 3 0,-9 0 15</inkml:trace>
  <inkml:trace contextRef="#ctx0" brushRef="#br0" timeOffset="115961.7801">16114 8913 0,'0'0'0,"0"0"0,0 0 0,27-3 16,-27 3-16,30 1 0,-7-2 15,3 0-15,3 0 16,13-1-16,4 0 16,0-2-16,-1 0 0,13-1 0,2 2 15,5 2-15,-7 1 0,5-1 16,2-4-16,-2 4 0,-2 2 15,15-2-15,2-1 0,-8 2 16,-5 1-16,12 1 0,-1 0 16,-6 1-16,-3-1 0,33 4 0,-8 2 0,-15-2 15,-9-1-15,-22-3 0,-15 0 16,-9-1-16</inkml:trace>
  <inkml:trace contextRef="#ctx0" brushRef="#br0" timeOffset="116478.8811">18923 8497 0,'0'0'0,"0"0"15,0 0-15,0 0 0,-22-8 0,22 8 16,-22-3-16,8 1 0,1 1 16,-5 1-16,-1 3 15,-2 0-15,-1 1 0,-9 3 0,-1 3 16,1 1-16,2-1 0,-3 2 16,-2 3-16,-6 2 0,3 0 0,-1 4 15,1 1-15,4 1 0,2-3 0,-5 8 16,0 0-16,7-1 15,4-3-15,3 0 0,2 0 16,4 0-16,3-4 0,4 3 0,2 1 16,3-4-16,2-1 0,2 1 15,3 0 1,2-1-16,3 0 0,4-2 16,5-1-16,-1-2 0,1-2 0,2-2 15,-1-1-15,-2-3 16,0-2-16,6 3 0,3-2 15,-6-2-15,1 0 0,1-1 0,2 0 16,2 0-16,1-2 0,3 1 16,3 2-16,-1-3 0,-2 0 0,15-4 15,7-1-15,-3 1 0,-2 2 0,4-2 16,2-3-16,1 0 16,-9-2-16,-10 3 0,-9 1 15,-6 2-15</inkml:trace>
  <inkml:trace contextRef="#ctx0" brushRef="#br0" timeOffset="117067.2188">18626 9404 0,'0'0'0,"0"0"0,0 0 15,0 0-15,0 0 0,0 0 16,-3 32-16,3-32 0,-2 40 0,0-14 16,2 4-16,-1 1 0,0 3 15,0 12-15,1 2 16,-1 2-1,1 1-15,0 11 0,1 1 16,0 6-16,0-4 0,0-2 0,2-1 16,-2 0-16,-2-8 0,0-14 0,1-10 15,0-7-15</inkml:trace>
  <inkml:trace contextRef="#ctx0" brushRef="#br0" timeOffset="117318.5095">18194 10548 0,'0'0'0,"0"0"0,0 0 15,0 0-15,-6 22 0,6-22 16,-4 37-16,2-10 0,0 3 16,-1 7-16,2 6 0,0 16 0,1 0 0,-1 15 0,-1 0 31,-1 8-31,-1-6 0,1 2 15,0-7-15,0-12 0,2-7 0,0-2 16,1-9-16,1-10 0,0-6 16,2-13-16,0-5 15,4-11-15,1-11 0,-2 5 0,-2 2 16,0 2-16</inkml:trace>
  <inkml:trace contextRef="#ctx0" brushRef="#br0" timeOffset="117782.4183">18261 10574 0,'0'0'0,"0"0"0,0 0 16,0 0-16,0 0 0,16-13 0,-16 13 15,21-7-15,-21 7 0,33-7 16,-12 4-16,1 2 0,2 1 0,0 0 16,-1 2-16,5 3 0,-4 2 15,-4 4-15,-5 3 0,-5 1 16,-4 2-16,-7 5 0,-6 2 15,-5 3 1,-6 1-16,-9 8 0,-5 1 16,1-3-16,0-2 0,-4 1 15,1-5-15,5-6 0,4-5 0,5-3 16,4-4-16,5-1 0,4-3 16,3-3-16,4-3 0,8 0 15,4-3-15,5-3 0,2-3 16,5-2-16,2 1 0,4-1 0,2 0 15,1 1-15,1 2 0,5 1 16,-3 3-16,-4 4 0,-2 2 0,-5 5 16,-3 3-16,-4 4 0,-5 5 15,-5 3-15,-5 5 0,-5 3 16,-5 4-16,-3 6 0,-2 6 16,-4 0-16,-5 2 15,-1 9-15,1-2 16,2-3-16,1-3 0,4-9 15,2-8-15,3-6 0,2-8 0,3-4 16</inkml:trace>
  <inkml:trace contextRef="#ctx0" brushRef="#br0" timeOffset="118214.3442">19068 10690 0,'0'0'0,"0"0"15,0 0-15,0 0 0,0 0 0,23 11 16,-23-11-16,21 24 0,-8-7 16,1 3-16,0 3 0,-1 4 0,-1 3 15,1 11-15,-5 5 0,-2-1 16,-4 1-16,-4 12 0,-6 0 16,-4 7-16,-2-6 0,0-8 15,1-8-15,2-7 0,2-6 0,2-5 31,1-6-31,2-10 0,2-4 0,-1-13 16,3-9 0,5-10-16,1-9 0,10-6 0,6-6 15,2-5-15,4-4 0,9-10 16,4-1-16,2 5 0,0 4 0,8-5 16,-1 4-16,14-12 0,-11 16 15,-6 11-15,-5 8 0,-10 12 16,-6 8-16,-11 6 0,-6 3 0,-5 4 0,-1 2 15,-3 2-15,0 0 0,-3-1 16,3 1-16,0 2 0,0 1 16,-1 0-16,0 1 0,-3 6 15,-2 2-15,-1 1 0,-2 3 0,2-3 16,2-3-16,0-1 0</inkml:trace>
  <inkml:trace contextRef="#ctx0" brushRef="#br0" timeOffset="118374.4688">19784 10087 0,'0'0'0,"0"0"15,0 0-15,0 0 16,0 0-16,0 0 0</inkml:trace>
  <inkml:trace contextRef="#ctx0" brushRef="#br0" timeOffset="119101.0607">15361 9374 0,'0'0'0,"0"0"15,0 0-15,0 0 0,0 0 0,0 0 16,0 0-16,0 0 0,0 0 15,-7 22-15,7-22 0,-1 21 16,1-21-16,0 28 0,0-9 31,0 1-31,0-1 0,1 8 0,1 4 16,0 1-16,1 0 0,1 11 16,0 3-16,1 8 0,-1-4 15,1-1-15,-1 0 0,0 6 0,1-3 16,-1 2-16,0 1 15,-4-7-15,-3-4 0,0 7 0,0-2 16,-2-4-16,2-2 0,-1 2 0,-1 5 16,1-6-16,-2-3 0,3-3 15,1 2-15,1-3 0,1-3 0,-3 0 16,0-6-16,1-10 16,1-5-16,0-4 0</inkml:trace>
  <inkml:trace contextRef="#ctx0" brushRef="#br0" timeOffset="119402.1156">14927 10778 0,'0'0'0,"0"0"15,0 0-15,0 0 0,0 0 0,0 0 16,0 0-16,1 32 16,-1-32-16,3 33 0,-2-8 0,1 2 15,1 2-15,1 6 0,-1 3 16,1 14-16,1 0 0,-1 17 0,0 3 16,1 9-16,-2-4 0,4 9 15,1-2-15,-1-6 0,2-4 16,-1-12-16,-3-17 0,-1-13 15</inkml:trace>
  <inkml:trace contextRef="#ctx0" brushRef="#br0" timeOffset="119626.6041">15247 11155 0,'0'0'16,"0"0"-16,0 0 0,0 0 15,0 0-15,34-1 0,-34 1 0,31-1 0,-31 1 16,41 0-16,-15 0 0,2-1 16,1 0-16,9 0 15,3-2-15,-3 0 0,0 1 16,1 0-16,-9 1 0,-4-1 0</inkml:trace>
  <inkml:trace contextRef="#ctx0" brushRef="#br0" timeOffset="119795.5205">16001 10809 0,'0'0'16,"0"0"-16,0 0 0,0 0 0,-20 25 15,13-6-15,-1 6 0,0 6 16,-1 6-16,-1 17 0,2 9 15,1 20-15,5 3 0,5 19 16,6 2-16,-1-11 0,-3-24 16,-1-17-16</inkml:trace>
  <inkml:trace contextRef="#ctx0" brushRef="#br0" timeOffset="121848.3597">12114 7835 0,'0'0'0,"0"0"0,0 0 16,-26 15-16,26-15 0,-22 28 0,12-13 16,-3 12-16,-3 10 15,-3 10-15,2 0 0,-6 26 16,-2 10-16,-2 11 0,4-5 0,-1 27 16,2 7-16,-1 4 0,2-12 0,-14 65 15,-2-5-15,10-30 16,5-21-16,3-7 0,2-5 15,1-24-15,-1-16 0,2-17 0,1-12 16,5-17-16,4-10 0,3-12 16,1-7-1,0-1-15,-1-2 0,-1-22 16,0-15-16,1-9 0,0-9 0,7-28 16,6-20-16,3 10 0,-1 7 15,4-26-15,3-17 16,-3 18-16,-3 12 0,8-4 15,6-4-15,-3 16 0,-2 12 0,8-6 16,3-5-16,2 19 0,-1 10 0,9-5 16,7-4-16,-5 13 0,-3 11 0,11 5 15,7 3-15,-7 12 0,-5 8 16,9 8-16,4 7 0,-9 8 16,-5 3-16,-2 13 0,-1 10 15,-6-2-15,-5-2 0,-1 8 16,-1 6-1,-11-7-15,-8-4 0,-9 11 16,-9 6-16,-6 3 0,-3 2 0,-16 10 16,-11 6-16,5-8 0,1-5 15,-15 3-15,-10 3 0,5-8 16,2-3-16,-6-2 0,-6-1 16,10-6-16,6-3 0,-5-1 15,-5 2-15,11-9 0,10-5 0,2-5 16,4-3-16,6-6 0,3-6 0,4-7 15,2-6-15,6 3 0,4 0 0,4 6 16,3 5-16,2-3 16,0 0-16,2 2 0,3 2 15,1 2-15,0 1 0,12 5 16,8 3-16,-4-1 0,2 3 0,8 4 16,4 4-16,-3-1 0,-2-1 0,17 11 15,6 7-15,-2-2 0,0 0 16,14 10-16,3 2 0,-7-3 15,-5-3-15,31 26 0,-4-2 16,-13-12-16,-10-5 0,8-6 16,8-3-1,-11-6-15,-6-4 0,7-13 0,5-11 16,-13-15-16,-10-9 0,-15 5 16,-12 4-16,-7 2 0</inkml:trace>
  <inkml:trace contextRef="#ctx0" brushRef="#br0" timeOffset="122080.2735">13428 8774 0,'0'0'0,"0"0"16,0 0-16,0 0 0,33-4 0,-33 4 15,49-3-15,-19-1 0,5-1 16,19-3-1,8 0-15,1-1 0,0 0 16,21 0-16,20 0 0,-9 3 16,-4 2-16,20 3 0,17 2 15,-18 3-15,-13 1 0,10 1 16,-33-1-16,-23-2 0</inkml:trace>
  <inkml:trace contextRef="#ctx0" brushRef="#br0" timeOffset="122196.2197">15241 8767 0,'0'0'0,"0"0"16,0 0-16,26 18 0,-26-18 0,29 18 15,-18-11-15,-2 0 0</inkml:trace>
  <inkml:trace contextRef="#ctx0" brushRef="#br0" timeOffset="122782.7185">14571 10278 0,'0'0'16,"0"15"-16,0 9 0,1 9 0,0 3 15,2 20-15,0 20 0,1 20 16,2 2-16,2 25 0,1 3 16,-4 34-16,-8-26 0,-2-9 15,0-4-15,0-8 0,2-4 0,0 0 32,-1 0-32,5-19 0,3-12 0,1-14 15,2-7-15,3-17 0,3-13 16,5-21-16,3-16 0,-3-8 15,-1-6-15,-6 8 0,-3 4 0,-3 5 16</inkml:trace>
  <inkml:trace contextRef="#ctx0" brushRef="#br0" timeOffset="123959.2566">15064 9964 0,'0'0'15,"0"0"-15,0 0 0,0 0 0,33 5 16,-33-5-16,41 9 0,-15-4 16,4-1-16,8 3 0,6 0 15,15 3-15,3 0 0,20 0 16,4-2-1,12 0-15,-5-5 0,22-1 0,1-3 16,4 0-16,-12-1 0,47-3 16,-8 1-16,-20 0 0,-14-3 15,9-2-15,3-4 0,-8 6 16,-7 3-16,6-2 0,3-4 16,-10 4-16,-6 2 0,13 2 15,8 0-15,-10 2 0,-9 0 0,10-1 0,9-1 16,-14 1-16,-9-1 0,10 3 15,6 1-15,-12-2 0,-6 0 16,0-5-16,2-2 0,-5-3 16,-2 3-16,8-2 0,9 1 15,-11 0-15,-6 1 0,0-4 16,1-2 0,-10 1-16,-8 1 0,-2 3 0,-1 3 15,-11 2-15,-7 2 0,-7 1 16,-4 1-16,-10 3 0,-7 0 15,-1 4-15,1 4 0,-6 0 16,-4 2-16,-4 2 16,-1 4-16,-4-1 0,-2 2 0,-2 4 15,-2 3-15,0 0 0,-1-1 0,-2 7 16,-1 7-16,2-2 0,0-1 0,-1 8 0,-1 5 16,-1 0-16,-2 2 0,2 5 15,0 5-15,1 0 0,-1-1 16,-1 10-16,0 5 0,1-2 15,0 1-15,-1 6 0,0 5 16,0-6-16,1-8 0,1 1 16,1-1-1,1-4-15,1-3 0,-1 5 16,0 4-16,0-8 0,0-5 16,-1-2-16,0-2 0,0-9 0,0-7 15,-1-3-15,0-2 0,-2-2 16,-1-1-16,-2-6 0,-2-4 15,-3-6-15,-1-4 0,-5 2 16,-2 1-16,-1-4 0,0-3 0,-2-3 16,-2-2-16,3-2 0,-7-1 0,-5 2 15,-6-1-15,-4 0 0,-2-2 0,-9 0 16,-5 2-16,-2 1 16,0 0-16,-7-1 15,-6 1-15,-33 1 0,8 0 0,1 3 16,1 0-1,4 0-15,3-2 0,-5-4 16,-3-4-16,2-1 0,1 2 0,-7-5 16,-6 1-16,5 0 0,5 0 15,-5 2-15,-1 0 0,0 1 16,0 0-16,-10 2 0,-7 3 16,10 3-16,9 1 0,-7 4 15,-5 1-15,0-1 0,2 0 0,-8 1 0,-5-1 16,10-2-16,4-2 0,0 2 15,0 0-15,1-4 0,3-1 16,-4-4-16,-2-2 0,9 0 16,7-1-16,-1 0 0,-1-4 15,3 3-15,3 1 0,-2 3 0,-2 1 32,8-1-32,4 1 0,3 3 15,3 1-15,5-2 0,6-3 0,0 1 16,0 1-16,5-3 0,3-1 15,1-1-15,2 0 0,6 6 16,5 4-16,-2 1 0,-2-2 16,12-1-16,10 0 0,0 4 15,3 7-15,1 0 0,2 0 0,7-3 0,6-1 16,4-3-16,0-3 0,3-2 16</inkml:trace>
  <inkml:trace contextRef="#ctx0" brushRef="#br0" timeOffset="125594.2871">21598 8607 0,'0'0'0,"0"0"0,-12 18 0,7-8 16,-1 1-16,-3 6 0,-3 3 16,-3 11-16,-1 1 0,-2 2 15,-4 1-15,-3 8 0,3-3 16,1 0-16,0 1 0,-2 1 15,1-9-15,6-6 0,3-4 16,8-3 0,4-5-16,5-7 0,5-7 15,1-5-15,2-4 0,-2 0 0,-1 2 16,-3 2-16</inkml:trace>
  <inkml:trace contextRef="#ctx0" brushRef="#br0" timeOffset="127268.3122">10494 10402 0,'0'0'0,"0"0"0,0 0 16,0 0-16,0 0 0,0 0 0,29 2 16,-29-2-16,0 0 0,28 8 15,-28-8-15,28 5 0,-13-1 0,2 0 16,4 1-16,1-1 16,0 1-16,11-2 0,4-2 0,-1 0 0,0 0 0,4-2 15,3 0-15,8-2 0,-3 0 16,6-1-16,4 1 0,4-3 15,-3-2-15,2 3 0,1 1 16,7 0-16,-6 1 0,3 2 16,3 1-16,-5 0 0,-3-2 15,13 2-15,2 2 0,-7-2 0,-5 1 16,35-2-16,-3-2 0,-11 0 16,-8 0-16,5 0 0,3 1 15,-10 1-15,-6 2 0,6-1 16,5 1-16,-11-1 0,-7 0 0,7 3 15,4 1-15,-1 4 16,-2 2 0,5-3-16,3 0 0,-8-7 0,-7-4 15,4 1-15,5 2 16,-8 2-16,-5 2 0,7 0 16,6-1-16,-8 0 0,-5-1 0,2-1 15,1 2-15,-7 1 0,-4 2 16,-1-1-16,2 2 0,-7-3 15,-4-1-15,-2 1 0,-2-3 0,-2 3 0,0-1 16,-6 0-16,-1-1 0,-7-1 16,-5 0-16,1 0 0,0 0 15,-3-4-15,-2-3 0,-4 7 16,2 3-16,1-2 0,0 0 0,0 0 16,1-1-16,0 3 15,1 2-15,2 1 16,3 2-16,-3-2 0,-4-1 15,-3 0-15</inkml:trace>
  <inkml:trace contextRef="#ctx0" brushRef="#br0" timeOffset="135797.299">27008 11538 0,'0'0'0,"0"0"16,0 0-16,0 0 0,21 6 0,-21-6 15,29 6 1,-12-3-16,1 1 0,5 1 16,5 0-16,6 0 0,0-1 15,5 0-15,3 1 0,7-3 16,-1 0-16,3-2 0,4-2 15,8 1-15,-3 0 0,3-1 16,2 1-16,2-1 0,-9 0 16,5 0-16,3 0 0,1-1 0,-9 1 0,5 1 15,2 0-15,-8 0 0,-4 0 16,25-2-16,-5-5 0,-16 2 16,-8 0-16,4 1 0,3 2 15,-12-2-15,-7 0 0,5 0 16,3 0-16,-7 1 0,-4 1 0,5-3 15,3-1 1,-17 2-16,1 2 0,3-1 16,-9 1-16,-5 1 0</inkml:trace>
  <inkml:trace contextRef="#ctx0" brushRef="#br0" timeOffset="136013.6098">29307 11229 0,'0'0'0,"0"0"0,0 0 0,0 0 15,0 0-15,0 0 0,4 25 16,-4-25-16,0 0 0,11 19 15</inkml:trace>
  <inkml:trace contextRef="#ctx0" brushRef="#br0" timeOffset="136214.3287">29435 11079 0,'0'0'0,"0"0"15,0 0-15,0 0 0,0 0 0,0 0 16,0 0-16,0 0 0</inkml:trace>
  <inkml:trace contextRef="#ctx0" brushRef="#br0" timeOffset="136376.715">29069 11038 0,'0'0'0,"-3"2"15,3-2-15,0 0 0</inkml:trace>
  <inkml:trace contextRef="#ctx0" brushRef="#br0" timeOffset="150130.2868">22073 14802 0,'0'0'0,"-7"5"15,-3 2-15,-3 1 16,-3 0-16,-10 11 0,-6 8 0,-11 7 15,-2 1-15,-5 7 0,-2 6 16,-5 9-16,4-1 0,-9 9 16,1-2-16,1-1 0,8-9 15,6-3-15,4 0 0,7-10 16,8-13-16,6-13 0,12-16 16,10-11-16,8-10 0,3 4 0,7-5 0,-7 8 15,-3 4-15,-2 4 0</inkml:trace>
  <inkml:trace contextRef="#ctx0" brushRef="#br0" timeOffset="150530.7502">22179 14862 0,'0'0'15,"0"0"-15,0 0 0,0 0 0,28 10 16,-28-10-16,33 2 0,-10-2 0,4-1 15,3-1-15,6-4 16,10-4 0,1-1-16,14-6 0,1 0 0,-5 0 15,-4 1-15,8 0 0,-3 1 16,-6 5-16,-6 3 0,4 1 16,-6 3-16,-7 1 0,-5 3 0,-5 6 15,-6 7 1,-6 0-16,-2 2 0,0 6 0,-4 4 15,1 5-15,-1 3 0,0 10 16,-1 5-16,-2-2 0,0-1 0,2 14 16,0 4-16,2 2 0,0 1 15,2 18 1,2 2-16,-1 2 0,0-2 0,10 46 16,3-6-16,-3-11 15,0-8-15,1-6 0,0-7 0,-6-6 16,-5-4-16,-5-11 0,-4-7 15,0-16-15,0-13 0,-1-11 16,0-9-16,-2-6 0</inkml:trace>
  <inkml:trace contextRef="#ctx0" brushRef="#br0" timeOffset="151145.7107">21358 15603 0,'0'0'0,"2"16"15,0 3-15,1 0 0,0 1 0,3 17 16,6 17-16,1 4 16,2 5-16,6 20 0,2 4 0,0 8 0,-3-8 15,6 22-15,0 2 16,9 25-16,-2-24 0,-4-18 15,-4-11-15,-6-17 0,-3-14 0,3-8 16,6-6-16,-3-7 0,-1-5 0,1-10 16,1-6-16,-1-4 15,-1-1-15,9-4 0,5-1 16,-4 0-16,-4 0 0,2 1 0,2 1 16,-9-3-16,6-2 15,-2 3 1,0 3-16,-2 1 0,-3 0 0,2 3 15,2 0-15,-5 3 0,-1 3 0,2 1 16,2 2-16,2-2 16,2-1-16,2-2 0,3-1 15,5-4-15,3-2 0,6-3 16,1-2-16,2-6 0,0-4 0,7-10 16,5-5-16,1-8 0,0-3 0,13-26 15,2-13-15,-12 8 0,-9 3 16,28-38-16,-7 4 15,-24 31-15,-17 22 0,-10 14 0</inkml:trace>
  <inkml:trace contextRef="#ctx0" brushRef="#br0" timeOffset="151850.1357">27450 14749 0,'0'0'0,"-11"-3"15,-1 0-15,2 1 0,0 0 0,-3 1 16,-4 2-16,-8 5 0,-4 1 15,-4 7-15,-4 4 0,0 6 16,1 5-16,-11 14 16,-4 7-16,-2 9 0,7-1 0,-3 14 15,5 3 1,0 3-16,8-7 0,9 1 16,10 1-16,4 19 0,11-16 0,9-13 15,6-6-15,9-5 0,8-2 16,5-13-16,4-8 0,3-12 15,3-6-15,6 0 0,3 0 16,4-10-16,3-6 0,0-6 16,1-6-16,1 0 0,1-1 0,-2-10 0,-3-9 15,-2-5-15,-2-2 0,-18 13 16,-12 9-16,-7 8 16</inkml:trace>
  <inkml:trace contextRef="#ctx0" brushRef="#br0" timeOffset="152119.8038">27646 15332 0,'0'0'0,"0"0"0,0 0 16,0 0-16,24-13 0,-24 13 0,34-12 0,-11 4 15,3-1-15,5-2 0,3-2 16,14-2-16,1 1 0,3 2 16,2 0-16,10-3 0,-3 0 0,9 0 15,0 2-15,-4 3 16,-3 3-16,14-1 0,1 1 16,-5 2-16,-4 1 0,12 1 0,-1 1 0,-22 0 15,-17 0-15,-12 1 0</inkml:trace>
  <inkml:trace contextRef="#ctx0" brushRef="#br0" timeOffset="152451.9815">29419 14643 0,'0'0'0,"0"0"0,0 0 16,-4 23-16,4-23 0,-8 31 16,4-5-16,0 7 0,2 4 0,0 18 15,1 6-15,1 15 16,1-1-16,2 20 0,3 4 15,0 3-15,2-11 16,1 2-16,1-8 16,2 7-16,-1-22 0,-1-31 0,0-24 15,-6-22-15,-2-15 0,-2 14 16,0 2-16,0 2 0</inkml:trace>
  <inkml:trace contextRef="#ctx0" brushRef="#br0" timeOffset="152921.9387">29474 14569 0,'0'0'0,"0"0"0,0 0 15,0 0-15,0 0 0,0 0 16,30-11-16,-30 11 0,31-7 0,-31 7 16,37-3-16,-16 5 0,1-1 0,-1 2 15,0 2-15,-2 1 0,-2 2 0,-1 9 16,-4 2-1,-3 3-15,-2 0 0,-8 4 0,-6 4 16,-5 2-16,-4 1 0,-9 11 16,-6 2-16,0-5 15,0-3-15,-5 0 16,1-4-16,-3-4 0,4-6 0,4-6 16,5-4-16,6-5 15,5-5-15,6-2 0,4-2 0,6-3 16,5-3-16,6-4 0,6-5 15,-3 4-15,2 1 0,5 0 16,6 1-16,0-1 0,2 0 16,8 0-16,0 1 0,-1 6 0,-3 3 15,-2 3-15,-1 3 0,-2 5 0,-1 2 16,-3 8-16,0 7 16,-6 2-16,-2 5 0,-5 9 15,-3 9-15,-2 10 0,-5-3 0,-2 10 16,-2 7-16,-6 6 0,-6-7 15,-4 21 1,0-20-16,5-25 0,4-16 0,3-11 16</inkml:trace>
  <inkml:trace contextRef="#ctx0" brushRef="#br0" timeOffset="153269.8538">30182 14799 0,'0'0'0,"0"0"16,0 0-16,23 9 0,-23-9 0,21 13 16,-21-13-16,32 27 0,-14-7 15,1 5-15,0 4 0,3 14 16,-1 3-16,4 13 0,-3 3 16,-5-5-1,-2-5-15,-2 4 0,-2-8 16,-1-7-16,0-6 0,-3-8 15,-2-9-15,-1-8 0,1-3 0,2-4 16,3-5-16,-1-6 0,2-7 16,1-12-16,2-7 15,0-9-15,1-5 0,10-17 0,3-4 16,4-11-16,-2 3 0,6-6 0,1 6 16,-2 5-16,-2 4 0,3-12 15,-9 18-15,-8 17 0,-6 12 16,-10 8-16,-5 7 0,-4 8 0,-1 6 15,5 3-15,2 1 0,-3-2 16</inkml:trace>
  <inkml:trace contextRef="#ctx0" brushRef="#br0" timeOffset="153839.8549">27580 13597 0,'0'0'0,"0"0"0,-18 8 0,7-2 16,-2-1-16,-4 6 0,-2 3 15,-2 4-15,-1 3 0,-2 1 0,-3 5 16,-7 9-16,-1 1 0,-3 8 16,-1 5-16,-7 12 0,2 2 0,-12 14 15,-2-1-15,4-1 0,3-2 16,-23 37-16,-3 7 15,7-17-15,5-13 0,8 2 16,5 2-16,7-13 0,4-10 0,6-10 16,4-8-16,5-4 0,3-3 0,2-16 15,2-12-15,6-15 0,5-8 0,2 1 16,3 4-16,1-1 16</inkml:trace>
  <inkml:trace contextRef="#ctx0" brushRef="#br0" timeOffset="154594.9684">25982 14324 0,'0'0'0,"0"0"0,0 0 16,0 0-16,0 0 0,0 0 0,0 0 16,0 0-16,0 0 0,25 5 15,-25-5-15,21 6 0,-21-6 16,28 8-16,-28-8 0,37 12 16,-18-5-1,3 0-15,2 0 0,3 1 16,0 1-16,9 3 0,1-1 15,-2 0-15,0 2 0,8 1 16,0 0-16,-1 1 0,-1 0 0,-1-2 16,-1-1-16,0 0 0,0 0 15,5 2-15,-2-1 0,-3 0 16,-1 1-16,-1 1 0,0 0 0,-5-2 0,-4-2 16,3 1-16,2 0 15,-2-3-15,-3-2 0,-2 3 16,0 0-16,-1-2 0,-1 1 0,-1-2 15,0-1-15,-2 0 0,-1-1 16,-2 0-16,-3 0 0,1-1 16,-1-1-16,-3 0 15,0 1-15,-1-1 0,-1 0 16,-1 0-16,-1 0 0,0-1 16,0-1-16,-3 1 0,-2-1 15,-1 1-15,1 0 0,0-2 16,1 0-16,1 1 0,-1 0 15,-1 0-15,1-1 0,-1 0 0,0 0 0,0-1 16,-1 1-16,0-1 0,0 0 16,0 1-16,1 0 15,-1-1-15,0-1 0,0 1 16,0 0-16,-2 1 0,3-3 0,-3 3 16,2-1-16,-2 1 0,2-1 15,-2 1-15,2-5 0,-2 5 16,2-1-16,-2 1 0,4-3 0,-4 3 0,2 0 31,-2 0-31,2 1 0,-2-1 0,2 2 0,-2-2 16,0 0-16,6 4 0,-6-4 0,4 4 15,-4-4-15,5 5 0,-5-5 16,5 4-16,-3-2 16,1-1-16</inkml:trace>
  <inkml:trace contextRef="#ctx0" brushRef="#br0" timeOffset="155613.9546">22353 15493 0,'0'0'16,"0"0"-1,0 0-15,-9 26 0,6-13 0,1 1 16,0 2-16,1 2 0,1 4 16,0 9-16,1 2 0,2 2 15,2 1-15,2 9 0,3 0 16,1 0-16,0-1 0,6 2 15,2-6-15,-3-3 0,0-1 0,-2-10 16,-1-5-16,2-8 0,0-5 0,1-9 16,2-7-16,-4-3 0,1 0 0,1-14 15,1-8-15,-2-7 16,1-5-16,-4-7 0,-1-6 16,1-1-16,0 0 0,0-17 15,-3-3-15,-2-5 0,-4 9 0,-6-25 16,-5 14-1,-1 20-15,-1 11 0,-3 17 16,-1 11-16,-6 12 0,-3 8 16,2 6-16,2 2 0,10 6 15,1 2-15,1 5 0,-1 3 16,2-3-16,2 1 0,3-3 0,1-1 16,7-6-16,5-5 0,-5 0 15,-1 0-15,-2 0 0</inkml:trace>
  <inkml:trace contextRef="#ctx0" brushRef="#br0" timeOffset="155861.5125">23112 14727 0,'0'0'0,"0"0"0,0 0 16,0 0-16,25-12 0,-25 12 0,33-21 15,-11 6-15,3-2 0,3-2 16,5-4-16,10-7 0,0-1 15,13-6-15,1 2 0,6-5 16,-5 2-16,-4 4 0,-3 5 16,4 2-16,-4 6 15,-4 0-15,-3 1 16,-4 0-16,-4 1 0,-4-2 16,-3-2-16,-7 6 0,-5 4 0,-5 3 15</inkml:trace>
  <inkml:trace contextRef="#ctx0" brushRef="#br0" timeOffset="156099.9011">24094 13731 0,'0'0'15,"0"0"-15,0 0 0,0 0 16,0 0-16,0 0 0,10 30 16,-10-30-16,9 36 0,-2-10 0,1 6 15,2 4-15,1 2 0,5 17 31,0 7-31,-1-1 0,-2-2 0,2 11 16,1 8-16,0 0 0,-1-12 16,-3-11-16,-1-9 0,-1-8 15,-1-8-15,-2-9 0,1-7 16,-1-14-16,0-10 0,-2 3 16,-2 2-16,0 1 15</inkml:trace>
  <inkml:trace contextRef="#ctx0" brushRef="#br0" timeOffset="156547.562">24180 13533 0,'0'0'0,"0"0"16,0 0-16,0 0 0,0 0 0,0 0 0,21-18 16,-21 18-16,29-5 0,-29 5 15,37-2-15,-17 3 0,-1 0 16,-1 1-16,-1 2 0,-1 2 15,-2 1-15,0 7 0,-3 3 16,-2 5-16,-2 3 0,-8 11 16,-8 9-1,-2 3-15,-3 0 0,-5 9 16,-4 5-16,-1-13 0,2-8 0,-1-8 16,2-10-16,5-7 15,4-6-15,4-5 16,4-5-16,6-7 0,4-4 0,6-6 15,5-5-15,3 0 0,1-3 0,6 1 16,4 1-16,1 3 0,0 3 0,2 1 16,2 3-16,-4 5 0,-4 5 15,0 6-15,-1 5 0,-2 5 16,-2 5-16,-6 10 0,-3 5 16,-6 7-16,-1 4 0,-8 19 15,-7 8-15,-6 8 16,-6 6-1,4-14-15,1-12 0,-10 19 0,-5-3 16,9-28-16,7-17 0,4-10 16,3-5-16,3-7 0</inkml:trace>
  <inkml:trace contextRef="#ctx0" brushRef="#br0" timeOffset="156869.1312">24786 13600 0,'0'0'0,"0"0"0,0 0 16,0 0-16,25 4 0,-25-4 16,30 19-16,-13-5 0,2 3 0,2 5 15,2 5-15,4 9 16,-3 0-16,-3 6 16,-2 5-16,0 8 0,-1-4 15,-3 8-15,-4-4 0,-1-6 16,0-5-16,-1-3 0,-2-8 15,-2-11-15,0-6 0,-4-12 16,-2-7-16,-2-7 0,0-6 16,0-14-16,0-10 0,0-6 0,2-4 15,6-12-15,2-10 0,7-9 16,0 6-16,12-18 0,9-4 0,4 9 16,4 7-16,31-31 0,1 14 15,-11 25-15,-7 19 0,-17 18 0,-12 10 16,-10 8-16</inkml:trace>
  <inkml:trace contextRef="#ctx0" brushRef="#br0" timeOffset="157017.3741">25892 12815 0,'0'0'0,"0"0"16,0 0-16,0 0 15,0 0-15,0 0 0,13 18 16,-13-18-16</inkml:trace>
  <inkml:trace contextRef="#ctx0" brushRef="#br0" timeOffset="159476.1028">16863 14535 0,'0'0'0,"-8"2"15,-3 2-15,-1-1 0,-1 0 0,-9 2 16,-3 2-16,-3 4 0,-1 4 16,-14 14-16,-5 9 15,-4 10-15,-2 7 0,-15 24 16,-3 9-16,-2 4 0,9-8 0,-21 44 15,0 12-15,18-23 0,12-16 0,11-20 16,10-15-16,12-23 16,10-18-16,9-18 0,8-12 0,6-19 0,4-13 0,17-33 15,12-21-15,-13 28 0,-10 21 16,-6 12-16</inkml:trace>
  <inkml:trace contextRef="#ctx0" brushRef="#br0" timeOffset="159792.6588">16843 14622 0,'0'0'0,"0"0"0,0 0 0,25 11 16,-25-11-16,33 1 0,-8-4 16,5-3-16,3-2 0,7-4 15,5-4-15,9-4 0,-3 1 16,7-1-16,7-2 0,-8 8 15,-5 4-15,2 9 0,-5 8 0,-10 9 0,-6 7 16,-4 18-16,-5 14 16,-4 2-16,-3 0 0,4 17 15,2 6-15,-2 3 0,-2 3 0,8 50 16,-2-3-16,0-12 16,-2-8-16,8 2 0,4 3 0,-5-15 15,-4-10-15,1-1 0,-2-1 0,-1-14 16,1-12-16,-7-18 0,-1-11 15,-7-15-15,-5-10 0,-6-8 16,-4-6-16,1 0 0,2 2 0,0 0 16</inkml:trace>
  <inkml:trace contextRef="#ctx0" brushRef="#br0" timeOffset="160193.912">15892 15658 0,'0'0'0,"0"0"16,0 0-16,1 21 0,3-11 0,5 11 15,5 10-15,1 3 16,3 3-16,10 25 0,8 10 15,7 20-15,1 4 0,10 23 16,8 22 0,4 2-16,-8-18 0,22 43 0,-5-21 15,-11-27-15,-7-20 0,1-20 16,3-15-16,-1-13 0,1-8 16,7-16-16,6-8 0,-3-12 15,-2-11-15,5-2 0,3-4 16,-3-6-16,-2-5 0,-4-10 0,-2-9 15,-4-2-15,-4-1 0,-7-12 0,-5-7 16,-16 0-16,-12 0 0,-8-29 16,-6-20-16,-1 34 0,0 25 0,-1 15 15</inkml:trace>
  <inkml:trace contextRef="#ctx0" brushRef="#br0" timeOffset="160436.4694">16839 15508 0,'0'0'0,"-4"12"15,0 3-15,3-3 0,1 1 0,2 3 16,3-1-16,4-1 0,2-1 16,5-2-16,4-3 0,1-1 0,1-4 0,-1-4 15,0-4-15,4-10 16,1-6-16,-2-13 15,1-11-15,-3-3 0,-2-2 0,5-21 16,1-7-16,4-10 0,-1 5 0,2-8 16,-3 4-16,2-4 0,-11 27 15,-4 21 1</inkml:trace>
  <inkml:trace contextRef="#ctx0" brushRef="#br0" timeOffset="160649.1424">17636 14422 0,'0'0'15,"14"-8"-15,3-2 0,1 1 16,5-3-16,14-5 0,7-2 16,9-1-16,-1 4 0,11-1 15,0 3-15,-4 2 0,-3 1 16,8 3-16,-2 4 0,-7-5 0,-4-4 15,-12 4-15,-11 2 0,-7 2 0</inkml:trace>
  <inkml:trace contextRef="#ctx0" brushRef="#br0" timeOffset="161228.1746">18511 13800 0,'0'0'0,"0"0"16,-14 7-16,6 0 0,1 0 15,-2 6-15,-1 2 0,-1 14 16,1 8-16,2 7 0,3 6 16,3 14-16,3 1 0,4 5 15,4-8-15,3-10 0,4-9 0,8-6 16,4-12-16,0-11 0,-2-10 0,4-12 16,3-11-16,0-12 0,0-11 0,3-11 15,0-9-15,0-5 0,0-5 16,0-17-16,-3-4 0,7-34 15,-10 14-15,-9 23 0,-7 18 16,-7 18-16,-6 14 0,-5 14 16,-2 10-16,0 8 0,2 7 0,2 1 31,2 3-31,-1 9 0,-2 7 0,2 8 16,1 12-16,1 3 0,2 1 15,1 9-15,1 7 0,4-2 0,3-1 16,3 0-16,1 1 15,2 6-15,-2-5 0,6 8 16,1-15-16,-4-16 0,0-12 0,-3-11 16,-3-7-16,-8-15 0,0-6 15,-4-10-15,-3-5 0,0 11 16,1 5-16,-5-32 16,-4-27-16,0 14 0,1 12 0,0 6 15,3 13-15,-1 5 0,2 5 0,2 3 16,3 3-16,4 3 15,1 0-15,8 2 0,6-3 0,2 0 0,2 0 16,8-4-16,7-1 0,-8 1 16,2-2-16,4-4 0,-2-1 15,-2 2-15,-2 0 0,-5-5 16,-2-6-16,-3 0 0,-2-1 16,-5 8-16,-3 6 0,-4 5 15</inkml:trace>
  <inkml:trace contextRef="#ctx0" brushRef="#br0" timeOffset="161434.5178">19528 12803 0,'0'0'16,"0"0"-16,0 0 0,0 0 15,-18 14-15,18-14 0,-9 31 16,4-5-16,-1 5 0,3 10 16,2 7-16,1 22 0,1 7 15,3 29-15,4 24 0,5 16 16,4-6-16,7 44 0,4-4 15,-5-37-15,-3-28 0,-1-30 16,-2-19-16,2-32 0,0-20 16,-9-29-16,-5-18 0,-2 8 15,0 9-15,-1 5 16</inkml:trace>
  <inkml:trace contextRef="#ctx0" brushRef="#br0" timeOffset="162129.1288">19724 13472 0,'0'0'16,"0"-12"-16,1 4 0,1 4 0,1 3 15,2-2-15,4-3 0,6 0 16,4 1-16,5 5 0,5 5 16,0 4-16,-1 2 0,1 13 0,-1 8 15,-4 4-15,-3 6 0,-1 6 0,-5 0 16,-2-4-16,-1-4 0,3-3 16,-2-8-16,1-12 0,3-7 15,1-15-15,1-12 0,3-13 16,3-13-16,3-14 0,5-11 15,4-15-15,-3 0 0,3-8 0,-1 5 16,1-13-16,-10 26 0,-9 28 16,-5 20-16,-7 11 0,-1 10 0,-5 16 15,-3 12-15,-2 0 0,-4 7 16,0 17-16,1 11 0,-1 1 16,-2 2-16,6-3 0,5-1 15,3-11 1,2-8-16,7 5 0,2-14 15,5-13-15,2-9 0,-10-7 0,0-3 16,-1-4-16,0-5 0,1-8 16,1-9-16,-1-7 15,-1-5-15,-2-9 0,-3-7 16,-4 1-16,-2 1 0,-5-3 0,-3 5 0,-2 11 16,0 6-16,-3 7 0,0 5 15,0 4-15,-1 3 0,6 5 0,1 2 16,6 3-16,3-2 0,6-1 15,6-2-15,2 1 0,4 0 16,5 3-16,5 1 0,0 1 16,2 2-16,1 4 0,2 2 15,-2 5 1,-1 0-16,-1 7 0,0 6 16,-4 5-16,-3 3 0,0 8 0,-4 5 15,1 7-15,-4-2 0,-5 1 16,-4 1-16,0-10 0,-3-8 15,1-8-15,-2-8 16,0-4-16,1-5 0,1-5 0,3-5 16,2-8-16,2-5 0,7-13 0,4-8 15,2-5-15,1-6 0,9-12 16,5-3-16,-4 4 0,-2 2 16,5-6-16,-1 3 0,-5 7 15,-4 5-15,2-4 0,-9 16 0,-8 11 16</inkml:trace>
  <inkml:trace contextRef="#ctx0" brushRef="#br0" timeOffset="162314.2407">21534 12215 0,'0'0'0,"0"0"0,0 0 0,0 0 16,0 0-16,0 0 0,0 0 16,5 28-16,-5-28 0,6 43 15,1-13 1,0 7-16,0 3 0,5 20 0,3 6 15,4 20-15,0 0 0,9 29 16,3 7-16,7 16 0,3-6 16,34 65-16,17 17 0,-30-67 15,-19-46-15,-13-32 0</inkml:trace>
  <inkml:trace contextRef="#ctx0" brushRef="#br0" timeOffset="162530.4071">22820 12458 0,'0'0'0,"0"0"0,0 0 15,11 26-15,-11-26 0,19 24 16,-19-24-16,14 20 0</inkml:trace>
  <inkml:trace contextRef="#ctx0" brushRef="#br0" timeOffset="178029.1687">9918 12834 0,'0'0'0,"0"0"0,0 0 0,0 0 16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68813 4865 498,'-21'0'9,"8"-2"19,7 0 18,7-1 18,6-1 5,9 2-9,8 0-9,7 2-10,3 0-7,-2 0-7,-2 0-7,-1 0-7,-1 0-3,0 0-2,2 0-1,1 0 0,-1 0-3,-3 0-1,-4 0-3,-1 0-1,-4 0-4,-1 0-6,-3 0-5,-1 0-5,-4 1-7,-4 4-6,-6 2-6,-4 3-7,-5 2-2,-3-1 1,-5 1 3,-3 0 1,-1-2 5,4-3 8,5-3 6,3-2 8,3-2 4,0 2-3,2 0-1,1 2-1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68503 5100 494,'-22'0'2,"5"0"3,3 0 4,4 0 2,3 0 6,-1 2 6,0 0 7,0 2 6,1 1 2,2 5-2,2 4-2,3 4-2,0 1-3,0-1-4,0-1-3,0-1-3,0 2-3,0 3-1,0 5-2,0 3-2,0 5 0,0 6 0,0 6 1,0 6 0,-2 3 0,-2 2-3,-4 0-1,-2 1-3,-2 1-2,1 1-6,-1 1-6,0 1-4,2-2-5,3-6-4,2-6-6,4-6-4,1-6-2,0-4 4,0-5 2,0-5 4,0-6-5,2-8-10,0-8-10,2-8-11,-1-4 1,-1 0 13,0 1 12,-1-1 12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3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68450 6416 517,'3'-27'32,"6"7"2,5 8 1,7 9 2,4 3-1,5 0-4,3 0-3,4 0-4,1 0-3,-1 0-4,-3 0-4,-2 0-3,-2 0-4,-3 0-5,-3 0-4,-3 0-4,-3-3-9,-4-4-10,-5-6-10,-3-4-12,-4-3 0,-4-1 10,-4-1 9,-3-1 11,-3 2 5,0 3 2,0 4 4,1 5 1,-1 2 6,2 2 7,1 2 9,0 2 8,2 2 4,1 4 1,0 2 1,2 3 1,-1 3-2,0 2-2,-1 1-4,-2 3-2,0 2-1,-1 3-1,-2 3 1,0 3-1,0 0 0,2-3-2,3-4-2,1-1-3,2-2-3,2 1-6,2 1-5,2 1-5,3 0-6,4 1-2,3-1-3,5 1-3,1-3 0,1-5 2,0-5 2,-1-5 2,3-3-1,5-4-2,5-2-3,5-3-3,0-3-4,-4 0-5,-4-2-5,-3 1-5,-4-2-1,-3 2 3,-3 1 2,-2 0 3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70727 4291 680,'8'-9'4,"-1"0"6,1-2 8,0 0 7,0 1 3,2 1 1,0 2 1,1 2-1,1 3 0,0 4-3,-1 4-2,1 4-3,-1 2-3,-2 3-4,-3 2-5,-1 1-4,-3 2-5,-6 1-3,-4 1-4,-5 2-3,-2-3-2,2-3 1,3-5 3,1-3 0,1-2 1,-2 2-3,0 0-3,-1 1-2,2 0 1,6-2 2,6-2 2,6-2 4,3-2 2,1 1 4,1 0 4,2 0 4,-1 0 0,-1 0-1,-1 0-1,-1 0-2,-1 0-1,-2 2-1,-2 0 0,-2 1-1,-4 3-1,-6 4 0,-6 3 0,-6 5 0,-3 1-1,-1-1 0,-1-1-1,-1-1-1,1-2-2,1-1-4,3-2-3,1-2-3,2-3-5,1-1-7,1-2-5,0-2-7,2-2-1,3-2 4,1-2 4,2-2 4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71500 4712 662,'30'-8'38,"-2"2"-1,-1 1-1,-3 1-1,1 0-2,1 0-4,2 0-4,3 0-3,-1 0-3,0 0 0,-1 0 0,-1 1-1,-3-1-11,-4 2-18,-3 0-19,-4 2-20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2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46950 7950 551,'-38'0'10,"26"0"22,24 0 22,26 0 20,13 0 4,4 0-15,3 0-16,3 0-14,1 0-11,1 0-5,-1 0-6,1 0-6,5-2-3,14-3-2,11-3-1,14-2-3,2-3 0,-6 1-1,-6-1 2,-6 1-1,-9 1-1,-8 3-3,-10 3-3,-9 4-4,-7 1-2,-3 0-2,-3 0-2,-2 0-3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72228 3948 577,'-22'-7'26,"5"1"6,3 0 7,5 2 5,2 5 4,2 11-2,2 12 0,2 9 0,1 5-7,2-1-10,0-3-10,2-2-11,-1 2-10,-1 5-12,0 4-12,-1 6-11,-1-4-5,0-8 1,0-11 1,0-9 1,-1-5-1,-1 1-2,0 1-3,-1 2-3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4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72108 6698 573,'-34'-7'32,"13"4"9,11 3 11,12 2 9,9 1 0,5 0-13,7-2-12,5 0-11,5-1-7,3 0-2,2 0 0,4 0-2,0 0-7,-2 0-15,-2 0-13,-2 0-14,-2-1-7,-5 0-4,-4-2-1,-3 0-3,-4-1 1,-3 1 6,-3-1 5,-2 0 6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73014 5740 528,'-22'-8'0,"5"2"0,3 0 0,5 2 0,1 1 6,2 2 15,1 2 14,0 2 14,1 3 5,0 6-5,0 4-3,1 5-4,-1 4-5,2 5-4,0 3-5,2 4-5,-1 2-4,0 2-4,-2 1-6,0 0-3,-1 2-8,0 2-6,0 2-9,1 2-8,-1 0-8,0-1-10,0 0-10,0-2-10,1-5-1,2-10 5,2-9 6,2-10 6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75541 5159 519,'-16'-25'92,"0"11"-10,1 12-11,-1 12-10,1 7-11,1 3-10,1 3-10,0 3-10,3 2-7,3 1-3,2 0-4,4 2-2,1-1-3,0-1-1,0-3-2,0-1-1,1-3-2,4-1 0,2-3 0,3-1-1,2-2-1,0-1 0,-1-1-1,1 0 0,-2-1-2,-2 3-1,-4 2-3,-2 1-2,-5 1 0,-6-3 4,-6-1 4,-5-2 3,-4-1 1,-1-1 1,-1 1 0,-1 0 0,0-1-2,0-1-5,-1 0-6,1-2-6,2-1-4,5-1-4,5 0-5,5-2-5,3-1 0,2-4 0,2-2 2,2-3 2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5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76706 5570 459,'-36'2'124,"8"6"-25,6 4-25,7 5-25,3 4-13,2 1-4,1 2-4,1 3-4,1 0-4,2 1-3,2-1-5,2 0-5,1-1-1,2-3-2,0-3 0,2-3 0,1-3-4,3-2-2,4-4-5,2-2-4,2-4-3,3-3-2,2-2-2,1-3-3,3-5 0,1-6-1,2-5-1,3-6 1,-2-5 0,-4-1 1,-3-2 2,-5-2 2,-3 0 2,-4 3 3,-4 4 4,-4 2 4,-4 2 2,-2 1 2,-4 1 2,-2 1 2,-3 3 0,-3 5-1,-3 5-1,-3 5-2,-3 4-2,-1 5-3,-3 6-1,-1 4-4,0 4-3,3 3-6,4 3-7,2 3-5,3-1-2,4-5 5,4-5 4,5-5 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77700 6250 619,'34'8'47,"-8"0"-3,-8-1-4,-10 1-3,-3 0-3,0 2 0,1 0-2,2 1-1,-2 2-4,-1 0-5,-2 1-7,-2 1-6,-1 1-4,-2 0-2,0-1-2,-2 1-3,-1 1 1,-3 3 0,-4 3 2,-2 3 0,2-2-2,6-5-7,8-6-7,6-7-8,7-3-2,6-4-1,5-2 0,6-3-1,4-3-2,3-2-3,1-2-4,2-1-4,-3-1 0,-7 4 2,-9 3 2,-7 3 4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79800 6164 638,'26'0'88,"7"0"-21,5 0-20,6 0-20,4 0-12,2 0 1,2 0-2,2 0 0,5 0-1,9 0 1,9 0 1,9 0 0,2 0-3,-2 0-7,-3 0-7,-3 0-7,-3-1-6,-2 0-6,-1-2-6,-2 0-5,-4 0-6,-5 0-3,-5 2-4,-4 0-3,-7 1 1,-8-2 5,-8 0 6,-7-2 6,-7 0 5,-3 1 5,-4-1 6,-4 0 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83800 5250 505,'22'0'7,"-1"0"5,-3 0 4,-1 0 4,1 1 4,5 2 3,5 2 4,5 2 3,3 1 2,2 3-2,2 2-1,3 2-2,0 1-2,3 1-4,2 1-3,2 1-5,0 0-1,0 1-2,-2-1 0,0 1-1,-2-1-2,-2-1-2,-2-1-1,-2 0-2,-3-2-3,-6 1-1,-4 0-1,-4-1-3,-7 0-2,-3-1-2,-6-1-1,-4 0-3,-7-1-1,-8 1-1,-8 1 1,-7 2-1,-11 1-5,-12 3-9,-13 3-10,-13 3-10,-6-1-3,2-1 3,0-4 2,1-3 3,8-3 2,13-1 2,14-2 3,14-2 1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8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89125 4981 489,'1'-13'16,"2"3"3,2 4 3,2 4 3,1 2 2,1 0-1,2 0-1,0 0-1,3 0-2,7 2-2,5 0-3,7 2-3,3 0-1,0 0-1,2-1 1,1 1 0,-2 0-4,-4 0-5,-4 0-7,-3 0-5,-5 1-6,-5 0-3,-5 1-3,-4 2-4,-6-1-5,-6 1-7,-6 0-5,-6 0-8,-4 0 2,-5 0 8,-3-1 7,-4 1 9,-2-1 6,1-2 5,1-2 5,2-2 4,0-1 3,1 2-1,1 0 0,1 2-1,3-1 2,3 2 3,5-2 3,3 1 4,3 1 5,0 2 9,2 2 7,1 2 8,1 3 3,2 7-1,2 5-2,2 7-1,1 0-3,0-2-5,0-3-4,0-3-6,0-1-2,0 1-3,0 1-2,0 1-3,0 3-1,-2 6-1,0 6 0,-2 6-2,0 2-1,-2-2 0,0-2-2,-1-2-1,-1-4-2,2-4-6,1-5-5,0-5-6,2-10-10,1-14-18,0-15-18,2-15-17,-1-7 0,-1 3 18,0 2 17,-1 1 19,-1 2 10,2 0 4,0-1 4,2 1 5,1 0 4,2 3 8,2 1 6,2 3 7,2 1 3,3 3-2,3 1-2,3 2-1,2 2 2,1 3 3,1 1 5,2 2 4,-1 2 0,0 0-7,1 2-6,-1 0-7,1 1-3,1 0-2,1 0-2,1 0-1,-1 0-2,-3 0-5,-3 0-3,-3 0-5,-3-1-3,-2-4-5,-4-2-3,-3-3-5,-3-2 0,-4 0 3,-4 0 4,-3 1 4,-4 0 3,0 0 3,-1 2 4,-1 1 3,0 0 5,1 2 5,0 1 5,2 0 5,1 2 3,1 2 2,0 2 3,2 2 1,0 3 1,0 4-1,1 3-1,-1 5 0,0 2-3,2 3-2,1 1-4,0 3-3,2 0-3,0-1-2,2-1-2,0-1-2,4-2 0,4-1 0,5-3 1,6-1 1,2-3-1,2-1 0,3-2-1,1-2 0,3-3-12,3-2-20,3-4-21,3-2-20,-2-3-5,-4 0 12,-5-1 13,-5-2 11,-4 1 4,-3-1-2,-3 0-3,-2 0-3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91628 4240 606,'1'-15'2,"0"2"6,2 3 5,0 1 5,2 1 5,2 2 5,1 1 4,3 1 5,2 1 0,0 3-3,1 4-2,1 2-4,0 3-3,-3 2-3,-1 2-3,-2 1-3,-3 2-4,-2 1-5,-4 2-7,-2 0-4,-5 1-4,-4 2-1,-5 3-2,-5 1-1,-2 1 0,-1-3-1,1-1 0,-1-3-1,2-2 1,3-3 2,3-2 1,3-4 1,5-2 1,8-2-1,8-3-1,7 0-1,7-4-1,3 0-4,5-3-2,3-2-4,1-1-1,0 0-2,-1 1 0,-1-1-2,-4 1 1,-5 2 3,-7 2 1,-5 2 3,-4 1 2,0-2 0,-2-1 2,0 0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50450 7050 522,'23'-24'0,"-3"4"0,-3 3 0,-2 3 0,-9 1 9,-12 1 19,-13-1 18,-12 1 19,-9 5 2,-2 14-13,-3 11-14,-3 14-14,-4 7-7,-3 3-3,-3 3-2,-2 4-2,-1 1-1,3 0-2,3 0-1,4 0-2,2 0 0,4 0 0,3 0 1,3 0 0,4 0 0,7 0-2,6 0 0,7 0-2,4-2-2,3-3-1,3-3-2,4-2-2,8-3-1,17 1 0,15-1 0,16 1 1,7-6-1,1-8 2,-1-10 1,1-9 1,1-5-4,3 0-9,3 0-8,4 0-8,1-2-6,0-3-3,0-3-4,0-2-2,-7-3 1,-11 1 5,-14-1 5,-11 1 5,-7-1 3,0 1-1,0-1 0,0 1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92150 4662 704,'37'-21'35,"-4"5"4,-3 5 4,-5 5 3,0 2-3,1 2-8,2 0-8,3 2-8,0 0-10,0 0-13,1 0-12,-1 0-12,-2 1-4,-3 2 5,-5 2 4,-3 1 4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92975 3877 639,'-8'-8'2,"0"0"3,0 1 4,1-1 4,-1 0 3,0 2 2,0 1 2,0 0 2,1 4 4,2 6 7,3 6 7,1 6 6,1 4-3,0 4-11,0 5-14,0 3-11,0 3-6,0 2 1,0 2 1,0 3 2,-1 0-6,-2 1-10,-2 2-11,-2 1-10,-1-5-11,1-6-9,-1-9-9,0-7-9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2982" units="cm"/>
      <inkml:brushProperty name="height" value="0.02982" units="cm"/>
      <inkml:brushProperty name="color" value="#F2395B"/>
    </inkml:brush>
  </inkml:definitions>
  <inkml:trace contextRef="#ctx0" brushRef="#br0">92550 6543 737,'23'-22'37,"1"5"-2,-1 3-2,1 5-2,1 1-3,4 2-2,5 1-2,3 1-3,1 0-5,0 2-7,-2 0-6,0 2-8,-3 0-2,-3 0 2,-5 0 3,-3 0 2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29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93356 5693 524,'-9'-8'1,"0"2"4,-1 1 3,-1 1 2,0 1 10,2 3 14,2 4 16,3 2 14,0 6 2,2 8-12,0 7-11,2 8-11,0 5-7,0 0-3,0 2-3,0 0-4,-1 2-8,-2 2-11,-2 2-14,-2 2-12,-1-2-6,1-6 1,-1-6-1,0-5 0,0-6-3,1-2-8,-1-3-9,0-2-7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0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96286 5077 511,'-43'-6'51,"11"2"-5,10 4-6,9 3-6,4 3-4,-4 5 0,-2 5-1,-3 5-1,-1 3-2,3-1-3,1 1-4,3-1-3,1 1-2,2-1 0,2 1 0,2-1-1,2 0 1,2-1-1,2-1 0,2-1-1,3-1-3,2-1-8,3-1-9,3 0-8,2-2-4,0-1 0,-1-1 0,1-1-1,-2 1 0,-4 0 0,-5 1 0,-3 1-1,-5 1 4,-7 1 6,-8 1 6,-5 1 7,-6 0 1,-1-1-3,-3 0-3,-1-2-4,0-2-4,3-1-2,4-2-4,2-2-4,4-4-4,8-2-8,7-6-8,7-2-8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1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97520 5240 417,'-7'11'108,"-1"5"-22,0 7-24,0 5-21,-1 4-15,-2 1-4,-2 1-5,-1 0-5,-1 1-3,2-1-2,3-1-1,1-1-3,2-3-2,0-4-1,2-3-3,1-5-1,2-3-5,5-6-5,6-5-6,4-4-6,5-7-1,3-8 1,5-7 2,3-8 2,1-5 2,-3-1 1,-3-1 1,-3 0 2,-4 0 1,-3 1 3,-4 3 2,-4 2 3,-3 3 0,0 3 1,-2 5-2,0 3 0,-3 3 3,0 2 7,-3 3 6,-2 1 7,-1 1 2,0 2-2,1 1-2,-1 1-2,0 1-3,2 3-3,1 4-4,0 2-4,4 2-2,4 2-5,5 0-2,6 1-4,1 0 0,1 0 2,0-2 2,-1 0 2,0-2 1,0 1 0,-2 0 0,-1 0-1,-1 1 4,-2 1 6,-2 3 7,-2 2 6,-3 1 5,-1-1 3,-2 1 3,-1 0 2,-4 0 1,-2 3-1,-4 1-2,-2 3-1,-1 0-1,1-1-3,1-1-1,1-1-2,1-1-1,2-1-3,2-1-1,2-1-3,3 0-1,2-2-2,3-1-1,4-1-2,3-1-3,4-2-3,3-2-5,5-2-5,3-2-2,5-1-1,3 0-1,4-2-1,1 0-1,-2-2-1,-2 0 0,-1-1-2,-4-2 1,-5 0 2,-5-2 0,-5 0 3,-4-1-1,-2-2-2,-4 0-1,-2-1-1,-5-1-1,-2 0 2,-5 1 1,-4-1 2,-1 0 2,-1 1 4,0-1 4,1 0 2,-1 1 3,2 0 2,1 2 0,1 1 2,2-1 1,2 0 2,4-1 3,2-1 2,2 0 3,-2 2 7,0 2 4,-1 2 7,-2 3 10,0 4 16,-2 4 16,0 4 16,-1 4 0,-2 7-17,0 5-17,-1 7-17,0 3-11,0 2-7,2 2-5,1 3-8,0 0-6,0 4-7,0 0-9,0 4-7,1 1-5,-1 3-2,0 3-1,0 4-2,1-2-1,0-5-1,2-5-1,1-4-2,-1-7-2,2-7-6,-1-9-5,0-7-6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99500 4162 586,'2'-14'4,"6"1"7,4 2 9,5 3 7,1 1 6,-1 2 2,-2 2 2,-2 2 4,-1 3-3,1 4-5,1 3-7,1 5-5,-1 3-3,-2 1-2,-4 3-1,-3 1-2,-3 1-1,-2-1-4,-3-1-4,-4-1-3,-2 0-4,-3-1-5,-3 1-5,-3-1-5,-1-1 0,1-2 3,0-4 4,2-3 4,6-2 0,10 0-2,12-2-3,10 0-3,6-3-4,2-3-6,2-2-7,3-3-7,-2-1-3,-2 2 1,-3 2 0,-3 2 1,-4 0 3,-5 0 8,-5-2 6,-4 0 8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2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100500 4496 628,'9'-8'7,"1"0"14,3 1 14,2-1 14,0 2 4,-1 1-5,-1 2-7,-1 2-6,2 1-6,4 0-6,3 0-6,5 0-5,0 1-11,0 2-12,-1 2-13,-1 1-14,-3 2-10,-5-1-7,-5 1-7,-4 0-7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5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95560 17222 493,'-3'-24'87,"-2"13"-9,-5 14-10,-4 14-8,-1 6-9,-1 1-8,0-1-9,1 1-8,-5 1-7,-7 6-4,-9 5-5,-7 5-4,-3 2-3,2 2 0,2 0-1,2 2-1,1 0-2,1 0-5,2 0-6,0 0-4,4-4-8,7-6-6,7-7-8,7-7-8,5-6-3,4-3 0,4-4 1,4-4 0,2-4 2,0-4 4,-1-4 4,1-4 3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3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95294 16942 500,'-8'-28'0,"2"7"0,1 7 0,0 7 0,3 5 13,4 5 24,4 6 25,4 4 26,3 5 2,3 3-18,3 5-19,3 3-19,4 7-12,3 8-6,4 9-7,4 10-5,2 1-10,-2-3-10,0-5-11,-1-3-11,-2-4-6,-2-2-1,-1-4 0,-3-2-2,-3-5 0,-5-5-2,-5-7-1,-4-5-1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50100 5450 579,'-24'-27'3,"4"-3"8,3-3 8,3-2 7,4 6 7,7 20 6,6 18 5,7 20 6,0 11-1,-2 7-8,-3 6-8,-3 7-8,-2 4-6,0 3-5,0 3-5,0 4-3,1-1-7,4-3-5,3-3-7,3-2-6,-1-5-6,-2-2-5,-3-3-6,-3-3-4,1-7-6,6-9-4,7-10-4,6-8-5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2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10325 23017 427,'-45'21'19,"21"-3"14,21-4 15,20-4 13,11-4 4,1-1-9,1-2-9,1-2-8,1-2-7,2-2-5,3-2-4,1-1-5,2-2-3,2 0-1,2 0 0,2 0-2,1 1-1,2 1-3,1 0-1,0 2-4,0 1 0,-2 2-1,-2 2-1,-2 2 0,-2 2 0,0 2 0,-1 1 2,-1 3 1,-1 2-1,2 0-1,1 1-3,0 1-1,1-1-1,0-1 1,0-2-1,1-2 1,-2-2 0,2-2-1,-1-3 0,0 0 0,0-4-1,2-2 0,0-4-2,2-2 0,0-1-1,-2 1 2,-1 0 1,0 2 0,-1-1 1,1-4-1,-2-2 0,2-3 0,-2-2-1,0-1 0,-2-1 0,0-1 0,-2 0 1,-3-1 0,-4 1 0,-2-1 2,-2 1-1,-3 1 1,-1 1-1,-3 1 1,-2 1-1,-2 1 1,-4 1 0,-3 1 1,-1 0 0,-2 1 0,-1-1 0,0 0 1,-2 1 0,-1-1-1,0 0 1,-1 1 0,-1-2-1,0 0 1,0-1-1,0-1 0,0-1 0,0-1 0,0-1-1,0-1 0,0 0-1,0 1 1,0 1 0,0 1 1,-1 0 0,-1-1 0,0-1 1,-1-1 0,-3 0 0,-2 1 0,-3 1 0,-3 1 0,-4 0 1,-2 1-1,-3-1 0,-3 1 1,-4 0-1,-4 0 0,-6 2 1,-4 1-1,-5 3 0,0 3 0,-4 4-1,0 4-1,-4 2 0,-4 2-1,-4 0 0,-3 2 0,-2 1-1,-1 1 1,1 3-1,-1 2 0,0 1 1,-1 0 0,-1-1 1,-1 1 1,1 0 1,1 0-1,3-1 1,1 1 1,3-1 0,5-3 1,3-1 1,4-2 1,3 0 1,2 0-1,2 1 1,2 2 0,2 0-1,2 1 0,1 2 1,3 0-1,1 1 0,0 3-1,-1 2-1,1 2 0,0 1-1,2 1 0,0 0 0,1 3-1,1-1 0,-1 2 0,1 1 0,0 1 0,0 1 1,3 1 1,1 1 1,3 1 1,2 0 0,5 2 0,3 1 0,4 1 0,4 0-2,2 0-1,4 0-3,3 1-1,4-1-2,7 0 0,7 0-2,7 0 0,6-1-3,6-5-4,6-4-4,6-3-4,6-5-5,6-3-5,5-4-5,7-4-6,-5-3 2,-15-1 8,-14 0 8,-15-1 7,-7-1 1,1 0-7,1 0-6,1 0-6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19861 20737 598,'-16'-8'70,"14"2"-6,15 1-6,15 0-6,6 1-7,-1 1-8,-3-1-10,-2 0-9,2-1-6,5-2-2,4-2-4,6-1-4,0-2-5,-4 0-9,-4 1-8,-4-1-10,-4 1-6,-5 2-2,-5 3-3,-5 1-3,-5 1-2,-4 2 1,-6 0 1,-4 2 0,-4-1 4,-2 0 9,-1-2 8,-3 0 7,1-1 6,3-2 3,2 0 1,4-1 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20139 20043 587,'-22'-28'-28,"6"7"11,5 6 12,5 8 12,2 6 14,2 6 14,0 6 16,2 6 14,-2 4 3,-2 4-12,-3 5-12,-3 3-11,-3 2-8,-2 1-4,-2-1-5,-1 0-5,-3 2-4,-1 4-5,-3 4-3,-1 4-4,-1 2-6,1 2-4,1 0-6,1 1-5,2-2-2,3-6 1,3-6 1,3-6 1,2-5-3,4-7-8,2-5-7,4-6-9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4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20548 21600 702,'0'17'39,"0"3"-2,0 3-1,0 3-1,0 2-3,0 2-1,0 3-3,0 1-2,0 1-6,0 0-8,0 0-10,0 1-10,-1-3-7,0-4-9,-2-4-7,0-3-8,0-4-2,0-3 1,2-3 2,1-2 3,-1-4 1,-1-3 3,0-2 2,-1-3 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5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20798 21163 525,'16'-15'5,"-2"2"3,-1 2 2,-1 3 4,1 1 0,2 2-2,1 2-1,3 2-1,-1 1-2,-1 0-1,-2 0-2,-2 0-1,-3 1 1,-1 4 4,-2 2 3,-2 3 3,-2 3 1,0 0-2,-2 1-2,0 1-1,-1 2 1,0 1 5,0 3 5,0 2 4,0 1 2,2 4-2,0 3-2,2 3-3,-1 2-1,1 0-3,0 2-3,0 1-3,0 0-1,0 2-2,0 0-1,0 2-1,-1-2-3,-1-2-2,0-3-4,-1-3-3,-1-4-1,0-6-2,0-4-1,0-4-2,-3-7-5,-4-8-11,-6-8-10,-3-8-12,-4-6-1,0-5 5,1-5 5,-1-4 7,1-4 4,1-1 5,1 0 3,1-2 4,1 2 5,2 2 4,3 3 5,1 4 4,2 1 4,2 3 3,2 2 2,2 1 3,2 3 2,2 1 0,2 2 1,2 3 0,1 1 1,1 2 0,2 3 1,0 1 1,0 2-1,-1 4-3,0 3-2,-2 2-2,-1 5-2,-2 7-2,-2 7-1,-2 8-1,-3 4-1,-4 4-1,-4 4 1,-4 4-1,-1 0 1,-1-6-1,0-4 0,1-5 0,0-5 1,2-5 0,3-5 1,1-5 0,3-4-2,4-6-3,4-5-5,4-4-5,4-4-2,5-3-2,5-3-2,5-3-1,0 0 1,-5 5 3,-5 3 3,-4 4 3,-3 2-4,-1-2-11,1 0-11,0-1-11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22550 20377 527,'10'-6'107,"3"2"-22,5 4-22,4 3-23,2 0-13,4-1-5,3 0-4,3-2-4,0 0-3,-2-2 1,-2 0 0,-1-1 0,-8 1-15,-13 7-32,-13 6-32,-11 6-31,-7 1-5,2-3 24,3-3 24,1-2 22,1-3 15,-3-1 5,-2-1 5,-1 0 5,1-1 3,3 2 0,4 0 2,5 1 1,1 2 6,2 0 14,1 1 12,0 2 13,2-1 5,0 1-6,2 0-6,1-1-5,0 2-3,1 2-3,2 1-2,0 3-3,1 2-2,0 5-1,0 3-3,0 5-1,-1 2-2,0 2-1,-2 2-1,0 2-2,-1-2-2,0-4-8,0-5-5,0-5-6,0-3-2,0 1 2,0-1 2,0 1 2,0-2-2,0-3-8,0-3-7,0-3-7,1-4-5,2-6-3,2-6-1,1-6-3,2-7 2,0-7 4,0-8 3,0-8 5,-1-6 2,-1-2-2,-1-4-1,0-2-2,-1 2 3,0 6 6,0 8 6,0 6 6,0 5 4,1 3 1,2 3 2,0 3 1,0 2 4,0 4 8,-2 3 8,0 3 8,-1 1 1,1 2-2,2 0-3,0 2-3,2 1 1,3 4 7,4 2 6,2 3 7,0 2-1,-3 0-7,-3-1-8,-3 1-7,-1 2-4,-2 4-2,-1 3-1,0 5-2,-2 1 0,0 2 0,-2 1 1,0 1 1,-3-1-1,0 0-3,-3-1-2,-2-1-3,-2-4-5,-2-9-6,-1-7-8,-3-8-6,1-8-5,3-7-2,2-9-1,4-7-2,1-5 1,0-1 1,0 0 4,0-2 1,0 2 4,1 4 3,-1 3 4,0 5 4,0 3 3,2 3 6,0 3 4,2 3 4,0 6 9,2 10 12,0 10 11,2 9 13,-1 3 0,-1-3-10,0-5-12,-1-3-10,-1-2-6,0 2-3,0 0-1,0 1-3,0 1-2,0-1-1,0 1-3,0 0-2,0-1-2,0 1-5,0-1-3,0 1-4,1-8-8,3-14-14,4-15-14,2-15-13,1-3 0,-3 8 12,-1 8 13,-2 7 13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8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23700 19843 539,'10'-7'40,"4"0"3,3 2 1,5 1 2,3-1-2,6-2-9,5-2-6,5-2-9,1-1-4,0-1-2,-1-2-2,-2 0-1,-2 1-5,-3 3-6,-5 3-6,-3 2-7,-9 2-9,-13-2-15,-12 0-13,-13-1-14,-6-1-1,1 0 13,1 0 13,1 0 12,1 0 9,-1-1 4,1-2 5,-1 0 5,2 0 5,3 3 9,3 1 6,3 2 8,1 1 2,2 0 0,0 0-2,2 0-2,1 5 3,2 8 7,3 9 5,1 9 6,1 4 1,0-1-7,0-2-7,0 1-7,0-3-3,2-2-4,0-1-2,2-2-3,-1-3-4,1-1-7,0-3-6,0-1-6,1-2-4,0 0-3,1-2-3,2-1-3,1-2-3,3-6-3,3-4-5,4-5-4,0-7-1,1-6-2,-1-7 0,1-6 0,-2-4 3,-1 1 7,-2 2 9,-2 0 7,-3 2 5,1 3 3,-2 3 2,0 3 3,-2 4 7,-1 3 11,-1 5 11,0 3 11,-2 4 6,0 4 1,-2 4 0,0 4 1,-3 5-2,-4 7-3,-4 7-5,-3 7-3,-3 3-4,0 0-6,1 1-5,-1-1-5,-1 0-3,-1 0-2,-3 1-2,-1-1-2,-2-1-3,3 0-3,0-1-2,1-1-3,0-2-3,2-3-2,1-3-1,1-3-3,1-4-1,2-3-3,3-4-1,1-4-2,4-6-3,8-6-6,6-7-4,8-7-6,3-3 2,1 2 9,0 3 8,3 1 8,-1 3 8,-2 1 6,0 2 7,0 2 6,-2 2 6,1 1 4,-1 0 4,1 2 4,-2 0 3,-3 2-1,-2 0 2,-4 2-1,-2 1-1,-1 2-4,0 2-3,-1 2-5,-4 2-4,-2 3-4,-5 3-6,-4 4-4,-3 0-4,-2 1-2,-1-1-3,-3 1-1,0-2-2,1-1 0,1-2-1,1-2 0,0-3-1,2-3 0,1-3 0,1-2 0,1-4 0,2-2 0,2-3 0,3-3 1,2-3 0,5 0 3,6-1 2,4-1 1,3 0 3,1 2 2,1 3 3,2 1 3,-2 1 1,0 2 1,0 1 0,-2 0 1,-2 3-1,-1 2 0,-2 3 0,-2 4-1,-2 2 3,-2 3 4,-3 4 4,0 2 6,-5 2 0,-2 1-4,-5 1-3,-4 1-4,-1 0-3,1-1-2,1-1-1,1-1-2,0-2-3,0-4-3,0-5-3,1-3-3,0-5-5,6-4-4,3-5-6,4-5-6,3-3 1,3 0 3,4 1 4,2-1 4,2 1 4,1 2 6,1 3 4,2 1 6,-3 2 4,-1 2 2,-4 2 3,-3 2 2,-1 2 2,-2 2 2,-1 2 1,0 2 1,-3 2 1,-4 3-2,-4 4-2,-4 2-2,-3 2-1,-3 1-2,-3 1-2,-3 1-2,-2 0-1,1-1 0,-1-1-2,1-1 0,0-1 0,2-1 0,3-1 0,1 0 1,2-3 1,1-3 2,1-3 2,1-2 3,4-2 3,8 0 4,8-1 3,7 1 5,6-1-3,5-4-5,3-2-7,5-3-6,2-2-6,0 0-8,2 0-7,1 0-7,0 1-6,0-1-4,0 0-5,0 0-5,-1 0-3,-3 0-2,-4 1-3,-1-1-1,-6 0 2,-6 2 9,-5 1 9,-6 0 8,-2 0 6,0 0 2,1-1 1,2-1 1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9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25200 19445 516,'0'-15'0,"2"-1"0,0 0 0,2 1 0,0 0 4,2 4 7,0 3 7,1 3 7,4 0 6,7-2 4,8-2 2,5-2 5,5 0-3,1 1-8,0 0-8,2 2-8,-1 1-7,-2 0-6,-2 2-7,-1 1-7,-4 0-1,-6 2 2,-4 0 3,-4 2 3,-7 1-7,-8 2-16,-8 2-16,-8 2-17,-4-1-1,-3-1 12,-1-2 13,-3-2 13,0-2 8,0-4 3,-1-2 3,1-3 4,0-3 3,3 0 5,1-1 3,3-1 4,1 0 3,3 2 5,1 3 3,2 1 4,3 7 8,5 10 13,3 11 14,4 11 12,2 5 0,0 0-12,-1 0-13,1 1-13,0-2-9,-2-2-4,0-2-5,-2-1-4,1-3-5,0-3-4,2-3-5,0-3-5,3-5-9,4-6-14,3-8-15,5-6-15,1-8-4,-1-5 3,-1-8 4,-1-7 5,-1-4 5,-2-2 8,-3-2 8,-1-2 8,-1 1 6,0 6 5,0 4 5,0 5 5,-1 5 2,-1 3-1,-1 4 0,0 5-1,-3 7 12,-2 12 28,-3 11 27,-4 13 27,-2 6 4,-3 2-18,-4 2-18,-2 2-19,-1 0-11,1-3-5,1-4-5,1-2-5,0-3-9,1-3-12,-1-3-12,1-3-13,5-7-5,12-9 1,11-10 1,13-9 0,4-6 1,-2 1-2,-1-1-1,-3 1-1,-2 0 2,-3 4 6,-3 3 6,-2 3 7,-4 1 6,-1 2 8,-2 1 6,-2 0 7,-2 4 6,0 4 6,-2 5 5,0 6 5,-4 3 3,-4 3 0,-5 3 1,-5 3 1,-4 2-2,0 1-5,0 0-4,-2 2-3,-2 2-5,-1 1-3,-3 2-3,-1 2-4,-2 3-3,-2 4-4,-3 4-3,-1 4-3,1 0-2,4-2 0,4-4 1,3-2 1,4-5-5,3-6-11,3-6-9,3-5-11,3-7-6,4-7-5,4-6-3,4-8-5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49"/>
    </inkml:context>
    <inkml:brush xml:id="br0">
      <inkml:brushProperty name="width" value="0.05515" units="cm"/>
      <inkml:brushProperty name="height" value="0.05515" units="cm"/>
      <inkml:brushProperty name="color" value="#F2395B"/>
    </inkml:brush>
  </inkml:definitions>
  <inkml:trace contextRef="#ctx0" brushRef="#br0">26346 20497 398,'36'-21'3,"-6"7"3,-5 5 5,-7 6 5,-1 4 4,1 4 4,3 2 3,2 3 5,-2 3-3,-5 2-10,-5 1-9,-4 3-9,-5 1-8,-3 3-5,-2 1-5,-3 3-4,-3-1-4,-2-1 1,-2-3-1,-1-1-1,-4-3 2,-2-1 1,-3-2 3,-2-2 2,-3-2 2,1-1 4,-1-1 3,1 0 4,0-2 2,3-1 1,1 0 0,3-2 1,2-1 2,2 0 6,4-2 3,3 0 6,4-2 5,6 0 9,6-2 7,6 0 9,3-2-1,3-2-8,1-1-9,3-3-9,2-2-5,5 0-2,3-1-2,4-1-2,0 0-2,-3 3-6,-5 1-3,-3 2-5,-5 2-1,-3 0 1,-5 2 1,-3 1 1,-4 0-5,-6 2-12,-4 0-11,-5 2-11,-5-1-3,-2-2 9,-3-2 8,-3-2 9,-1 0 5,3 0 5,1 2 3,3 1 5,0 0 5,2 2 11,1 0 9,1 2 9,1 1 7,2 4 5,2 2 4,3 3 6,0 2-2,2 0-5,0-1-7,2 1-5,0 2-3,2 4 0,0 3 1,2 5 0,0 2-1,3 0-4,2 2-3,2 1-3,0-1-3,1-1-3,0-3-3,0-1-3,2-2-3,5-2-3,5 0-6,5 0-3,5-5-2,6-7 1,6-6 1,6-8 1,8-8-8,9-11-14,11-11-14,9-10-16,-3-2-8,-15 10-3,-16 8-4,-16 9-3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55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93688 25831 442,'-2'-13'73,"0"3"-7,-3 4-7,-2 4-7,-2 4-4,-4 6-3,-2 4-3,-3 5-2,-1 2-5,3-1-6,1-1-7,3-1-6,-2 1-5,-4 3-2,-3 3-3,-5 3-2,-1 1-3,2-1-3,-1-1-2,3-1-3,-3 2-3,-3 6-4,-5 6-4,-3 7-3,1-1-4,4-3-5,5-4-6,5-3-4,4-6-3,3-6 1,2-5-1,4-6 1,3-5-1,2-4 1,4-4 1,3-4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4:16:13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50850 5000 594,'-22'26'110,"6"4"-23,7 3-24,6 3-24,3 9-13,0 16-4,0 15-4,0 17-4,0 8-3,0 4-3,0 3-3,0 3-3,0-4-5,0-8-8,0-10-9,0-9-7,0-9-9,0-5-7,0-7-7,0-5-8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5:56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93337 26261 466,'-6'-13'34,"6"8"16,4 7 17,6 6 15,2 4 1,1 1-18,1 1-16,1 2-17,1 0-10,0 4-7,-1 4-5,1 1-5,1 4-3,5 1 2,3 2 2,5 2 1,-2-1-6,-4-5-16,-5-5-14,-4-5-16,-4-4-11,-1-1-11,-1-2-9,0-2-10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01"/>
    </inkml:context>
    <inkml:brush xml:id="br0">
      <inkml:brushProperty name="width" value="0.05661" units="cm"/>
      <inkml:brushProperty name="height" value="0.05661" units="cm"/>
      <inkml:brushProperty name="color" value="#F2395B"/>
    </inkml:brush>
  </inkml:definitions>
  <inkml:trace contextRef="#ctx0" brushRef="#br0">5480 39994 388,'-27'-6'36,"9"5"10,8 2 9,10 5 9,5 5 0,2 6-12,1 5-10,3 7-11,0 3-8,0 2-2,-2 2-5,0 3-3,-1 1-2,1 2-1,1 2-2,2 2-1,-1 1 0,1 2 1,0 0 0,0 1 0,-1 0-1,-1-2-3,-1-2-5,0-2-2,-1-3-3,0-3 0,-1-5-1,1-4 1,0-4 0,2-5 2,0-5 1,1-4 2,3-5 1,4-3 2,3-2 1,5-4 2,3-6 1,4-9 1,4-11 1,5-8 2,3-9 0,6-2 0,4-5 1,5-4-1,4-1 0,1 2-3,3 3-3,2 1-2,3-3 0,6-6 0,6-7 0,7-6 1,3-6-8,5-3-13,4-3-15,4-2-14,-8 6-12,-18 17-12,-19 17-11,-18 16-12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19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77615 34055 493,'-14'-7'4,"3"0"10,3 2 8,2 1 9,5 0 7,6 0 8,6 0 7,5 0 8,4 1-3,0 2-9,-1 2-10,1 2-10,-1 1-7,-1 0-5,-1 0-5,-1 0-4,-1-1-4,-1-1-7,-1 0-4,0-1-5,-2 0-11,-1 3-16,0 4-17,-2 2-16,-3 2-4,-4-1 12,-6 1 9,-4 0 11,-4 0 8,-3 3 4,-3 2 5,-3 1 5,-2 2 4,-1 0 5,-1-1 3,-1 1 4,-1-1 3,-1 1 0,-1-1 1,0 1 1,-2-1 1,1 1 4,0-1 2,0 1 3,0-2 2,1-1 4,1-2 4,1-2 2,3-2 2,5-1 0,5-1-2,5 0 0,5-3 4,8-3 8,6-2 9,7-4 7,5-1 2,3-2-9,3 0-8,3-1-7,2-2-6,4-2-2,3-1-2,3-3-3,-1 0-3,-2 3-2,-4 1-2,-2 2-3,-3 2-4,-1 0-6,-3 2-5,-1 1-7,-3 0-5,-3 2-7,-3 0-6,-3 2-5,-4-1-7,-4-2-5,-6-2-4,-4-2-6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19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77879 34495 551,'-15'-13'8,"4"4"13,3 6 15,3 5 14,0 4 3,0 5-8,-2 5-10,0 5-7,-2 4-5,-4 3 1,-2 3 0,-3 3 1,-1 3-2,-1 4-3,0 4-4,1 4-4,-1 1-6,1-2-9,-1-2-9,1-2-8,1-4-9,2-4-7,4-5-8,3-5-8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78250 35641 459,'13'-4'28,"-3"8"13,-4 8 12,-4 7 14,-2 7 2,0 3-10,0 4-8,0 4-10,0 0-7,0-6-5,0-4-5,0-5-5,2-4-5,2-3-6,3-3-4,4-2-6,2-2-2,3-1 0,3 1 1,3 0 1,2-1-2,-1-1-5,1 0-6,-1-2-4,1-2-4,1-6-2,1-4-1,1-5-2,0-3-5,1 1-9,-1-1-8,0 1-9,-1 0 0,-5 2 7,-3 3 6,-4 1 6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81788 34130 434,'0'-15'5,"0"2"10,0 3 12,0 1 9,-2 3 5,0 4 1,-3 4-1,-2 4 0,-2 3-2,-2 3-4,-1 3-4,-3 4-3,-2 1-3,-1 1 0,-3 0-1,-1 3-1,-1 0-1,1 4-3,1 3-3,1 3-2,0 2-5,1 2-3,-1 2-4,1 2-5,0-1-4,3-3-1,1-5-3,2-4-3,2-3-8,1-3-18,0-3-16,2-3-16,0-5-5,1-6 5,-1-8 8,0-6 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0"/>
    </inkml:context>
    <inkml:brush xml:id="br0">
      <inkml:brushProperty name="width" value="0.05992" units="cm"/>
      <inkml:brushProperty name="height" value="0.05992" units="cm"/>
      <inkml:brushProperty name="color" value="#F2395B"/>
    </inkml:brush>
  </inkml:definitions>
  <inkml:trace contextRef="#ctx0" brushRef="#br0">81244 34556 367,'-8'-21'8,"2"3"3,1 4 0,0 5 2,3 1 8,4 2 15,4 1 15,4 0 15,1 3 3,1 4-9,0 4-9,0 4-8,0 4-7,3 7-3,1 5-4,3 7-3,1 3-4,-1 4-4,1 2-4,-1 4-4,0-1-5,-1-2-9,0-4-8,-2-2-7,0-2-11,1 2-11,1 1-12,1 0-12,0-2-3,-3-5 5,-1-7 7,-2-5 5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1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83011 34278 493,'-13'-1'9,"8"0"18,7-2 18,6 0 18,5-2 4,1 0-8,3-1-8,2-1-9,0-1-6,1 0-5,-1 0-3,1 1-5,-1 0-6,1 2-8,-1 2-10,1 2-8,-2 1-10,-1 0-11,-2 0-10,-3 0-12,-1 1-2,-2 2 10,-2 2 7,-2 2 9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4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95680 33953 451,'8'-15'-1,"2"1"-3,0 0-3,1 2-3,1-1 4,0-1 8,-1-3 10,1-1 8,-3 3 12,-6 12 15,-6 10 15,-6 12 14,-4 5 1,-3 2-16,-3 3-15,-3 1-15,-3 2-9,-1 2-2,-3 2-3,-1 3-3,1-3-1,5-4-4,5-5-1,5-5-3,3-4-3,1-1-2,0-3-2,2-1-2,0 0-8,-2 3-13,0 3-13,-1 4-13,0-2-4,2-2 6,2-3 6,3-2 5,0-3 3,0 1-1,0 0-1,0 0-1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08T06:06:24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95300 33989 495,'0'-14'4,"0"1"8,0 2 8,0 2 7,2 6 9,6 8 9,4 9 9,5 10 9,3 4 1,3 2-9,1 2-8,3 3-8,2 1-12,2 4-16,4 2-14,3 4-15,1 1-9,0 2-5,0 0-4,1 2-4,-4-3 0,-4-2 2,-5-5 2,-5-4 3,-4-5-2,-3-6-4,-3-5-5,-2-6-5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3.xml"/><Relationship Id="rId26" Type="http://schemas.openxmlformats.org/officeDocument/2006/relationships/customXml" Target="../ink/ink21.xml"/><Relationship Id="rId3" Type="http://schemas.openxmlformats.org/officeDocument/2006/relationships/slideLayout" Target="../slideLayouts/slideLayout1.xml"/><Relationship Id="rId21" Type="http://schemas.openxmlformats.org/officeDocument/2006/relationships/customXml" Target="../ink/ink16.xml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2.xml"/><Relationship Id="rId25" Type="http://schemas.openxmlformats.org/officeDocument/2006/relationships/customXml" Target="../ink/ink20.xml"/><Relationship Id="rId2" Type="http://schemas.openxmlformats.org/officeDocument/2006/relationships/tags" Target="../tags/tag63.xml"/><Relationship Id="rId16" Type="http://schemas.openxmlformats.org/officeDocument/2006/relationships/customXml" Target="../ink/ink11.xml"/><Relationship Id="rId20" Type="http://schemas.openxmlformats.org/officeDocument/2006/relationships/customXml" Target="../ink/ink15.xml"/><Relationship Id="rId29" Type="http://schemas.openxmlformats.org/officeDocument/2006/relationships/customXml" Target="../ink/ink24.xml"/><Relationship Id="rId1" Type="http://schemas.openxmlformats.org/officeDocument/2006/relationships/tags" Target="../tags/tag62.xml"/><Relationship Id="rId6" Type="http://schemas.openxmlformats.org/officeDocument/2006/relationships/customXml" Target="../ink/ink1.xml"/><Relationship Id="rId11" Type="http://schemas.openxmlformats.org/officeDocument/2006/relationships/customXml" Target="../ink/ink6.xml"/><Relationship Id="rId24" Type="http://schemas.openxmlformats.org/officeDocument/2006/relationships/customXml" Target="../ink/ink19.xml"/><Relationship Id="rId32" Type="http://schemas.openxmlformats.org/officeDocument/2006/relationships/customXml" Target="../ink/ink27.xml"/><Relationship Id="rId5" Type="http://schemas.openxmlformats.org/officeDocument/2006/relationships/image" Target="../media/image2.png"/><Relationship Id="rId15" Type="http://schemas.openxmlformats.org/officeDocument/2006/relationships/customXml" Target="../ink/ink10.xml"/><Relationship Id="rId23" Type="http://schemas.openxmlformats.org/officeDocument/2006/relationships/customXml" Target="../ink/ink18.xml"/><Relationship Id="rId28" Type="http://schemas.openxmlformats.org/officeDocument/2006/relationships/customXml" Target="../ink/ink23.xml"/><Relationship Id="rId10" Type="http://schemas.openxmlformats.org/officeDocument/2006/relationships/customXml" Target="../ink/ink5.xml"/><Relationship Id="rId19" Type="http://schemas.openxmlformats.org/officeDocument/2006/relationships/customXml" Target="../ink/ink14.xml"/><Relationship Id="rId31" Type="http://schemas.openxmlformats.org/officeDocument/2006/relationships/customXml" Target="../ink/ink26.xml"/><Relationship Id="rId4" Type="http://schemas.openxmlformats.org/officeDocument/2006/relationships/image" Target="../media/image1.jpeg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customXml" Target="../ink/ink17.xml"/><Relationship Id="rId27" Type="http://schemas.openxmlformats.org/officeDocument/2006/relationships/customXml" Target="../ink/ink22.xml"/><Relationship Id="rId30" Type="http://schemas.openxmlformats.org/officeDocument/2006/relationships/customXml" Target="../ink/ink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8.xml"/><Relationship Id="rId3" Type="http://schemas.openxmlformats.org/officeDocument/2006/relationships/customXml" Target="../ink/ink174.xml"/><Relationship Id="rId7" Type="http://schemas.openxmlformats.org/officeDocument/2006/relationships/customXml" Target="../ink/ink17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2.png"/><Relationship Id="rId5" Type="http://schemas.openxmlformats.org/officeDocument/2006/relationships/customXml" Target="../ink/ink176.xml"/><Relationship Id="rId4" Type="http://schemas.openxmlformats.org/officeDocument/2006/relationships/customXml" Target="../ink/ink17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2.xml"/><Relationship Id="rId21" Type="http://schemas.openxmlformats.org/officeDocument/2006/relationships/customXml" Target="../ink/ink196.xml"/><Relationship Id="rId42" Type="http://schemas.openxmlformats.org/officeDocument/2006/relationships/customXml" Target="../ink/ink217.xml"/><Relationship Id="rId47" Type="http://schemas.openxmlformats.org/officeDocument/2006/relationships/customXml" Target="../ink/ink222.xml"/><Relationship Id="rId63" Type="http://schemas.openxmlformats.org/officeDocument/2006/relationships/customXml" Target="../ink/ink238.xml"/><Relationship Id="rId68" Type="http://schemas.openxmlformats.org/officeDocument/2006/relationships/customXml" Target="../ink/ink243.xml"/><Relationship Id="rId84" Type="http://schemas.openxmlformats.org/officeDocument/2006/relationships/customXml" Target="../ink/ink259.xml"/><Relationship Id="rId89" Type="http://schemas.openxmlformats.org/officeDocument/2006/relationships/customXml" Target="../ink/ink264.xml"/><Relationship Id="rId112" Type="http://schemas.openxmlformats.org/officeDocument/2006/relationships/customXml" Target="../ink/ink287.xml"/><Relationship Id="rId16" Type="http://schemas.openxmlformats.org/officeDocument/2006/relationships/customXml" Target="../ink/ink191.xml"/><Relationship Id="rId107" Type="http://schemas.openxmlformats.org/officeDocument/2006/relationships/customXml" Target="../ink/ink282.xml"/><Relationship Id="rId11" Type="http://schemas.openxmlformats.org/officeDocument/2006/relationships/customXml" Target="../ink/ink186.xml"/><Relationship Id="rId32" Type="http://schemas.openxmlformats.org/officeDocument/2006/relationships/customXml" Target="../ink/ink207.xml"/><Relationship Id="rId37" Type="http://schemas.openxmlformats.org/officeDocument/2006/relationships/customXml" Target="../ink/ink212.xml"/><Relationship Id="rId53" Type="http://schemas.openxmlformats.org/officeDocument/2006/relationships/customXml" Target="../ink/ink228.xml"/><Relationship Id="rId58" Type="http://schemas.openxmlformats.org/officeDocument/2006/relationships/customXml" Target="../ink/ink233.xml"/><Relationship Id="rId74" Type="http://schemas.openxmlformats.org/officeDocument/2006/relationships/customXml" Target="../ink/ink249.xml"/><Relationship Id="rId79" Type="http://schemas.openxmlformats.org/officeDocument/2006/relationships/customXml" Target="../ink/ink254.xml"/><Relationship Id="rId102" Type="http://schemas.openxmlformats.org/officeDocument/2006/relationships/customXml" Target="../ink/ink277.xml"/><Relationship Id="rId123" Type="http://schemas.openxmlformats.org/officeDocument/2006/relationships/customXml" Target="../ink/ink298.xml"/><Relationship Id="rId128" Type="http://schemas.openxmlformats.org/officeDocument/2006/relationships/customXml" Target="../ink/ink303.xml"/><Relationship Id="rId5" Type="http://schemas.openxmlformats.org/officeDocument/2006/relationships/customXml" Target="../ink/ink180.xml"/><Relationship Id="rId90" Type="http://schemas.openxmlformats.org/officeDocument/2006/relationships/customXml" Target="../ink/ink265.xml"/><Relationship Id="rId95" Type="http://schemas.openxmlformats.org/officeDocument/2006/relationships/customXml" Target="../ink/ink270.xml"/><Relationship Id="rId22" Type="http://schemas.openxmlformats.org/officeDocument/2006/relationships/customXml" Target="../ink/ink197.xml"/><Relationship Id="rId27" Type="http://schemas.openxmlformats.org/officeDocument/2006/relationships/customXml" Target="../ink/ink202.xml"/><Relationship Id="rId43" Type="http://schemas.openxmlformats.org/officeDocument/2006/relationships/customXml" Target="../ink/ink218.xml"/><Relationship Id="rId48" Type="http://schemas.openxmlformats.org/officeDocument/2006/relationships/customXml" Target="../ink/ink223.xml"/><Relationship Id="rId64" Type="http://schemas.openxmlformats.org/officeDocument/2006/relationships/customXml" Target="../ink/ink239.xml"/><Relationship Id="rId69" Type="http://schemas.openxmlformats.org/officeDocument/2006/relationships/customXml" Target="../ink/ink244.xml"/><Relationship Id="rId113" Type="http://schemas.openxmlformats.org/officeDocument/2006/relationships/customXml" Target="../ink/ink288.xml"/><Relationship Id="rId118" Type="http://schemas.openxmlformats.org/officeDocument/2006/relationships/customXml" Target="../ink/ink293.xml"/><Relationship Id="rId80" Type="http://schemas.openxmlformats.org/officeDocument/2006/relationships/customXml" Target="../ink/ink255.xml"/><Relationship Id="rId85" Type="http://schemas.openxmlformats.org/officeDocument/2006/relationships/customXml" Target="../ink/ink260.xml"/><Relationship Id="rId12" Type="http://schemas.openxmlformats.org/officeDocument/2006/relationships/customXml" Target="../ink/ink187.xml"/><Relationship Id="rId17" Type="http://schemas.openxmlformats.org/officeDocument/2006/relationships/customXml" Target="../ink/ink192.xml"/><Relationship Id="rId33" Type="http://schemas.openxmlformats.org/officeDocument/2006/relationships/customXml" Target="../ink/ink208.xml"/><Relationship Id="rId38" Type="http://schemas.openxmlformats.org/officeDocument/2006/relationships/customXml" Target="../ink/ink213.xml"/><Relationship Id="rId59" Type="http://schemas.openxmlformats.org/officeDocument/2006/relationships/customXml" Target="../ink/ink234.xml"/><Relationship Id="rId103" Type="http://schemas.openxmlformats.org/officeDocument/2006/relationships/customXml" Target="../ink/ink278.xml"/><Relationship Id="rId108" Type="http://schemas.openxmlformats.org/officeDocument/2006/relationships/customXml" Target="../ink/ink283.xml"/><Relationship Id="rId124" Type="http://schemas.openxmlformats.org/officeDocument/2006/relationships/customXml" Target="../ink/ink299.xml"/><Relationship Id="rId129" Type="http://schemas.openxmlformats.org/officeDocument/2006/relationships/customXml" Target="../ink/ink304.xml"/><Relationship Id="rId54" Type="http://schemas.openxmlformats.org/officeDocument/2006/relationships/customXml" Target="../ink/ink229.xml"/><Relationship Id="rId70" Type="http://schemas.openxmlformats.org/officeDocument/2006/relationships/customXml" Target="../ink/ink245.xml"/><Relationship Id="rId75" Type="http://schemas.openxmlformats.org/officeDocument/2006/relationships/customXml" Target="../ink/ink250.xml"/><Relationship Id="rId91" Type="http://schemas.openxmlformats.org/officeDocument/2006/relationships/customXml" Target="../ink/ink266.xml"/><Relationship Id="rId96" Type="http://schemas.openxmlformats.org/officeDocument/2006/relationships/customXml" Target="../ink/ink271.xml"/><Relationship Id="rId1" Type="http://schemas.openxmlformats.org/officeDocument/2006/relationships/tags" Target="../tags/tag73.xml"/><Relationship Id="rId6" Type="http://schemas.openxmlformats.org/officeDocument/2006/relationships/customXml" Target="../ink/ink181.xml"/><Relationship Id="rId23" Type="http://schemas.openxmlformats.org/officeDocument/2006/relationships/customXml" Target="../ink/ink198.xml"/><Relationship Id="rId28" Type="http://schemas.openxmlformats.org/officeDocument/2006/relationships/customXml" Target="../ink/ink203.xml"/><Relationship Id="rId49" Type="http://schemas.openxmlformats.org/officeDocument/2006/relationships/customXml" Target="../ink/ink224.xml"/><Relationship Id="rId114" Type="http://schemas.openxmlformats.org/officeDocument/2006/relationships/customXml" Target="../ink/ink289.xml"/><Relationship Id="rId119" Type="http://schemas.openxmlformats.org/officeDocument/2006/relationships/customXml" Target="../ink/ink294.xml"/><Relationship Id="rId44" Type="http://schemas.openxmlformats.org/officeDocument/2006/relationships/customXml" Target="../ink/ink219.xml"/><Relationship Id="rId60" Type="http://schemas.openxmlformats.org/officeDocument/2006/relationships/customXml" Target="../ink/ink235.xml"/><Relationship Id="rId65" Type="http://schemas.openxmlformats.org/officeDocument/2006/relationships/customXml" Target="../ink/ink240.xml"/><Relationship Id="rId81" Type="http://schemas.openxmlformats.org/officeDocument/2006/relationships/customXml" Target="../ink/ink256.xml"/><Relationship Id="rId86" Type="http://schemas.openxmlformats.org/officeDocument/2006/relationships/customXml" Target="../ink/ink261.xml"/><Relationship Id="rId130" Type="http://schemas.openxmlformats.org/officeDocument/2006/relationships/customXml" Target="../ink/ink305.xml"/><Relationship Id="rId13" Type="http://schemas.openxmlformats.org/officeDocument/2006/relationships/customXml" Target="../ink/ink188.xml"/><Relationship Id="rId18" Type="http://schemas.openxmlformats.org/officeDocument/2006/relationships/customXml" Target="../ink/ink193.xml"/><Relationship Id="rId39" Type="http://schemas.openxmlformats.org/officeDocument/2006/relationships/customXml" Target="../ink/ink214.xml"/><Relationship Id="rId109" Type="http://schemas.openxmlformats.org/officeDocument/2006/relationships/customXml" Target="../ink/ink284.xml"/><Relationship Id="rId34" Type="http://schemas.openxmlformats.org/officeDocument/2006/relationships/customXml" Target="../ink/ink209.xml"/><Relationship Id="rId50" Type="http://schemas.openxmlformats.org/officeDocument/2006/relationships/customXml" Target="../ink/ink225.xml"/><Relationship Id="rId55" Type="http://schemas.openxmlformats.org/officeDocument/2006/relationships/customXml" Target="../ink/ink230.xml"/><Relationship Id="rId76" Type="http://schemas.openxmlformats.org/officeDocument/2006/relationships/customXml" Target="../ink/ink251.xml"/><Relationship Id="rId97" Type="http://schemas.openxmlformats.org/officeDocument/2006/relationships/customXml" Target="../ink/ink272.xml"/><Relationship Id="rId104" Type="http://schemas.openxmlformats.org/officeDocument/2006/relationships/customXml" Target="../ink/ink279.xml"/><Relationship Id="rId120" Type="http://schemas.openxmlformats.org/officeDocument/2006/relationships/customXml" Target="../ink/ink295.xml"/><Relationship Id="rId125" Type="http://schemas.openxmlformats.org/officeDocument/2006/relationships/customXml" Target="../ink/ink300.xml"/><Relationship Id="rId7" Type="http://schemas.openxmlformats.org/officeDocument/2006/relationships/customXml" Target="../ink/ink182.xml"/><Relationship Id="rId71" Type="http://schemas.openxmlformats.org/officeDocument/2006/relationships/customXml" Target="../ink/ink246.xml"/><Relationship Id="rId92" Type="http://schemas.openxmlformats.org/officeDocument/2006/relationships/customXml" Target="../ink/ink26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04.xml"/><Relationship Id="rId24" Type="http://schemas.openxmlformats.org/officeDocument/2006/relationships/customXml" Target="../ink/ink199.xml"/><Relationship Id="rId40" Type="http://schemas.openxmlformats.org/officeDocument/2006/relationships/customXml" Target="../ink/ink215.xml"/><Relationship Id="rId45" Type="http://schemas.openxmlformats.org/officeDocument/2006/relationships/customXml" Target="../ink/ink220.xml"/><Relationship Id="rId66" Type="http://schemas.openxmlformats.org/officeDocument/2006/relationships/customXml" Target="../ink/ink241.xml"/><Relationship Id="rId87" Type="http://schemas.openxmlformats.org/officeDocument/2006/relationships/customXml" Target="../ink/ink262.xml"/><Relationship Id="rId110" Type="http://schemas.openxmlformats.org/officeDocument/2006/relationships/customXml" Target="../ink/ink285.xml"/><Relationship Id="rId115" Type="http://schemas.openxmlformats.org/officeDocument/2006/relationships/customXml" Target="../ink/ink290.xml"/><Relationship Id="rId61" Type="http://schemas.openxmlformats.org/officeDocument/2006/relationships/customXml" Target="../ink/ink236.xml"/><Relationship Id="rId82" Type="http://schemas.openxmlformats.org/officeDocument/2006/relationships/customXml" Target="../ink/ink257.xml"/><Relationship Id="rId19" Type="http://schemas.openxmlformats.org/officeDocument/2006/relationships/customXml" Target="../ink/ink194.xml"/><Relationship Id="rId14" Type="http://schemas.openxmlformats.org/officeDocument/2006/relationships/customXml" Target="../ink/ink189.xml"/><Relationship Id="rId30" Type="http://schemas.openxmlformats.org/officeDocument/2006/relationships/customXml" Target="../ink/ink205.xml"/><Relationship Id="rId35" Type="http://schemas.openxmlformats.org/officeDocument/2006/relationships/customXml" Target="../ink/ink210.xml"/><Relationship Id="rId56" Type="http://schemas.openxmlformats.org/officeDocument/2006/relationships/customXml" Target="../ink/ink231.xml"/><Relationship Id="rId77" Type="http://schemas.openxmlformats.org/officeDocument/2006/relationships/customXml" Target="../ink/ink252.xml"/><Relationship Id="rId100" Type="http://schemas.openxmlformats.org/officeDocument/2006/relationships/customXml" Target="../ink/ink275.xml"/><Relationship Id="rId105" Type="http://schemas.openxmlformats.org/officeDocument/2006/relationships/customXml" Target="../ink/ink280.xml"/><Relationship Id="rId126" Type="http://schemas.openxmlformats.org/officeDocument/2006/relationships/customXml" Target="../ink/ink301.xml"/><Relationship Id="rId8" Type="http://schemas.openxmlformats.org/officeDocument/2006/relationships/customXml" Target="../ink/ink183.xml"/><Relationship Id="rId51" Type="http://schemas.openxmlformats.org/officeDocument/2006/relationships/customXml" Target="../ink/ink226.xml"/><Relationship Id="rId72" Type="http://schemas.openxmlformats.org/officeDocument/2006/relationships/customXml" Target="../ink/ink247.xml"/><Relationship Id="rId93" Type="http://schemas.openxmlformats.org/officeDocument/2006/relationships/customXml" Target="../ink/ink268.xml"/><Relationship Id="rId98" Type="http://schemas.openxmlformats.org/officeDocument/2006/relationships/customXml" Target="../ink/ink273.xml"/><Relationship Id="rId121" Type="http://schemas.openxmlformats.org/officeDocument/2006/relationships/customXml" Target="../ink/ink296.xml"/><Relationship Id="rId3" Type="http://schemas.openxmlformats.org/officeDocument/2006/relationships/image" Target="../media/image13.png"/><Relationship Id="rId25" Type="http://schemas.openxmlformats.org/officeDocument/2006/relationships/customXml" Target="../ink/ink200.xml"/><Relationship Id="rId46" Type="http://schemas.openxmlformats.org/officeDocument/2006/relationships/customXml" Target="../ink/ink221.xml"/><Relationship Id="rId67" Type="http://schemas.openxmlformats.org/officeDocument/2006/relationships/customXml" Target="../ink/ink242.xml"/><Relationship Id="rId116" Type="http://schemas.openxmlformats.org/officeDocument/2006/relationships/customXml" Target="../ink/ink291.xml"/><Relationship Id="rId20" Type="http://schemas.openxmlformats.org/officeDocument/2006/relationships/customXml" Target="../ink/ink195.xml"/><Relationship Id="rId41" Type="http://schemas.openxmlformats.org/officeDocument/2006/relationships/customXml" Target="../ink/ink216.xml"/><Relationship Id="rId62" Type="http://schemas.openxmlformats.org/officeDocument/2006/relationships/customXml" Target="../ink/ink237.xml"/><Relationship Id="rId83" Type="http://schemas.openxmlformats.org/officeDocument/2006/relationships/customXml" Target="../ink/ink258.xml"/><Relationship Id="rId88" Type="http://schemas.openxmlformats.org/officeDocument/2006/relationships/customXml" Target="../ink/ink263.xml"/><Relationship Id="rId111" Type="http://schemas.openxmlformats.org/officeDocument/2006/relationships/customXml" Target="../ink/ink286.xml"/><Relationship Id="rId15" Type="http://schemas.openxmlformats.org/officeDocument/2006/relationships/customXml" Target="../ink/ink190.xml"/><Relationship Id="rId36" Type="http://schemas.openxmlformats.org/officeDocument/2006/relationships/customXml" Target="../ink/ink211.xml"/><Relationship Id="rId57" Type="http://schemas.openxmlformats.org/officeDocument/2006/relationships/customXml" Target="../ink/ink232.xml"/><Relationship Id="rId106" Type="http://schemas.openxmlformats.org/officeDocument/2006/relationships/customXml" Target="../ink/ink281.xml"/><Relationship Id="rId127" Type="http://schemas.openxmlformats.org/officeDocument/2006/relationships/customXml" Target="../ink/ink302.xml"/><Relationship Id="rId10" Type="http://schemas.openxmlformats.org/officeDocument/2006/relationships/customXml" Target="../ink/ink185.xml"/><Relationship Id="rId31" Type="http://schemas.openxmlformats.org/officeDocument/2006/relationships/customXml" Target="../ink/ink206.xml"/><Relationship Id="rId52" Type="http://schemas.openxmlformats.org/officeDocument/2006/relationships/customXml" Target="../ink/ink227.xml"/><Relationship Id="rId73" Type="http://schemas.openxmlformats.org/officeDocument/2006/relationships/customXml" Target="../ink/ink248.xml"/><Relationship Id="rId78" Type="http://schemas.openxmlformats.org/officeDocument/2006/relationships/customXml" Target="../ink/ink253.xml"/><Relationship Id="rId94" Type="http://schemas.openxmlformats.org/officeDocument/2006/relationships/customXml" Target="../ink/ink269.xml"/><Relationship Id="rId99" Type="http://schemas.openxmlformats.org/officeDocument/2006/relationships/customXml" Target="../ink/ink274.xml"/><Relationship Id="rId101" Type="http://schemas.openxmlformats.org/officeDocument/2006/relationships/customXml" Target="../ink/ink276.xml"/><Relationship Id="rId122" Type="http://schemas.openxmlformats.org/officeDocument/2006/relationships/customXml" Target="../ink/ink297.xml"/><Relationship Id="rId4" Type="http://schemas.openxmlformats.org/officeDocument/2006/relationships/customXml" Target="../ink/ink179.xml"/><Relationship Id="rId9" Type="http://schemas.openxmlformats.org/officeDocument/2006/relationships/customXml" Target="../ink/ink184.xml"/><Relationship Id="rId26" Type="http://schemas.openxmlformats.org/officeDocument/2006/relationships/customXml" Target="../ink/ink20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0.xml"/><Relationship Id="rId3" Type="http://schemas.openxmlformats.org/officeDocument/2006/relationships/image" Target="../media/image14.png"/><Relationship Id="rId7" Type="http://schemas.openxmlformats.org/officeDocument/2006/relationships/customXml" Target="../ink/ink30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customXml" Target="../ink/ink308.xml"/><Relationship Id="rId11" Type="http://schemas.openxmlformats.org/officeDocument/2006/relationships/customXml" Target="../ink/ink313.xml"/><Relationship Id="rId5" Type="http://schemas.openxmlformats.org/officeDocument/2006/relationships/customXml" Target="../ink/ink307.xml"/><Relationship Id="rId10" Type="http://schemas.openxmlformats.org/officeDocument/2006/relationships/customXml" Target="../ink/ink312.xml"/><Relationship Id="rId4" Type="http://schemas.openxmlformats.org/officeDocument/2006/relationships/customXml" Target="../ink/ink306.xml"/><Relationship Id="rId9" Type="http://schemas.openxmlformats.org/officeDocument/2006/relationships/customXml" Target="../ink/ink311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3.xml"/><Relationship Id="rId18" Type="http://schemas.openxmlformats.org/officeDocument/2006/relationships/customXml" Target="../ink/ink328.xml"/><Relationship Id="rId26" Type="http://schemas.openxmlformats.org/officeDocument/2006/relationships/customXml" Target="../ink/ink336.xml"/><Relationship Id="rId39" Type="http://schemas.openxmlformats.org/officeDocument/2006/relationships/customXml" Target="../ink/ink349.xml"/><Relationship Id="rId21" Type="http://schemas.openxmlformats.org/officeDocument/2006/relationships/customXml" Target="../ink/ink331.xml"/><Relationship Id="rId34" Type="http://schemas.openxmlformats.org/officeDocument/2006/relationships/customXml" Target="../ink/ink344.xml"/><Relationship Id="rId42" Type="http://schemas.openxmlformats.org/officeDocument/2006/relationships/customXml" Target="../ink/ink352.xml"/><Relationship Id="rId47" Type="http://schemas.openxmlformats.org/officeDocument/2006/relationships/customXml" Target="../ink/ink357.xml"/><Relationship Id="rId7" Type="http://schemas.openxmlformats.org/officeDocument/2006/relationships/customXml" Target="../ink/ink31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26.xml"/><Relationship Id="rId29" Type="http://schemas.openxmlformats.org/officeDocument/2006/relationships/customXml" Target="../ink/ink339.xml"/><Relationship Id="rId1" Type="http://schemas.openxmlformats.org/officeDocument/2006/relationships/tags" Target="../tags/tag75.xml"/><Relationship Id="rId6" Type="http://schemas.openxmlformats.org/officeDocument/2006/relationships/customXml" Target="../ink/ink316.xml"/><Relationship Id="rId11" Type="http://schemas.openxmlformats.org/officeDocument/2006/relationships/customXml" Target="../ink/ink321.xml"/><Relationship Id="rId24" Type="http://schemas.openxmlformats.org/officeDocument/2006/relationships/customXml" Target="../ink/ink334.xml"/><Relationship Id="rId32" Type="http://schemas.openxmlformats.org/officeDocument/2006/relationships/customXml" Target="../ink/ink342.xml"/><Relationship Id="rId37" Type="http://schemas.openxmlformats.org/officeDocument/2006/relationships/customXml" Target="../ink/ink347.xml"/><Relationship Id="rId40" Type="http://schemas.openxmlformats.org/officeDocument/2006/relationships/customXml" Target="../ink/ink350.xml"/><Relationship Id="rId45" Type="http://schemas.openxmlformats.org/officeDocument/2006/relationships/customXml" Target="../ink/ink355.xml"/><Relationship Id="rId5" Type="http://schemas.openxmlformats.org/officeDocument/2006/relationships/customXml" Target="../ink/ink315.xml"/><Relationship Id="rId15" Type="http://schemas.openxmlformats.org/officeDocument/2006/relationships/customXml" Target="../ink/ink325.xml"/><Relationship Id="rId23" Type="http://schemas.openxmlformats.org/officeDocument/2006/relationships/customXml" Target="../ink/ink333.xml"/><Relationship Id="rId28" Type="http://schemas.openxmlformats.org/officeDocument/2006/relationships/customXml" Target="../ink/ink338.xml"/><Relationship Id="rId36" Type="http://schemas.openxmlformats.org/officeDocument/2006/relationships/customXml" Target="../ink/ink346.xml"/><Relationship Id="rId10" Type="http://schemas.openxmlformats.org/officeDocument/2006/relationships/customXml" Target="../ink/ink320.xml"/><Relationship Id="rId19" Type="http://schemas.openxmlformats.org/officeDocument/2006/relationships/customXml" Target="../ink/ink329.xml"/><Relationship Id="rId31" Type="http://schemas.openxmlformats.org/officeDocument/2006/relationships/customXml" Target="../ink/ink341.xml"/><Relationship Id="rId44" Type="http://schemas.openxmlformats.org/officeDocument/2006/relationships/customXml" Target="../ink/ink354.xml"/><Relationship Id="rId4" Type="http://schemas.openxmlformats.org/officeDocument/2006/relationships/customXml" Target="../ink/ink314.xml"/><Relationship Id="rId9" Type="http://schemas.openxmlformats.org/officeDocument/2006/relationships/customXml" Target="../ink/ink319.xml"/><Relationship Id="rId14" Type="http://schemas.openxmlformats.org/officeDocument/2006/relationships/customXml" Target="../ink/ink324.xml"/><Relationship Id="rId22" Type="http://schemas.openxmlformats.org/officeDocument/2006/relationships/customXml" Target="../ink/ink332.xml"/><Relationship Id="rId27" Type="http://schemas.openxmlformats.org/officeDocument/2006/relationships/customXml" Target="../ink/ink337.xml"/><Relationship Id="rId30" Type="http://schemas.openxmlformats.org/officeDocument/2006/relationships/customXml" Target="../ink/ink340.xml"/><Relationship Id="rId35" Type="http://schemas.openxmlformats.org/officeDocument/2006/relationships/customXml" Target="../ink/ink345.xml"/><Relationship Id="rId43" Type="http://schemas.openxmlformats.org/officeDocument/2006/relationships/customXml" Target="../ink/ink353.xml"/><Relationship Id="rId48" Type="http://schemas.openxmlformats.org/officeDocument/2006/relationships/customXml" Target="../ink/ink358.xml"/><Relationship Id="rId8" Type="http://schemas.openxmlformats.org/officeDocument/2006/relationships/customXml" Target="../ink/ink318.xml"/><Relationship Id="rId3" Type="http://schemas.openxmlformats.org/officeDocument/2006/relationships/image" Target="../media/image14.png"/><Relationship Id="rId12" Type="http://schemas.openxmlformats.org/officeDocument/2006/relationships/customXml" Target="../ink/ink322.xml"/><Relationship Id="rId17" Type="http://schemas.openxmlformats.org/officeDocument/2006/relationships/customXml" Target="../ink/ink327.xml"/><Relationship Id="rId25" Type="http://schemas.openxmlformats.org/officeDocument/2006/relationships/customXml" Target="../ink/ink335.xml"/><Relationship Id="rId33" Type="http://schemas.openxmlformats.org/officeDocument/2006/relationships/customXml" Target="../ink/ink343.xml"/><Relationship Id="rId38" Type="http://schemas.openxmlformats.org/officeDocument/2006/relationships/customXml" Target="../ink/ink348.xml"/><Relationship Id="rId46" Type="http://schemas.openxmlformats.org/officeDocument/2006/relationships/customXml" Target="../ink/ink356.xml"/><Relationship Id="rId20" Type="http://schemas.openxmlformats.org/officeDocument/2006/relationships/customXml" Target="../ink/ink330.xml"/><Relationship Id="rId41" Type="http://schemas.openxmlformats.org/officeDocument/2006/relationships/customXml" Target="../ink/ink3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3.xml"/><Relationship Id="rId13" Type="http://schemas.openxmlformats.org/officeDocument/2006/relationships/customXml" Target="../ink/ink368.xml"/><Relationship Id="rId3" Type="http://schemas.openxmlformats.org/officeDocument/2006/relationships/image" Target="../media/image15.png"/><Relationship Id="rId7" Type="http://schemas.openxmlformats.org/officeDocument/2006/relationships/customXml" Target="../ink/ink362.xml"/><Relationship Id="rId12" Type="http://schemas.openxmlformats.org/officeDocument/2006/relationships/customXml" Target="../ink/ink3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customXml" Target="../ink/ink361.xml"/><Relationship Id="rId11" Type="http://schemas.openxmlformats.org/officeDocument/2006/relationships/customXml" Target="../ink/ink366.xml"/><Relationship Id="rId5" Type="http://schemas.openxmlformats.org/officeDocument/2006/relationships/customXml" Target="../ink/ink360.xml"/><Relationship Id="rId10" Type="http://schemas.openxmlformats.org/officeDocument/2006/relationships/customXml" Target="../ink/ink365.xml"/><Relationship Id="rId4" Type="http://schemas.openxmlformats.org/officeDocument/2006/relationships/customXml" Target="../ink/ink359.xml"/><Relationship Id="rId9" Type="http://schemas.openxmlformats.org/officeDocument/2006/relationships/customXml" Target="../ink/ink364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2.xml"/><Relationship Id="rId21" Type="http://schemas.openxmlformats.org/officeDocument/2006/relationships/customXml" Target="../ink/ink386.xml"/><Relationship Id="rId42" Type="http://schemas.openxmlformats.org/officeDocument/2006/relationships/customXml" Target="../ink/ink407.xml"/><Relationship Id="rId63" Type="http://schemas.openxmlformats.org/officeDocument/2006/relationships/customXml" Target="../ink/ink428.xml"/><Relationship Id="rId84" Type="http://schemas.openxmlformats.org/officeDocument/2006/relationships/customXml" Target="../ink/ink449.xml"/><Relationship Id="rId138" Type="http://schemas.openxmlformats.org/officeDocument/2006/relationships/customXml" Target="../ink/ink503.xml"/><Relationship Id="rId107" Type="http://schemas.openxmlformats.org/officeDocument/2006/relationships/customXml" Target="../ink/ink472.xml"/><Relationship Id="rId11" Type="http://schemas.openxmlformats.org/officeDocument/2006/relationships/customXml" Target="../ink/ink376.xml"/><Relationship Id="rId32" Type="http://schemas.openxmlformats.org/officeDocument/2006/relationships/customXml" Target="../ink/ink397.xml"/><Relationship Id="rId37" Type="http://schemas.openxmlformats.org/officeDocument/2006/relationships/customXml" Target="../ink/ink402.xml"/><Relationship Id="rId53" Type="http://schemas.openxmlformats.org/officeDocument/2006/relationships/customXml" Target="../ink/ink418.xml"/><Relationship Id="rId58" Type="http://schemas.openxmlformats.org/officeDocument/2006/relationships/customXml" Target="../ink/ink423.xml"/><Relationship Id="rId74" Type="http://schemas.openxmlformats.org/officeDocument/2006/relationships/customXml" Target="../ink/ink439.xml"/><Relationship Id="rId79" Type="http://schemas.openxmlformats.org/officeDocument/2006/relationships/customXml" Target="../ink/ink444.xml"/><Relationship Id="rId102" Type="http://schemas.openxmlformats.org/officeDocument/2006/relationships/customXml" Target="../ink/ink467.xml"/><Relationship Id="rId123" Type="http://schemas.openxmlformats.org/officeDocument/2006/relationships/customXml" Target="../ink/ink488.xml"/><Relationship Id="rId128" Type="http://schemas.openxmlformats.org/officeDocument/2006/relationships/customXml" Target="../ink/ink493.xml"/><Relationship Id="rId5" Type="http://schemas.openxmlformats.org/officeDocument/2006/relationships/customXml" Target="../ink/ink370.xml"/><Relationship Id="rId90" Type="http://schemas.openxmlformats.org/officeDocument/2006/relationships/customXml" Target="../ink/ink455.xml"/><Relationship Id="rId95" Type="http://schemas.openxmlformats.org/officeDocument/2006/relationships/customXml" Target="../ink/ink460.xml"/><Relationship Id="rId22" Type="http://schemas.openxmlformats.org/officeDocument/2006/relationships/customXml" Target="../ink/ink387.xml"/><Relationship Id="rId27" Type="http://schemas.openxmlformats.org/officeDocument/2006/relationships/customXml" Target="../ink/ink392.xml"/><Relationship Id="rId43" Type="http://schemas.openxmlformats.org/officeDocument/2006/relationships/customXml" Target="../ink/ink408.xml"/><Relationship Id="rId48" Type="http://schemas.openxmlformats.org/officeDocument/2006/relationships/customXml" Target="../ink/ink413.xml"/><Relationship Id="rId64" Type="http://schemas.openxmlformats.org/officeDocument/2006/relationships/customXml" Target="../ink/ink429.xml"/><Relationship Id="rId69" Type="http://schemas.openxmlformats.org/officeDocument/2006/relationships/customXml" Target="../ink/ink434.xml"/><Relationship Id="rId113" Type="http://schemas.openxmlformats.org/officeDocument/2006/relationships/customXml" Target="../ink/ink478.xml"/><Relationship Id="rId118" Type="http://schemas.openxmlformats.org/officeDocument/2006/relationships/customXml" Target="../ink/ink483.xml"/><Relationship Id="rId134" Type="http://schemas.openxmlformats.org/officeDocument/2006/relationships/customXml" Target="../ink/ink499.xml"/><Relationship Id="rId139" Type="http://schemas.openxmlformats.org/officeDocument/2006/relationships/customXml" Target="../ink/ink504.xml"/><Relationship Id="rId80" Type="http://schemas.openxmlformats.org/officeDocument/2006/relationships/customXml" Target="../ink/ink445.xml"/><Relationship Id="rId85" Type="http://schemas.openxmlformats.org/officeDocument/2006/relationships/customXml" Target="../ink/ink450.xml"/><Relationship Id="rId12" Type="http://schemas.openxmlformats.org/officeDocument/2006/relationships/customXml" Target="../ink/ink377.xml"/><Relationship Id="rId17" Type="http://schemas.openxmlformats.org/officeDocument/2006/relationships/customXml" Target="../ink/ink382.xml"/><Relationship Id="rId33" Type="http://schemas.openxmlformats.org/officeDocument/2006/relationships/customXml" Target="../ink/ink398.xml"/><Relationship Id="rId38" Type="http://schemas.openxmlformats.org/officeDocument/2006/relationships/customXml" Target="../ink/ink403.xml"/><Relationship Id="rId59" Type="http://schemas.openxmlformats.org/officeDocument/2006/relationships/customXml" Target="../ink/ink424.xml"/><Relationship Id="rId103" Type="http://schemas.openxmlformats.org/officeDocument/2006/relationships/customXml" Target="../ink/ink468.xml"/><Relationship Id="rId108" Type="http://schemas.openxmlformats.org/officeDocument/2006/relationships/customXml" Target="../ink/ink473.xml"/><Relationship Id="rId124" Type="http://schemas.openxmlformats.org/officeDocument/2006/relationships/customXml" Target="../ink/ink489.xml"/><Relationship Id="rId129" Type="http://schemas.openxmlformats.org/officeDocument/2006/relationships/customXml" Target="../ink/ink494.xml"/><Relationship Id="rId54" Type="http://schemas.openxmlformats.org/officeDocument/2006/relationships/customXml" Target="../ink/ink419.xml"/><Relationship Id="rId70" Type="http://schemas.openxmlformats.org/officeDocument/2006/relationships/customXml" Target="../ink/ink435.xml"/><Relationship Id="rId75" Type="http://schemas.openxmlformats.org/officeDocument/2006/relationships/customXml" Target="../ink/ink440.xml"/><Relationship Id="rId91" Type="http://schemas.openxmlformats.org/officeDocument/2006/relationships/customXml" Target="../ink/ink456.xml"/><Relationship Id="rId96" Type="http://schemas.openxmlformats.org/officeDocument/2006/relationships/customXml" Target="../ink/ink461.xml"/><Relationship Id="rId140" Type="http://schemas.openxmlformats.org/officeDocument/2006/relationships/customXml" Target="../ink/ink505.xml"/><Relationship Id="rId1" Type="http://schemas.openxmlformats.org/officeDocument/2006/relationships/tags" Target="../tags/tag77.xml"/><Relationship Id="rId6" Type="http://schemas.openxmlformats.org/officeDocument/2006/relationships/customXml" Target="../ink/ink371.xml"/><Relationship Id="rId23" Type="http://schemas.openxmlformats.org/officeDocument/2006/relationships/customXml" Target="../ink/ink388.xml"/><Relationship Id="rId28" Type="http://schemas.openxmlformats.org/officeDocument/2006/relationships/customXml" Target="../ink/ink393.xml"/><Relationship Id="rId49" Type="http://schemas.openxmlformats.org/officeDocument/2006/relationships/customXml" Target="../ink/ink414.xml"/><Relationship Id="rId114" Type="http://schemas.openxmlformats.org/officeDocument/2006/relationships/customXml" Target="../ink/ink479.xml"/><Relationship Id="rId119" Type="http://schemas.openxmlformats.org/officeDocument/2006/relationships/customXml" Target="../ink/ink484.xml"/><Relationship Id="rId44" Type="http://schemas.openxmlformats.org/officeDocument/2006/relationships/customXml" Target="../ink/ink409.xml"/><Relationship Id="rId60" Type="http://schemas.openxmlformats.org/officeDocument/2006/relationships/customXml" Target="../ink/ink425.xml"/><Relationship Id="rId65" Type="http://schemas.openxmlformats.org/officeDocument/2006/relationships/customXml" Target="../ink/ink430.xml"/><Relationship Id="rId81" Type="http://schemas.openxmlformats.org/officeDocument/2006/relationships/customXml" Target="../ink/ink446.xml"/><Relationship Id="rId86" Type="http://schemas.openxmlformats.org/officeDocument/2006/relationships/customXml" Target="../ink/ink451.xml"/><Relationship Id="rId130" Type="http://schemas.openxmlformats.org/officeDocument/2006/relationships/customXml" Target="../ink/ink495.xml"/><Relationship Id="rId135" Type="http://schemas.openxmlformats.org/officeDocument/2006/relationships/customXml" Target="../ink/ink500.xml"/><Relationship Id="rId13" Type="http://schemas.openxmlformats.org/officeDocument/2006/relationships/customXml" Target="../ink/ink378.xml"/><Relationship Id="rId18" Type="http://schemas.openxmlformats.org/officeDocument/2006/relationships/customXml" Target="../ink/ink383.xml"/><Relationship Id="rId39" Type="http://schemas.openxmlformats.org/officeDocument/2006/relationships/customXml" Target="../ink/ink404.xml"/><Relationship Id="rId109" Type="http://schemas.openxmlformats.org/officeDocument/2006/relationships/customXml" Target="../ink/ink474.xml"/><Relationship Id="rId34" Type="http://schemas.openxmlformats.org/officeDocument/2006/relationships/customXml" Target="../ink/ink399.xml"/><Relationship Id="rId50" Type="http://schemas.openxmlformats.org/officeDocument/2006/relationships/customXml" Target="../ink/ink415.xml"/><Relationship Id="rId55" Type="http://schemas.openxmlformats.org/officeDocument/2006/relationships/customXml" Target="../ink/ink420.xml"/><Relationship Id="rId76" Type="http://schemas.openxmlformats.org/officeDocument/2006/relationships/customXml" Target="../ink/ink441.xml"/><Relationship Id="rId97" Type="http://schemas.openxmlformats.org/officeDocument/2006/relationships/customXml" Target="../ink/ink462.xml"/><Relationship Id="rId104" Type="http://schemas.openxmlformats.org/officeDocument/2006/relationships/customXml" Target="../ink/ink469.xml"/><Relationship Id="rId120" Type="http://schemas.openxmlformats.org/officeDocument/2006/relationships/customXml" Target="../ink/ink485.xml"/><Relationship Id="rId125" Type="http://schemas.openxmlformats.org/officeDocument/2006/relationships/customXml" Target="../ink/ink490.xml"/><Relationship Id="rId141" Type="http://schemas.openxmlformats.org/officeDocument/2006/relationships/customXml" Target="../ink/ink506.xml"/><Relationship Id="rId7" Type="http://schemas.openxmlformats.org/officeDocument/2006/relationships/customXml" Target="../ink/ink372.xml"/><Relationship Id="rId71" Type="http://schemas.openxmlformats.org/officeDocument/2006/relationships/customXml" Target="../ink/ink436.xml"/><Relationship Id="rId92" Type="http://schemas.openxmlformats.org/officeDocument/2006/relationships/customXml" Target="../ink/ink45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94.xml"/><Relationship Id="rId24" Type="http://schemas.openxmlformats.org/officeDocument/2006/relationships/customXml" Target="../ink/ink389.xml"/><Relationship Id="rId40" Type="http://schemas.openxmlformats.org/officeDocument/2006/relationships/customXml" Target="../ink/ink405.xml"/><Relationship Id="rId45" Type="http://schemas.openxmlformats.org/officeDocument/2006/relationships/customXml" Target="../ink/ink410.xml"/><Relationship Id="rId66" Type="http://schemas.openxmlformats.org/officeDocument/2006/relationships/customXml" Target="../ink/ink431.xml"/><Relationship Id="rId87" Type="http://schemas.openxmlformats.org/officeDocument/2006/relationships/customXml" Target="../ink/ink452.xml"/><Relationship Id="rId110" Type="http://schemas.openxmlformats.org/officeDocument/2006/relationships/customXml" Target="../ink/ink475.xml"/><Relationship Id="rId115" Type="http://schemas.openxmlformats.org/officeDocument/2006/relationships/customXml" Target="../ink/ink480.xml"/><Relationship Id="rId131" Type="http://schemas.openxmlformats.org/officeDocument/2006/relationships/customXml" Target="../ink/ink496.xml"/><Relationship Id="rId136" Type="http://schemas.openxmlformats.org/officeDocument/2006/relationships/customXml" Target="../ink/ink501.xml"/><Relationship Id="rId61" Type="http://schemas.openxmlformats.org/officeDocument/2006/relationships/customXml" Target="../ink/ink426.xml"/><Relationship Id="rId82" Type="http://schemas.openxmlformats.org/officeDocument/2006/relationships/customXml" Target="../ink/ink447.xml"/><Relationship Id="rId19" Type="http://schemas.openxmlformats.org/officeDocument/2006/relationships/customXml" Target="../ink/ink384.xml"/><Relationship Id="rId14" Type="http://schemas.openxmlformats.org/officeDocument/2006/relationships/customXml" Target="../ink/ink379.xml"/><Relationship Id="rId30" Type="http://schemas.openxmlformats.org/officeDocument/2006/relationships/customXml" Target="../ink/ink395.xml"/><Relationship Id="rId35" Type="http://schemas.openxmlformats.org/officeDocument/2006/relationships/customXml" Target="../ink/ink400.xml"/><Relationship Id="rId56" Type="http://schemas.openxmlformats.org/officeDocument/2006/relationships/customXml" Target="../ink/ink421.xml"/><Relationship Id="rId77" Type="http://schemas.openxmlformats.org/officeDocument/2006/relationships/customXml" Target="../ink/ink442.xml"/><Relationship Id="rId100" Type="http://schemas.openxmlformats.org/officeDocument/2006/relationships/customXml" Target="../ink/ink465.xml"/><Relationship Id="rId105" Type="http://schemas.openxmlformats.org/officeDocument/2006/relationships/customXml" Target="../ink/ink470.xml"/><Relationship Id="rId126" Type="http://schemas.openxmlformats.org/officeDocument/2006/relationships/customXml" Target="../ink/ink491.xml"/><Relationship Id="rId8" Type="http://schemas.openxmlformats.org/officeDocument/2006/relationships/customXml" Target="../ink/ink373.xml"/><Relationship Id="rId51" Type="http://schemas.openxmlformats.org/officeDocument/2006/relationships/customXml" Target="../ink/ink416.xml"/><Relationship Id="rId72" Type="http://schemas.openxmlformats.org/officeDocument/2006/relationships/customXml" Target="../ink/ink437.xml"/><Relationship Id="rId93" Type="http://schemas.openxmlformats.org/officeDocument/2006/relationships/customXml" Target="../ink/ink458.xml"/><Relationship Id="rId98" Type="http://schemas.openxmlformats.org/officeDocument/2006/relationships/customXml" Target="../ink/ink463.xml"/><Relationship Id="rId121" Type="http://schemas.openxmlformats.org/officeDocument/2006/relationships/customXml" Target="../ink/ink486.xml"/><Relationship Id="rId142" Type="http://schemas.openxmlformats.org/officeDocument/2006/relationships/image" Target="../media/image17.emf"/><Relationship Id="rId3" Type="http://schemas.openxmlformats.org/officeDocument/2006/relationships/image" Target="../media/image16.png"/><Relationship Id="rId25" Type="http://schemas.openxmlformats.org/officeDocument/2006/relationships/customXml" Target="../ink/ink390.xml"/><Relationship Id="rId46" Type="http://schemas.openxmlformats.org/officeDocument/2006/relationships/customXml" Target="../ink/ink411.xml"/><Relationship Id="rId67" Type="http://schemas.openxmlformats.org/officeDocument/2006/relationships/customXml" Target="../ink/ink432.xml"/><Relationship Id="rId116" Type="http://schemas.openxmlformats.org/officeDocument/2006/relationships/customXml" Target="../ink/ink481.xml"/><Relationship Id="rId137" Type="http://schemas.openxmlformats.org/officeDocument/2006/relationships/customXml" Target="../ink/ink502.xml"/><Relationship Id="rId20" Type="http://schemas.openxmlformats.org/officeDocument/2006/relationships/customXml" Target="../ink/ink385.xml"/><Relationship Id="rId41" Type="http://schemas.openxmlformats.org/officeDocument/2006/relationships/customXml" Target="../ink/ink406.xml"/><Relationship Id="rId62" Type="http://schemas.openxmlformats.org/officeDocument/2006/relationships/customXml" Target="../ink/ink427.xml"/><Relationship Id="rId83" Type="http://schemas.openxmlformats.org/officeDocument/2006/relationships/customXml" Target="../ink/ink448.xml"/><Relationship Id="rId88" Type="http://schemas.openxmlformats.org/officeDocument/2006/relationships/customXml" Target="../ink/ink453.xml"/><Relationship Id="rId111" Type="http://schemas.openxmlformats.org/officeDocument/2006/relationships/customXml" Target="../ink/ink476.xml"/><Relationship Id="rId132" Type="http://schemas.openxmlformats.org/officeDocument/2006/relationships/customXml" Target="../ink/ink497.xml"/><Relationship Id="rId15" Type="http://schemas.openxmlformats.org/officeDocument/2006/relationships/customXml" Target="../ink/ink380.xml"/><Relationship Id="rId36" Type="http://schemas.openxmlformats.org/officeDocument/2006/relationships/customXml" Target="../ink/ink401.xml"/><Relationship Id="rId57" Type="http://schemas.openxmlformats.org/officeDocument/2006/relationships/customXml" Target="../ink/ink422.xml"/><Relationship Id="rId106" Type="http://schemas.openxmlformats.org/officeDocument/2006/relationships/customXml" Target="../ink/ink471.xml"/><Relationship Id="rId127" Type="http://schemas.openxmlformats.org/officeDocument/2006/relationships/customXml" Target="../ink/ink492.xml"/><Relationship Id="rId10" Type="http://schemas.openxmlformats.org/officeDocument/2006/relationships/customXml" Target="../ink/ink375.xml"/><Relationship Id="rId31" Type="http://schemas.openxmlformats.org/officeDocument/2006/relationships/customXml" Target="../ink/ink396.xml"/><Relationship Id="rId52" Type="http://schemas.openxmlformats.org/officeDocument/2006/relationships/customXml" Target="../ink/ink417.xml"/><Relationship Id="rId73" Type="http://schemas.openxmlformats.org/officeDocument/2006/relationships/customXml" Target="../ink/ink438.xml"/><Relationship Id="rId78" Type="http://schemas.openxmlformats.org/officeDocument/2006/relationships/customXml" Target="../ink/ink443.xml"/><Relationship Id="rId94" Type="http://schemas.openxmlformats.org/officeDocument/2006/relationships/customXml" Target="../ink/ink459.xml"/><Relationship Id="rId99" Type="http://schemas.openxmlformats.org/officeDocument/2006/relationships/customXml" Target="../ink/ink464.xml"/><Relationship Id="rId101" Type="http://schemas.openxmlformats.org/officeDocument/2006/relationships/customXml" Target="../ink/ink466.xml"/><Relationship Id="rId122" Type="http://schemas.openxmlformats.org/officeDocument/2006/relationships/customXml" Target="../ink/ink487.xml"/><Relationship Id="rId4" Type="http://schemas.openxmlformats.org/officeDocument/2006/relationships/customXml" Target="../ink/ink369.xml"/><Relationship Id="rId9" Type="http://schemas.openxmlformats.org/officeDocument/2006/relationships/customXml" Target="../ink/ink374.xml"/><Relationship Id="rId26" Type="http://schemas.openxmlformats.org/officeDocument/2006/relationships/customXml" Target="../ink/ink391.xml"/><Relationship Id="rId47" Type="http://schemas.openxmlformats.org/officeDocument/2006/relationships/customXml" Target="../ink/ink412.xml"/><Relationship Id="rId68" Type="http://schemas.openxmlformats.org/officeDocument/2006/relationships/customXml" Target="../ink/ink433.xml"/><Relationship Id="rId89" Type="http://schemas.openxmlformats.org/officeDocument/2006/relationships/customXml" Target="../ink/ink454.xml"/><Relationship Id="rId112" Type="http://schemas.openxmlformats.org/officeDocument/2006/relationships/customXml" Target="../ink/ink477.xml"/><Relationship Id="rId133" Type="http://schemas.openxmlformats.org/officeDocument/2006/relationships/customXml" Target="../ink/ink498.xml"/><Relationship Id="rId16" Type="http://schemas.openxmlformats.org/officeDocument/2006/relationships/customXml" Target="../ink/ink38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16.xml"/><Relationship Id="rId18" Type="http://schemas.openxmlformats.org/officeDocument/2006/relationships/customXml" Target="../ink/ink521.xml"/><Relationship Id="rId26" Type="http://schemas.openxmlformats.org/officeDocument/2006/relationships/customXml" Target="../ink/ink529.xml"/><Relationship Id="rId21" Type="http://schemas.openxmlformats.org/officeDocument/2006/relationships/customXml" Target="../ink/ink524.xml"/><Relationship Id="rId34" Type="http://schemas.openxmlformats.org/officeDocument/2006/relationships/customXml" Target="../ink/ink537.xml"/><Relationship Id="rId7" Type="http://schemas.openxmlformats.org/officeDocument/2006/relationships/customXml" Target="../ink/ink510.xml"/><Relationship Id="rId12" Type="http://schemas.openxmlformats.org/officeDocument/2006/relationships/customXml" Target="../ink/ink515.xml"/><Relationship Id="rId17" Type="http://schemas.openxmlformats.org/officeDocument/2006/relationships/customXml" Target="../ink/ink520.xml"/><Relationship Id="rId25" Type="http://schemas.openxmlformats.org/officeDocument/2006/relationships/customXml" Target="../ink/ink528.xml"/><Relationship Id="rId33" Type="http://schemas.openxmlformats.org/officeDocument/2006/relationships/customXml" Target="../ink/ink536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519.xml"/><Relationship Id="rId20" Type="http://schemas.openxmlformats.org/officeDocument/2006/relationships/customXml" Target="../ink/ink523.xml"/><Relationship Id="rId29" Type="http://schemas.openxmlformats.org/officeDocument/2006/relationships/customXml" Target="../ink/ink532.xml"/><Relationship Id="rId1" Type="http://schemas.openxmlformats.org/officeDocument/2006/relationships/tags" Target="../tags/tag78.xml"/><Relationship Id="rId6" Type="http://schemas.openxmlformats.org/officeDocument/2006/relationships/customXml" Target="../ink/ink509.xml"/><Relationship Id="rId11" Type="http://schemas.openxmlformats.org/officeDocument/2006/relationships/customXml" Target="../ink/ink514.xml"/><Relationship Id="rId24" Type="http://schemas.openxmlformats.org/officeDocument/2006/relationships/customXml" Target="../ink/ink527.xml"/><Relationship Id="rId32" Type="http://schemas.openxmlformats.org/officeDocument/2006/relationships/customXml" Target="../ink/ink535.xml"/><Relationship Id="rId37" Type="http://schemas.openxmlformats.org/officeDocument/2006/relationships/image" Target="../media/image19.emf"/><Relationship Id="rId5" Type="http://schemas.openxmlformats.org/officeDocument/2006/relationships/customXml" Target="../ink/ink508.xml"/><Relationship Id="rId15" Type="http://schemas.openxmlformats.org/officeDocument/2006/relationships/customXml" Target="../ink/ink518.xml"/><Relationship Id="rId23" Type="http://schemas.openxmlformats.org/officeDocument/2006/relationships/customXml" Target="../ink/ink526.xml"/><Relationship Id="rId28" Type="http://schemas.openxmlformats.org/officeDocument/2006/relationships/customXml" Target="../ink/ink531.xml"/><Relationship Id="rId36" Type="http://schemas.openxmlformats.org/officeDocument/2006/relationships/customXml" Target="../ink/ink539.xml"/><Relationship Id="rId10" Type="http://schemas.openxmlformats.org/officeDocument/2006/relationships/customXml" Target="../ink/ink513.xml"/><Relationship Id="rId19" Type="http://schemas.openxmlformats.org/officeDocument/2006/relationships/customXml" Target="../ink/ink522.xml"/><Relationship Id="rId31" Type="http://schemas.openxmlformats.org/officeDocument/2006/relationships/customXml" Target="../ink/ink534.xml"/><Relationship Id="rId4" Type="http://schemas.openxmlformats.org/officeDocument/2006/relationships/customXml" Target="../ink/ink507.xml"/><Relationship Id="rId9" Type="http://schemas.openxmlformats.org/officeDocument/2006/relationships/customXml" Target="../ink/ink512.xml"/><Relationship Id="rId14" Type="http://schemas.openxmlformats.org/officeDocument/2006/relationships/customXml" Target="../ink/ink517.xml"/><Relationship Id="rId22" Type="http://schemas.openxmlformats.org/officeDocument/2006/relationships/customXml" Target="../ink/ink525.xml"/><Relationship Id="rId27" Type="http://schemas.openxmlformats.org/officeDocument/2006/relationships/customXml" Target="../ink/ink530.xml"/><Relationship Id="rId30" Type="http://schemas.openxmlformats.org/officeDocument/2006/relationships/customXml" Target="../ink/ink533.xml"/><Relationship Id="rId35" Type="http://schemas.openxmlformats.org/officeDocument/2006/relationships/customXml" Target="../ink/ink538.xml"/><Relationship Id="rId8" Type="http://schemas.openxmlformats.org/officeDocument/2006/relationships/customXml" Target="../ink/ink511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62.xml"/><Relationship Id="rId117" Type="http://schemas.openxmlformats.org/officeDocument/2006/relationships/customXml" Target="../ink/ink653.xml"/><Relationship Id="rId21" Type="http://schemas.openxmlformats.org/officeDocument/2006/relationships/customXml" Target="../ink/ink557.xml"/><Relationship Id="rId42" Type="http://schemas.openxmlformats.org/officeDocument/2006/relationships/customXml" Target="../ink/ink578.xml"/><Relationship Id="rId47" Type="http://schemas.openxmlformats.org/officeDocument/2006/relationships/customXml" Target="../ink/ink583.xml"/><Relationship Id="rId63" Type="http://schemas.openxmlformats.org/officeDocument/2006/relationships/customXml" Target="../ink/ink599.xml"/><Relationship Id="rId68" Type="http://schemas.openxmlformats.org/officeDocument/2006/relationships/customXml" Target="../ink/ink604.xml"/><Relationship Id="rId84" Type="http://schemas.openxmlformats.org/officeDocument/2006/relationships/customXml" Target="../ink/ink620.xml"/><Relationship Id="rId89" Type="http://schemas.openxmlformats.org/officeDocument/2006/relationships/customXml" Target="../ink/ink625.xml"/><Relationship Id="rId112" Type="http://schemas.openxmlformats.org/officeDocument/2006/relationships/customXml" Target="../ink/ink648.xml"/><Relationship Id="rId16" Type="http://schemas.openxmlformats.org/officeDocument/2006/relationships/customXml" Target="../ink/ink552.xml"/><Relationship Id="rId107" Type="http://schemas.openxmlformats.org/officeDocument/2006/relationships/customXml" Target="../ink/ink643.xml"/><Relationship Id="rId11" Type="http://schemas.openxmlformats.org/officeDocument/2006/relationships/customXml" Target="../ink/ink547.xml"/><Relationship Id="rId32" Type="http://schemas.openxmlformats.org/officeDocument/2006/relationships/customXml" Target="../ink/ink568.xml"/><Relationship Id="rId37" Type="http://schemas.openxmlformats.org/officeDocument/2006/relationships/customXml" Target="../ink/ink573.xml"/><Relationship Id="rId53" Type="http://schemas.openxmlformats.org/officeDocument/2006/relationships/customXml" Target="../ink/ink589.xml"/><Relationship Id="rId58" Type="http://schemas.openxmlformats.org/officeDocument/2006/relationships/customXml" Target="../ink/ink594.xml"/><Relationship Id="rId74" Type="http://schemas.openxmlformats.org/officeDocument/2006/relationships/customXml" Target="../ink/ink610.xml"/><Relationship Id="rId79" Type="http://schemas.openxmlformats.org/officeDocument/2006/relationships/customXml" Target="../ink/ink615.xml"/><Relationship Id="rId102" Type="http://schemas.openxmlformats.org/officeDocument/2006/relationships/customXml" Target="../ink/ink638.xml"/><Relationship Id="rId5" Type="http://schemas.openxmlformats.org/officeDocument/2006/relationships/customXml" Target="../ink/ink541.xml"/><Relationship Id="rId90" Type="http://schemas.openxmlformats.org/officeDocument/2006/relationships/customXml" Target="../ink/ink626.xml"/><Relationship Id="rId95" Type="http://schemas.openxmlformats.org/officeDocument/2006/relationships/customXml" Target="../ink/ink631.xml"/><Relationship Id="rId22" Type="http://schemas.openxmlformats.org/officeDocument/2006/relationships/customXml" Target="../ink/ink558.xml"/><Relationship Id="rId27" Type="http://schemas.openxmlformats.org/officeDocument/2006/relationships/customXml" Target="../ink/ink563.xml"/><Relationship Id="rId43" Type="http://schemas.openxmlformats.org/officeDocument/2006/relationships/customXml" Target="../ink/ink579.xml"/><Relationship Id="rId48" Type="http://schemas.openxmlformats.org/officeDocument/2006/relationships/customXml" Target="../ink/ink584.xml"/><Relationship Id="rId64" Type="http://schemas.openxmlformats.org/officeDocument/2006/relationships/customXml" Target="../ink/ink600.xml"/><Relationship Id="rId69" Type="http://schemas.openxmlformats.org/officeDocument/2006/relationships/customXml" Target="../ink/ink605.xml"/><Relationship Id="rId113" Type="http://schemas.openxmlformats.org/officeDocument/2006/relationships/customXml" Target="../ink/ink649.xml"/><Relationship Id="rId118" Type="http://schemas.openxmlformats.org/officeDocument/2006/relationships/customXml" Target="../ink/ink654.xml"/><Relationship Id="rId80" Type="http://schemas.openxmlformats.org/officeDocument/2006/relationships/customXml" Target="../ink/ink616.xml"/><Relationship Id="rId85" Type="http://schemas.openxmlformats.org/officeDocument/2006/relationships/customXml" Target="../ink/ink621.xml"/><Relationship Id="rId12" Type="http://schemas.openxmlformats.org/officeDocument/2006/relationships/customXml" Target="../ink/ink548.xml"/><Relationship Id="rId17" Type="http://schemas.openxmlformats.org/officeDocument/2006/relationships/customXml" Target="../ink/ink553.xml"/><Relationship Id="rId33" Type="http://schemas.openxmlformats.org/officeDocument/2006/relationships/customXml" Target="../ink/ink569.xml"/><Relationship Id="rId38" Type="http://schemas.openxmlformats.org/officeDocument/2006/relationships/customXml" Target="../ink/ink574.xml"/><Relationship Id="rId59" Type="http://schemas.openxmlformats.org/officeDocument/2006/relationships/customXml" Target="../ink/ink595.xml"/><Relationship Id="rId103" Type="http://schemas.openxmlformats.org/officeDocument/2006/relationships/customXml" Target="../ink/ink639.xml"/><Relationship Id="rId108" Type="http://schemas.openxmlformats.org/officeDocument/2006/relationships/customXml" Target="../ink/ink644.xml"/><Relationship Id="rId54" Type="http://schemas.openxmlformats.org/officeDocument/2006/relationships/customXml" Target="../ink/ink590.xml"/><Relationship Id="rId70" Type="http://schemas.openxmlformats.org/officeDocument/2006/relationships/customXml" Target="../ink/ink606.xml"/><Relationship Id="rId75" Type="http://schemas.openxmlformats.org/officeDocument/2006/relationships/customXml" Target="../ink/ink611.xml"/><Relationship Id="rId91" Type="http://schemas.openxmlformats.org/officeDocument/2006/relationships/customXml" Target="../ink/ink627.xml"/><Relationship Id="rId96" Type="http://schemas.openxmlformats.org/officeDocument/2006/relationships/customXml" Target="../ink/ink632.xml"/><Relationship Id="rId1" Type="http://schemas.openxmlformats.org/officeDocument/2006/relationships/tags" Target="../tags/tag79.xml"/><Relationship Id="rId6" Type="http://schemas.openxmlformats.org/officeDocument/2006/relationships/customXml" Target="../ink/ink542.xml"/><Relationship Id="rId23" Type="http://schemas.openxmlformats.org/officeDocument/2006/relationships/customXml" Target="../ink/ink559.xml"/><Relationship Id="rId28" Type="http://schemas.openxmlformats.org/officeDocument/2006/relationships/customXml" Target="../ink/ink564.xml"/><Relationship Id="rId49" Type="http://schemas.openxmlformats.org/officeDocument/2006/relationships/customXml" Target="../ink/ink585.xml"/><Relationship Id="rId114" Type="http://schemas.openxmlformats.org/officeDocument/2006/relationships/customXml" Target="../ink/ink650.xml"/><Relationship Id="rId119" Type="http://schemas.openxmlformats.org/officeDocument/2006/relationships/customXml" Target="../ink/ink655.xml"/><Relationship Id="rId44" Type="http://schemas.openxmlformats.org/officeDocument/2006/relationships/customXml" Target="../ink/ink580.xml"/><Relationship Id="rId60" Type="http://schemas.openxmlformats.org/officeDocument/2006/relationships/customXml" Target="../ink/ink596.xml"/><Relationship Id="rId65" Type="http://schemas.openxmlformats.org/officeDocument/2006/relationships/customXml" Target="../ink/ink601.xml"/><Relationship Id="rId81" Type="http://schemas.openxmlformats.org/officeDocument/2006/relationships/customXml" Target="../ink/ink617.xml"/><Relationship Id="rId86" Type="http://schemas.openxmlformats.org/officeDocument/2006/relationships/customXml" Target="../ink/ink622.xml"/><Relationship Id="rId4" Type="http://schemas.openxmlformats.org/officeDocument/2006/relationships/customXml" Target="../ink/ink540.xml"/><Relationship Id="rId9" Type="http://schemas.openxmlformats.org/officeDocument/2006/relationships/customXml" Target="../ink/ink545.xml"/><Relationship Id="rId13" Type="http://schemas.openxmlformats.org/officeDocument/2006/relationships/customXml" Target="../ink/ink549.xml"/><Relationship Id="rId18" Type="http://schemas.openxmlformats.org/officeDocument/2006/relationships/customXml" Target="../ink/ink554.xml"/><Relationship Id="rId39" Type="http://schemas.openxmlformats.org/officeDocument/2006/relationships/customXml" Target="../ink/ink575.xml"/><Relationship Id="rId109" Type="http://schemas.openxmlformats.org/officeDocument/2006/relationships/customXml" Target="../ink/ink645.xml"/><Relationship Id="rId34" Type="http://schemas.openxmlformats.org/officeDocument/2006/relationships/customXml" Target="../ink/ink570.xml"/><Relationship Id="rId50" Type="http://schemas.openxmlformats.org/officeDocument/2006/relationships/customXml" Target="../ink/ink586.xml"/><Relationship Id="rId55" Type="http://schemas.openxmlformats.org/officeDocument/2006/relationships/customXml" Target="../ink/ink591.xml"/><Relationship Id="rId76" Type="http://schemas.openxmlformats.org/officeDocument/2006/relationships/customXml" Target="../ink/ink612.xml"/><Relationship Id="rId97" Type="http://schemas.openxmlformats.org/officeDocument/2006/relationships/customXml" Target="../ink/ink633.xml"/><Relationship Id="rId104" Type="http://schemas.openxmlformats.org/officeDocument/2006/relationships/customXml" Target="../ink/ink640.xml"/><Relationship Id="rId120" Type="http://schemas.openxmlformats.org/officeDocument/2006/relationships/customXml" Target="../ink/ink656.xml"/><Relationship Id="rId7" Type="http://schemas.openxmlformats.org/officeDocument/2006/relationships/customXml" Target="../ink/ink543.xml"/><Relationship Id="rId71" Type="http://schemas.openxmlformats.org/officeDocument/2006/relationships/customXml" Target="../ink/ink607.xml"/><Relationship Id="rId92" Type="http://schemas.openxmlformats.org/officeDocument/2006/relationships/customXml" Target="../ink/ink62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565.xml"/><Relationship Id="rId24" Type="http://schemas.openxmlformats.org/officeDocument/2006/relationships/customXml" Target="../ink/ink560.xml"/><Relationship Id="rId40" Type="http://schemas.openxmlformats.org/officeDocument/2006/relationships/customXml" Target="../ink/ink576.xml"/><Relationship Id="rId45" Type="http://schemas.openxmlformats.org/officeDocument/2006/relationships/customXml" Target="../ink/ink581.xml"/><Relationship Id="rId66" Type="http://schemas.openxmlformats.org/officeDocument/2006/relationships/customXml" Target="../ink/ink602.xml"/><Relationship Id="rId87" Type="http://schemas.openxmlformats.org/officeDocument/2006/relationships/customXml" Target="../ink/ink623.xml"/><Relationship Id="rId110" Type="http://schemas.openxmlformats.org/officeDocument/2006/relationships/customXml" Target="../ink/ink646.xml"/><Relationship Id="rId115" Type="http://schemas.openxmlformats.org/officeDocument/2006/relationships/customXml" Target="../ink/ink651.xml"/><Relationship Id="rId61" Type="http://schemas.openxmlformats.org/officeDocument/2006/relationships/customXml" Target="../ink/ink597.xml"/><Relationship Id="rId82" Type="http://schemas.openxmlformats.org/officeDocument/2006/relationships/customXml" Target="../ink/ink618.xml"/><Relationship Id="rId19" Type="http://schemas.openxmlformats.org/officeDocument/2006/relationships/customXml" Target="../ink/ink555.xml"/><Relationship Id="rId14" Type="http://schemas.openxmlformats.org/officeDocument/2006/relationships/customXml" Target="../ink/ink550.xml"/><Relationship Id="rId30" Type="http://schemas.openxmlformats.org/officeDocument/2006/relationships/customXml" Target="../ink/ink566.xml"/><Relationship Id="rId35" Type="http://schemas.openxmlformats.org/officeDocument/2006/relationships/customXml" Target="../ink/ink571.xml"/><Relationship Id="rId56" Type="http://schemas.openxmlformats.org/officeDocument/2006/relationships/customXml" Target="../ink/ink592.xml"/><Relationship Id="rId77" Type="http://schemas.openxmlformats.org/officeDocument/2006/relationships/customXml" Target="../ink/ink613.xml"/><Relationship Id="rId100" Type="http://schemas.openxmlformats.org/officeDocument/2006/relationships/customXml" Target="../ink/ink636.xml"/><Relationship Id="rId105" Type="http://schemas.openxmlformats.org/officeDocument/2006/relationships/customXml" Target="../ink/ink641.xml"/><Relationship Id="rId8" Type="http://schemas.openxmlformats.org/officeDocument/2006/relationships/customXml" Target="../ink/ink544.xml"/><Relationship Id="rId51" Type="http://schemas.openxmlformats.org/officeDocument/2006/relationships/customXml" Target="../ink/ink587.xml"/><Relationship Id="rId72" Type="http://schemas.openxmlformats.org/officeDocument/2006/relationships/customXml" Target="../ink/ink608.xml"/><Relationship Id="rId93" Type="http://schemas.openxmlformats.org/officeDocument/2006/relationships/customXml" Target="../ink/ink629.xml"/><Relationship Id="rId98" Type="http://schemas.openxmlformats.org/officeDocument/2006/relationships/customXml" Target="../ink/ink634.xml"/><Relationship Id="rId121" Type="http://schemas.openxmlformats.org/officeDocument/2006/relationships/image" Target="../media/image21.emf"/><Relationship Id="rId3" Type="http://schemas.openxmlformats.org/officeDocument/2006/relationships/image" Target="../media/image20.png"/><Relationship Id="rId25" Type="http://schemas.openxmlformats.org/officeDocument/2006/relationships/customXml" Target="../ink/ink561.xml"/><Relationship Id="rId46" Type="http://schemas.openxmlformats.org/officeDocument/2006/relationships/customXml" Target="../ink/ink582.xml"/><Relationship Id="rId67" Type="http://schemas.openxmlformats.org/officeDocument/2006/relationships/customXml" Target="../ink/ink603.xml"/><Relationship Id="rId116" Type="http://schemas.openxmlformats.org/officeDocument/2006/relationships/customXml" Target="../ink/ink652.xml"/><Relationship Id="rId20" Type="http://schemas.openxmlformats.org/officeDocument/2006/relationships/customXml" Target="../ink/ink556.xml"/><Relationship Id="rId41" Type="http://schemas.openxmlformats.org/officeDocument/2006/relationships/customXml" Target="../ink/ink577.xml"/><Relationship Id="rId62" Type="http://schemas.openxmlformats.org/officeDocument/2006/relationships/customXml" Target="../ink/ink598.xml"/><Relationship Id="rId83" Type="http://schemas.openxmlformats.org/officeDocument/2006/relationships/customXml" Target="../ink/ink619.xml"/><Relationship Id="rId88" Type="http://schemas.openxmlformats.org/officeDocument/2006/relationships/customXml" Target="../ink/ink624.xml"/><Relationship Id="rId111" Type="http://schemas.openxmlformats.org/officeDocument/2006/relationships/customXml" Target="../ink/ink647.xml"/><Relationship Id="rId15" Type="http://schemas.openxmlformats.org/officeDocument/2006/relationships/customXml" Target="../ink/ink551.xml"/><Relationship Id="rId36" Type="http://schemas.openxmlformats.org/officeDocument/2006/relationships/customXml" Target="../ink/ink572.xml"/><Relationship Id="rId57" Type="http://schemas.openxmlformats.org/officeDocument/2006/relationships/customXml" Target="../ink/ink593.xml"/><Relationship Id="rId106" Type="http://schemas.openxmlformats.org/officeDocument/2006/relationships/customXml" Target="../ink/ink642.xml"/><Relationship Id="rId10" Type="http://schemas.openxmlformats.org/officeDocument/2006/relationships/customXml" Target="../ink/ink546.xml"/><Relationship Id="rId31" Type="http://schemas.openxmlformats.org/officeDocument/2006/relationships/customXml" Target="../ink/ink567.xml"/><Relationship Id="rId52" Type="http://schemas.openxmlformats.org/officeDocument/2006/relationships/customXml" Target="../ink/ink588.xml"/><Relationship Id="rId73" Type="http://schemas.openxmlformats.org/officeDocument/2006/relationships/customXml" Target="../ink/ink609.xml"/><Relationship Id="rId78" Type="http://schemas.openxmlformats.org/officeDocument/2006/relationships/customXml" Target="../ink/ink614.xml"/><Relationship Id="rId94" Type="http://schemas.openxmlformats.org/officeDocument/2006/relationships/customXml" Target="../ink/ink630.xml"/><Relationship Id="rId99" Type="http://schemas.openxmlformats.org/officeDocument/2006/relationships/customXml" Target="../ink/ink635.xml"/><Relationship Id="rId101" Type="http://schemas.openxmlformats.org/officeDocument/2006/relationships/customXml" Target="../ink/ink63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65.xml"/><Relationship Id="rId18" Type="http://schemas.openxmlformats.org/officeDocument/2006/relationships/customXml" Target="../ink/ink670.xml"/><Relationship Id="rId26" Type="http://schemas.openxmlformats.org/officeDocument/2006/relationships/customXml" Target="../ink/ink678.xml"/><Relationship Id="rId3" Type="http://schemas.openxmlformats.org/officeDocument/2006/relationships/image" Target="../media/image22.png"/><Relationship Id="rId21" Type="http://schemas.openxmlformats.org/officeDocument/2006/relationships/customXml" Target="../ink/ink673.xml"/><Relationship Id="rId7" Type="http://schemas.openxmlformats.org/officeDocument/2006/relationships/customXml" Target="../ink/ink659.xml"/><Relationship Id="rId12" Type="http://schemas.openxmlformats.org/officeDocument/2006/relationships/customXml" Target="../ink/ink664.xml"/><Relationship Id="rId17" Type="http://schemas.openxmlformats.org/officeDocument/2006/relationships/customXml" Target="../ink/ink669.xml"/><Relationship Id="rId25" Type="http://schemas.openxmlformats.org/officeDocument/2006/relationships/customXml" Target="../ink/ink677.xml"/><Relationship Id="rId33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668.xml"/><Relationship Id="rId20" Type="http://schemas.openxmlformats.org/officeDocument/2006/relationships/customXml" Target="../ink/ink672.xml"/><Relationship Id="rId29" Type="http://schemas.openxmlformats.org/officeDocument/2006/relationships/customXml" Target="../ink/ink681.xml"/><Relationship Id="rId1" Type="http://schemas.openxmlformats.org/officeDocument/2006/relationships/tags" Target="../tags/tag80.xml"/><Relationship Id="rId6" Type="http://schemas.openxmlformats.org/officeDocument/2006/relationships/customXml" Target="../ink/ink658.xml"/><Relationship Id="rId11" Type="http://schemas.openxmlformats.org/officeDocument/2006/relationships/customXml" Target="../ink/ink663.xml"/><Relationship Id="rId24" Type="http://schemas.openxmlformats.org/officeDocument/2006/relationships/customXml" Target="../ink/ink676.xml"/><Relationship Id="rId32" Type="http://schemas.openxmlformats.org/officeDocument/2006/relationships/customXml" Target="../ink/ink684.xml"/><Relationship Id="rId5" Type="http://schemas.openxmlformats.org/officeDocument/2006/relationships/customXml" Target="../ink/ink657.xml"/><Relationship Id="rId15" Type="http://schemas.openxmlformats.org/officeDocument/2006/relationships/customXml" Target="../ink/ink667.xml"/><Relationship Id="rId23" Type="http://schemas.openxmlformats.org/officeDocument/2006/relationships/customXml" Target="../ink/ink675.xml"/><Relationship Id="rId28" Type="http://schemas.openxmlformats.org/officeDocument/2006/relationships/customXml" Target="../ink/ink680.xml"/><Relationship Id="rId10" Type="http://schemas.openxmlformats.org/officeDocument/2006/relationships/customXml" Target="../ink/ink662.xml"/><Relationship Id="rId19" Type="http://schemas.openxmlformats.org/officeDocument/2006/relationships/customXml" Target="../ink/ink671.xml"/><Relationship Id="rId31" Type="http://schemas.openxmlformats.org/officeDocument/2006/relationships/customXml" Target="../ink/ink683.xml"/><Relationship Id="rId4" Type="http://schemas.openxmlformats.org/officeDocument/2006/relationships/image" Target="../media/image23.png"/><Relationship Id="rId9" Type="http://schemas.openxmlformats.org/officeDocument/2006/relationships/customXml" Target="../ink/ink661.xml"/><Relationship Id="rId14" Type="http://schemas.openxmlformats.org/officeDocument/2006/relationships/customXml" Target="../ink/ink666.xml"/><Relationship Id="rId22" Type="http://schemas.openxmlformats.org/officeDocument/2006/relationships/customXml" Target="../ink/ink674.xml"/><Relationship Id="rId27" Type="http://schemas.openxmlformats.org/officeDocument/2006/relationships/customXml" Target="../ink/ink679.xml"/><Relationship Id="rId30" Type="http://schemas.openxmlformats.org/officeDocument/2006/relationships/customXml" Target="../ink/ink682.xml"/><Relationship Id="rId8" Type="http://schemas.openxmlformats.org/officeDocument/2006/relationships/customXml" Target="../ink/ink66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7.xml"/><Relationship Id="rId13" Type="http://schemas.openxmlformats.org/officeDocument/2006/relationships/customXml" Target="../ink/ink692.xml"/><Relationship Id="rId3" Type="http://schemas.openxmlformats.org/officeDocument/2006/relationships/image" Target="../media/image25.png"/><Relationship Id="rId7" Type="http://schemas.openxmlformats.org/officeDocument/2006/relationships/customXml" Target="../ink/ink686.xml"/><Relationship Id="rId12" Type="http://schemas.openxmlformats.org/officeDocument/2006/relationships/customXml" Target="../ink/ink691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.emf"/><Relationship Id="rId1" Type="http://schemas.openxmlformats.org/officeDocument/2006/relationships/tags" Target="../tags/tag81.xml"/><Relationship Id="rId6" Type="http://schemas.openxmlformats.org/officeDocument/2006/relationships/customXml" Target="../ink/ink685.xml"/><Relationship Id="rId11" Type="http://schemas.openxmlformats.org/officeDocument/2006/relationships/customXml" Target="../ink/ink690.xml"/><Relationship Id="rId5" Type="http://schemas.openxmlformats.org/officeDocument/2006/relationships/image" Target="../media/image27.png"/><Relationship Id="rId15" Type="http://schemas.openxmlformats.org/officeDocument/2006/relationships/customXml" Target="../ink/ink694.xml"/><Relationship Id="rId10" Type="http://schemas.openxmlformats.org/officeDocument/2006/relationships/customXml" Target="../ink/ink689.xml"/><Relationship Id="rId4" Type="http://schemas.openxmlformats.org/officeDocument/2006/relationships/image" Target="../media/image26.png"/><Relationship Id="rId9" Type="http://schemas.openxmlformats.org/officeDocument/2006/relationships/customXml" Target="../ink/ink688.xml"/><Relationship Id="rId14" Type="http://schemas.openxmlformats.org/officeDocument/2006/relationships/customXml" Target="../ink/ink6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.xml"/><Relationship Id="rId3" Type="http://schemas.openxmlformats.org/officeDocument/2006/relationships/image" Target="../media/image3.png"/><Relationship Id="rId7" Type="http://schemas.openxmlformats.org/officeDocument/2006/relationships/customXml" Target="../ink/ink31.xml"/><Relationship Id="rId12" Type="http://schemas.openxmlformats.org/officeDocument/2006/relationships/customXml" Target="../ink/ink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customXml" Target="../ink/ink30.xml"/><Relationship Id="rId11" Type="http://schemas.openxmlformats.org/officeDocument/2006/relationships/customXml" Target="../ink/ink35.xml"/><Relationship Id="rId5" Type="http://schemas.openxmlformats.org/officeDocument/2006/relationships/customXml" Target="../ink/ink29.xml"/><Relationship Id="rId10" Type="http://schemas.openxmlformats.org/officeDocument/2006/relationships/customXml" Target="../ink/ink34.xml"/><Relationship Id="rId4" Type="http://schemas.openxmlformats.org/officeDocument/2006/relationships/customXml" Target="../ink/ink28.xml"/><Relationship Id="rId9" Type="http://schemas.openxmlformats.org/officeDocument/2006/relationships/customXml" Target="../ink/ink33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06.xml"/><Relationship Id="rId21" Type="http://schemas.openxmlformats.org/officeDocument/2006/relationships/customXml" Target="../ink/ink710.xml"/><Relationship Id="rId42" Type="http://schemas.openxmlformats.org/officeDocument/2006/relationships/customXml" Target="../ink/ink731.xml"/><Relationship Id="rId63" Type="http://schemas.openxmlformats.org/officeDocument/2006/relationships/customXml" Target="../ink/ink752.xml"/><Relationship Id="rId84" Type="http://schemas.openxmlformats.org/officeDocument/2006/relationships/customXml" Target="../ink/ink773.xml"/><Relationship Id="rId138" Type="http://schemas.openxmlformats.org/officeDocument/2006/relationships/customXml" Target="../ink/ink827.xml"/><Relationship Id="rId159" Type="http://schemas.openxmlformats.org/officeDocument/2006/relationships/customXml" Target="../ink/ink848.xml"/><Relationship Id="rId170" Type="http://schemas.openxmlformats.org/officeDocument/2006/relationships/customXml" Target="../ink/ink859.xml"/><Relationship Id="rId191" Type="http://schemas.openxmlformats.org/officeDocument/2006/relationships/customXml" Target="../ink/ink880.xml"/><Relationship Id="rId205" Type="http://schemas.openxmlformats.org/officeDocument/2006/relationships/customXml" Target="../ink/ink894.xml"/><Relationship Id="rId226" Type="http://schemas.openxmlformats.org/officeDocument/2006/relationships/customXml" Target="../ink/ink915.xml"/><Relationship Id="rId247" Type="http://schemas.openxmlformats.org/officeDocument/2006/relationships/customXml" Target="../ink/ink936.xml"/><Relationship Id="rId107" Type="http://schemas.openxmlformats.org/officeDocument/2006/relationships/customXml" Target="../ink/ink796.xml"/><Relationship Id="rId11" Type="http://schemas.openxmlformats.org/officeDocument/2006/relationships/customXml" Target="../ink/ink700.xml"/><Relationship Id="rId32" Type="http://schemas.openxmlformats.org/officeDocument/2006/relationships/customXml" Target="../ink/ink721.xml"/><Relationship Id="rId53" Type="http://schemas.openxmlformats.org/officeDocument/2006/relationships/customXml" Target="../ink/ink742.xml"/><Relationship Id="rId74" Type="http://schemas.openxmlformats.org/officeDocument/2006/relationships/customXml" Target="../ink/ink763.xml"/><Relationship Id="rId128" Type="http://schemas.openxmlformats.org/officeDocument/2006/relationships/customXml" Target="../ink/ink817.xml"/><Relationship Id="rId149" Type="http://schemas.openxmlformats.org/officeDocument/2006/relationships/customXml" Target="../ink/ink838.xml"/><Relationship Id="rId5" Type="http://schemas.openxmlformats.org/officeDocument/2006/relationships/image" Target="../media/image27.png"/><Relationship Id="rId95" Type="http://schemas.openxmlformats.org/officeDocument/2006/relationships/customXml" Target="../ink/ink784.xml"/><Relationship Id="rId160" Type="http://schemas.openxmlformats.org/officeDocument/2006/relationships/customXml" Target="../ink/ink849.xml"/><Relationship Id="rId181" Type="http://schemas.openxmlformats.org/officeDocument/2006/relationships/customXml" Target="../ink/ink870.xml"/><Relationship Id="rId216" Type="http://schemas.openxmlformats.org/officeDocument/2006/relationships/customXml" Target="../ink/ink905.xml"/><Relationship Id="rId237" Type="http://schemas.openxmlformats.org/officeDocument/2006/relationships/customXml" Target="../ink/ink926.xml"/><Relationship Id="rId22" Type="http://schemas.openxmlformats.org/officeDocument/2006/relationships/customXml" Target="../ink/ink711.xml"/><Relationship Id="rId43" Type="http://schemas.openxmlformats.org/officeDocument/2006/relationships/customXml" Target="../ink/ink732.xml"/><Relationship Id="rId64" Type="http://schemas.openxmlformats.org/officeDocument/2006/relationships/customXml" Target="../ink/ink753.xml"/><Relationship Id="rId118" Type="http://schemas.openxmlformats.org/officeDocument/2006/relationships/customXml" Target="../ink/ink807.xml"/><Relationship Id="rId139" Type="http://schemas.openxmlformats.org/officeDocument/2006/relationships/customXml" Target="../ink/ink828.xml"/><Relationship Id="rId85" Type="http://schemas.openxmlformats.org/officeDocument/2006/relationships/customXml" Target="../ink/ink774.xml"/><Relationship Id="rId150" Type="http://schemas.openxmlformats.org/officeDocument/2006/relationships/customXml" Target="../ink/ink839.xml"/><Relationship Id="rId171" Type="http://schemas.openxmlformats.org/officeDocument/2006/relationships/customXml" Target="../ink/ink860.xml"/><Relationship Id="rId192" Type="http://schemas.openxmlformats.org/officeDocument/2006/relationships/customXml" Target="../ink/ink881.xml"/><Relationship Id="rId206" Type="http://schemas.openxmlformats.org/officeDocument/2006/relationships/customXml" Target="../ink/ink895.xml"/><Relationship Id="rId227" Type="http://schemas.openxmlformats.org/officeDocument/2006/relationships/customXml" Target="../ink/ink916.xml"/><Relationship Id="rId248" Type="http://schemas.openxmlformats.org/officeDocument/2006/relationships/customXml" Target="../ink/ink937.xml"/><Relationship Id="rId12" Type="http://schemas.openxmlformats.org/officeDocument/2006/relationships/customXml" Target="../ink/ink701.xml"/><Relationship Id="rId33" Type="http://schemas.openxmlformats.org/officeDocument/2006/relationships/customXml" Target="../ink/ink722.xml"/><Relationship Id="rId108" Type="http://schemas.openxmlformats.org/officeDocument/2006/relationships/customXml" Target="../ink/ink797.xml"/><Relationship Id="rId129" Type="http://schemas.openxmlformats.org/officeDocument/2006/relationships/customXml" Target="../ink/ink818.xml"/><Relationship Id="rId54" Type="http://schemas.openxmlformats.org/officeDocument/2006/relationships/customXml" Target="../ink/ink743.xml"/><Relationship Id="rId75" Type="http://schemas.openxmlformats.org/officeDocument/2006/relationships/customXml" Target="../ink/ink764.xml"/><Relationship Id="rId96" Type="http://schemas.openxmlformats.org/officeDocument/2006/relationships/customXml" Target="../ink/ink785.xml"/><Relationship Id="rId140" Type="http://schemas.openxmlformats.org/officeDocument/2006/relationships/customXml" Target="../ink/ink829.xml"/><Relationship Id="rId161" Type="http://schemas.openxmlformats.org/officeDocument/2006/relationships/customXml" Target="../ink/ink850.xml"/><Relationship Id="rId182" Type="http://schemas.openxmlformats.org/officeDocument/2006/relationships/customXml" Target="../ink/ink871.xml"/><Relationship Id="rId217" Type="http://schemas.openxmlformats.org/officeDocument/2006/relationships/customXml" Target="../ink/ink906.xml"/><Relationship Id="rId6" Type="http://schemas.openxmlformats.org/officeDocument/2006/relationships/customXml" Target="../ink/ink695.xml"/><Relationship Id="rId238" Type="http://schemas.openxmlformats.org/officeDocument/2006/relationships/customXml" Target="../ink/ink927.xml"/><Relationship Id="rId23" Type="http://schemas.openxmlformats.org/officeDocument/2006/relationships/customXml" Target="../ink/ink712.xml"/><Relationship Id="rId119" Type="http://schemas.openxmlformats.org/officeDocument/2006/relationships/customXml" Target="../ink/ink808.xml"/><Relationship Id="rId44" Type="http://schemas.openxmlformats.org/officeDocument/2006/relationships/customXml" Target="../ink/ink733.xml"/><Relationship Id="rId65" Type="http://schemas.openxmlformats.org/officeDocument/2006/relationships/customXml" Target="../ink/ink754.xml"/><Relationship Id="rId86" Type="http://schemas.openxmlformats.org/officeDocument/2006/relationships/customXml" Target="../ink/ink775.xml"/><Relationship Id="rId130" Type="http://schemas.openxmlformats.org/officeDocument/2006/relationships/customXml" Target="../ink/ink819.xml"/><Relationship Id="rId151" Type="http://schemas.openxmlformats.org/officeDocument/2006/relationships/customXml" Target="../ink/ink840.xml"/><Relationship Id="rId172" Type="http://schemas.openxmlformats.org/officeDocument/2006/relationships/customXml" Target="../ink/ink861.xml"/><Relationship Id="rId193" Type="http://schemas.openxmlformats.org/officeDocument/2006/relationships/customXml" Target="../ink/ink882.xml"/><Relationship Id="rId207" Type="http://schemas.openxmlformats.org/officeDocument/2006/relationships/customXml" Target="../ink/ink896.xml"/><Relationship Id="rId228" Type="http://schemas.openxmlformats.org/officeDocument/2006/relationships/customXml" Target="../ink/ink917.xml"/><Relationship Id="rId249" Type="http://schemas.openxmlformats.org/officeDocument/2006/relationships/customXml" Target="../ink/ink938.xml"/><Relationship Id="rId13" Type="http://schemas.openxmlformats.org/officeDocument/2006/relationships/customXml" Target="../ink/ink702.xml"/><Relationship Id="rId109" Type="http://schemas.openxmlformats.org/officeDocument/2006/relationships/customXml" Target="../ink/ink798.xml"/><Relationship Id="rId34" Type="http://schemas.openxmlformats.org/officeDocument/2006/relationships/customXml" Target="../ink/ink723.xml"/><Relationship Id="rId55" Type="http://schemas.openxmlformats.org/officeDocument/2006/relationships/customXml" Target="../ink/ink744.xml"/><Relationship Id="rId76" Type="http://schemas.openxmlformats.org/officeDocument/2006/relationships/customXml" Target="../ink/ink765.xml"/><Relationship Id="rId97" Type="http://schemas.openxmlformats.org/officeDocument/2006/relationships/customXml" Target="../ink/ink786.xml"/><Relationship Id="rId120" Type="http://schemas.openxmlformats.org/officeDocument/2006/relationships/customXml" Target="../ink/ink809.xml"/><Relationship Id="rId141" Type="http://schemas.openxmlformats.org/officeDocument/2006/relationships/customXml" Target="../ink/ink830.xml"/><Relationship Id="rId7" Type="http://schemas.openxmlformats.org/officeDocument/2006/relationships/customXml" Target="../ink/ink696.xml"/><Relationship Id="rId162" Type="http://schemas.openxmlformats.org/officeDocument/2006/relationships/customXml" Target="../ink/ink851.xml"/><Relationship Id="rId183" Type="http://schemas.openxmlformats.org/officeDocument/2006/relationships/customXml" Target="../ink/ink872.xml"/><Relationship Id="rId218" Type="http://schemas.openxmlformats.org/officeDocument/2006/relationships/customXml" Target="../ink/ink907.xml"/><Relationship Id="rId239" Type="http://schemas.openxmlformats.org/officeDocument/2006/relationships/customXml" Target="../ink/ink928.xml"/><Relationship Id="rId250" Type="http://schemas.openxmlformats.org/officeDocument/2006/relationships/customXml" Target="../ink/ink939.xml"/><Relationship Id="rId24" Type="http://schemas.openxmlformats.org/officeDocument/2006/relationships/customXml" Target="../ink/ink713.xml"/><Relationship Id="rId45" Type="http://schemas.openxmlformats.org/officeDocument/2006/relationships/customXml" Target="../ink/ink734.xml"/><Relationship Id="rId66" Type="http://schemas.openxmlformats.org/officeDocument/2006/relationships/customXml" Target="../ink/ink755.xml"/><Relationship Id="rId87" Type="http://schemas.openxmlformats.org/officeDocument/2006/relationships/customXml" Target="../ink/ink776.xml"/><Relationship Id="rId110" Type="http://schemas.openxmlformats.org/officeDocument/2006/relationships/customXml" Target="../ink/ink799.xml"/><Relationship Id="rId131" Type="http://schemas.openxmlformats.org/officeDocument/2006/relationships/customXml" Target="../ink/ink820.xml"/><Relationship Id="rId152" Type="http://schemas.openxmlformats.org/officeDocument/2006/relationships/customXml" Target="../ink/ink841.xml"/><Relationship Id="rId173" Type="http://schemas.openxmlformats.org/officeDocument/2006/relationships/customXml" Target="../ink/ink862.xml"/><Relationship Id="rId194" Type="http://schemas.openxmlformats.org/officeDocument/2006/relationships/customXml" Target="../ink/ink883.xml"/><Relationship Id="rId208" Type="http://schemas.openxmlformats.org/officeDocument/2006/relationships/customXml" Target="../ink/ink897.xml"/><Relationship Id="rId229" Type="http://schemas.openxmlformats.org/officeDocument/2006/relationships/customXml" Target="../ink/ink918.xml"/><Relationship Id="rId240" Type="http://schemas.openxmlformats.org/officeDocument/2006/relationships/customXml" Target="../ink/ink929.xml"/><Relationship Id="rId14" Type="http://schemas.openxmlformats.org/officeDocument/2006/relationships/customXml" Target="../ink/ink703.xml"/><Relationship Id="rId35" Type="http://schemas.openxmlformats.org/officeDocument/2006/relationships/customXml" Target="../ink/ink724.xml"/><Relationship Id="rId56" Type="http://schemas.openxmlformats.org/officeDocument/2006/relationships/customXml" Target="../ink/ink745.xml"/><Relationship Id="rId77" Type="http://schemas.openxmlformats.org/officeDocument/2006/relationships/customXml" Target="../ink/ink766.xml"/><Relationship Id="rId100" Type="http://schemas.openxmlformats.org/officeDocument/2006/relationships/customXml" Target="../ink/ink789.xml"/><Relationship Id="rId8" Type="http://schemas.openxmlformats.org/officeDocument/2006/relationships/customXml" Target="../ink/ink697.xml"/><Relationship Id="rId98" Type="http://schemas.openxmlformats.org/officeDocument/2006/relationships/customXml" Target="../ink/ink787.xml"/><Relationship Id="rId121" Type="http://schemas.openxmlformats.org/officeDocument/2006/relationships/customXml" Target="../ink/ink810.xml"/><Relationship Id="rId142" Type="http://schemas.openxmlformats.org/officeDocument/2006/relationships/customXml" Target="../ink/ink831.xml"/><Relationship Id="rId163" Type="http://schemas.openxmlformats.org/officeDocument/2006/relationships/customXml" Target="../ink/ink852.xml"/><Relationship Id="rId184" Type="http://schemas.openxmlformats.org/officeDocument/2006/relationships/customXml" Target="../ink/ink873.xml"/><Relationship Id="rId219" Type="http://schemas.openxmlformats.org/officeDocument/2006/relationships/customXml" Target="../ink/ink908.xml"/><Relationship Id="rId230" Type="http://schemas.openxmlformats.org/officeDocument/2006/relationships/customXml" Target="../ink/ink919.xml"/><Relationship Id="rId251" Type="http://schemas.openxmlformats.org/officeDocument/2006/relationships/customXml" Target="../ink/ink940.xml"/><Relationship Id="rId25" Type="http://schemas.openxmlformats.org/officeDocument/2006/relationships/customXml" Target="../ink/ink714.xml"/><Relationship Id="rId46" Type="http://schemas.openxmlformats.org/officeDocument/2006/relationships/customXml" Target="../ink/ink735.xml"/><Relationship Id="rId67" Type="http://schemas.openxmlformats.org/officeDocument/2006/relationships/customXml" Target="../ink/ink756.xml"/><Relationship Id="rId88" Type="http://schemas.openxmlformats.org/officeDocument/2006/relationships/customXml" Target="../ink/ink777.xml"/><Relationship Id="rId111" Type="http://schemas.openxmlformats.org/officeDocument/2006/relationships/customXml" Target="../ink/ink800.xml"/><Relationship Id="rId132" Type="http://schemas.openxmlformats.org/officeDocument/2006/relationships/customXml" Target="../ink/ink821.xml"/><Relationship Id="rId153" Type="http://schemas.openxmlformats.org/officeDocument/2006/relationships/customXml" Target="../ink/ink842.xml"/><Relationship Id="rId174" Type="http://schemas.openxmlformats.org/officeDocument/2006/relationships/customXml" Target="../ink/ink863.xml"/><Relationship Id="rId195" Type="http://schemas.openxmlformats.org/officeDocument/2006/relationships/customXml" Target="../ink/ink884.xml"/><Relationship Id="rId209" Type="http://schemas.openxmlformats.org/officeDocument/2006/relationships/customXml" Target="../ink/ink898.xml"/><Relationship Id="rId220" Type="http://schemas.openxmlformats.org/officeDocument/2006/relationships/customXml" Target="../ink/ink909.xml"/><Relationship Id="rId241" Type="http://schemas.openxmlformats.org/officeDocument/2006/relationships/customXml" Target="../ink/ink930.xml"/><Relationship Id="rId15" Type="http://schemas.openxmlformats.org/officeDocument/2006/relationships/customXml" Target="../ink/ink704.xml"/><Relationship Id="rId36" Type="http://schemas.openxmlformats.org/officeDocument/2006/relationships/customXml" Target="../ink/ink725.xml"/><Relationship Id="rId57" Type="http://schemas.openxmlformats.org/officeDocument/2006/relationships/customXml" Target="../ink/ink746.xml"/><Relationship Id="rId78" Type="http://schemas.openxmlformats.org/officeDocument/2006/relationships/customXml" Target="../ink/ink767.xml"/><Relationship Id="rId99" Type="http://schemas.openxmlformats.org/officeDocument/2006/relationships/customXml" Target="../ink/ink788.xml"/><Relationship Id="rId101" Type="http://schemas.openxmlformats.org/officeDocument/2006/relationships/customXml" Target="../ink/ink790.xml"/><Relationship Id="rId122" Type="http://schemas.openxmlformats.org/officeDocument/2006/relationships/customXml" Target="../ink/ink811.xml"/><Relationship Id="rId143" Type="http://schemas.openxmlformats.org/officeDocument/2006/relationships/customXml" Target="../ink/ink832.xml"/><Relationship Id="rId164" Type="http://schemas.openxmlformats.org/officeDocument/2006/relationships/customXml" Target="../ink/ink853.xml"/><Relationship Id="rId185" Type="http://schemas.openxmlformats.org/officeDocument/2006/relationships/customXml" Target="../ink/ink874.xml"/><Relationship Id="rId9" Type="http://schemas.openxmlformats.org/officeDocument/2006/relationships/customXml" Target="../ink/ink698.xml"/><Relationship Id="rId210" Type="http://schemas.openxmlformats.org/officeDocument/2006/relationships/customXml" Target="../ink/ink899.xml"/><Relationship Id="rId26" Type="http://schemas.openxmlformats.org/officeDocument/2006/relationships/customXml" Target="../ink/ink715.xml"/><Relationship Id="rId231" Type="http://schemas.openxmlformats.org/officeDocument/2006/relationships/customXml" Target="../ink/ink920.xml"/><Relationship Id="rId252" Type="http://schemas.openxmlformats.org/officeDocument/2006/relationships/customXml" Target="../ink/ink941.xml"/><Relationship Id="rId47" Type="http://schemas.openxmlformats.org/officeDocument/2006/relationships/customXml" Target="../ink/ink736.xml"/><Relationship Id="rId68" Type="http://schemas.openxmlformats.org/officeDocument/2006/relationships/customXml" Target="../ink/ink757.xml"/><Relationship Id="rId89" Type="http://schemas.openxmlformats.org/officeDocument/2006/relationships/customXml" Target="../ink/ink778.xml"/><Relationship Id="rId112" Type="http://schemas.openxmlformats.org/officeDocument/2006/relationships/customXml" Target="../ink/ink801.xml"/><Relationship Id="rId133" Type="http://schemas.openxmlformats.org/officeDocument/2006/relationships/customXml" Target="../ink/ink822.xml"/><Relationship Id="rId154" Type="http://schemas.openxmlformats.org/officeDocument/2006/relationships/customXml" Target="../ink/ink843.xml"/><Relationship Id="rId175" Type="http://schemas.openxmlformats.org/officeDocument/2006/relationships/customXml" Target="../ink/ink864.xml"/><Relationship Id="rId196" Type="http://schemas.openxmlformats.org/officeDocument/2006/relationships/customXml" Target="../ink/ink885.xml"/><Relationship Id="rId200" Type="http://schemas.openxmlformats.org/officeDocument/2006/relationships/customXml" Target="../ink/ink889.xml"/><Relationship Id="rId16" Type="http://schemas.openxmlformats.org/officeDocument/2006/relationships/customXml" Target="../ink/ink705.xml"/><Relationship Id="rId221" Type="http://schemas.openxmlformats.org/officeDocument/2006/relationships/customXml" Target="../ink/ink910.xml"/><Relationship Id="rId242" Type="http://schemas.openxmlformats.org/officeDocument/2006/relationships/customXml" Target="../ink/ink931.xml"/><Relationship Id="rId37" Type="http://schemas.openxmlformats.org/officeDocument/2006/relationships/customXml" Target="../ink/ink726.xml"/><Relationship Id="rId58" Type="http://schemas.openxmlformats.org/officeDocument/2006/relationships/customXml" Target="../ink/ink747.xml"/><Relationship Id="rId79" Type="http://schemas.openxmlformats.org/officeDocument/2006/relationships/customXml" Target="../ink/ink768.xml"/><Relationship Id="rId102" Type="http://schemas.openxmlformats.org/officeDocument/2006/relationships/customXml" Target="../ink/ink791.xml"/><Relationship Id="rId123" Type="http://schemas.openxmlformats.org/officeDocument/2006/relationships/customXml" Target="../ink/ink812.xml"/><Relationship Id="rId144" Type="http://schemas.openxmlformats.org/officeDocument/2006/relationships/customXml" Target="../ink/ink833.xml"/><Relationship Id="rId90" Type="http://schemas.openxmlformats.org/officeDocument/2006/relationships/customXml" Target="../ink/ink779.xml"/><Relationship Id="rId165" Type="http://schemas.openxmlformats.org/officeDocument/2006/relationships/customXml" Target="../ink/ink854.xml"/><Relationship Id="rId186" Type="http://schemas.openxmlformats.org/officeDocument/2006/relationships/customXml" Target="../ink/ink875.xml"/><Relationship Id="rId211" Type="http://schemas.openxmlformats.org/officeDocument/2006/relationships/customXml" Target="../ink/ink900.xml"/><Relationship Id="rId232" Type="http://schemas.openxmlformats.org/officeDocument/2006/relationships/customXml" Target="../ink/ink921.xml"/><Relationship Id="rId253" Type="http://schemas.openxmlformats.org/officeDocument/2006/relationships/customXml" Target="../ink/ink942.xml"/><Relationship Id="rId27" Type="http://schemas.openxmlformats.org/officeDocument/2006/relationships/customXml" Target="../ink/ink716.xml"/><Relationship Id="rId48" Type="http://schemas.openxmlformats.org/officeDocument/2006/relationships/customXml" Target="../ink/ink737.xml"/><Relationship Id="rId69" Type="http://schemas.openxmlformats.org/officeDocument/2006/relationships/customXml" Target="../ink/ink758.xml"/><Relationship Id="rId113" Type="http://schemas.openxmlformats.org/officeDocument/2006/relationships/customXml" Target="../ink/ink802.xml"/><Relationship Id="rId134" Type="http://schemas.openxmlformats.org/officeDocument/2006/relationships/customXml" Target="../ink/ink823.xml"/><Relationship Id="rId80" Type="http://schemas.openxmlformats.org/officeDocument/2006/relationships/customXml" Target="../ink/ink769.xml"/><Relationship Id="rId155" Type="http://schemas.openxmlformats.org/officeDocument/2006/relationships/customXml" Target="../ink/ink844.xml"/><Relationship Id="rId176" Type="http://schemas.openxmlformats.org/officeDocument/2006/relationships/customXml" Target="../ink/ink865.xml"/><Relationship Id="rId197" Type="http://schemas.openxmlformats.org/officeDocument/2006/relationships/customXml" Target="../ink/ink886.xml"/><Relationship Id="rId201" Type="http://schemas.openxmlformats.org/officeDocument/2006/relationships/customXml" Target="../ink/ink890.xml"/><Relationship Id="rId222" Type="http://schemas.openxmlformats.org/officeDocument/2006/relationships/customXml" Target="../ink/ink911.xml"/><Relationship Id="rId243" Type="http://schemas.openxmlformats.org/officeDocument/2006/relationships/customXml" Target="../ink/ink932.xml"/><Relationship Id="rId17" Type="http://schemas.openxmlformats.org/officeDocument/2006/relationships/customXml" Target="../ink/ink706.xml"/><Relationship Id="rId38" Type="http://schemas.openxmlformats.org/officeDocument/2006/relationships/customXml" Target="../ink/ink727.xml"/><Relationship Id="rId59" Type="http://schemas.openxmlformats.org/officeDocument/2006/relationships/customXml" Target="../ink/ink748.xml"/><Relationship Id="rId103" Type="http://schemas.openxmlformats.org/officeDocument/2006/relationships/customXml" Target="../ink/ink792.xml"/><Relationship Id="rId124" Type="http://schemas.openxmlformats.org/officeDocument/2006/relationships/customXml" Target="../ink/ink813.xml"/><Relationship Id="rId70" Type="http://schemas.openxmlformats.org/officeDocument/2006/relationships/customXml" Target="../ink/ink759.xml"/><Relationship Id="rId91" Type="http://schemas.openxmlformats.org/officeDocument/2006/relationships/customXml" Target="../ink/ink780.xml"/><Relationship Id="rId145" Type="http://schemas.openxmlformats.org/officeDocument/2006/relationships/customXml" Target="../ink/ink834.xml"/><Relationship Id="rId166" Type="http://schemas.openxmlformats.org/officeDocument/2006/relationships/customXml" Target="../ink/ink855.xml"/><Relationship Id="rId187" Type="http://schemas.openxmlformats.org/officeDocument/2006/relationships/customXml" Target="../ink/ink876.xml"/><Relationship Id="rId1" Type="http://schemas.openxmlformats.org/officeDocument/2006/relationships/tags" Target="../tags/tag82.xml"/><Relationship Id="rId212" Type="http://schemas.openxmlformats.org/officeDocument/2006/relationships/customXml" Target="../ink/ink901.xml"/><Relationship Id="rId233" Type="http://schemas.openxmlformats.org/officeDocument/2006/relationships/customXml" Target="../ink/ink922.xml"/><Relationship Id="rId254" Type="http://schemas.openxmlformats.org/officeDocument/2006/relationships/customXml" Target="../ink/ink943.xml"/><Relationship Id="rId28" Type="http://schemas.openxmlformats.org/officeDocument/2006/relationships/customXml" Target="../ink/ink717.xml"/><Relationship Id="rId49" Type="http://schemas.openxmlformats.org/officeDocument/2006/relationships/customXml" Target="../ink/ink738.xml"/><Relationship Id="rId114" Type="http://schemas.openxmlformats.org/officeDocument/2006/relationships/customXml" Target="../ink/ink803.xml"/><Relationship Id="rId60" Type="http://schemas.openxmlformats.org/officeDocument/2006/relationships/customXml" Target="../ink/ink749.xml"/><Relationship Id="rId81" Type="http://schemas.openxmlformats.org/officeDocument/2006/relationships/customXml" Target="../ink/ink770.xml"/><Relationship Id="rId135" Type="http://schemas.openxmlformats.org/officeDocument/2006/relationships/customXml" Target="../ink/ink824.xml"/><Relationship Id="rId156" Type="http://schemas.openxmlformats.org/officeDocument/2006/relationships/customXml" Target="../ink/ink845.xml"/><Relationship Id="rId177" Type="http://schemas.openxmlformats.org/officeDocument/2006/relationships/customXml" Target="../ink/ink866.xml"/><Relationship Id="rId198" Type="http://schemas.openxmlformats.org/officeDocument/2006/relationships/customXml" Target="../ink/ink887.xml"/><Relationship Id="rId202" Type="http://schemas.openxmlformats.org/officeDocument/2006/relationships/customXml" Target="../ink/ink891.xml"/><Relationship Id="rId223" Type="http://schemas.openxmlformats.org/officeDocument/2006/relationships/customXml" Target="../ink/ink912.xml"/><Relationship Id="rId244" Type="http://schemas.openxmlformats.org/officeDocument/2006/relationships/customXml" Target="../ink/ink933.xml"/><Relationship Id="rId18" Type="http://schemas.openxmlformats.org/officeDocument/2006/relationships/customXml" Target="../ink/ink707.xml"/><Relationship Id="rId39" Type="http://schemas.openxmlformats.org/officeDocument/2006/relationships/customXml" Target="../ink/ink728.xml"/><Relationship Id="rId50" Type="http://schemas.openxmlformats.org/officeDocument/2006/relationships/customXml" Target="../ink/ink739.xml"/><Relationship Id="rId104" Type="http://schemas.openxmlformats.org/officeDocument/2006/relationships/customXml" Target="../ink/ink793.xml"/><Relationship Id="rId125" Type="http://schemas.openxmlformats.org/officeDocument/2006/relationships/customXml" Target="../ink/ink814.xml"/><Relationship Id="rId146" Type="http://schemas.openxmlformats.org/officeDocument/2006/relationships/customXml" Target="../ink/ink835.xml"/><Relationship Id="rId167" Type="http://schemas.openxmlformats.org/officeDocument/2006/relationships/customXml" Target="../ink/ink856.xml"/><Relationship Id="rId188" Type="http://schemas.openxmlformats.org/officeDocument/2006/relationships/customXml" Target="../ink/ink877.xml"/><Relationship Id="rId71" Type="http://schemas.openxmlformats.org/officeDocument/2006/relationships/customXml" Target="../ink/ink760.xml"/><Relationship Id="rId92" Type="http://schemas.openxmlformats.org/officeDocument/2006/relationships/customXml" Target="../ink/ink781.xml"/><Relationship Id="rId213" Type="http://schemas.openxmlformats.org/officeDocument/2006/relationships/customXml" Target="../ink/ink902.xml"/><Relationship Id="rId234" Type="http://schemas.openxmlformats.org/officeDocument/2006/relationships/customXml" Target="../ink/ink92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18.xml"/><Relationship Id="rId255" Type="http://schemas.openxmlformats.org/officeDocument/2006/relationships/customXml" Target="../ink/ink944.xml"/><Relationship Id="rId40" Type="http://schemas.openxmlformats.org/officeDocument/2006/relationships/customXml" Target="../ink/ink729.xml"/><Relationship Id="rId115" Type="http://schemas.openxmlformats.org/officeDocument/2006/relationships/customXml" Target="../ink/ink804.xml"/><Relationship Id="rId136" Type="http://schemas.openxmlformats.org/officeDocument/2006/relationships/customXml" Target="../ink/ink825.xml"/><Relationship Id="rId157" Type="http://schemas.openxmlformats.org/officeDocument/2006/relationships/customXml" Target="../ink/ink846.xml"/><Relationship Id="rId178" Type="http://schemas.openxmlformats.org/officeDocument/2006/relationships/customXml" Target="../ink/ink867.xml"/><Relationship Id="rId61" Type="http://schemas.openxmlformats.org/officeDocument/2006/relationships/customXml" Target="../ink/ink750.xml"/><Relationship Id="rId82" Type="http://schemas.openxmlformats.org/officeDocument/2006/relationships/customXml" Target="../ink/ink771.xml"/><Relationship Id="rId199" Type="http://schemas.openxmlformats.org/officeDocument/2006/relationships/customXml" Target="../ink/ink888.xml"/><Relationship Id="rId203" Type="http://schemas.openxmlformats.org/officeDocument/2006/relationships/customXml" Target="../ink/ink892.xml"/><Relationship Id="rId19" Type="http://schemas.openxmlformats.org/officeDocument/2006/relationships/customXml" Target="../ink/ink708.xml"/><Relationship Id="rId224" Type="http://schemas.openxmlformats.org/officeDocument/2006/relationships/customXml" Target="../ink/ink913.xml"/><Relationship Id="rId245" Type="http://schemas.openxmlformats.org/officeDocument/2006/relationships/customXml" Target="../ink/ink934.xml"/><Relationship Id="rId30" Type="http://schemas.openxmlformats.org/officeDocument/2006/relationships/customXml" Target="../ink/ink719.xml"/><Relationship Id="rId105" Type="http://schemas.openxmlformats.org/officeDocument/2006/relationships/customXml" Target="../ink/ink794.xml"/><Relationship Id="rId126" Type="http://schemas.openxmlformats.org/officeDocument/2006/relationships/customXml" Target="../ink/ink815.xml"/><Relationship Id="rId147" Type="http://schemas.openxmlformats.org/officeDocument/2006/relationships/customXml" Target="../ink/ink836.xml"/><Relationship Id="rId168" Type="http://schemas.openxmlformats.org/officeDocument/2006/relationships/customXml" Target="../ink/ink857.xml"/><Relationship Id="rId51" Type="http://schemas.openxmlformats.org/officeDocument/2006/relationships/customXml" Target="../ink/ink740.xml"/><Relationship Id="rId72" Type="http://schemas.openxmlformats.org/officeDocument/2006/relationships/customXml" Target="../ink/ink761.xml"/><Relationship Id="rId93" Type="http://schemas.openxmlformats.org/officeDocument/2006/relationships/customXml" Target="../ink/ink782.xml"/><Relationship Id="rId189" Type="http://schemas.openxmlformats.org/officeDocument/2006/relationships/customXml" Target="../ink/ink878.xml"/><Relationship Id="rId3" Type="http://schemas.openxmlformats.org/officeDocument/2006/relationships/image" Target="../media/image25.png"/><Relationship Id="rId214" Type="http://schemas.openxmlformats.org/officeDocument/2006/relationships/customXml" Target="../ink/ink903.xml"/><Relationship Id="rId235" Type="http://schemas.openxmlformats.org/officeDocument/2006/relationships/customXml" Target="../ink/ink924.xml"/><Relationship Id="rId256" Type="http://schemas.openxmlformats.org/officeDocument/2006/relationships/image" Target="../media/image29.emf"/><Relationship Id="rId116" Type="http://schemas.openxmlformats.org/officeDocument/2006/relationships/customXml" Target="../ink/ink805.xml"/><Relationship Id="rId137" Type="http://schemas.openxmlformats.org/officeDocument/2006/relationships/customXml" Target="../ink/ink826.xml"/><Relationship Id="rId158" Type="http://schemas.openxmlformats.org/officeDocument/2006/relationships/customXml" Target="../ink/ink847.xml"/><Relationship Id="rId20" Type="http://schemas.openxmlformats.org/officeDocument/2006/relationships/customXml" Target="../ink/ink709.xml"/><Relationship Id="rId41" Type="http://schemas.openxmlformats.org/officeDocument/2006/relationships/customXml" Target="../ink/ink730.xml"/><Relationship Id="rId62" Type="http://schemas.openxmlformats.org/officeDocument/2006/relationships/customXml" Target="../ink/ink751.xml"/><Relationship Id="rId83" Type="http://schemas.openxmlformats.org/officeDocument/2006/relationships/customXml" Target="../ink/ink772.xml"/><Relationship Id="rId179" Type="http://schemas.openxmlformats.org/officeDocument/2006/relationships/customXml" Target="../ink/ink868.xml"/><Relationship Id="rId190" Type="http://schemas.openxmlformats.org/officeDocument/2006/relationships/customXml" Target="../ink/ink879.xml"/><Relationship Id="rId204" Type="http://schemas.openxmlformats.org/officeDocument/2006/relationships/customXml" Target="../ink/ink893.xml"/><Relationship Id="rId225" Type="http://schemas.openxmlformats.org/officeDocument/2006/relationships/customXml" Target="../ink/ink914.xml"/><Relationship Id="rId246" Type="http://schemas.openxmlformats.org/officeDocument/2006/relationships/customXml" Target="../ink/ink935.xml"/><Relationship Id="rId106" Type="http://schemas.openxmlformats.org/officeDocument/2006/relationships/customXml" Target="../ink/ink795.xml"/><Relationship Id="rId127" Type="http://schemas.openxmlformats.org/officeDocument/2006/relationships/customXml" Target="../ink/ink816.xml"/><Relationship Id="rId10" Type="http://schemas.openxmlformats.org/officeDocument/2006/relationships/customXml" Target="../ink/ink699.xml"/><Relationship Id="rId31" Type="http://schemas.openxmlformats.org/officeDocument/2006/relationships/customXml" Target="../ink/ink720.xml"/><Relationship Id="rId52" Type="http://schemas.openxmlformats.org/officeDocument/2006/relationships/customXml" Target="../ink/ink741.xml"/><Relationship Id="rId73" Type="http://schemas.openxmlformats.org/officeDocument/2006/relationships/customXml" Target="../ink/ink762.xml"/><Relationship Id="rId94" Type="http://schemas.openxmlformats.org/officeDocument/2006/relationships/customXml" Target="../ink/ink783.xml"/><Relationship Id="rId148" Type="http://schemas.openxmlformats.org/officeDocument/2006/relationships/customXml" Target="../ink/ink837.xml"/><Relationship Id="rId169" Type="http://schemas.openxmlformats.org/officeDocument/2006/relationships/customXml" Target="../ink/ink858.xml"/><Relationship Id="rId4" Type="http://schemas.openxmlformats.org/officeDocument/2006/relationships/image" Target="../media/image26.png"/><Relationship Id="rId180" Type="http://schemas.openxmlformats.org/officeDocument/2006/relationships/customXml" Target="../ink/ink869.xml"/><Relationship Id="rId215" Type="http://schemas.openxmlformats.org/officeDocument/2006/relationships/customXml" Target="../ink/ink904.xml"/><Relationship Id="rId236" Type="http://schemas.openxmlformats.org/officeDocument/2006/relationships/customXml" Target="../ink/ink9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9.xml"/><Relationship Id="rId13" Type="http://schemas.openxmlformats.org/officeDocument/2006/relationships/customXml" Target="../ink/ink954.xml"/><Relationship Id="rId3" Type="http://schemas.openxmlformats.org/officeDocument/2006/relationships/image" Target="../media/image30.png"/><Relationship Id="rId7" Type="http://schemas.openxmlformats.org/officeDocument/2006/relationships/customXml" Target="../ink/ink948.xml"/><Relationship Id="rId12" Type="http://schemas.openxmlformats.org/officeDocument/2006/relationships/customXml" Target="../ink/ink9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customXml" Target="../ink/ink947.xml"/><Relationship Id="rId11" Type="http://schemas.openxmlformats.org/officeDocument/2006/relationships/customXml" Target="../ink/ink952.xml"/><Relationship Id="rId5" Type="http://schemas.openxmlformats.org/officeDocument/2006/relationships/customXml" Target="../ink/ink946.xml"/><Relationship Id="rId10" Type="http://schemas.openxmlformats.org/officeDocument/2006/relationships/customXml" Target="../ink/ink951.xml"/><Relationship Id="rId4" Type="http://schemas.openxmlformats.org/officeDocument/2006/relationships/customXml" Target="../ink/ink945.xml"/><Relationship Id="rId9" Type="http://schemas.openxmlformats.org/officeDocument/2006/relationships/customXml" Target="../ink/ink950.xml"/><Relationship Id="rId1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77.xml"/><Relationship Id="rId21" Type="http://schemas.openxmlformats.org/officeDocument/2006/relationships/customXml" Target="../ink/ink972.xml"/><Relationship Id="rId42" Type="http://schemas.openxmlformats.org/officeDocument/2006/relationships/customXml" Target="../ink/ink993.xml"/><Relationship Id="rId47" Type="http://schemas.openxmlformats.org/officeDocument/2006/relationships/customXml" Target="../ink/ink998.xml"/><Relationship Id="rId63" Type="http://schemas.openxmlformats.org/officeDocument/2006/relationships/customXml" Target="../ink/ink1014.xml"/><Relationship Id="rId68" Type="http://schemas.openxmlformats.org/officeDocument/2006/relationships/customXml" Target="../ink/ink1019.xml"/><Relationship Id="rId84" Type="http://schemas.openxmlformats.org/officeDocument/2006/relationships/customXml" Target="../ink/ink1035.xml"/><Relationship Id="rId89" Type="http://schemas.openxmlformats.org/officeDocument/2006/relationships/customXml" Target="../ink/ink1040.xml"/><Relationship Id="rId16" Type="http://schemas.openxmlformats.org/officeDocument/2006/relationships/customXml" Target="../ink/ink967.xml"/><Relationship Id="rId11" Type="http://schemas.openxmlformats.org/officeDocument/2006/relationships/customXml" Target="../ink/ink962.xml"/><Relationship Id="rId32" Type="http://schemas.openxmlformats.org/officeDocument/2006/relationships/customXml" Target="../ink/ink983.xml"/><Relationship Id="rId37" Type="http://schemas.openxmlformats.org/officeDocument/2006/relationships/customXml" Target="../ink/ink988.xml"/><Relationship Id="rId53" Type="http://schemas.openxmlformats.org/officeDocument/2006/relationships/customXml" Target="../ink/ink1004.xml"/><Relationship Id="rId58" Type="http://schemas.openxmlformats.org/officeDocument/2006/relationships/customXml" Target="../ink/ink1009.xml"/><Relationship Id="rId74" Type="http://schemas.openxmlformats.org/officeDocument/2006/relationships/customXml" Target="../ink/ink1025.xml"/><Relationship Id="rId79" Type="http://schemas.openxmlformats.org/officeDocument/2006/relationships/customXml" Target="../ink/ink1030.xml"/><Relationship Id="rId5" Type="http://schemas.openxmlformats.org/officeDocument/2006/relationships/customXml" Target="../ink/ink956.xml"/><Relationship Id="rId14" Type="http://schemas.openxmlformats.org/officeDocument/2006/relationships/customXml" Target="../ink/ink965.xml"/><Relationship Id="rId22" Type="http://schemas.openxmlformats.org/officeDocument/2006/relationships/customXml" Target="../ink/ink973.xml"/><Relationship Id="rId27" Type="http://schemas.openxmlformats.org/officeDocument/2006/relationships/customXml" Target="../ink/ink978.xml"/><Relationship Id="rId30" Type="http://schemas.openxmlformats.org/officeDocument/2006/relationships/customXml" Target="../ink/ink981.xml"/><Relationship Id="rId35" Type="http://schemas.openxmlformats.org/officeDocument/2006/relationships/customXml" Target="../ink/ink986.xml"/><Relationship Id="rId43" Type="http://schemas.openxmlformats.org/officeDocument/2006/relationships/customXml" Target="../ink/ink994.xml"/><Relationship Id="rId48" Type="http://schemas.openxmlformats.org/officeDocument/2006/relationships/customXml" Target="../ink/ink999.xml"/><Relationship Id="rId56" Type="http://schemas.openxmlformats.org/officeDocument/2006/relationships/customXml" Target="../ink/ink1007.xml"/><Relationship Id="rId64" Type="http://schemas.openxmlformats.org/officeDocument/2006/relationships/customXml" Target="../ink/ink1015.xml"/><Relationship Id="rId69" Type="http://schemas.openxmlformats.org/officeDocument/2006/relationships/customXml" Target="../ink/ink1020.xml"/><Relationship Id="rId77" Type="http://schemas.openxmlformats.org/officeDocument/2006/relationships/customXml" Target="../ink/ink1028.xml"/><Relationship Id="rId8" Type="http://schemas.openxmlformats.org/officeDocument/2006/relationships/customXml" Target="../ink/ink959.xml"/><Relationship Id="rId51" Type="http://schemas.openxmlformats.org/officeDocument/2006/relationships/customXml" Target="../ink/ink1002.xml"/><Relationship Id="rId72" Type="http://schemas.openxmlformats.org/officeDocument/2006/relationships/customXml" Target="../ink/ink1023.xml"/><Relationship Id="rId80" Type="http://schemas.openxmlformats.org/officeDocument/2006/relationships/customXml" Target="../ink/ink1031.xml"/><Relationship Id="rId85" Type="http://schemas.openxmlformats.org/officeDocument/2006/relationships/customXml" Target="../ink/ink1036.xml"/><Relationship Id="rId3" Type="http://schemas.openxmlformats.org/officeDocument/2006/relationships/image" Target="../media/image30.png"/><Relationship Id="rId12" Type="http://schemas.openxmlformats.org/officeDocument/2006/relationships/customXml" Target="../ink/ink963.xml"/><Relationship Id="rId17" Type="http://schemas.openxmlformats.org/officeDocument/2006/relationships/customXml" Target="../ink/ink968.xml"/><Relationship Id="rId25" Type="http://schemas.openxmlformats.org/officeDocument/2006/relationships/customXml" Target="../ink/ink976.xml"/><Relationship Id="rId33" Type="http://schemas.openxmlformats.org/officeDocument/2006/relationships/customXml" Target="../ink/ink984.xml"/><Relationship Id="rId38" Type="http://schemas.openxmlformats.org/officeDocument/2006/relationships/customXml" Target="../ink/ink989.xml"/><Relationship Id="rId46" Type="http://schemas.openxmlformats.org/officeDocument/2006/relationships/customXml" Target="../ink/ink997.xml"/><Relationship Id="rId59" Type="http://schemas.openxmlformats.org/officeDocument/2006/relationships/customXml" Target="../ink/ink1010.xml"/><Relationship Id="rId67" Type="http://schemas.openxmlformats.org/officeDocument/2006/relationships/customXml" Target="../ink/ink1018.xml"/><Relationship Id="rId20" Type="http://schemas.openxmlformats.org/officeDocument/2006/relationships/customXml" Target="../ink/ink971.xml"/><Relationship Id="rId41" Type="http://schemas.openxmlformats.org/officeDocument/2006/relationships/customXml" Target="../ink/ink992.xml"/><Relationship Id="rId54" Type="http://schemas.openxmlformats.org/officeDocument/2006/relationships/customXml" Target="../ink/ink1005.xml"/><Relationship Id="rId62" Type="http://schemas.openxmlformats.org/officeDocument/2006/relationships/customXml" Target="../ink/ink1013.xml"/><Relationship Id="rId70" Type="http://schemas.openxmlformats.org/officeDocument/2006/relationships/customXml" Target="../ink/ink1021.xml"/><Relationship Id="rId75" Type="http://schemas.openxmlformats.org/officeDocument/2006/relationships/customXml" Target="../ink/ink1026.xml"/><Relationship Id="rId83" Type="http://schemas.openxmlformats.org/officeDocument/2006/relationships/customXml" Target="../ink/ink1034.xml"/><Relationship Id="rId88" Type="http://schemas.openxmlformats.org/officeDocument/2006/relationships/customXml" Target="../ink/ink1039.xml"/><Relationship Id="rId1" Type="http://schemas.openxmlformats.org/officeDocument/2006/relationships/tags" Target="../tags/tag84.xml"/><Relationship Id="rId6" Type="http://schemas.openxmlformats.org/officeDocument/2006/relationships/customXml" Target="../ink/ink957.xml"/><Relationship Id="rId15" Type="http://schemas.openxmlformats.org/officeDocument/2006/relationships/customXml" Target="../ink/ink966.xml"/><Relationship Id="rId23" Type="http://schemas.openxmlformats.org/officeDocument/2006/relationships/customXml" Target="../ink/ink974.xml"/><Relationship Id="rId28" Type="http://schemas.openxmlformats.org/officeDocument/2006/relationships/customXml" Target="../ink/ink979.xml"/><Relationship Id="rId36" Type="http://schemas.openxmlformats.org/officeDocument/2006/relationships/customXml" Target="../ink/ink987.xml"/><Relationship Id="rId49" Type="http://schemas.openxmlformats.org/officeDocument/2006/relationships/customXml" Target="../ink/ink1000.xml"/><Relationship Id="rId57" Type="http://schemas.openxmlformats.org/officeDocument/2006/relationships/customXml" Target="../ink/ink1008.xml"/><Relationship Id="rId10" Type="http://schemas.openxmlformats.org/officeDocument/2006/relationships/customXml" Target="../ink/ink961.xml"/><Relationship Id="rId31" Type="http://schemas.openxmlformats.org/officeDocument/2006/relationships/customXml" Target="../ink/ink982.xml"/><Relationship Id="rId44" Type="http://schemas.openxmlformats.org/officeDocument/2006/relationships/customXml" Target="../ink/ink995.xml"/><Relationship Id="rId52" Type="http://schemas.openxmlformats.org/officeDocument/2006/relationships/customXml" Target="../ink/ink1003.xml"/><Relationship Id="rId60" Type="http://schemas.openxmlformats.org/officeDocument/2006/relationships/customXml" Target="../ink/ink1011.xml"/><Relationship Id="rId65" Type="http://schemas.openxmlformats.org/officeDocument/2006/relationships/customXml" Target="../ink/ink1016.xml"/><Relationship Id="rId73" Type="http://schemas.openxmlformats.org/officeDocument/2006/relationships/customXml" Target="../ink/ink1024.xml"/><Relationship Id="rId78" Type="http://schemas.openxmlformats.org/officeDocument/2006/relationships/customXml" Target="../ink/ink1029.xml"/><Relationship Id="rId81" Type="http://schemas.openxmlformats.org/officeDocument/2006/relationships/customXml" Target="../ink/ink1032.xml"/><Relationship Id="rId86" Type="http://schemas.openxmlformats.org/officeDocument/2006/relationships/customXml" Target="../ink/ink1037.xml"/><Relationship Id="rId4" Type="http://schemas.openxmlformats.org/officeDocument/2006/relationships/customXml" Target="../ink/ink955.xml"/><Relationship Id="rId9" Type="http://schemas.openxmlformats.org/officeDocument/2006/relationships/customXml" Target="../ink/ink960.xml"/><Relationship Id="rId13" Type="http://schemas.openxmlformats.org/officeDocument/2006/relationships/customXml" Target="../ink/ink964.xml"/><Relationship Id="rId18" Type="http://schemas.openxmlformats.org/officeDocument/2006/relationships/customXml" Target="../ink/ink969.xml"/><Relationship Id="rId39" Type="http://schemas.openxmlformats.org/officeDocument/2006/relationships/customXml" Target="../ink/ink990.xml"/><Relationship Id="rId34" Type="http://schemas.openxmlformats.org/officeDocument/2006/relationships/customXml" Target="../ink/ink985.xml"/><Relationship Id="rId50" Type="http://schemas.openxmlformats.org/officeDocument/2006/relationships/customXml" Target="../ink/ink1001.xml"/><Relationship Id="rId55" Type="http://schemas.openxmlformats.org/officeDocument/2006/relationships/customXml" Target="../ink/ink1006.xml"/><Relationship Id="rId76" Type="http://schemas.openxmlformats.org/officeDocument/2006/relationships/customXml" Target="../ink/ink1027.xml"/><Relationship Id="rId7" Type="http://schemas.openxmlformats.org/officeDocument/2006/relationships/customXml" Target="../ink/ink958.xml"/><Relationship Id="rId71" Type="http://schemas.openxmlformats.org/officeDocument/2006/relationships/customXml" Target="../ink/ink102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980.xml"/><Relationship Id="rId24" Type="http://schemas.openxmlformats.org/officeDocument/2006/relationships/customXml" Target="../ink/ink975.xml"/><Relationship Id="rId40" Type="http://schemas.openxmlformats.org/officeDocument/2006/relationships/customXml" Target="../ink/ink991.xml"/><Relationship Id="rId45" Type="http://schemas.openxmlformats.org/officeDocument/2006/relationships/customXml" Target="../ink/ink996.xml"/><Relationship Id="rId66" Type="http://schemas.openxmlformats.org/officeDocument/2006/relationships/customXml" Target="../ink/ink1017.xml"/><Relationship Id="rId87" Type="http://schemas.openxmlformats.org/officeDocument/2006/relationships/customXml" Target="../ink/ink1038.xml"/><Relationship Id="rId61" Type="http://schemas.openxmlformats.org/officeDocument/2006/relationships/customXml" Target="../ink/ink1012.xml"/><Relationship Id="rId82" Type="http://schemas.openxmlformats.org/officeDocument/2006/relationships/customXml" Target="../ink/ink1033.xml"/><Relationship Id="rId19" Type="http://schemas.openxmlformats.org/officeDocument/2006/relationships/customXml" Target="../ink/ink97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5.xml"/><Relationship Id="rId13" Type="http://schemas.openxmlformats.org/officeDocument/2006/relationships/customXml" Target="../ink/ink1050.xml"/><Relationship Id="rId3" Type="http://schemas.openxmlformats.org/officeDocument/2006/relationships/image" Target="../media/image32.png"/><Relationship Id="rId7" Type="http://schemas.openxmlformats.org/officeDocument/2006/relationships/customXml" Target="../ink/ink1044.xml"/><Relationship Id="rId12" Type="http://schemas.openxmlformats.org/officeDocument/2006/relationships/customXml" Target="../ink/ink1049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emf"/><Relationship Id="rId1" Type="http://schemas.openxmlformats.org/officeDocument/2006/relationships/tags" Target="../tags/tag85.xml"/><Relationship Id="rId6" Type="http://schemas.openxmlformats.org/officeDocument/2006/relationships/customXml" Target="../ink/ink1043.xml"/><Relationship Id="rId11" Type="http://schemas.openxmlformats.org/officeDocument/2006/relationships/customXml" Target="../ink/ink1048.xml"/><Relationship Id="rId5" Type="http://schemas.openxmlformats.org/officeDocument/2006/relationships/customXml" Target="../ink/ink1042.xml"/><Relationship Id="rId15" Type="http://schemas.openxmlformats.org/officeDocument/2006/relationships/customXml" Target="../ink/ink1052.xml"/><Relationship Id="rId10" Type="http://schemas.openxmlformats.org/officeDocument/2006/relationships/customXml" Target="../ink/ink1047.xml"/><Relationship Id="rId4" Type="http://schemas.openxmlformats.org/officeDocument/2006/relationships/customXml" Target="../ink/ink1041.xml"/><Relationship Id="rId9" Type="http://schemas.openxmlformats.org/officeDocument/2006/relationships/customXml" Target="../ink/ink1046.xml"/><Relationship Id="rId14" Type="http://schemas.openxmlformats.org/officeDocument/2006/relationships/customXml" Target="../ink/ink10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56.xml"/><Relationship Id="rId13" Type="http://schemas.openxmlformats.org/officeDocument/2006/relationships/customXml" Target="../ink/ink1061.xml"/><Relationship Id="rId3" Type="http://schemas.openxmlformats.org/officeDocument/2006/relationships/image" Target="../media/image34.png"/><Relationship Id="rId7" Type="http://schemas.openxmlformats.org/officeDocument/2006/relationships/customXml" Target="../ink/ink1055.xml"/><Relationship Id="rId12" Type="http://schemas.openxmlformats.org/officeDocument/2006/relationships/customXml" Target="../ink/ink10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customXml" Target="../ink/ink1054.xml"/><Relationship Id="rId11" Type="http://schemas.openxmlformats.org/officeDocument/2006/relationships/customXml" Target="../ink/ink1059.xml"/><Relationship Id="rId5" Type="http://schemas.openxmlformats.org/officeDocument/2006/relationships/customXml" Target="../ink/ink1053.xml"/><Relationship Id="rId15" Type="http://schemas.openxmlformats.org/officeDocument/2006/relationships/image" Target="../media/image36.emf"/><Relationship Id="rId10" Type="http://schemas.openxmlformats.org/officeDocument/2006/relationships/customXml" Target="../ink/ink1058.xml"/><Relationship Id="rId4" Type="http://schemas.openxmlformats.org/officeDocument/2006/relationships/image" Target="../media/image35.png"/><Relationship Id="rId9" Type="http://schemas.openxmlformats.org/officeDocument/2006/relationships/customXml" Target="../ink/ink1057.xml"/><Relationship Id="rId14" Type="http://schemas.openxmlformats.org/officeDocument/2006/relationships/customXml" Target="../ink/ink1062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75.xml"/><Relationship Id="rId21" Type="http://schemas.openxmlformats.org/officeDocument/2006/relationships/customXml" Target="../ink/ink1079.xml"/><Relationship Id="rId42" Type="http://schemas.openxmlformats.org/officeDocument/2006/relationships/customXml" Target="../ink/ink1100.xml"/><Relationship Id="rId63" Type="http://schemas.openxmlformats.org/officeDocument/2006/relationships/customXml" Target="../ink/ink1121.xml"/><Relationship Id="rId84" Type="http://schemas.openxmlformats.org/officeDocument/2006/relationships/customXml" Target="../ink/ink1142.xml"/><Relationship Id="rId138" Type="http://schemas.openxmlformats.org/officeDocument/2006/relationships/customXml" Target="../ink/ink1196.xml"/><Relationship Id="rId107" Type="http://schemas.openxmlformats.org/officeDocument/2006/relationships/customXml" Target="../ink/ink1165.xml"/><Relationship Id="rId11" Type="http://schemas.openxmlformats.org/officeDocument/2006/relationships/customXml" Target="../ink/ink1069.xml"/><Relationship Id="rId32" Type="http://schemas.openxmlformats.org/officeDocument/2006/relationships/customXml" Target="../ink/ink1090.xml"/><Relationship Id="rId53" Type="http://schemas.openxmlformats.org/officeDocument/2006/relationships/customXml" Target="../ink/ink1111.xml"/><Relationship Id="rId74" Type="http://schemas.openxmlformats.org/officeDocument/2006/relationships/customXml" Target="../ink/ink1132.xml"/><Relationship Id="rId128" Type="http://schemas.openxmlformats.org/officeDocument/2006/relationships/customXml" Target="../ink/ink1186.xml"/><Relationship Id="rId149" Type="http://schemas.openxmlformats.org/officeDocument/2006/relationships/customXml" Target="../ink/ink1207.xml"/><Relationship Id="rId5" Type="http://schemas.openxmlformats.org/officeDocument/2006/relationships/customXml" Target="../ink/ink1063.xml"/><Relationship Id="rId95" Type="http://schemas.openxmlformats.org/officeDocument/2006/relationships/customXml" Target="../ink/ink1153.xml"/><Relationship Id="rId22" Type="http://schemas.openxmlformats.org/officeDocument/2006/relationships/customXml" Target="../ink/ink1080.xml"/><Relationship Id="rId27" Type="http://schemas.openxmlformats.org/officeDocument/2006/relationships/customXml" Target="../ink/ink1085.xml"/><Relationship Id="rId43" Type="http://schemas.openxmlformats.org/officeDocument/2006/relationships/customXml" Target="../ink/ink1101.xml"/><Relationship Id="rId48" Type="http://schemas.openxmlformats.org/officeDocument/2006/relationships/customXml" Target="../ink/ink1106.xml"/><Relationship Id="rId64" Type="http://schemas.openxmlformats.org/officeDocument/2006/relationships/customXml" Target="../ink/ink1122.xml"/><Relationship Id="rId69" Type="http://schemas.openxmlformats.org/officeDocument/2006/relationships/customXml" Target="../ink/ink1127.xml"/><Relationship Id="rId113" Type="http://schemas.openxmlformats.org/officeDocument/2006/relationships/customXml" Target="../ink/ink1171.xml"/><Relationship Id="rId118" Type="http://schemas.openxmlformats.org/officeDocument/2006/relationships/customXml" Target="../ink/ink1176.xml"/><Relationship Id="rId134" Type="http://schemas.openxmlformats.org/officeDocument/2006/relationships/customXml" Target="../ink/ink1192.xml"/><Relationship Id="rId139" Type="http://schemas.openxmlformats.org/officeDocument/2006/relationships/customXml" Target="../ink/ink1197.xml"/><Relationship Id="rId80" Type="http://schemas.openxmlformats.org/officeDocument/2006/relationships/customXml" Target="../ink/ink1138.xml"/><Relationship Id="rId85" Type="http://schemas.openxmlformats.org/officeDocument/2006/relationships/customXml" Target="../ink/ink1143.xml"/><Relationship Id="rId150" Type="http://schemas.openxmlformats.org/officeDocument/2006/relationships/customXml" Target="../ink/ink1208.xml"/><Relationship Id="rId12" Type="http://schemas.openxmlformats.org/officeDocument/2006/relationships/customXml" Target="../ink/ink1070.xml"/><Relationship Id="rId17" Type="http://schemas.openxmlformats.org/officeDocument/2006/relationships/customXml" Target="../ink/ink1075.xml"/><Relationship Id="rId33" Type="http://schemas.openxmlformats.org/officeDocument/2006/relationships/customXml" Target="../ink/ink1091.xml"/><Relationship Id="rId38" Type="http://schemas.openxmlformats.org/officeDocument/2006/relationships/customXml" Target="../ink/ink1096.xml"/><Relationship Id="rId59" Type="http://schemas.openxmlformats.org/officeDocument/2006/relationships/customXml" Target="../ink/ink1117.xml"/><Relationship Id="rId103" Type="http://schemas.openxmlformats.org/officeDocument/2006/relationships/customXml" Target="../ink/ink1161.xml"/><Relationship Id="rId108" Type="http://schemas.openxmlformats.org/officeDocument/2006/relationships/customXml" Target="../ink/ink1166.xml"/><Relationship Id="rId124" Type="http://schemas.openxmlformats.org/officeDocument/2006/relationships/customXml" Target="../ink/ink1182.xml"/><Relationship Id="rId129" Type="http://schemas.openxmlformats.org/officeDocument/2006/relationships/customXml" Target="../ink/ink1187.xml"/><Relationship Id="rId54" Type="http://schemas.openxmlformats.org/officeDocument/2006/relationships/customXml" Target="../ink/ink1112.xml"/><Relationship Id="rId70" Type="http://schemas.openxmlformats.org/officeDocument/2006/relationships/customXml" Target="../ink/ink1128.xml"/><Relationship Id="rId75" Type="http://schemas.openxmlformats.org/officeDocument/2006/relationships/customXml" Target="../ink/ink1133.xml"/><Relationship Id="rId91" Type="http://schemas.openxmlformats.org/officeDocument/2006/relationships/customXml" Target="../ink/ink1149.xml"/><Relationship Id="rId96" Type="http://schemas.openxmlformats.org/officeDocument/2006/relationships/customXml" Target="../ink/ink1154.xml"/><Relationship Id="rId140" Type="http://schemas.openxmlformats.org/officeDocument/2006/relationships/customXml" Target="../ink/ink1198.xml"/><Relationship Id="rId145" Type="http://schemas.openxmlformats.org/officeDocument/2006/relationships/customXml" Target="../ink/ink1203.xml"/><Relationship Id="rId1" Type="http://schemas.openxmlformats.org/officeDocument/2006/relationships/tags" Target="../tags/tag87.xml"/><Relationship Id="rId6" Type="http://schemas.openxmlformats.org/officeDocument/2006/relationships/customXml" Target="../ink/ink1064.xml"/><Relationship Id="rId23" Type="http://schemas.openxmlformats.org/officeDocument/2006/relationships/customXml" Target="../ink/ink1081.xml"/><Relationship Id="rId28" Type="http://schemas.openxmlformats.org/officeDocument/2006/relationships/customXml" Target="../ink/ink1086.xml"/><Relationship Id="rId49" Type="http://schemas.openxmlformats.org/officeDocument/2006/relationships/customXml" Target="../ink/ink1107.xml"/><Relationship Id="rId114" Type="http://schemas.openxmlformats.org/officeDocument/2006/relationships/customXml" Target="../ink/ink1172.xml"/><Relationship Id="rId119" Type="http://schemas.openxmlformats.org/officeDocument/2006/relationships/customXml" Target="../ink/ink1177.xml"/><Relationship Id="rId44" Type="http://schemas.openxmlformats.org/officeDocument/2006/relationships/customXml" Target="../ink/ink1102.xml"/><Relationship Id="rId60" Type="http://schemas.openxmlformats.org/officeDocument/2006/relationships/customXml" Target="../ink/ink1118.xml"/><Relationship Id="rId65" Type="http://schemas.openxmlformats.org/officeDocument/2006/relationships/customXml" Target="../ink/ink1123.xml"/><Relationship Id="rId81" Type="http://schemas.openxmlformats.org/officeDocument/2006/relationships/customXml" Target="../ink/ink1139.xml"/><Relationship Id="rId86" Type="http://schemas.openxmlformats.org/officeDocument/2006/relationships/customXml" Target="../ink/ink1144.xml"/><Relationship Id="rId130" Type="http://schemas.openxmlformats.org/officeDocument/2006/relationships/customXml" Target="../ink/ink1188.xml"/><Relationship Id="rId135" Type="http://schemas.openxmlformats.org/officeDocument/2006/relationships/customXml" Target="../ink/ink1193.xml"/><Relationship Id="rId151" Type="http://schemas.openxmlformats.org/officeDocument/2006/relationships/customXml" Target="../ink/ink1209.xml"/><Relationship Id="rId13" Type="http://schemas.openxmlformats.org/officeDocument/2006/relationships/customXml" Target="../ink/ink1071.xml"/><Relationship Id="rId18" Type="http://schemas.openxmlformats.org/officeDocument/2006/relationships/customXml" Target="../ink/ink1076.xml"/><Relationship Id="rId39" Type="http://schemas.openxmlformats.org/officeDocument/2006/relationships/customXml" Target="../ink/ink1097.xml"/><Relationship Id="rId109" Type="http://schemas.openxmlformats.org/officeDocument/2006/relationships/customXml" Target="../ink/ink1167.xml"/><Relationship Id="rId34" Type="http://schemas.openxmlformats.org/officeDocument/2006/relationships/customXml" Target="../ink/ink1092.xml"/><Relationship Id="rId50" Type="http://schemas.openxmlformats.org/officeDocument/2006/relationships/customXml" Target="../ink/ink1108.xml"/><Relationship Id="rId55" Type="http://schemas.openxmlformats.org/officeDocument/2006/relationships/customXml" Target="../ink/ink1113.xml"/><Relationship Id="rId76" Type="http://schemas.openxmlformats.org/officeDocument/2006/relationships/customXml" Target="../ink/ink1134.xml"/><Relationship Id="rId97" Type="http://schemas.openxmlformats.org/officeDocument/2006/relationships/customXml" Target="../ink/ink1155.xml"/><Relationship Id="rId104" Type="http://schemas.openxmlformats.org/officeDocument/2006/relationships/customXml" Target="../ink/ink1162.xml"/><Relationship Id="rId120" Type="http://schemas.openxmlformats.org/officeDocument/2006/relationships/customXml" Target="../ink/ink1178.xml"/><Relationship Id="rId125" Type="http://schemas.openxmlformats.org/officeDocument/2006/relationships/customXml" Target="../ink/ink1183.xml"/><Relationship Id="rId141" Type="http://schemas.openxmlformats.org/officeDocument/2006/relationships/customXml" Target="../ink/ink1199.xml"/><Relationship Id="rId146" Type="http://schemas.openxmlformats.org/officeDocument/2006/relationships/customXml" Target="../ink/ink1204.xml"/><Relationship Id="rId7" Type="http://schemas.openxmlformats.org/officeDocument/2006/relationships/customXml" Target="../ink/ink1065.xml"/><Relationship Id="rId71" Type="http://schemas.openxmlformats.org/officeDocument/2006/relationships/customXml" Target="../ink/ink1129.xml"/><Relationship Id="rId92" Type="http://schemas.openxmlformats.org/officeDocument/2006/relationships/customXml" Target="../ink/ink115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087.xml"/><Relationship Id="rId24" Type="http://schemas.openxmlformats.org/officeDocument/2006/relationships/customXml" Target="../ink/ink1082.xml"/><Relationship Id="rId40" Type="http://schemas.openxmlformats.org/officeDocument/2006/relationships/customXml" Target="../ink/ink1098.xml"/><Relationship Id="rId45" Type="http://schemas.openxmlformats.org/officeDocument/2006/relationships/customXml" Target="../ink/ink1103.xml"/><Relationship Id="rId66" Type="http://schemas.openxmlformats.org/officeDocument/2006/relationships/customXml" Target="../ink/ink1124.xml"/><Relationship Id="rId87" Type="http://schemas.openxmlformats.org/officeDocument/2006/relationships/customXml" Target="../ink/ink1145.xml"/><Relationship Id="rId110" Type="http://schemas.openxmlformats.org/officeDocument/2006/relationships/customXml" Target="../ink/ink1168.xml"/><Relationship Id="rId115" Type="http://schemas.openxmlformats.org/officeDocument/2006/relationships/customXml" Target="../ink/ink1173.xml"/><Relationship Id="rId131" Type="http://schemas.openxmlformats.org/officeDocument/2006/relationships/customXml" Target="../ink/ink1189.xml"/><Relationship Id="rId136" Type="http://schemas.openxmlformats.org/officeDocument/2006/relationships/customXml" Target="../ink/ink1194.xml"/><Relationship Id="rId61" Type="http://schemas.openxmlformats.org/officeDocument/2006/relationships/customXml" Target="../ink/ink1119.xml"/><Relationship Id="rId82" Type="http://schemas.openxmlformats.org/officeDocument/2006/relationships/customXml" Target="../ink/ink1140.xml"/><Relationship Id="rId152" Type="http://schemas.openxmlformats.org/officeDocument/2006/relationships/image" Target="../media/image37.emf"/><Relationship Id="rId19" Type="http://schemas.openxmlformats.org/officeDocument/2006/relationships/customXml" Target="../ink/ink1077.xml"/><Relationship Id="rId14" Type="http://schemas.openxmlformats.org/officeDocument/2006/relationships/customXml" Target="../ink/ink1072.xml"/><Relationship Id="rId30" Type="http://schemas.openxmlformats.org/officeDocument/2006/relationships/customXml" Target="../ink/ink1088.xml"/><Relationship Id="rId35" Type="http://schemas.openxmlformats.org/officeDocument/2006/relationships/customXml" Target="../ink/ink1093.xml"/><Relationship Id="rId56" Type="http://schemas.openxmlformats.org/officeDocument/2006/relationships/customXml" Target="../ink/ink1114.xml"/><Relationship Id="rId77" Type="http://schemas.openxmlformats.org/officeDocument/2006/relationships/customXml" Target="../ink/ink1135.xml"/><Relationship Id="rId100" Type="http://schemas.openxmlformats.org/officeDocument/2006/relationships/customXml" Target="../ink/ink1158.xml"/><Relationship Id="rId105" Type="http://schemas.openxmlformats.org/officeDocument/2006/relationships/customXml" Target="../ink/ink1163.xml"/><Relationship Id="rId126" Type="http://schemas.openxmlformats.org/officeDocument/2006/relationships/customXml" Target="../ink/ink1184.xml"/><Relationship Id="rId147" Type="http://schemas.openxmlformats.org/officeDocument/2006/relationships/customXml" Target="../ink/ink1205.xml"/><Relationship Id="rId8" Type="http://schemas.openxmlformats.org/officeDocument/2006/relationships/customXml" Target="../ink/ink1066.xml"/><Relationship Id="rId51" Type="http://schemas.openxmlformats.org/officeDocument/2006/relationships/customXml" Target="../ink/ink1109.xml"/><Relationship Id="rId72" Type="http://schemas.openxmlformats.org/officeDocument/2006/relationships/customXml" Target="../ink/ink1130.xml"/><Relationship Id="rId93" Type="http://schemas.openxmlformats.org/officeDocument/2006/relationships/customXml" Target="../ink/ink1151.xml"/><Relationship Id="rId98" Type="http://schemas.openxmlformats.org/officeDocument/2006/relationships/customXml" Target="../ink/ink1156.xml"/><Relationship Id="rId121" Type="http://schemas.openxmlformats.org/officeDocument/2006/relationships/customXml" Target="../ink/ink1179.xml"/><Relationship Id="rId142" Type="http://schemas.openxmlformats.org/officeDocument/2006/relationships/customXml" Target="../ink/ink1200.xml"/><Relationship Id="rId3" Type="http://schemas.openxmlformats.org/officeDocument/2006/relationships/image" Target="../media/image34.png"/><Relationship Id="rId25" Type="http://schemas.openxmlformats.org/officeDocument/2006/relationships/customXml" Target="../ink/ink1083.xml"/><Relationship Id="rId46" Type="http://schemas.openxmlformats.org/officeDocument/2006/relationships/customXml" Target="../ink/ink1104.xml"/><Relationship Id="rId67" Type="http://schemas.openxmlformats.org/officeDocument/2006/relationships/customXml" Target="../ink/ink1125.xml"/><Relationship Id="rId116" Type="http://schemas.openxmlformats.org/officeDocument/2006/relationships/customXml" Target="../ink/ink1174.xml"/><Relationship Id="rId137" Type="http://schemas.openxmlformats.org/officeDocument/2006/relationships/customXml" Target="../ink/ink1195.xml"/><Relationship Id="rId20" Type="http://schemas.openxmlformats.org/officeDocument/2006/relationships/customXml" Target="../ink/ink1078.xml"/><Relationship Id="rId41" Type="http://schemas.openxmlformats.org/officeDocument/2006/relationships/customXml" Target="../ink/ink1099.xml"/><Relationship Id="rId62" Type="http://schemas.openxmlformats.org/officeDocument/2006/relationships/customXml" Target="../ink/ink1120.xml"/><Relationship Id="rId83" Type="http://schemas.openxmlformats.org/officeDocument/2006/relationships/customXml" Target="../ink/ink1141.xml"/><Relationship Id="rId88" Type="http://schemas.openxmlformats.org/officeDocument/2006/relationships/customXml" Target="../ink/ink1146.xml"/><Relationship Id="rId111" Type="http://schemas.openxmlformats.org/officeDocument/2006/relationships/customXml" Target="../ink/ink1169.xml"/><Relationship Id="rId132" Type="http://schemas.openxmlformats.org/officeDocument/2006/relationships/customXml" Target="../ink/ink1190.xml"/><Relationship Id="rId15" Type="http://schemas.openxmlformats.org/officeDocument/2006/relationships/customXml" Target="../ink/ink1073.xml"/><Relationship Id="rId36" Type="http://schemas.openxmlformats.org/officeDocument/2006/relationships/customXml" Target="../ink/ink1094.xml"/><Relationship Id="rId57" Type="http://schemas.openxmlformats.org/officeDocument/2006/relationships/customXml" Target="../ink/ink1115.xml"/><Relationship Id="rId106" Type="http://schemas.openxmlformats.org/officeDocument/2006/relationships/customXml" Target="../ink/ink1164.xml"/><Relationship Id="rId127" Type="http://schemas.openxmlformats.org/officeDocument/2006/relationships/customXml" Target="../ink/ink1185.xml"/><Relationship Id="rId10" Type="http://schemas.openxmlformats.org/officeDocument/2006/relationships/customXml" Target="../ink/ink1068.xml"/><Relationship Id="rId31" Type="http://schemas.openxmlformats.org/officeDocument/2006/relationships/customXml" Target="../ink/ink1089.xml"/><Relationship Id="rId52" Type="http://schemas.openxmlformats.org/officeDocument/2006/relationships/customXml" Target="../ink/ink1110.xml"/><Relationship Id="rId73" Type="http://schemas.openxmlformats.org/officeDocument/2006/relationships/customXml" Target="../ink/ink1131.xml"/><Relationship Id="rId78" Type="http://schemas.openxmlformats.org/officeDocument/2006/relationships/customXml" Target="../ink/ink1136.xml"/><Relationship Id="rId94" Type="http://schemas.openxmlformats.org/officeDocument/2006/relationships/customXml" Target="../ink/ink1152.xml"/><Relationship Id="rId99" Type="http://schemas.openxmlformats.org/officeDocument/2006/relationships/customXml" Target="../ink/ink1157.xml"/><Relationship Id="rId101" Type="http://schemas.openxmlformats.org/officeDocument/2006/relationships/customXml" Target="../ink/ink1159.xml"/><Relationship Id="rId122" Type="http://schemas.openxmlformats.org/officeDocument/2006/relationships/customXml" Target="../ink/ink1180.xml"/><Relationship Id="rId143" Type="http://schemas.openxmlformats.org/officeDocument/2006/relationships/customXml" Target="../ink/ink1201.xml"/><Relationship Id="rId148" Type="http://schemas.openxmlformats.org/officeDocument/2006/relationships/customXml" Target="../ink/ink1206.xml"/><Relationship Id="rId4" Type="http://schemas.openxmlformats.org/officeDocument/2006/relationships/image" Target="../media/image35.png"/><Relationship Id="rId9" Type="http://schemas.openxmlformats.org/officeDocument/2006/relationships/customXml" Target="../ink/ink1067.xml"/><Relationship Id="rId26" Type="http://schemas.openxmlformats.org/officeDocument/2006/relationships/customXml" Target="../ink/ink1084.xml"/><Relationship Id="rId47" Type="http://schemas.openxmlformats.org/officeDocument/2006/relationships/customXml" Target="../ink/ink1105.xml"/><Relationship Id="rId68" Type="http://schemas.openxmlformats.org/officeDocument/2006/relationships/customXml" Target="../ink/ink1126.xml"/><Relationship Id="rId89" Type="http://schemas.openxmlformats.org/officeDocument/2006/relationships/customXml" Target="../ink/ink1147.xml"/><Relationship Id="rId112" Type="http://schemas.openxmlformats.org/officeDocument/2006/relationships/customXml" Target="../ink/ink1170.xml"/><Relationship Id="rId133" Type="http://schemas.openxmlformats.org/officeDocument/2006/relationships/customXml" Target="../ink/ink1191.xml"/><Relationship Id="rId16" Type="http://schemas.openxmlformats.org/officeDocument/2006/relationships/customXml" Target="../ink/ink1074.xml"/><Relationship Id="rId37" Type="http://schemas.openxmlformats.org/officeDocument/2006/relationships/customXml" Target="../ink/ink1095.xml"/><Relationship Id="rId58" Type="http://schemas.openxmlformats.org/officeDocument/2006/relationships/customXml" Target="../ink/ink1116.xml"/><Relationship Id="rId79" Type="http://schemas.openxmlformats.org/officeDocument/2006/relationships/customXml" Target="../ink/ink1137.xml"/><Relationship Id="rId102" Type="http://schemas.openxmlformats.org/officeDocument/2006/relationships/customXml" Target="../ink/ink1160.xml"/><Relationship Id="rId123" Type="http://schemas.openxmlformats.org/officeDocument/2006/relationships/customXml" Target="../ink/ink1181.xml"/><Relationship Id="rId144" Type="http://schemas.openxmlformats.org/officeDocument/2006/relationships/customXml" Target="../ink/ink1202.xml"/><Relationship Id="rId90" Type="http://schemas.openxmlformats.org/officeDocument/2006/relationships/customXml" Target="../ink/ink114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4.xml"/><Relationship Id="rId13" Type="http://schemas.openxmlformats.org/officeDocument/2006/relationships/customXml" Target="../ink/ink1219.xml"/><Relationship Id="rId3" Type="http://schemas.openxmlformats.org/officeDocument/2006/relationships/image" Target="../media/image38.png"/><Relationship Id="rId7" Type="http://schemas.openxmlformats.org/officeDocument/2006/relationships/customXml" Target="../ink/ink1213.xml"/><Relationship Id="rId12" Type="http://schemas.openxmlformats.org/officeDocument/2006/relationships/customXml" Target="../ink/ink12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6" Type="http://schemas.openxmlformats.org/officeDocument/2006/relationships/customXml" Target="../ink/ink1212.xml"/><Relationship Id="rId11" Type="http://schemas.openxmlformats.org/officeDocument/2006/relationships/customXml" Target="../ink/ink1217.xml"/><Relationship Id="rId5" Type="http://schemas.openxmlformats.org/officeDocument/2006/relationships/customXml" Target="../ink/ink1211.xml"/><Relationship Id="rId10" Type="http://schemas.openxmlformats.org/officeDocument/2006/relationships/customXml" Target="../ink/ink1216.xml"/><Relationship Id="rId4" Type="http://schemas.openxmlformats.org/officeDocument/2006/relationships/customXml" Target="../ink/ink1210.xml"/><Relationship Id="rId9" Type="http://schemas.openxmlformats.org/officeDocument/2006/relationships/customXml" Target="../ink/ink121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29.xml"/><Relationship Id="rId18" Type="http://schemas.openxmlformats.org/officeDocument/2006/relationships/customXml" Target="../ink/ink1234.xml"/><Relationship Id="rId26" Type="http://schemas.openxmlformats.org/officeDocument/2006/relationships/customXml" Target="../ink/ink1242.xml"/><Relationship Id="rId39" Type="http://schemas.openxmlformats.org/officeDocument/2006/relationships/customXml" Target="../ink/ink1255.xml"/><Relationship Id="rId21" Type="http://schemas.openxmlformats.org/officeDocument/2006/relationships/customXml" Target="../ink/ink1237.xml"/><Relationship Id="rId34" Type="http://schemas.openxmlformats.org/officeDocument/2006/relationships/customXml" Target="../ink/ink1250.xml"/><Relationship Id="rId42" Type="http://schemas.openxmlformats.org/officeDocument/2006/relationships/customXml" Target="../ink/ink1258.xml"/><Relationship Id="rId47" Type="http://schemas.openxmlformats.org/officeDocument/2006/relationships/customXml" Target="../ink/ink1263.xml"/><Relationship Id="rId50" Type="http://schemas.openxmlformats.org/officeDocument/2006/relationships/customXml" Target="../ink/ink1266.xml"/><Relationship Id="rId7" Type="http://schemas.openxmlformats.org/officeDocument/2006/relationships/customXml" Target="../ink/ink1223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232.xml"/><Relationship Id="rId29" Type="http://schemas.openxmlformats.org/officeDocument/2006/relationships/customXml" Target="../ink/ink1245.xml"/><Relationship Id="rId11" Type="http://schemas.openxmlformats.org/officeDocument/2006/relationships/customXml" Target="../ink/ink1227.xml"/><Relationship Id="rId24" Type="http://schemas.openxmlformats.org/officeDocument/2006/relationships/customXml" Target="../ink/ink1240.xml"/><Relationship Id="rId32" Type="http://schemas.openxmlformats.org/officeDocument/2006/relationships/customXml" Target="../ink/ink1248.xml"/><Relationship Id="rId37" Type="http://schemas.openxmlformats.org/officeDocument/2006/relationships/customXml" Target="../ink/ink1253.xml"/><Relationship Id="rId40" Type="http://schemas.openxmlformats.org/officeDocument/2006/relationships/customXml" Target="../ink/ink1256.xml"/><Relationship Id="rId45" Type="http://schemas.openxmlformats.org/officeDocument/2006/relationships/customXml" Target="../ink/ink1261.xml"/><Relationship Id="rId5" Type="http://schemas.openxmlformats.org/officeDocument/2006/relationships/customXml" Target="../ink/ink1221.xml"/><Relationship Id="rId15" Type="http://schemas.openxmlformats.org/officeDocument/2006/relationships/customXml" Target="../ink/ink1231.xml"/><Relationship Id="rId23" Type="http://schemas.openxmlformats.org/officeDocument/2006/relationships/customXml" Target="../ink/ink1239.xml"/><Relationship Id="rId28" Type="http://schemas.openxmlformats.org/officeDocument/2006/relationships/customXml" Target="../ink/ink1244.xml"/><Relationship Id="rId36" Type="http://schemas.openxmlformats.org/officeDocument/2006/relationships/customXml" Target="../ink/ink1252.xml"/><Relationship Id="rId49" Type="http://schemas.openxmlformats.org/officeDocument/2006/relationships/customXml" Target="../ink/ink1265.xml"/><Relationship Id="rId10" Type="http://schemas.openxmlformats.org/officeDocument/2006/relationships/customXml" Target="../ink/ink1226.xml"/><Relationship Id="rId19" Type="http://schemas.openxmlformats.org/officeDocument/2006/relationships/customXml" Target="../ink/ink1235.xml"/><Relationship Id="rId31" Type="http://schemas.openxmlformats.org/officeDocument/2006/relationships/customXml" Target="../ink/ink1247.xml"/><Relationship Id="rId44" Type="http://schemas.openxmlformats.org/officeDocument/2006/relationships/customXml" Target="../ink/ink1260.xml"/><Relationship Id="rId52" Type="http://schemas.openxmlformats.org/officeDocument/2006/relationships/image" Target="../media/image39.emf"/><Relationship Id="rId4" Type="http://schemas.openxmlformats.org/officeDocument/2006/relationships/customXml" Target="../ink/ink1220.xml"/><Relationship Id="rId9" Type="http://schemas.openxmlformats.org/officeDocument/2006/relationships/customXml" Target="../ink/ink1225.xml"/><Relationship Id="rId14" Type="http://schemas.openxmlformats.org/officeDocument/2006/relationships/customXml" Target="../ink/ink1230.xml"/><Relationship Id="rId22" Type="http://schemas.openxmlformats.org/officeDocument/2006/relationships/customXml" Target="../ink/ink1238.xml"/><Relationship Id="rId27" Type="http://schemas.openxmlformats.org/officeDocument/2006/relationships/customXml" Target="../ink/ink1243.xml"/><Relationship Id="rId30" Type="http://schemas.openxmlformats.org/officeDocument/2006/relationships/customXml" Target="../ink/ink1246.xml"/><Relationship Id="rId35" Type="http://schemas.openxmlformats.org/officeDocument/2006/relationships/customXml" Target="../ink/ink1251.xml"/><Relationship Id="rId43" Type="http://schemas.openxmlformats.org/officeDocument/2006/relationships/customXml" Target="../ink/ink1259.xml"/><Relationship Id="rId48" Type="http://schemas.openxmlformats.org/officeDocument/2006/relationships/customXml" Target="../ink/ink1264.xml"/><Relationship Id="rId8" Type="http://schemas.openxmlformats.org/officeDocument/2006/relationships/customXml" Target="../ink/ink1224.xml"/><Relationship Id="rId51" Type="http://schemas.openxmlformats.org/officeDocument/2006/relationships/customXml" Target="../ink/ink1267.xml"/><Relationship Id="rId3" Type="http://schemas.openxmlformats.org/officeDocument/2006/relationships/image" Target="../media/image38.png"/><Relationship Id="rId12" Type="http://schemas.openxmlformats.org/officeDocument/2006/relationships/customXml" Target="../ink/ink1228.xml"/><Relationship Id="rId17" Type="http://schemas.openxmlformats.org/officeDocument/2006/relationships/customXml" Target="../ink/ink1233.xml"/><Relationship Id="rId25" Type="http://schemas.openxmlformats.org/officeDocument/2006/relationships/customXml" Target="../ink/ink1241.xml"/><Relationship Id="rId33" Type="http://schemas.openxmlformats.org/officeDocument/2006/relationships/customXml" Target="../ink/ink1249.xml"/><Relationship Id="rId38" Type="http://schemas.openxmlformats.org/officeDocument/2006/relationships/customXml" Target="../ink/ink1254.xml"/><Relationship Id="rId46" Type="http://schemas.openxmlformats.org/officeDocument/2006/relationships/customXml" Target="../ink/ink1262.xml"/><Relationship Id="rId20" Type="http://schemas.openxmlformats.org/officeDocument/2006/relationships/customXml" Target="../ink/ink1236.xml"/><Relationship Id="rId41" Type="http://schemas.openxmlformats.org/officeDocument/2006/relationships/customXml" Target="../ink/ink1257.xml"/><Relationship Id="rId1" Type="http://schemas.openxmlformats.org/officeDocument/2006/relationships/tags" Target="../tags/tag89.xml"/><Relationship Id="rId6" Type="http://schemas.openxmlformats.org/officeDocument/2006/relationships/customXml" Target="../ink/ink12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1.xml"/><Relationship Id="rId13" Type="http://schemas.openxmlformats.org/officeDocument/2006/relationships/customXml" Target="../ink/ink1276.xml"/><Relationship Id="rId3" Type="http://schemas.openxmlformats.org/officeDocument/2006/relationships/image" Target="../media/image40.png"/><Relationship Id="rId7" Type="http://schemas.openxmlformats.org/officeDocument/2006/relationships/customXml" Target="../ink/ink1270.xml"/><Relationship Id="rId12" Type="http://schemas.openxmlformats.org/officeDocument/2006/relationships/customXml" Target="../ink/ink127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customXml" Target="../ink/ink1269.xml"/><Relationship Id="rId11" Type="http://schemas.openxmlformats.org/officeDocument/2006/relationships/customXml" Target="../ink/ink1274.xml"/><Relationship Id="rId5" Type="http://schemas.openxmlformats.org/officeDocument/2006/relationships/customXml" Target="../ink/ink1268.xml"/><Relationship Id="rId15" Type="http://schemas.openxmlformats.org/officeDocument/2006/relationships/image" Target="../media/image42.emf"/><Relationship Id="rId10" Type="http://schemas.openxmlformats.org/officeDocument/2006/relationships/customXml" Target="../ink/ink1273.xml"/><Relationship Id="rId4" Type="http://schemas.openxmlformats.org/officeDocument/2006/relationships/image" Target="../media/image41.png"/><Relationship Id="rId9" Type="http://schemas.openxmlformats.org/officeDocument/2006/relationships/customXml" Target="../ink/ink1272.xml"/><Relationship Id="rId14" Type="http://schemas.openxmlformats.org/officeDocument/2006/relationships/customXml" Target="../ink/ink1277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90.xml"/><Relationship Id="rId21" Type="http://schemas.openxmlformats.org/officeDocument/2006/relationships/customXml" Target="../ink/ink1294.xml"/><Relationship Id="rId42" Type="http://schemas.openxmlformats.org/officeDocument/2006/relationships/customXml" Target="../ink/ink1315.xml"/><Relationship Id="rId63" Type="http://schemas.openxmlformats.org/officeDocument/2006/relationships/customXml" Target="../ink/ink1336.xml"/><Relationship Id="rId84" Type="http://schemas.openxmlformats.org/officeDocument/2006/relationships/customXml" Target="../ink/ink1357.xml"/><Relationship Id="rId138" Type="http://schemas.openxmlformats.org/officeDocument/2006/relationships/customXml" Target="../ink/ink1411.xml"/><Relationship Id="rId159" Type="http://schemas.openxmlformats.org/officeDocument/2006/relationships/customXml" Target="../ink/ink1432.xml"/><Relationship Id="rId170" Type="http://schemas.openxmlformats.org/officeDocument/2006/relationships/customXml" Target="../ink/ink1443.xml"/><Relationship Id="rId107" Type="http://schemas.openxmlformats.org/officeDocument/2006/relationships/customXml" Target="../ink/ink1380.xml"/><Relationship Id="rId11" Type="http://schemas.openxmlformats.org/officeDocument/2006/relationships/customXml" Target="../ink/ink1284.xml"/><Relationship Id="rId32" Type="http://schemas.openxmlformats.org/officeDocument/2006/relationships/customXml" Target="../ink/ink1305.xml"/><Relationship Id="rId53" Type="http://schemas.openxmlformats.org/officeDocument/2006/relationships/customXml" Target="../ink/ink1326.xml"/><Relationship Id="rId74" Type="http://schemas.openxmlformats.org/officeDocument/2006/relationships/customXml" Target="../ink/ink1347.xml"/><Relationship Id="rId128" Type="http://schemas.openxmlformats.org/officeDocument/2006/relationships/customXml" Target="../ink/ink1401.xml"/><Relationship Id="rId149" Type="http://schemas.openxmlformats.org/officeDocument/2006/relationships/customXml" Target="../ink/ink1422.xml"/><Relationship Id="rId5" Type="http://schemas.openxmlformats.org/officeDocument/2006/relationships/customXml" Target="../ink/ink1278.xml"/><Relationship Id="rId95" Type="http://schemas.openxmlformats.org/officeDocument/2006/relationships/customXml" Target="../ink/ink1368.xml"/><Relationship Id="rId160" Type="http://schemas.openxmlformats.org/officeDocument/2006/relationships/customXml" Target="../ink/ink1433.xml"/><Relationship Id="rId22" Type="http://schemas.openxmlformats.org/officeDocument/2006/relationships/customXml" Target="../ink/ink1295.xml"/><Relationship Id="rId43" Type="http://schemas.openxmlformats.org/officeDocument/2006/relationships/customXml" Target="../ink/ink1316.xml"/><Relationship Id="rId64" Type="http://schemas.openxmlformats.org/officeDocument/2006/relationships/customXml" Target="../ink/ink1337.xml"/><Relationship Id="rId118" Type="http://schemas.openxmlformats.org/officeDocument/2006/relationships/customXml" Target="../ink/ink1391.xml"/><Relationship Id="rId139" Type="http://schemas.openxmlformats.org/officeDocument/2006/relationships/customXml" Target="../ink/ink1412.xml"/><Relationship Id="rId85" Type="http://schemas.openxmlformats.org/officeDocument/2006/relationships/customXml" Target="../ink/ink1358.xml"/><Relationship Id="rId150" Type="http://schemas.openxmlformats.org/officeDocument/2006/relationships/customXml" Target="../ink/ink1423.xml"/><Relationship Id="rId171" Type="http://schemas.openxmlformats.org/officeDocument/2006/relationships/image" Target="../media/image43.emf"/><Relationship Id="rId12" Type="http://schemas.openxmlformats.org/officeDocument/2006/relationships/customXml" Target="../ink/ink1285.xml"/><Relationship Id="rId33" Type="http://schemas.openxmlformats.org/officeDocument/2006/relationships/customXml" Target="../ink/ink1306.xml"/><Relationship Id="rId108" Type="http://schemas.openxmlformats.org/officeDocument/2006/relationships/customXml" Target="../ink/ink1381.xml"/><Relationship Id="rId129" Type="http://schemas.openxmlformats.org/officeDocument/2006/relationships/customXml" Target="../ink/ink1402.xml"/><Relationship Id="rId54" Type="http://schemas.openxmlformats.org/officeDocument/2006/relationships/customXml" Target="../ink/ink1327.xml"/><Relationship Id="rId70" Type="http://schemas.openxmlformats.org/officeDocument/2006/relationships/customXml" Target="../ink/ink1343.xml"/><Relationship Id="rId75" Type="http://schemas.openxmlformats.org/officeDocument/2006/relationships/customXml" Target="../ink/ink1348.xml"/><Relationship Id="rId91" Type="http://schemas.openxmlformats.org/officeDocument/2006/relationships/customXml" Target="../ink/ink1364.xml"/><Relationship Id="rId96" Type="http://schemas.openxmlformats.org/officeDocument/2006/relationships/customXml" Target="../ink/ink1369.xml"/><Relationship Id="rId140" Type="http://schemas.openxmlformats.org/officeDocument/2006/relationships/customXml" Target="../ink/ink1413.xml"/><Relationship Id="rId145" Type="http://schemas.openxmlformats.org/officeDocument/2006/relationships/customXml" Target="../ink/ink1418.xml"/><Relationship Id="rId161" Type="http://schemas.openxmlformats.org/officeDocument/2006/relationships/customXml" Target="../ink/ink1434.xml"/><Relationship Id="rId166" Type="http://schemas.openxmlformats.org/officeDocument/2006/relationships/customXml" Target="../ink/ink1439.xml"/><Relationship Id="rId1" Type="http://schemas.openxmlformats.org/officeDocument/2006/relationships/tags" Target="../tags/tag91.xml"/><Relationship Id="rId6" Type="http://schemas.openxmlformats.org/officeDocument/2006/relationships/customXml" Target="../ink/ink1279.xml"/><Relationship Id="rId23" Type="http://schemas.openxmlformats.org/officeDocument/2006/relationships/customXml" Target="../ink/ink1296.xml"/><Relationship Id="rId28" Type="http://schemas.openxmlformats.org/officeDocument/2006/relationships/customXml" Target="../ink/ink1301.xml"/><Relationship Id="rId49" Type="http://schemas.openxmlformats.org/officeDocument/2006/relationships/customXml" Target="../ink/ink1322.xml"/><Relationship Id="rId114" Type="http://schemas.openxmlformats.org/officeDocument/2006/relationships/customXml" Target="../ink/ink1387.xml"/><Relationship Id="rId119" Type="http://schemas.openxmlformats.org/officeDocument/2006/relationships/customXml" Target="../ink/ink1392.xml"/><Relationship Id="rId44" Type="http://schemas.openxmlformats.org/officeDocument/2006/relationships/customXml" Target="../ink/ink1317.xml"/><Relationship Id="rId60" Type="http://schemas.openxmlformats.org/officeDocument/2006/relationships/customXml" Target="../ink/ink1333.xml"/><Relationship Id="rId65" Type="http://schemas.openxmlformats.org/officeDocument/2006/relationships/customXml" Target="../ink/ink1338.xml"/><Relationship Id="rId81" Type="http://schemas.openxmlformats.org/officeDocument/2006/relationships/customXml" Target="../ink/ink1354.xml"/><Relationship Id="rId86" Type="http://schemas.openxmlformats.org/officeDocument/2006/relationships/customXml" Target="../ink/ink1359.xml"/><Relationship Id="rId130" Type="http://schemas.openxmlformats.org/officeDocument/2006/relationships/customXml" Target="../ink/ink1403.xml"/><Relationship Id="rId135" Type="http://schemas.openxmlformats.org/officeDocument/2006/relationships/customXml" Target="../ink/ink1408.xml"/><Relationship Id="rId151" Type="http://schemas.openxmlformats.org/officeDocument/2006/relationships/customXml" Target="../ink/ink1424.xml"/><Relationship Id="rId156" Type="http://schemas.openxmlformats.org/officeDocument/2006/relationships/customXml" Target="../ink/ink1429.xml"/><Relationship Id="rId13" Type="http://schemas.openxmlformats.org/officeDocument/2006/relationships/customXml" Target="../ink/ink1286.xml"/><Relationship Id="rId18" Type="http://schemas.openxmlformats.org/officeDocument/2006/relationships/customXml" Target="../ink/ink1291.xml"/><Relationship Id="rId39" Type="http://schemas.openxmlformats.org/officeDocument/2006/relationships/customXml" Target="../ink/ink1312.xml"/><Relationship Id="rId109" Type="http://schemas.openxmlformats.org/officeDocument/2006/relationships/customXml" Target="../ink/ink1382.xml"/><Relationship Id="rId34" Type="http://schemas.openxmlformats.org/officeDocument/2006/relationships/customXml" Target="../ink/ink1307.xml"/><Relationship Id="rId50" Type="http://schemas.openxmlformats.org/officeDocument/2006/relationships/customXml" Target="../ink/ink1323.xml"/><Relationship Id="rId55" Type="http://schemas.openxmlformats.org/officeDocument/2006/relationships/customXml" Target="../ink/ink1328.xml"/><Relationship Id="rId76" Type="http://schemas.openxmlformats.org/officeDocument/2006/relationships/customXml" Target="../ink/ink1349.xml"/><Relationship Id="rId97" Type="http://schemas.openxmlformats.org/officeDocument/2006/relationships/customXml" Target="../ink/ink1370.xml"/><Relationship Id="rId104" Type="http://schemas.openxmlformats.org/officeDocument/2006/relationships/customXml" Target="../ink/ink1377.xml"/><Relationship Id="rId120" Type="http://schemas.openxmlformats.org/officeDocument/2006/relationships/customXml" Target="../ink/ink1393.xml"/><Relationship Id="rId125" Type="http://schemas.openxmlformats.org/officeDocument/2006/relationships/customXml" Target="../ink/ink1398.xml"/><Relationship Id="rId141" Type="http://schemas.openxmlformats.org/officeDocument/2006/relationships/customXml" Target="../ink/ink1414.xml"/><Relationship Id="rId146" Type="http://schemas.openxmlformats.org/officeDocument/2006/relationships/customXml" Target="../ink/ink1419.xml"/><Relationship Id="rId167" Type="http://schemas.openxmlformats.org/officeDocument/2006/relationships/customXml" Target="../ink/ink1440.xml"/><Relationship Id="rId7" Type="http://schemas.openxmlformats.org/officeDocument/2006/relationships/customXml" Target="../ink/ink1280.xml"/><Relationship Id="rId71" Type="http://schemas.openxmlformats.org/officeDocument/2006/relationships/customXml" Target="../ink/ink1344.xml"/><Relationship Id="rId92" Type="http://schemas.openxmlformats.org/officeDocument/2006/relationships/customXml" Target="../ink/ink1365.xml"/><Relationship Id="rId162" Type="http://schemas.openxmlformats.org/officeDocument/2006/relationships/customXml" Target="../ink/ink1435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302.xml"/><Relationship Id="rId24" Type="http://schemas.openxmlformats.org/officeDocument/2006/relationships/customXml" Target="../ink/ink1297.xml"/><Relationship Id="rId40" Type="http://schemas.openxmlformats.org/officeDocument/2006/relationships/customXml" Target="../ink/ink1313.xml"/><Relationship Id="rId45" Type="http://schemas.openxmlformats.org/officeDocument/2006/relationships/customXml" Target="../ink/ink1318.xml"/><Relationship Id="rId66" Type="http://schemas.openxmlformats.org/officeDocument/2006/relationships/customXml" Target="../ink/ink1339.xml"/><Relationship Id="rId87" Type="http://schemas.openxmlformats.org/officeDocument/2006/relationships/customXml" Target="../ink/ink1360.xml"/><Relationship Id="rId110" Type="http://schemas.openxmlformats.org/officeDocument/2006/relationships/customXml" Target="../ink/ink1383.xml"/><Relationship Id="rId115" Type="http://schemas.openxmlformats.org/officeDocument/2006/relationships/customXml" Target="../ink/ink1388.xml"/><Relationship Id="rId131" Type="http://schemas.openxmlformats.org/officeDocument/2006/relationships/customXml" Target="../ink/ink1404.xml"/><Relationship Id="rId136" Type="http://schemas.openxmlformats.org/officeDocument/2006/relationships/customXml" Target="../ink/ink1409.xml"/><Relationship Id="rId157" Type="http://schemas.openxmlformats.org/officeDocument/2006/relationships/customXml" Target="../ink/ink1430.xml"/><Relationship Id="rId61" Type="http://schemas.openxmlformats.org/officeDocument/2006/relationships/customXml" Target="../ink/ink1334.xml"/><Relationship Id="rId82" Type="http://schemas.openxmlformats.org/officeDocument/2006/relationships/customXml" Target="../ink/ink1355.xml"/><Relationship Id="rId152" Type="http://schemas.openxmlformats.org/officeDocument/2006/relationships/customXml" Target="../ink/ink1425.xml"/><Relationship Id="rId19" Type="http://schemas.openxmlformats.org/officeDocument/2006/relationships/customXml" Target="../ink/ink1292.xml"/><Relationship Id="rId14" Type="http://schemas.openxmlformats.org/officeDocument/2006/relationships/customXml" Target="../ink/ink1287.xml"/><Relationship Id="rId30" Type="http://schemas.openxmlformats.org/officeDocument/2006/relationships/customXml" Target="../ink/ink1303.xml"/><Relationship Id="rId35" Type="http://schemas.openxmlformats.org/officeDocument/2006/relationships/customXml" Target="../ink/ink1308.xml"/><Relationship Id="rId56" Type="http://schemas.openxmlformats.org/officeDocument/2006/relationships/customXml" Target="../ink/ink1329.xml"/><Relationship Id="rId77" Type="http://schemas.openxmlformats.org/officeDocument/2006/relationships/customXml" Target="../ink/ink1350.xml"/><Relationship Id="rId100" Type="http://schemas.openxmlformats.org/officeDocument/2006/relationships/customXml" Target="../ink/ink1373.xml"/><Relationship Id="rId105" Type="http://schemas.openxmlformats.org/officeDocument/2006/relationships/customXml" Target="../ink/ink1378.xml"/><Relationship Id="rId126" Type="http://schemas.openxmlformats.org/officeDocument/2006/relationships/customXml" Target="../ink/ink1399.xml"/><Relationship Id="rId147" Type="http://schemas.openxmlformats.org/officeDocument/2006/relationships/customXml" Target="../ink/ink1420.xml"/><Relationship Id="rId168" Type="http://schemas.openxmlformats.org/officeDocument/2006/relationships/customXml" Target="../ink/ink1441.xml"/><Relationship Id="rId8" Type="http://schemas.openxmlformats.org/officeDocument/2006/relationships/customXml" Target="../ink/ink1281.xml"/><Relationship Id="rId51" Type="http://schemas.openxmlformats.org/officeDocument/2006/relationships/customXml" Target="../ink/ink1324.xml"/><Relationship Id="rId72" Type="http://schemas.openxmlformats.org/officeDocument/2006/relationships/customXml" Target="../ink/ink1345.xml"/><Relationship Id="rId93" Type="http://schemas.openxmlformats.org/officeDocument/2006/relationships/customXml" Target="../ink/ink1366.xml"/><Relationship Id="rId98" Type="http://schemas.openxmlformats.org/officeDocument/2006/relationships/customXml" Target="../ink/ink1371.xml"/><Relationship Id="rId121" Type="http://schemas.openxmlformats.org/officeDocument/2006/relationships/customXml" Target="../ink/ink1394.xml"/><Relationship Id="rId142" Type="http://schemas.openxmlformats.org/officeDocument/2006/relationships/customXml" Target="../ink/ink1415.xml"/><Relationship Id="rId163" Type="http://schemas.openxmlformats.org/officeDocument/2006/relationships/customXml" Target="../ink/ink1436.xml"/><Relationship Id="rId3" Type="http://schemas.openxmlformats.org/officeDocument/2006/relationships/image" Target="../media/image40.png"/><Relationship Id="rId25" Type="http://schemas.openxmlformats.org/officeDocument/2006/relationships/customXml" Target="../ink/ink1298.xml"/><Relationship Id="rId46" Type="http://schemas.openxmlformats.org/officeDocument/2006/relationships/customXml" Target="../ink/ink1319.xml"/><Relationship Id="rId67" Type="http://schemas.openxmlformats.org/officeDocument/2006/relationships/customXml" Target="../ink/ink1340.xml"/><Relationship Id="rId116" Type="http://schemas.openxmlformats.org/officeDocument/2006/relationships/customXml" Target="../ink/ink1389.xml"/><Relationship Id="rId137" Type="http://schemas.openxmlformats.org/officeDocument/2006/relationships/customXml" Target="../ink/ink1410.xml"/><Relationship Id="rId158" Type="http://schemas.openxmlformats.org/officeDocument/2006/relationships/customXml" Target="../ink/ink1431.xml"/><Relationship Id="rId20" Type="http://schemas.openxmlformats.org/officeDocument/2006/relationships/customXml" Target="../ink/ink1293.xml"/><Relationship Id="rId41" Type="http://schemas.openxmlformats.org/officeDocument/2006/relationships/customXml" Target="../ink/ink1314.xml"/><Relationship Id="rId62" Type="http://schemas.openxmlformats.org/officeDocument/2006/relationships/customXml" Target="../ink/ink1335.xml"/><Relationship Id="rId83" Type="http://schemas.openxmlformats.org/officeDocument/2006/relationships/customXml" Target="../ink/ink1356.xml"/><Relationship Id="rId88" Type="http://schemas.openxmlformats.org/officeDocument/2006/relationships/customXml" Target="../ink/ink1361.xml"/><Relationship Id="rId111" Type="http://schemas.openxmlformats.org/officeDocument/2006/relationships/customXml" Target="../ink/ink1384.xml"/><Relationship Id="rId132" Type="http://schemas.openxmlformats.org/officeDocument/2006/relationships/customXml" Target="../ink/ink1405.xml"/><Relationship Id="rId153" Type="http://schemas.openxmlformats.org/officeDocument/2006/relationships/customXml" Target="../ink/ink1426.xml"/><Relationship Id="rId15" Type="http://schemas.openxmlformats.org/officeDocument/2006/relationships/customXml" Target="../ink/ink1288.xml"/><Relationship Id="rId36" Type="http://schemas.openxmlformats.org/officeDocument/2006/relationships/customXml" Target="../ink/ink1309.xml"/><Relationship Id="rId57" Type="http://schemas.openxmlformats.org/officeDocument/2006/relationships/customXml" Target="../ink/ink1330.xml"/><Relationship Id="rId106" Type="http://schemas.openxmlformats.org/officeDocument/2006/relationships/customXml" Target="../ink/ink1379.xml"/><Relationship Id="rId127" Type="http://schemas.openxmlformats.org/officeDocument/2006/relationships/customXml" Target="../ink/ink1400.xml"/><Relationship Id="rId10" Type="http://schemas.openxmlformats.org/officeDocument/2006/relationships/customXml" Target="../ink/ink1283.xml"/><Relationship Id="rId31" Type="http://schemas.openxmlformats.org/officeDocument/2006/relationships/customXml" Target="../ink/ink1304.xml"/><Relationship Id="rId52" Type="http://schemas.openxmlformats.org/officeDocument/2006/relationships/customXml" Target="../ink/ink1325.xml"/><Relationship Id="rId73" Type="http://schemas.openxmlformats.org/officeDocument/2006/relationships/customXml" Target="../ink/ink1346.xml"/><Relationship Id="rId78" Type="http://schemas.openxmlformats.org/officeDocument/2006/relationships/customXml" Target="../ink/ink1351.xml"/><Relationship Id="rId94" Type="http://schemas.openxmlformats.org/officeDocument/2006/relationships/customXml" Target="../ink/ink1367.xml"/><Relationship Id="rId99" Type="http://schemas.openxmlformats.org/officeDocument/2006/relationships/customXml" Target="../ink/ink1372.xml"/><Relationship Id="rId101" Type="http://schemas.openxmlformats.org/officeDocument/2006/relationships/customXml" Target="../ink/ink1374.xml"/><Relationship Id="rId122" Type="http://schemas.openxmlformats.org/officeDocument/2006/relationships/customXml" Target="../ink/ink1395.xml"/><Relationship Id="rId143" Type="http://schemas.openxmlformats.org/officeDocument/2006/relationships/customXml" Target="../ink/ink1416.xml"/><Relationship Id="rId148" Type="http://schemas.openxmlformats.org/officeDocument/2006/relationships/customXml" Target="../ink/ink1421.xml"/><Relationship Id="rId164" Type="http://schemas.openxmlformats.org/officeDocument/2006/relationships/customXml" Target="../ink/ink1437.xml"/><Relationship Id="rId169" Type="http://schemas.openxmlformats.org/officeDocument/2006/relationships/customXml" Target="../ink/ink1442.xml"/><Relationship Id="rId4" Type="http://schemas.openxmlformats.org/officeDocument/2006/relationships/image" Target="../media/image41.png"/><Relationship Id="rId9" Type="http://schemas.openxmlformats.org/officeDocument/2006/relationships/customXml" Target="../ink/ink1282.xml"/><Relationship Id="rId26" Type="http://schemas.openxmlformats.org/officeDocument/2006/relationships/customXml" Target="../ink/ink1299.xml"/><Relationship Id="rId47" Type="http://schemas.openxmlformats.org/officeDocument/2006/relationships/customXml" Target="../ink/ink1320.xml"/><Relationship Id="rId68" Type="http://schemas.openxmlformats.org/officeDocument/2006/relationships/customXml" Target="../ink/ink1341.xml"/><Relationship Id="rId89" Type="http://schemas.openxmlformats.org/officeDocument/2006/relationships/customXml" Target="../ink/ink1362.xml"/><Relationship Id="rId112" Type="http://schemas.openxmlformats.org/officeDocument/2006/relationships/customXml" Target="../ink/ink1385.xml"/><Relationship Id="rId133" Type="http://schemas.openxmlformats.org/officeDocument/2006/relationships/customXml" Target="../ink/ink1406.xml"/><Relationship Id="rId154" Type="http://schemas.openxmlformats.org/officeDocument/2006/relationships/customXml" Target="../ink/ink1427.xml"/><Relationship Id="rId16" Type="http://schemas.openxmlformats.org/officeDocument/2006/relationships/customXml" Target="../ink/ink1289.xml"/><Relationship Id="rId37" Type="http://schemas.openxmlformats.org/officeDocument/2006/relationships/customXml" Target="../ink/ink1310.xml"/><Relationship Id="rId58" Type="http://schemas.openxmlformats.org/officeDocument/2006/relationships/customXml" Target="../ink/ink1331.xml"/><Relationship Id="rId79" Type="http://schemas.openxmlformats.org/officeDocument/2006/relationships/customXml" Target="../ink/ink1352.xml"/><Relationship Id="rId102" Type="http://schemas.openxmlformats.org/officeDocument/2006/relationships/customXml" Target="../ink/ink1375.xml"/><Relationship Id="rId123" Type="http://schemas.openxmlformats.org/officeDocument/2006/relationships/customXml" Target="../ink/ink1396.xml"/><Relationship Id="rId144" Type="http://schemas.openxmlformats.org/officeDocument/2006/relationships/customXml" Target="../ink/ink1417.xml"/><Relationship Id="rId90" Type="http://schemas.openxmlformats.org/officeDocument/2006/relationships/customXml" Target="../ink/ink1363.xml"/><Relationship Id="rId165" Type="http://schemas.openxmlformats.org/officeDocument/2006/relationships/customXml" Target="../ink/ink1438.xml"/><Relationship Id="rId27" Type="http://schemas.openxmlformats.org/officeDocument/2006/relationships/customXml" Target="../ink/ink1300.xml"/><Relationship Id="rId48" Type="http://schemas.openxmlformats.org/officeDocument/2006/relationships/customXml" Target="../ink/ink1321.xml"/><Relationship Id="rId69" Type="http://schemas.openxmlformats.org/officeDocument/2006/relationships/customXml" Target="../ink/ink1342.xml"/><Relationship Id="rId113" Type="http://schemas.openxmlformats.org/officeDocument/2006/relationships/customXml" Target="../ink/ink1386.xml"/><Relationship Id="rId134" Type="http://schemas.openxmlformats.org/officeDocument/2006/relationships/customXml" Target="../ink/ink1407.xml"/><Relationship Id="rId80" Type="http://schemas.openxmlformats.org/officeDocument/2006/relationships/customXml" Target="../ink/ink1353.xml"/><Relationship Id="rId155" Type="http://schemas.openxmlformats.org/officeDocument/2006/relationships/customXml" Target="../ink/ink1428.xml"/><Relationship Id="rId17" Type="http://schemas.openxmlformats.org/officeDocument/2006/relationships/customXml" Target="../ink/ink1290.xml"/><Relationship Id="rId38" Type="http://schemas.openxmlformats.org/officeDocument/2006/relationships/customXml" Target="../ink/ink1311.xml"/><Relationship Id="rId59" Type="http://schemas.openxmlformats.org/officeDocument/2006/relationships/customXml" Target="../ink/ink1332.xml"/><Relationship Id="rId103" Type="http://schemas.openxmlformats.org/officeDocument/2006/relationships/customXml" Target="../ink/ink1376.xml"/><Relationship Id="rId124" Type="http://schemas.openxmlformats.org/officeDocument/2006/relationships/customXml" Target="../ink/ink13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57.xml"/><Relationship Id="rId21" Type="http://schemas.openxmlformats.org/officeDocument/2006/relationships/customXml" Target="../ink/ink1461.xml"/><Relationship Id="rId42" Type="http://schemas.openxmlformats.org/officeDocument/2006/relationships/customXml" Target="../ink/ink1482.xml"/><Relationship Id="rId63" Type="http://schemas.openxmlformats.org/officeDocument/2006/relationships/customXml" Target="../ink/ink1503.xml"/><Relationship Id="rId84" Type="http://schemas.openxmlformats.org/officeDocument/2006/relationships/customXml" Target="../ink/ink1524.xml"/><Relationship Id="rId138" Type="http://schemas.openxmlformats.org/officeDocument/2006/relationships/customXml" Target="../ink/ink1578.xml"/><Relationship Id="rId159" Type="http://schemas.openxmlformats.org/officeDocument/2006/relationships/customXml" Target="../ink/ink1599.xml"/><Relationship Id="rId170" Type="http://schemas.openxmlformats.org/officeDocument/2006/relationships/customXml" Target="../ink/ink1610.xml"/><Relationship Id="rId191" Type="http://schemas.openxmlformats.org/officeDocument/2006/relationships/customXml" Target="../ink/ink1631.xml"/><Relationship Id="rId205" Type="http://schemas.openxmlformats.org/officeDocument/2006/relationships/customXml" Target="../ink/ink1645.xml"/><Relationship Id="rId226" Type="http://schemas.openxmlformats.org/officeDocument/2006/relationships/customXml" Target="../ink/ink1666.xml"/><Relationship Id="rId107" Type="http://schemas.openxmlformats.org/officeDocument/2006/relationships/customXml" Target="../ink/ink1547.xml"/><Relationship Id="rId11" Type="http://schemas.openxmlformats.org/officeDocument/2006/relationships/customXml" Target="../ink/ink1451.xml"/><Relationship Id="rId32" Type="http://schemas.openxmlformats.org/officeDocument/2006/relationships/customXml" Target="../ink/ink1472.xml"/><Relationship Id="rId53" Type="http://schemas.openxmlformats.org/officeDocument/2006/relationships/customXml" Target="../ink/ink1493.xml"/><Relationship Id="rId74" Type="http://schemas.openxmlformats.org/officeDocument/2006/relationships/customXml" Target="../ink/ink1514.xml"/><Relationship Id="rId128" Type="http://schemas.openxmlformats.org/officeDocument/2006/relationships/customXml" Target="../ink/ink1568.xml"/><Relationship Id="rId149" Type="http://schemas.openxmlformats.org/officeDocument/2006/relationships/customXml" Target="../ink/ink1589.xml"/><Relationship Id="rId5" Type="http://schemas.openxmlformats.org/officeDocument/2006/relationships/customXml" Target="../ink/ink1445.xml"/><Relationship Id="rId95" Type="http://schemas.openxmlformats.org/officeDocument/2006/relationships/customXml" Target="../ink/ink1535.xml"/><Relationship Id="rId160" Type="http://schemas.openxmlformats.org/officeDocument/2006/relationships/customXml" Target="../ink/ink1600.xml"/><Relationship Id="rId181" Type="http://schemas.openxmlformats.org/officeDocument/2006/relationships/customXml" Target="../ink/ink1621.xml"/><Relationship Id="rId216" Type="http://schemas.openxmlformats.org/officeDocument/2006/relationships/customXml" Target="../ink/ink1656.xml"/><Relationship Id="rId22" Type="http://schemas.openxmlformats.org/officeDocument/2006/relationships/customXml" Target="../ink/ink1462.xml"/><Relationship Id="rId43" Type="http://schemas.openxmlformats.org/officeDocument/2006/relationships/customXml" Target="../ink/ink1483.xml"/><Relationship Id="rId64" Type="http://schemas.openxmlformats.org/officeDocument/2006/relationships/customXml" Target="../ink/ink1504.xml"/><Relationship Id="rId118" Type="http://schemas.openxmlformats.org/officeDocument/2006/relationships/customXml" Target="../ink/ink1558.xml"/><Relationship Id="rId139" Type="http://schemas.openxmlformats.org/officeDocument/2006/relationships/customXml" Target="../ink/ink1579.xml"/><Relationship Id="rId85" Type="http://schemas.openxmlformats.org/officeDocument/2006/relationships/customXml" Target="../ink/ink1525.xml"/><Relationship Id="rId150" Type="http://schemas.openxmlformats.org/officeDocument/2006/relationships/customXml" Target="../ink/ink1590.xml"/><Relationship Id="rId171" Type="http://schemas.openxmlformats.org/officeDocument/2006/relationships/customXml" Target="../ink/ink1611.xml"/><Relationship Id="rId192" Type="http://schemas.openxmlformats.org/officeDocument/2006/relationships/customXml" Target="../ink/ink1632.xml"/><Relationship Id="rId206" Type="http://schemas.openxmlformats.org/officeDocument/2006/relationships/customXml" Target="../ink/ink1646.xml"/><Relationship Id="rId227" Type="http://schemas.openxmlformats.org/officeDocument/2006/relationships/customXml" Target="../ink/ink1667.xml"/><Relationship Id="rId12" Type="http://schemas.openxmlformats.org/officeDocument/2006/relationships/customXml" Target="../ink/ink1452.xml"/><Relationship Id="rId33" Type="http://schemas.openxmlformats.org/officeDocument/2006/relationships/customXml" Target="../ink/ink1473.xml"/><Relationship Id="rId108" Type="http://schemas.openxmlformats.org/officeDocument/2006/relationships/customXml" Target="../ink/ink1548.xml"/><Relationship Id="rId129" Type="http://schemas.openxmlformats.org/officeDocument/2006/relationships/customXml" Target="../ink/ink1569.xml"/><Relationship Id="rId54" Type="http://schemas.openxmlformats.org/officeDocument/2006/relationships/customXml" Target="../ink/ink1494.xml"/><Relationship Id="rId75" Type="http://schemas.openxmlformats.org/officeDocument/2006/relationships/customXml" Target="../ink/ink1515.xml"/><Relationship Id="rId96" Type="http://schemas.openxmlformats.org/officeDocument/2006/relationships/customXml" Target="../ink/ink1536.xml"/><Relationship Id="rId140" Type="http://schemas.openxmlformats.org/officeDocument/2006/relationships/customXml" Target="../ink/ink1580.xml"/><Relationship Id="rId161" Type="http://schemas.openxmlformats.org/officeDocument/2006/relationships/customXml" Target="../ink/ink1601.xml"/><Relationship Id="rId182" Type="http://schemas.openxmlformats.org/officeDocument/2006/relationships/customXml" Target="../ink/ink1622.xml"/><Relationship Id="rId217" Type="http://schemas.openxmlformats.org/officeDocument/2006/relationships/customXml" Target="../ink/ink1657.xml"/><Relationship Id="rId6" Type="http://schemas.openxmlformats.org/officeDocument/2006/relationships/customXml" Target="../ink/ink1446.xml"/><Relationship Id="rId23" Type="http://schemas.openxmlformats.org/officeDocument/2006/relationships/customXml" Target="../ink/ink1463.xml"/><Relationship Id="rId119" Type="http://schemas.openxmlformats.org/officeDocument/2006/relationships/customXml" Target="../ink/ink1559.xml"/><Relationship Id="rId44" Type="http://schemas.openxmlformats.org/officeDocument/2006/relationships/customXml" Target="../ink/ink1484.xml"/><Relationship Id="rId65" Type="http://schemas.openxmlformats.org/officeDocument/2006/relationships/customXml" Target="../ink/ink1505.xml"/><Relationship Id="rId86" Type="http://schemas.openxmlformats.org/officeDocument/2006/relationships/customXml" Target="../ink/ink1526.xml"/><Relationship Id="rId130" Type="http://schemas.openxmlformats.org/officeDocument/2006/relationships/customXml" Target="../ink/ink1570.xml"/><Relationship Id="rId151" Type="http://schemas.openxmlformats.org/officeDocument/2006/relationships/customXml" Target="../ink/ink1591.xml"/><Relationship Id="rId172" Type="http://schemas.openxmlformats.org/officeDocument/2006/relationships/customXml" Target="../ink/ink1612.xml"/><Relationship Id="rId193" Type="http://schemas.openxmlformats.org/officeDocument/2006/relationships/customXml" Target="../ink/ink1633.xml"/><Relationship Id="rId207" Type="http://schemas.openxmlformats.org/officeDocument/2006/relationships/customXml" Target="../ink/ink1647.xml"/><Relationship Id="rId228" Type="http://schemas.openxmlformats.org/officeDocument/2006/relationships/customXml" Target="../ink/ink1668.xml"/><Relationship Id="rId13" Type="http://schemas.openxmlformats.org/officeDocument/2006/relationships/customXml" Target="../ink/ink1453.xml"/><Relationship Id="rId109" Type="http://schemas.openxmlformats.org/officeDocument/2006/relationships/customXml" Target="../ink/ink1549.xml"/><Relationship Id="rId34" Type="http://schemas.openxmlformats.org/officeDocument/2006/relationships/customXml" Target="../ink/ink1474.xml"/><Relationship Id="rId55" Type="http://schemas.openxmlformats.org/officeDocument/2006/relationships/customXml" Target="../ink/ink1495.xml"/><Relationship Id="rId76" Type="http://schemas.openxmlformats.org/officeDocument/2006/relationships/customXml" Target="../ink/ink1516.xml"/><Relationship Id="rId97" Type="http://schemas.openxmlformats.org/officeDocument/2006/relationships/customXml" Target="../ink/ink1537.xml"/><Relationship Id="rId120" Type="http://schemas.openxmlformats.org/officeDocument/2006/relationships/customXml" Target="../ink/ink1560.xml"/><Relationship Id="rId141" Type="http://schemas.openxmlformats.org/officeDocument/2006/relationships/customXml" Target="../ink/ink1581.xml"/><Relationship Id="rId7" Type="http://schemas.openxmlformats.org/officeDocument/2006/relationships/customXml" Target="../ink/ink1447.xml"/><Relationship Id="rId162" Type="http://schemas.openxmlformats.org/officeDocument/2006/relationships/customXml" Target="../ink/ink1602.xml"/><Relationship Id="rId183" Type="http://schemas.openxmlformats.org/officeDocument/2006/relationships/customXml" Target="../ink/ink1623.xml"/><Relationship Id="rId218" Type="http://schemas.openxmlformats.org/officeDocument/2006/relationships/customXml" Target="../ink/ink1658.xml"/><Relationship Id="rId24" Type="http://schemas.openxmlformats.org/officeDocument/2006/relationships/customXml" Target="../ink/ink1464.xml"/><Relationship Id="rId45" Type="http://schemas.openxmlformats.org/officeDocument/2006/relationships/customXml" Target="../ink/ink1485.xml"/><Relationship Id="rId66" Type="http://schemas.openxmlformats.org/officeDocument/2006/relationships/customXml" Target="../ink/ink1506.xml"/><Relationship Id="rId87" Type="http://schemas.openxmlformats.org/officeDocument/2006/relationships/customXml" Target="../ink/ink1527.xml"/><Relationship Id="rId110" Type="http://schemas.openxmlformats.org/officeDocument/2006/relationships/customXml" Target="../ink/ink1550.xml"/><Relationship Id="rId131" Type="http://schemas.openxmlformats.org/officeDocument/2006/relationships/customXml" Target="../ink/ink1571.xml"/><Relationship Id="rId152" Type="http://schemas.openxmlformats.org/officeDocument/2006/relationships/customXml" Target="../ink/ink1592.xml"/><Relationship Id="rId173" Type="http://schemas.openxmlformats.org/officeDocument/2006/relationships/customXml" Target="../ink/ink1613.xml"/><Relationship Id="rId194" Type="http://schemas.openxmlformats.org/officeDocument/2006/relationships/customXml" Target="../ink/ink1634.xml"/><Relationship Id="rId208" Type="http://schemas.openxmlformats.org/officeDocument/2006/relationships/customXml" Target="../ink/ink1648.xml"/><Relationship Id="rId229" Type="http://schemas.openxmlformats.org/officeDocument/2006/relationships/customXml" Target="../ink/ink1669.xml"/><Relationship Id="rId14" Type="http://schemas.openxmlformats.org/officeDocument/2006/relationships/customXml" Target="../ink/ink1454.xml"/><Relationship Id="rId35" Type="http://schemas.openxmlformats.org/officeDocument/2006/relationships/customXml" Target="../ink/ink1475.xml"/><Relationship Id="rId56" Type="http://schemas.openxmlformats.org/officeDocument/2006/relationships/customXml" Target="../ink/ink1496.xml"/><Relationship Id="rId77" Type="http://schemas.openxmlformats.org/officeDocument/2006/relationships/customXml" Target="../ink/ink1517.xml"/><Relationship Id="rId100" Type="http://schemas.openxmlformats.org/officeDocument/2006/relationships/customXml" Target="../ink/ink1540.xml"/><Relationship Id="rId8" Type="http://schemas.openxmlformats.org/officeDocument/2006/relationships/customXml" Target="../ink/ink1448.xml"/><Relationship Id="rId98" Type="http://schemas.openxmlformats.org/officeDocument/2006/relationships/customXml" Target="../ink/ink1538.xml"/><Relationship Id="rId121" Type="http://schemas.openxmlformats.org/officeDocument/2006/relationships/customXml" Target="../ink/ink1561.xml"/><Relationship Id="rId142" Type="http://schemas.openxmlformats.org/officeDocument/2006/relationships/customXml" Target="../ink/ink1582.xml"/><Relationship Id="rId163" Type="http://schemas.openxmlformats.org/officeDocument/2006/relationships/customXml" Target="../ink/ink1603.xml"/><Relationship Id="rId184" Type="http://schemas.openxmlformats.org/officeDocument/2006/relationships/customXml" Target="../ink/ink1624.xml"/><Relationship Id="rId219" Type="http://schemas.openxmlformats.org/officeDocument/2006/relationships/customXml" Target="../ink/ink1659.xml"/><Relationship Id="rId230" Type="http://schemas.openxmlformats.org/officeDocument/2006/relationships/customXml" Target="../ink/ink1670.xml"/><Relationship Id="rId25" Type="http://schemas.openxmlformats.org/officeDocument/2006/relationships/customXml" Target="../ink/ink1465.xml"/><Relationship Id="rId46" Type="http://schemas.openxmlformats.org/officeDocument/2006/relationships/customXml" Target="../ink/ink1486.xml"/><Relationship Id="rId67" Type="http://schemas.openxmlformats.org/officeDocument/2006/relationships/customXml" Target="../ink/ink1507.xml"/><Relationship Id="rId20" Type="http://schemas.openxmlformats.org/officeDocument/2006/relationships/customXml" Target="../ink/ink1460.xml"/><Relationship Id="rId41" Type="http://schemas.openxmlformats.org/officeDocument/2006/relationships/customXml" Target="../ink/ink1481.xml"/><Relationship Id="rId62" Type="http://schemas.openxmlformats.org/officeDocument/2006/relationships/customXml" Target="../ink/ink1502.xml"/><Relationship Id="rId83" Type="http://schemas.openxmlformats.org/officeDocument/2006/relationships/customXml" Target="../ink/ink1523.xml"/><Relationship Id="rId88" Type="http://schemas.openxmlformats.org/officeDocument/2006/relationships/customXml" Target="../ink/ink1528.xml"/><Relationship Id="rId111" Type="http://schemas.openxmlformats.org/officeDocument/2006/relationships/customXml" Target="../ink/ink1551.xml"/><Relationship Id="rId132" Type="http://schemas.openxmlformats.org/officeDocument/2006/relationships/customXml" Target="../ink/ink1572.xml"/><Relationship Id="rId153" Type="http://schemas.openxmlformats.org/officeDocument/2006/relationships/customXml" Target="../ink/ink1593.xml"/><Relationship Id="rId174" Type="http://schemas.openxmlformats.org/officeDocument/2006/relationships/customXml" Target="../ink/ink1614.xml"/><Relationship Id="rId179" Type="http://schemas.openxmlformats.org/officeDocument/2006/relationships/customXml" Target="../ink/ink1619.xml"/><Relationship Id="rId195" Type="http://schemas.openxmlformats.org/officeDocument/2006/relationships/customXml" Target="../ink/ink1635.xml"/><Relationship Id="rId209" Type="http://schemas.openxmlformats.org/officeDocument/2006/relationships/customXml" Target="../ink/ink1649.xml"/><Relationship Id="rId190" Type="http://schemas.openxmlformats.org/officeDocument/2006/relationships/customXml" Target="../ink/ink1630.xml"/><Relationship Id="rId204" Type="http://schemas.openxmlformats.org/officeDocument/2006/relationships/customXml" Target="../ink/ink1644.xml"/><Relationship Id="rId220" Type="http://schemas.openxmlformats.org/officeDocument/2006/relationships/customXml" Target="../ink/ink1660.xml"/><Relationship Id="rId225" Type="http://schemas.openxmlformats.org/officeDocument/2006/relationships/customXml" Target="../ink/ink1665.xml"/><Relationship Id="rId15" Type="http://schemas.openxmlformats.org/officeDocument/2006/relationships/customXml" Target="../ink/ink1455.xml"/><Relationship Id="rId36" Type="http://schemas.openxmlformats.org/officeDocument/2006/relationships/customXml" Target="../ink/ink1476.xml"/><Relationship Id="rId57" Type="http://schemas.openxmlformats.org/officeDocument/2006/relationships/customXml" Target="../ink/ink1497.xml"/><Relationship Id="rId106" Type="http://schemas.openxmlformats.org/officeDocument/2006/relationships/customXml" Target="../ink/ink1546.xml"/><Relationship Id="rId127" Type="http://schemas.openxmlformats.org/officeDocument/2006/relationships/customXml" Target="../ink/ink1567.xml"/><Relationship Id="rId10" Type="http://schemas.openxmlformats.org/officeDocument/2006/relationships/customXml" Target="../ink/ink1450.xml"/><Relationship Id="rId31" Type="http://schemas.openxmlformats.org/officeDocument/2006/relationships/customXml" Target="../ink/ink1471.xml"/><Relationship Id="rId52" Type="http://schemas.openxmlformats.org/officeDocument/2006/relationships/customXml" Target="../ink/ink1492.xml"/><Relationship Id="rId73" Type="http://schemas.openxmlformats.org/officeDocument/2006/relationships/customXml" Target="../ink/ink1513.xml"/><Relationship Id="rId78" Type="http://schemas.openxmlformats.org/officeDocument/2006/relationships/customXml" Target="../ink/ink1518.xml"/><Relationship Id="rId94" Type="http://schemas.openxmlformats.org/officeDocument/2006/relationships/customXml" Target="../ink/ink1534.xml"/><Relationship Id="rId99" Type="http://schemas.openxmlformats.org/officeDocument/2006/relationships/customXml" Target="../ink/ink1539.xml"/><Relationship Id="rId101" Type="http://schemas.openxmlformats.org/officeDocument/2006/relationships/customXml" Target="../ink/ink1541.xml"/><Relationship Id="rId122" Type="http://schemas.openxmlformats.org/officeDocument/2006/relationships/customXml" Target="../ink/ink1562.xml"/><Relationship Id="rId143" Type="http://schemas.openxmlformats.org/officeDocument/2006/relationships/customXml" Target="../ink/ink1583.xml"/><Relationship Id="rId148" Type="http://schemas.openxmlformats.org/officeDocument/2006/relationships/customXml" Target="../ink/ink1588.xml"/><Relationship Id="rId164" Type="http://schemas.openxmlformats.org/officeDocument/2006/relationships/customXml" Target="../ink/ink1604.xml"/><Relationship Id="rId169" Type="http://schemas.openxmlformats.org/officeDocument/2006/relationships/customXml" Target="../ink/ink1609.xml"/><Relationship Id="rId185" Type="http://schemas.openxmlformats.org/officeDocument/2006/relationships/customXml" Target="../ink/ink1625.xml"/><Relationship Id="rId4" Type="http://schemas.openxmlformats.org/officeDocument/2006/relationships/customXml" Target="../ink/ink1444.xml"/><Relationship Id="rId9" Type="http://schemas.openxmlformats.org/officeDocument/2006/relationships/customXml" Target="../ink/ink1449.xml"/><Relationship Id="rId180" Type="http://schemas.openxmlformats.org/officeDocument/2006/relationships/customXml" Target="../ink/ink1620.xml"/><Relationship Id="rId210" Type="http://schemas.openxmlformats.org/officeDocument/2006/relationships/customXml" Target="../ink/ink1650.xml"/><Relationship Id="rId215" Type="http://schemas.openxmlformats.org/officeDocument/2006/relationships/customXml" Target="../ink/ink1655.xml"/><Relationship Id="rId236" Type="http://schemas.openxmlformats.org/officeDocument/2006/relationships/image" Target="../media/image45.emf"/><Relationship Id="rId26" Type="http://schemas.openxmlformats.org/officeDocument/2006/relationships/customXml" Target="../ink/ink1466.xml"/><Relationship Id="rId231" Type="http://schemas.openxmlformats.org/officeDocument/2006/relationships/customXml" Target="../ink/ink1671.xml"/><Relationship Id="rId47" Type="http://schemas.openxmlformats.org/officeDocument/2006/relationships/customXml" Target="../ink/ink1487.xml"/><Relationship Id="rId68" Type="http://schemas.openxmlformats.org/officeDocument/2006/relationships/customXml" Target="../ink/ink1508.xml"/><Relationship Id="rId89" Type="http://schemas.openxmlformats.org/officeDocument/2006/relationships/customXml" Target="../ink/ink1529.xml"/><Relationship Id="rId112" Type="http://schemas.openxmlformats.org/officeDocument/2006/relationships/customXml" Target="../ink/ink1552.xml"/><Relationship Id="rId133" Type="http://schemas.openxmlformats.org/officeDocument/2006/relationships/customXml" Target="../ink/ink1573.xml"/><Relationship Id="rId154" Type="http://schemas.openxmlformats.org/officeDocument/2006/relationships/customXml" Target="../ink/ink1594.xml"/><Relationship Id="rId175" Type="http://schemas.openxmlformats.org/officeDocument/2006/relationships/customXml" Target="../ink/ink1615.xml"/><Relationship Id="rId196" Type="http://schemas.openxmlformats.org/officeDocument/2006/relationships/customXml" Target="../ink/ink1636.xml"/><Relationship Id="rId200" Type="http://schemas.openxmlformats.org/officeDocument/2006/relationships/customXml" Target="../ink/ink1640.xml"/><Relationship Id="rId16" Type="http://schemas.openxmlformats.org/officeDocument/2006/relationships/customXml" Target="../ink/ink1456.xml"/><Relationship Id="rId221" Type="http://schemas.openxmlformats.org/officeDocument/2006/relationships/customXml" Target="../ink/ink1661.xml"/><Relationship Id="rId37" Type="http://schemas.openxmlformats.org/officeDocument/2006/relationships/customXml" Target="../ink/ink1477.xml"/><Relationship Id="rId58" Type="http://schemas.openxmlformats.org/officeDocument/2006/relationships/customXml" Target="../ink/ink1498.xml"/><Relationship Id="rId79" Type="http://schemas.openxmlformats.org/officeDocument/2006/relationships/customXml" Target="../ink/ink1519.xml"/><Relationship Id="rId102" Type="http://schemas.openxmlformats.org/officeDocument/2006/relationships/customXml" Target="../ink/ink1542.xml"/><Relationship Id="rId123" Type="http://schemas.openxmlformats.org/officeDocument/2006/relationships/customXml" Target="../ink/ink1563.xml"/><Relationship Id="rId144" Type="http://schemas.openxmlformats.org/officeDocument/2006/relationships/customXml" Target="../ink/ink1584.xml"/><Relationship Id="rId90" Type="http://schemas.openxmlformats.org/officeDocument/2006/relationships/customXml" Target="../ink/ink1530.xml"/><Relationship Id="rId165" Type="http://schemas.openxmlformats.org/officeDocument/2006/relationships/customXml" Target="../ink/ink1605.xml"/><Relationship Id="rId186" Type="http://schemas.openxmlformats.org/officeDocument/2006/relationships/customXml" Target="../ink/ink1626.xml"/><Relationship Id="rId211" Type="http://schemas.openxmlformats.org/officeDocument/2006/relationships/customXml" Target="../ink/ink1651.xml"/><Relationship Id="rId232" Type="http://schemas.openxmlformats.org/officeDocument/2006/relationships/customXml" Target="../ink/ink1672.xml"/><Relationship Id="rId27" Type="http://schemas.openxmlformats.org/officeDocument/2006/relationships/customXml" Target="../ink/ink1467.xml"/><Relationship Id="rId48" Type="http://schemas.openxmlformats.org/officeDocument/2006/relationships/customXml" Target="../ink/ink1488.xml"/><Relationship Id="rId69" Type="http://schemas.openxmlformats.org/officeDocument/2006/relationships/customXml" Target="../ink/ink1509.xml"/><Relationship Id="rId113" Type="http://schemas.openxmlformats.org/officeDocument/2006/relationships/customXml" Target="../ink/ink1553.xml"/><Relationship Id="rId134" Type="http://schemas.openxmlformats.org/officeDocument/2006/relationships/customXml" Target="../ink/ink1574.xml"/><Relationship Id="rId80" Type="http://schemas.openxmlformats.org/officeDocument/2006/relationships/customXml" Target="../ink/ink1520.xml"/><Relationship Id="rId155" Type="http://schemas.openxmlformats.org/officeDocument/2006/relationships/customXml" Target="../ink/ink1595.xml"/><Relationship Id="rId176" Type="http://schemas.openxmlformats.org/officeDocument/2006/relationships/customXml" Target="../ink/ink1616.xml"/><Relationship Id="rId197" Type="http://schemas.openxmlformats.org/officeDocument/2006/relationships/customXml" Target="../ink/ink1637.xml"/><Relationship Id="rId201" Type="http://schemas.openxmlformats.org/officeDocument/2006/relationships/customXml" Target="../ink/ink1641.xml"/><Relationship Id="rId222" Type="http://schemas.openxmlformats.org/officeDocument/2006/relationships/customXml" Target="../ink/ink1662.xml"/><Relationship Id="rId17" Type="http://schemas.openxmlformats.org/officeDocument/2006/relationships/customXml" Target="../ink/ink1457.xml"/><Relationship Id="rId38" Type="http://schemas.openxmlformats.org/officeDocument/2006/relationships/customXml" Target="../ink/ink1478.xml"/><Relationship Id="rId59" Type="http://schemas.openxmlformats.org/officeDocument/2006/relationships/customXml" Target="../ink/ink1499.xml"/><Relationship Id="rId103" Type="http://schemas.openxmlformats.org/officeDocument/2006/relationships/customXml" Target="../ink/ink1543.xml"/><Relationship Id="rId124" Type="http://schemas.openxmlformats.org/officeDocument/2006/relationships/customXml" Target="../ink/ink1564.xml"/><Relationship Id="rId70" Type="http://schemas.openxmlformats.org/officeDocument/2006/relationships/customXml" Target="../ink/ink1510.xml"/><Relationship Id="rId91" Type="http://schemas.openxmlformats.org/officeDocument/2006/relationships/customXml" Target="../ink/ink1531.xml"/><Relationship Id="rId145" Type="http://schemas.openxmlformats.org/officeDocument/2006/relationships/customXml" Target="../ink/ink1585.xml"/><Relationship Id="rId166" Type="http://schemas.openxmlformats.org/officeDocument/2006/relationships/customXml" Target="../ink/ink1606.xml"/><Relationship Id="rId187" Type="http://schemas.openxmlformats.org/officeDocument/2006/relationships/customXml" Target="../ink/ink1627.xml"/><Relationship Id="rId1" Type="http://schemas.openxmlformats.org/officeDocument/2006/relationships/tags" Target="../tags/tag92.xml"/><Relationship Id="rId212" Type="http://schemas.openxmlformats.org/officeDocument/2006/relationships/customXml" Target="../ink/ink1652.xml"/><Relationship Id="rId233" Type="http://schemas.openxmlformats.org/officeDocument/2006/relationships/customXml" Target="../ink/ink1673.xml"/><Relationship Id="rId28" Type="http://schemas.openxmlformats.org/officeDocument/2006/relationships/customXml" Target="../ink/ink1468.xml"/><Relationship Id="rId49" Type="http://schemas.openxmlformats.org/officeDocument/2006/relationships/customXml" Target="../ink/ink1489.xml"/><Relationship Id="rId114" Type="http://schemas.openxmlformats.org/officeDocument/2006/relationships/customXml" Target="../ink/ink1554.xml"/><Relationship Id="rId60" Type="http://schemas.openxmlformats.org/officeDocument/2006/relationships/customXml" Target="../ink/ink1500.xml"/><Relationship Id="rId81" Type="http://schemas.openxmlformats.org/officeDocument/2006/relationships/customXml" Target="../ink/ink1521.xml"/><Relationship Id="rId135" Type="http://schemas.openxmlformats.org/officeDocument/2006/relationships/customXml" Target="../ink/ink1575.xml"/><Relationship Id="rId156" Type="http://schemas.openxmlformats.org/officeDocument/2006/relationships/customXml" Target="../ink/ink1596.xml"/><Relationship Id="rId177" Type="http://schemas.openxmlformats.org/officeDocument/2006/relationships/customXml" Target="../ink/ink1617.xml"/><Relationship Id="rId198" Type="http://schemas.openxmlformats.org/officeDocument/2006/relationships/customXml" Target="../ink/ink1638.xml"/><Relationship Id="rId202" Type="http://schemas.openxmlformats.org/officeDocument/2006/relationships/customXml" Target="../ink/ink1642.xml"/><Relationship Id="rId223" Type="http://schemas.openxmlformats.org/officeDocument/2006/relationships/customXml" Target="../ink/ink1663.xml"/><Relationship Id="rId18" Type="http://schemas.openxmlformats.org/officeDocument/2006/relationships/customXml" Target="../ink/ink1458.xml"/><Relationship Id="rId39" Type="http://schemas.openxmlformats.org/officeDocument/2006/relationships/customXml" Target="../ink/ink1479.xml"/><Relationship Id="rId50" Type="http://schemas.openxmlformats.org/officeDocument/2006/relationships/customXml" Target="../ink/ink1490.xml"/><Relationship Id="rId104" Type="http://schemas.openxmlformats.org/officeDocument/2006/relationships/customXml" Target="../ink/ink1544.xml"/><Relationship Id="rId125" Type="http://schemas.openxmlformats.org/officeDocument/2006/relationships/customXml" Target="../ink/ink1565.xml"/><Relationship Id="rId146" Type="http://schemas.openxmlformats.org/officeDocument/2006/relationships/customXml" Target="../ink/ink1586.xml"/><Relationship Id="rId167" Type="http://schemas.openxmlformats.org/officeDocument/2006/relationships/customXml" Target="../ink/ink1607.xml"/><Relationship Id="rId188" Type="http://schemas.openxmlformats.org/officeDocument/2006/relationships/customXml" Target="../ink/ink1628.xml"/><Relationship Id="rId71" Type="http://schemas.openxmlformats.org/officeDocument/2006/relationships/customXml" Target="../ink/ink1511.xml"/><Relationship Id="rId92" Type="http://schemas.openxmlformats.org/officeDocument/2006/relationships/customXml" Target="../ink/ink1532.xml"/><Relationship Id="rId213" Type="http://schemas.openxmlformats.org/officeDocument/2006/relationships/customXml" Target="../ink/ink1653.xml"/><Relationship Id="rId234" Type="http://schemas.openxmlformats.org/officeDocument/2006/relationships/customXml" Target="../ink/ink167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469.xml"/><Relationship Id="rId40" Type="http://schemas.openxmlformats.org/officeDocument/2006/relationships/customXml" Target="../ink/ink1480.xml"/><Relationship Id="rId115" Type="http://schemas.openxmlformats.org/officeDocument/2006/relationships/customXml" Target="../ink/ink1555.xml"/><Relationship Id="rId136" Type="http://schemas.openxmlformats.org/officeDocument/2006/relationships/customXml" Target="../ink/ink1576.xml"/><Relationship Id="rId157" Type="http://schemas.openxmlformats.org/officeDocument/2006/relationships/customXml" Target="../ink/ink1597.xml"/><Relationship Id="rId178" Type="http://schemas.openxmlformats.org/officeDocument/2006/relationships/customXml" Target="../ink/ink1618.xml"/><Relationship Id="rId61" Type="http://schemas.openxmlformats.org/officeDocument/2006/relationships/customXml" Target="../ink/ink1501.xml"/><Relationship Id="rId82" Type="http://schemas.openxmlformats.org/officeDocument/2006/relationships/customXml" Target="../ink/ink1522.xml"/><Relationship Id="rId199" Type="http://schemas.openxmlformats.org/officeDocument/2006/relationships/customXml" Target="../ink/ink1639.xml"/><Relationship Id="rId203" Type="http://schemas.openxmlformats.org/officeDocument/2006/relationships/customXml" Target="../ink/ink1643.xml"/><Relationship Id="rId19" Type="http://schemas.openxmlformats.org/officeDocument/2006/relationships/customXml" Target="../ink/ink1459.xml"/><Relationship Id="rId224" Type="http://schemas.openxmlformats.org/officeDocument/2006/relationships/customXml" Target="../ink/ink1664.xml"/><Relationship Id="rId30" Type="http://schemas.openxmlformats.org/officeDocument/2006/relationships/customXml" Target="../ink/ink1470.xml"/><Relationship Id="rId105" Type="http://schemas.openxmlformats.org/officeDocument/2006/relationships/customXml" Target="../ink/ink1545.xml"/><Relationship Id="rId126" Type="http://schemas.openxmlformats.org/officeDocument/2006/relationships/customXml" Target="../ink/ink1566.xml"/><Relationship Id="rId147" Type="http://schemas.openxmlformats.org/officeDocument/2006/relationships/customXml" Target="../ink/ink1587.xml"/><Relationship Id="rId168" Type="http://schemas.openxmlformats.org/officeDocument/2006/relationships/customXml" Target="../ink/ink1608.xml"/><Relationship Id="rId51" Type="http://schemas.openxmlformats.org/officeDocument/2006/relationships/customXml" Target="../ink/ink1491.xml"/><Relationship Id="rId72" Type="http://schemas.openxmlformats.org/officeDocument/2006/relationships/customXml" Target="../ink/ink1512.xml"/><Relationship Id="rId93" Type="http://schemas.openxmlformats.org/officeDocument/2006/relationships/customXml" Target="../ink/ink1533.xml"/><Relationship Id="rId189" Type="http://schemas.openxmlformats.org/officeDocument/2006/relationships/customXml" Target="../ink/ink1629.xml"/><Relationship Id="rId3" Type="http://schemas.openxmlformats.org/officeDocument/2006/relationships/image" Target="../media/image44.png"/><Relationship Id="rId214" Type="http://schemas.openxmlformats.org/officeDocument/2006/relationships/customXml" Target="../ink/ink1654.xml"/><Relationship Id="rId235" Type="http://schemas.openxmlformats.org/officeDocument/2006/relationships/customXml" Target="../ink/ink1675.xml"/><Relationship Id="rId116" Type="http://schemas.openxmlformats.org/officeDocument/2006/relationships/customXml" Target="../ink/ink1556.xml"/><Relationship Id="rId137" Type="http://schemas.openxmlformats.org/officeDocument/2006/relationships/customXml" Target="../ink/ink1577.xml"/><Relationship Id="rId158" Type="http://schemas.openxmlformats.org/officeDocument/2006/relationships/customXml" Target="../ink/ink159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8.xml"/><Relationship Id="rId13" Type="http://schemas.openxmlformats.org/officeDocument/2006/relationships/customXml" Target="../ink/ink1683.xml"/><Relationship Id="rId3" Type="http://schemas.openxmlformats.org/officeDocument/2006/relationships/image" Target="../media/image46.png"/><Relationship Id="rId7" Type="http://schemas.openxmlformats.org/officeDocument/2006/relationships/customXml" Target="../ink/ink1677.xml"/><Relationship Id="rId12" Type="http://schemas.openxmlformats.org/officeDocument/2006/relationships/customXml" Target="../ink/ink168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customXml" Target="../ink/ink1676.xml"/><Relationship Id="rId11" Type="http://schemas.openxmlformats.org/officeDocument/2006/relationships/customXml" Target="../ink/ink1681.xml"/><Relationship Id="rId5" Type="http://schemas.openxmlformats.org/officeDocument/2006/relationships/image" Target="../media/image48.png"/><Relationship Id="rId10" Type="http://schemas.openxmlformats.org/officeDocument/2006/relationships/customXml" Target="../ink/ink1680.xml"/><Relationship Id="rId4" Type="http://schemas.openxmlformats.org/officeDocument/2006/relationships/image" Target="../media/image47.png"/><Relationship Id="rId9" Type="http://schemas.openxmlformats.org/officeDocument/2006/relationships/customXml" Target="../ink/ink1679.xml"/><Relationship Id="rId1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04.xml"/><Relationship Id="rId21" Type="http://schemas.openxmlformats.org/officeDocument/2006/relationships/customXml" Target="../ink/ink1699.xml"/><Relationship Id="rId42" Type="http://schemas.openxmlformats.org/officeDocument/2006/relationships/customXml" Target="../ink/ink1720.xml"/><Relationship Id="rId47" Type="http://schemas.openxmlformats.org/officeDocument/2006/relationships/customXml" Target="../ink/ink1725.xml"/><Relationship Id="rId63" Type="http://schemas.openxmlformats.org/officeDocument/2006/relationships/customXml" Target="../ink/ink1741.xml"/><Relationship Id="rId68" Type="http://schemas.openxmlformats.org/officeDocument/2006/relationships/customXml" Target="../ink/ink1746.xml"/><Relationship Id="rId84" Type="http://schemas.openxmlformats.org/officeDocument/2006/relationships/customXml" Target="../ink/ink1762.xml"/><Relationship Id="rId89" Type="http://schemas.openxmlformats.org/officeDocument/2006/relationships/customXml" Target="../ink/ink1767.xml"/><Relationship Id="rId16" Type="http://schemas.openxmlformats.org/officeDocument/2006/relationships/customXml" Target="../ink/ink1694.xml"/><Relationship Id="rId11" Type="http://schemas.openxmlformats.org/officeDocument/2006/relationships/customXml" Target="../ink/ink1689.xml"/><Relationship Id="rId32" Type="http://schemas.openxmlformats.org/officeDocument/2006/relationships/customXml" Target="../ink/ink1710.xml"/><Relationship Id="rId37" Type="http://schemas.openxmlformats.org/officeDocument/2006/relationships/customXml" Target="../ink/ink1715.xml"/><Relationship Id="rId53" Type="http://schemas.openxmlformats.org/officeDocument/2006/relationships/customXml" Target="../ink/ink1731.xml"/><Relationship Id="rId58" Type="http://schemas.openxmlformats.org/officeDocument/2006/relationships/customXml" Target="../ink/ink1736.xml"/><Relationship Id="rId74" Type="http://schemas.openxmlformats.org/officeDocument/2006/relationships/customXml" Target="../ink/ink1752.xml"/><Relationship Id="rId79" Type="http://schemas.openxmlformats.org/officeDocument/2006/relationships/customXml" Target="../ink/ink1757.xml"/><Relationship Id="rId102" Type="http://schemas.openxmlformats.org/officeDocument/2006/relationships/customXml" Target="../ink/ink1780.xml"/><Relationship Id="rId5" Type="http://schemas.openxmlformats.org/officeDocument/2006/relationships/image" Target="../media/image48.png"/><Relationship Id="rId90" Type="http://schemas.openxmlformats.org/officeDocument/2006/relationships/customXml" Target="../ink/ink1768.xml"/><Relationship Id="rId95" Type="http://schemas.openxmlformats.org/officeDocument/2006/relationships/customXml" Target="../ink/ink1773.xml"/><Relationship Id="rId22" Type="http://schemas.openxmlformats.org/officeDocument/2006/relationships/customXml" Target="../ink/ink1700.xml"/><Relationship Id="rId27" Type="http://schemas.openxmlformats.org/officeDocument/2006/relationships/customXml" Target="../ink/ink1705.xml"/><Relationship Id="rId43" Type="http://schemas.openxmlformats.org/officeDocument/2006/relationships/customXml" Target="../ink/ink1721.xml"/><Relationship Id="rId48" Type="http://schemas.openxmlformats.org/officeDocument/2006/relationships/customXml" Target="../ink/ink1726.xml"/><Relationship Id="rId64" Type="http://schemas.openxmlformats.org/officeDocument/2006/relationships/customXml" Target="../ink/ink1742.xml"/><Relationship Id="rId69" Type="http://schemas.openxmlformats.org/officeDocument/2006/relationships/customXml" Target="../ink/ink1747.xml"/><Relationship Id="rId80" Type="http://schemas.openxmlformats.org/officeDocument/2006/relationships/customXml" Target="../ink/ink1758.xml"/><Relationship Id="rId85" Type="http://schemas.openxmlformats.org/officeDocument/2006/relationships/customXml" Target="../ink/ink1763.xml"/><Relationship Id="rId12" Type="http://schemas.openxmlformats.org/officeDocument/2006/relationships/customXml" Target="../ink/ink1690.xml"/><Relationship Id="rId17" Type="http://schemas.openxmlformats.org/officeDocument/2006/relationships/customXml" Target="../ink/ink1695.xml"/><Relationship Id="rId25" Type="http://schemas.openxmlformats.org/officeDocument/2006/relationships/customXml" Target="../ink/ink1703.xml"/><Relationship Id="rId33" Type="http://schemas.openxmlformats.org/officeDocument/2006/relationships/customXml" Target="../ink/ink1711.xml"/><Relationship Id="rId38" Type="http://schemas.openxmlformats.org/officeDocument/2006/relationships/customXml" Target="../ink/ink1716.xml"/><Relationship Id="rId46" Type="http://schemas.openxmlformats.org/officeDocument/2006/relationships/customXml" Target="../ink/ink1724.xml"/><Relationship Id="rId59" Type="http://schemas.openxmlformats.org/officeDocument/2006/relationships/customXml" Target="../ink/ink1737.xml"/><Relationship Id="rId67" Type="http://schemas.openxmlformats.org/officeDocument/2006/relationships/customXml" Target="../ink/ink1745.xml"/><Relationship Id="rId103" Type="http://schemas.openxmlformats.org/officeDocument/2006/relationships/customXml" Target="../ink/ink1781.xml"/><Relationship Id="rId20" Type="http://schemas.openxmlformats.org/officeDocument/2006/relationships/customXml" Target="../ink/ink1698.xml"/><Relationship Id="rId41" Type="http://schemas.openxmlformats.org/officeDocument/2006/relationships/customXml" Target="../ink/ink1719.xml"/><Relationship Id="rId54" Type="http://schemas.openxmlformats.org/officeDocument/2006/relationships/customXml" Target="../ink/ink1732.xml"/><Relationship Id="rId62" Type="http://schemas.openxmlformats.org/officeDocument/2006/relationships/customXml" Target="../ink/ink1740.xml"/><Relationship Id="rId70" Type="http://schemas.openxmlformats.org/officeDocument/2006/relationships/customXml" Target="../ink/ink1748.xml"/><Relationship Id="rId75" Type="http://schemas.openxmlformats.org/officeDocument/2006/relationships/customXml" Target="../ink/ink1753.xml"/><Relationship Id="rId83" Type="http://schemas.openxmlformats.org/officeDocument/2006/relationships/customXml" Target="../ink/ink1761.xml"/><Relationship Id="rId88" Type="http://schemas.openxmlformats.org/officeDocument/2006/relationships/customXml" Target="../ink/ink1766.xml"/><Relationship Id="rId91" Type="http://schemas.openxmlformats.org/officeDocument/2006/relationships/customXml" Target="../ink/ink1769.xml"/><Relationship Id="rId96" Type="http://schemas.openxmlformats.org/officeDocument/2006/relationships/customXml" Target="../ink/ink1774.xml"/><Relationship Id="rId1" Type="http://schemas.openxmlformats.org/officeDocument/2006/relationships/tags" Target="../tags/tag94.xml"/><Relationship Id="rId6" Type="http://schemas.openxmlformats.org/officeDocument/2006/relationships/customXml" Target="../ink/ink1684.xml"/><Relationship Id="rId15" Type="http://schemas.openxmlformats.org/officeDocument/2006/relationships/customXml" Target="../ink/ink1693.xml"/><Relationship Id="rId23" Type="http://schemas.openxmlformats.org/officeDocument/2006/relationships/customXml" Target="../ink/ink1701.xml"/><Relationship Id="rId28" Type="http://schemas.openxmlformats.org/officeDocument/2006/relationships/customXml" Target="../ink/ink1706.xml"/><Relationship Id="rId36" Type="http://schemas.openxmlformats.org/officeDocument/2006/relationships/customXml" Target="../ink/ink1714.xml"/><Relationship Id="rId49" Type="http://schemas.openxmlformats.org/officeDocument/2006/relationships/customXml" Target="../ink/ink1727.xml"/><Relationship Id="rId57" Type="http://schemas.openxmlformats.org/officeDocument/2006/relationships/customXml" Target="../ink/ink1735.xml"/><Relationship Id="rId10" Type="http://schemas.openxmlformats.org/officeDocument/2006/relationships/customXml" Target="../ink/ink1688.xml"/><Relationship Id="rId31" Type="http://schemas.openxmlformats.org/officeDocument/2006/relationships/customXml" Target="../ink/ink1709.xml"/><Relationship Id="rId44" Type="http://schemas.openxmlformats.org/officeDocument/2006/relationships/customXml" Target="../ink/ink1722.xml"/><Relationship Id="rId52" Type="http://schemas.openxmlformats.org/officeDocument/2006/relationships/customXml" Target="../ink/ink1730.xml"/><Relationship Id="rId60" Type="http://schemas.openxmlformats.org/officeDocument/2006/relationships/customXml" Target="../ink/ink1738.xml"/><Relationship Id="rId65" Type="http://schemas.openxmlformats.org/officeDocument/2006/relationships/customXml" Target="../ink/ink1743.xml"/><Relationship Id="rId73" Type="http://schemas.openxmlformats.org/officeDocument/2006/relationships/customXml" Target="../ink/ink1751.xml"/><Relationship Id="rId78" Type="http://schemas.openxmlformats.org/officeDocument/2006/relationships/customXml" Target="../ink/ink1756.xml"/><Relationship Id="rId81" Type="http://schemas.openxmlformats.org/officeDocument/2006/relationships/customXml" Target="../ink/ink1759.xml"/><Relationship Id="rId86" Type="http://schemas.openxmlformats.org/officeDocument/2006/relationships/customXml" Target="../ink/ink1764.xml"/><Relationship Id="rId94" Type="http://schemas.openxmlformats.org/officeDocument/2006/relationships/customXml" Target="../ink/ink1772.xml"/><Relationship Id="rId99" Type="http://schemas.openxmlformats.org/officeDocument/2006/relationships/customXml" Target="../ink/ink1777.xml"/><Relationship Id="rId101" Type="http://schemas.openxmlformats.org/officeDocument/2006/relationships/customXml" Target="../ink/ink1779.xml"/><Relationship Id="rId4" Type="http://schemas.openxmlformats.org/officeDocument/2006/relationships/image" Target="../media/image47.png"/><Relationship Id="rId9" Type="http://schemas.openxmlformats.org/officeDocument/2006/relationships/customXml" Target="../ink/ink1687.xml"/><Relationship Id="rId13" Type="http://schemas.openxmlformats.org/officeDocument/2006/relationships/customXml" Target="../ink/ink1691.xml"/><Relationship Id="rId18" Type="http://schemas.openxmlformats.org/officeDocument/2006/relationships/customXml" Target="../ink/ink1696.xml"/><Relationship Id="rId39" Type="http://schemas.openxmlformats.org/officeDocument/2006/relationships/customXml" Target="../ink/ink1717.xml"/><Relationship Id="rId34" Type="http://schemas.openxmlformats.org/officeDocument/2006/relationships/customXml" Target="../ink/ink1712.xml"/><Relationship Id="rId50" Type="http://schemas.openxmlformats.org/officeDocument/2006/relationships/customXml" Target="../ink/ink1728.xml"/><Relationship Id="rId55" Type="http://schemas.openxmlformats.org/officeDocument/2006/relationships/customXml" Target="../ink/ink1733.xml"/><Relationship Id="rId76" Type="http://schemas.openxmlformats.org/officeDocument/2006/relationships/customXml" Target="../ink/ink1754.xml"/><Relationship Id="rId97" Type="http://schemas.openxmlformats.org/officeDocument/2006/relationships/customXml" Target="../ink/ink1775.xml"/><Relationship Id="rId104" Type="http://schemas.openxmlformats.org/officeDocument/2006/relationships/customXml" Target="../ink/ink1782.xml"/><Relationship Id="rId7" Type="http://schemas.openxmlformats.org/officeDocument/2006/relationships/customXml" Target="../ink/ink1685.xml"/><Relationship Id="rId71" Type="http://schemas.openxmlformats.org/officeDocument/2006/relationships/customXml" Target="../ink/ink1749.xml"/><Relationship Id="rId92" Type="http://schemas.openxmlformats.org/officeDocument/2006/relationships/customXml" Target="../ink/ink177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707.xml"/><Relationship Id="rId24" Type="http://schemas.openxmlformats.org/officeDocument/2006/relationships/customXml" Target="../ink/ink1702.xml"/><Relationship Id="rId40" Type="http://schemas.openxmlformats.org/officeDocument/2006/relationships/customXml" Target="../ink/ink1718.xml"/><Relationship Id="rId45" Type="http://schemas.openxmlformats.org/officeDocument/2006/relationships/customXml" Target="../ink/ink1723.xml"/><Relationship Id="rId66" Type="http://schemas.openxmlformats.org/officeDocument/2006/relationships/customXml" Target="../ink/ink1744.xml"/><Relationship Id="rId87" Type="http://schemas.openxmlformats.org/officeDocument/2006/relationships/customXml" Target="../ink/ink1765.xml"/><Relationship Id="rId61" Type="http://schemas.openxmlformats.org/officeDocument/2006/relationships/customXml" Target="../ink/ink1739.xml"/><Relationship Id="rId82" Type="http://schemas.openxmlformats.org/officeDocument/2006/relationships/customXml" Target="../ink/ink1760.xml"/><Relationship Id="rId19" Type="http://schemas.openxmlformats.org/officeDocument/2006/relationships/customXml" Target="../ink/ink1697.xml"/><Relationship Id="rId14" Type="http://schemas.openxmlformats.org/officeDocument/2006/relationships/customXml" Target="../ink/ink1692.xml"/><Relationship Id="rId30" Type="http://schemas.openxmlformats.org/officeDocument/2006/relationships/customXml" Target="../ink/ink1708.xml"/><Relationship Id="rId35" Type="http://schemas.openxmlformats.org/officeDocument/2006/relationships/customXml" Target="../ink/ink1713.xml"/><Relationship Id="rId56" Type="http://schemas.openxmlformats.org/officeDocument/2006/relationships/customXml" Target="../ink/ink1734.xml"/><Relationship Id="rId77" Type="http://schemas.openxmlformats.org/officeDocument/2006/relationships/customXml" Target="../ink/ink1755.xml"/><Relationship Id="rId100" Type="http://schemas.openxmlformats.org/officeDocument/2006/relationships/customXml" Target="../ink/ink1778.xml"/><Relationship Id="rId8" Type="http://schemas.openxmlformats.org/officeDocument/2006/relationships/customXml" Target="../ink/ink1686.xml"/><Relationship Id="rId51" Type="http://schemas.openxmlformats.org/officeDocument/2006/relationships/customXml" Target="../ink/ink1729.xml"/><Relationship Id="rId72" Type="http://schemas.openxmlformats.org/officeDocument/2006/relationships/customXml" Target="../ink/ink1750.xml"/><Relationship Id="rId93" Type="http://schemas.openxmlformats.org/officeDocument/2006/relationships/customXml" Target="../ink/ink1771.xml"/><Relationship Id="rId98" Type="http://schemas.openxmlformats.org/officeDocument/2006/relationships/customXml" Target="../ink/ink1776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94.xml"/><Relationship Id="rId21" Type="http://schemas.openxmlformats.org/officeDocument/2006/relationships/customXml" Target="../ink/ink1798.xml"/><Relationship Id="rId63" Type="http://schemas.openxmlformats.org/officeDocument/2006/relationships/customXml" Target="../ink/ink1840.xml"/><Relationship Id="rId159" Type="http://schemas.openxmlformats.org/officeDocument/2006/relationships/customXml" Target="../ink/ink1936.xml"/><Relationship Id="rId170" Type="http://schemas.openxmlformats.org/officeDocument/2006/relationships/customXml" Target="../ink/ink1947.xml"/><Relationship Id="rId226" Type="http://schemas.openxmlformats.org/officeDocument/2006/relationships/customXml" Target="../ink/ink2003.xml"/><Relationship Id="rId268" Type="http://schemas.openxmlformats.org/officeDocument/2006/relationships/customXml" Target="../ink/ink2045.xml"/><Relationship Id="rId11" Type="http://schemas.openxmlformats.org/officeDocument/2006/relationships/customXml" Target="../ink/ink1788.xml"/><Relationship Id="rId32" Type="http://schemas.openxmlformats.org/officeDocument/2006/relationships/customXml" Target="../ink/ink1809.xml"/><Relationship Id="rId53" Type="http://schemas.openxmlformats.org/officeDocument/2006/relationships/customXml" Target="../ink/ink1830.xml"/><Relationship Id="rId74" Type="http://schemas.openxmlformats.org/officeDocument/2006/relationships/customXml" Target="../ink/ink1851.xml"/><Relationship Id="rId128" Type="http://schemas.openxmlformats.org/officeDocument/2006/relationships/customXml" Target="../ink/ink1905.xml"/><Relationship Id="rId149" Type="http://schemas.openxmlformats.org/officeDocument/2006/relationships/customXml" Target="../ink/ink1926.xml"/><Relationship Id="rId5" Type="http://schemas.openxmlformats.org/officeDocument/2006/relationships/image" Target="../media/image48.png"/><Relationship Id="rId95" Type="http://schemas.openxmlformats.org/officeDocument/2006/relationships/customXml" Target="../ink/ink1872.xml"/><Relationship Id="rId160" Type="http://schemas.openxmlformats.org/officeDocument/2006/relationships/customXml" Target="../ink/ink1937.xml"/><Relationship Id="rId181" Type="http://schemas.openxmlformats.org/officeDocument/2006/relationships/customXml" Target="../ink/ink1958.xml"/><Relationship Id="rId216" Type="http://schemas.openxmlformats.org/officeDocument/2006/relationships/customXml" Target="../ink/ink1993.xml"/><Relationship Id="rId237" Type="http://schemas.openxmlformats.org/officeDocument/2006/relationships/customXml" Target="../ink/ink2014.xml"/><Relationship Id="rId258" Type="http://schemas.openxmlformats.org/officeDocument/2006/relationships/customXml" Target="../ink/ink2035.xml"/><Relationship Id="rId22" Type="http://schemas.openxmlformats.org/officeDocument/2006/relationships/customXml" Target="../ink/ink1799.xml"/><Relationship Id="rId43" Type="http://schemas.openxmlformats.org/officeDocument/2006/relationships/customXml" Target="../ink/ink1820.xml"/><Relationship Id="rId64" Type="http://schemas.openxmlformats.org/officeDocument/2006/relationships/customXml" Target="../ink/ink1841.xml"/><Relationship Id="rId118" Type="http://schemas.openxmlformats.org/officeDocument/2006/relationships/customXml" Target="../ink/ink1895.xml"/><Relationship Id="rId139" Type="http://schemas.openxmlformats.org/officeDocument/2006/relationships/customXml" Target="../ink/ink1916.xml"/><Relationship Id="rId85" Type="http://schemas.openxmlformats.org/officeDocument/2006/relationships/customXml" Target="../ink/ink1862.xml"/><Relationship Id="rId150" Type="http://schemas.openxmlformats.org/officeDocument/2006/relationships/customXml" Target="../ink/ink1927.xml"/><Relationship Id="rId171" Type="http://schemas.openxmlformats.org/officeDocument/2006/relationships/customXml" Target="../ink/ink1948.xml"/><Relationship Id="rId192" Type="http://schemas.openxmlformats.org/officeDocument/2006/relationships/customXml" Target="../ink/ink1969.xml"/><Relationship Id="rId206" Type="http://schemas.openxmlformats.org/officeDocument/2006/relationships/customXml" Target="../ink/ink1983.xml"/><Relationship Id="rId227" Type="http://schemas.openxmlformats.org/officeDocument/2006/relationships/customXml" Target="../ink/ink2004.xml"/><Relationship Id="rId248" Type="http://schemas.openxmlformats.org/officeDocument/2006/relationships/customXml" Target="../ink/ink2025.xml"/><Relationship Id="rId269" Type="http://schemas.openxmlformats.org/officeDocument/2006/relationships/customXml" Target="../ink/ink2046.xml"/><Relationship Id="rId12" Type="http://schemas.openxmlformats.org/officeDocument/2006/relationships/customXml" Target="../ink/ink1789.xml"/><Relationship Id="rId33" Type="http://schemas.openxmlformats.org/officeDocument/2006/relationships/customXml" Target="../ink/ink1810.xml"/><Relationship Id="rId108" Type="http://schemas.openxmlformats.org/officeDocument/2006/relationships/customXml" Target="../ink/ink1885.xml"/><Relationship Id="rId129" Type="http://schemas.openxmlformats.org/officeDocument/2006/relationships/customXml" Target="../ink/ink1906.xml"/><Relationship Id="rId54" Type="http://schemas.openxmlformats.org/officeDocument/2006/relationships/customXml" Target="../ink/ink1831.xml"/><Relationship Id="rId75" Type="http://schemas.openxmlformats.org/officeDocument/2006/relationships/customXml" Target="../ink/ink1852.xml"/><Relationship Id="rId96" Type="http://schemas.openxmlformats.org/officeDocument/2006/relationships/customXml" Target="../ink/ink1873.xml"/><Relationship Id="rId140" Type="http://schemas.openxmlformats.org/officeDocument/2006/relationships/customXml" Target="../ink/ink1917.xml"/><Relationship Id="rId161" Type="http://schemas.openxmlformats.org/officeDocument/2006/relationships/customXml" Target="../ink/ink1938.xml"/><Relationship Id="rId182" Type="http://schemas.openxmlformats.org/officeDocument/2006/relationships/customXml" Target="../ink/ink1959.xml"/><Relationship Id="rId217" Type="http://schemas.openxmlformats.org/officeDocument/2006/relationships/customXml" Target="../ink/ink1994.xml"/><Relationship Id="rId6" Type="http://schemas.openxmlformats.org/officeDocument/2006/relationships/customXml" Target="../ink/ink1783.xml"/><Relationship Id="rId238" Type="http://schemas.openxmlformats.org/officeDocument/2006/relationships/customXml" Target="../ink/ink2015.xml"/><Relationship Id="rId259" Type="http://schemas.openxmlformats.org/officeDocument/2006/relationships/customXml" Target="../ink/ink2036.xml"/><Relationship Id="rId23" Type="http://schemas.openxmlformats.org/officeDocument/2006/relationships/customXml" Target="../ink/ink1800.xml"/><Relationship Id="rId119" Type="http://schemas.openxmlformats.org/officeDocument/2006/relationships/customXml" Target="../ink/ink1896.xml"/><Relationship Id="rId44" Type="http://schemas.openxmlformats.org/officeDocument/2006/relationships/customXml" Target="../ink/ink1821.xml"/><Relationship Id="rId65" Type="http://schemas.openxmlformats.org/officeDocument/2006/relationships/customXml" Target="../ink/ink1842.xml"/><Relationship Id="rId86" Type="http://schemas.openxmlformats.org/officeDocument/2006/relationships/customXml" Target="../ink/ink1863.xml"/><Relationship Id="rId130" Type="http://schemas.openxmlformats.org/officeDocument/2006/relationships/customXml" Target="../ink/ink1907.xml"/><Relationship Id="rId151" Type="http://schemas.openxmlformats.org/officeDocument/2006/relationships/customXml" Target="../ink/ink1928.xml"/><Relationship Id="rId172" Type="http://schemas.openxmlformats.org/officeDocument/2006/relationships/customXml" Target="../ink/ink1949.xml"/><Relationship Id="rId193" Type="http://schemas.openxmlformats.org/officeDocument/2006/relationships/customXml" Target="../ink/ink1970.xml"/><Relationship Id="rId207" Type="http://schemas.openxmlformats.org/officeDocument/2006/relationships/customXml" Target="../ink/ink1984.xml"/><Relationship Id="rId228" Type="http://schemas.openxmlformats.org/officeDocument/2006/relationships/customXml" Target="../ink/ink2005.xml"/><Relationship Id="rId249" Type="http://schemas.openxmlformats.org/officeDocument/2006/relationships/customXml" Target="../ink/ink2026.xml"/><Relationship Id="rId13" Type="http://schemas.openxmlformats.org/officeDocument/2006/relationships/customXml" Target="../ink/ink1790.xml"/><Relationship Id="rId109" Type="http://schemas.openxmlformats.org/officeDocument/2006/relationships/customXml" Target="../ink/ink1886.xml"/><Relationship Id="rId260" Type="http://schemas.openxmlformats.org/officeDocument/2006/relationships/customXml" Target="../ink/ink2037.xml"/><Relationship Id="rId34" Type="http://schemas.openxmlformats.org/officeDocument/2006/relationships/customXml" Target="../ink/ink1811.xml"/><Relationship Id="rId55" Type="http://schemas.openxmlformats.org/officeDocument/2006/relationships/customXml" Target="../ink/ink1832.xml"/><Relationship Id="rId76" Type="http://schemas.openxmlformats.org/officeDocument/2006/relationships/customXml" Target="../ink/ink1853.xml"/><Relationship Id="rId97" Type="http://schemas.openxmlformats.org/officeDocument/2006/relationships/customXml" Target="../ink/ink1874.xml"/><Relationship Id="rId120" Type="http://schemas.openxmlformats.org/officeDocument/2006/relationships/customXml" Target="../ink/ink1897.xml"/><Relationship Id="rId141" Type="http://schemas.openxmlformats.org/officeDocument/2006/relationships/customXml" Target="../ink/ink1918.xml"/><Relationship Id="rId7" Type="http://schemas.openxmlformats.org/officeDocument/2006/relationships/customXml" Target="../ink/ink1784.xml"/><Relationship Id="rId162" Type="http://schemas.openxmlformats.org/officeDocument/2006/relationships/customXml" Target="../ink/ink1939.xml"/><Relationship Id="rId183" Type="http://schemas.openxmlformats.org/officeDocument/2006/relationships/customXml" Target="../ink/ink1960.xml"/><Relationship Id="rId218" Type="http://schemas.openxmlformats.org/officeDocument/2006/relationships/customXml" Target="../ink/ink1995.xml"/><Relationship Id="rId239" Type="http://schemas.openxmlformats.org/officeDocument/2006/relationships/customXml" Target="../ink/ink2016.xml"/><Relationship Id="rId250" Type="http://schemas.openxmlformats.org/officeDocument/2006/relationships/customXml" Target="../ink/ink2027.xml"/><Relationship Id="rId24" Type="http://schemas.openxmlformats.org/officeDocument/2006/relationships/customXml" Target="../ink/ink1801.xml"/><Relationship Id="rId45" Type="http://schemas.openxmlformats.org/officeDocument/2006/relationships/customXml" Target="../ink/ink1822.xml"/><Relationship Id="rId66" Type="http://schemas.openxmlformats.org/officeDocument/2006/relationships/customXml" Target="../ink/ink1843.xml"/><Relationship Id="rId87" Type="http://schemas.openxmlformats.org/officeDocument/2006/relationships/customXml" Target="../ink/ink1864.xml"/><Relationship Id="rId110" Type="http://schemas.openxmlformats.org/officeDocument/2006/relationships/customXml" Target="../ink/ink1887.xml"/><Relationship Id="rId131" Type="http://schemas.openxmlformats.org/officeDocument/2006/relationships/customXml" Target="../ink/ink1908.xml"/><Relationship Id="rId152" Type="http://schemas.openxmlformats.org/officeDocument/2006/relationships/customXml" Target="../ink/ink1929.xml"/><Relationship Id="rId173" Type="http://schemas.openxmlformats.org/officeDocument/2006/relationships/customXml" Target="../ink/ink1950.xml"/><Relationship Id="rId194" Type="http://schemas.openxmlformats.org/officeDocument/2006/relationships/customXml" Target="../ink/ink1971.xml"/><Relationship Id="rId208" Type="http://schemas.openxmlformats.org/officeDocument/2006/relationships/customXml" Target="../ink/ink1985.xml"/><Relationship Id="rId229" Type="http://schemas.openxmlformats.org/officeDocument/2006/relationships/customXml" Target="../ink/ink2006.xml"/><Relationship Id="rId240" Type="http://schemas.openxmlformats.org/officeDocument/2006/relationships/customXml" Target="../ink/ink2017.xml"/><Relationship Id="rId261" Type="http://schemas.openxmlformats.org/officeDocument/2006/relationships/customXml" Target="../ink/ink2038.xml"/><Relationship Id="rId14" Type="http://schemas.openxmlformats.org/officeDocument/2006/relationships/customXml" Target="../ink/ink1791.xml"/><Relationship Id="rId35" Type="http://schemas.openxmlformats.org/officeDocument/2006/relationships/customXml" Target="../ink/ink1812.xml"/><Relationship Id="rId56" Type="http://schemas.openxmlformats.org/officeDocument/2006/relationships/customXml" Target="../ink/ink1833.xml"/><Relationship Id="rId77" Type="http://schemas.openxmlformats.org/officeDocument/2006/relationships/customXml" Target="../ink/ink1854.xml"/><Relationship Id="rId100" Type="http://schemas.openxmlformats.org/officeDocument/2006/relationships/customXml" Target="../ink/ink1877.xml"/><Relationship Id="rId8" Type="http://schemas.openxmlformats.org/officeDocument/2006/relationships/customXml" Target="../ink/ink1785.xml"/><Relationship Id="rId98" Type="http://schemas.openxmlformats.org/officeDocument/2006/relationships/customXml" Target="../ink/ink1875.xml"/><Relationship Id="rId121" Type="http://schemas.openxmlformats.org/officeDocument/2006/relationships/customXml" Target="../ink/ink1898.xml"/><Relationship Id="rId142" Type="http://schemas.openxmlformats.org/officeDocument/2006/relationships/customXml" Target="../ink/ink1919.xml"/><Relationship Id="rId163" Type="http://schemas.openxmlformats.org/officeDocument/2006/relationships/customXml" Target="../ink/ink1940.xml"/><Relationship Id="rId184" Type="http://schemas.openxmlformats.org/officeDocument/2006/relationships/customXml" Target="../ink/ink1961.xml"/><Relationship Id="rId219" Type="http://schemas.openxmlformats.org/officeDocument/2006/relationships/customXml" Target="../ink/ink1996.xml"/><Relationship Id="rId230" Type="http://schemas.openxmlformats.org/officeDocument/2006/relationships/customXml" Target="../ink/ink2007.xml"/><Relationship Id="rId251" Type="http://schemas.openxmlformats.org/officeDocument/2006/relationships/customXml" Target="../ink/ink2028.xml"/><Relationship Id="rId25" Type="http://schemas.openxmlformats.org/officeDocument/2006/relationships/customXml" Target="../ink/ink1802.xml"/><Relationship Id="rId46" Type="http://schemas.openxmlformats.org/officeDocument/2006/relationships/customXml" Target="../ink/ink1823.xml"/><Relationship Id="rId67" Type="http://schemas.openxmlformats.org/officeDocument/2006/relationships/customXml" Target="../ink/ink1844.xml"/><Relationship Id="rId88" Type="http://schemas.openxmlformats.org/officeDocument/2006/relationships/customXml" Target="../ink/ink1865.xml"/><Relationship Id="rId111" Type="http://schemas.openxmlformats.org/officeDocument/2006/relationships/customXml" Target="../ink/ink1888.xml"/><Relationship Id="rId132" Type="http://schemas.openxmlformats.org/officeDocument/2006/relationships/customXml" Target="../ink/ink1909.xml"/><Relationship Id="rId153" Type="http://schemas.openxmlformats.org/officeDocument/2006/relationships/customXml" Target="../ink/ink1930.xml"/><Relationship Id="rId174" Type="http://schemas.openxmlformats.org/officeDocument/2006/relationships/customXml" Target="../ink/ink1951.xml"/><Relationship Id="rId195" Type="http://schemas.openxmlformats.org/officeDocument/2006/relationships/customXml" Target="../ink/ink1972.xml"/><Relationship Id="rId209" Type="http://schemas.openxmlformats.org/officeDocument/2006/relationships/customXml" Target="../ink/ink1986.xml"/><Relationship Id="rId220" Type="http://schemas.openxmlformats.org/officeDocument/2006/relationships/customXml" Target="../ink/ink1997.xml"/><Relationship Id="rId241" Type="http://schemas.openxmlformats.org/officeDocument/2006/relationships/customXml" Target="../ink/ink2018.xml"/><Relationship Id="rId15" Type="http://schemas.openxmlformats.org/officeDocument/2006/relationships/customXml" Target="../ink/ink1792.xml"/><Relationship Id="rId36" Type="http://schemas.openxmlformats.org/officeDocument/2006/relationships/customXml" Target="../ink/ink1813.xml"/><Relationship Id="rId57" Type="http://schemas.openxmlformats.org/officeDocument/2006/relationships/customXml" Target="../ink/ink1834.xml"/><Relationship Id="rId262" Type="http://schemas.openxmlformats.org/officeDocument/2006/relationships/customXml" Target="../ink/ink2039.xml"/><Relationship Id="rId78" Type="http://schemas.openxmlformats.org/officeDocument/2006/relationships/customXml" Target="../ink/ink1855.xml"/><Relationship Id="rId99" Type="http://schemas.openxmlformats.org/officeDocument/2006/relationships/customXml" Target="../ink/ink1876.xml"/><Relationship Id="rId101" Type="http://schemas.openxmlformats.org/officeDocument/2006/relationships/customXml" Target="../ink/ink1878.xml"/><Relationship Id="rId122" Type="http://schemas.openxmlformats.org/officeDocument/2006/relationships/customXml" Target="../ink/ink1899.xml"/><Relationship Id="rId143" Type="http://schemas.openxmlformats.org/officeDocument/2006/relationships/customXml" Target="../ink/ink1920.xml"/><Relationship Id="rId164" Type="http://schemas.openxmlformats.org/officeDocument/2006/relationships/customXml" Target="../ink/ink1941.xml"/><Relationship Id="rId185" Type="http://schemas.openxmlformats.org/officeDocument/2006/relationships/customXml" Target="../ink/ink1962.xml"/><Relationship Id="rId9" Type="http://schemas.openxmlformats.org/officeDocument/2006/relationships/customXml" Target="../ink/ink1786.xml"/><Relationship Id="rId210" Type="http://schemas.openxmlformats.org/officeDocument/2006/relationships/customXml" Target="../ink/ink1987.xml"/><Relationship Id="rId26" Type="http://schemas.openxmlformats.org/officeDocument/2006/relationships/customXml" Target="../ink/ink1803.xml"/><Relationship Id="rId231" Type="http://schemas.openxmlformats.org/officeDocument/2006/relationships/customXml" Target="../ink/ink2008.xml"/><Relationship Id="rId252" Type="http://schemas.openxmlformats.org/officeDocument/2006/relationships/customXml" Target="../ink/ink2029.xml"/><Relationship Id="rId47" Type="http://schemas.openxmlformats.org/officeDocument/2006/relationships/customXml" Target="../ink/ink1824.xml"/><Relationship Id="rId68" Type="http://schemas.openxmlformats.org/officeDocument/2006/relationships/customXml" Target="../ink/ink1845.xml"/><Relationship Id="rId89" Type="http://schemas.openxmlformats.org/officeDocument/2006/relationships/customXml" Target="../ink/ink1866.xml"/><Relationship Id="rId112" Type="http://schemas.openxmlformats.org/officeDocument/2006/relationships/customXml" Target="../ink/ink1889.xml"/><Relationship Id="rId133" Type="http://schemas.openxmlformats.org/officeDocument/2006/relationships/customXml" Target="../ink/ink1910.xml"/><Relationship Id="rId154" Type="http://schemas.openxmlformats.org/officeDocument/2006/relationships/customXml" Target="../ink/ink1931.xml"/><Relationship Id="rId175" Type="http://schemas.openxmlformats.org/officeDocument/2006/relationships/customXml" Target="../ink/ink1952.xml"/><Relationship Id="rId196" Type="http://schemas.openxmlformats.org/officeDocument/2006/relationships/customXml" Target="../ink/ink1973.xml"/><Relationship Id="rId200" Type="http://schemas.openxmlformats.org/officeDocument/2006/relationships/customXml" Target="../ink/ink1977.xml"/><Relationship Id="rId16" Type="http://schemas.openxmlformats.org/officeDocument/2006/relationships/customXml" Target="../ink/ink1793.xml"/><Relationship Id="rId221" Type="http://schemas.openxmlformats.org/officeDocument/2006/relationships/customXml" Target="../ink/ink1998.xml"/><Relationship Id="rId242" Type="http://schemas.openxmlformats.org/officeDocument/2006/relationships/customXml" Target="../ink/ink2019.xml"/><Relationship Id="rId263" Type="http://schemas.openxmlformats.org/officeDocument/2006/relationships/customXml" Target="../ink/ink2040.xml"/><Relationship Id="rId37" Type="http://schemas.openxmlformats.org/officeDocument/2006/relationships/customXml" Target="../ink/ink1814.xml"/><Relationship Id="rId58" Type="http://schemas.openxmlformats.org/officeDocument/2006/relationships/customXml" Target="../ink/ink1835.xml"/><Relationship Id="rId79" Type="http://schemas.openxmlformats.org/officeDocument/2006/relationships/customXml" Target="../ink/ink1856.xml"/><Relationship Id="rId102" Type="http://schemas.openxmlformats.org/officeDocument/2006/relationships/customXml" Target="../ink/ink1879.xml"/><Relationship Id="rId123" Type="http://schemas.openxmlformats.org/officeDocument/2006/relationships/customXml" Target="../ink/ink1900.xml"/><Relationship Id="rId144" Type="http://schemas.openxmlformats.org/officeDocument/2006/relationships/customXml" Target="../ink/ink1921.xml"/><Relationship Id="rId90" Type="http://schemas.openxmlformats.org/officeDocument/2006/relationships/customXml" Target="../ink/ink1867.xml"/><Relationship Id="rId165" Type="http://schemas.openxmlformats.org/officeDocument/2006/relationships/customXml" Target="../ink/ink1942.xml"/><Relationship Id="rId186" Type="http://schemas.openxmlformats.org/officeDocument/2006/relationships/customXml" Target="../ink/ink1963.xml"/><Relationship Id="rId211" Type="http://schemas.openxmlformats.org/officeDocument/2006/relationships/customXml" Target="../ink/ink1988.xml"/><Relationship Id="rId232" Type="http://schemas.openxmlformats.org/officeDocument/2006/relationships/customXml" Target="../ink/ink2009.xml"/><Relationship Id="rId253" Type="http://schemas.openxmlformats.org/officeDocument/2006/relationships/customXml" Target="../ink/ink2030.xml"/><Relationship Id="rId27" Type="http://schemas.openxmlformats.org/officeDocument/2006/relationships/customXml" Target="../ink/ink1804.xml"/><Relationship Id="rId48" Type="http://schemas.openxmlformats.org/officeDocument/2006/relationships/customXml" Target="../ink/ink1825.xml"/><Relationship Id="rId69" Type="http://schemas.openxmlformats.org/officeDocument/2006/relationships/customXml" Target="../ink/ink1846.xml"/><Relationship Id="rId113" Type="http://schemas.openxmlformats.org/officeDocument/2006/relationships/customXml" Target="../ink/ink1890.xml"/><Relationship Id="rId134" Type="http://schemas.openxmlformats.org/officeDocument/2006/relationships/customXml" Target="../ink/ink1911.xml"/><Relationship Id="rId80" Type="http://schemas.openxmlformats.org/officeDocument/2006/relationships/customXml" Target="../ink/ink1857.xml"/><Relationship Id="rId155" Type="http://schemas.openxmlformats.org/officeDocument/2006/relationships/customXml" Target="../ink/ink1932.xml"/><Relationship Id="rId176" Type="http://schemas.openxmlformats.org/officeDocument/2006/relationships/customXml" Target="../ink/ink1953.xml"/><Relationship Id="rId197" Type="http://schemas.openxmlformats.org/officeDocument/2006/relationships/customXml" Target="../ink/ink1974.xml"/><Relationship Id="rId201" Type="http://schemas.openxmlformats.org/officeDocument/2006/relationships/customXml" Target="../ink/ink1978.xml"/><Relationship Id="rId222" Type="http://schemas.openxmlformats.org/officeDocument/2006/relationships/customXml" Target="../ink/ink1999.xml"/><Relationship Id="rId243" Type="http://schemas.openxmlformats.org/officeDocument/2006/relationships/customXml" Target="../ink/ink2020.xml"/><Relationship Id="rId264" Type="http://schemas.openxmlformats.org/officeDocument/2006/relationships/customXml" Target="../ink/ink2041.xml"/><Relationship Id="rId17" Type="http://schemas.openxmlformats.org/officeDocument/2006/relationships/customXml" Target="../ink/ink1794.xml"/><Relationship Id="rId38" Type="http://schemas.openxmlformats.org/officeDocument/2006/relationships/customXml" Target="../ink/ink1815.xml"/><Relationship Id="rId59" Type="http://schemas.openxmlformats.org/officeDocument/2006/relationships/customXml" Target="../ink/ink1836.xml"/><Relationship Id="rId103" Type="http://schemas.openxmlformats.org/officeDocument/2006/relationships/customXml" Target="../ink/ink1880.xml"/><Relationship Id="rId124" Type="http://schemas.openxmlformats.org/officeDocument/2006/relationships/customXml" Target="../ink/ink1901.xml"/><Relationship Id="rId70" Type="http://schemas.openxmlformats.org/officeDocument/2006/relationships/customXml" Target="../ink/ink1847.xml"/><Relationship Id="rId91" Type="http://schemas.openxmlformats.org/officeDocument/2006/relationships/customXml" Target="../ink/ink1868.xml"/><Relationship Id="rId145" Type="http://schemas.openxmlformats.org/officeDocument/2006/relationships/customXml" Target="../ink/ink1922.xml"/><Relationship Id="rId166" Type="http://schemas.openxmlformats.org/officeDocument/2006/relationships/customXml" Target="../ink/ink1943.xml"/><Relationship Id="rId187" Type="http://schemas.openxmlformats.org/officeDocument/2006/relationships/customXml" Target="../ink/ink1964.xml"/><Relationship Id="rId1" Type="http://schemas.openxmlformats.org/officeDocument/2006/relationships/tags" Target="../tags/tag95.xml"/><Relationship Id="rId212" Type="http://schemas.openxmlformats.org/officeDocument/2006/relationships/customXml" Target="../ink/ink1989.xml"/><Relationship Id="rId233" Type="http://schemas.openxmlformats.org/officeDocument/2006/relationships/customXml" Target="../ink/ink2010.xml"/><Relationship Id="rId254" Type="http://schemas.openxmlformats.org/officeDocument/2006/relationships/customXml" Target="../ink/ink2031.xml"/><Relationship Id="rId28" Type="http://schemas.openxmlformats.org/officeDocument/2006/relationships/customXml" Target="../ink/ink1805.xml"/><Relationship Id="rId49" Type="http://schemas.openxmlformats.org/officeDocument/2006/relationships/customXml" Target="../ink/ink1826.xml"/><Relationship Id="rId114" Type="http://schemas.openxmlformats.org/officeDocument/2006/relationships/customXml" Target="../ink/ink1891.xml"/><Relationship Id="rId60" Type="http://schemas.openxmlformats.org/officeDocument/2006/relationships/customXml" Target="../ink/ink1837.xml"/><Relationship Id="rId81" Type="http://schemas.openxmlformats.org/officeDocument/2006/relationships/customXml" Target="../ink/ink1858.xml"/><Relationship Id="rId135" Type="http://schemas.openxmlformats.org/officeDocument/2006/relationships/customXml" Target="../ink/ink1912.xml"/><Relationship Id="rId156" Type="http://schemas.openxmlformats.org/officeDocument/2006/relationships/customXml" Target="../ink/ink1933.xml"/><Relationship Id="rId177" Type="http://schemas.openxmlformats.org/officeDocument/2006/relationships/customXml" Target="../ink/ink1954.xml"/><Relationship Id="rId198" Type="http://schemas.openxmlformats.org/officeDocument/2006/relationships/customXml" Target="../ink/ink1975.xml"/><Relationship Id="rId202" Type="http://schemas.openxmlformats.org/officeDocument/2006/relationships/customXml" Target="../ink/ink1979.xml"/><Relationship Id="rId223" Type="http://schemas.openxmlformats.org/officeDocument/2006/relationships/customXml" Target="../ink/ink2000.xml"/><Relationship Id="rId244" Type="http://schemas.openxmlformats.org/officeDocument/2006/relationships/customXml" Target="../ink/ink2021.xml"/><Relationship Id="rId18" Type="http://schemas.openxmlformats.org/officeDocument/2006/relationships/customXml" Target="../ink/ink1795.xml"/><Relationship Id="rId39" Type="http://schemas.openxmlformats.org/officeDocument/2006/relationships/customXml" Target="../ink/ink1816.xml"/><Relationship Id="rId265" Type="http://schemas.openxmlformats.org/officeDocument/2006/relationships/customXml" Target="../ink/ink2042.xml"/><Relationship Id="rId50" Type="http://schemas.openxmlformats.org/officeDocument/2006/relationships/customXml" Target="../ink/ink1827.xml"/><Relationship Id="rId104" Type="http://schemas.openxmlformats.org/officeDocument/2006/relationships/customXml" Target="../ink/ink1881.xml"/><Relationship Id="rId125" Type="http://schemas.openxmlformats.org/officeDocument/2006/relationships/customXml" Target="../ink/ink1902.xml"/><Relationship Id="rId146" Type="http://schemas.openxmlformats.org/officeDocument/2006/relationships/customXml" Target="../ink/ink1923.xml"/><Relationship Id="rId167" Type="http://schemas.openxmlformats.org/officeDocument/2006/relationships/customXml" Target="../ink/ink1944.xml"/><Relationship Id="rId188" Type="http://schemas.openxmlformats.org/officeDocument/2006/relationships/customXml" Target="../ink/ink1965.xml"/><Relationship Id="rId71" Type="http://schemas.openxmlformats.org/officeDocument/2006/relationships/customXml" Target="../ink/ink1848.xml"/><Relationship Id="rId92" Type="http://schemas.openxmlformats.org/officeDocument/2006/relationships/customXml" Target="../ink/ink1869.xml"/><Relationship Id="rId213" Type="http://schemas.openxmlformats.org/officeDocument/2006/relationships/customXml" Target="../ink/ink1990.xml"/><Relationship Id="rId234" Type="http://schemas.openxmlformats.org/officeDocument/2006/relationships/customXml" Target="../ink/ink2011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806.xml"/><Relationship Id="rId255" Type="http://schemas.openxmlformats.org/officeDocument/2006/relationships/customXml" Target="../ink/ink2032.xml"/><Relationship Id="rId40" Type="http://schemas.openxmlformats.org/officeDocument/2006/relationships/customXml" Target="../ink/ink1817.xml"/><Relationship Id="rId115" Type="http://schemas.openxmlformats.org/officeDocument/2006/relationships/customXml" Target="../ink/ink1892.xml"/><Relationship Id="rId136" Type="http://schemas.openxmlformats.org/officeDocument/2006/relationships/customXml" Target="../ink/ink1913.xml"/><Relationship Id="rId157" Type="http://schemas.openxmlformats.org/officeDocument/2006/relationships/customXml" Target="../ink/ink1934.xml"/><Relationship Id="rId178" Type="http://schemas.openxmlformats.org/officeDocument/2006/relationships/customXml" Target="../ink/ink1955.xml"/><Relationship Id="rId61" Type="http://schemas.openxmlformats.org/officeDocument/2006/relationships/customXml" Target="../ink/ink1838.xml"/><Relationship Id="rId82" Type="http://schemas.openxmlformats.org/officeDocument/2006/relationships/customXml" Target="../ink/ink1859.xml"/><Relationship Id="rId199" Type="http://schemas.openxmlformats.org/officeDocument/2006/relationships/customXml" Target="../ink/ink1976.xml"/><Relationship Id="rId203" Type="http://schemas.openxmlformats.org/officeDocument/2006/relationships/customXml" Target="../ink/ink1980.xml"/><Relationship Id="rId19" Type="http://schemas.openxmlformats.org/officeDocument/2006/relationships/customXml" Target="../ink/ink1796.xml"/><Relationship Id="rId224" Type="http://schemas.openxmlformats.org/officeDocument/2006/relationships/customXml" Target="../ink/ink2001.xml"/><Relationship Id="rId245" Type="http://schemas.openxmlformats.org/officeDocument/2006/relationships/customXml" Target="../ink/ink2022.xml"/><Relationship Id="rId266" Type="http://schemas.openxmlformats.org/officeDocument/2006/relationships/customXml" Target="../ink/ink2043.xml"/><Relationship Id="rId30" Type="http://schemas.openxmlformats.org/officeDocument/2006/relationships/customXml" Target="../ink/ink1807.xml"/><Relationship Id="rId105" Type="http://schemas.openxmlformats.org/officeDocument/2006/relationships/customXml" Target="../ink/ink1882.xml"/><Relationship Id="rId126" Type="http://schemas.openxmlformats.org/officeDocument/2006/relationships/customXml" Target="../ink/ink1903.xml"/><Relationship Id="rId147" Type="http://schemas.openxmlformats.org/officeDocument/2006/relationships/customXml" Target="../ink/ink1924.xml"/><Relationship Id="rId168" Type="http://schemas.openxmlformats.org/officeDocument/2006/relationships/customXml" Target="../ink/ink1945.xml"/><Relationship Id="rId51" Type="http://schemas.openxmlformats.org/officeDocument/2006/relationships/customXml" Target="../ink/ink1828.xml"/><Relationship Id="rId72" Type="http://schemas.openxmlformats.org/officeDocument/2006/relationships/customXml" Target="../ink/ink1849.xml"/><Relationship Id="rId93" Type="http://schemas.openxmlformats.org/officeDocument/2006/relationships/customXml" Target="../ink/ink1870.xml"/><Relationship Id="rId189" Type="http://schemas.openxmlformats.org/officeDocument/2006/relationships/customXml" Target="../ink/ink1966.xml"/><Relationship Id="rId3" Type="http://schemas.openxmlformats.org/officeDocument/2006/relationships/image" Target="../media/image46.png"/><Relationship Id="rId214" Type="http://schemas.openxmlformats.org/officeDocument/2006/relationships/customXml" Target="../ink/ink1991.xml"/><Relationship Id="rId235" Type="http://schemas.openxmlformats.org/officeDocument/2006/relationships/customXml" Target="../ink/ink2012.xml"/><Relationship Id="rId256" Type="http://schemas.openxmlformats.org/officeDocument/2006/relationships/customXml" Target="../ink/ink2033.xml"/><Relationship Id="rId116" Type="http://schemas.openxmlformats.org/officeDocument/2006/relationships/customXml" Target="../ink/ink1893.xml"/><Relationship Id="rId137" Type="http://schemas.openxmlformats.org/officeDocument/2006/relationships/customXml" Target="../ink/ink1914.xml"/><Relationship Id="rId158" Type="http://schemas.openxmlformats.org/officeDocument/2006/relationships/customXml" Target="../ink/ink1935.xml"/><Relationship Id="rId20" Type="http://schemas.openxmlformats.org/officeDocument/2006/relationships/customXml" Target="../ink/ink1797.xml"/><Relationship Id="rId41" Type="http://schemas.openxmlformats.org/officeDocument/2006/relationships/customXml" Target="../ink/ink1818.xml"/><Relationship Id="rId62" Type="http://schemas.openxmlformats.org/officeDocument/2006/relationships/customXml" Target="../ink/ink1839.xml"/><Relationship Id="rId83" Type="http://schemas.openxmlformats.org/officeDocument/2006/relationships/customXml" Target="../ink/ink1860.xml"/><Relationship Id="rId179" Type="http://schemas.openxmlformats.org/officeDocument/2006/relationships/customXml" Target="../ink/ink1956.xml"/><Relationship Id="rId190" Type="http://schemas.openxmlformats.org/officeDocument/2006/relationships/customXml" Target="../ink/ink1967.xml"/><Relationship Id="rId204" Type="http://schemas.openxmlformats.org/officeDocument/2006/relationships/customXml" Target="../ink/ink1981.xml"/><Relationship Id="rId225" Type="http://schemas.openxmlformats.org/officeDocument/2006/relationships/customXml" Target="../ink/ink2002.xml"/><Relationship Id="rId246" Type="http://schemas.openxmlformats.org/officeDocument/2006/relationships/customXml" Target="../ink/ink2023.xml"/><Relationship Id="rId267" Type="http://schemas.openxmlformats.org/officeDocument/2006/relationships/customXml" Target="../ink/ink2044.xml"/><Relationship Id="rId106" Type="http://schemas.openxmlformats.org/officeDocument/2006/relationships/customXml" Target="../ink/ink1883.xml"/><Relationship Id="rId127" Type="http://schemas.openxmlformats.org/officeDocument/2006/relationships/customXml" Target="../ink/ink1904.xml"/><Relationship Id="rId10" Type="http://schemas.openxmlformats.org/officeDocument/2006/relationships/customXml" Target="../ink/ink1787.xml"/><Relationship Id="rId31" Type="http://schemas.openxmlformats.org/officeDocument/2006/relationships/customXml" Target="../ink/ink1808.xml"/><Relationship Id="rId52" Type="http://schemas.openxmlformats.org/officeDocument/2006/relationships/customXml" Target="../ink/ink1829.xml"/><Relationship Id="rId73" Type="http://schemas.openxmlformats.org/officeDocument/2006/relationships/customXml" Target="../ink/ink1850.xml"/><Relationship Id="rId94" Type="http://schemas.openxmlformats.org/officeDocument/2006/relationships/customXml" Target="../ink/ink1871.xml"/><Relationship Id="rId148" Type="http://schemas.openxmlformats.org/officeDocument/2006/relationships/customXml" Target="../ink/ink1925.xml"/><Relationship Id="rId169" Type="http://schemas.openxmlformats.org/officeDocument/2006/relationships/customXml" Target="../ink/ink1946.xml"/><Relationship Id="rId4" Type="http://schemas.openxmlformats.org/officeDocument/2006/relationships/image" Target="../media/image47.png"/><Relationship Id="rId180" Type="http://schemas.openxmlformats.org/officeDocument/2006/relationships/customXml" Target="../ink/ink1957.xml"/><Relationship Id="rId215" Type="http://schemas.openxmlformats.org/officeDocument/2006/relationships/customXml" Target="../ink/ink1992.xml"/><Relationship Id="rId236" Type="http://schemas.openxmlformats.org/officeDocument/2006/relationships/customXml" Target="../ink/ink2013.xml"/><Relationship Id="rId257" Type="http://schemas.openxmlformats.org/officeDocument/2006/relationships/customXml" Target="../ink/ink2034.xml"/><Relationship Id="rId42" Type="http://schemas.openxmlformats.org/officeDocument/2006/relationships/customXml" Target="../ink/ink1819.xml"/><Relationship Id="rId84" Type="http://schemas.openxmlformats.org/officeDocument/2006/relationships/customXml" Target="../ink/ink1861.xml"/><Relationship Id="rId138" Type="http://schemas.openxmlformats.org/officeDocument/2006/relationships/customXml" Target="../ink/ink1915.xml"/><Relationship Id="rId191" Type="http://schemas.openxmlformats.org/officeDocument/2006/relationships/customXml" Target="../ink/ink1968.xml"/><Relationship Id="rId205" Type="http://schemas.openxmlformats.org/officeDocument/2006/relationships/customXml" Target="../ink/ink1982.xml"/><Relationship Id="rId247" Type="http://schemas.openxmlformats.org/officeDocument/2006/relationships/customXml" Target="../ink/ink2024.xml"/><Relationship Id="rId107" Type="http://schemas.openxmlformats.org/officeDocument/2006/relationships/customXml" Target="../ink/ink1884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61.xml"/><Relationship Id="rId21" Type="http://schemas.openxmlformats.org/officeDocument/2006/relationships/customXml" Target="../ink/ink2065.xml"/><Relationship Id="rId42" Type="http://schemas.openxmlformats.org/officeDocument/2006/relationships/customXml" Target="../ink/ink2086.xml"/><Relationship Id="rId63" Type="http://schemas.openxmlformats.org/officeDocument/2006/relationships/customXml" Target="../ink/ink2107.xml"/><Relationship Id="rId84" Type="http://schemas.openxmlformats.org/officeDocument/2006/relationships/customXml" Target="../ink/ink2128.xml"/><Relationship Id="rId138" Type="http://schemas.openxmlformats.org/officeDocument/2006/relationships/customXml" Target="../ink/ink2182.xml"/><Relationship Id="rId159" Type="http://schemas.openxmlformats.org/officeDocument/2006/relationships/customXml" Target="../ink/ink2203.xml"/><Relationship Id="rId170" Type="http://schemas.openxmlformats.org/officeDocument/2006/relationships/customXml" Target="../ink/ink2214.xml"/><Relationship Id="rId191" Type="http://schemas.openxmlformats.org/officeDocument/2006/relationships/customXml" Target="../ink/ink2235.xml"/><Relationship Id="rId205" Type="http://schemas.openxmlformats.org/officeDocument/2006/relationships/customXml" Target="../ink/ink2249.xml"/><Relationship Id="rId226" Type="http://schemas.openxmlformats.org/officeDocument/2006/relationships/customXml" Target="../ink/ink2270.xml"/><Relationship Id="rId107" Type="http://schemas.openxmlformats.org/officeDocument/2006/relationships/customXml" Target="../ink/ink2151.xml"/><Relationship Id="rId11" Type="http://schemas.openxmlformats.org/officeDocument/2006/relationships/customXml" Target="../ink/ink2055.xml"/><Relationship Id="rId32" Type="http://schemas.openxmlformats.org/officeDocument/2006/relationships/customXml" Target="../ink/ink2076.xml"/><Relationship Id="rId53" Type="http://schemas.openxmlformats.org/officeDocument/2006/relationships/customXml" Target="../ink/ink2097.xml"/><Relationship Id="rId74" Type="http://schemas.openxmlformats.org/officeDocument/2006/relationships/customXml" Target="../ink/ink2118.xml"/><Relationship Id="rId128" Type="http://schemas.openxmlformats.org/officeDocument/2006/relationships/customXml" Target="../ink/ink2172.xml"/><Relationship Id="rId149" Type="http://schemas.openxmlformats.org/officeDocument/2006/relationships/customXml" Target="../ink/ink2193.xml"/><Relationship Id="rId5" Type="http://schemas.openxmlformats.org/officeDocument/2006/relationships/customXml" Target="../ink/ink2049.xml"/><Relationship Id="rId95" Type="http://schemas.openxmlformats.org/officeDocument/2006/relationships/customXml" Target="../ink/ink2139.xml"/><Relationship Id="rId160" Type="http://schemas.openxmlformats.org/officeDocument/2006/relationships/customXml" Target="../ink/ink2204.xml"/><Relationship Id="rId181" Type="http://schemas.openxmlformats.org/officeDocument/2006/relationships/customXml" Target="../ink/ink2225.xml"/><Relationship Id="rId216" Type="http://schemas.openxmlformats.org/officeDocument/2006/relationships/customXml" Target="../ink/ink2260.xml"/><Relationship Id="rId22" Type="http://schemas.openxmlformats.org/officeDocument/2006/relationships/customXml" Target="../ink/ink2066.xml"/><Relationship Id="rId43" Type="http://schemas.openxmlformats.org/officeDocument/2006/relationships/customXml" Target="../ink/ink2087.xml"/><Relationship Id="rId64" Type="http://schemas.openxmlformats.org/officeDocument/2006/relationships/customXml" Target="../ink/ink2108.xml"/><Relationship Id="rId118" Type="http://schemas.openxmlformats.org/officeDocument/2006/relationships/customXml" Target="../ink/ink2162.xml"/><Relationship Id="rId139" Type="http://schemas.openxmlformats.org/officeDocument/2006/relationships/customXml" Target="../ink/ink2183.xml"/><Relationship Id="rId85" Type="http://schemas.openxmlformats.org/officeDocument/2006/relationships/customXml" Target="../ink/ink2129.xml"/><Relationship Id="rId150" Type="http://schemas.openxmlformats.org/officeDocument/2006/relationships/customXml" Target="../ink/ink2194.xml"/><Relationship Id="rId171" Type="http://schemas.openxmlformats.org/officeDocument/2006/relationships/customXml" Target="../ink/ink2215.xml"/><Relationship Id="rId192" Type="http://schemas.openxmlformats.org/officeDocument/2006/relationships/customXml" Target="../ink/ink2236.xml"/><Relationship Id="rId206" Type="http://schemas.openxmlformats.org/officeDocument/2006/relationships/customXml" Target="../ink/ink2250.xml"/><Relationship Id="rId227" Type="http://schemas.openxmlformats.org/officeDocument/2006/relationships/customXml" Target="../ink/ink2271.xml"/><Relationship Id="rId12" Type="http://schemas.openxmlformats.org/officeDocument/2006/relationships/customXml" Target="../ink/ink2056.xml"/><Relationship Id="rId33" Type="http://schemas.openxmlformats.org/officeDocument/2006/relationships/customXml" Target="../ink/ink2077.xml"/><Relationship Id="rId108" Type="http://schemas.openxmlformats.org/officeDocument/2006/relationships/customXml" Target="../ink/ink2152.xml"/><Relationship Id="rId129" Type="http://schemas.openxmlformats.org/officeDocument/2006/relationships/customXml" Target="../ink/ink2173.xml"/><Relationship Id="rId54" Type="http://schemas.openxmlformats.org/officeDocument/2006/relationships/customXml" Target="../ink/ink2098.xml"/><Relationship Id="rId75" Type="http://schemas.openxmlformats.org/officeDocument/2006/relationships/customXml" Target="../ink/ink2119.xml"/><Relationship Id="rId96" Type="http://schemas.openxmlformats.org/officeDocument/2006/relationships/customXml" Target="../ink/ink2140.xml"/><Relationship Id="rId140" Type="http://schemas.openxmlformats.org/officeDocument/2006/relationships/customXml" Target="../ink/ink2184.xml"/><Relationship Id="rId161" Type="http://schemas.openxmlformats.org/officeDocument/2006/relationships/customXml" Target="../ink/ink2205.xml"/><Relationship Id="rId182" Type="http://schemas.openxmlformats.org/officeDocument/2006/relationships/customXml" Target="../ink/ink2226.xml"/><Relationship Id="rId217" Type="http://schemas.openxmlformats.org/officeDocument/2006/relationships/customXml" Target="../ink/ink2261.xml"/><Relationship Id="rId6" Type="http://schemas.openxmlformats.org/officeDocument/2006/relationships/customXml" Target="../ink/ink2050.xml"/><Relationship Id="rId23" Type="http://schemas.openxmlformats.org/officeDocument/2006/relationships/customXml" Target="../ink/ink2067.xml"/><Relationship Id="rId119" Type="http://schemas.openxmlformats.org/officeDocument/2006/relationships/customXml" Target="../ink/ink2163.xml"/><Relationship Id="rId44" Type="http://schemas.openxmlformats.org/officeDocument/2006/relationships/customXml" Target="../ink/ink2088.xml"/><Relationship Id="rId65" Type="http://schemas.openxmlformats.org/officeDocument/2006/relationships/customXml" Target="../ink/ink2109.xml"/><Relationship Id="rId86" Type="http://schemas.openxmlformats.org/officeDocument/2006/relationships/customXml" Target="../ink/ink2130.xml"/><Relationship Id="rId130" Type="http://schemas.openxmlformats.org/officeDocument/2006/relationships/customXml" Target="../ink/ink2174.xml"/><Relationship Id="rId151" Type="http://schemas.openxmlformats.org/officeDocument/2006/relationships/customXml" Target="../ink/ink2195.xml"/><Relationship Id="rId172" Type="http://schemas.openxmlformats.org/officeDocument/2006/relationships/customXml" Target="../ink/ink2216.xml"/><Relationship Id="rId193" Type="http://schemas.openxmlformats.org/officeDocument/2006/relationships/customXml" Target="../ink/ink2237.xml"/><Relationship Id="rId207" Type="http://schemas.openxmlformats.org/officeDocument/2006/relationships/customXml" Target="../ink/ink2251.xml"/><Relationship Id="rId228" Type="http://schemas.openxmlformats.org/officeDocument/2006/relationships/customXml" Target="../ink/ink2272.xml"/><Relationship Id="rId13" Type="http://schemas.openxmlformats.org/officeDocument/2006/relationships/customXml" Target="../ink/ink2057.xml"/><Relationship Id="rId109" Type="http://schemas.openxmlformats.org/officeDocument/2006/relationships/customXml" Target="../ink/ink2153.xml"/><Relationship Id="rId34" Type="http://schemas.openxmlformats.org/officeDocument/2006/relationships/customXml" Target="../ink/ink2078.xml"/><Relationship Id="rId55" Type="http://schemas.openxmlformats.org/officeDocument/2006/relationships/customXml" Target="../ink/ink2099.xml"/><Relationship Id="rId76" Type="http://schemas.openxmlformats.org/officeDocument/2006/relationships/customXml" Target="../ink/ink2120.xml"/><Relationship Id="rId97" Type="http://schemas.openxmlformats.org/officeDocument/2006/relationships/customXml" Target="../ink/ink2141.xml"/><Relationship Id="rId120" Type="http://schemas.openxmlformats.org/officeDocument/2006/relationships/customXml" Target="../ink/ink2164.xml"/><Relationship Id="rId141" Type="http://schemas.openxmlformats.org/officeDocument/2006/relationships/customXml" Target="../ink/ink2185.xml"/><Relationship Id="rId7" Type="http://schemas.openxmlformats.org/officeDocument/2006/relationships/customXml" Target="../ink/ink2051.xml"/><Relationship Id="rId162" Type="http://schemas.openxmlformats.org/officeDocument/2006/relationships/customXml" Target="../ink/ink2206.xml"/><Relationship Id="rId183" Type="http://schemas.openxmlformats.org/officeDocument/2006/relationships/customXml" Target="../ink/ink2227.xml"/><Relationship Id="rId218" Type="http://schemas.openxmlformats.org/officeDocument/2006/relationships/customXml" Target="../ink/ink2262.xml"/><Relationship Id="rId24" Type="http://schemas.openxmlformats.org/officeDocument/2006/relationships/customXml" Target="../ink/ink2068.xml"/><Relationship Id="rId45" Type="http://schemas.openxmlformats.org/officeDocument/2006/relationships/customXml" Target="../ink/ink2089.xml"/><Relationship Id="rId66" Type="http://schemas.openxmlformats.org/officeDocument/2006/relationships/customXml" Target="../ink/ink2110.xml"/><Relationship Id="rId87" Type="http://schemas.openxmlformats.org/officeDocument/2006/relationships/customXml" Target="../ink/ink2131.xml"/><Relationship Id="rId110" Type="http://schemas.openxmlformats.org/officeDocument/2006/relationships/customXml" Target="../ink/ink2154.xml"/><Relationship Id="rId131" Type="http://schemas.openxmlformats.org/officeDocument/2006/relationships/customXml" Target="../ink/ink2175.xml"/><Relationship Id="rId152" Type="http://schemas.openxmlformats.org/officeDocument/2006/relationships/customXml" Target="../ink/ink2196.xml"/><Relationship Id="rId173" Type="http://schemas.openxmlformats.org/officeDocument/2006/relationships/customXml" Target="../ink/ink2217.xml"/><Relationship Id="rId194" Type="http://schemas.openxmlformats.org/officeDocument/2006/relationships/customXml" Target="../ink/ink2238.xml"/><Relationship Id="rId208" Type="http://schemas.openxmlformats.org/officeDocument/2006/relationships/customXml" Target="../ink/ink2252.xml"/><Relationship Id="rId229" Type="http://schemas.openxmlformats.org/officeDocument/2006/relationships/customXml" Target="../ink/ink2273.xml"/><Relationship Id="rId14" Type="http://schemas.openxmlformats.org/officeDocument/2006/relationships/customXml" Target="../ink/ink2058.xml"/><Relationship Id="rId35" Type="http://schemas.openxmlformats.org/officeDocument/2006/relationships/customXml" Target="../ink/ink2079.xml"/><Relationship Id="rId56" Type="http://schemas.openxmlformats.org/officeDocument/2006/relationships/customXml" Target="../ink/ink2100.xml"/><Relationship Id="rId77" Type="http://schemas.openxmlformats.org/officeDocument/2006/relationships/customXml" Target="../ink/ink2121.xml"/><Relationship Id="rId100" Type="http://schemas.openxmlformats.org/officeDocument/2006/relationships/customXml" Target="../ink/ink2144.xml"/><Relationship Id="rId8" Type="http://schemas.openxmlformats.org/officeDocument/2006/relationships/customXml" Target="../ink/ink2052.xml"/><Relationship Id="rId98" Type="http://schemas.openxmlformats.org/officeDocument/2006/relationships/customXml" Target="../ink/ink2142.xml"/><Relationship Id="rId121" Type="http://schemas.openxmlformats.org/officeDocument/2006/relationships/customXml" Target="../ink/ink2165.xml"/><Relationship Id="rId142" Type="http://schemas.openxmlformats.org/officeDocument/2006/relationships/customXml" Target="../ink/ink2186.xml"/><Relationship Id="rId163" Type="http://schemas.openxmlformats.org/officeDocument/2006/relationships/customXml" Target="../ink/ink2207.xml"/><Relationship Id="rId184" Type="http://schemas.openxmlformats.org/officeDocument/2006/relationships/customXml" Target="../ink/ink2228.xml"/><Relationship Id="rId219" Type="http://schemas.openxmlformats.org/officeDocument/2006/relationships/customXml" Target="../ink/ink2263.xml"/><Relationship Id="rId230" Type="http://schemas.openxmlformats.org/officeDocument/2006/relationships/customXml" Target="../ink/ink2274.xml"/><Relationship Id="rId25" Type="http://schemas.openxmlformats.org/officeDocument/2006/relationships/customXml" Target="../ink/ink2069.xml"/><Relationship Id="rId46" Type="http://schemas.openxmlformats.org/officeDocument/2006/relationships/customXml" Target="../ink/ink2090.xml"/><Relationship Id="rId67" Type="http://schemas.openxmlformats.org/officeDocument/2006/relationships/customXml" Target="../ink/ink2111.xml"/><Relationship Id="rId20" Type="http://schemas.openxmlformats.org/officeDocument/2006/relationships/customXml" Target="../ink/ink2064.xml"/><Relationship Id="rId41" Type="http://schemas.openxmlformats.org/officeDocument/2006/relationships/customXml" Target="../ink/ink2085.xml"/><Relationship Id="rId62" Type="http://schemas.openxmlformats.org/officeDocument/2006/relationships/customXml" Target="../ink/ink2106.xml"/><Relationship Id="rId83" Type="http://schemas.openxmlformats.org/officeDocument/2006/relationships/customXml" Target="../ink/ink2127.xml"/><Relationship Id="rId88" Type="http://schemas.openxmlformats.org/officeDocument/2006/relationships/customXml" Target="../ink/ink2132.xml"/><Relationship Id="rId111" Type="http://schemas.openxmlformats.org/officeDocument/2006/relationships/customXml" Target="../ink/ink2155.xml"/><Relationship Id="rId132" Type="http://schemas.openxmlformats.org/officeDocument/2006/relationships/customXml" Target="../ink/ink2176.xml"/><Relationship Id="rId153" Type="http://schemas.openxmlformats.org/officeDocument/2006/relationships/customXml" Target="../ink/ink2197.xml"/><Relationship Id="rId174" Type="http://schemas.openxmlformats.org/officeDocument/2006/relationships/customXml" Target="../ink/ink2218.xml"/><Relationship Id="rId179" Type="http://schemas.openxmlformats.org/officeDocument/2006/relationships/customXml" Target="../ink/ink2223.xml"/><Relationship Id="rId195" Type="http://schemas.openxmlformats.org/officeDocument/2006/relationships/customXml" Target="../ink/ink2239.xml"/><Relationship Id="rId209" Type="http://schemas.openxmlformats.org/officeDocument/2006/relationships/customXml" Target="../ink/ink2253.xml"/><Relationship Id="rId190" Type="http://schemas.openxmlformats.org/officeDocument/2006/relationships/customXml" Target="../ink/ink2234.xml"/><Relationship Id="rId204" Type="http://schemas.openxmlformats.org/officeDocument/2006/relationships/customXml" Target="../ink/ink2248.xml"/><Relationship Id="rId220" Type="http://schemas.openxmlformats.org/officeDocument/2006/relationships/customXml" Target="../ink/ink2264.xml"/><Relationship Id="rId225" Type="http://schemas.openxmlformats.org/officeDocument/2006/relationships/customXml" Target="../ink/ink2269.xml"/><Relationship Id="rId15" Type="http://schemas.openxmlformats.org/officeDocument/2006/relationships/customXml" Target="../ink/ink2059.xml"/><Relationship Id="rId36" Type="http://schemas.openxmlformats.org/officeDocument/2006/relationships/customXml" Target="../ink/ink2080.xml"/><Relationship Id="rId57" Type="http://schemas.openxmlformats.org/officeDocument/2006/relationships/customXml" Target="../ink/ink2101.xml"/><Relationship Id="rId106" Type="http://schemas.openxmlformats.org/officeDocument/2006/relationships/customXml" Target="../ink/ink2150.xml"/><Relationship Id="rId127" Type="http://schemas.openxmlformats.org/officeDocument/2006/relationships/customXml" Target="../ink/ink2171.xml"/><Relationship Id="rId10" Type="http://schemas.openxmlformats.org/officeDocument/2006/relationships/customXml" Target="../ink/ink2054.xml"/><Relationship Id="rId31" Type="http://schemas.openxmlformats.org/officeDocument/2006/relationships/customXml" Target="../ink/ink2075.xml"/><Relationship Id="rId52" Type="http://schemas.openxmlformats.org/officeDocument/2006/relationships/customXml" Target="../ink/ink2096.xml"/><Relationship Id="rId73" Type="http://schemas.openxmlformats.org/officeDocument/2006/relationships/customXml" Target="../ink/ink2117.xml"/><Relationship Id="rId78" Type="http://schemas.openxmlformats.org/officeDocument/2006/relationships/customXml" Target="../ink/ink2122.xml"/><Relationship Id="rId94" Type="http://schemas.openxmlformats.org/officeDocument/2006/relationships/customXml" Target="../ink/ink2138.xml"/><Relationship Id="rId99" Type="http://schemas.openxmlformats.org/officeDocument/2006/relationships/customXml" Target="../ink/ink2143.xml"/><Relationship Id="rId101" Type="http://schemas.openxmlformats.org/officeDocument/2006/relationships/customXml" Target="../ink/ink2145.xml"/><Relationship Id="rId122" Type="http://schemas.openxmlformats.org/officeDocument/2006/relationships/customXml" Target="../ink/ink2166.xml"/><Relationship Id="rId143" Type="http://schemas.openxmlformats.org/officeDocument/2006/relationships/customXml" Target="../ink/ink2187.xml"/><Relationship Id="rId148" Type="http://schemas.openxmlformats.org/officeDocument/2006/relationships/customXml" Target="../ink/ink2192.xml"/><Relationship Id="rId164" Type="http://schemas.openxmlformats.org/officeDocument/2006/relationships/customXml" Target="../ink/ink2208.xml"/><Relationship Id="rId169" Type="http://schemas.openxmlformats.org/officeDocument/2006/relationships/customXml" Target="../ink/ink2213.xml"/><Relationship Id="rId185" Type="http://schemas.openxmlformats.org/officeDocument/2006/relationships/customXml" Target="../ink/ink2229.xml"/><Relationship Id="rId4" Type="http://schemas.openxmlformats.org/officeDocument/2006/relationships/customXml" Target="../ink/ink2048.xml"/><Relationship Id="rId9" Type="http://schemas.openxmlformats.org/officeDocument/2006/relationships/customXml" Target="../ink/ink2053.xml"/><Relationship Id="rId180" Type="http://schemas.openxmlformats.org/officeDocument/2006/relationships/customXml" Target="../ink/ink2224.xml"/><Relationship Id="rId210" Type="http://schemas.openxmlformats.org/officeDocument/2006/relationships/customXml" Target="../ink/ink2254.xml"/><Relationship Id="rId215" Type="http://schemas.openxmlformats.org/officeDocument/2006/relationships/customXml" Target="../ink/ink2259.xml"/><Relationship Id="rId26" Type="http://schemas.openxmlformats.org/officeDocument/2006/relationships/customXml" Target="../ink/ink2070.xml"/><Relationship Id="rId231" Type="http://schemas.openxmlformats.org/officeDocument/2006/relationships/customXml" Target="../ink/ink2275.xml"/><Relationship Id="rId47" Type="http://schemas.openxmlformats.org/officeDocument/2006/relationships/customXml" Target="../ink/ink2091.xml"/><Relationship Id="rId68" Type="http://schemas.openxmlformats.org/officeDocument/2006/relationships/customXml" Target="../ink/ink2112.xml"/><Relationship Id="rId89" Type="http://schemas.openxmlformats.org/officeDocument/2006/relationships/customXml" Target="../ink/ink2133.xml"/><Relationship Id="rId112" Type="http://schemas.openxmlformats.org/officeDocument/2006/relationships/customXml" Target="../ink/ink2156.xml"/><Relationship Id="rId133" Type="http://schemas.openxmlformats.org/officeDocument/2006/relationships/customXml" Target="../ink/ink2177.xml"/><Relationship Id="rId154" Type="http://schemas.openxmlformats.org/officeDocument/2006/relationships/customXml" Target="../ink/ink2198.xml"/><Relationship Id="rId175" Type="http://schemas.openxmlformats.org/officeDocument/2006/relationships/customXml" Target="../ink/ink2219.xml"/><Relationship Id="rId196" Type="http://schemas.openxmlformats.org/officeDocument/2006/relationships/customXml" Target="../ink/ink2240.xml"/><Relationship Id="rId200" Type="http://schemas.openxmlformats.org/officeDocument/2006/relationships/customXml" Target="../ink/ink2244.xml"/><Relationship Id="rId16" Type="http://schemas.openxmlformats.org/officeDocument/2006/relationships/customXml" Target="../ink/ink2060.xml"/><Relationship Id="rId221" Type="http://schemas.openxmlformats.org/officeDocument/2006/relationships/customXml" Target="../ink/ink2265.xml"/><Relationship Id="rId37" Type="http://schemas.openxmlformats.org/officeDocument/2006/relationships/customXml" Target="../ink/ink2081.xml"/><Relationship Id="rId58" Type="http://schemas.openxmlformats.org/officeDocument/2006/relationships/customXml" Target="../ink/ink2102.xml"/><Relationship Id="rId79" Type="http://schemas.openxmlformats.org/officeDocument/2006/relationships/customXml" Target="../ink/ink2123.xml"/><Relationship Id="rId102" Type="http://schemas.openxmlformats.org/officeDocument/2006/relationships/customXml" Target="../ink/ink2146.xml"/><Relationship Id="rId123" Type="http://schemas.openxmlformats.org/officeDocument/2006/relationships/customXml" Target="../ink/ink2167.xml"/><Relationship Id="rId144" Type="http://schemas.openxmlformats.org/officeDocument/2006/relationships/customXml" Target="../ink/ink2188.xml"/><Relationship Id="rId90" Type="http://schemas.openxmlformats.org/officeDocument/2006/relationships/customXml" Target="../ink/ink2134.xml"/><Relationship Id="rId165" Type="http://schemas.openxmlformats.org/officeDocument/2006/relationships/customXml" Target="../ink/ink2209.xml"/><Relationship Id="rId186" Type="http://schemas.openxmlformats.org/officeDocument/2006/relationships/customXml" Target="../ink/ink2230.xml"/><Relationship Id="rId211" Type="http://schemas.openxmlformats.org/officeDocument/2006/relationships/customXml" Target="../ink/ink2255.xml"/><Relationship Id="rId232" Type="http://schemas.openxmlformats.org/officeDocument/2006/relationships/customXml" Target="../ink/ink2276.xml"/><Relationship Id="rId27" Type="http://schemas.openxmlformats.org/officeDocument/2006/relationships/customXml" Target="../ink/ink2071.xml"/><Relationship Id="rId48" Type="http://schemas.openxmlformats.org/officeDocument/2006/relationships/customXml" Target="../ink/ink2092.xml"/><Relationship Id="rId69" Type="http://schemas.openxmlformats.org/officeDocument/2006/relationships/customXml" Target="../ink/ink2113.xml"/><Relationship Id="rId113" Type="http://schemas.openxmlformats.org/officeDocument/2006/relationships/customXml" Target="../ink/ink2157.xml"/><Relationship Id="rId134" Type="http://schemas.openxmlformats.org/officeDocument/2006/relationships/customXml" Target="../ink/ink2178.xml"/><Relationship Id="rId80" Type="http://schemas.openxmlformats.org/officeDocument/2006/relationships/customXml" Target="../ink/ink2124.xml"/><Relationship Id="rId155" Type="http://schemas.openxmlformats.org/officeDocument/2006/relationships/customXml" Target="../ink/ink2199.xml"/><Relationship Id="rId176" Type="http://schemas.openxmlformats.org/officeDocument/2006/relationships/customXml" Target="../ink/ink2220.xml"/><Relationship Id="rId197" Type="http://schemas.openxmlformats.org/officeDocument/2006/relationships/customXml" Target="../ink/ink2241.xml"/><Relationship Id="rId201" Type="http://schemas.openxmlformats.org/officeDocument/2006/relationships/customXml" Target="../ink/ink2245.xml"/><Relationship Id="rId222" Type="http://schemas.openxmlformats.org/officeDocument/2006/relationships/customXml" Target="../ink/ink2266.xml"/><Relationship Id="rId17" Type="http://schemas.openxmlformats.org/officeDocument/2006/relationships/customXml" Target="../ink/ink2061.xml"/><Relationship Id="rId38" Type="http://schemas.openxmlformats.org/officeDocument/2006/relationships/customXml" Target="../ink/ink2082.xml"/><Relationship Id="rId59" Type="http://schemas.openxmlformats.org/officeDocument/2006/relationships/customXml" Target="../ink/ink2103.xml"/><Relationship Id="rId103" Type="http://schemas.openxmlformats.org/officeDocument/2006/relationships/customXml" Target="../ink/ink2147.xml"/><Relationship Id="rId124" Type="http://schemas.openxmlformats.org/officeDocument/2006/relationships/customXml" Target="../ink/ink2168.xml"/><Relationship Id="rId70" Type="http://schemas.openxmlformats.org/officeDocument/2006/relationships/customXml" Target="../ink/ink2114.xml"/><Relationship Id="rId91" Type="http://schemas.openxmlformats.org/officeDocument/2006/relationships/customXml" Target="../ink/ink2135.xml"/><Relationship Id="rId145" Type="http://schemas.openxmlformats.org/officeDocument/2006/relationships/customXml" Target="../ink/ink2189.xml"/><Relationship Id="rId166" Type="http://schemas.openxmlformats.org/officeDocument/2006/relationships/customXml" Target="../ink/ink2210.xml"/><Relationship Id="rId187" Type="http://schemas.openxmlformats.org/officeDocument/2006/relationships/customXml" Target="../ink/ink2231.xml"/><Relationship Id="rId1" Type="http://schemas.openxmlformats.org/officeDocument/2006/relationships/tags" Target="../tags/tag96.xml"/><Relationship Id="rId212" Type="http://schemas.openxmlformats.org/officeDocument/2006/relationships/customXml" Target="../ink/ink2256.xml"/><Relationship Id="rId233" Type="http://schemas.openxmlformats.org/officeDocument/2006/relationships/customXml" Target="../ink/ink2277.xml"/><Relationship Id="rId28" Type="http://schemas.openxmlformats.org/officeDocument/2006/relationships/customXml" Target="../ink/ink2072.xml"/><Relationship Id="rId49" Type="http://schemas.openxmlformats.org/officeDocument/2006/relationships/customXml" Target="../ink/ink2093.xml"/><Relationship Id="rId114" Type="http://schemas.openxmlformats.org/officeDocument/2006/relationships/customXml" Target="../ink/ink2158.xml"/><Relationship Id="rId60" Type="http://schemas.openxmlformats.org/officeDocument/2006/relationships/customXml" Target="../ink/ink2104.xml"/><Relationship Id="rId81" Type="http://schemas.openxmlformats.org/officeDocument/2006/relationships/customXml" Target="../ink/ink2125.xml"/><Relationship Id="rId135" Type="http://schemas.openxmlformats.org/officeDocument/2006/relationships/customXml" Target="../ink/ink2179.xml"/><Relationship Id="rId156" Type="http://schemas.openxmlformats.org/officeDocument/2006/relationships/customXml" Target="../ink/ink2200.xml"/><Relationship Id="rId177" Type="http://schemas.openxmlformats.org/officeDocument/2006/relationships/customXml" Target="../ink/ink2221.xml"/><Relationship Id="rId198" Type="http://schemas.openxmlformats.org/officeDocument/2006/relationships/customXml" Target="../ink/ink2242.xml"/><Relationship Id="rId202" Type="http://schemas.openxmlformats.org/officeDocument/2006/relationships/customXml" Target="../ink/ink2246.xml"/><Relationship Id="rId223" Type="http://schemas.openxmlformats.org/officeDocument/2006/relationships/customXml" Target="../ink/ink2267.xml"/><Relationship Id="rId18" Type="http://schemas.openxmlformats.org/officeDocument/2006/relationships/customXml" Target="../ink/ink2062.xml"/><Relationship Id="rId39" Type="http://schemas.openxmlformats.org/officeDocument/2006/relationships/customXml" Target="../ink/ink2083.xml"/><Relationship Id="rId50" Type="http://schemas.openxmlformats.org/officeDocument/2006/relationships/customXml" Target="../ink/ink2094.xml"/><Relationship Id="rId104" Type="http://schemas.openxmlformats.org/officeDocument/2006/relationships/customXml" Target="../ink/ink2148.xml"/><Relationship Id="rId125" Type="http://schemas.openxmlformats.org/officeDocument/2006/relationships/customXml" Target="../ink/ink2169.xml"/><Relationship Id="rId146" Type="http://schemas.openxmlformats.org/officeDocument/2006/relationships/customXml" Target="../ink/ink2190.xml"/><Relationship Id="rId167" Type="http://schemas.openxmlformats.org/officeDocument/2006/relationships/customXml" Target="../ink/ink2211.xml"/><Relationship Id="rId188" Type="http://schemas.openxmlformats.org/officeDocument/2006/relationships/customXml" Target="../ink/ink2232.xml"/><Relationship Id="rId71" Type="http://schemas.openxmlformats.org/officeDocument/2006/relationships/customXml" Target="../ink/ink2115.xml"/><Relationship Id="rId92" Type="http://schemas.openxmlformats.org/officeDocument/2006/relationships/customXml" Target="../ink/ink2136.xml"/><Relationship Id="rId213" Type="http://schemas.openxmlformats.org/officeDocument/2006/relationships/customXml" Target="../ink/ink2257.xml"/><Relationship Id="rId234" Type="http://schemas.openxmlformats.org/officeDocument/2006/relationships/customXml" Target="../ink/ink227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073.xml"/><Relationship Id="rId40" Type="http://schemas.openxmlformats.org/officeDocument/2006/relationships/customXml" Target="../ink/ink2084.xml"/><Relationship Id="rId115" Type="http://schemas.openxmlformats.org/officeDocument/2006/relationships/customXml" Target="../ink/ink2159.xml"/><Relationship Id="rId136" Type="http://schemas.openxmlformats.org/officeDocument/2006/relationships/customXml" Target="../ink/ink2180.xml"/><Relationship Id="rId157" Type="http://schemas.openxmlformats.org/officeDocument/2006/relationships/customXml" Target="../ink/ink2201.xml"/><Relationship Id="rId178" Type="http://schemas.openxmlformats.org/officeDocument/2006/relationships/customXml" Target="../ink/ink2222.xml"/><Relationship Id="rId61" Type="http://schemas.openxmlformats.org/officeDocument/2006/relationships/customXml" Target="../ink/ink2105.xml"/><Relationship Id="rId82" Type="http://schemas.openxmlformats.org/officeDocument/2006/relationships/customXml" Target="../ink/ink2126.xml"/><Relationship Id="rId199" Type="http://schemas.openxmlformats.org/officeDocument/2006/relationships/customXml" Target="../ink/ink2243.xml"/><Relationship Id="rId203" Type="http://schemas.openxmlformats.org/officeDocument/2006/relationships/customXml" Target="../ink/ink2247.xml"/><Relationship Id="rId19" Type="http://schemas.openxmlformats.org/officeDocument/2006/relationships/customXml" Target="../ink/ink2063.xml"/><Relationship Id="rId224" Type="http://schemas.openxmlformats.org/officeDocument/2006/relationships/customXml" Target="../ink/ink2268.xml"/><Relationship Id="rId30" Type="http://schemas.openxmlformats.org/officeDocument/2006/relationships/customXml" Target="../ink/ink2074.xml"/><Relationship Id="rId105" Type="http://schemas.openxmlformats.org/officeDocument/2006/relationships/customXml" Target="../ink/ink2149.xml"/><Relationship Id="rId126" Type="http://schemas.openxmlformats.org/officeDocument/2006/relationships/customXml" Target="../ink/ink2170.xml"/><Relationship Id="rId147" Type="http://schemas.openxmlformats.org/officeDocument/2006/relationships/customXml" Target="../ink/ink2191.xml"/><Relationship Id="rId168" Type="http://schemas.openxmlformats.org/officeDocument/2006/relationships/customXml" Target="../ink/ink2212.xml"/><Relationship Id="rId51" Type="http://schemas.openxmlformats.org/officeDocument/2006/relationships/customXml" Target="../ink/ink2095.xml"/><Relationship Id="rId72" Type="http://schemas.openxmlformats.org/officeDocument/2006/relationships/customXml" Target="../ink/ink2116.xml"/><Relationship Id="rId93" Type="http://schemas.openxmlformats.org/officeDocument/2006/relationships/customXml" Target="../ink/ink2137.xml"/><Relationship Id="rId189" Type="http://schemas.openxmlformats.org/officeDocument/2006/relationships/customXml" Target="../ink/ink2233.xml"/><Relationship Id="rId3" Type="http://schemas.openxmlformats.org/officeDocument/2006/relationships/customXml" Target="../ink/ink2047.xml"/><Relationship Id="rId214" Type="http://schemas.openxmlformats.org/officeDocument/2006/relationships/customXml" Target="../ink/ink2258.xml"/><Relationship Id="rId116" Type="http://schemas.openxmlformats.org/officeDocument/2006/relationships/customXml" Target="../ink/ink2160.xml"/><Relationship Id="rId137" Type="http://schemas.openxmlformats.org/officeDocument/2006/relationships/customXml" Target="../ink/ink2181.xml"/><Relationship Id="rId158" Type="http://schemas.openxmlformats.org/officeDocument/2006/relationships/customXml" Target="../ink/ink220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82.xml"/><Relationship Id="rId13" Type="http://schemas.openxmlformats.org/officeDocument/2006/relationships/customXml" Target="../ink/ink2287.xml"/><Relationship Id="rId18" Type="http://schemas.openxmlformats.org/officeDocument/2006/relationships/customXml" Target="../ink/ink2292.xml"/><Relationship Id="rId26" Type="http://schemas.openxmlformats.org/officeDocument/2006/relationships/customXml" Target="../ink/ink2300.xml"/><Relationship Id="rId3" Type="http://schemas.openxmlformats.org/officeDocument/2006/relationships/image" Target="../media/image50.png"/><Relationship Id="rId21" Type="http://schemas.openxmlformats.org/officeDocument/2006/relationships/customXml" Target="../ink/ink2295.xml"/><Relationship Id="rId7" Type="http://schemas.openxmlformats.org/officeDocument/2006/relationships/customXml" Target="../ink/ink2281.xml"/><Relationship Id="rId12" Type="http://schemas.openxmlformats.org/officeDocument/2006/relationships/customXml" Target="../ink/ink2286.xml"/><Relationship Id="rId17" Type="http://schemas.openxmlformats.org/officeDocument/2006/relationships/customXml" Target="../ink/ink2291.xml"/><Relationship Id="rId25" Type="http://schemas.openxmlformats.org/officeDocument/2006/relationships/customXml" Target="../ink/ink2299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290.xml"/><Relationship Id="rId20" Type="http://schemas.openxmlformats.org/officeDocument/2006/relationships/customXml" Target="../ink/ink2294.xml"/><Relationship Id="rId29" Type="http://schemas.openxmlformats.org/officeDocument/2006/relationships/customXml" Target="../ink/ink2303.xml"/><Relationship Id="rId1" Type="http://schemas.openxmlformats.org/officeDocument/2006/relationships/tags" Target="../tags/tag97.xml"/><Relationship Id="rId6" Type="http://schemas.openxmlformats.org/officeDocument/2006/relationships/customXml" Target="../ink/ink2280.xml"/><Relationship Id="rId11" Type="http://schemas.openxmlformats.org/officeDocument/2006/relationships/customXml" Target="../ink/ink2285.xml"/><Relationship Id="rId24" Type="http://schemas.openxmlformats.org/officeDocument/2006/relationships/customXml" Target="../ink/ink2298.xml"/><Relationship Id="rId5" Type="http://schemas.openxmlformats.org/officeDocument/2006/relationships/customXml" Target="../ink/ink2279.xml"/><Relationship Id="rId15" Type="http://schemas.openxmlformats.org/officeDocument/2006/relationships/customXml" Target="../ink/ink2289.xml"/><Relationship Id="rId23" Type="http://schemas.openxmlformats.org/officeDocument/2006/relationships/customXml" Target="../ink/ink2297.xml"/><Relationship Id="rId28" Type="http://schemas.openxmlformats.org/officeDocument/2006/relationships/customXml" Target="../ink/ink2302.xml"/><Relationship Id="rId10" Type="http://schemas.openxmlformats.org/officeDocument/2006/relationships/customXml" Target="../ink/ink2284.xml"/><Relationship Id="rId19" Type="http://schemas.openxmlformats.org/officeDocument/2006/relationships/customXml" Target="../ink/ink2293.xml"/><Relationship Id="rId31" Type="http://schemas.openxmlformats.org/officeDocument/2006/relationships/customXml" Target="../ink/ink2305.xml"/><Relationship Id="rId4" Type="http://schemas.openxmlformats.org/officeDocument/2006/relationships/image" Target="../media/image51.png"/><Relationship Id="rId9" Type="http://schemas.openxmlformats.org/officeDocument/2006/relationships/customXml" Target="../ink/ink2283.xml"/><Relationship Id="rId14" Type="http://schemas.openxmlformats.org/officeDocument/2006/relationships/customXml" Target="../ink/ink2288.xml"/><Relationship Id="rId22" Type="http://schemas.openxmlformats.org/officeDocument/2006/relationships/customXml" Target="../ink/ink2296.xml"/><Relationship Id="rId27" Type="http://schemas.openxmlformats.org/officeDocument/2006/relationships/customXml" Target="../ink/ink2301.xml"/><Relationship Id="rId30" Type="http://schemas.openxmlformats.org/officeDocument/2006/relationships/customXml" Target="../ink/ink2304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28.xml"/><Relationship Id="rId21" Type="http://schemas.openxmlformats.org/officeDocument/2006/relationships/customXml" Target="../ink/ink2323.xml"/><Relationship Id="rId42" Type="http://schemas.openxmlformats.org/officeDocument/2006/relationships/customXml" Target="../ink/ink2344.xml"/><Relationship Id="rId47" Type="http://schemas.openxmlformats.org/officeDocument/2006/relationships/customXml" Target="../ink/ink2349.xml"/><Relationship Id="rId63" Type="http://schemas.openxmlformats.org/officeDocument/2006/relationships/customXml" Target="../ink/ink2365.xml"/><Relationship Id="rId68" Type="http://schemas.openxmlformats.org/officeDocument/2006/relationships/customXml" Target="../ink/ink2370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318.xml"/><Relationship Id="rId29" Type="http://schemas.openxmlformats.org/officeDocument/2006/relationships/customXml" Target="../ink/ink2331.xml"/><Relationship Id="rId11" Type="http://schemas.openxmlformats.org/officeDocument/2006/relationships/customXml" Target="../ink/ink2313.xml"/><Relationship Id="rId24" Type="http://schemas.openxmlformats.org/officeDocument/2006/relationships/customXml" Target="../ink/ink2326.xml"/><Relationship Id="rId32" Type="http://schemas.openxmlformats.org/officeDocument/2006/relationships/customXml" Target="../ink/ink2334.xml"/><Relationship Id="rId37" Type="http://schemas.openxmlformats.org/officeDocument/2006/relationships/customXml" Target="../ink/ink2339.xml"/><Relationship Id="rId40" Type="http://schemas.openxmlformats.org/officeDocument/2006/relationships/customXml" Target="../ink/ink2342.xml"/><Relationship Id="rId45" Type="http://schemas.openxmlformats.org/officeDocument/2006/relationships/customXml" Target="../ink/ink2347.xml"/><Relationship Id="rId53" Type="http://schemas.openxmlformats.org/officeDocument/2006/relationships/customXml" Target="../ink/ink2355.xml"/><Relationship Id="rId58" Type="http://schemas.openxmlformats.org/officeDocument/2006/relationships/customXml" Target="../ink/ink2360.xml"/><Relationship Id="rId66" Type="http://schemas.openxmlformats.org/officeDocument/2006/relationships/customXml" Target="../ink/ink2368.xml"/><Relationship Id="rId74" Type="http://schemas.openxmlformats.org/officeDocument/2006/relationships/customXml" Target="../ink/ink2376.xml"/><Relationship Id="rId5" Type="http://schemas.openxmlformats.org/officeDocument/2006/relationships/customXml" Target="../ink/ink2307.xml"/><Relationship Id="rId61" Type="http://schemas.openxmlformats.org/officeDocument/2006/relationships/customXml" Target="../ink/ink2363.xml"/><Relationship Id="rId19" Type="http://schemas.openxmlformats.org/officeDocument/2006/relationships/customXml" Target="../ink/ink2321.xml"/><Relationship Id="rId14" Type="http://schemas.openxmlformats.org/officeDocument/2006/relationships/customXml" Target="../ink/ink2316.xml"/><Relationship Id="rId22" Type="http://schemas.openxmlformats.org/officeDocument/2006/relationships/customXml" Target="../ink/ink2324.xml"/><Relationship Id="rId27" Type="http://schemas.openxmlformats.org/officeDocument/2006/relationships/customXml" Target="../ink/ink2329.xml"/><Relationship Id="rId30" Type="http://schemas.openxmlformats.org/officeDocument/2006/relationships/customXml" Target="../ink/ink2332.xml"/><Relationship Id="rId35" Type="http://schemas.openxmlformats.org/officeDocument/2006/relationships/customXml" Target="../ink/ink2337.xml"/><Relationship Id="rId43" Type="http://schemas.openxmlformats.org/officeDocument/2006/relationships/customXml" Target="../ink/ink2345.xml"/><Relationship Id="rId48" Type="http://schemas.openxmlformats.org/officeDocument/2006/relationships/customXml" Target="../ink/ink2350.xml"/><Relationship Id="rId56" Type="http://schemas.openxmlformats.org/officeDocument/2006/relationships/customXml" Target="../ink/ink2358.xml"/><Relationship Id="rId64" Type="http://schemas.openxmlformats.org/officeDocument/2006/relationships/customXml" Target="../ink/ink2366.xml"/><Relationship Id="rId69" Type="http://schemas.openxmlformats.org/officeDocument/2006/relationships/customXml" Target="../ink/ink2371.xml"/><Relationship Id="rId8" Type="http://schemas.openxmlformats.org/officeDocument/2006/relationships/customXml" Target="../ink/ink2310.xml"/><Relationship Id="rId51" Type="http://schemas.openxmlformats.org/officeDocument/2006/relationships/customXml" Target="../ink/ink2353.xml"/><Relationship Id="rId72" Type="http://schemas.openxmlformats.org/officeDocument/2006/relationships/customXml" Target="../ink/ink2374.xml"/><Relationship Id="rId3" Type="http://schemas.openxmlformats.org/officeDocument/2006/relationships/image" Target="../media/image52.png"/><Relationship Id="rId12" Type="http://schemas.openxmlformats.org/officeDocument/2006/relationships/customXml" Target="../ink/ink2314.xml"/><Relationship Id="rId17" Type="http://schemas.openxmlformats.org/officeDocument/2006/relationships/customXml" Target="../ink/ink2319.xml"/><Relationship Id="rId25" Type="http://schemas.openxmlformats.org/officeDocument/2006/relationships/customXml" Target="../ink/ink2327.xml"/><Relationship Id="rId33" Type="http://schemas.openxmlformats.org/officeDocument/2006/relationships/customXml" Target="../ink/ink2335.xml"/><Relationship Id="rId38" Type="http://schemas.openxmlformats.org/officeDocument/2006/relationships/customXml" Target="../ink/ink2340.xml"/><Relationship Id="rId46" Type="http://schemas.openxmlformats.org/officeDocument/2006/relationships/customXml" Target="../ink/ink2348.xml"/><Relationship Id="rId59" Type="http://schemas.openxmlformats.org/officeDocument/2006/relationships/customXml" Target="../ink/ink2361.xml"/><Relationship Id="rId67" Type="http://schemas.openxmlformats.org/officeDocument/2006/relationships/customXml" Target="../ink/ink2369.xml"/><Relationship Id="rId20" Type="http://schemas.openxmlformats.org/officeDocument/2006/relationships/customXml" Target="../ink/ink2322.xml"/><Relationship Id="rId41" Type="http://schemas.openxmlformats.org/officeDocument/2006/relationships/customXml" Target="../ink/ink2343.xml"/><Relationship Id="rId54" Type="http://schemas.openxmlformats.org/officeDocument/2006/relationships/customXml" Target="../ink/ink2356.xml"/><Relationship Id="rId62" Type="http://schemas.openxmlformats.org/officeDocument/2006/relationships/customXml" Target="../ink/ink2364.xml"/><Relationship Id="rId70" Type="http://schemas.openxmlformats.org/officeDocument/2006/relationships/customXml" Target="../ink/ink2372.xml"/><Relationship Id="rId75" Type="http://schemas.openxmlformats.org/officeDocument/2006/relationships/customXml" Target="../ink/ink2377.xml"/><Relationship Id="rId1" Type="http://schemas.openxmlformats.org/officeDocument/2006/relationships/tags" Target="../tags/tag98.xml"/><Relationship Id="rId6" Type="http://schemas.openxmlformats.org/officeDocument/2006/relationships/customXml" Target="../ink/ink2308.xml"/><Relationship Id="rId15" Type="http://schemas.openxmlformats.org/officeDocument/2006/relationships/customXml" Target="../ink/ink2317.xml"/><Relationship Id="rId23" Type="http://schemas.openxmlformats.org/officeDocument/2006/relationships/customXml" Target="../ink/ink2325.xml"/><Relationship Id="rId28" Type="http://schemas.openxmlformats.org/officeDocument/2006/relationships/customXml" Target="../ink/ink2330.xml"/><Relationship Id="rId36" Type="http://schemas.openxmlformats.org/officeDocument/2006/relationships/customXml" Target="../ink/ink2338.xml"/><Relationship Id="rId49" Type="http://schemas.openxmlformats.org/officeDocument/2006/relationships/customXml" Target="../ink/ink2351.xml"/><Relationship Id="rId57" Type="http://schemas.openxmlformats.org/officeDocument/2006/relationships/customXml" Target="../ink/ink2359.xml"/><Relationship Id="rId10" Type="http://schemas.openxmlformats.org/officeDocument/2006/relationships/customXml" Target="../ink/ink2312.xml"/><Relationship Id="rId31" Type="http://schemas.openxmlformats.org/officeDocument/2006/relationships/customXml" Target="../ink/ink2333.xml"/><Relationship Id="rId44" Type="http://schemas.openxmlformats.org/officeDocument/2006/relationships/customXml" Target="../ink/ink2346.xml"/><Relationship Id="rId52" Type="http://schemas.openxmlformats.org/officeDocument/2006/relationships/customXml" Target="../ink/ink2354.xml"/><Relationship Id="rId60" Type="http://schemas.openxmlformats.org/officeDocument/2006/relationships/customXml" Target="../ink/ink2362.xml"/><Relationship Id="rId65" Type="http://schemas.openxmlformats.org/officeDocument/2006/relationships/customXml" Target="../ink/ink2367.xml"/><Relationship Id="rId73" Type="http://schemas.openxmlformats.org/officeDocument/2006/relationships/customXml" Target="../ink/ink2375.xml"/><Relationship Id="rId4" Type="http://schemas.openxmlformats.org/officeDocument/2006/relationships/customXml" Target="../ink/ink2306.xml"/><Relationship Id="rId9" Type="http://schemas.openxmlformats.org/officeDocument/2006/relationships/customXml" Target="../ink/ink2311.xml"/><Relationship Id="rId13" Type="http://schemas.openxmlformats.org/officeDocument/2006/relationships/customXml" Target="../ink/ink2315.xml"/><Relationship Id="rId18" Type="http://schemas.openxmlformats.org/officeDocument/2006/relationships/customXml" Target="../ink/ink2320.xml"/><Relationship Id="rId39" Type="http://schemas.openxmlformats.org/officeDocument/2006/relationships/customXml" Target="../ink/ink2341.xml"/><Relationship Id="rId34" Type="http://schemas.openxmlformats.org/officeDocument/2006/relationships/customXml" Target="../ink/ink2336.xml"/><Relationship Id="rId50" Type="http://schemas.openxmlformats.org/officeDocument/2006/relationships/customXml" Target="../ink/ink2352.xml"/><Relationship Id="rId55" Type="http://schemas.openxmlformats.org/officeDocument/2006/relationships/customXml" Target="../ink/ink2357.xml"/><Relationship Id="rId76" Type="http://schemas.openxmlformats.org/officeDocument/2006/relationships/image" Target="../media/image53.emf"/><Relationship Id="rId7" Type="http://schemas.openxmlformats.org/officeDocument/2006/relationships/customXml" Target="../ink/ink2309.xml"/><Relationship Id="rId71" Type="http://schemas.openxmlformats.org/officeDocument/2006/relationships/customXml" Target="../ink/ink2373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86.xml"/><Relationship Id="rId18" Type="http://schemas.openxmlformats.org/officeDocument/2006/relationships/customXml" Target="../ink/ink2391.xml"/><Relationship Id="rId26" Type="http://schemas.openxmlformats.org/officeDocument/2006/relationships/customXml" Target="../ink/ink2399.xml"/><Relationship Id="rId39" Type="http://schemas.openxmlformats.org/officeDocument/2006/relationships/customXml" Target="../ink/ink2412.xml"/><Relationship Id="rId21" Type="http://schemas.openxmlformats.org/officeDocument/2006/relationships/customXml" Target="../ink/ink2394.xml"/><Relationship Id="rId34" Type="http://schemas.openxmlformats.org/officeDocument/2006/relationships/customXml" Target="../ink/ink2407.xml"/><Relationship Id="rId42" Type="http://schemas.openxmlformats.org/officeDocument/2006/relationships/customXml" Target="../ink/ink2415.xml"/><Relationship Id="rId47" Type="http://schemas.openxmlformats.org/officeDocument/2006/relationships/customXml" Target="../ink/ink2420.xml"/><Relationship Id="rId50" Type="http://schemas.openxmlformats.org/officeDocument/2006/relationships/customXml" Target="../ink/ink2423.xml"/><Relationship Id="rId55" Type="http://schemas.openxmlformats.org/officeDocument/2006/relationships/customXml" Target="../ink/ink2428.xml"/><Relationship Id="rId7" Type="http://schemas.openxmlformats.org/officeDocument/2006/relationships/customXml" Target="../ink/ink2380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389.xml"/><Relationship Id="rId29" Type="http://schemas.openxmlformats.org/officeDocument/2006/relationships/customXml" Target="../ink/ink2402.xml"/><Relationship Id="rId11" Type="http://schemas.openxmlformats.org/officeDocument/2006/relationships/customXml" Target="../ink/ink2384.xml"/><Relationship Id="rId24" Type="http://schemas.openxmlformats.org/officeDocument/2006/relationships/customXml" Target="../ink/ink2397.xml"/><Relationship Id="rId32" Type="http://schemas.openxmlformats.org/officeDocument/2006/relationships/customXml" Target="../ink/ink2405.xml"/><Relationship Id="rId37" Type="http://schemas.openxmlformats.org/officeDocument/2006/relationships/customXml" Target="../ink/ink2410.xml"/><Relationship Id="rId40" Type="http://schemas.openxmlformats.org/officeDocument/2006/relationships/customXml" Target="../ink/ink2413.xml"/><Relationship Id="rId45" Type="http://schemas.openxmlformats.org/officeDocument/2006/relationships/customXml" Target="../ink/ink2418.xml"/><Relationship Id="rId53" Type="http://schemas.openxmlformats.org/officeDocument/2006/relationships/customXml" Target="../ink/ink2426.xml"/><Relationship Id="rId58" Type="http://schemas.openxmlformats.org/officeDocument/2006/relationships/image" Target="../media/image56.emf"/><Relationship Id="rId5" Type="http://schemas.openxmlformats.org/officeDocument/2006/relationships/customXml" Target="../ink/ink2378.xml"/><Relationship Id="rId19" Type="http://schemas.openxmlformats.org/officeDocument/2006/relationships/customXml" Target="../ink/ink2392.xml"/><Relationship Id="rId4" Type="http://schemas.openxmlformats.org/officeDocument/2006/relationships/image" Target="../media/image55.png"/><Relationship Id="rId9" Type="http://schemas.openxmlformats.org/officeDocument/2006/relationships/customXml" Target="../ink/ink2382.xml"/><Relationship Id="rId14" Type="http://schemas.openxmlformats.org/officeDocument/2006/relationships/customXml" Target="../ink/ink2387.xml"/><Relationship Id="rId22" Type="http://schemas.openxmlformats.org/officeDocument/2006/relationships/customXml" Target="../ink/ink2395.xml"/><Relationship Id="rId27" Type="http://schemas.openxmlformats.org/officeDocument/2006/relationships/customXml" Target="../ink/ink2400.xml"/><Relationship Id="rId30" Type="http://schemas.openxmlformats.org/officeDocument/2006/relationships/customXml" Target="../ink/ink2403.xml"/><Relationship Id="rId35" Type="http://schemas.openxmlformats.org/officeDocument/2006/relationships/customXml" Target="../ink/ink2408.xml"/><Relationship Id="rId43" Type="http://schemas.openxmlformats.org/officeDocument/2006/relationships/customXml" Target="../ink/ink2416.xml"/><Relationship Id="rId48" Type="http://schemas.openxmlformats.org/officeDocument/2006/relationships/customXml" Target="../ink/ink2421.xml"/><Relationship Id="rId56" Type="http://schemas.openxmlformats.org/officeDocument/2006/relationships/customXml" Target="../ink/ink2429.xml"/><Relationship Id="rId8" Type="http://schemas.openxmlformats.org/officeDocument/2006/relationships/customXml" Target="../ink/ink2381.xml"/><Relationship Id="rId51" Type="http://schemas.openxmlformats.org/officeDocument/2006/relationships/customXml" Target="../ink/ink2424.xml"/><Relationship Id="rId3" Type="http://schemas.openxmlformats.org/officeDocument/2006/relationships/image" Target="../media/image54.png"/><Relationship Id="rId12" Type="http://schemas.openxmlformats.org/officeDocument/2006/relationships/customXml" Target="../ink/ink2385.xml"/><Relationship Id="rId17" Type="http://schemas.openxmlformats.org/officeDocument/2006/relationships/customXml" Target="../ink/ink2390.xml"/><Relationship Id="rId25" Type="http://schemas.openxmlformats.org/officeDocument/2006/relationships/customXml" Target="../ink/ink2398.xml"/><Relationship Id="rId33" Type="http://schemas.openxmlformats.org/officeDocument/2006/relationships/customXml" Target="../ink/ink2406.xml"/><Relationship Id="rId38" Type="http://schemas.openxmlformats.org/officeDocument/2006/relationships/customXml" Target="../ink/ink2411.xml"/><Relationship Id="rId46" Type="http://schemas.openxmlformats.org/officeDocument/2006/relationships/customXml" Target="../ink/ink2419.xml"/><Relationship Id="rId20" Type="http://schemas.openxmlformats.org/officeDocument/2006/relationships/customXml" Target="../ink/ink2393.xml"/><Relationship Id="rId41" Type="http://schemas.openxmlformats.org/officeDocument/2006/relationships/customXml" Target="../ink/ink2414.xml"/><Relationship Id="rId54" Type="http://schemas.openxmlformats.org/officeDocument/2006/relationships/customXml" Target="../ink/ink2427.xml"/><Relationship Id="rId1" Type="http://schemas.openxmlformats.org/officeDocument/2006/relationships/tags" Target="../tags/tag99.xml"/><Relationship Id="rId6" Type="http://schemas.openxmlformats.org/officeDocument/2006/relationships/customXml" Target="../ink/ink2379.xml"/><Relationship Id="rId15" Type="http://schemas.openxmlformats.org/officeDocument/2006/relationships/customXml" Target="../ink/ink2388.xml"/><Relationship Id="rId23" Type="http://schemas.openxmlformats.org/officeDocument/2006/relationships/customXml" Target="../ink/ink2396.xml"/><Relationship Id="rId28" Type="http://schemas.openxmlformats.org/officeDocument/2006/relationships/customXml" Target="../ink/ink2401.xml"/><Relationship Id="rId36" Type="http://schemas.openxmlformats.org/officeDocument/2006/relationships/customXml" Target="../ink/ink2409.xml"/><Relationship Id="rId49" Type="http://schemas.openxmlformats.org/officeDocument/2006/relationships/customXml" Target="../ink/ink2422.xml"/><Relationship Id="rId57" Type="http://schemas.openxmlformats.org/officeDocument/2006/relationships/customXml" Target="../ink/ink2430.xml"/><Relationship Id="rId10" Type="http://schemas.openxmlformats.org/officeDocument/2006/relationships/customXml" Target="../ink/ink2383.xml"/><Relationship Id="rId31" Type="http://schemas.openxmlformats.org/officeDocument/2006/relationships/customXml" Target="../ink/ink2404.xml"/><Relationship Id="rId44" Type="http://schemas.openxmlformats.org/officeDocument/2006/relationships/customXml" Target="../ink/ink2417.xml"/><Relationship Id="rId52" Type="http://schemas.openxmlformats.org/officeDocument/2006/relationships/customXml" Target="../ink/ink24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35.xml"/><Relationship Id="rId13" Type="http://schemas.openxmlformats.org/officeDocument/2006/relationships/customXml" Target="../ink/ink2440.xml"/><Relationship Id="rId18" Type="http://schemas.openxmlformats.org/officeDocument/2006/relationships/customXml" Target="../ink/ink2445.xml"/><Relationship Id="rId26" Type="http://schemas.openxmlformats.org/officeDocument/2006/relationships/image" Target="../media/image58.emf"/><Relationship Id="rId3" Type="http://schemas.openxmlformats.org/officeDocument/2006/relationships/image" Target="../media/image57.png"/><Relationship Id="rId21" Type="http://schemas.openxmlformats.org/officeDocument/2006/relationships/customXml" Target="../ink/ink2448.xml"/><Relationship Id="rId7" Type="http://schemas.openxmlformats.org/officeDocument/2006/relationships/customXml" Target="../ink/ink2434.xml"/><Relationship Id="rId12" Type="http://schemas.openxmlformats.org/officeDocument/2006/relationships/customXml" Target="../ink/ink2439.xml"/><Relationship Id="rId17" Type="http://schemas.openxmlformats.org/officeDocument/2006/relationships/customXml" Target="../ink/ink2444.xml"/><Relationship Id="rId25" Type="http://schemas.openxmlformats.org/officeDocument/2006/relationships/customXml" Target="../ink/ink245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443.xml"/><Relationship Id="rId20" Type="http://schemas.openxmlformats.org/officeDocument/2006/relationships/customXml" Target="../ink/ink2447.xml"/><Relationship Id="rId1" Type="http://schemas.openxmlformats.org/officeDocument/2006/relationships/tags" Target="../tags/tag100.xml"/><Relationship Id="rId6" Type="http://schemas.openxmlformats.org/officeDocument/2006/relationships/customXml" Target="../ink/ink2433.xml"/><Relationship Id="rId11" Type="http://schemas.openxmlformats.org/officeDocument/2006/relationships/customXml" Target="../ink/ink2438.xml"/><Relationship Id="rId24" Type="http://schemas.openxmlformats.org/officeDocument/2006/relationships/customXml" Target="../ink/ink2451.xml"/><Relationship Id="rId5" Type="http://schemas.openxmlformats.org/officeDocument/2006/relationships/customXml" Target="../ink/ink2432.xml"/><Relationship Id="rId15" Type="http://schemas.openxmlformats.org/officeDocument/2006/relationships/customXml" Target="../ink/ink2442.xml"/><Relationship Id="rId23" Type="http://schemas.openxmlformats.org/officeDocument/2006/relationships/customXml" Target="../ink/ink2450.xml"/><Relationship Id="rId10" Type="http://schemas.openxmlformats.org/officeDocument/2006/relationships/customXml" Target="../ink/ink2437.xml"/><Relationship Id="rId19" Type="http://schemas.openxmlformats.org/officeDocument/2006/relationships/customXml" Target="../ink/ink2446.xml"/><Relationship Id="rId4" Type="http://schemas.openxmlformats.org/officeDocument/2006/relationships/customXml" Target="../ink/ink2431.xml"/><Relationship Id="rId9" Type="http://schemas.openxmlformats.org/officeDocument/2006/relationships/customXml" Target="../ink/ink2436.xml"/><Relationship Id="rId14" Type="http://schemas.openxmlformats.org/officeDocument/2006/relationships/customXml" Target="../ink/ink2441.xml"/><Relationship Id="rId22" Type="http://schemas.openxmlformats.org/officeDocument/2006/relationships/customXml" Target="../ink/ink2449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74.xml"/><Relationship Id="rId21" Type="http://schemas.openxmlformats.org/officeDocument/2006/relationships/customXml" Target="../ink/ink2469.xml"/><Relationship Id="rId42" Type="http://schemas.openxmlformats.org/officeDocument/2006/relationships/customXml" Target="../ink/ink2490.xml"/><Relationship Id="rId47" Type="http://schemas.openxmlformats.org/officeDocument/2006/relationships/customXml" Target="../ink/ink2495.xml"/><Relationship Id="rId63" Type="http://schemas.openxmlformats.org/officeDocument/2006/relationships/customXml" Target="../ink/ink2511.xml"/><Relationship Id="rId68" Type="http://schemas.openxmlformats.org/officeDocument/2006/relationships/customXml" Target="../ink/ink2516.xml"/><Relationship Id="rId84" Type="http://schemas.openxmlformats.org/officeDocument/2006/relationships/customXml" Target="../ink/ink2532.xml"/><Relationship Id="rId16" Type="http://schemas.openxmlformats.org/officeDocument/2006/relationships/customXml" Target="../ink/ink2464.xml"/><Relationship Id="rId11" Type="http://schemas.openxmlformats.org/officeDocument/2006/relationships/customXml" Target="../ink/ink2459.xml"/><Relationship Id="rId32" Type="http://schemas.openxmlformats.org/officeDocument/2006/relationships/customXml" Target="../ink/ink2480.xml"/><Relationship Id="rId37" Type="http://schemas.openxmlformats.org/officeDocument/2006/relationships/customXml" Target="../ink/ink2485.xml"/><Relationship Id="rId53" Type="http://schemas.openxmlformats.org/officeDocument/2006/relationships/customXml" Target="../ink/ink2501.xml"/><Relationship Id="rId58" Type="http://schemas.openxmlformats.org/officeDocument/2006/relationships/customXml" Target="../ink/ink2506.xml"/><Relationship Id="rId74" Type="http://schemas.openxmlformats.org/officeDocument/2006/relationships/customXml" Target="../ink/ink2522.xml"/><Relationship Id="rId79" Type="http://schemas.openxmlformats.org/officeDocument/2006/relationships/customXml" Target="../ink/ink2527.xml"/><Relationship Id="rId5" Type="http://schemas.openxmlformats.org/officeDocument/2006/relationships/customXml" Target="../ink/ink2453.xml"/><Relationship Id="rId19" Type="http://schemas.openxmlformats.org/officeDocument/2006/relationships/customXml" Target="../ink/ink2467.xml"/><Relationship Id="rId14" Type="http://schemas.openxmlformats.org/officeDocument/2006/relationships/customXml" Target="../ink/ink2462.xml"/><Relationship Id="rId22" Type="http://schemas.openxmlformats.org/officeDocument/2006/relationships/customXml" Target="../ink/ink2470.xml"/><Relationship Id="rId27" Type="http://schemas.openxmlformats.org/officeDocument/2006/relationships/customXml" Target="../ink/ink2475.xml"/><Relationship Id="rId30" Type="http://schemas.openxmlformats.org/officeDocument/2006/relationships/customXml" Target="../ink/ink2478.xml"/><Relationship Id="rId35" Type="http://schemas.openxmlformats.org/officeDocument/2006/relationships/customXml" Target="../ink/ink2483.xml"/><Relationship Id="rId43" Type="http://schemas.openxmlformats.org/officeDocument/2006/relationships/customXml" Target="../ink/ink2491.xml"/><Relationship Id="rId48" Type="http://schemas.openxmlformats.org/officeDocument/2006/relationships/customXml" Target="../ink/ink2496.xml"/><Relationship Id="rId56" Type="http://schemas.openxmlformats.org/officeDocument/2006/relationships/customXml" Target="../ink/ink2504.xml"/><Relationship Id="rId64" Type="http://schemas.openxmlformats.org/officeDocument/2006/relationships/customXml" Target="../ink/ink2512.xml"/><Relationship Id="rId69" Type="http://schemas.openxmlformats.org/officeDocument/2006/relationships/customXml" Target="../ink/ink2517.xml"/><Relationship Id="rId77" Type="http://schemas.openxmlformats.org/officeDocument/2006/relationships/customXml" Target="../ink/ink2525.xml"/><Relationship Id="rId8" Type="http://schemas.openxmlformats.org/officeDocument/2006/relationships/customXml" Target="../ink/ink2456.xml"/><Relationship Id="rId51" Type="http://schemas.openxmlformats.org/officeDocument/2006/relationships/customXml" Target="../ink/ink2499.xml"/><Relationship Id="rId72" Type="http://schemas.openxmlformats.org/officeDocument/2006/relationships/customXml" Target="../ink/ink2520.xml"/><Relationship Id="rId80" Type="http://schemas.openxmlformats.org/officeDocument/2006/relationships/customXml" Target="../ink/ink2528.xml"/><Relationship Id="rId85" Type="http://schemas.openxmlformats.org/officeDocument/2006/relationships/customXml" Target="../ink/ink2533.xml"/><Relationship Id="rId3" Type="http://schemas.openxmlformats.org/officeDocument/2006/relationships/image" Target="../media/image59.png"/><Relationship Id="rId12" Type="http://schemas.openxmlformats.org/officeDocument/2006/relationships/customXml" Target="../ink/ink2460.xml"/><Relationship Id="rId17" Type="http://schemas.openxmlformats.org/officeDocument/2006/relationships/customXml" Target="../ink/ink2465.xml"/><Relationship Id="rId25" Type="http://schemas.openxmlformats.org/officeDocument/2006/relationships/customXml" Target="../ink/ink2473.xml"/><Relationship Id="rId33" Type="http://schemas.openxmlformats.org/officeDocument/2006/relationships/customXml" Target="../ink/ink2481.xml"/><Relationship Id="rId38" Type="http://schemas.openxmlformats.org/officeDocument/2006/relationships/customXml" Target="../ink/ink2486.xml"/><Relationship Id="rId46" Type="http://schemas.openxmlformats.org/officeDocument/2006/relationships/customXml" Target="../ink/ink2494.xml"/><Relationship Id="rId59" Type="http://schemas.openxmlformats.org/officeDocument/2006/relationships/customXml" Target="../ink/ink2507.xml"/><Relationship Id="rId67" Type="http://schemas.openxmlformats.org/officeDocument/2006/relationships/customXml" Target="../ink/ink2515.xml"/><Relationship Id="rId20" Type="http://schemas.openxmlformats.org/officeDocument/2006/relationships/customXml" Target="../ink/ink2468.xml"/><Relationship Id="rId41" Type="http://schemas.openxmlformats.org/officeDocument/2006/relationships/customXml" Target="../ink/ink2489.xml"/><Relationship Id="rId54" Type="http://schemas.openxmlformats.org/officeDocument/2006/relationships/customXml" Target="../ink/ink2502.xml"/><Relationship Id="rId62" Type="http://schemas.openxmlformats.org/officeDocument/2006/relationships/customXml" Target="../ink/ink2510.xml"/><Relationship Id="rId70" Type="http://schemas.openxmlformats.org/officeDocument/2006/relationships/customXml" Target="../ink/ink2518.xml"/><Relationship Id="rId75" Type="http://schemas.openxmlformats.org/officeDocument/2006/relationships/customXml" Target="../ink/ink2523.xml"/><Relationship Id="rId83" Type="http://schemas.openxmlformats.org/officeDocument/2006/relationships/customXml" Target="../ink/ink2531.xml"/><Relationship Id="rId1" Type="http://schemas.openxmlformats.org/officeDocument/2006/relationships/tags" Target="../tags/tag101.xml"/><Relationship Id="rId6" Type="http://schemas.openxmlformats.org/officeDocument/2006/relationships/customXml" Target="../ink/ink2454.xml"/><Relationship Id="rId15" Type="http://schemas.openxmlformats.org/officeDocument/2006/relationships/customXml" Target="../ink/ink2463.xml"/><Relationship Id="rId23" Type="http://schemas.openxmlformats.org/officeDocument/2006/relationships/customXml" Target="../ink/ink2471.xml"/><Relationship Id="rId28" Type="http://schemas.openxmlformats.org/officeDocument/2006/relationships/customXml" Target="../ink/ink2476.xml"/><Relationship Id="rId36" Type="http://schemas.openxmlformats.org/officeDocument/2006/relationships/customXml" Target="../ink/ink2484.xml"/><Relationship Id="rId49" Type="http://schemas.openxmlformats.org/officeDocument/2006/relationships/customXml" Target="../ink/ink2497.xml"/><Relationship Id="rId57" Type="http://schemas.openxmlformats.org/officeDocument/2006/relationships/customXml" Target="../ink/ink2505.xml"/><Relationship Id="rId10" Type="http://schemas.openxmlformats.org/officeDocument/2006/relationships/customXml" Target="../ink/ink2458.xml"/><Relationship Id="rId31" Type="http://schemas.openxmlformats.org/officeDocument/2006/relationships/customXml" Target="../ink/ink2479.xml"/><Relationship Id="rId44" Type="http://schemas.openxmlformats.org/officeDocument/2006/relationships/customXml" Target="../ink/ink2492.xml"/><Relationship Id="rId52" Type="http://schemas.openxmlformats.org/officeDocument/2006/relationships/customXml" Target="../ink/ink2500.xml"/><Relationship Id="rId60" Type="http://schemas.openxmlformats.org/officeDocument/2006/relationships/customXml" Target="../ink/ink2508.xml"/><Relationship Id="rId65" Type="http://schemas.openxmlformats.org/officeDocument/2006/relationships/customXml" Target="../ink/ink2513.xml"/><Relationship Id="rId73" Type="http://schemas.openxmlformats.org/officeDocument/2006/relationships/customXml" Target="../ink/ink2521.xml"/><Relationship Id="rId78" Type="http://schemas.openxmlformats.org/officeDocument/2006/relationships/customXml" Target="../ink/ink2526.xml"/><Relationship Id="rId81" Type="http://schemas.openxmlformats.org/officeDocument/2006/relationships/customXml" Target="../ink/ink2529.xml"/><Relationship Id="rId86" Type="http://schemas.openxmlformats.org/officeDocument/2006/relationships/customXml" Target="../ink/ink2534.xml"/><Relationship Id="rId4" Type="http://schemas.openxmlformats.org/officeDocument/2006/relationships/image" Target="../media/image60.png"/><Relationship Id="rId9" Type="http://schemas.openxmlformats.org/officeDocument/2006/relationships/customXml" Target="../ink/ink2457.xml"/><Relationship Id="rId13" Type="http://schemas.openxmlformats.org/officeDocument/2006/relationships/customXml" Target="../ink/ink2461.xml"/><Relationship Id="rId18" Type="http://schemas.openxmlformats.org/officeDocument/2006/relationships/customXml" Target="../ink/ink2466.xml"/><Relationship Id="rId39" Type="http://schemas.openxmlformats.org/officeDocument/2006/relationships/customXml" Target="../ink/ink2487.xml"/><Relationship Id="rId34" Type="http://schemas.openxmlformats.org/officeDocument/2006/relationships/customXml" Target="../ink/ink2482.xml"/><Relationship Id="rId50" Type="http://schemas.openxmlformats.org/officeDocument/2006/relationships/customXml" Target="../ink/ink2498.xml"/><Relationship Id="rId55" Type="http://schemas.openxmlformats.org/officeDocument/2006/relationships/customXml" Target="../ink/ink2503.xml"/><Relationship Id="rId76" Type="http://schemas.openxmlformats.org/officeDocument/2006/relationships/customXml" Target="../ink/ink2524.xml"/><Relationship Id="rId7" Type="http://schemas.openxmlformats.org/officeDocument/2006/relationships/customXml" Target="../ink/ink2455.xml"/><Relationship Id="rId71" Type="http://schemas.openxmlformats.org/officeDocument/2006/relationships/customXml" Target="../ink/ink251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477.xml"/><Relationship Id="rId24" Type="http://schemas.openxmlformats.org/officeDocument/2006/relationships/customXml" Target="../ink/ink2472.xml"/><Relationship Id="rId40" Type="http://schemas.openxmlformats.org/officeDocument/2006/relationships/customXml" Target="../ink/ink2488.xml"/><Relationship Id="rId45" Type="http://schemas.openxmlformats.org/officeDocument/2006/relationships/customXml" Target="../ink/ink2493.xml"/><Relationship Id="rId66" Type="http://schemas.openxmlformats.org/officeDocument/2006/relationships/customXml" Target="../ink/ink2514.xml"/><Relationship Id="rId61" Type="http://schemas.openxmlformats.org/officeDocument/2006/relationships/customXml" Target="../ink/ink2509.xml"/><Relationship Id="rId82" Type="http://schemas.openxmlformats.org/officeDocument/2006/relationships/customXml" Target="../ink/ink25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43.xml"/><Relationship Id="rId18" Type="http://schemas.openxmlformats.org/officeDocument/2006/relationships/customXml" Target="../ink/ink2548.xml"/><Relationship Id="rId26" Type="http://schemas.openxmlformats.org/officeDocument/2006/relationships/customXml" Target="../ink/ink2556.xml"/><Relationship Id="rId39" Type="http://schemas.openxmlformats.org/officeDocument/2006/relationships/customXml" Target="../ink/ink2569.xml"/><Relationship Id="rId21" Type="http://schemas.openxmlformats.org/officeDocument/2006/relationships/customXml" Target="../ink/ink2551.xml"/><Relationship Id="rId34" Type="http://schemas.openxmlformats.org/officeDocument/2006/relationships/customXml" Target="../ink/ink2564.xml"/><Relationship Id="rId42" Type="http://schemas.openxmlformats.org/officeDocument/2006/relationships/customXml" Target="../ink/ink2572.xml"/><Relationship Id="rId47" Type="http://schemas.openxmlformats.org/officeDocument/2006/relationships/customXml" Target="../ink/ink2577.xml"/><Relationship Id="rId50" Type="http://schemas.openxmlformats.org/officeDocument/2006/relationships/customXml" Target="../ink/ink2580.xml"/><Relationship Id="rId7" Type="http://schemas.openxmlformats.org/officeDocument/2006/relationships/customXml" Target="../ink/ink253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546.xml"/><Relationship Id="rId29" Type="http://schemas.openxmlformats.org/officeDocument/2006/relationships/customXml" Target="../ink/ink2559.xml"/><Relationship Id="rId11" Type="http://schemas.openxmlformats.org/officeDocument/2006/relationships/customXml" Target="../ink/ink2541.xml"/><Relationship Id="rId24" Type="http://schemas.openxmlformats.org/officeDocument/2006/relationships/customXml" Target="../ink/ink2554.xml"/><Relationship Id="rId32" Type="http://schemas.openxmlformats.org/officeDocument/2006/relationships/customXml" Target="../ink/ink2562.xml"/><Relationship Id="rId37" Type="http://schemas.openxmlformats.org/officeDocument/2006/relationships/customXml" Target="../ink/ink2567.xml"/><Relationship Id="rId40" Type="http://schemas.openxmlformats.org/officeDocument/2006/relationships/customXml" Target="../ink/ink2570.xml"/><Relationship Id="rId45" Type="http://schemas.openxmlformats.org/officeDocument/2006/relationships/customXml" Target="../ink/ink2575.xml"/><Relationship Id="rId53" Type="http://schemas.openxmlformats.org/officeDocument/2006/relationships/customXml" Target="../ink/ink2583.xml"/><Relationship Id="rId5" Type="http://schemas.openxmlformats.org/officeDocument/2006/relationships/customXml" Target="../ink/ink2535.xml"/><Relationship Id="rId10" Type="http://schemas.openxmlformats.org/officeDocument/2006/relationships/customXml" Target="../ink/ink2540.xml"/><Relationship Id="rId19" Type="http://schemas.openxmlformats.org/officeDocument/2006/relationships/customXml" Target="../ink/ink2549.xml"/><Relationship Id="rId31" Type="http://schemas.openxmlformats.org/officeDocument/2006/relationships/customXml" Target="../ink/ink2561.xml"/><Relationship Id="rId44" Type="http://schemas.openxmlformats.org/officeDocument/2006/relationships/customXml" Target="../ink/ink2574.xml"/><Relationship Id="rId52" Type="http://schemas.openxmlformats.org/officeDocument/2006/relationships/customXml" Target="../ink/ink2582.xml"/><Relationship Id="rId4" Type="http://schemas.openxmlformats.org/officeDocument/2006/relationships/image" Target="../media/image62.png"/><Relationship Id="rId9" Type="http://schemas.openxmlformats.org/officeDocument/2006/relationships/customXml" Target="../ink/ink2539.xml"/><Relationship Id="rId14" Type="http://schemas.openxmlformats.org/officeDocument/2006/relationships/customXml" Target="../ink/ink2544.xml"/><Relationship Id="rId22" Type="http://schemas.openxmlformats.org/officeDocument/2006/relationships/customXml" Target="../ink/ink2552.xml"/><Relationship Id="rId27" Type="http://schemas.openxmlformats.org/officeDocument/2006/relationships/customXml" Target="../ink/ink2557.xml"/><Relationship Id="rId30" Type="http://schemas.openxmlformats.org/officeDocument/2006/relationships/customXml" Target="../ink/ink2560.xml"/><Relationship Id="rId35" Type="http://schemas.openxmlformats.org/officeDocument/2006/relationships/customXml" Target="../ink/ink2565.xml"/><Relationship Id="rId43" Type="http://schemas.openxmlformats.org/officeDocument/2006/relationships/customXml" Target="../ink/ink2573.xml"/><Relationship Id="rId48" Type="http://schemas.openxmlformats.org/officeDocument/2006/relationships/customXml" Target="../ink/ink2578.xml"/><Relationship Id="rId8" Type="http://schemas.openxmlformats.org/officeDocument/2006/relationships/customXml" Target="../ink/ink2538.xml"/><Relationship Id="rId51" Type="http://schemas.openxmlformats.org/officeDocument/2006/relationships/customXml" Target="../ink/ink2581.xml"/><Relationship Id="rId3" Type="http://schemas.openxmlformats.org/officeDocument/2006/relationships/image" Target="../media/image61.png"/><Relationship Id="rId12" Type="http://schemas.openxmlformats.org/officeDocument/2006/relationships/customXml" Target="../ink/ink2542.xml"/><Relationship Id="rId17" Type="http://schemas.openxmlformats.org/officeDocument/2006/relationships/customXml" Target="../ink/ink2547.xml"/><Relationship Id="rId25" Type="http://schemas.openxmlformats.org/officeDocument/2006/relationships/customXml" Target="../ink/ink2555.xml"/><Relationship Id="rId33" Type="http://schemas.openxmlformats.org/officeDocument/2006/relationships/customXml" Target="../ink/ink2563.xml"/><Relationship Id="rId38" Type="http://schemas.openxmlformats.org/officeDocument/2006/relationships/customXml" Target="../ink/ink2568.xml"/><Relationship Id="rId46" Type="http://schemas.openxmlformats.org/officeDocument/2006/relationships/customXml" Target="../ink/ink2576.xml"/><Relationship Id="rId20" Type="http://schemas.openxmlformats.org/officeDocument/2006/relationships/customXml" Target="../ink/ink2550.xml"/><Relationship Id="rId41" Type="http://schemas.openxmlformats.org/officeDocument/2006/relationships/customXml" Target="../ink/ink2571.xml"/><Relationship Id="rId1" Type="http://schemas.openxmlformats.org/officeDocument/2006/relationships/tags" Target="../tags/tag102.xml"/><Relationship Id="rId6" Type="http://schemas.openxmlformats.org/officeDocument/2006/relationships/customXml" Target="../ink/ink2536.xml"/><Relationship Id="rId15" Type="http://schemas.openxmlformats.org/officeDocument/2006/relationships/customXml" Target="../ink/ink2545.xml"/><Relationship Id="rId23" Type="http://schemas.openxmlformats.org/officeDocument/2006/relationships/customXml" Target="../ink/ink2553.xml"/><Relationship Id="rId28" Type="http://schemas.openxmlformats.org/officeDocument/2006/relationships/customXml" Target="../ink/ink2558.xml"/><Relationship Id="rId36" Type="http://schemas.openxmlformats.org/officeDocument/2006/relationships/customXml" Target="../ink/ink2566.xml"/><Relationship Id="rId49" Type="http://schemas.openxmlformats.org/officeDocument/2006/relationships/customXml" Target="../ink/ink2579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593.xml"/><Relationship Id="rId18" Type="http://schemas.openxmlformats.org/officeDocument/2006/relationships/customXml" Target="../ink/ink2598.xml"/><Relationship Id="rId26" Type="http://schemas.openxmlformats.org/officeDocument/2006/relationships/customXml" Target="../ink/ink2606.xml"/><Relationship Id="rId3" Type="http://schemas.openxmlformats.org/officeDocument/2006/relationships/image" Target="../media/image63.png"/><Relationship Id="rId21" Type="http://schemas.openxmlformats.org/officeDocument/2006/relationships/customXml" Target="../ink/ink2601.xml"/><Relationship Id="rId34" Type="http://schemas.openxmlformats.org/officeDocument/2006/relationships/customXml" Target="../ink/ink2614.xml"/><Relationship Id="rId7" Type="http://schemas.openxmlformats.org/officeDocument/2006/relationships/customXml" Target="../ink/ink2587.xml"/><Relationship Id="rId12" Type="http://schemas.openxmlformats.org/officeDocument/2006/relationships/customXml" Target="../ink/ink2592.xml"/><Relationship Id="rId17" Type="http://schemas.openxmlformats.org/officeDocument/2006/relationships/customXml" Target="../ink/ink2597.xml"/><Relationship Id="rId25" Type="http://schemas.openxmlformats.org/officeDocument/2006/relationships/customXml" Target="../ink/ink2605.xml"/><Relationship Id="rId33" Type="http://schemas.openxmlformats.org/officeDocument/2006/relationships/customXml" Target="../ink/ink2613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596.xml"/><Relationship Id="rId20" Type="http://schemas.openxmlformats.org/officeDocument/2006/relationships/customXml" Target="../ink/ink2600.xml"/><Relationship Id="rId29" Type="http://schemas.openxmlformats.org/officeDocument/2006/relationships/customXml" Target="../ink/ink2609.xml"/><Relationship Id="rId1" Type="http://schemas.openxmlformats.org/officeDocument/2006/relationships/tags" Target="../tags/tag103.xml"/><Relationship Id="rId6" Type="http://schemas.openxmlformats.org/officeDocument/2006/relationships/customXml" Target="../ink/ink2586.xml"/><Relationship Id="rId11" Type="http://schemas.openxmlformats.org/officeDocument/2006/relationships/customXml" Target="../ink/ink2591.xml"/><Relationship Id="rId24" Type="http://schemas.openxmlformats.org/officeDocument/2006/relationships/customXml" Target="../ink/ink2604.xml"/><Relationship Id="rId32" Type="http://schemas.openxmlformats.org/officeDocument/2006/relationships/customXml" Target="../ink/ink2612.xml"/><Relationship Id="rId5" Type="http://schemas.openxmlformats.org/officeDocument/2006/relationships/customXml" Target="../ink/ink2585.xml"/><Relationship Id="rId15" Type="http://schemas.openxmlformats.org/officeDocument/2006/relationships/customXml" Target="../ink/ink2595.xml"/><Relationship Id="rId23" Type="http://schemas.openxmlformats.org/officeDocument/2006/relationships/customXml" Target="../ink/ink2603.xml"/><Relationship Id="rId28" Type="http://schemas.openxmlformats.org/officeDocument/2006/relationships/customXml" Target="../ink/ink2608.xml"/><Relationship Id="rId36" Type="http://schemas.openxmlformats.org/officeDocument/2006/relationships/customXml" Target="../ink/ink2616.xml"/><Relationship Id="rId10" Type="http://schemas.openxmlformats.org/officeDocument/2006/relationships/customXml" Target="../ink/ink2590.xml"/><Relationship Id="rId19" Type="http://schemas.openxmlformats.org/officeDocument/2006/relationships/customXml" Target="../ink/ink2599.xml"/><Relationship Id="rId31" Type="http://schemas.openxmlformats.org/officeDocument/2006/relationships/customXml" Target="../ink/ink2611.xml"/><Relationship Id="rId4" Type="http://schemas.openxmlformats.org/officeDocument/2006/relationships/customXml" Target="../ink/ink2584.xml"/><Relationship Id="rId9" Type="http://schemas.openxmlformats.org/officeDocument/2006/relationships/customXml" Target="../ink/ink2589.xml"/><Relationship Id="rId14" Type="http://schemas.openxmlformats.org/officeDocument/2006/relationships/customXml" Target="../ink/ink2594.xml"/><Relationship Id="rId22" Type="http://schemas.openxmlformats.org/officeDocument/2006/relationships/customXml" Target="../ink/ink2602.xml"/><Relationship Id="rId27" Type="http://schemas.openxmlformats.org/officeDocument/2006/relationships/customXml" Target="../ink/ink2607.xml"/><Relationship Id="rId30" Type="http://schemas.openxmlformats.org/officeDocument/2006/relationships/customXml" Target="../ink/ink2610.xml"/><Relationship Id="rId35" Type="http://schemas.openxmlformats.org/officeDocument/2006/relationships/customXml" Target="../ink/ink2615.xml"/><Relationship Id="rId8" Type="http://schemas.openxmlformats.org/officeDocument/2006/relationships/customXml" Target="../ink/ink2588.xml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30.xml"/><Relationship Id="rId21" Type="http://schemas.openxmlformats.org/officeDocument/2006/relationships/customXml" Target="../ink/ink2634.xml"/><Relationship Id="rId42" Type="http://schemas.openxmlformats.org/officeDocument/2006/relationships/customXml" Target="../ink/ink2655.xml"/><Relationship Id="rId63" Type="http://schemas.openxmlformats.org/officeDocument/2006/relationships/customXml" Target="../ink/ink2676.xml"/><Relationship Id="rId84" Type="http://schemas.openxmlformats.org/officeDocument/2006/relationships/customXml" Target="../ink/ink2697.xml"/><Relationship Id="rId138" Type="http://schemas.openxmlformats.org/officeDocument/2006/relationships/customXml" Target="../ink/ink2751.xml"/><Relationship Id="rId159" Type="http://schemas.openxmlformats.org/officeDocument/2006/relationships/customXml" Target="../ink/ink2772.xml"/><Relationship Id="rId170" Type="http://schemas.openxmlformats.org/officeDocument/2006/relationships/customXml" Target="../ink/ink2783.xml"/><Relationship Id="rId191" Type="http://schemas.openxmlformats.org/officeDocument/2006/relationships/customXml" Target="../ink/ink2804.xml"/><Relationship Id="rId205" Type="http://schemas.openxmlformats.org/officeDocument/2006/relationships/customXml" Target="../ink/ink2818.xml"/><Relationship Id="rId226" Type="http://schemas.openxmlformats.org/officeDocument/2006/relationships/customXml" Target="../ink/ink2839.xml"/><Relationship Id="rId107" Type="http://schemas.openxmlformats.org/officeDocument/2006/relationships/customXml" Target="../ink/ink2720.xml"/><Relationship Id="rId11" Type="http://schemas.openxmlformats.org/officeDocument/2006/relationships/customXml" Target="../ink/ink2624.xml"/><Relationship Id="rId32" Type="http://schemas.openxmlformats.org/officeDocument/2006/relationships/customXml" Target="../ink/ink2645.xml"/><Relationship Id="rId53" Type="http://schemas.openxmlformats.org/officeDocument/2006/relationships/customXml" Target="../ink/ink2666.xml"/><Relationship Id="rId74" Type="http://schemas.openxmlformats.org/officeDocument/2006/relationships/customXml" Target="../ink/ink2687.xml"/><Relationship Id="rId128" Type="http://schemas.openxmlformats.org/officeDocument/2006/relationships/customXml" Target="../ink/ink2741.xml"/><Relationship Id="rId149" Type="http://schemas.openxmlformats.org/officeDocument/2006/relationships/customXml" Target="../ink/ink2762.xml"/><Relationship Id="rId5" Type="http://schemas.openxmlformats.org/officeDocument/2006/relationships/customXml" Target="../ink/ink2618.xml"/><Relationship Id="rId95" Type="http://schemas.openxmlformats.org/officeDocument/2006/relationships/customXml" Target="../ink/ink2708.xml"/><Relationship Id="rId160" Type="http://schemas.openxmlformats.org/officeDocument/2006/relationships/customXml" Target="../ink/ink2773.xml"/><Relationship Id="rId181" Type="http://schemas.openxmlformats.org/officeDocument/2006/relationships/customXml" Target="../ink/ink2794.xml"/><Relationship Id="rId216" Type="http://schemas.openxmlformats.org/officeDocument/2006/relationships/customXml" Target="../ink/ink2829.xml"/><Relationship Id="rId237" Type="http://schemas.openxmlformats.org/officeDocument/2006/relationships/customXml" Target="../ink/ink2850.xml"/><Relationship Id="rId22" Type="http://schemas.openxmlformats.org/officeDocument/2006/relationships/customXml" Target="../ink/ink2635.xml"/><Relationship Id="rId43" Type="http://schemas.openxmlformats.org/officeDocument/2006/relationships/customXml" Target="../ink/ink2656.xml"/><Relationship Id="rId64" Type="http://schemas.openxmlformats.org/officeDocument/2006/relationships/customXml" Target="../ink/ink2677.xml"/><Relationship Id="rId118" Type="http://schemas.openxmlformats.org/officeDocument/2006/relationships/customXml" Target="../ink/ink2731.xml"/><Relationship Id="rId139" Type="http://schemas.openxmlformats.org/officeDocument/2006/relationships/customXml" Target="../ink/ink2752.xml"/><Relationship Id="rId85" Type="http://schemas.openxmlformats.org/officeDocument/2006/relationships/customXml" Target="../ink/ink2698.xml"/><Relationship Id="rId150" Type="http://schemas.openxmlformats.org/officeDocument/2006/relationships/customXml" Target="../ink/ink2763.xml"/><Relationship Id="rId171" Type="http://schemas.openxmlformats.org/officeDocument/2006/relationships/customXml" Target="../ink/ink2784.xml"/><Relationship Id="rId192" Type="http://schemas.openxmlformats.org/officeDocument/2006/relationships/customXml" Target="../ink/ink2805.xml"/><Relationship Id="rId206" Type="http://schemas.openxmlformats.org/officeDocument/2006/relationships/customXml" Target="../ink/ink2819.xml"/><Relationship Id="rId227" Type="http://schemas.openxmlformats.org/officeDocument/2006/relationships/customXml" Target="../ink/ink2840.xml"/><Relationship Id="rId12" Type="http://schemas.openxmlformats.org/officeDocument/2006/relationships/customXml" Target="../ink/ink2625.xml"/><Relationship Id="rId33" Type="http://schemas.openxmlformats.org/officeDocument/2006/relationships/customXml" Target="../ink/ink2646.xml"/><Relationship Id="rId108" Type="http://schemas.openxmlformats.org/officeDocument/2006/relationships/customXml" Target="../ink/ink2721.xml"/><Relationship Id="rId129" Type="http://schemas.openxmlformats.org/officeDocument/2006/relationships/customXml" Target="../ink/ink2742.xml"/><Relationship Id="rId54" Type="http://schemas.openxmlformats.org/officeDocument/2006/relationships/customXml" Target="../ink/ink2667.xml"/><Relationship Id="rId75" Type="http://schemas.openxmlformats.org/officeDocument/2006/relationships/customXml" Target="../ink/ink2688.xml"/><Relationship Id="rId96" Type="http://schemas.openxmlformats.org/officeDocument/2006/relationships/customXml" Target="../ink/ink2709.xml"/><Relationship Id="rId140" Type="http://schemas.openxmlformats.org/officeDocument/2006/relationships/customXml" Target="../ink/ink2753.xml"/><Relationship Id="rId161" Type="http://schemas.openxmlformats.org/officeDocument/2006/relationships/customXml" Target="../ink/ink2774.xml"/><Relationship Id="rId182" Type="http://schemas.openxmlformats.org/officeDocument/2006/relationships/customXml" Target="../ink/ink2795.xml"/><Relationship Id="rId217" Type="http://schemas.openxmlformats.org/officeDocument/2006/relationships/customXml" Target="../ink/ink2830.xml"/><Relationship Id="rId6" Type="http://schemas.openxmlformats.org/officeDocument/2006/relationships/customXml" Target="../ink/ink2619.xml"/><Relationship Id="rId238" Type="http://schemas.openxmlformats.org/officeDocument/2006/relationships/customXml" Target="../ink/ink2851.xml"/><Relationship Id="rId23" Type="http://schemas.openxmlformats.org/officeDocument/2006/relationships/customXml" Target="../ink/ink2636.xml"/><Relationship Id="rId119" Type="http://schemas.openxmlformats.org/officeDocument/2006/relationships/customXml" Target="../ink/ink2732.xml"/><Relationship Id="rId44" Type="http://schemas.openxmlformats.org/officeDocument/2006/relationships/customXml" Target="../ink/ink2657.xml"/><Relationship Id="rId65" Type="http://schemas.openxmlformats.org/officeDocument/2006/relationships/customXml" Target="../ink/ink2678.xml"/><Relationship Id="rId86" Type="http://schemas.openxmlformats.org/officeDocument/2006/relationships/customXml" Target="../ink/ink2699.xml"/><Relationship Id="rId130" Type="http://schemas.openxmlformats.org/officeDocument/2006/relationships/customXml" Target="../ink/ink2743.xml"/><Relationship Id="rId151" Type="http://schemas.openxmlformats.org/officeDocument/2006/relationships/customXml" Target="../ink/ink2764.xml"/><Relationship Id="rId172" Type="http://schemas.openxmlformats.org/officeDocument/2006/relationships/customXml" Target="../ink/ink2785.xml"/><Relationship Id="rId193" Type="http://schemas.openxmlformats.org/officeDocument/2006/relationships/customXml" Target="../ink/ink2806.xml"/><Relationship Id="rId207" Type="http://schemas.openxmlformats.org/officeDocument/2006/relationships/customXml" Target="../ink/ink2820.xml"/><Relationship Id="rId228" Type="http://schemas.openxmlformats.org/officeDocument/2006/relationships/customXml" Target="../ink/ink2841.xml"/><Relationship Id="rId13" Type="http://schemas.openxmlformats.org/officeDocument/2006/relationships/customXml" Target="../ink/ink2626.xml"/><Relationship Id="rId109" Type="http://schemas.openxmlformats.org/officeDocument/2006/relationships/customXml" Target="../ink/ink2722.xml"/><Relationship Id="rId34" Type="http://schemas.openxmlformats.org/officeDocument/2006/relationships/customXml" Target="../ink/ink2647.xml"/><Relationship Id="rId55" Type="http://schemas.openxmlformats.org/officeDocument/2006/relationships/customXml" Target="../ink/ink2668.xml"/><Relationship Id="rId76" Type="http://schemas.openxmlformats.org/officeDocument/2006/relationships/customXml" Target="../ink/ink2689.xml"/><Relationship Id="rId97" Type="http://schemas.openxmlformats.org/officeDocument/2006/relationships/customXml" Target="../ink/ink2710.xml"/><Relationship Id="rId120" Type="http://schemas.openxmlformats.org/officeDocument/2006/relationships/customXml" Target="../ink/ink2733.xml"/><Relationship Id="rId141" Type="http://schemas.openxmlformats.org/officeDocument/2006/relationships/customXml" Target="../ink/ink2754.xml"/><Relationship Id="rId7" Type="http://schemas.openxmlformats.org/officeDocument/2006/relationships/customXml" Target="../ink/ink2620.xml"/><Relationship Id="rId162" Type="http://schemas.openxmlformats.org/officeDocument/2006/relationships/customXml" Target="../ink/ink2775.xml"/><Relationship Id="rId183" Type="http://schemas.openxmlformats.org/officeDocument/2006/relationships/customXml" Target="../ink/ink2796.xml"/><Relationship Id="rId218" Type="http://schemas.openxmlformats.org/officeDocument/2006/relationships/customXml" Target="../ink/ink2831.xml"/><Relationship Id="rId239" Type="http://schemas.openxmlformats.org/officeDocument/2006/relationships/customXml" Target="../ink/ink2852.xml"/><Relationship Id="rId24" Type="http://schemas.openxmlformats.org/officeDocument/2006/relationships/customXml" Target="../ink/ink2637.xml"/><Relationship Id="rId45" Type="http://schemas.openxmlformats.org/officeDocument/2006/relationships/customXml" Target="../ink/ink2658.xml"/><Relationship Id="rId66" Type="http://schemas.openxmlformats.org/officeDocument/2006/relationships/customXml" Target="../ink/ink2679.xml"/><Relationship Id="rId87" Type="http://schemas.openxmlformats.org/officeDocument/2006/relationships/customXml" Target="../ink/ink2700.xml"/><Relationship Id="rId110" Type="http://schemas.openxmlformats.org/officeDocument/2006/relationships/customXml" Target="../ink/ink2723.xml"/><Relationship Id="rId131" Type="http://schemas.openxmlformats.org/officeDocument/2006/relationships/customXml" Target="../ink/ink2744.xml"/><Relationship Id="rId152" Type="http://schemas.openxmlformats.org/officeDocument/2006/relationships/customXml" Target="../ink/ink2765.xml"/><Relationship Id="rId173" Type="http://schemas.openxmlformats.org/officeDocument/2006/relationships/customXml" Target="../ink/ink2786.xml"/><Relationship Id="rId194" Type="http://schemas.openxmlformats.org/officeDocument/2006/relationships/customXml" Target="../ink/ink2807.xml"/><Relationship Id="rId208" Type="http://schemas.openxmlformats.org/officeDocument/2006/relationships/customXml" Target="../ink/ink2821.xml"/><Relationship Id="rId229" Type="http://schemas.openxmlformats.org/officeDocument/2006/relationships/customXml" Target="../ink/ink2842.xml"/><Relationship Id="rId240" Type="http://schemas.openxmlformats.org/officeDocument/2006/relationships/customXml" Target="../ink/ink2853.xml"/><Relationship Id="rId14" Type="http://schemas.openxmlformats.org/officeDocument/2006/relationships/customXml" Target="../ink/ink2627.xml"/><Relationship Id="rId35" Type="http://schemas.openxmlformats.org/officeDocument/2006/relationships/customXml" Target="../ink/ink2648.xml"/><Relationship Id="rId56" Type="http://schemas.openxmlformats.org/officeDocument/2006/relationships/customXml" Target="../ink/ink2669.xml"/><Relationship Id="rId77" Type="http://schemas.openxmlformats.org/officeDocument/2006/relationships/customXml" Target="../ink/ink2690.xml"/><Relationship Id="rId100" Type="http://schemas.openxmlformats.org/officeDocument/2006/relationships/customXml" Target="../ink/ink2713.xml"/><Relationship Id="rId8" Type="http://schemas.openxmlformats.org/officeDocument/2006/relationships/customXml" Target="../ink/ink2621.xml"/><Relationship Id="rId98" Type="http://schemas.openxmlformats.org/officeDocument/2006/relationships/customXml" Target="../ink/ink2711.xml"/><Relationship Id="rId121" Type="http://schemas.openxmlformats.org/officeDocument/2006/relationships/customXml" Target="../ink/ink2734.xml"/><Relationship Id="rId142" Type="http://schemas.openxmlformats.org/officeDocument/2006/relationships/customXml" Target="../ink/ink2755.xml"/><Relationship Id="rId163" Type="http://schemas.openxmlformats.org/officeDocument/2006/relationships/customXml" Target="../ink/ink2776.xml"/><Relationship Id="rId184" Type="http://schemas.openxmlformats.org/officeDocument/2006/relationships/customXml" Target="../ink/ink2797.xml"/><Relationship Id="rId219" Type="http://schemas.openxmlformats.org/officeDocument/2006/relationships/customXml" Target="../ink/ink2832.xml"/><Relationship Id="rId230" Type="http://schemas.openxmlformats.org/officeDocument/2006/relationships/customXml" Target="../ink/ink2843.xml"/><Relationship Id="rId25" Type="http://schemas.openxmlformats.org/officeDocument/2006/relationships/customXml" Target="../ink/ink2638.xml"/><Relationship Id="rId46" Type="http://schemas.openxmlformats.org/officeDocument/2006/relationships/customXml" Target="../ink/ink2659.xml"/><Relationship Id="rId67" Type="http://schemas.openxmlformats.org/officeDocument/2006/relationships/customXml" Target="../ink/ink2680.xml"/><Relationship Id="rId88" Type="http://schemas.openxmlformats.org/officeDocument/2006/relationships/customXml" Target="../ink/ink2701.xml"/><Relationship Id="rId111" Type="http://schemas.openxmlformats.org/officeDocument/2006/relationships/customXml" Target="../ink/ink2724.xml"/><Relationship Id="rId132" Type="http://schemas.openxmlformats.org/officeDocument/2006/relationships/customXml" Target="../ink/ink2745.xml"/><Relationship Id="rId153" Type="http://schemas.openxmlformats.org/officeDocument/2006/relationships/customXml" Target="../ink/ink2766.xml"/><Relationship Id="rId174" Type="http://schemas.openxmlformats.org/officeDocument/2006/relationships/customXml" Target="../ink/ink2787.xml"/><Relationship Id="rId195" Type="http://schemas.openxmlformats.org/officeDocument/2006/relationships/customXml" Target="../ink/ink2808.xml"/><Relationship Id="rId209" Type="http://schemas.openxmlformats.org/officeDocument/2006/relationships/customXml" Target="../ink/ink2822.xml"/><Relationship Id="rId220" Type="http://schemas.openxmlformats.org/officeDocument/2006/relationships/customXml" Target="../ink/ink2833.xml"/><Relationship Id="rId241" Type="http://schemas.openxmlformats.org/officeDocument/2006/relationships/image" Target="../media/image64.emf"/><Relationship Id="rId15" Type="http://schemas.openxmlformats.org/officeDocument/2006/relationships/customXml" Target="../ink/ink2628.xml"/><Relationship Id="rId36" Type="http://schemas.openxmlformats.org/officeDocument/2006/relationships/customXml" Target="../ink/ink2649.xml"/><Relationship Id="rId57" Type="http://schemas.openxmlformats.org/officeDocument/2006/relationships/customXml" Target="../ink/ink2670.xml"/><Relationship Id="rId106" Type="http://schemas.openxmlformats.org/officeDocument/2006/relationships/customXml" Target="../ink/ink2719.xml"/><Relationship Id="rId127" Type="http://schemas.openxmlformats.org/officeDocument/2006/relationships/customXml" Target="../ink/ink2740.xml"/><Relationship Id="rId10" Type="http://schemas.openxmlformats.org/officeDocument/2006/relationships/customXml" Target="../ink/ink2623.xml"/><Relationship Id="rId31" Type="http://schemas.openxmlformats.org/officeDocument/2006/relationships/customXml" Target="../ink/ink2644.xml"/><Relationship Id="rId52" Type="http://schemas.openxmlformats.org/officeDocument/2006/relationships/customXml" Target="../ink/ink2665.xml"/><Relationship Id="rId73" Type="http://schemas.openxmlformats.org/officeDocument/2006/relationships/customXml" Target="../ink/ink2686.xml"/><Relationship Id="rId78" Type="http://schemas.openxmlformats.org/officeDocument/2006/relationships/customXml" Target="../ink/ink2691.xml"/><Relationship Id="rId94" Type="http://schemas.openxmlformats.org/officeDocument/2006/relationships/customXml" Target="../ink/ink2707.xml"/><Relationship Id="rId99" Type="http://schemas.openxmlformats.org/officeDocument/2006/relationships/customXml" Target="../ink/ink2712.xml"/><Relationship Id="rId101" Type="http://schemas.openxmlformats.org/officeDocument/2006/relationships/customXml" Target="../ink/ink2714.xml"/><Relationship Id="rId122" Type="http://schemas.openxmlformats.org/officeDocument/2006/relationships/customXml" Target="../ink/ink2735.xml"/><Relationship Id="rId143" Type="http://schemas.openxmlformats.org/officeDocument/2006/relationships/customXml" Target="../ink/ink2756.xml"/><Relationship Id="rId148" Type="http://schemas.openxmlformats.org/officeDocument/2006/relationships/customXml" Target="../ink/ink2761.xml"/><Relationship Id="rId164" Type="http://schemas.openxmlformats.org/officeDocument/2006/relationships/customXml" Target="../ink/ink2777.xml"/><Relationship Id="rId169" Type="http://schemas.openxmlformats.org/officeDocument/2006/relationships/customXml" Target="../ink/ink2782.xml"/><Relationship Id="rId185" Type="http://schemas.openxmlformats.org/officeDocument/2006/relationships/customXml" Target="../ink/ink2798.xml"/><Relationship Id="rId4" Type="http://schemas.openxmlformats.org/officeDocument/2006/relationships/customXml" Target="../ink/ink2617.xml"/><Relationship Id="rId9" Type="http://schemas.openxmlformats.org/officeDocument/2006/relationships/customXml" Target="../ink/ink2622.xml"/><Relationship Id="rId180" Type="http://schemas.openxmlformats.org/officeDocument/2006/relationships/customXml" Target="../ink/ink2793.xml"/><Relationship Id="rId210" Type="http://schemas.openxmlformats.org/officeDocument/2006/relationships/customXml" Target="../ink/ink2823.xml"/><Relationship Id="rId215" Type="http://schemas.openxmlformats.org/officeDocument/2006/relationships/customXml" Target="../ink/ink2828.xml"/><Relationship Id="rId236" Type="http://schemas.openxmlformats.org/officeDocument/2006/relationships/customXml" Target="../ink/ink2849.xml"/><Relationship Id="rId26" Type="http://schemas.openxmlformats.org/officeDocument/2006/relationships/customXml" Target="../ink/ink2639.xml"/><Relationship Id="rId231" Type="http://schemas.openxmlformats.org/officeDocument/2006/relationships/customXml" Target="../ink/ink2844.xml"/><Relationship Id="rId47" Type="http://schemas.openxmlformats.org/officeDocument/2006/relationships/customXml" Target="../ink/ink2660.xml"/><Relationship Id="rId68" Type="http://schemas.openxmlformats.org/officeDocument/2006/relationships/customXml" Target="../ink/ink2681.xml"/><Relationship Id="rId89" Type="http://schemas.openxmlformats.org/officeDocument/2006/relationships/customXml" Target="../ink/ink2702.xml"/><Relationship Id="rId112" Type="http://schemas.openxmlformats.org/officeDocument/2006/relationships/customXml" Target="../ink/ink2725.xml"/><Relationship Id="rId133" Type="http://schemas.openxmlformats.org/officeDocument/2006/relationships/customXml" Target="../ink/ink2746.xml"/><Relationship Id="rId154" Type="http://schemas.openxmlformats.org/officeDocument/2006/relationships/customXml" Target="../ink/ink2767.xml"/><Relationship Id="rId175" Type="http://schemas.openxmlformats.org/officeDocument/2006/relationships/customXml" Target="../ink/ink2788.xml"/><Relationship Id="rId196" Type="http://schemas.openxmlformats.org/officeDocument/2006/relationships/customXml" Target="../ink/ink2809.xml"/><Relationship Id="rId200" Type="http://schemas.openxmlformats.org/officeDocument/2006/relationships/customXml" Target="../ink/ink2813.xml"/><Relationship Id="rId16" Type="http://schemas.openxmlformats.org/officeDocument/2006/relationships/customXml" Target="../ink/ink2629.xml"/><Relationship Id="rId221" Type="http://schemas.openxmlformats.org/officeDocument/2006/relationships/customXml" Target="../ink/ink2834.xml"/><Relationship Id="rId37" Type="http://schemas.openxmlformats.org/officeDocument/2006/relationships/customXml" Target="../ink/ink2650.xml"/><Relationship Id="rId58" Type="http://schemas.openxmlformats.org/officeDocument/2006/relationships/customXml" Target="../ink/ink2671.xml"/><Relationship Id="rId79" Type="http://schemas.openxmlformats.org/officeDocument/2006/relationships/customXml" Target="../ink/ink2692.xml"/><Relationship Id="rId102" Type="http://schemas.openxmlformats.org/officeDocument/2006/relationships/customXml" Target="../ink/ink2715.xml"/><Relationship Id="rId123" Type="http://schemas.openxmlformats.org/officeDocument/2006/relationships/customXml" Target="../ink/ink2736.xml"/><Relationship Id="rId144" Type="http://schemas.openxmlformats.org/officeDocument/2006/relationships/customXml" Target="../ink/ink2757.xml"/><Relationship Id="rId90" Type="http://schemas.openxmlformats.org/officeDocument/2006/relationships/customXml" Target="../ink/ink2703.xml"/><Relationship Id="rId165" Type="http://schemas.openxmlformats.org/officeDocument/2006/relationships/customXml" Target="../ink/ink2778.xml"/><Relationship Id="rId186" Type="http://schemas.openxmlformats.org/officeDocument/2006/relationships/customXml" Target="../ink/ink2799.xml"/><Relationship Id="rId211" Type="http://schemas.openxmlformats.org/officeDocument/2006/relationships/customXml" Target="../ink/ink2824.xml"/><Relationship Id="rId232" Type="http://schemas.openxmlformats.org/officeDocument/2006/relationships/customXml" Target="../ink/ink2845.xml"/><Relationship Id="rId27" Type="http://schemas.openxmlformats.org/officeDocument/2006/relationships/customXml" Target="../ink/ink2640.xml"/><Relationship Id="rId48" Type="http://schemas.openxmlformats.org/officeDocument/2006/relationships/customXml" Target="../ink/ink2661.xml"/><Relationship Id="rId69" Type="http://schemas.openxmlformats.org/officeDocument/2006/relationships/customXml" Target="../ink/ink2682.xml"/><Relationship Id="rId113" Type="http://schemas.openxmlformats.org/officeDocument/2006/relationships/customXml" Target="../ink/ink2726.xml"/><Relationship Id="rId134" Type="http://schemas.openxmlformats.org/officeDocument/2006/relationships/customXml" Target="../ink/ink2747.xml"/><Relationship Id="rId80" Type="http://schemas.openxmlformats.org/officeDocument/2006/relationships/customXml" Target="../ink/ink2693.xml"/><Relationship Id="rId155" Type="http://schemas.openxmlformats.org/officeDocument/2006/relationships/customXml" Target="../ink/ink2768.xml"/><Relationship Id="rId176" Type="http://schemas.openxmlformats.org/officeDocument/2006/relationships/customXml" Target="../ink/ink2789.xml"/><Relationship Id="rId197" Type="http://schemas.openxmlformats.org/officeDocument/2006/relationships/customXml" Target="../ink/ink2810.xml"/><Relationship Id="rId201" Type="http://schemas.openxmlformats.org/officeDocument/2006/relationships/customXml" Target="../ink/ink2814.xml"/><Relationship Id="rId222" Type="http://schemas.openxmlformats.org/officeDocument/2006/relationships/customXml" Target="../ink/ink2835.xml"/><Relationship Id="rId17" Type="http://schemas.openxmlformats.org/officeDocument/2006/relationships/customXml" Target="../ink/ink2630.xml"/><Relationship Id="rId38" Type="http://schemas.openxmlformats.org/officeDocument/2006/relationships/customXml" Target="../ink/ink2651.xml"/><Relationship Id="rId59" Type="http://schemas.openxmlformats.org/officeDocument/2006/relationships/customXml" Target="../ink/ink2672.xml"/><Relationship Id="rId103" Type="http://schemas.openxmlformats.org/officeDocument/2006/relationships/customXml" Target="../ink/ink2716.xml"/><Relationship Id="rId124" Type="http://schemas.openxmlformats.org/officeDocument/2006/relationships/customXml" Target="../ink/ink2737.xml"/><Relationship Id="rId70" Type="http://schemas.openxmlformats.org/officeDocument/2006/relationships/customXml" Target="../ink/ink2683.xml"/><Relationship Id="rId91" Type="http://schemas.openxmlformats.org/officeDocument/2006/relationships/customXml" Target="../ink/ink2704.xml"/><Relationship Id="rId145" Type="http://schemas.openxmlformats.org/officeDocument/2006/relationships/customXml" Target="../ink/ink2758.xml"/><Relationship Id="rId166" Type="http://schemas.openxmlformats.org/officeDocument/2006/relationships/customXml" Target="../ink/ink2779.xml"/><Relationship Id="rId187" Type="http://schemas.openxmlformats.org/officeDocument/2006/relationships/customXml" Target="../ink/ink2800.xml"/><Relationship Id="rId1" Type="http://schemas.openxmlformats.org/officeDocument/2006/relationships/tags" Target="../tags/tag104.xml"/><Relationship Id="rId212" Type="http://schemas.openxmlformats.org/officeDocument/2006/relationships/customXml" Target="../ink/ink2825.xml"/><Relationship Id="rId233" Type="http://schemas.openxmlformats.org/officeDocument/2006/relationships/customXml" Target="../ink/ink2846.xml"/><Relationship Id="rId28" Type="http://schemas.openxmlformats.org/officeDocument/2006/relationships/customXml" Target="../ink/ink2641.xml"/><Relationship Id="rId49" Type="http://schemas.openxmlformats.org/officeDocument/2006/relationships/customXml" Target="../ink/ink2662.xml"/><Relationship Id="rId114" Type="http://schemas.openxmlformats.org/officeDocument/2006/relationships/customXml" Target="../ink/ink2727.xml"/><Relationship Id="rId60" Type="http://schemas.openxmlformats.org/officeDocument/2006/relationships/customXml" Target="../ink/ink2673.xml"/><Relationship Id="rId81" Type="http://schemas.openxmlformats.org/officeDocument/2006/relationships/customXml" Target="../ink/ink2694.xml"/><Relationship Id="rId135" Type="http://schemas.openxmlformats.org/officeDocument/2006/relationships/customXml" Target="../ink/ink2748.xml"/><Relationship Id="rId156" Type="http://schemas.openxmlformats.org/officeDocument/2006/relationships/customXml" Target="../ink/ink2769.xml"/><Relationship Id="rId177" Type="http://schemas.openxmlformats.org/officeDocument/2006/relationships/customXml" Target="../ink/ink2790.xml"/><Relationship Id="rId198" Type="http://schemas.openxmlformats.org/officeDocument/2006/relationships/customXml" Target="../ink/ink2811.xml"/><Relationship Id="rId202" Type="http://schemas.openxmlformats.org/officeDocument/2006/relationships/customXml" Target="../ink/ink2815.xml"/><Relationship Id="rId223" Type="http://schemas.openxmlformats.org/officeDocument/2006/relationships/customXml" Target="../ink/ink2836.xml"/><Relationship Id="rId18" Type="http://schemas.openxmlformats.org/officeDocument/2006/relationships/customXml" Target="../ink/ink2631.xml"/><Relationship Id="rId39" Type="http://schemas.openxmlformats.org/officeDocument/2006/relationships/customXml" Target="../ink/ink2652.xml"/><Relationship Id="rId50" Type="http://schemas.openxmlformats.org/officeDocument/2006/relationships/customXml" Target="../ink/ink2663.xml"/><Relationship Id="rId104" Type="http://schemas.openxmlformats.org/officeDocument/2006/relationships/customXml" Target="../ink/ink2717.xml"/><Relationship Id="rId125" Type="http://schemas.openxmlformats.org/officeDocument/2006/relationships/customXml" Target="../ink/ink2738.xml"/><Relationship Id="rId146" Type="http://schemas.openxmlformats.org/officeDocument/2006/relationships/customXml" Target="../ink/ink2759.xml"/><Relationship Id="rId167" Type="http://schemas.openxmlformats.org/officeDocument/2006/relationships/customXml" Target="../ink/ink2780.xml"/><Relationship Id="rId188" Type="http://schemas.openxmlformats.org/officeDocument/2006/relationships/customXml" Target="../ink/ink2801.xml"/><Relationship Id="rId71" Type="http://schemas.openxmlformats.org/officeDocument/2006/relationships/customXml" Target="../ink/ink2684.xml"/><Relationship Id="rId92" Type="http://schemas.openxmlformats.org/officeDocument/2006/relationships/customXml" Target="../ink/ink2705.xml"/><Relationship Id="rId213" Type="http://schemas.openxmlformats.org/officeDocument/2006/relationships/customXml" Target="../ink/ink2826.xml"/><Relationship Id="rId234" Type="http://schemas.openxmlformats.org/officeDocument/2006/relationships/customXml" Target="../ink/ink284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642.xml"/><Relationship Id="rId40" Type="http://schemas.openxmlformats.org/officeDocument/2006/relationships/customXml" Target="../ink/ink2653.xml"/><Relationship Id="rId115" Type="http://schemas.openxmlformats.org/officeDocument/2006/relationships/customXml" Target="../ink/ink2728.xml"/><Relationship Id="rId136" Type="http://schemas.openxmlformats.org/officeDocument/2006/relationships/customXml" Target="../ink/ink2749.xml"/><Relationship Id="rId157" Type="http://schemas.openxmlformats.org/officeDocument/2006/relationships/customXml" Target="../ink/ink2770.xml"/><Relationship Id="rId178" Type="http://schemas.openxmlformats.org/officeDocument/2006/relationships/customXml" Target="../ink/ink2791.xml"/><Relationship Id="rId61" Type="http://schemas.openxmlformats.org/officeDocument/2006/relationships/customXml" Target="../ink/ink2674.xml"/><Relationship Id="rId82" Type="http://schemas.openxmlformats.org/officeDocument/2006/relationships/customXml" Target="../ink/ink2695.xml"/><Relationship Id="rId199" Type="http://schemas.openxmlformats.org/officeDocument/2006/relationships/customXml" Target="../ink/ink2812.xml"/><Relationship Id="rId203" Type="http://schemas.openxmlformats.org/officeDocument/2006/relationships/customXml" Target="../ink/ink2816.xml"/><Relationship Id="rId19" Type="http://schemas.openxmlformats.org/officeDocument/2006/relationships/customXml" Target="../ink/ink2632.xml"/><Relationship Id="rId224" Type="http://schemas.openxmlformats.org/officeDocument/2006/relationships/customXml" Target="../ink/ink2837.xml"/><Relationship Id="rId30" Type="http://schemas.openxmlformats.org/officeDocument/2006/relationships/customXml" Target="../ink/ink2643.xml"/><Relationship Id="rId105" Type="http://schemas.openxmlformats.org/officeDocument/2006/relationships/customXml" Target="../ink/ink2718.xml"/><Relationship Id="rId126" Type="http://schemas.openxmlformats.org/officeDocument/2006/relationships/customXml" Target="../ink/ink2739.xml"/><Relationship Id="rId147" Type="http://schemas.openxmlformats.org/officeDocument/2006/relationships/customXml" Target="../ink/ink2760.xml"/><Relationship Id="rId168" Type="http://schemas.openxmlformats.org/officeDocument/2006/relationships/customXml" Target="../ink/ink2781.xml"/><Relationship Id="rId51" Type="http://schemas.openxmlformats.org/officeDocument/2006/relationships/customXml" Target="../ink/ink2664.xml"/><Relationship Id="rId72" Type="http://schemas.openxmlformats.org/officeDocument/2006/relationships/customXml" Target="../ink/ink2685.xml"/><Relationship Id="rId93" Type="http://schemas.openxmlformats.org/officeDocument/2006/relationships/customXml" Target="../ink/ink2706.xml"/><Relationship Id="rId189" Type="http://schemas.openxmlformats.org/officeDocument/2006/relationships/customXml" Target="../ink/ink2802.xml"/><Relationship Id="rId3" Type="http://schemas.openxmlformats.org/officeDocument/2006/relationships/image" Target="../media/image63.png"/><Relationship Id="rId214" Type="http://schemas.openxmlformats.org/officeDocument/2006/relationships/customXml" Target="../ink/ink2827.xml"/><Relationship Id="rId235" Type="http://schemas.openxmlformats.org/officeDocument/2006/relationships/customXml" Target="../ink/ink2848.xml"/><Relationship Id="rId116" Type="http://schemas.openxmlformats.org/officeDocument/2006/relationships/customXml" Target="../ink/ink2729.xml"/><Relationship Id="rId137" Type="http://schemas.openxmlformats.org/officeDocument/2006/relationships/customXml" Target="../ink/ink2750.xml"/><Relationship Id="rId158" Type="http://schemas.openxmlformats.org/officeDocument/2006/relationships/customXml" Target="../ink/ink2771.xml"/><Relationship Id="rId20" Type="http://schemas.openxmlformats.org/officeDocument/2006/relationships/customXml" Target="../ink/ink2633.xml"/><Relationship Id="rId41" Type="http://schemas.openxmlformats.org/officeDocument/2006/relationships/customXml" Target="../ink/ink2654.xml"/><Relationship Id="rId62" Type="http://schemas.openxmlformats.org/officeDocument/2006/relationships/customXml" Target="../ink/ink2675.xml"/><Relationship Id="rId83" Type="http://schemas.openxmlformats.org/officeDocument/2006/relationships/customXml" Target="../ink/ink2696.xml"/><Relationship Id="rId179" Type="http://schemas.openxmlformats.org/officeDocument/2006/relationships/customXml" Target="../ink/ink2792.xml"/><Relationship Id="rId190" Type="http://schemas.openxmlformats.org/officeDocument/2006/relationships/customXml" Target="../ink/ink2803.xml"/><Relationship Id="rId204" Type="http://schemas.openxmlformats.org/officeDocument/2006/relationships/customXml" Target="../ink/ink2817.xml"/><Relationship Id="rId225" Type="http://schemas.openxmlformats.org/officeDocument/2006/relationships/customXml" Target="../ink/ink2838.xml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66.xml"/><Relationship Id="rId21" Type="http://schemas.openxmlformats.org/officeDocument/2006/relationships/customXml" Target="../ink/ink2870.xml"/><Relationship Id="rId42" Type="http://schemas.openxmlformats.org/officeDocument/2006/relationships/customXml" Target="../ink/ink2891.xml"/><Relationship Id="rId63" Type="http://schemas.openxmlformats.org/officeDocument/2006/relationships/customXml" Target="../ink/ink2912.xml"/><Relationship Id="rId84" Type="http://schemas.openxmlformats.org/officeDocument/2006/relationships/customXml" Target="../ink/ink2933.xml"/><Relationship Id="rId138" Type="http://schemas.openxmlformats.org/officeDocument/2006/relationships/image" Target="../media/image67.emf"/><Relationship Id="rId16" Type="http://schemas.openxmlformats.org/officeDocument/2006/relationships/customXml" Target="../ink/ink2865.xml"/><Relationship Id="rId107" Type="http://schemas.openxmlformats.org/officeDocument/2006/relationships/customXml" Target="../ink/ink2956.xml"/><Relationship Id="rId11" Type="http://schemas.openxmlformats.org/officeDocument/2006/relationships/customXml" Target="../ink/ink2860.xml"/><Relationship Id="rId32" Type="http://schemas.openxmlformats.org/officeDocument/2006/relationships/customXml" Target="../ink/ink2881.xml"/><Relationship Id="rId37" Type="http://schemas.openxmlformats.org/officeDocument/2006/relationships/customXml" Target="../ink/ink2886.xml"/><Relationship Id="rId53" Type="http://schemas.openxmlformats.org/officeDocument/2006/relationships/customXml" Target="../ink/ink2902.xml"/><Relationship Id="rId58" Type="http://schemas.openxmlformats.org/officeDocument/2006/relationships/customXml" Target="../ink/ink2907.xml"/><Relationship Id="rId74" Type="http://schemas.openxmlformats.org/officeDocument/2006/relationships/customXml" Target="../ink/ink2923.xml"/><Relationship Id="rId79" Type="http://schemas.openxmlformats.org/officeDocument/2006/relationships/customXml" Target="../ink/ink2928.xml"/><Relationship Id="rId102" Type="http://schemas.openxmlformats.org/officeDocument/2006/relationships/customXml" Target="../ink/ink2951.xml"/><Relationship Id="rId123" Type="http://schemas.openxmlformats.org/officeDocument/2006/relationships/customXml" Target="../ink/ink2972.xml"/><Relationship Id="rId128" Type="http://schemas.openxmlformats.org/officeDocument/2006/relationships/customXml" Target="../ink/ink2977.xml"/><Relationship Id="rId5" Type="http://schemas.openxmlformats.org/officeDocument/2006/relationships/customXml" Target="../ink/ink2854.xml"/><Relationship Id="rId90" Type="http://schemas.openxmlformats.org/officeDocument/2006/relationships/customXml" Target="../ink/ink2939.xml"/><Relationship Id="rId95" Type="http://schemas.openxmlformats.org/officeDocument/2006/relationships/customXml" Target="../ink/ink2944.xml"/><Relationship Id="rId22" Type="http://schemas.openxmlformats.org/officeDocument/2006/relationships/customXml" Target="../ink/ink2871.xml"/><Relationship Id="rId27" Type="http://schemas.openxmlformats.org/officeDocument/2006/relationships/customXml" Target="../ink/ink2876.xml"/><Relationship Id="rId43" Type="http://schemas.openxmlformats.org/officeDocument/2006/relationships/customXml" Target="../ink/ink2892.xml"/><Relationship Id="rId48" Type="http://schemas.openxmlformats.org/officeDocument/2006/relationships/customXml" Target="../ink/ink2897.xml"/><Relationship Id="rId64" Type="http://schemas.openxmlformats.org/officeDocument/2006/relationships/customXml" Target="../ink/ink2913.xml"/><Relationship Id="rId69" Type="http://schemas.openxmlformats.org/officeDocument/2006/relationships/customXml" Target="../ink/ink2918.xml"/><Relationship Id="rId113" Type="http://schemas.openxmlformats.org/officeDocument/2006/relationships/customXml" Target="../ink/ink2962.xml"/><Relationship Id="rId118" Type="http://schemas.openxmlformats.org/officeDocument/2006/relationships/customXml" Target="../ink/ink2967.xml"/><Relationship Id="rId134" Type="http://schemas.openxmlformats.org/officeDocument/2006/relationships/customXml" Target="../ink/ink2983.xml"/><Relationship Id="rId139" Type="http://schemas.openxmlformats.org/officeDocument/2006/relationships/customXml" Target="../ink/ink2987.xml"/><Relationship Id="rId80" Type="http://schemas.openxmlformats.org/officeDocument/2006/relationships/customXml" Target="../ink/ink2929.xml"/><Relationship Id="rId85" Type="http://schemas.openxmlformats.org/officeDocument/2006/relationships/customXml" Target="../ink/ink2934.xml"/><Relationship Id="rId12" Type="http://schemas.openxmlformats.org/officeDocument/2006/relationships/customXml" Target="../ink/ink2861.xml"/><Relationship Id="rId17" Type="http://schemas.openxmlformats.org/officeDocument/2006/relationships/customXml" Target="../ink/ink2866.xml"/><Relationship Id="rId33" Type="http://schemas.openxmlformats.org/officeDocument/2006/relationships/customXml" Target="../ink/ink2882.xml"/><Relationship Id="rId38" Type="http://schemas.openxmlformats.org/officeDocument/2006/relationships/customXml" Target="../ink/ink2887.xml"/><Relationship Id="rId59" Type="http://schemas.openxmlformats.org/officeDocument/2006/relationships/customXml" Target="../ink/ink2908.xml"/><Relationship Id="rId103" Type="http://schemas.openxmlformats.org/officeDocument/2006/relationships/customXml" Target="../ink/ink2952.xml"/><Relationship Id="rId108" Type="http://schemas.openxmlformats.org/officeDocument/2006/relationships/customXml" Target="../ink/ink2957.xml"/><Relationship Id="rId124" Type="http://schemas.openxmlformats.org/officeDocument/2006/relationships/customXml" Target="../ink/ink2973.xml"/><Relationship Id="rId129" Type="http://schemas.openxmlformats.org/officeDocument/2006/relationships/customXml" Target="../ink/ink2978.xml"/><Relationship Id="rId54" Type="http://schemas.openxmlformats.org/officeDocument/2006/relationships/customXml" Target="../ink/ink2903.xml"/><Relationship Id="rId70" Type="http://schemas.openxmlformats.org/officeDocument/2006/relationships/customXml" Target="../ink/ink2919.xml"/><Relationship Id="rId75" Type="http://schemas.openxmlformats.org/officeDocument/2006/relationships/customXml" Target="../ink/ink2924.xml"/><Relationship Id="rId91" Type="http://schemas.openxmlformats.org/officeDocument/2006/relationships/customXml" Target="../ink/ink2940.xml"/><Relationship Id="rId96" Type="http://schemas.openxmlformats.org/officeDocument/2006/relationships/customXml" Target="../ink/ink2945.xml"/><Relationship Id="rId140" Type="http://schemas.openxmlformats.org/officeDocument/2006/relationships/image" Target="../media/image68.emf"/><Relationship Id="rId1" Type="http://schemas.openxmlformats.org/officeDocument/2006/relationships/tags" Target="../tags/tag105.xml"/><Relationship Id="rId6" Type="http://schemas.openxmlformats.org/officeDocument/2006/relationships/customXml" Target="../ink/ink2855.xml"/><Relationship Id="rId23" Type="http://schemas.openxmlformats.org/officeDocument/2006/relationships/customXml" Target="../ink/ink2872.xml"/><Relationship Id="rId28" Type="http://schemas.openxmlformats.org/officeDocument/2006/relationships/customXml" Target="../ink/ink2877.xml"/><Relationship Id="rId49" Type="http://schemas.openxmlformats.org/officeDocument/2006/relationships/customXml" Target="../ink/ink2898.xml"/><Relationship Id="rId114" Type="http://schemas.openxmlformats.org/officeDocument/2006/relationships/customXml" Target="../ink/ink2963.xml"/><Relationship Id="rId119" Type="http://schemas.openxmlformats.org/officeDocument/2006/relationships/customXml" Target="../ink/ink2968.xml"/><Relationship Id="rId44" Type="http://schemas.openxmlformats.org/officeDocument/2006/relationships/customXml" Target="../ink/ink2893.xml"/><Relationship Id="rId60" Type="http://schemas.openxmlformats.org/officeDocument/2006/relationships/customXml" Target="../ink/ink2909.xml"/><Relationship Id="rId65" Type="http://schemas.openxmlformats.org/officeDocument/2006/relationships/customXml" Target="../ink/ink2914.xml"/><Relationship Id="rId81" Type="http://schemas.openxmlformats.org/officeDocument/2006/relationships/customXml" Target="../ink/ink2930.xml"/><Relationship Id="rId86" Type="http://schemas.openxmlformats.org/officeDocument/2006/relationships/customXml" Target="../ink/ink2935.xml"/><Relationship Id="rId130" Type="http://schemas.openxmlformats.org/officeDocument/2006/relationships/customXml" Target="../ink/ink2979.xml"/><Relationship Id="rId135" Type="http://schemas.openxmlformats.org/officeDocument/2006/relationships/customXml" Target="../ink/ink2984.xml"/><Relationship Id="rId13" Type="http://schemas.openxmlformats.org/officeDocument/2006/relationships/customXml" Target="../ink/ink2862.xml"/><Relationship Id="rId18" Type="http://schemas.openxmlformats.org/officeDocument/2006/relationships/customXml" Target="../ink/ink2867.xml"/><Relationship Id="rId39" Type="http://schemas.openxmlformats.org/officeDocument/2006/relationships/customXml" Target="../ink/ink2888.xml"/><Relationship Id="rId109" Type="http://schemas.openxmlformats.org/officeDocument/2006/relationships/customXml" Target="../ink/ink2958.xml"/><Relationship Id="rId34" Type="http://schemas.openxmlformats.org/officeDocument/2006/relationships/customXml" Target="../ink/ink2883.xml"/><Relationship Id="rId50" Type="http://schemas.openxmlformats.org/officeDocument/2006/relationships/customXml" Target="../ink/ink2899.xml"/><Relationship Id="rId55" Type="http://schemas.openxmlformats.org/officeDocument/2006/relationships/customXml" Target="../ink/ink2904.xml"/><Relationship Id="rId76" Type="http://schemas.openxmlformats.org/officeDocument/2006/relationships/customXml" Target="../ink/ink2925.xml"/><Relationship Id="rId97" Type="http://schemas.openxmlformats.org/officeDocument/2006/relationships/customXml" Target="../ink/ink2946.xml"/><Relationship Id="rId104" Type="http://schemas.openxmlformats.org/officeDocument/2006/relationships/customXml" Target="../ink/ink2953.xml"/><Relationship Id="rId120" Type="http://schemas.openxmlformats.org/officeDocument/2006/relationships/customXml" Target="../ink/ink2969.xml"/><Relationship Id="rId125" Type="http://schemas.openxmlformats.org/officeDocument/2006/relationships/customXml" Target="../ink/ink2974.xml"/><Relationship Id="rId7" Type="http://schemas.openxmlformats.org/officeDocument/2006/relationships/customXml" Target="../ink/ink2856.xml"/><Relationship Id="rId71" Type="http://schemas.openxmlformats.org/officeDocument/2006/relationships/customXml" Target="../ink/ink2920.xml"/><Relationship Id="rId92" Type="http://schemas.openxmlformats.org/officeDocument/2006/relationships/customXml" Target="../ink/ink2941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878.xml"/><Relationship Id="rId24" Type="http://schemas.openxmlformats.org/officeDocument/2006/relationships/customXml" Target="../ink/ink2873.xml"/><Relationship Id="rId40" Type="http://schemas.openxmlformats.org/officeDocument/2006/relationships/customXml" Target="../ink/ink2889.xml"/><Relationship Id="rId45" Type="http://schemas.openxmlformats.org/officeDocument/2006/relationships/customXml" Target="../ink/ink2894.xml"/><Relationship Id="rId66" Type="http://schemas.openxmlformats.org/officeDocument/2006/relationships/customXml" Target="../ink/ink2915.xml"/><Relationship Id="rId87" Type="http://schemas.openxmlformats.org/officeDocument/2006/relationships/customXml" Target="../ink/ink2936.xml"/><Relationship Id="rId110" Type="http://schemas.openxmlformats.org/officeDocument/2006/relationships/customXml" Target="../ink/ink2959.xml"/><Relationship Id="rId115" Type="http://schemas.openxmlformats.org/officeDocument/2006/relationships/customXml" Target="../ink/ink2964.xml"/><Relationship Id="rId131" Type="http://schemas.openxmlformats.org/officeDocument/2006/relationships/customXml" Target="../ink/ink2980.xml"/><Relationship Id="rId136" Type="http://schemas.openxmlformats.org/officeDocument/2006/relationships/customXml" Target="../ink/ink2985.xml"/><Relationship Id="rId61" Type="http://schemas.openxmlformats.org/officeDocument/2006/relationships/customXml" Target="../ink/ink2910.xml"/><Relationship Id="rId82" Type="http://schemas.openxmlformats.org/officeDocument/2006/relationships/customXml" Target="../ink/ink2931.xml"/><Relationship Id="rId19" Type="http://schemas.openxmlformats.org/officeDocument/2006/relationships/customXml" Target="../ink/ink2868.xml"/><Relationship Id="rId14" Type="http://schemas.openxmlformats.org/officeDocument/2006/relationships/customXml" Target="../ink/ink2863.xml"/><Relationship Id="rId30" Type="http://schemas.openxmlformats.org/officeDocument/2006/relationships/customXml" Target="../ink/ink2879.xml"/><Relationship Id="rId35" Type="http://schemas.openxmlformats.org/officeDocument/2006/relationships/customXml" Target="../ink/ink2884.xml"/><Relationship Id="rId56" Type="http://schemas.openxmlformats.org/officeDocument/2006/relationships/customXml" Target="../ink/ink2905.xml"/><Relationship Id="rId77" Type="http://schemas.openxmlformats.org/officeDocument/2006/relationships/customXml" Target="../ink/ink2926.xml"/><Relationship Id="rId100" Type="http://schemas.openxmlformats.org/officeDocument/2006/relationships/customXml" Target="../ink/ink2949.xml"/><Relationship Id="rId105" Type="http://schemas.openxmlformats.org/officeDocument/2006/relationships/customXml" Target="../ink/ink2954.xml"/><Relationship Id="rId126" Type="http://schemas.openxmlformats.org/officeDocument/2006/relationships/customXml" Target="../ink/ink2975.xml"/><Relationship Id="rId8" Type="http://schemas.openxmlformats.org/officeDocument/2006/relationships/customXml" Target="../ink/ink2857.xml"/><Relationship Id="rId51" Type="http://schemas.openxmlformats.org/officeDocument/2006/relationships/customXml" Target="../ink/ink2900.xml"/><Relationship Id="rId72" Type="http://schemas.openxmlformats.org/officeDocument/2006/relationships/customXml" Target="../ink/ink2921.xml"/><Relationship Id="rId93" Type="http://schemas.openxmlformats.org/officeDocument/2006/relationships/customXml" Target="../ink/ink2942.xml"/><Relationship Id="rId98" Type="http://schemas.openxmlformats.org/officeDocument/2006/relationships/customXml" Target="../ink/ink2947.xml"/><Relationship Id="rId121" Type="http://schemas.openxmlformats.org/officeDocument/2006/relationships/customXml" Target="../ink/ink2970.xml"/><Relationship Id="rId3" Type="http://schemas.openxmlformats.org/officeDocument/2006/relationships/image" Target="../media/image65.png"/><Relationship Id="rId25" Type="http://schemas.openxmlformats.org/officeDocument/2006/relationships/customXml" Target="../ink/ink2874.xml"/><Relationship Id="rId46" Type="http://schemas.openxmlformats.org/officeDocument/2006/relationships/customXml" Target="../ink/ink2895.xml"/><Relationship Id="rId67" Type="http://schemas.openxmlformats.org/officeDocument/2006/relationships/customXml" Target="../ink/ink2916.xml"/><Relationship Id="rId116" Type="http://schemas.openxmlformats.org/officeDocument/2006/relationships/customXml" Target="../ink/ink2965.xml"/><Relationship Id="rId137" Type="http://schemas.openxmlformats.org/officeDocument/2006/relationships/customXml" Target="../ink/ink2986.xml"/><Relationship Id="rId20" Type="http://schemas.openxmlformats.org/officeDocument/2006/relationships/customXml" Target="../ink/ink2869.xml"/><Relationship Id="rId41" Type="http://schemas.openxmlformats.org/officeDocument/2006/relationships/customXml" Target="../ink/ink2890.xml"/><Relationship Id="rId62" Type="http://schemas.openxmlformats.org/officeDocument/2006/relationships/customXml" Target="../ink/ink2911.xml"/><Relationship Id="rId83" Type="http://schemas.openxmlformats.org/officeDocument/2006/relationships/customXml" Target="../ink/ink2932.xml"/><Relationship Id="rId88" Type="http://schemas.openxmlformats.org/officeDocument/2006/relationships/customXml" Target="../ink/ink2937.xml"/><Relationship Id="rId111" Type="http://schemas.openxmlformats.org/officeDocument/2006/relationships/customXml" Target="../ink/ink2960.xml"/><Relationship Id="rId132" Type="http://schemas.openxmlformats.org/officeDocument/2006/relationships/customXml" Target="../ink/ink2981.xml"/><Relationship Id="rId15" Type="http://schemas.openxmlformats.org/officeDocument/2006/relationships/customXml" Target="../ink/ink2864.xml"/><Relationship Id="rId36" Type="http://schemas.openxmlformats.org/officeDocument/2006/relationships/customXml" Target="../ink/ink2885.xml"/><Relationship Id="rId57" Type="http://schemas.openxmlformats.org/officeDocument/2006/relationships/customXml" Target="../ink/ink2906.xml"/><Relationship Id="rId106" Type="http://schemas.openxmlformats.org/officeDocument/2006/relationships/customXml" Target="../ink/ink2955.xml"/><Relationship Id="rId127" Type="http://schemas.openxmlformats.org/officeDocument/2006/relationships/customXml" Target="../ink/ink2976.xml"/><Relationship Id="rId10" Type="http://schemas.openxmlformats.org/officeDocument/2006/relationships/customXml" Target="../ink/ink2859.xml"/><Relationship Id="rId31" Type="http://schemas.openxmlformats.org/officeDocument/2006/relationships/customXml" Target="../ink/ink2880.xml"/><Relationship Id="rId52" Type="http://schemas.openxmlformats.org/officeDocument/2006/relationships/customXml" Target="../ink/ink2901.xml"/><Relationship Id="rId73" Type="http://schemas.openxmlformats.org/officeDocument/2006/relationships/customXml" Target="../ink/ink2922.xml"/><Relationship Id="rId78" Type="http://schemas.openxmlformats.org/officeDocument/2006/relationships/customXml" Target="../ink/ink2927.xml"/><Relationship Id="rId94" Type="http://schemas.openxmlformats.org/officeDocument/2006/relationships/customXml" Target="../ink/ink2943.xml"/><Relationship Id="rId99" Type="http://schemas.openxmlformats.org/officeDocument/2006/relationships/customXml" Target="../ink/ink2948.xml"/><Relationship Id="rId101" Type="http://schemas.openxmlformats.org/officeDocument/2006/relationships/customXml" Target="../ink/ink2950.xml"/><Relationship Id="rId122" Type="http://schemas.openxmlformats.org/officeDocument/2006/relationships/customXml" Target="../ink/ink2971.xml"/><Relationship Id="rId4" Type="http://schemas.openxmlformats.org/officeDocument/2006/relationships/image" Target="../media/image66.png"/><Relationship Id="rId9" Type="http://schemas.openxmlformats.org/officeDocument/2006/relationships/customXml" Target="../ink/ink2858.xml"/><Relationship Id="rId26" Type="http://schemas.openxmlformats.org/officeDocument/2006/relationships/customXml" Target="../ink/ink2875.xml"/><Relationship Id="rId47" Type="http://schemas.openxmlformats.org/officeDocument/2006/relationships/customXml" Target="../ink/ink2896.xml"/><Relationship Id="rId68" Type="http://schemas.openxmlformats.org/officeDocument/2006/relationships/customXml" Target="../ink/ink2917.xml"/><Relationship Id="rId89" Type="http://schemas.openxmlformats.org/officeDocument/2006/relationships/customXml" Target="../ink/ink2938.xml"/><Relationship Id="rId112" Type="http://schemas.openxmlformats.org/officeDocument/2006/relationships/customXml" Target="../ink/ink2961.xml"/><Relationship Id="rId133" Type="http://schemas.openxmlformats.org/officeDocument/2006/relationships/customXml" Target="../ink/ink2982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96.xml"/><Relationship Id="rId18" Type="http://schemas.openxmlformats.org/officeDocument/2006/relationships/customXml" Target="../ink/ink3001.xml"/><Relationship Id="rId26" Type="http://schemas.openxmlformats.org/officeDocument/2006/relationships/customXml" Target="../ink/ink3009.xml"/><Relationship Id="rId39" Type="http://schemas.openxmlformats.org/officeDocument/2006/relationships/customXml" Target="../ink/ink3022.xml"/><Relationship Id="rId21" Type="http://schemas.openxmlformats.org/officeDocument/2006/relationships/customXml" Target="../ink/ink3004.xml"/><Relationship Id="rId34" Type="http://schemas.openxmlformats.org/officeDocument/2006/relationships/customXml" Target="../ink/ink3017.xml"/><Relationship Id="rId42" Type="http://schemas.openxmlformats.org/officeDocument/2006/relationships/customXml" Target="../ink/ink3025.xml"/><Relationship Id="rId47" Type="http://schemas.openxmlformats.org/officeDocument/2006/relationships/customXml" Target="../ink/ink3030.xml"/><Relationship Id="rId50" Type="http://schemas.openxmlformats.org/officeDocument/2006/relationships/customXml" Target="../ink/ink3033.xml"/><Relationship Id="rId55" Type="http://schemas.openxmlformats.org/officeDocument/2006/relationships/customXml" Target="../ink/ink3038.xml"/><Relationship Id="rId7" Type="http://schemas.openxmlformats.org/officeDocument/2006/relationships/customXml" Target="../ink/ink2990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999.xml"/><Relationship Id="rId29" Type="http://schemas.openxmlformats.org/officeDocument/2006/relationships/customXml" Target="../ink/ink3012.xml"/><Relationship Id="rId11" Type="http://schemas.openxmlformats.org/officeDocument/2006/relationships/customXml" Target="../ink/ink2994.xml"/><Relationship Id="rId24" Type="http://schemas.openxmlformats.org/officeDocument/2006/relationships/customXml" Target="../ink/ink3007.xml"/><Relationship Id="rId32" Type="http://schemas.openxmlformats.org/officeDocument/2006/relationships/customXml" Target="../ink/ink3015.xml"/><Relationship Id="rId37" Type="http://schemas.openxmlformats.org/officeDocument/2006/relationships/customXml" Target="../ink/ink3020.xml"/><Relationship Id="rId40" Type="http://schemas.openxmlformats.org/officeDocument/2006/relationships/customXml" Target="../ink/ink3023.xml"/><Relationship Id="rId45" Type="http://schemas.openxmlformats.org/officeDocument/2006/relationships/customXml" Target="../ink/ink3028.xml"/><Relationship Id="rId53" Type="http://schemas.openxmlformats.org/officeDocument/2006/relationships/customXml" Target="../ink/ink3036.xml"/><Relationship Id="rId58" Type="http://schemas.openxmlformats.org/officeDocument/2006/relationships/customXml" Target="../ink/ink3041.xml"/><Relationship Id="rId5" Type="http://schemas.openxmlformats.org/officeDocument/2006/relationships/customXml" Target="../ink/ink2988.xml"/><Relationship Id="rId61" Type="http://schemas.openxmlformats.org/officeDocument/2006/relationships/customXml" Target="../ink/ink3044.xml"/><Relationship Id="rId19" Type="http://schemas.openxmlformats.org/officeDocument/2006/relationships/customXml" Target="../ink/ink3002.xml"/><Relationship Id="rId14" Type="http://schemas.openxmlformats.org/officeDocument/2006/relationships/customXml" Target="../ink/ink2997.xml"/><Relationship Id="rId22" Type="http://schemas.openxmlformats.org/officeDocument/2006/relationships/customXml" Target="../ink/ink3005.xml"/><Relationship Id="rId27" Type="http://schemas.openxmlformats.org/officeDocument/2006/relationships/customXml" Target="../ink/ink3010.xml"/><Relationship Id="rId30" Type="http://schemas.openxmlformats.org/officeDocument/2006/relationships/customXml" Target="../ink/ink3013.xml"/><Relationship Id="rId35" Type="http://schemas.openxmlformats.org/officeDocument/2006/relationships/customXml" Target="../ink/ink3018.xml"/><Relationship Id="rId43" Type="http://schemas.openxmlformats.org/officeDocument/2006/relationships/customXml" Target="../ink/ink3026.xml"/><Relationship Id="rId48" Type="http://schemas.openxmlformats.org/officeDocument/2006/relationships/customXml" Target="../ink/ink3031.xml"/><Relationship Id="rId56" Type="http://schemas.openxmlformats.org/officeDocument/2006/relationships/customXml" Target="../ink/ink3039.xml"/><Relationship Id="rId8" Type="http://schemas.openxmlformats.org/officeDocument/2006/relationships/customXml" Target="../ink/ink2991.xml"/><Relationship Id="rId51" Type="http://schemas.openxmlformats.org/officeDocument/2006/relationships/customXml" Target="../ink/ink3034.xml"/><Relationship Id="rId3" Type="http://schemas.openxmlformats.org/officeDocument/2006/relationships/image" Target="../media/image69.png"/><Relationship Id="rId12" Type="http://schemas.openxmlformats.org/officeDocument/2006/relationships/customXml" Target="../ink/ink2995.xml"/><Relationship Id="rId17" Type="http://schemas.openxmlformats.org/officeDocument/2006/relationships/customXml" Target="../ink/ink3000.xml"/><Relationship Id="rId25" Type="http://schemas.openxmlformats.org/officeDocument/2006/relationships/customXml" Target="../ink/ink3008.xml"/><Relationship Id="rId33" Type="http://schemas.openxmlformats.org/officeDocument/2006/relationships/customXml" Target="../ink/ink3016.xml"/><Relationship Id="rId38" Type="http://schemas.openxmlformats.org/officeDocument/2006/relationships/customXml" Target="../ink/ink3021.xml"/><Relationship Id="rId46" Type="http://schemas.openxmlformats.org/officeDocument/2006/relationships/customXml" Target="../ink/ink3029.xml"/><Relationship Id="rId59" Type="http://schemas.openxmlformats.org/officeDocument/2006/relationships/customXml" Target="../ink/ink3042.xml"/><Relationship Id="rId20" Type="http://schemas.openxmlformats.org/officeDocument/2006/relationships/customXml" Target="../ink/ink3003.xml"/><Relationship Id="rId41" Type="http://schemas.openxmlformats.org/officeDocument/2006/relationships/customXml" Target="../ink/ink3024.xml"/><Relationship Id="rId54" Type="http://schemas.openxmlformats.org/officeDocument/2006/relationships/customXml" Target="../ink/ink3037.xml"/><Relationship Id="rId62" Type="http://schemas.openxmlformats.org/officeDocument/2006/relationships/customXml" Target="../ink/ink3045.xml"/><Relationship Id="rId1" Type="http://schemas.openxmlformats.org/officeDocument/2006/relationships/tags" Target="../tags/tag106.xml"/><Relationship Id="rId6" Type="http://schemas.openxmlformats.org/officeDocument/2006/relationships/customXml" Target="../ink/ink2989.xml"/><Relationship Id="rId15" Type="http://schemas.openxmlformats.org/officeDocument/2006/relationships/customXml" Target="../ink/ink2998.xml"/><Relationship Id="rId23" Type="http://schemas.openxmlformats.org/officeDocument/2006/relationships/customXml" Target="../ink/ink3006.xml"/><Relationship Id="rId28" Type="http://schemas.openxmlformats.org/officeDocument/2006/relationships/customXml" Target="../ink/ink3011.xml"/><Relationship Id="rId36" Type="http://schemas.openxmlformats.org/officeDocument/2006/relationships/customXml" Target="../ink/ink3019.xml"/><Relationship Id="rId49" Type="http://schemas.openxmlformats.org/officeDocument/2006/relationships/customXml" Target="../ink/ink3032.xml"/><Relationship Id="rId57" Type="http://schemas.openxmlformats.org/officeDocument/2006/relationships/customXml" Target="../ink/ink3040.xml"/><Relationship Id="rId10" Type="http://schemas.openxmlformats.org/officeDocument/2006/relationships/customXml" Target="../ink/ink2993.xml"/><Relationship Id="rId31" Type="http://schemas.openxmlformats.org/officeDocument/2006/relationships/customXml" Target="../ink/ink3014.xml"/><Relationship Id="rId44" Type="http://schemas.openxmlformats.org/officeDocument/2006/relationships/customXml" Target="../ink/ink3027.xml"/><Relationship Id="rId52" Type="http://schemas.openxmlformats.org/officeDocument/2006/relationships/customXml" Target="../ink/ink3035.xml"/><Relationship Id="rId60" Type="http://schemas.openxmlformats.org/officeDocument/2006/relationships/customXml" Target="../ink/ink3043.xml"/><Relationship Id="rId4" Type="http://schemas.openxmlformats.org/officeDocument/2006/relationships/image" Target="../media/image70.png"/><Relationship Id="rId9" Type="http://schemas.openxmlformats.org/officeDocument/2006/relationships/customXml" Target="../ink/ink2992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68.xml"/><Relationship Id="rId117" Type="http://schemas.openxmlformats.org/officeDocument/2006/relationships/customXml" Target="../ink/ink3159.xml"/><Relationship Id="rId21" Type="http://schemas.openxmlformats.org/officeDocument/2006/relationships/customXml" Target="../ink/ink3063.xml"/><Relationship Id="rId42" Type="http://schemas.openxmlformats.org/officeDocument/2006/relationships/customXml" Target="../ink/ink3084.xml"/><Relationship Id="rId47" Type="http://schemas.openxmlformats.org/officeDocument/2006/relationships/customXml" Target="../ink/ink3089.xml"/><Relationship Id="rId63" Type="http://schemas.openxmlformats.org/officeDocument/2006/relationships/customXml" Target="../ink/ink3105.xml"/><Relationship Id="rId68" Type="http://schemas.openxmlformats.org/officeDocument/2006/relationships/customXml" Target="../ink/ink3110.xml"/><Relationship Id="rId84" Type="http://schemas.openxmlformats.org/officeDocument/2006/relationships/customXml" Target="../ink/ink3126.xml"/><Relationship Id="rId89" Type="http://schemas.openxmlformats.org/officeDocument/2006/relationships/customXml" Target="../ink/ink3131.xml"/><Relationship Id="rId112" Type="http://schemas.openxmlformats.org/officeDocument/2006/relationships/customXml" Target="../ink/ink3154.xml"/><Relationship Id="rId16" Type="http://schemas.openxmlformats.org/officeDocument/2006/relationships/customXml" Target="../ink/ink3058.xml"/><Relationship Id="rId107" Type="http://schemas.openxmlformats.org/officeDocument/2006/relationships/customXml" Target="../ink/ink3149.xml"/><Relationship Id="rId11" Type="http://schemas.openxmlformats.org/officeDocument/2006/relationships/customXml" Target="../ink/ink3053.xml"/><Relationship Id="rId32" Type="http://schemas.openxmlformats.org/officeDocument/2006/relationships/customXml" Target="../ink/ink3074.xml"/><Relationship Id="rId37" Type="http://schemas.openxmlformats.org/officeDocument/2006/relationships/customXml" Target="../ink/ink3079.xml"/><Relationship Id="rId53" Type="http://schemas.openxmlformats.org/officeDocument/2006/relationships/customXml" Target="../ink/ink3095.xml"/><Relationship Id="rId58" Type="http://schemas.openxmlformats.org/officeDocument/2006/relationships/customXml" Target="../ink/ink3100.xml"/><Relationship Id="rId74" Type="http://schemas.openxmlformats.org/officeDocument/2006/relationships/customXml" Target="../ink/ink3116.xml"/><Relationship Id="rId79" Type="http://schemas.openxmlformats.org/officeDocument/2006/relationships/customXml" Target="../ink/ink3121.xml"/><Relationship Id="rId102" Type="http://schemas.openxmlformats.org/officeDocument/2006/relationships/customXml" Target="../ink/ink3144.xml"/><Relationship Id="rId5" Type="http://schemas.openxmlformats.org/officeDocument/2006/relationships/customXml" Target="../ink/ink3047.xml"/><Relationship Id="rId90" Type="http://schemas.openxmlformats.org/officeDocument/2006/relationships/customXml" Target="../ink/ink3132.xml"/><Relationship Id="rId95" Type="http://schemas.openxmlformats.org/officeDocument/2006/relationships/customXml" Target="../ink/ink3137.xml"/><Relationship Id="rId22" Type="http://schemas.openxmlformats.org/officeDocument/2006/relationships/customXml" Target="../ink/ink3064.xml"/><Relationship Id="rId27" Type="http://schemas.openxmlformats.org/officeDocument/2006/relationships/customXml" Target="../ink/ink3069.xml"/><Relationship Id="rId43" Type="http://schemas.openxmlformats.org/officeDocument/2006/relationships/customXml" Target="../ink/ink3085.xml"/><Relationship Id="rId48" Type="http://schemas.openxmlformats.org/officeDocument/2006/relationships/customXml" Target="../ink/ink3090.xml"/><Relationship Id="rId64" Type="http://schemas.openxmlformats.org/officeDocument/2006/relationships/customXml" Target="../ink/ink3106.xml"/><Relationship Id="rId69" Type="http://schemas.openxmlformats.org/officeDocument/2006/relationships/customXml" Target="../ink/ink3111.xml"/><Relationship Id="rId113" Type="http://schemas.openxmlformats.org/officeDocument/2006/relationships/customXml" Target="../ink/ink3155.xml"/><Relationship Id="rId118" Type="http://schemas.openxmlformats.org/officeDocument/2006/relationships/image" Target="../media/image72.emf"/><Relationship Id="rId80" Type="http://schemas.openxmlformats.org/officeDocument/2006/relationships/customXml" Target="../ink/ink3122.xml"/><Relationship Id="rId85" Type="http://schemas.openxmlformats.org/officeDocument/2006/relationships/customXml" Target="../ink/ink3127.xml"/><Relationship Id="rId12" Type="http://schemas.openxmlformats.org/officeDocument/2006/relationships/customXml" Target="../ink/ink3054.xml"/><Relationship Id="rId17" Type="http://schemas.openxmlformats.org/officeDocument/2006/relationships/customXml" Target="../ink/ink3059.xml"/><Relationship Id="rId33" Type="http://schemas.openxmlformats.org/officeDocument/2006/relationships/customXml" Target="../ink/ink3075.xml"/><Relationship Id="rId38" Type="http://schemas.openxmlformats.org/officeDocument/2006/relationships/customXml" Target="../ink/ink3080.xml"/><Relationship Id="rId59" Type="http://schemas.openxmlformats.org/officeDocument/2006/relationships/customXml" Target="../ink/ink3101.xml"/><Relationship Id="rId103" Type="http://schemas.openxmlformats.org/officeDocument/2006/relationships/customXml" Target="../ink/ink3145.xml"/><Relationship Id="rId108" Type="http://schemas.openxmlformats.org/officeDocument/2006/relationships/customXml" Target="../ink/ink3150.xml"/><Relationship Id="rId54" Type="http://schemas.openxmlformats.org/officeDocument/2006/relationships/customXml" Target="../ink/ink3096.xml"/><Relationship Id="rId70" Type="http://schemas.openxmlformats.org/officeDocument/2006/relationships/customXml" Target="../ink/ink3112.xml"/><Relationship Id="rId75" Type="http://schemas.openxmlformats.org/officeDocument/2006/relationships/customXml" Target="../ink/ink3117.xml"/><Relationship Id="rId91" Type="http://schemas.openxmlformats.org/officeDocument/2006/relationships/customXml" Target="../ink/ink3133.xml"/><Relationship Id="rId96" Type="http://schemas.openxmlformats.org/officeDocument/2006/relationships/customXml" Target="../ink/ink3138.xml"/><Relationship Id="rId1" Type="http://schemas.openxmlformats.org/officeDocument/2006/relationships/tags" Target="../tags/tag107.xml"/><Relationship Id="rId6" Type="http://schemas.openxmlformats.org/officeDocument/2006/relationships/customXml" Target="../ink/ink3048.xml"/><Relationship Id="rId23" Type="http://schemas.openxmlformats.org/officeDocument/2006/relationships/customXml" Target="../ink/ink3065.xml"/><Relationship Id="rId28" Type="http://schemas.openxmlformats.org/officeDocument/2006/relationships/customXml" Target="../ink/ink3070.xml"/><Relationship Id="rId49" Type="http://schemas.openxmlformats.org/officeDocument/2006/relationships/customXml" Target="../ink/ink3091.xml"/><Relationship Id="rId114" Type="http://schemas.openxmlformats.org/officeDocument/2006/relationships/customXml" Target="../ink/ink3156.xml"/><Relationship Id="rId10" Type="http://schemas.openxmlformats.org/officeDocument/2006/relationships/customXml" Target="../ink/ink3052.xml"/><Relationship Id="rId31" Type="http://schemas.openxmlformats.org/officeDocument/2006/relationships/customXml" Target="../ink/ink3073.xml"/><Relationship Id="rId44" Type="http://schemas.openxmlformats.org/officeDocument/2006/relationships/customXml" Target="../ink/ink3086.xml"/><Relationship Id="rId52" Type="http://schemas.openxmlformats.org/officeDocument/2006/relationships/customXml" Target="../ink/ink3094.xml"/><Relationship Id="rId60" Type="http://schemas.openxmlformats.org/officeDocument/2006/relationships/customXml" Target="../ink/ink3102.xml"/><Relationship Id="rId65" Type="http://schemas.openxmlformats.org/officeDocument/2006/relationships/customXml" Target="../ink/ink3107.xml"/><Relationship Id="rId73" Type="http://schemas.openxmlformats.org/officeDocument/2006/relationships/customXml" Target="../ink/ink3115.xml"/><Relationship Id="rId78" Type="http://schemas.openxmlformats.org/officeDocument/2006/relationships/customXml" Target="../ink/ink3120.xml"/><Relationship Id="rId81" Type="http://schemas.openxmlformats.org/officeDocument/2006/relationships/customXml" Target="../ink/ink3123.xml"/><Relationship Id="rId86" Type="http://schemas.openxmlformats.org/officeDocument/2006/relationships/customXml" Target="../ink/ink3128.xml"/><Relationship Id="rId94" Type="http://schemas.openxmlformats.org/officeDocument/2006/relationships/customXml" Target="../ink/ink3136.xml"/><Relationship Id="rId99" Type="http://schemas.openxmlformats.org/officeDocument/2006/relationships/customXml" Target="../ink/ink3141.xml"/><Relationship Id="rId101" Type="http://schemas.openxmlformats.org/officeDocument/2006/relationships/customXml" Target="../ink/ink3143.xml"/><Relationship Id="rId4" Type="http://schemas.openxmlformats.org/officeDocument/2006/relationships/image" Target="../media/image71.png"/><Relationship Id="rId9" Type="http://schemas.openxmlformats.org/officeDocument/2006/relationships/customXml" Target="../ink/ink3051.xml"/><Relationship Id="rId13" Type="http://schemas.openxmlformats.org/officeDocument/2006/relationships/customXml" Target="../ink/ink3055.xml"/><Relationship Id="rId18" Type="http://schemas.openxmlformats.org/officeDocument/2006/relationships/customXml" Target="../ink/ink3060.xml"/><Relationship Id="rId39" Type="http://schemas.openxmlformats.org/officeDocument/2006/relationships/customXml" Target="../ink/ink3081.xml"/><Relationship Id="rId109" Type="http://schemas.openxmlformats.org/officeDocument/2006/relationships/customXml" Target="../ink/ink3151.xml"/><Relationship Id="rId34" Type="http://schemas.openxmlformats.org/officeDocument/2006/relationships/customXml" Target="../ink/ink3076.xml"/><Relationship Id="rId50" Type="http://schemas.openxmlformats.org/officeDocument/2006/relationships/customXml" Target="../ink/ink3092.xml"/><Relationship Id="rId55" Type="http://schemas.openxmlformats.org/officeDocument/2006/relationships/customXml" Target="../ink/ink3097.xml"/><Relationship Id="rId76" Type="http://schemas.openxmlformats.org/officeDocument/2006/relationships/customXml" Target="../ink/ink3118.xml"/><Relationship Id="rId97" Type="http://schemas.openxmlformats.org/officeDocument/2006/relationships/customXml" Target="../ink/ink3139.xml"/><Relationship Id="rId104" Type="http://schemas.openxmlformats.org/officeDocument/2006/relationships/customXml" Target="../ink/ink3146.xml"/><Relationship Id="rId7" Type="http://schemas.openxmlformats.org/officeDocument/2006/relationships/customXml" Target="../ink/ink3049.xml"/><Relationship Id="rId71" Type="http://schemas.openxmlformats.org/officeDocument/2006/relationships/customXml" Target="../ink/ink3113.xml"/><Relationship Id="rId92" Type="http://schemas.openxmlformats.org/officeDocument/2006/relationships/customXml" Target="../ink/ink313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071.xml"/><Relationship Id="rId24" Type="http://schemas.openxmlformats.org/officeDocument/2006/relationships/customXml" Target="../ink/ink3066.xml"/><Relationship Id="rId40" Type="http://schemas.openxmlformats.org/officeDocument/2006/relationships/customXml" Target="../ink/ink3082.xml"/><Relationship Id="rId45" Type="http://schemas.openxmlformats.org/officeDocument/2006/relationships/customXml" Target="../ink/ink3087.xml"/><Relationship Id="rId66" Type="http://schemas.openxmlformats.org/officeDocument/2006/relationships/customXml" Target="../ink/ink3108.xml"/><Relationship Id="rId87" Type="http://schemas.openxmlformats.org/officeDocument/2006/relationships/customXml" Target="../ink/ink3129.xml"/><Relationship Id="rId110" Type="http://schemas.openxmlformats.org/officeDocument/2006/relationships/customXml" Target="../ink/ink3152.xml"/><Relationship Id="rId115" Type="http://schemas.openxmlformats.org/officeDocument/2006/relationships/customXml" Target="../ink/ink3157.xml"/><Relationship Id="rId61" Type="http://schemas.openxmlformats.org/officeDocument/2006/relationships/customXml" Target="../ink/ink3103.xml"/><Relationship Id="rId82" Type="http://schemas.openxmlformats.org/officeDocument/2006/relationships/customXml" Target="../ink/ink3124.xml"/><Relationship Id="rId19" Type="http://schemas.openxmlformats.org/officeDocument/2006/relationships/customXml" Target="../ink/ink3061.xml"/><Relationship Id="rId14" Type="http://schemas.openxmlformats.org/officeDocument/2006/relationships/customXml" Target="../ink/ink3056.xml"/><Relationship Id="rId30" Type="http://schemas.openxmlformats.org/officeDocument/2006/relationships/customXml" Target="../ink/ink3072.xml"/><Relationship Id="rId35" Type="http://schemas.openxmlformats.org/officeDocument/2006/relationships/customXml" Target="../ink/ink3077.xml"/><Relationship Id="rId56" Type="http://schemas.openxmlformats.org/officeDocument/2006/relationships/customXml" Target="../ink/ink3098.xml"/><Relationship Id="rId77" Type="http://schemas.openxmlformats.org/officeDocument/2006/relationships/customXml" Target="../ink/ink3119.xml"/><Relationship Id="rId100" Type="http://schemas.openxmlformats.org/officeDocument/2006/relationships/customXml" Target="../ink/ink3142.xml"/><Relationship Id="rId105" Type="http://schemas.openxmlformats.org/officeDocument/2006/relationships/customXml" Target="../ink/ink3147.xml"/><Relationship Id="rId8" Type="http://schemas.openxmlformats.org/officeDocument/2006/relationships/customXml" Target="../ink/ink3050.xml"/><Relationship Id="rId51" Type="http://schemas.openxmlformats.org/officeDocument/2006/relationships/customXml" Target="../ink/ink3093.xml"/><Relationship Id="rId72" Type="http://schemas.openxmlformats.org/officeDocument/2006/relationships/customXml" Target="../ink/ink3114.xml"/><Relationship Id="rId93" Type="http://schemas.openxmlformats.org/officeDocument/2006/relationships/customXml" Target="../ink/ink3135.xml"/><Relationship Id="rId98" Type="http://schemas.openxmlformats.org/officeDocument/2006/relationships/customXml" Target="../ink/ink3140.xml"/><Relationship Id="rId3" Type="http://schemas.openxmlformats.org/officeDocument/2006/relationships/customXml" Target="../ink/ink3046.xml"/><Relationship Id="rId25" Type="http://schemas.openxmlformats.org/officeDocument/2006/relationships/customXml" Target="../ink/ink3067.xml"/><Relationship Id="rId46" Type="http://schemas.openxmlformats.org/officeDocument/2006/relationships/customXml" Target="../ink/ink3088.xml"/><Relationship Id="rId67" Type="http://schemas.openxmlformats.org/officeDocument/2006/relationships/customXml" Target="../ink/ink3109.xml"/><Relationship Id="rId116" Type="http://schemas.openxmlformats.org/officeDocument/2006/relationships/customXml" Target="../ink/ink3158.xml"/><Relationship Id="rId20" Type="http://schemas.openxmlformats.org/officeDocument/2006/relationships/customXml" Target="../ink/ink3062.xml"/><Relationship Id="rId41" Type="http://schemas.openxmlformats.org/officeDocument/2006/relationships/customXml" Target="../ink/ink3083.xml"/><Relationship Id="rId62" Type="http://schemas.openxmlformats.org/officeDocument/2006/relationships/customXml" Target="../ink/ink3104.xml"/><Relationship Id="rId83" Type="http://schemas.openxmlformats.org/officeDocument/2006/relationships/customXml" Target="../ink/ink3125.xml"/><Relationship Id="rId88" Type="http://schemas.openxmlformats.org/officeDocument/2006/relationships/customXml" Target="../ink/ink3130.xml"/><Relationship Id="rId111" Type="http://schemas.openxmlformats.org/officeDocument/2006/relationships/customXml" Target="../ink/ink3153.xml"/><Relationship Id="rId15" Type="http://schemas.openxmlformats.org/officeDocument/2006/relationships/customXml" Target="../ink/ink3057.xml"/><Relationship Id="rId36" Type="http://schemas.openxmlformats.org/officeDocument/2006/relationships/customXml" Target="../ink/ink3078.xml"/><Relationship Id="rId57" Type="http://schemas.openxmlformats.org/officeDocument/2006/relationships/customXml" Target="../ink/ink3099.xml"/><Relationship Id="rId106" Type="http://schemas.openxmlformats.org/officeDocument/2006/relationships/customXml" Target="../ink/ink3148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82.xml"/><Relationship Id="rId21" Type="http://schemas.openxmlformats.org/officeDocument/2006/relationships/customXml" Target="../ink/ink3177.xml"/><Relationship Id="rId42" Type="http://schemas.openxmlformats.org/officeDocument/2006/relationships/customXml" Target="../ink/ink3198.xml"/><Relationship Id="rId47" Type="http://schemas.openxmlformats.org/officeDocument/2006/relationships/customXml" Target="../ink/ink3203.xml"/><Relationship Id="rId63" Type="http://schemas.openxmlformats.org/officeDocument/2006/relationships/customXml" Target="../ink/ink3219.xml"/><Relationship Id="rId68" Type="http://schemas.openxmlformats.org/officeDocument/2006/relationships/customXml" Target="../ink/ink3224.xml"/><Relationship Id="rId7" Type="http://schemas.openxmlformats.org/officeDocument/2006/relationships/customXml" Target="../ink/ink3163.xml"/><Relationship Id="rId71" Type="http://schemas.openxmlformats.org/officeDocument/2006/relationships/image" Target="../media/image73.emf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172.xml"/><Relationship Id="rId29" Type="http://schemas.openxmlformats.org/officeDocument/2006/relationships/customXml" Target="../ink/ink3185.xml"/><Relationship Id="rId11" Type="http://schemas.openxmlformats.org/officeDocument/2006/relationships/customXml" Target="../ink/ink3167.xml"/><Relationship Id="rId24" Type="http://schemas.openxmlformats.org/officeDocument/2006/relationships/customXml" Target="../ink/ink3180.xml"/><Relationship Id="rId32" Type="http://schemas.openxmlformats.org/officeDocument/2006/relationships/customXml" Target="../ink/ink3188.xml"/><Relationship Id="rId37" Type="http://schemas.openxmlformats.org/officeDocument/2006/relationships/customXml" Target="../ink/ink3193.xml"/><Relationship Id="rId40" Type="http://schemas.openxmlformats.org/officeDocument/2006/relationships/customXml" Target="../ink/ink3196.xml"/><Relationship Id="rId45" Type="http://schemas.openxmlformats.org/officeDocument/2006/relationships/customXml" Target="../ink/ink3201.xml"/><Relationship Id="rId53" Type="http://schemas.openxmlformats.org/officeDocument/2006/relationships/customXml" Target="../ink/ink3209.xml"/><Relationship Id="rId58" Type="http://schemas.openxmlformats.org/officeDocument/2006/relationships/customXml" Target="../ink/ink3214.xml"/><Relationship Id="rId66" Type="http://schemas.openxmlformats.org/officeDocument/2006/relationships/customXml" Target="../ink/ink3222.xml"/><Relationship Id="rId5" Type="http://schemas.openxmlformats.org/officeDocument/2006/relationships/customXml" Target="../ink/ink3161.xml"/><Relationship Id="rId61" Type="http://schemas.openxmlformats.org/officeDocument/2006/relationships/customXml" Target="../ink/ink3217.xml"/><Relationship Id="rId19" Type="http://schemas.openxmlformats.org/officeDocument/2006/relationships/customXml" Target="../ink/ink3175.xml"/><Relationship Id="rId14" Type="http://schemas.openxmlformats.org/officeDocument/2006/relationships/customXml" Target="../ink/ink3170.xml"/><Relationship Id="rId22" Type="http://schemas.openxmlformats.org/officeDocument/2006/relationships/customXml" Target="../ink/ink3178.xml"/><Relationship Id="rId27" Type="http://schemas.openxmlformats.org/officeDocument/2006/relationships/customXml" Target="../ink/ink3183.xml"/><Relationship Id="rId30" Type="http://schemas.openxmlformats.org/officeDocument/2006/relationships/customXml" Target="../ink/ink3186.xml"/><Relationship Id="rId35" Type="http://schemas.openxmlformats.org/officeDocument/2006/relationships/customXml" Target="../ink/ink3191.xml"/><Relationship Id="rId43" Type="http://schemas.openxmlformats.org/officeDocument/2006/relationships/customXml" Target="../ink/ink3199.xml"/><Relationship Id="rId48" Type="http://schemas.openxmlformats.org/officeDocument/2006/relationships/customXml" Target="../ink/ink3204.xml"/><Relationship Id="rId56" Type="http://schemas.openxmlformats.org/officeDocument/2006/relationships/customXml" Target="../ink/ink3212.xml"/><Relationship Id="rId64" Type="http://schemas.openxmlformats.org/officeDocument/2006/relationships/customXml" Target="../ink/ink3220.xml"/><Relationship Id="rId69" Type="http://schemas.openxmlformats.org/officeDocument/2006/relationships/customXml" Target="../ink/ink3225.xml"/><Relationship Id="rId8" Type="http://schemas.openxmlformats.org/officeDocument/2006/relationships/customXml" Target="../ink/ink3164.xml"/><Relationship Id="rId51" Type="http://schemas.openxmlformats.org/officeDocument/2006/relationships/customXml" Target="../ink/ink3207.xml"/><Relationship Id="rId3" Type="http://schemas.openxmlformats.org/officeDocument/2006/relationships/customXml" Target="../ink/ink3160.xml"/><Relationship Id="rId12" Type="http://schemas.openxmlformats.org/officeDocument/2006/relationships/customXml" Target="../ink/ink3168.xml"/><Relationship Id="rId17" Type="http://schemas.openxmlformats.org/officeDocument/2006/relationships/customXml" Target="../ink/ink3173.xml"/><Relationship Id="rId25" Type="http://schemas.openxmlformats.org/officeDocument/2006/relationships/customXml" Target="../ink/ink3181.xml"/><Relationship Id="rId33" Type="http://schemas.openxmlformats.org/officeDocument/2006/relationships/customXml" Target="../ink/ink3189.xml"/><Relationship Id="rId38" Type="http://schemas.openxmlformats.org/officeDocument/2006/relationships/customXml" Target="../ink/ink3194.xml"/><Relationship Id="rId46" Type="http://schemas.openxmlformats.org/officeDocument/2006/relationships/customXml" Target="../ink/ink3202.xml"/><Relationship Id="rId59" Type="http://schemas.openxmlformats.org/officeDocument/2006/relationships/customXml" Target="../ink/ink3215.xml"/><Relationship Id="rId67" Type="http://schemas.openxmlformats.org/officeDocument/2006/relationships/customXml" Target="../ink/ink3223.xml"/><Relationship Id="rId20" Type="http://schemas.openxmlformats.org/officeDocument/2006/relationships/customXml" Target="../ink/ink3176.xml"/><Relationship Id="rId41" Type="http://schemas.openxmlformats.org/officeDocument/2006/relationships/customXml" Target="../ink/ink3197.xml"/><Relationship Id="rId54" Type="http://schemas.openxmlformats.org/officeDocument/2006/relationships/customXml" Target="../ink/ink3210.xml"/><Relationship Id="rId62" Type="http://schemas.openxmlformats.org/officeDocument/2006/relationships/customXml" Target="../ink/ink3218.xml"/><Relationship Id="rId70" Type="http://schemas.openxmlformats.org/officeDocument/2006/relationships/customXml" Target="../ink/ink3226.xml"/><Relationship Id="rId1" Type="http://schemas.openxmlformats.org/officeDocument/2006/relationships/tags" Target="../tags/tag108.xml"/><Relationship Id="rId6" Type="http://schemas.openxmlformats.org/officeDocument/2006/relationships/customXml" Target="../ink/ink3162.xml"/><Relationship Id="rId15" Type="http://schemas.openxmlformats.org/officeDocument/2006/relationships/customXml" Target="../ink/ink3171.xml"/><Relationship Id="rId23" Type="http://schemas.openxmlformats.org/officeDocument/2006/relationships/customXml" Target="../ink/ink3179.xml"/><Relationship Id="rId28" Type="http://schemas.openxmlformats.org/officeDocument/2006/relationships/customXml" Target="../ink/ink3184.xml"/><Relationship Id="rId36" Type="http://schemas.openxmlformats.org/officeDocument/2006/relationships/customXml" Target="../ink/ink3192.xml"/><Relationship Id="rId49" Type="http://schemas.openxmlformats.org/officeDocument/2006/relationships/customXml" Target="../ink/ink3205.xml"/><Relationship Id="rId57" Type="http://schemas.openxmlformats.org/officeDocument/2006/relationships/customXml" Target="../ink/ink3213.xml"/><Relationship Id="rId10" Type="http://schemas.openxmlformats.org/officeDocument/2006/relationships/customXml" Target="../ink/ink3166.xml"/><Relationship Id="rId31" Type="http://schemas.openxmlformats.org/officeDocument/2006/relationships/customXml" Target="../ink/ink3187.xml"/><Relationship Id="rId44" Type="http://schemas.openxmlformats.org/officeDocument/2006/relationships/customXml" Target="../ink/ink3200.xml"/><Relationship Id="rId52" Type="http://schemas.openxmlformats.org/officeDocument/2006/relationships/customXml" Target="../ink/ink3208.xml"/><Relationship Id="rId60" Type="http://schemas.openxmlformats.org/officeDocument/2006/relationships/customXml" Target="../ink/ink3216.xml"/><Relationship Id="rId65" Type="http://schemas.openxmlformats.org/officeDocument/2006/relationships/customXml" Target="../ink/ink3221.xml"/><Relationship Id="rId4" Type="http://schemas.openxmlformats.org/officeDocument/2006/relationships/image" Target="../media/image71.png"/><Relationship Id="rId9" Type="http://schemas.openxmlformats.org/officeDocument/2006/relationships/customXml" Target="../ink/ink3165.xml"/><Relationship Id="rId13" Type="http://schemas.openxmlformats.org/officeDocument/2006/relationships/customXml" Target="../ink/ink3169.xml"/><Relationship Id="rId18" Type="http://schemas.openxmlformats.org/officeDocument/2006/relationships/customXml" Target="../ink/ink3174.xml"/><Relationship Id="rId39" Type="http://schemas.openxmlformats.org/officeDocument/2006/relationships/customXml" Target="../ink/ink3195.xml"/><Relationship Id="rId34" Type="http://schemas.openxmlformats.org/officeDocument/2006/relationships/customXml" Target="../ink/ink3190.xml"/><Relationship Id="rId50" Type="http://schemas.openxmlformats.org/officeDocument/2006/relationships/customXml" Target="../ink/ink3206.xml"/><Relationship Id="rId55" Type="http://schemas.openxmlformats.org/officeDocument/2006/relationships/customXml" Target="../ink/ink32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5" Type="http://schemas.openxmlformats.org/officeDocument/2006/relationships/image" Target="../media/image75.emf"/><Relationship Id="rId4" Type="http://schemas.openxmlformats.org/officeDocument/2006/relationships/customXml" Target="../ink/ink32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48.xml"/><Relationship Id="rId21" Type="http://schemas.openxmlformats.org/officeDocument/2006/relationships/customXml" Target="../ink/ink3243.xml"/><Relationship Id="rId42" Type="http://schemas.openxmlformats.org/officeDocument/2006/relationships/customXml" Target="../ink/ink3264.xml"/><Relationship Id="rId47" Type="http://schemas.openxmlformats.org/officeDocument/2006/relationships/customXml" Target="../ink/ink3269.xml"/><Relationship Id="rId63" Type="http://schemas.openxmlformats.org/officeDocument/2006/relationships/customXml" Target="../ink/ink3285.xml"/><Relationship Id="rId68" Type="http://schemas.openxmlformats.org/officeDocument/2006/relationships/customXml" Target="../ink/ink3290.xml"/><Relationship Id="rId7" Type="http://schemas.openxmlformats.org/officeDocument/2006/relationships/customXml" Target="../ink/ink3230.xml"/><Relationship Id="rId71" Type="http://schemas.openxmlformats.org/officeDocument/2006/relationships/image" Target="../media/image80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9.png"/><Relationship Id="rId29" Type="http://schemas.openxmlformats.org/officeDocument/2006/relationships/customXml" Target="../ink/ink3251.xml"/><Relationship Id="rId11" Type="http://schemas.openxmlformats.org/officeDocument/2006/relationships/customXml" Target="../ink/ink3234.xml"/><Relationship Id="rId24" Type="http://schemas.openxmlformats.org/officeDocument/2006/relationships/customXml" Target="../ink/ink3246.xml"/><Relationship Id="rId32" Type="http://schemas.openxmlformats.org/officeDocument/2006/relationships/customXml" Target="../ink/ink3254.xml"/><Relationship Id="rId37" Type="http://schemas.openxmlformats.org/officeDocument/2006/relationships/customXml" Target="../ink/ink3259.xml"/><Relationship Id="rId40" Type="http://schemas.openxmlformats.org/officeDocument/2006/relationships/customXml" Target="../ink/ink3262.xml"/><Relationship Id="rId45" Type="http://schemas.openxmlformats.org/officeDocument/2006/relationships/customXml" Target="../ink/ink3267.xml"/><Relationship Id="rId53" Type="http://schemas.openxmlformats.org/officeDocument/2006/relationships/customXml" Target="../ink/ink3275.xml"/><Relationship Id="rId58" Type="http://schemas.openxmlformats.org/officeDocument/2006/relationships/customXml" Target="../ink/ink3280.xml"/><Relationship Id="rId66" Type="http://schemas.openxmlformats.org/officeDocument/2006/relationships/customXml" Target="../ink/ink3288.xml"/><Relationship Id="rId5" Type="http://schemas.openxmlformats.org/officeDocument/2006/relationships/customXml" Target="../ink/ink3228.xml"/><Relationship Id="rId61" Type="http://schemas.openxmlformats.org/officeDocument/2006/relationships/customXml" Target="../ink/ink3283.xml"/><Relationship Id="rId19" Type="http://schemas.openxmlformats.org/officeDocument/2006/relationships/customXml" Target="../ink/ink3241.xml"/><Relationship Id="rId14" Type="http://schemas.openxmlformats.org/officeDocument/2006/relationships/customXml" Target="../ink/ink3237.xml"/><Relationship Id="rId22" Type="http://schemas.openxmlformats.org/officeDocument/2006/relationships/customXml" Target="../ink/ink3244.xml"/><Relationship Id="rId27" Type="http://schemas.openxmlformats.org/officeDocument/2006/relationships/customXml" Target="../ink/ink3249.xml"/><Relationship Id="rId30" Type="http://schemas.openxmlformats.org/officeDocument/2006/relationships/customXml" Target="../ink/ink3252.xml"/><Relationship Id="rId35" Type="http://schemas.openxmlformats.org/officeDocument/2006/relationships/customXml" Target="../ink/ink3257.xml"/><Relationship Id="rId43" Type="http://schemas.openxmlformats.org/officeDocument/2006/relationships/customXml" Target="../ink/ink3265.xml"/><Relationship Id="rId48" Type="http://schemas.openxmlformats.org/officeDocument/2006/relationships/customXml" Target="../ink/ink3270.xml"/><Relationship Id="rId56" Type="http://schemas.openxmlformats.org/officeDocument/2006/relationships/customXml" Target="../ink/ink3278.xml"/><Relationship Id="rId64" Type="http://schemas.openxmlformats.org/officeDocument/2006/relationships/customXml" Target="../ink/ink3286.xml"/><Relationship Id="rId69" Type="http://schemas.openxmlformats.org/officeDocument/2006/relationships/customXml" Target="../ink/ink3291.xml"/><Relationship Id="rId8" Type="http://schemas.openxmlformats.org/officeDocument/2006/relationships/customXml" Target="../ink/ink3231.xml"/><Relationship Id="rId51" Type="http://schemas.openxmlformats.org/officeDocument/2006/relationships/customXml" Target="../ink/ink3273.xml"/><Relationship Id="rId3" Type="http://schemas.openxmlformats.org/officeDocument/2006/relationships/image" Target="../media/image77.png"/><Relationship Id="rId12" Type="http://schemas.openxmlformats.org/officeDocument/2006/relationships/customXml" Target="../ink/ink3235.xml"/><Relationship Id="rId17" Type="http://schemas.openxmlformats.org/officeDocument/2006/relationships/customXml" Target="../ink/ink3239.xml"/><Relationship Id="rId25" Type="http://schemas.openxmlformats.org/officeDocument/2006/relationships/customXml" Target="../ink/ink3247.xml"/><Relationship Id="rId33" Type="http://schemas.openxmlformats.org/officeDocument/2006/relationships/customXml" Target="../ink/ink3255.xml"/><Relationship Id="rId38" Type="http://schemas.openxmlformats.org/officeDocument/2006/relationships/customXml" Target="../ink/ink3260.xml"/><Relationship Id="rId46" Type="http://schemas.openxmlformats.org/officeDocument/2006/relationships/customXml" Target="../ink/ink3268.xml"/><Relationship Id="rId59" Type="http://schemas.openxmlformats.org/officeDocument/2006/relationships/customXml" Target="../ink/ink3281.xml"/><Relationship Id="rId67" Type="http://schemas.openxmlformats.org/officeDocument/2006/relationships/customXml" Target="../ink/ink3289.xml"/><Relationship Id="rId20" Type="http://schemas.openxmlformats.org/officeDocument/2006/relationships/customXml" Target="../ink/ink3242.xml"/><Relationship Id="rId41" Type="http://schemas.openxmlformats.org/officeDocument/2006/relationships/customXml" Target="../ink/ink3263.xml"/><Relationship Id="rId54" Type="http://schemas.openxmlformats.org/officeDocument/2006/relationships/customXml" Target="../ink/ink3276.xml"/><Relationship Id="rId62" Type="http://schemas.openxmlformats.org/officeDocument/2006/relationships/customXml" Target="../ink/ink3284.xml"/><Relationship Id="rId70" Type="http://schemas.openxmlformats.org/officeDocument/2006/relationships/customXml" Target="../ink/ink3292.xml"/><Relationship Id="rId1" Type="http://schemas.openxmlformats.org/officeDocument/2006/relationships/tags" Target="../tags/tag111.xml"/><Relationship Id="rId6" Type="http://schemas.openxmlformats.org/officeDocument/2006/relationships/customXml" Target="../ink/ink3229.xml"/><Relationship Id="rId15" Type="http://schemas.openxmlformats.org/officeDocument/2006/relationships/customXml" Target="../ink/ink3238.xml"/><Relationship Id="rId23" Type="http://schemas.openxmlformats.org/officeDocument/2006/relationships/customXml" Target="../ink/ink3245.xml"/><Relationship Id="rId28" Type="http://schemas.openxmlformats.org/officeDocument/2006/relationships/customXml" Target="../ink/ink3250.xml"/><Relationship Id="rId36" Type="http://schemas.openxmlformats.org/officeDocument/2006/relationships/customXml" Target="../ink/ink3258.xml"/><Relationship Id="rId49" Type="http://schemas.openxmlformats.org/officeDocument/2006/relationships/customXml" Target="../ink/ink3271.xml"/><Relationship Id="rId57" Type="http://schemas.openxmlformats.org/officeDocument/2006/relationships/customXml" Target="../ink/ink3279.xml"/><Relationship Id="rId10" Type="http://schemas.openxmlformats.org/officeDocument/2006/relationships/customXml" Target="../ink/ink3233.xml"/><Relationship Id="rId31" Type="http://schemas.openxmlformats.org/officeDocument/2006/relationships/customXml" Target="../ink/ink3253.xml"/><Relationship Id="rId44" Type="http://schemas.openxmlformats.org/officeDocument/2006/relationships/customXml" Target="../ink/ink3266.xml"/><Relationship Id="rId52" Type="http://schemas.openxmlformats.org/officeDocument/2006/relationships/customXml" Target="../ink/ink3274.xml"/><Relationship Id="rId60" Type="http://schemas.openxmlformats.org/officeDocument/2006/relationships/customXml" Target="../ink/ink3282.xml"/><Relationship Id="rId65" Type="http://schemas.openxmlformats.org/officeDocument/2006/relationships/customXml" Target="../ink/ink3287.xml"/><Relationship Id="rId4" Type="http://schemas.openxmlformats.org/officeDocument/2006/relationships/image" Target="../media/image78.png"/><Relationship Id="rId9" Type="http://schemas.openxmlformats.org/officeDocument/2006/relationships/customXml" Target="../ink/ink3232.xml"/><Relationship Id="rId13" Type="http://schemas.openxmlformats.org/officeDocument/2006/relationships/customXml" Target="../ink/ink3236.xml"/><Relationship Id="rId18" Type="http://schemas.openxmlformats.org/officeDocument/2006/relationships/customXml" Target="../ink/ink3240.xml"/><Relationship Id="rId39" Type="http://schemas.openxmlformats.org/officeDocument/2006/relationships/customXml" Target="../ink/ink3261.xml"/><Relationship Id="rId34" Type="http://schemas.openxmlformats.org/officeDocument/2006/relationships/customXml" Target="../ink/ink3256.xml"/><Relationship Id="rId50" Type="http://schemas.openxmlformats.org/officeDocument/2006/relationships/customXml" Target="../ink/ink3272.xml"/><Relationship Id="rId55" Type="http://schemas.openxmlformats.org/officeDocument/2006/relationships/customXml" Target="../ink/ink32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03.xml"/><Relationship Id="rId21" Type="http://schemas.openxmlformats.org/officeDocument/2006/relationships/customXml" Target="../ink/ink3307.xml"/><Relationship Id="rId42" Type="http://schemas.openxmlformats.org/officeDocument/2006/relationships/customXml" Target="../ink/ink3328.xml"/><Relationship Id="rId63" Type="http://schemas.openxmlformats.org/officeDocument/2006/relationships/customXml" Target="../ink/ink3349.xml"/><Relationship Id="rId84" Type="http://schemas.openxmlformats.org/officeDocument/2006/relationships/customXml" Target="../ink/ink3370.xml"/><Relationship Id="rId138" Type="http://schemas.openxmlformats.org/officeDocument/2006/relationships/customXml" Target="../ink/ink3424.xml"/><Relationship Id="rId159" Type="http://schemas.openxmlformats.org/officeDocument/2006/relationships/customXml" Target="../ink/ink3445.xml"/><Relationship Id="rId170" Type="http://schemas.openxmlformats.org/officeDocument/2006/relationships/customXml" Target="../ink/ink3456.xml"/><Relationship Id="rId107" Type="http://schemas.openxmlformats.org/officeDocument/2006/relationships/customXml" Target="../ink/ink3393.xml"/><Relationship Id="rId11" Type="http://schemas.openxmlformats.org/officeDocument/2006/relationships/customXml" Target="../ink/ink3297.xml"/><Relationship Id="rId32" Type="http://schemas.openxmlformats.org/officeDocument/2006/relationships/customXml" Target="../ink/ink3318.xml"/><Relationship Id="rId53" Type="http://schemas.openxmlformats.org/officeDocument/2006/relationships/customXml" Target="../ink/ink3339.xml"/><Relationship Id="rId74" Type="http://schemas.openxmlformats.org/officeDocument/2006/relationships/customXml" Target="../ink/ink3360.xml"/><Relationship Id="rId128" Type="http://schemas.openxmlformats.org/officeDocument/2006/relationships/customXml" Target="../ink/ink3414.xml"/><Relationship Id="rId149" Type="http://schemas.openxmlformats.org/officeDocument/2006/relationships/customXml" Target="../ink/ink3435.xml"/><Relationship Id="rId5" Type="http://schemas.openxmlformats.org/officeDocument/2006/relationships/image" Target="../media/image83.png"/><Relationship Id="rId95" Type="http://schemas.openxmlformats.org/officeDocument/2006/relationships/customXml" Target="../ink/ink3381.xml"/><Relationship Id="rId160" Type="http://schemas.openxmlformats.org/officeDocument/2006/relationships/customXml" Target="../ink/ink3446.xml"/><Relationship Id="rId22" Type="http://schemas.openxmlformats.org/officeDocument/2006/relationships/customXml" Target="../ink/ink3308.xml"/><Relationship Id="rId43" Type="http://schemas.openxmlformats.org/officeDocument/2006/relationships/customXml" Target="../ink/ink3329.xml"/><Relationship Id="rId64" Type="http://schemas.openxmlformats.org/officeDocument/2006/relationships/customXml" Target="../ink/ink3350.xml"/><Relationship Id="rId118" Type="http://schemas.openxmlformats.org/officeDocument/2006/relationships/customXml" Target="../ink/ink3404.xml"/><Relationship Id="rId139" Type="http://schemas.openxmlformats.org/officeDocument/2006/relationships/customXml" Target="../ink/ink3425.xml"/><Relationship Id="rId85" Type="http://schemas.openxmlformats.org/officeDocument/2006/relationships/customXml" Target="../ink/ink3371.xml"/><Relationship Id="rId150" Type="http://schemas.openxmlformats.org/officeDocument/2006/relationships/customXml" Target="../ink/ink3436.xml"/><Relationship Id="rId171" Type="http://schemas.openxmlformats.org/officeDocument/2006/relationships/customXml" Target="../ink/ink3457.xml"/><Relationship Id="rId12" Type="http://schemas.openxmlformats.org/officeDocument/2006/relationships/customXml" Target="../ink/ink3298.xml"/><Relationship Id="rId33" Type="http://schemas.openxmlformats.org/officeDocument/2006/relationships/customXml" Target="../ink/ink3319.xml"/><Relationship Id="rId108" Type="http://schemas.openxmlformats.org/officeDocument/2006/relationships/customXml" Target="../ink/ink3394.xml"/><Relationship Id="rId129" Type="http://schemas.openxmlformats.org/officeDocument/2006/relationships/customXml" Target="../ink/ink3415.xml"/><Relationship Id="rId54" Type="http://schemas.openxmlformats.org/officeDocument/2006/relationships/customXml" Target="../ink/ink3340.xml"/><Relationship Id="rId75" Type="http://schemas.openxmlformats.org/officeDocument/2006/relationships/customXml" Target="../ink/ink3361.xml"/><Relationship Id="rId96" Type="http://schemas.openxmlformats.org/officeDocument/2006/relationships/customXml" Target="../ink/ink3382.xml"/><Relationship Id="rId140" Type="http://schemas.openxmlformats.org/officeDocument/2006/relationships/customXml" Target="../ink/ink3426.xml"/><Relationship Id="rId161" Type="http://schemas.openxmlformats.org/officeDocument/2006/relationships/customXml" Target="../ink/ink3447.xml"/><Relationship Id="rId1" Type="http://schemas.openxmlformats.org/officeDocument/2006/relationships/tags" Target="../tags/tag112.xml"/><Relationship Id="rId6" Type="http://schemas.openxmlformats.org/officeDocument/2006/relationships/image" Target="../media/image84.png"/><Relationship Id="rId23" Type="http://schemas.openxmlformats.org/officeDocument/2006/relationships/customXml" Target="../ink/ink3309.xml"/><Relationship Id="rId28" Type="http://schemas.openxmlformats.org/officeDocument/2006/relationships/customXml" Target="../ink/ink3314.xml"/><Relationship Id="rId49" Type="http://schemas.openxmlformats.org/officeDocument/2006/relationships/customXml" Target="../ink/ink3335.xml"/><Relationship Id="rId114" Type="http://schemas.openxmlformats.org/officeDocument/2006/relationships/customXml" Target="../ink/ink3400.xml"/><Relationship Id="rId119" Type="http://schemas.openxmlformats.org/officeDocument/2006/relationships/customXml" Target="../ink/ink3405.xml"/><Relationship Id="rId44" Type="http://schemas.openxmlformats.org/officeDocument/2006/relationships/customXml" Target="../ink/ink3330.xml"/><Relationship Id="rId60" Type="http://schemas.openxmlformats.org/officeDocument/2006/relationships/customXml" Target="../ink/ink3346.xml"/><Relationship Id="rId65" Type="http://schemas.openxmlformats.org/officeDocument/2006/relationships/customXml" Target="../ink/ink3351.xml"/><Relationship Id="rId81" Type="http://schemas.openxmlformats.org/officeDocument/2006/relationships/customXml" Target="../ink/ink3367.xml"/><Relationship Id="rId86" Type="http://schemas.openxmlformats.org/officeDocument/2006/relationships/customXml" Target="../ink/ink3372.xml"/><Relationship Id="rId130" Type="http://schemas.openxmlformats.org/officeDocument/2006/relationships/customXml" Target="../ink/ink3416.xml"/><Relationship Id="rId135" Type="http://schemas.openxmlformats.org/officeDocument/2006/relationships/customXml" Target="../ink/ink3421.xml"/><Relationship Id="rId151" Type="http://schemas.openxmlformats.org/officeDocument/2006/relationships/customXml" Target="../ink/ink3437.xml"/><Relationship Id="rId156" Type="http://schemas.openxmlformats.org/officeDocument/2006/relationships/customXml" Target="../ink/ink3442.xml"/><Relationship Id="rId172" Type="http://schemas.openxmlformats.org/officeDocument/2006/relationships/customXml" Target="../ink/ink3458.xml"/><Relationship Id="rId13" Type="http://schemas.openxmlformats.org/officeDocument/2006/relationships/customXml" Target="../ink/ink3299.xml"/><Relationship Id="rId18" Type="http://schemas.openxmlformats.org/officeDocument/2006/relationships/customXml" Target="../ink/ink3304.xml"/><Relationship Id="rId39" Type="http://schemas.openxmlformats.org/officeDocument/2006/relationships/customXml" Target="../ink/ink3325.xml"/><Relationship Id="rId109" Type="http://schemas.openxmlformats.org/officeDocument/2006/relationships/customXml" Target="../ink/ink3395.xml"/><Relationship Id="rId34" Type="http://schemas.openxmlformats.org/officeDocument/2006/relationships/customXml" Target="../ink/ink3320.xml"/><Relationship Id="rId50" Type="http://schemas.openxmlformats.org/officeDocument/2006/relationships/customXml" Target="../ink/ink3336.xml"/><Relationship Id="rId55" Type="http://schemas.openxmlformats.org/officeDocument/2006/relationships/customXml" Target="../ink/ink3341.xml"/><Relationship Id="rId76" Type="http://schemas.openxmlformats.org/officeDocument/2006/relationships/customXml" Target="../ink/ink3362.xml"/><Relationship Id="rId97" Type="http://schemas.openxmlformats.org/officeDocument/2006/relationships/customXml" Target="../ink/ink3383.xml"/><Relationship Id="rId104" Type="http://schemas.openxmlformats.org/officeDocument/2006/relationships/customXml" Target="../ink/ink3390.xml"/><Relationship Id="rId120" Type="http://schemas.openxmlformats.org/officeDocument/2006/relationships/customXml" Target="../ink/ink3406.xml"/><Relationship Id="rId125" Type="http://schemas.openxmlformats.org/officeDocument/2006/relationships/customXml" Target="../ink/ink3411.xml"/><Relationship Id="rId141" Type="http://schemas.openxmlformats.org/officeDocument/2006/relationships/customXml" Target="../ink/ink3427.xml"/><Relationship Id="rId146" Type="http://schemas.openxmlformats.org/officeDocument/2006/relationships/customXml" Target="../ink/ink3432.xml"/><Relationship Id="rId167" Type="http://schemas.openxmlformats.org/officeDocument/2006/relationships/customXml" Target="../ink/ink3453.xml"/><Relationship Id="rId7" Type="http://schemas.openxmlformats.org/officeDocument/2006/relationships/customXml" Target="../ink/ink3293.xml"/><Relationship Id="rId71" Type="http://schemas.openxmlformats.org/officeDocument/2006/relationships/customXml" Target="../ink/ink3357.xml"/><Relationship Id="rId92" Type="http://schemas.openxmlformats.org/officeDocument/2006/relationships/customXml" Target="../ink/ink3378.xml"/><Relationship Id="rId162" Type="http://schemas.openxmlformats.org/officeDocument/2006/relationships/customXml" Target="../ink/ink344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315.xml"/><Relationship Id="rId24" Type="http://schemas.openxmlformats.org/officeDocument/2006/relationships/customXml" Target="../ink/ink3310.xml"/><Relationship Id="rId40" Type="http://schemas.openxmlformats.org/officeDocument/2006/relationships/customXml" Target="../ink/ink3326.xml"/><Relationship Id="rId45" Type="http://schemas.openxmlformats.org/officeDocument/2006/relationships/customXml" Target="../ink/ink3331.xml"/><Relationship Id="rId66" Type="http://schemas.openxmlformats.org/officeDocument/2006/relationships/customXml" Target="../ink/ink3352.xml"/><Relationship Id="rId87" Type="http://schemas.openxmlformats.org/officeDocument/2006/relationships/customXml" Target="../ink/ink3373.xml"/><Relationship Id="rId110" Type="http://schemas.openxmlformats.org/officeDocument/2006/relationships/customXml" Target="../ink/ink3396.xml"/><Relationship Id="rId115" Type="http://schemas.openxmlformats.org/officeDocument/2006/relationships/customXml" Target="../ink/ink3401.xml"/><Relationship Id="rId131" Type="http://schemas.openxmlformats.org/officeDocument/2006/relationships/customXml" Target="../ink/ink3417.xml"/><Relationship Id="rId136" Type="http://schemas.openxmlformats.org/officeDocument/2006/relationships/customXml" Target="../ink/ink3422.xml"/><Relationship Id="rId157" Type="http://schemas.openxmlformats.org/officeDocument/2006/relationships/customXml" Target="../ink/ink3443.xml"/><Relationship Id="rId61" Type="http://schemas.openxmlformats.org/officeDocument/2006/relationships/customXml" Target="../ink/ink3347.xml"/><Relationship Id="rId82" Type="http://schemas.openxmlformats.org/officeDocument/2006/relationships/customXml" Target="../ink/ink3368.xml"/><Relationship Id="rId152" Type="http://schemas.openxmlformats.org/officeDocument/2006/relationships/customXml" Target="../ink/ink3438.xml"/><Relationship Id="rId173" Type="http://schemas.openxmlformats.org/officeDocument/2006/relationships/customXml" Target="../ink/ink3459.xml"/><Relationship Id="rId19" Type="http://schemas.openxmlformats.org/officeDocument/2006/relationships/customXml" Target="../ink/ink3305.xml"/><Relationship Id="rId14" Type="http://schemas.openxmlformats.org/officeDocument/2006/relationships/customXml" Target="../ink/ink3300.xml"/><Relationship Id="rId30" Type="http://schemas.openxmlformats.org/officeDocument/2006/relationships/customXml" Target="../ink/ink3316.xml"/><Relationship Id="rId35" Type="http://schemas.openxmlformats.org/officeDocument/2006/relationships/customXml" Target="../ink/ink3321.xml"/><Relationship Id="rId56" Type="http://schemas.openxmlformats.org/officeDocument/2006/relationships/customXml" Target="../ink/ink3342.xml"/><Relationship Id="rId77" Type="http://schemas.openxmlformats.org/officeDocument/2006/relationships/customXml" Target="../ink/ink3363.xml"/><Relationship Id="rId100" Type="http://schemas.openxmlformats.org/officeDocument/2006/relationships/customXml" Target="../ink/ink3386.xml"/><Relationship Id="rId105" Type="http://schemas.openxmlformats.org/officeDocument/2006/relationships/customXml" Target="../ink/ink3391.xml"/><Relationship Id="rId126" Type="http://schemas.openxmlformats.org/officeDocument/2006/relationships/customXml" Target="../ink/ink3412.xml"/><Relationship Id="rId147" Type="http://schemas.openxmlformats.org/officeDocument/2006/relationships/customXml" Target="../ink/ink3433.xml"/><Relationship Id="rId168" Type="http://schemas.openxmlformats.org/officeDocument/2006/relationships/customXml" Target="../ink/ink3454.xml"/><Relationship Id="rId8" Type="http://schemas.openxmlformats.org/officeDocument/2006/relationships/customXml" Target="../ink/ink3294.xml"/><Relationship Id="rId51" Type="http://schemas.openxmlformats.org/officeDocument/2006/relationships/customXml" Target="../ink/ink3337.xml"/><Relationship Id="rId72" Type="http://schemas.openxmlformats.org/officeDocument/2006/relationships/customXml" Target="../ink/ink3358.xml"/><Relationship Id="rId93" Type="http://schemas.openxmlformats.org/officeDocument/2006/relationships/customXml" Target="../ink/ink3379.xml"/><Relationship Id="rId98" Type="http://schemas.openxmlformats.org/officeDocument/2006/relationships/customXml" Target="../ink/ink3384.xml"/><Relationship Id="rId121" Type="http://schemas.openxmlformats.org/officeDocument/2006/relationships/customXml" Target="../ink/ink3407.xml"/><Relationship Id="rId142" Type="http://schemas.openxmlformats.org/officeDocument/2006/relationships/customXml" Target="../ink/ink3428.xml"/><Relationship Id="rId163" Type="http://schemas.openxmlformats.org/officeDocument/2006/relationships/customXml" Target="../ink/ink3449.xml"/><Relationship Id="rId3" Type="http://schemas.openxmlformats.org/officeDocument/2006/relationships/image" Target="../media/image81.png"/><Relationship Id="rId25" Type="http://schemas.openxmlformats.org/officeDocument/2006/relationships/customXml" Target="../ink/ink3311.xml"/><Relationship Id="rId46" Type="http://schemas.openxmlformats.org/officeDocument/2006/relationships/customXml" Target="../ink/ink3332.xml"/><Relationship Id="rId67" Type="http://schemas.openxmlformats.org/officeDocument/2006/relationships/customXml" Target="../ink/ink3353.xml"/><Relationship Id="rId116" Type="http://schemas.openxmlformats.org/officeDocument/2006/relationships/customXml" Target="../ink/ink3402.xml"/><Relationship Id="rId137" Type="http://schemas.openxmlformats.org/officeDocument/2006/relationships/customXml" Target="../ink/ink3423.xml"/><Relationship Id="rId158" Type="http://schemas.openxmlformats.org/officeDocument/2006/relationships/customXml" Target="../ink/ink3444.xml"/><Relationship Id="rId20" Type="http://schemas.openxmlformats.org/officeDocument/2006/relationships/customXml" Target="../ink/ink3306.xml"/><Relationship Id="rId41" Type="http://schemas.openxmlformats.org/officeDocument/2006/relationships/customXml" Target="../ink/ink3327.xml"/><Relationship Id="rId62" Type="http://schemas.openxmlformats.org/officeDocument/2006/relationships/customXml" Target="../ink/ink3348.xml"/><Relationship Id="rId83" Type="http://schemas.openxmlformats.org/officeDocument/2006/relationships/customXml" Target="../ink/ink3369.xml"/><Relationship Id="rId88" Type="http://schemas.openxmlformats.org/officeDocument/2006/relationships/customXml" Target="../ink/ink3374.xml"/><Relationship Id="rId111" Type="http://schemas.openxmlformats.org/officeDocument/2006/relationships/customXml" Target="../ink/ink3397.xml"/><Relationship Id="rId132" Type="http://schemas.openxmlformats.org/officeDocument/2006/relationships/customXml" Target="../ink/ink3418.xml"/><Relationship Id="rId153" Type="http://schemas.openxmlformats.org/officeDocument/2006/relationships/customXml" Target="../ink/ink3439.xml"/><Relationship Id="rId174" Type="http://schemas.openxmlformats.org/officeDocument/2006/relationships/customXml" Target="../ink/ink3460.xml"/><Relationship Id="rId15" Type="http://schemas.openxmlformats.org/officeDocument/2006/relationships/customXml" Target="../ink/ink3301.xml"/><Relationship Id="rId36" Type="http://schemas.openxmlformats.org/officeDocument/2006/relationships/customXml" Target="../ink/ink3322.xml"/><Relationship Id="rId57" Type="http://schemas.openxmlformats.org/officeDocument/2006/relationships/customXml" Target="../ink/ink3343.xml"/><Relationship Id="rId106" Type="http://schemas.openxmlformats.org/officeDocument/2006/relationships/customXml" Target="../ink/ink3392.xml"/><Relationship Id="rId127" Type="http://schemas.openxmlformats.org/officeDocument/2006/relationships/customXml" Target="../ink/ink3413.xml"/><Relationship Id="rId10" Type="http://schemas.openxmlformats.org/officeDocument/2006/relationships/customXml" Target="../ink/ink3296.xml"/><Relationship Id="rId31" Type="http://schemas.openxmlformats.org/officeDocument/2006/relationships/customXml" Target="../ink/ink3317.xml"/><Relationship Id="rId52" Type="http://schemas.openxmlformats.org/officeDocument/2006/relationships/customXml" Target="../ink/ink3338.xml"/><Relationship Id="rId73" Type="http://schemas.openxmlformats.org/officeDocument/2006/relationships/customXml" Target="../ink/ink3359.xml"/><Relationship Id="rId78" Type="http://schemas.openxmlformats.org/officeDocument/2006/relationships/customXml" Target="../ink/ink3364.xml"/><Relationship Id="rId94" Type="http://schemas.openxmlformats.org/officeDocument/2006/relationships/customXml" Target="../ink/ink3380.xml"/><Relationship Id="rId99" Type="http://schemas.openxmlformats.org/officeDocument/2006/relationships/customXml" Target="../ink/ink3385.xml"/><Relationship Id="rId101" Type="http://schemas.openxmlformats.org/officeDocument/2006/relationships/customXml" Target="../ink/ink3387.xml"/><Relationship Id="rId122" Type="http://schemas.openxmlformats.org/officeDocument/2006/relationships/customXml" Target="../ink/ink3408.xml"/><Relationship Id="rId143" Type="http://schemas.openxmlformats.org/officeDocument/2006/relationships/customXml" Target="../ink/ink3429.xml"/><Relationship Id="rId148" Type="http://schemas.openxmlformats.org/officeDocument/2006/relationships/customXml" Target="../ink/ink3434.xml"/><Relationship Id="rId164" Type="http://schemas.openxmlformats.org/officeDocument/2006/relationships/customXml" Target="../ink/ink3450.xml"/><Relationship Id="rId169" Type="http://schemas.openxmlformats.org/officeDocument/2006/relationships/customXml" Target="../ink/ink3455.xml"/><Relationship Id="rId4" Type="http://schemas.openxmlformats.org/officeDocument/2006/relationships/image" Target="../media/image82.png"/><Relationship Id="rId9" Type="http://schemas.openxmlformats.org/officeDocument/2006/relationships/customXml" Target="../ink/ink3295.xml"/><Relationship Id="rId26" Type="http://schemas.openxmlformats.org/officeDocument/2006/relationships/customXml" Target="../ink/ink3312.xml"/><Relationship Id="rId47" Type="http://schemas.openxmlformats.org/officeDocument/2006/relationships/customXml" Target="../ink/ink3333.xml"/><Relationship Id="rId68" Type="http://schemas.openxmlformats.org/officeDocument/2006/relationships/customXml" Target="../ink/ink3354.xml"/><Relationship Id="rId89" Type="http://schemas.openxmlformats.org/officeDocument/2006/relationships/customXml" Target="../ink/ink3375.xml"/><Relationship Id="rId112" Type="http://schemas.openxmlformats.org/officeDocument/2006/relationships/customXml" Target="../ink/ink3398.xml"/><Relationship Id="rId133" Type="http://schemas.openxmlformats.org/officeDocument/2006/relationships/customXml" Target="../ink/ink3419.xml"/><Relationship Id="rId154" Type="http://schemas.openxmlformats.org/officeDocument/2006/relationships/customXml" Target="../ink/ink3440.xml"/><Relationship Id="rId175" Type="http://schemas.openxmlformats.org/officeDocument/2006/relationships/image" Target="../media/image85.emf"/><Relationship Id="rId16" Type="http://schemas.openxmlformats.org/officeDocument/2006/relationships/customXml" Target="../ink/ink3302.xml"/><Relationship Id="rId37" Type="http://schemas.openxmlformats.org/officeDocument/2006/relationships/customXml" Target="../ink/ink3323.xml"/><Relationship Id="rId58" Type="http://schemas.openxmlformats.org/officeDocument/2006/relationships/customXml" Target="../ink/ink3344.xml"/><Relationship Id="rId79" Type="http://schemas.openxmlformats.org/officeDocument/2006/relationships/customXml" Target="../ink/ink3365.xml"/><Relationship Id="rId102" Type="http://schemas.openxmlformats.org/officeDocument/2006/relationships/customXml" Target="../ink/ink3388.xml"/><Relationship Id="rId123" Type="http://schemas.openxmlformats.org/officeDocument/2006/relationships/customXml" Target="../ink/ink3409.xml"/><Relationship Id="rId144" Type="http://schemas.openxmlformats.org/officeDocument/2006/relationships/customXml" Target="../ink/ink3430.xml"/><Relationship Id="rId90" Type="http://schemas.openxmlformats.org/officeDocument/2006/relationships/customXml" Target="../ink/ink3376.xml"/><Relationship Id="rId165" Type="http://schemas.openxmlformats.org/officeDocument/2006/relationships/customXml" Target="../ink/ink3451.xml"/><Relationship Id="rId27" Type="http://schemas.openxmlformats.org/officeDocument/2006/relationships/customXml" Target="../ink/ink3313.xml"/><Relationship Id="rId48" Type="http://schemas.openxmlformats.org/officeDocument/2006/relationships/customXml" Target="../ink/ink3334.xml"/><Relationship Id="rId69" Type="http://schemas.openxmlformats.org/officeDocument/2006/relationships/customXml" Target="../ink/ink3355.xml"/><Relationship Id="rId113" Type="http://schemas.openxmlformats.org/officeDocument/2006/relationships/customXml" Target="../ink/ink3399.xml"/><Relationship Id="rId134" Type="http://schemas.openxmlformats.org/officeDocument/2006/relationships/customXml" Target="../ink/ink3420.xml"/><Relationship Id="rId80" Type="http://schemas.openxmlformats.org/officeDocument/2006/relationships/customXml" Target="../ink/ink3366.xml"/><Relationship Id="rId155" Type="http://schemas.openxmlformats.org/officeDocument/2006/relationships/customXml" Target="../ink/ink3441.xml"/><Relationship Id="rId17" Type="http://schemas.openxmlformats.org/officeDocument/2006/relationships/customXml" Target="../ink/ink3303.xml"/><Relationship Id="rId38" Type="http://schemas.openxmlformats.org/officeDocument/2006/relationships/customXml" Target="../ink/ink3324.xml"/><Relationship Id="rId59" Type="http://schemas.openxmlformats.org/officeDocument/2006/relationships/customXml" Target="../ink/ink3345.xml"/><Relationship Id="rId103" Type="http://schemas.openxmlformats.org/officeDocument/2006/relationships/customXml" Target="../ink/ink3389.xml"/><Relationship Id="rId124" Type="http://schemas.openxmlformats.org/officeDocument/2006/relationships/customXml" Target="../ink/ink3410.xml"/><Relationship Id="rId70" Type="http://schemas.openxmlformats.org/officeDocument/2006/relationships/customXml" Target="../ink/ink3356.xml"/><Relationship Id="rId91" Type="http://schemas.openxmlformats.org/officeDocument/2006/relationships/customXml" Target="../ink/ink3377.xml"/><Relationship Id="rId145" Type="http://schemas.openxmlformats.org/officeDocument/2006/relationships/customXml" Target="../ink/ink3431.xml"/><Relationship Id="rId166" Type="http://schemas.openxmlformats.org/officeDocument/2006/relationships/customXml" Target="../ink/ink345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64.xml"/><Relationship Id="rId3" Type="http://schemas.openxmlformats.org/officeDocument/2006/relationships/image" Target="../media/image86.png"/><Relationship Id="rId7" Type="http://schemas.openxmlformats.org/officeDocument/2006/relationships/customXml" Target="../ink/ink34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6" Type="http://schemas.openxmlformats.org/officeDocument/2006/relationships/customXml" Target="../ink/ink3462.xml"/><Relationship Id="rId5" Type="http://schemas.openxmlformats.org/officeDocument/2006/relationships/customXml" Target="../ink/ink3461.xml"/><Relationship Id="rId10" Type="http://schemas.openxmlformats.org/officeDocument/2006/relationships/customXml" Target="../ink/ink3466.xml"/><Relationship Id="rId4" Type="http://schemas.openxmlformats.org/officeDocument/2006/relationships/image" Target="../media/image87.png"/><Relationship Id="rId9" Type="http://schemas.openxmlformats.org/officeDocument/2006/relationships/customXml" Target="../ink/ink3465.xml"/></Relationships>
</file>

<file path=ppt/slides/_rels/slide5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88.xml"/><Relationship Id="rId117" Type="http://schemas.openxmlformats.org/officeDocument/2006/relationships/customXml" Target="../ink/ink3579.xml"/><Relationship Id="rId21" Type="http://schemas.openxmlformats.org/officeDocument/2006/relationships/customXml" Target="../ink/ink3483.xml"/><Relationship Id="rId42" Type="http://schemas.openxmlformats.org/officeDocument/2006/relationships/customXml" Target="../ink/ink3504.xml"/><Relationship Id="rId47" Type="http://schemas.openxmlformats.org/officeDocument/2006/relationships/customXml" Target="../ink/ink3509.xml"/><Relationship Id="rId63" Type="http://schemas.openxmlformats.org/officeDocument/2006/relationships/customXml" Target="../ink/ink3525.xml"/><Relationship Id="rId68" Type="http://schemas.openxmlformats.org/officeDocument/2006/relationships/customXml" Target="../ink/ink3530.xml"/><Relationship Id="rId84" Type="http://schemas.openxmlformats.org/officeDocument/2006/relationships/customXml" Target="../ink/ink3546.xml"/><Relationship Id="rId89" Type="http://schemas.openxmlformats.org/officeDocument/2006/relationships/customXml" Target="../ink/ink3551.xml"/><Relationship Id="rId112" Type="http://schemas.openxmlformats.org/officeDocument/2006/relationships/customXml" Target="../ink/ink3574.xml"/><Relationship Id="rId16" Type="http://schemas.openxmlformats.org/officeDocument/2006/relationships/customXml" Target="../ink/ink3478.xml"/><Relationship Id="rId107" Type="http://schemas.openxmlformats.org/officeDocument/2006/relationships/customXml" Target="../ink/ink3569.xml"/><Relationship Id="rId11" Type="http://schemas.openxmlformats.org/officeDocument/2006/relationships/customXml" Target="../ink/ink3473.xml"/><Relationship Id="rId32" Type="http://schemas.openxmlformats.org/officeDocument/2006/relationships/customXml" Target="../ink/ink3494.xml"/><Relationship Id="rId37" Type="http://schemas.openxmlformats.org/officeDocument/2006/relationships/customXml" Target="../ink/ink3499.xml"/><Relationship Id="rId53" Type="http://schemas.openxmlformats.org/officeDocument/2006/relationships/customXml" Target="../ink/ink3515.xml"/><Relationship Id="rId58" Type="http://schemas.openxmlformats.org/officeDocument/2006/relationships/customXml" Target="../ink/ink3520.xml"/><Relationship Id="rId74" Type="http://schemas.openxmlformats.org/officeDocument/2006/relationships/customXml" Target="../ink/ink3536.xml"/><Relationship Id="rId79" Type="http://schemas.openxmlformats.org/officeDocument/2006/relationships/customXml" Target="../ink/ink3541.xml"/><Relationship Id="rId102" Type="http://schemas.openxmlformats.org/officeDocument/2006/relationships/customXml" Target="../ink/ink3564.xml"/><Relationship Id="rId5" Type="http://schemas.openxmlformats.org/officeDocument/2006/relationships/customXml" Target="../ink/ink3467.xml"/><Relationship Id="rId90" Type="http://schemas.openxmlformats.org/officeDocument/2006/relationships/customXml" Target="../ink/ink3552.xml"/><Relationship Id="rId95" Type="http://schemas.openxmlformats.org/officeDocument/2006/relationships/customXml" Target="../ink/ink3557.xml"/><Relationship Id="rId22" Type="http://schemas.openxmlformats.org/officeDocument/2006/relationships/customXml" Target="../ink/ink3484.xml"/><Relationship Id="rId27" Type="http://schemas.openxmlformats.org/officeDocument/2006/relationships/customXml" Target="../ink/ink3489.xml"/><Relationship Id="rId43" Type="http://schemas.openxmlformats.org/officeDocument/2006/relationships/customXml" Target="../ink/ink3505.xml"/><Relationship Id="rId48" Type="http://schemas.openxmlformats.org/officeDocument/2006/relationships/customXml" Target="../ink/ink3510.xml"/><Relationship Id="rId64" Type="http://schemas.openxmlformats.org/officeDocument/2006/relationships/customXml" Target="../ink/ink3526.xml"/><Relationship Id="rId69" Type="http://schemas.openxmlformats.org/officeDocument/2006/relationships/customXml" Target="../ink/ink3531.xml"/><Relationship Id="rId113" Type="http://schemas.openxmlformats.org/officeDocument/2006/relationships/customXml" Target="../ink/ink3575.xml"/><Relationship Id="rId118" Type="http://schemas.openxmlformats.org/officeDocument/2006/relationships/image" Target="../media/image88.emf"/><Relationship Id="rId80" Type="http://schemas.openxmlformats.org/officeDocument/2006/relationships/customXml" Target="../ink/ink3542.xml"/><Relationship Id="rId85" Type="http://schemas.openxmlformats.org/officeDocument/2006/relationships/customXml" Target="../ink/ink3547.xml"/><Relationship Id="rId12" Type="http://schemas.openxmlformats.org/officeDocument/2006/relationships/customXml" Target="../ink/ink3474.xml"/><Relationship Id="rId17" Type="http://schemas.openxmlformats.org/officeDocument/2006/relationships/customXml" Target="../ink/ink3479.xml"/><Relationship Id="rId33" Type="http://schemas.openxmlformats.org/officeDocument/2006/relationships/customXml" Target="../ink/ink3495.xml"/><Relationship Id="rId38" Type="http://schemas.openxmlformats.org/officeDocument/2006/relationships/customXml" Target="../ink/ink3500.xml"/><Relationship Id="rId59" Type="http://schemas.openxmlformats.org/officeDocument/2006/relationships/customXml" Target="../ink/ink3521.xml"/><Relationship Id="rId103" Type="http://schemas.openxmlformats.org/officeDocument/2006/relationships/customXml" Target="../ink/ink3565.xml"/><Relationship Id="rId108" Type="http://schemas.openxmlformats.org/officeDocument/2006/relationships/customXml" Target="../ink/ink3570.xml"/><Relationship Id="rId54" Type="http://schemas.openxmlformats.org/officeDocument/2006/relationships/customXml" Target="../ink/ink3516.xml"/><Relationship Id="rId70" Type="http://schemas.openxmlformats.org/officeDocument/2006/relationships/customXml" Target="../ink/ink3532.xml"/><Relationship Id="rId75" Type="http://schemas.openxmlformats.org/officeDocument/2006/relationships/customXml" Target="../ink/ink3537.xml"/><Relationship Id="rId91" Type="http://schemas.openxmlformats.org/officeDocument/2006/relationships/customXml" Target="../ink/ink3553.xml"/><Relationship Id="rId96" Type="http://schemas.openxmlformats.org/officeDocument/2006/relationships/customXml" Target="../ink/ink3558.xml"/><Relationship Id="rId1" Type="http://schemas.openxmlformats.org/officeDocument/2006/relationships/tags" Target="../tags/tag114.xml"/><Relationship Id="rId6" Type="http://schemas.openxmlformats.org/officeDocument/2006/relationships/customXml" Target="../ink/ink3468.xml"/><Relationship Id="rId23" Type="http://schemas.openxmlformats.org/officeDocument/2006/relationships/customXml" Target="../ink/ink3485.xml"/><Relationship Id="rId28" Type="http://schemas.openxmlformats.org/officeDocument/2006/relationships/customXml" Target="../ink/ink3490.xml"/><Relationship Id="rId49" Type="http://schemas.openxmlformats.org/officeDocument/2006/relationships/customXml" Target="../ink/ink3511.xml"/><Relationship Id="rId114" Type="http://schemas.openxmlformats.org/officeDocument/2006/relationships/customXml" Target="../ink/ink3576.xml"/><Relationship Id="rId10" Type="http://schemas.openxmlformats.org/officeDocument/2006/relationships/customXml" Target="../ink/ink3472.xml"/><Relationship Id="rId31" Type="http://schemas.openxmlformats.org/officeDocument/2006/relationships/customXml" Target="../ink/ink3493.xml"/><Relationship Id="rId44" Type="http://schemas.openxmlformats.org/officeDocument/2006/relationships/customXml" Target="../ink/ink3506.xml"/><Relationship Id="rId52" Type="http://schemas.openxmlformats.org/officeDocument/2006/relationships/customXml" Target="../ink/ink3514.xml"/><Relationship Id="rId60" Type="http://schemas.openxmlformats.org/officeDocument/2006/relationships/customXml" Target="../ink/ink3522.xml"/><Relationship Id="rId65" Type="http://schemas.openxmlformats.org/officeDocument/2006/relationships/customXml" Target="../ink/ink3527.xml"/><Relationship Id="rId73" Type="http://schemas.openxmlformats.org/officeDocument/2006/relationships/customXml" Target="../ink/ink3535.xml"/><Relationship Id="rId78" Type="http://schemas.openxmlformats.org/officeDocument/2006/relationships/customXml" Target="../ink/ink3540.xml"/><Relationship Id="rId81" Type="http://schemas.openxmlformats.org/officeDocument/2006/relationships/customXml" Target="../ink/ink3543.xml"/><Relationship Id="rId86" Type="http://schemas.openxmlformats.org/officeDocument/2006/relationships/customXml" Target="../ink/ink3548.xml"/><Relationship Id="rId94" Type="http://schemas.openxmlformats.org/officeDocument/2006/relationships/customXml" Target="../ink/ink3556.xml"/><Relationship Id="rId99" Type="http://schemas.openxmlformats.org/officeDocument/2006/relationships/customXml" Target="../ink/ink3561.xml"/><Relationship Id="rId101" Type="http://schemas.openxmlformats.org/officeDocument/2006/relationships/customXml" Target="../ink/ink3563.xml"/><Relationship Id="rId4" Type="http://schemas.openxmlformats.org/officeDocument/2006/relationships/image" Target="../media/image87.png"/><Relationship Id="rId9" Type="http://schemas.openxmlformats.org/officeDocument/2006/relationships/customXml" Target="../ink/ink3471.xml"/><Relationship Id="rId13" Type="http://schemas.openxmlformats.org/officeDocument/2006/relationships/customXml" Target="../ink/ink3475.xml"/><Relationship Id="rId18" Type="http://schemas.openxmlformats.org/officeDocument/2006/relationships/customXml" Target="../ink/ink3480.xml"/><Relationship Id="rId39" Type="http://schemas.openxmlformats.org/officeDocument/2006/relationships/customXml" Target="../ink/ink3501.xml"/><Relationship Id="rId109" Type="http://schemas.openxmlformats.org/officeDocument/2006/relationships/customXml" Target="../ink/ink3571.xml"/><Relationship Id="rId34" Type="http://schemas.openxmlformats.org/officeDocument/2006/relationships/customXml" Target="../ink/ink3496.xml"/><Relationship Id="rId50" Type="http://schemas.openxmlformats.org/officeDocument/2006/relationships/customXml" Target="../ink/ink3512.xml"/><Relationship Id="rId55" Type="http://schemas.openxmlformats.org/officeDocument/2006/relationships/customXml" Target="../ink/ink3517.xml"/><Relationship Id="rId76" Type="http://schemas.openxmlformats.org/officeDocument/2006/relationships/customXml" Target="../ink/ink3538.xml"/><Relationship Id="rId97" Type="http://schemas.openxmlformats.org/officeDocument/2006/relationships/customXml" Target="../ink/ink3559.xml"/><Relationship Id="rId104" Type="http://schemas.openxmlformats.org/officeDocument/2006/relationships/customXml" Target="../ink/ink3566.xml"/><Relationship Id="rId7" Type="http://schemas.openxmlformats.org/officeDocument/2006/relationships/customXml" Target="../ink/ink3469.xml"/><Relationship Id="rId71" Type="http://schemas.openxmlformats.org/officeDocument/2006/relationships/customXml" Target="../ink/ink3533.xml"/><Relationship Id="rId92" Type="http://schemas.openxmlformats.org/officeDocument/2006/relationships/customXml" Target="../ink/ink355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491.xml"/><Relationship Id="rId24" Type="http://schemas.openxmlformats.org/officeDocument/2006/relationships/customXml" Target="../ink/ink3486.xml"/><Relationship Id="rId40" Type="http://schemas.openxmlformats.org/officeDocument/2006/relationships/customXml" Target="../ink/ink3502.xml"/><Relationship Id="rId45" Type="http://schemas.openxmlformats.org/officeDocument/2006/relationships/customXml" Target="../ink/ink3507.xml"/><Relationship Id="rId66" Type="http://schemas.openxmlformats.org/officeDocument/2006/relationships/customXml" Target="../ink/ink3528.xml"/><Relationship Id="rId87" Type="http://schemas.openxmlformats.org/officeDocument/2006/relationships/customXml" Target="../ink/ink3549.xml"/><Relationship Id="rId110" Type="http://schemas.openxmlformats.org/officeDocument/2006/relationships/customXml" Target="../ink/ink3572.xml"/><Relationship Id="rId115" Type="http://schemas.openxmlformats.org/officeDocument/2006/relationships/customXml" Target="../ink/ink3577.xml"/><Relationship Id="rId61" Type="http://schemas.openxmlformats.org/officeDocument/2006/relationships/customXml" Target="../ink/ink3523.xml"/><Relationship Id="rId82" Type="http://schemas.openxmlformats.org/officeDocument/2006/relationships/customXml" Target="../ink/ink3544.xml"/><Relationship Id="rId19" Type="http://schemas.openxmlformats.org/officeDocument/2006/relationships/customXml" Target="../ink/ink3481.xml"/><Relationship Id="rId14" Type="http://schemas.openxmlformats.org/officeDocument/2006/relationships/customXml" Target="../ink/ink3476.xml"/><Relationship Id="rId30" Type="http://schemas.openxmlformats.org/officeDocument/2006/relationships/customXml" Target="../ink/ink3492.xml"/><Relationship Id="rId35" Type="http://schemas.openxmlformats.org/officeDocument/2006/relationships/customXml" Target="../ink/ink3497.xml"/><Relationship Id="rId56" Type="http://schemas.openxmlformats.org/officeDocument/2006/relationships/customXml" Target="../ink/ink3518.xml"/><Relationship Id="rId77" Type="http://schemas.openxmlformats.org/officeDocument/2006/relationships/customXml" Target="../ink/ink3539.xml"/><Relationship Id="rId100" Type="http://schemas.openxmlformats.org/officeDocument/2006/relationships/customXml" Target="../ink/ink3562.xml"/><Relationship Id="rId105" Type="http://schemas.openxmlformats.org/officeDocument/2006/relationships/customXml" Target="../ink/ink3567.xml"/><Relationship Id="rId8" Type="http://schemas.openxmlformats.org/officeDocument/2006/relationships/customXml" Target="../ink/ink3470.xml"/><Relationship Id="rId51" Type="http://schemas.openxmlformats.org/officeDocument/2006/relationships/customXml" Target="../ink/ink3513.xml"/><Relationship Id="rId72" Type="http://schemas.openxmlformats.org/officeDocument/2006/relationships/customXml" Target="../ink/ink3534.xml"/><Relationship Id="rId93" Type="http://schemas.openxmlformats.org/officeDocument/2006/relationships/customXml" Target="../ink/ink3555.xml"/><Relationship Id="rId98" Type="http://schemas.openxmlformats.org/officeDocument/2006/relationships/customXml" Target="../ink/ink3560.xml"/><Relationship Id="rId3" Type="http://schemas.openxmlformats.org/officeDocument/2006/relationships/image" Target="../media/image86.png"/><Relationship Id="rId25" Type="http://schemas.openxmlformats.org/officeDocument/2006/relationships/customXml" Target="../ink/ink3487.xml"/><Relationship Id="rId46" Type="http://schemas.openxmlformats.org/officeDocument/2006/relationships/customXml" Target="../ink/ink3508.xml"/><Relationship Id="rId67" Type="http://schemas.openxmlformats.org/officeDocument/2006/relationships/customXml" Target="../ink/ink3529.xml"/><Relationship Id="rId116" Type="http://schemas.openxmlformats.org/officeDocument/2006/relationships/customXml" Target="../ink/ink3578.xml"/><Relationship Id="rId20" Type="http://schemas.openxmlformats.org/officeDocument/2006/relationships/customXml" Target="../ink/ink3482.xml"/><Relationship Id="rId41" Type="http://schemas.openxmlformats.org/officeDocument/2006/relationships/customXml" Target="../ink/ink3503.xml"/><Relationship Id="rId62" Type="http://schemas.openxmlformats.org/officeDocument/2006/relationships/customXml" Target="../ink/ink3524.xml"/><Relationship Id="rId83" Type="http://schemas.openxmlformats.org/officeDocument/2006/relationships/customXml" Target="../ink/ink3545.xml"/><Relationship Id="rId88" Type="http://schemas.openxmlformats.org/officeDocument/2006/relationships/customXml" Target="../ink/ink3550.xml"/><Relationship Id="rId111" Type="http://schemas.openxmlformats.org/officeDocument/2006/relationships/customXml" Target="../ink/ink3573.xml"/><Relationship Id="rId15" Type="http://schemas.openxmlformats.org/officeDocument/2006/relationships/customXml" Target="../ink/ink3477.xml"/><Relationship Id="rId36" Type="http://schemas.openxmlformats.org/officeDocument/2006/relationships/customXml" Target="../ink/ink3498.xml"/><Relationship Id="rId57" Type="http://schemas.openxmlformats.org/officeDocument/2006/relationships/customXml" Target="../ink/ink3519.xml"/><Relationship Id="rId106" Type="http://schemas.openxmlformats.org/officeDocument/2006/relationships/customXml" Target="../ink/ink35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92.xml"/><Relationship Id="rId21" Type="http://schemas.openxmlformats.org/officeDocument/2006/relationships/customXml" Target="../ink/ink3596.xml"/><Relationship Id="rId42" Type="http://schemas.openxmlformats.org/officeDocument/2006/relationships/customXml" Target="../ink/ink3617.xml"/><Relationship Id="rId63" Type="http://schemas.openxmlformats.org/officeDocument/2006/relationships/customXml" Target="../ink/ink3638.xml"/><Relationship Id="rId84" Type="http://schemas.openxmlformats.org/officeDocument/2006/relationships/customXml" Target="../ink/ink3659.xml"/><Relationship Id="rId138" Type="http://schemas.openxmlformats.org/officeDocument/2006/relationships/customXml" Target="../ink/ink3713.xml"/><Relationship Id="rId159" Type="http://schemas.openxmlformats.org/officeDocument/2006/relationships/customXml" Target="../ink/ink3734.xml"/><Relationship Id="rId170" Type="http://schemas.openxmlformats.org/officeDocument/2006/relationships/customXml" Target="../ink/ink3745.xml"/><Relationship Id="rId191" Type="http://schemas.openxmlformats.org/officeDocument/2006/relationships/customXml" Target="../ink/ink3766.xml"/><Relationship Id="rId205" Type="http://schemas.openxmlformats.org/officeDocument/2006/relationships/customXml" Target="../ink/ink3780.xml"/><Relationship Id="rId107" Type="http://schemas.openxmlformats.org/officeDocument/2006/relationships/customXml" Target="../ink/ink3682.xml"/><Relationship Id="rId11" Type="http://schemas.openxmlformats.org/officeDocument/2006/relationships/customXml" Target="../ink/ink3586.xml"/><Relationship Id="rId32" Type="http://schemas.openxmlformats.org/officeDocument/2006/relationships/customXml" Target="../ink/ink3607.xml"/><Relationship Id="rId53" Type="http://schemas.openxmlformats.org/officeDocument/2006/relationships/customXml" Target="../ink/ink3628.xml"/><Relationship Id="rId74" Type="http://schemas.openxmlformats.org/officeDocument/2006/relationships/customXml" Target="../ink/ink3649.xml"/><Relationship Id="rId128" Type="http://schemas.openxmlformats.org/officeDocument/2006/relationships/customXml" Target="../ink/ink3703.xml"/><Relationship Id="rId149" Type="http://schemas.openxmlformats.org/officeDocument/2006/relationships/customXml" Target="../ink/ink3724.xml"/><Relationship Id="rId5" Type="http://schemas.openxmlformats.org/officeDocument/2006/relationships/customXml" Target="../ink/ink3580.xml"/><Relationship Id="rId95" Type="http://schemas.openxmlformats.org/officeDocument/2006/relationships/customXml" Target="../ink/ink3670.xml"/><Relationship Id="rId160" Type="http://schemas.openxmlformats.org/officeDocument/2006/relationships/customXml" Target="../ink/ink3735.xml"/><Relationship Id="rId181" Type="http://schemas.openxmlformats.org/officeDocument/2006/relationships/customXml" Target="../ink/ink3756.xml"/><Relationship Id="rId216" Type="http://schemas.openxmlformats.org/officeDocument/2006/relationships/customXml" Target="../ink/ink3791.xml"/><Relationship Id="rId22" Type="http://schemas.openxmlformats.org/officeDocument/2006/relationships/customXml" Target="../ink/ink3597.xml"/><Relationship Id="rId43" Type="http://schemas.openxmlformats.org/officeDocument/2006/relationships/customXml" Target="../ink/ink3618.xml"/><Relationship Id="rId64" Type="http://schemas.openxmlformats.org/officeDocument/2006/relationships/customXml" Target="../ink/ink3639.xml"/><Relationship Id="rId118" Type="http://schemas.openxmlformats.org/officeDocument/2006/relationships/customXml" Target="../ink/ink3693.xml"/><Relationship Id="rId139" Type="http://schemas.openxmlformats.org/officeDocument/2006/relationships/customXml" Target="../ink/ink3714.xml"/><Relationship Id="rId85" Type="http://schemas.openxmlformats.org/officeDocument/2006/relationships/customXml" Target="../ink/ink3660.xml"/><Relationship Id="rId150" Type="http://schemas.openxmlformats.org/officeDocument/2006/relationships/customXml" Target="../ink/ink3725.xml"/><Relationship Id="rId171" Type="http://schemas.openxmlformats.org/officeDocument/2006/relationships/customXml" Target="../ink/ink3746.xml"/><Relationship Id="rId192" Type="http://schemas.openxmlformats.org/officeDocument/2006/relationships/customXml" Target="../ink/ink3767.xml"/><Relationship Id="rId206" Type="http://schemas.openxmlformats.org/officeDocument/2006/relationships/customXml" Target="../ink/ink3781.xml"/><Relationship Id="rId12" Type="http://schemas.openxmlformats.org/officeDocument/2006/relationships/customXml" Target="../ink/ink3587.xml"/><Relationship Id="rId33" Type="http://schemas.openxmlformats.org/officeDocument/2006/relationships/customXml" Target="../ink/ink3608.xml"/><Relationship Id="rId108" Type="http://schemas.openxmlformats.org/officeDocument/2006/relationships/customXml" Target="../ink/ink3683.xml"/><Relationship Id="rId129" Type="http://schemas.openxmlformats.org/officeDocument/2006/relationships/customXml" Target="../ink/ink3704.xml"/><Relationship Id="rId54" Type="http://schemas.openxmlformats.org/officeDocument/2006/relationships/customXml" Target="../ink/ink3629.xml"/><Relationship Id="rId75" Type="http://schemas.openxmlformats.org/officeDocument/2006/relationships/customXml" Target="../ink/ink3650.xml"/><Relationship Id="rId96" Type="http://schemas.openxmlformats.org/officeDocument/2006/relationships/customXml" Target="../ink/ink3671.xml"/><Relationship Id="rId140" Type="http://schemas.openxmlformats.org/officeDocument/2006/relationships/customXml" Target="../ink/ink3715.xml"/><Relationship Id="rId161" Type="http://schemas.openxmlformats.org/officeDocument/2006/relationships/customXml" Target="../ink/ink3736.xml"/><Relationship Id="rId182" Type="http://schemas.openxmlformats.org/officeDocument/2006/relationships/customXml" Target="../ink/ink3757.xml"/><Relationship Id="rId217" Type="http://schemas.openxmlformats.org/officeDocument/2006/relationships/customXml" Target="../ink/ink3792.xml"/><Relationship Id="rId6" Type="http://schemas.openxmlformats.org/officeDocument/2006/relationships/customXml" Target="../ink/ink3581.xml"/><Relationship Id="rId23" Type="http://schemas.openxmlformats.org/officeDocument/2006/relationships/customXml" Target="../ink/ink3598.xml"/><Relationship Id="rId119" Type="http://schemas.openxmlformats.org/officeDocument/2006/relationships/customXml" Target="../ink/ink3694.xml"/><Relationship Id="rId44" Type="http://schemas.openxmlformats.org/officeDocument/2006/relationships/customXml" Target="../ink/ink3619.xml"/><Relationship Id="rId65" Type="http://schemas.openxmlformats.org/officeDocument/2006/relationships/customXml" Target="../ink/ink3640.xml"/><Relationship Id="rId86" Type="http://schemas.openxmlformats.org/officeDocument/2006/relationships/customXml" Target="../ink/ink3661.xml"/><Relationship Id="rId130" Type="http://schemas.openxmlformats.org/officeDocument/2006/relationships/customXml" Target="../ink/ink3705.xml"/><Relationship Id="rId151" Type="http://schemas.openxmlformats.org/officeDocument/2006/relationships/customXml" Target="../ink/ink3726.xml"/><Relationship Id="rId172" Type="http://schemas.openxmlformats.org/officeDocument/2006/relationships/customXml" Target="../ink/ink3747.xml"/><Relationship Id="rId193" Type="http://schemas.openxmlformats.org/officeDocument/2006/relationships/customXml" Target="../ink/ink3768.xml"/><Relationship Id="rId207" Type="http://schemas.openxmlformats.org/officeDocument/2006/relationships/customXml" Target="../ink/ink3782.xml"/><Relationship Id="rId13" Type="http://schemas.openxmlformats.org/officeDocument/2006/relationships/customXml" Target="../ink/ink3588.xml"/><Relationship Id="rId109" Type="http://schemas.openxmlformats.org/officeDocument/2006/relationships/customXml" Target="../ink/ink3684.xml"/><Relationship Id="rId34" Type="http://schemas.openxmlformats.org/officeDocument/2006/relationships/customXml" Target="../ink/ink3609.xml"/><Relationship Id="rId55" Type="http://schemas.openxmlformats.org/officeDocument/2006/relationships/customXml" Target="../ink/ink3630.xml"/><Relationship Id="rId76" Type="http://schemas.openxmlformats.org/officeDocument/2006/relationships/customXml" Target="../ink/ink3651.xml"/><Relationship Id="rId97" Type="http://schemas.openxmlformats.org/officeDocument/2006/relationships/customXml" Target="../ink/ink3672.xml"/><Relationship Id="rId120" Type="http://schemas.openxmlformats.org/officeDocument/2006/relationships/customXml" Target="../ink/ink3695.xml"/><Relationship Id="rId141" Type="http://schemas.openxmlformats.org/officeDocument/2006/relationships/customXml" Target="../ink/ink3716.xml"/><Relationship Id="rId7" Type="http://schemas.openxmlformats.org/officeDocument/2006/relationships/customXml" Target="../ink/ink3582.xml"/><Relationship Id="rId162" Type="http://schemas.openxmlformats.org/officeDocument/2006/relationships/customXml" Target="../ink/ink3737.xml"/><Relationship Id="rId183" Type="http://schemas.openxmlformats.org/officeDocument/2006/relationships/customXml" Target="../ink/ink3758.xml"/><Relationship Id="rId218" Type="http://schemas.openxmlformats.org/officeDocument/2006/relationships/customXml" Target="../ink/ink3793.xml"/><Relationship Id="rId24" Type="http://schemas.openxmlformats.org/officeDocument/2006/relationships/customXml" Target="../ink/ink3599.xml"/><Relationship Id="rId45" Type="http://schemas.openxmlformats.org/officeDocument/2006/relationships/customXml" Target="../ink/ink3620.xml"/><Relationship Id="rId66" Type="http://schemas.openxmlformats.org/officeDocument/2006/relationships/customXml" Target="../ink/ink3641.xml"/><Relationship Id="rId87" Type="http://schemas.openxmlformats.org/officeDocument/2006/relationships/customXml" Target="../ink/ink3662.xml"/><Relationship Id="rId110" Type="http://schemas.openxmlformats.org/officeDocument/2006/relationships/customXml" Target="../ink/ink3685.xml"/><Relationship Id="rId131" Type="http://schemas.openxmlformats.org/officeDocument/2006/relationships/customXml" Target="../ink/ink3706.xml"/><Relationship Id="rId152" Type="http://schemas.openxmlformats.org/officeDocument/2006/relationships/customXml" Target="../ink/ink3727.xml"/><Relationship Id="rId173" Type="http://schemas.openxmlformats.org/officeDocument/2006/relationships/customXml" Target="../ink/ink3748.xml"/><Relationship Id="rId194" Type="http://schemas.openxmlformats.org/officeDocument/2006/relationships/customXml" Target="../ink/ink3769.xml"/><Relationship Id="rId208" Type="http://schemas.openxmlformats.org/officeDocument/2006/relationships/customXml" Target="../ink/ink3783.xml"/><Relationship Id="rId14" Type="http://schemas.openxmlformats.org/officeDocument/2006/relationships/customXml" Target="../ink/ink3589.xml"/><Relationship Id="rId35" Type="http://schemas.openxmlformats.org/officeDocument/2006/relationships/customXml" Target="../ink/ink3610.xml"/><Relationship Id="rId56" Type="http://schemas.openxmlformats.org/officeDocument/2006/relationships/customXml" Target="../ink/ink3631.xml"/><Relationship Id="rId77" Type="http://schemas.openxmlformats.org/officeDocument/2006/relationships/customXml" Target="../ink/ink3652.xml"/><Relationship Id="rId100" Type="http://schemas.openxmlformats.org/officeDocument/2006/relationships/customXml" Target="../ink/ink3675.xml"/><Relationship Id="rId8" Type="http://schemas.openxmlformats.org/officeDocument/2006/relationships/customXml" Target="../ink/ink3583.xml"/><Relationship Id="rId51" Type="http://schemas.openxmlformats.org/officeDocument/2006/relationships/customXml" Target="../ink/ink3626.xml"/><Relationship Id="rId72" Type="http://schemas.openxmlformats.org/officeDocument/2006/relationships/customXml" Target="../ink/ink3647.xml"/><Relationship Id="rId93" Type="http://schemas.openxmlformats.org/officeDocument/2006/relationships/customXml" Target="../ink/ink3668.xml"/><Relationship Id="rId98" Type="http://schemas.openxmlformats.org/officeDocument/2006/relationships/customXml" Target="../ink/ink3673.xml"/><Relationship Id="rId121" Type="http://schemas.openxmlformats.org/officeDocument/2006/relationships/customXml" Target="../ink/ink3696.xml"/><Relationship Id="rId142" Type="http://schemas.openxmlformats.org/officeDocument/2006/relationships/customXml" Target="../ink/ink3717.xml"/><Relationship Id="rId163" Type="http://schemas.openxmlformats.org/officeDocument/2006/relationships/customXml" Target="../ink/ink3738.xml"/><Relationship Id="rId184" Type="http://schemas.openxmlformats.org/officeDocument/2006/relationships/customXml" Target="../ink/ink3759.xml"/><Relationship Id="rId189" Type="http://schemas.openxmlformats.org/officeDocument/2006/relationships/customXml" Target="../ink/ink3764.xml"/><Relationship Id="rId219" Type="http://schemas.openxmlformats.org/officeDocument/2006/relationships/customXml" Target="../ink/ink3794.xml"/><Relationship Id="rId3" Type="http://schemas.openxmlformats.org/officeDocument/2006/relationships/image" Target="../media/image89.png"/><Relationship Id="rId214" Type="http://schemas.openxmlformats.org/officeDocument/2006/relationships/customXml" Target="../ink/ink3789.xml"/><Relationship Id="rId25" Type="http://schemas.openxmlformats.org/officeDocument/2006/relationships/customXml" Target="../ink/ink3600.xml"/><Relationship Id="rId46" Type="http://schemas.openxmlformats.org/officeDocument/2006/relationships/customXml" Target="../ink/ink3621.xml"/><Relationship Id="rId67" Type="http://schemas.openxmlformats.org/officeDocument/2006/relationships/customXml" Target="../ink/ink3642.xml"/><Relationship Id="rId116" Type="http://schemas.openxmlformats.org/officeDocument/2006/relationships/customXml" Target="../ink/ink3691.xml"/><Relationship Id="rId137" Type="http://schemas.openxmlformats.org/officeDocument/2006/relationships/customXml" Target="../ink/ink3712.xml"/><Relationship Id="rId158" Type="http://schemas.openxmlformats.org/officeDocument/2006/relationships/customXml" Target="../ink/ink3733.xml"/><Relationship Id="rId20" Type="http://schemas.openxmlformats.org/officeDocument/2006/relationships/customXml" Target="../ink/ink3595.xml"/><Relationship Id="rId41" Type="http://schemas.openxmlformats.org/officeDocument/2006/relationships/customXml" Target="../ink/ink3616.xml"/><Relationship Id="rId62" Type="http://schemas.openxmlformats.org/officeDocument/2006/relationships/customXml" Target="../ink/ink3637.xml"/><Relationship Id="rId83" Type="http://schemas.openxmlformats.org/officeDocument/2006/relationships/customXml" Target="../ink/ink3658.xml"/><Relationship Id="rId88" Type="http://schemas.openxmlformats.org/officeDocument/2006/relationships/customXml" Target="../ink/ink3663.xml"/><Relationship Id="rId111" Type="http://schemas.openxmlformats.org/officeDocument/2006/relationships/customXml" Target="../ink/ink3686.xml"/><Relationship Id="rId132" Type="http://schemas.openxmlformats.org/officeDocument/2006/relationships/customXml" Target="../ink/ink3707.xml"/><Relationship Id="rId153" Type="http://schemas.openxmlformats.org/officeDocument/2006/relationships/customXml" Target="../ink/ink3728.xml"/><Relationship Id="rId174" Type="http://schemas.openxmlformats.org/officeDocument/2006/relationships/customXml" Target="../ink/ink3749.xml"/><Relationship Id="rId179" Type="http://schemas.openxmlformats.org/officeDocument/2006/relationships/customXml" Target="../ink/ink3754.xml"/><Relationship Id="rId195" Type="http://schemas.openxmlformats.org/officeDocument/2006/relationships/customXml" Target="../ink/ink3770.xml"/><Relationship Id="rId209" Type="http://schemas.openxmlformats.org/officeDocument/2006/relationships/customXml" Target="../ink/ink3784.xml"/><Relationship Id="rId190" Type="http://schemas.openxmlformats.org/officeDocument/2006/relationships/customXml" Target="../ink/ink3765.xml"/><Relationship Id="rId204" Type="http://schemas.openxmlformats.org/officeDocument/2006/relationships/customXml" Target="../ink/ink3779.xml"/><Relationship Id="rId220" Type="http://schemas.openxmlformats.org/officeDocument/2006/relationships/customXml" Target="../ink/ink3795.xml"/><Relationship Id="rId15" Type="http://schemas.openxmlformats.org/officeDocument/2006/relationships/customXml" Target="../ink/ink3590.xml"/><Relationship Id="rId36" Type="http://schemas.openxmlformats.org/officeDocument/2006/relationships/customXml" Target="../ink/ink3611.xml"/><Relationship Id="rId57" Type="http://schemas.openxmlformats.org/officeDocument/2006/relationships/customXml" Target="../ink/ink3632.xml"/><Relationship Id="rId106" Type="http://schemas.openxmlformats.org/officeDocument/2006/relationships/customXml" Target="../ink/ink3681.xml"/><Relationship Id="rId127" Type="http://schemas.openxmlformats.org/officeDocument/2006/relationships/customXml" Target="../ink/ink3702.xml"/><Relationship Id="rId10" Type="http://schemas.openxmlformats.org/officeDocument/2006/relationships/customXml" Target="../ink/ink3585.xml"/><Relationship Id="rId31" Type="http://schemas.openxmlformats.org/officeDocument/2006/relationships/customXml" Target="../ink/ink3606.xml"/><Relationship Id="rId52" Type="http://schemas.openxmlformats.org/officeDocument/2006/relationships/customXml" Target="../ink/ink3627.xml"/><Relationship Id="rId73" Type="http://schemas.openxmlformats.org/officeDocument/2006/relationships/customXml" Target="../ink/ink3648.xml"/><Relationship Id="rId78" Type="http://schemas.openxmlformats.org/officeDocument/2006/relationships/customXml" Target="../ink/ink3653.xml"/><Relationship Id="rId94" Type="http://schemas.openxmlformats.org/officeDocument/2006/relationships/customXml" Target="../ink/ink3669.xml"/><Relationship Id="rId99" Type="http://schemas.openxmlformats.org/officeDocument/2006/relationships/customXml" Target="../ink/ink3674.xml"/><Relationship Id="rId101" Type="http://schemas.openxmlformats.org/officeDocument/2006/relationships/customXml" Target="../ink/ink3676.xml"/><Relationship Id="rId122" Type="http://schemas.openxmlformats.org/officeDocument/2006/relationships/customXml" Target="../ink/ink3697.xml"/><Relationship Id="rId143" Type="http://schemas.openxmlformats.org/officeDocument/2006/relationships/customXml" Target="../ink/ink3718.xml"/><Relationship Id="rId148" Type="http://schemas.openxmlformats.org/officeDocument/2006/relationships/customXml" Target="../ink/ink3723.xml"/><Relationship Id="rId164" Type="http://schemas.openxmlformats.org/officeDocument/2006/relationships/customXml" Target="../ink/ink3739.xml"/><Relationship Id="rId169" Type="http://schemas.openxmlformats.org/officeDocument/2006/relationships/customXml" Target="../ink/ink3744.xml"/><Relationship Id="rId185" Type="http://schemas.openxmlformats.org/officeDocument/2006/relationships/customXml" Target="../ink/ink3760.xml"/><Relationship Id="rId4" Type="http://schemas.openxmlformats.org/officeDocument/2006/relationships/image" Target="../media/image90.png"/><Relationship Id="rId9" Type="http://schemas.openxmlformats.org/officeDocument/2006/relationships/customXml" Target="../ink/ink3584.xml"/><Relationship Id="rId180" Type="http://schemas.openxmlformats.org/officeDocument/2006/relationships/customXml" Target="../ink/ink3755.xml"/><Relationship Id="rId210" Type="http://schemas.openxmlformats.org/officeDocument/2006/relationships/customXml" Target="../ink/ink3785.xml"/><Relationship Id="rId215" Type="http://schemas.openxmlformats.org/officeDocument/2006/relationships/customXml" Target="../ink/ink3790.xml"/><Relationship Id="rId26" Type="http://schemas.openxmlformats.org/officeDocument/2006/relationships/customXml" Target="../ink/ink3601.xml"/><Relationship Id="rId47" Type="http://schemas.openxmlformats.org/officeDocument/2006/relationships/customXml" Target="../ink/ink3622.xml"/><Relationship Id="rId68" Type="http://schemas.openxmlformats.org/officeDocument/2006/relationships/customXml" Target="../ink/ink3643.xml"/><Relationship Id="rId89" Type="http://schemas.openxmlformats.org/officeDocument/2006/relationships/customXml" Target="../ink/ink3664.xml"/><Relationship Id="rId112" Type="http://schemas.openxmlformats.org/officeDocument/2006/relationships/customXml" Target="../ink/ink3687.xml"/><Relationship Id="rId133" Type="http://schemas.openxmlformats.org/officeDocument/2006/relationships/customXml" Target="../ink/ink3708.xml"/><Relationship Id="rId154" Type="http://schemas.openxmlformats.org/officeDocument/2006/relationships/customXml" Target="../ink/ink3729.xml"/><Relationship Id="rId175" Type="http://schemas.openxmlformats.org/officeDocument/2006/relationships/customXml" Target="../ink/ink3750.xml"/><Relationship Id="rId196" Type="http://schemas.openxmlformats.org/officeDocument/2006/relationships/customXml" Target="../ink/ink3771.xml"/><Relationship Id="rId200" Type="http://schemas.openxmlformats.org/officeDocument/2006/relationships/customXml" Target="../ink/ink3775.xml"/><Relationship Id="rId16" Type="http://schemas.openxmlformats.org/officeDocument/2006/relationships/customXml" Target="../ink/ink3591.xml"/><Relationship Id="rId221" Type="http://schemas.openxmlformats.org/officeDocument/2006/relationships/customXml" Target="../ink/ink3796.xml"/><Relationship Id="rId37" Type="http://schemas.openxmlformats.org/officeDocument/2006/relationships/customXml" Target="../ink/ink3612.xml"/><Relationship Id="rId58" Type="http://schemas.openxmlformats.org/officeDocument/2006/relationships/customXml" Target="../ink/ink3633.xml"/><Relationship Id="rId79" Type="http://schemas.openxmlformats.org/officeDocument/2006/relationships/customXml" Target="../ink/ink3654.xml"/><Relationship Id="rId102" Type="http://schemas.openxmlformats.org/officeDocument/2006/relationships/customXml" Target="../ink/ink3677.xml"/><Relationship Id="rId123" Type="http://schemas.openxmlformats.org/officeDocument/2006/relationships/customXml" Target="../ink/ink3698.xml"/><Relationship Id="rId144" Type="http://schemas.openxmlformats.org/officeDocument/2006/relationships/customXml" Target="../ink/ink3719.xml"/><Relationship Id="rId90" Type="http://schemas.openxmlformats.org/officeDocument/2006/relationships/customXml" Target="../ink/ink3665.xml"/><Relationship Id="rId165" Type="http://schemas.openxmlformats.org/officeDocument/2006/relationships/customXml" Target="../ink/ink3740.xml"/><Relationship Id="rId186" Type="http://schemas.openxmlformats.org/officeDocument/2006/relationships/customXml" Target="../ink/ink3761.xml"/><Relationship Id="rId211" Type="http://schemas.openxmlformats.org/officeDocument/2006/relationships/customXml" Target="../ink/ink3786.xml"/><Relationship Id="rId27" Type="http://schemas.openxmlformats.org/officeDocument/2006/relationships/customXml" Target="../ink/ink3602.xml"/><Relationship Id="rId48" Type="http://schemas.openxmlformats.org/officeDocument/2006/relationships/customXml" Target="../ink/ink3623.xml"/><Relationship Id="rId69" Type="http://schemas.openxmlformats.org/officeDocument/2006/relationships/customXml" Target="../ink/ink3644.xml"/><Relationship Id="rId113" Type="http://schemas.openxmlformats.org/officeDocument/2006/relationships/customXml" Target="../ink/ink3688.xml"/><Relationship Id="rId134" Type="http://schemas.openxmlformats.org/officeDocument/2006/relationships/customXml" Target="../ink/ink3709.xml"/><Relationship Id="rId80" Type="http://schemas.openxmlformats.org/officeDocument/2006/relationships/customXml" Target="../ink/ink3655.xml"/><Relationship Id="rId155" Type="http://schemas.openxmlformats.org/officeDocument/2006/relationships/customXml" Target="../ink/ink3730.xml"/><Relationship Id="rId176" Type="http://schemas.openxmlformats.org/officeDocument/2006/relationships/customXml" Target="../ink/ink3751.xml"/><Relationship Id="rId197" Type="http://schemas.openxmlformats.org/officeDocument/2006/relationships/customXml" Target="../ink/ink3772.xml"/><Relationship Id="rId201" Type="http://schemas.openxmlformats.org/officeDocument/2006/relationships/customXml" Target="../ink/ink3776.xml"/><Relationship Id="rId222" Type="http://schemas.openxmlformats.org/officeDocument/2006/relationships/customXml" Target="../ink/ink3797.xml"/><Relationship Id="rId17" Type="http://schemas.openxmlformats.org/officeDocument/2006/relationships/customXml" Target="../ink/ink3592.xml"/><Relationship Id="rId38" Type="http://schemas.openxmlformats.org/officeDocument/2006/relationships/customXml" Target="../ink/ink3613.xml"/><Relationship Id="rId59" Type="http://schemas.openxmlformats.org/officeDocument/2006/relationships/customXml" Target="../ink/ink3634.xml"/><Relationship Id="rId103" Type="http://schemas.openxmlformats.org/officeDocument/2006/relationships/customXml" Target="../ink/ink3678.xml"/><Relationship Id="rId124" Type="http://schemas.openxmlformats.org/officeDocument/2006/relationships/customXml" Target="../ink/ink3699.xml"/><Relationship Id="rId70" Type="http://schemas.openxmlformats.org/officeDocument/2006/relationships/customXml" Target="../ink/ink3645.xml"/><Relationship Id="rId91" Type="http://schemas.openxmlformats.org/officeDocument/2006/relationships/customXml" Target="../ink/ink3666.xml"/><Relationship Id="rId145" Type="http://schemas.openxmlformats.org/officeDocument/2006/relationships/customXml" Target="../ink/ink3720.xml"/><Relationship Id="rId166" Type="http://schemas.openxmlformats.org/officeDocument/2006/relationships/customXml" Target="../ink/ink3741.xml"/><Relationship Id="rId187" Type="http://schemas.openxmlformats.org/officeDocument/2006/relationships/customXml" Target="../ink/ink3762.xml"/><Relationship Id="rId1" Type="http://schemas.openxmlformats.org/officeDocument/2006/relationships/tags" Target="../tags/tag116.xml"/><Relationship Id="rId212" Type="http://schemas.openxmlformats.org/officeDocument/2006/relationships/customXml" Target="../ink/ink3787.xml"/><Relationship Id="rId28" Type="http://schemas.openxmlformats.org/officeDocument/2006/relationships/customXml" Target="../ink/ink3603.xml"/><Relationship Id="rId49" Type="http://schemas.openxmlformats.org/officeDocument/2006/relationships/customXml" Target="../ink/ink3624.xml"/><Relationship Id="rId114" Type="http://schemas.openxmlformats.org/officeDocument/2006/relationships/customXml" Target="../ink/ink3689.xml"/><Relationship Id="rId60" Type="http://schemas.openxmlformats.org/officeDocument/2006/relationships/customXml" Target="../ink/ink3635.xml"/><Relationship Id="rId81" Type="http://schemas.openxmlformats.org/officeDocument/2006/relationships/customXml" Target="../ink/ink3656.xml"/><Relationship Id="rId135" Type="http://schemas.openxmlformats.org/officeDocument/2006/relationships/customXml" Target="../ink/ink3710.xml"/><Relationship Id="rId156" Type="http://schemas.openxmlformats.org/officeDocument/2006/relationships/customXml" Target="../ink/ink3731.xml"/><Relationship Id="rId177" Type="http://schemas.openxmlformats.org/officeDocument/2006/relationships/customXml" Target="../ink/ink3752.xml"/><Relationship Id="rId198" Type="http://schemas.openxmlformats.org/officeDocument/2006/relationships/customXml" Target="../ink/ink3773.xml"/><Relationship Id="rId202" Type="http://schemas.openxmlformats.org/officeDocument/2006/relationships/customXml" Target="../ink/ink3777.xml"/><Relationship Id="rId18" Type="http://schemas.openxmlformats.org/officeDocument/2006/relationships/customXml" Target="../ink/ink3593.xml"/><Relationship Id="rId39" Type="http://schemas.openxmlformats.org/officeDocument/2006/relationships/customXml" Target="../ink/ink3614.xml"/><Relationship Id="rId50" Type="http://schemas.openxmlformats.org/officeDocument/2006/relationships/customXml" Target="../ink/ink3625.xml"/><Relationship Id="rId104" Type="http://schemas.openxmlformats.org/officeDocument/2006/relationships/customXml" Target="../ink/ink3679.xml"/><Relationship Id="rId125" Type="http://schemas.openxmlformats.org/officeDocument/2006/relationships/customXml" Target="../ink/ink3700.xml"/><Relationship Id="rId146" Type="http://schemas.openxmlformats.org/officeDocument/2006/relationships/customXml" Target="../ink/ink3721.xml"/><Relationship Id="rId167" Type="http://schemas.openxmlformats.org/officeDocument/2006/relationships/customXml" Target="../ink/ink3742.xml"/><Relationship Id="rId188" Type="http://schemas.openxmlformats.org/officeDocument/2006/relationships/customXml" Target="../ink/ink3763.xml"/><Relationship Id="rId71" Type="http://schemas.openxmlformats.org/officeDocument/2006/relationships/customXml" Target="../ink/ink3646.xml"/><Relationship Id="rId92" Type="http://schemas.openxmlformats.org/officeDocument/2006/relationships/customXml" Target="../ink/ink3667.xml"/><Relationship Id="rId213" Type="http://schemas.openxmlformats.org/officeDocument/2006/relationships/customXml" Target="../ink/ink3788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604.xml"/><Relationship Id="rId40" Type="http://schemas.openxmlformats.org/officeDocument/2006/relationships/customXml" Target="../ink/ink3615.xml"/><Relationship Id="rId115" Type="http://schemas.openxmlformats.org/officeDocument/2006/relationships/customXml" Target="../ink/ink3690.xml"/><Relationship Id="rId136" Type="http://schemas.openxmlformats.org/officeDocument/2006/relationships/customXml" Target="../ink/ink3711.xml"/><Relationship Id="rId157" Type="http://schemas.openxmlformats.org/officeDocument/2006/relationships/customXml" Target="../ink/ink3732.xml"/><Relationship Id="rId178" Type="http://schemas.openxmlformats.org/officeDocument/2006/relationships/customXml" Target="../ink/ink3753.xml"/><Relationship Id="rId61" Type="http://schemas.openxmlformats.org/officeDocument/2006/relationships/customXml" Target="../ink/ink3636.xml"/><Relationship Id="rId82" Type="http://schemas.openxmlformats.org/officeDocument/2006/relationships/customXml" Target="../ink/ink3657.xml"/><Relationship Id="rId199" Type="http://schemas.openxmlformats.org/officeDocument/2006/relationships/customXml" Target="../ink/ink3774.xml"/><Relationship Id="rId203" Type="http://schemas.openxmlformats.org/officeDocument/2006/relationships/customXml" Target="../ink/ink3778.xml"/><Relationship Id="rId19" Type="http://schemas.openxmlformats.org/officeDocument/2006/relationships/customXml" Target="../ink/ink3594.xml"/><Relationship Id="rId30" Type="http://schemas.openxmlformats.org/officeDocument/2006/relationships/customXml" Target="../ink/ink3605.xml"/><Relationship Id="rId105" Type="http://schemas.openxmlformats.org/officeDocument/2006/relationships/customXml" Target="../ink/ink3680.xml"/><Relationship Id="rId126" Type="http://schemas.openxmlformats.org/officeDocument/2006/relationships/customXml" Target="../ink/ink3701.xml"/><Relationship Id="rId147" Type="http://schemas.openxmlformats.org/officeDocument/2006/relationships/customXml" Target="../ink/ink3722.xml"/><Relationship Id="rId168" Type="http://schemas.openxmlformats.org/officeDocument/2006/relationships/customXml" Target="../ink/ink37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10.xml"/><Relationship Id="rId21" Type="http://schemas.openxmlformats.org/officeDocument/2006/relationships/customXml" Target="../ink/ink3814.xml"/><Relationship Id="rId42" Type="http://schemas.openxmlformats.org/officeDocument/2006/relationships/customXml" Target="../ink/ink3835.xml"/><Relationship Id="rId63" Type="http://schemas.openxmlformats.org/officeDocument/2006/relationships/customXml" Target="../ink/ink3856.xml"/><Relationship Id="rId84" Type="http://schemas.openxmlformats.org/officeDocument/2006/relationships/customXml" Target="../ink/ink3877.xml"/><Relationship Id="rId138" Type="http://schemas.openxmlformats.org/officeDocument/2006/relationships/customXml" Target="../ink/ink3931.xml"/><Relationship Id="rId107" Type="http://schemas.openxmlformats.org/officeDocument/2006/relationships/customXml" Target="../ink/ink3900.xml"/><Relationship Id="rId11" Type="http://schemas.openxmlformats.org/officeDocument/2006/relationships/customXml" Target="../ink/ink3804.xml"/><Relationship Id="rId32" Type="http://schemas.openxmlformats.org/officeDocument/2006/relationships/customXml" Target="../ink/ink3825.xml"/><Relationship Id="rId53" Type="http://schemas.openxmlformats.org/officeDocument/2006/relationships/customXml" Target="../ink/ink3846.xml"/><Relationship Id="rId74" Type="http://schemas.openxmlformats.org/officeDocument/2006/relationships/customXml" Target="../ink/ink3867.xml"/><Relationship Id="rId128" Type="http://schemas.openxmlformats.org/officeDocument/2006/relationships/customXml" Target="../ink/ink3921.xml"/><Relationship Id="rId5" Type="http://schemas.openxmlformats.org/officeDocument/2006/relationships/customXml" Target="../ink/ink3798.xml"/><Relationship Id="rId90" Type="http://schemas.openxmlformats.org/officeDocument/2006/relationships/customXml" Target="../ink/ink3883.xml"/><Relationship Id="rId95" Type="http://schemas.openxmlformats.org/officeDocument/2006/relationships/customXml" Target="../ink/ink3888.xml"/><Relationship Id="rId22" Type="http://schemas.openxmlformats.org/officeDocument/2006/relationships/customXml" Target="../ink/ink3815.xml"/><Relationship Id="rId27" Type="http://schemas.openxmlformats.org/officeDocument/2006/relationships/customXml" Target="../ink/ink3820.xml"/><Relationship Id="rId43" Type="http://schemas.openxmlformats.org/officeDocument/2006/relationships/customXml" Target="../ink/ink3836.xml"/><Relationship Id="rId48" Type="http://schemas.openxmlformats.org/officeDocument/2006/relationships/customXml" Target="../ink/ink3841.xml"/><Relationship Id="rId64" Type="http://schemas.openxmlformats.org/officeDocument/2006/relationships/customXml" Target="../ink/ink3857.xml"/><Relationship Id="rId69" Type="http://schemas.openxmlformats.org/officeDocument/2006/relationships/customXml" Target="../ink/ink3862.xml"/><Relationship Id="rId113" Type="http://schemas.openxmlformats.org/officeDocument/2006/relationships/customXml" Target="../ink/ink3906.xml"/><Relationship Id="rId118" Type="http://schemas.openxmlformats.org/officeDocument/2006/relationships/customXml" Target="../ink/ink3911.xml"/><Relationship Id="rId134" Type="http://schemas.openxmlformats.org/officeDocument/2006/relationships/customXml" Target="../ink/ink3927.xml"/><Relationship Id="rId139" Type="http://schemas.openxmlformats.org/officeDocument/2006/relationships/customXml" Target="../ink/ink3932.xml"/><Relationship Id="rId80" Type="http://schemas.openxmlformats.org/officeDocument/2006/relationships/customXml" Target="../ink/ink3873.xml"/><Relationship Id="rId85" Type="http://schemas.openxmlformats.org/officeDocument/2006/relationships/customXml" Target="../ink/ink3878.xml"/><Relationship Id="rId12" Type="http://schemas.openxmlformats.org/officeDocument/2006/relationships/customXml" Target="../ink/ink3805.xml"/><Relationship Id="rId17" Type="http://schemas.openxmlformats.org/officeDocument/2006/relationships/customXml" Target="../ink/ink3810.xml"/><Relationship Id="rId33" Type="http://schemas.openxmlformats.org/officeDocument/2006/relationships/customXml" Target="../ink/ink3826.xml"/><Relationship Id="rId38" Type="http://schemas.openxmlformats.org/officeDocument/2006/relationships/customXml" Target="../ink/ink3831.xml"/><Relationship Id="rId59" Type="http://schemas.openxmlformats.org/officeDocument/2006/relationships/customXml" Target="../ink/ink3852.xml"/><Relationship Id="rId103" Type="http://schemas.openxmlformats.org/officeDocument/2006/relationships/customXml" Target="../ink/ink3896.xml"/><Relationship Id="rId108" Type="http://schemas.openxmlformats.org/officeDocument/2006/relationships/customXml" Target="../ink/ink3901.xml"/><Relationship Id="rId124" Type="http://schemas.openxmlformats.org/officeDocument/2006/relationships/customXml" Target="../ink/ink3917.xml"/><Relationship Id="rId129" Type="http://schemas.openxmlformats.org/officeDocument/2006/relationships/customXml" Target="../ink/ink3922.xml"/><Relationship Id="rId54" Type="http://schemas.openxmlformats.org/officeDocument/2006/relationships/customXml" Target="../ink/ink3847.xml"/><Relationship Id="rId70" Type="http://schemas.openxmlformats.org/officeDocument/2006/relationships/customXml" Target="../ink/ink3863.xml"/><Relationship Id="rId75" Type="http://schemas.openxmlformats.org/officeDocument/2006/relationships/customXml" Target="../ink/ink3868.xml"/><Relationship Id="rId91" Type="http://schemas.openxmlformats.org/officeDocument/2006/relationships/customXml" Target="../ink/ink3884.xml"/><Relationship Id="rId96" Type="http://schemas.openxmlformats.org/officeDocument/2006/relationships/customXml" Target="../ink/ink3889.xml"/><Relationship Id="rId140" Type="http://schemas.openxmlformats.org/officeDocument/2006/relationships/customXml" Target="../ink/ink3933.xml"/><Relationship Id="rId145" Type="http://schemas.openxmlformats.org/officeDocument/2006/relationships/customXml" Target="../ink/ink3938.xml"/><Relationship Id="rId1" Type="http://schemas.openxmlformats.org/officeDocument/2006/relationships/tags" Target="../tags/tag120.xml"/><Relationship Id="rId6" Type="http://schemas.openxmlformats.org/officeDocument/2006/relationships/customXml" Target="../ink/ink3799.xml"/><Relationship Id="rId23" Type="http://schemas.openxmlformats.org/officeDocument/2006/relationships/customXml" Target="../ink/ink3816.xml"/><Relationship Id="rId28" Type="http://schemas.openxmlformats.org/officeDocument/2006/relationships/customXml" Target="../ink/ink3821.xml"/><Relationship Id="rId49" Type="http://schemas.openxmlformats.org/officeDocument/2006/relationships/customXml" Target="../ink/ink3842.xml"/><Relationship Id="rId114" Type="http://schemas.openxmlformats.org/officeDocument/2006/relationships/customXml" Target="../ink/ink3907.xml"/><Relationship Id="rId119" Type="http://schemas.openxmlformats.org/officeDocument/2006/relationships/customXml" Target="../ink/ink3912.xml"/><Relationship Id="rId44" Type="http://schemas.openxmlformats.org/officeDocument/2006/relationships/customXml" Target="../ink/ink3837.xml"/><Relationship Id="rId60" Type="http://schemas.openxmlformats.org/officeDocument/2006/relationships/customXml" Target="../ink/ink3853.xml"/><Relationship Id="rId65" Type="http://schemas.openxmlformats.org/officeDocument/2006/relationships/customXml" Target="../ink/ink3858.xml"/><Relationship Id="rId81" Type="http://schemas.openxmlformats.org/officeDocument/2006/relationships/customXml" Target="../ink/ink3874.xml"/><Relationship Id="rId86" Type="http://schemas.openxmlformats.org/officeDocument/2006/relationships/customXml" Target="../ink/ink3879.xml"/><Relationship Id="rId130" Type="http://schemas.openxmlformats.org/officeDocument/2006/relationships/customXml" Target="../ink/ink3923.xml"/><Relationship Id="rId135" Type="http://schemas.openxmlformats.org/officeDocument/2006/relationships/customXml" Target="../ink/ink3928.xml"/><Relationship Id="rId13" Type="http://schemas.openxmlformats.org/officeDocument/2006/relationships/customXml" Target="../ink/ink3806.xml"/><Relationship Id="rId18" Type="http://schemas.openxmlformats.org/officeDocument/2006/relationships/customXml" Target="../ink/ink3811.xml"/><Relationship Id="rId39" Type="http://schemas.openxmlformats.org/officeDocument/2006/relationships/customXml" Target="../ink/ink3832.xml"/><Relationship Id="rId109" Type="http://schemas.openxmlformats.org/officeDocument/2006/relationships/customXml" Target="../ink/ink3902.xml"/><Relationship Id="rId34" Type="http://schemas.openxmlformats.org/officeDocument/2006/relationships/customXml" Target="../ink/ink3827.xml"/><Relationship Id="rId50" Type="http://schemas.openxmlformats.org/officeDocument/2006/relationships/customXml" Target="../ink/ink3843.xml"/><Relationship Id="rId55" Type="http://schemas.openxmlformats.org/officeDocument/2006/relationships/customXml" Target="../ink/ink3848.xml"/><Relationship Id="rId76" Type="http://schemas.openxmlformats.org/officeDocument/2006/relationships/customXml" Target="../ink/ink3869.xml"/><Relationship Id="rId97" Type="http://schemas.openxmlformats.org/officeDocument/2006/relationships/customXml" Target="../ink/ink3890.xml"/><Relationship Id="rId104" Type="http://schemas.openxmlformats.org/officeDocument/2006/relationships/customXml" Target="../ink/ink3897.xml"/><Relationship Id="rId120" Type="http://schemas.openxmlformats.org/officeDocument/2006/relationships/customXml" Target="../ink/ink3913.xml"/><Relationship Id="rId125" Type="http://schemas.openxmlformats.org/officeDocument/2006/relationships/customXml" Target="../ink/ink3918.xml"/><Relationship Id="rId141" Type="http://schemas.openxmlformats.org/officeDocument/2006/relationships/customXml" Target="../ink/ink3934.xml"/><Relationship Id="rId146" Type="http://schemas.openxmlformats.org/officeDocument/2006/relationships/customXml" Target="../ink/ink3939.xml"/><Relationship Id="rId7" Type="http://schemas.openxmlformats.org/officeDocument/2006/relationships/customXml" Target="../ink/ink3800.xml"/><Relationship Id="rId71" Type="http://schemas.openxmlformats.org/officeDocument/2006/relationships/customXml" Target="../ink/ink3864.xml"/><Relationship Id="rId92" Type="http://schemas.openxmlformats.org/officeDocument/2006/relationships/customXml" Target="../ink/ink3885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822.xml"/><Relationship Id="rId24" Type="http://schemas.openxmlformats.org/officeDocument/2006/relationships/customXml" Target="../ink/ink3817.xml"/><Relationship Id="rId40" Type="http://schemas.openxmlformats.org/officeDocument/2006/relationships/customXml" Target="../ink/ink3833.xml"/><Relationship Id="rId45" Type="http://schemas.openxmlformats.org/officeDocument/2006/relationships/customXml" Target="../ink/ink3838.xml"/><Relationship Id="rId66" Type="http://schemas.openxmlformats.org/officeDocument/2006/relationships/customXml" Target="../ink/ink3859.xml"/><Relationship Id="rId87" Type="http://schemas.openxmlformats.org/officeDocument/2006/relationships/customXml" Target="../ink/ink3880.xml"/><Relationship Id="rId110" Type="http://schemas.openxmlformats.org/officeDocument/2006/relationships/customXml" Target="../ink/ink3903.xml"/><Relationship Id="rId115" Type="http://schemas.openxmlformats.org/officeDocument/2006/relationships/customXml" Target="../ink/ink3908.xml"/><Relationship Id="rId131" Type="http://schemas.openxmlformats.org/officeDocument/2006/relationships/customXml" Target="../ink/ink3924.xml"/><Relationship Id="rId136" Type="http://schemas.openxmlformats.org/officeDocument/2006/relationships/customXml" Target="../ink/ink3929.xml"/><Relationship Id="rId61" Type="http://schemas.openxmlformats.org/officeDocument/2006/relationships/customXml" Target="../ink/ink3854.xml"/><Relationship Id="rId82" Type="http://schemas.openxmlformats.org/officeDocument/2006/relationships/customXml" Target="../ink/ink3875.xml"/><Relationship Id="rId19" Type="http://schemas.openxmlformats.org/officeDocument/2006/relationships/customXml" Target="../ink/ink3812.xml"/><Relationship Id="rId14" Type="http://schemas.openxmlformats.org/officeDocument/2006/relationships/customXml" Target="../ink/ink3807.xml"/><Relationship Id="rId30" Type="http://schemas.openxmlformats.org/officeDocument/2006/relationships/customXml" Target="../ink/ink3823.xml"/><Relationship Id="rId35" Type="http://schemas.openxmlformats.org/officeDocument/2006/relationships/customXml" Target="../ink/ink3828.xml"/><Relationship Id="rId56" Type="http://schemas.openxmlformats.org/officeDocument/2006/relationships/customXml" Target="../ink/ink3849.xml"/><Relationship Id="rId77" Type="http://schemas.openxmlformats.org/officeDocument/2006/relationships/customXml" Target="../ink/ink3870.xml"/><Relationship Id="rId100" Type="http://schemas.openxmlformats.org/officeDocument/2006/relationships/customXml" Target="../ink/ink3893.xml"/><Relationship Id="rId105" Type="http://schemas.openxmlformats.org/officeDocument/2006/relationships/customXml" Target="../ink/ink3898.xml"/><Relationship Id="rId126" Type="http://schemas.openxmlformats.org/officeDocument/2006/relationships/customXml" Target="../ink/ink3919.xml"/><Relationship Id="rId147" Type="http://schemas.openxmlformats.org/officeDocument/2006/relationships/customXml" Target="../ink/ink3940.xml"/><Relationship Id="rId8" Type="http://schemas.openxmlformats.org/officeDocument/2006/relationships/customXml" Target="../ink/ink3801.xml"/><Relationship Id="rId51" Type="http://schemas.openxmlformats.org/officeDocument/2006/relationships/customXml" Target="../ink/ink3844.xml"/><Relationship Id="rId72" Type="http://schemas.openxmlformats.org/officeDocument/2006/relationships/customXml" Target="../ink/ink3865.xml"/><Relationship Id="rId93" Type="http://schemas.openxmlformats.org/officeDocument/2006/relationships/customXml" Target="../ink/ink3886.xml"/><Relationship Id="rId98" Type="http://schemas.openxmlformats.org/officeDocument/2006/relationships/customXml" Target="../ink/ink3891.xml"/><Relationship Id="rId121" Type="http://schemas.openxmlformats.org/officeDocument/2006/relationships/customXml" Target="../ink/ink3914.xml"/><Relationship Id="rId142" Type="http://schemas.openxmlformats.org/officeDocument/2006/relationships/customXml" Target="../ink/ink3935.xml"/><Relationship Id="rId3" Type="http://schemas.openxmlformats.org/officeDocument/2006/relationships/image" Target="../media/image95.png"/><Relationship Id="rId25" Type="http://schemas.openxmlformats.org/officeDocument/2006/relationships/customXml" Target="../ink/ink3818.xml"/><Relationship Id="rId46" Type="http://schemas.openxmlformats.org/officeDocument/2006/relationships/customXml" Target="../ink/ink3839.xml"/><Relationship Id="rId67" Type="http://schemas.openxmlformats.org/officeDocument/2006/relationships/customXml" Target="../ink/ink3860.xml"/><Relationship Id="rId116" Type="http://schemas.openxmlformats.org/officeDocument/2006/relationships/customXml" Target="../ink/ink3909.xml"/><Relationship Id="rId137" Type="http://schemas.openxmlformats.org/officeDocument/2006/relationships/customXml" Target="../ink/ink3930.xml"/><Relationship Id="rId20" Type="http://schemas.openxmlformats.org/officeDocument/2006/relationships/customXml" Target="../ink/ink3813.xml"/><Relationship Id="rId41" Type="http://schemas.openxmlformats.org/officeDocument/2006/relationships/customXml" Target="../ink/ink3834.xml"/><Relationship Id="rId62" Type="http://schemas.openxmlformats.org/officeDocument/2006/relationships/customXml" Target="../ink/ink3855.xml"/><Relationship Id="rId83" Type="http://schemas.openxmlformats.org/officeDocument/2006/relationships/customXml" Target="../ink/ink3876.xml"/><Relationship Id="rId88" Type="http://schemas.openxmlformats.org/officeDocument/2006/relationships/customXml" Target="../ink/ink3881.xml"/><Relationship Id="rId111" Type="http://schemas.openxmlformats.org/officeDocument/2006/relationships/customXml" Target="../ink/ink3904.xml"/><Relationship Id="rId132" Type="http://schemas.openxmlformats.org/officeDocument/2006/relationships/customXml" Target="../ink/ink3925.xml"/><Relationship Id="rId15" Type="http://schemas.openxmlformats.org/officeDocument/2006/relationships/customXml" Target="../ink/ink3808.xml"/><Relationship Id="rId36" Type="http://schemas.openxmlformats.org/officeDocument/2006/relationships/customXml" Target="../ink/ink3829.xml"/><Relationship Id="rId57" Type="http://schemas.openxmlformats.org/officeDocument/2006/relationships/customXml" Target="../ink/ink3850.xml"/><Relationship Id="rId106" Type="http://schemas.openxmlformats.org/officeDocument/2006/relationships/customXml" Target="../ink/ink3899.xml"/><Relationship Id="rId127" Type="http://schemas.openxmlformats.org/officeDocument/2006/relationships/customXml" Target="../ink/ink3920.xml"/><Relationship Id="rId10" Type="http://schemas.openxmlformats.org/officeDocument/2006/relationships/customXml" Target="../ink/ink3803.xml"/><Relationship Id="rId31" Type="http://schemas.openxmlformats.org/officeDocument/2006/relationships/customXml" Target="../ink/ink3824.xml"/><Relationship Id="rId52" Type="http://schemas.openxmlformats.org/officeDocument/2006/relationships/customXml" Target="../ink/ink3845.xml"/><Relationship Id="rId73" Type="http://schemas.openxmlformats.org/officeDocument/2006/relationships/customXml" Target="../ink/ink3866.xml"/><Relationship Id="rId78" Type="http://schemas.openxmlformats.org/officeDocument/2006/relationships/customXml" Target="../ink/ink3871.xml"/><Relationship Id="rId94" Type="http://schemas.openxmlformats.org/officeDocument/2006/relationships/customXml" Target="../ink/ink3887.xml"/><Relationship Id="rId99" Type="http://schemas.openxmlformats.org/officeDocument/2006/relationships/customXml" Target="../ink/ink3892.xml"/><Relationship Id="rId101" Type="http://schemas.openxmlformats.org/officeDocument/2006/relationships/customXml" Target="../ink/ink3894.xml"/><Relationship Id="rId122" Type="http://schemas.openxmlformats.org/officeDocument/2006/relationships/customXml" Target="../ink/ink3915.xml"/><Relationship Id="rId143" Type="http://schemas.openxmlformats.org/officeDocument/2006/relationships/customXml" Target="../ink/ink3936.xml"/><Relationship Id="rId4" Type="http://schemas.openxmlformats.org/officeDocument/2006/relationships/image" Target="../media/image96.png"/><Relationship Id="rId9" Type="http://schemas.openxmlformats.org/officeDocument/2006/relationships/customXml" Target="../ink/ink3802.xml"/><Relationship Id="rId26" Type="http://schemas.openxmlformats.org/officeDocument/2006/relationships/customXml" Target="../ink/ink3819.xml"/><Relationship Id="rId47" Type="http://schemas.openxmlformats.org/officeDocument/2006/relationships/customXml" Target="../ink/ink3840.xml"/><Relationship Id="rId68" Type="http://schemas.openxmlformats.org/officeDocument/2006/relationships/customXml" Target="../ink/ink3861.xml"/><Relationship Id="rId89" Type="http://schemas.openxmlformats.org/officeDocument/2006/relationships/customXml" Target="../ink/ink3882.xml"/><Relationship Id="rId112" Type="http://schemas.openxmlformats.org/officeDocument/2006/relationships/customXml" Target="../ink/ink3905.xml"/><Relationship Id="rId133" Type="http://schemas.openxmlformats.org/officeDocument/2006/relationships/customXml" Target="../ink/ink3926.xml"/><Relationship Id="rId16" Type="http://schemas.openxmlformats.org/officeDocument/2006/relationships/customXml" Target="../ink/ink3809.xml"/><Relationship Id="rId37" Type="http://schemas.openxmlformats.org/officeDocument/2006/relationships/customXml" Target="../ink/ink3830.xml"/><Relationship Id="rId58" Type="http://schemas.openxmlformats.org/officeDocument/2006/relationships/customXml" Target="../ink/ink3851.xml"/><Relationship Id="rId79" Type="http://schemas.openxmlformats.org/officeDocument/2006/relationships/customXml" Target="../ink/ink3872.xml"/><Relationship Id="rId102" Type="http://schemas.openxmlformats.org/officeDocument/2006/relationships/customXml" Target="../ink/ink3895.xml"/><Relationship Id="rId123" Type="http://schemas.openxmlformats.org/officeDocument/2006/relationships/customXml" Target="../ink/ink3916.xml"/><Relationship Id="rId144" Type="http://schemas.openxmlformats.org/officeDocument/2006/relationships/customXml" Target="../ink/ink393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053.xml"/><Relationship Id="rId21" Type="http://schemas.openxmlformats.org/officeDocument/2006/relationships/customXml" Target="../ink/ink3957.xml"/><Relationship Id="rId42" Type="http://schemas.openxmlformats.org/officeDocument/2006/relationships/customXml" Target="../ink/ink3978.xml"/><Relationship Id="rId63" Type="http://schemas.openxmlformats.org/officeDocument/2006/relationships/customXml" Target="../ink/ink3999.xml"/><Relationship Id="rId84" Type="http://schemas.openxmlformats.org/officeDocument/2006/relationships/customXml" Target="../ink/ink4020.xml"/><Relationship Id="rId16" Type="http://schemas.openxmlformats.org/officeDocument/2006/relationships/customXml" Target="../ink/ink3952.xml"/><Relationship Id="rId107" Type="http://schemas.openxmlformats.org/officeDocument/2006/relationships/customXml" Target="../ink/ink4043.xml"/><Relationship Id="rId11" Type="http://schemas.openxmlformats.org/officeDocument/2006/relationships/customXml" Target="../ink/ink3947.xml"/><Relationship Id="rId32" Type="http://schemas.openxmlformats.org/officeDocument/2006/relationships/customXml" Target="../ink/ink3968.xml"/><Relationship Id="rId37" Type="http://schemas.openxmlformats.org/officeDocument/2006/relationships/customXml" Target="../ink/ink3973.xml"/><Relationship Id="rId53" Type="http://schemas.openxmlformats.org/officeDocument/2006/relationships/customXml" Target="../ink/ink3989.xml"/><Relationship Id="rId58" Type="http://schemas.openxmlformats.org/officeDocument/2006/relationships/customXml" Target="../ink/ink3994.xml"/><Relationship Id="rId74" Type="http://schemas.openxmlformats.org/officeDocument/2006/relationships/customXml" Target="../ink/ink4010.xml"/><Relationship Id="rId79" Type="http://schemas.openxmlformats.org/officeDocument/2006/relationships/customXml" Target="../ink/ink4015.xml"/><Relationship Id="rId102" Type="http://schemas.openxmlformats.org/officeDocument/2006/relationships/customXml" Target="../ink/ink4038.xml"/><Relationship Id="rId123" Type="http://schemas.openxmlformats.org/officeDocument/2006/relationships/customXml" Target="../ink/ink4059.xml"/><Relationship Id="rId128" Type="http://schemas.openxmlformats.org/officeDocument/2006/relationships/customXml" Target="../ink/ink4064.xml"/><Relationship Id="rId5" Type="http://schemas.openxmlformats.org/officeDocument/2006/relationships/customXml" Target="../ink/ink3941.xml"/><Relationship Id="rId90" Type="http://schemas.openxmlformats.org/officeDocument/2006/relationships/customXml" Target="../ink/ink4026.xml"/><Relationship Id="rId95" Type="http://schemas.openxmlformats.org/officeDocument/2006/relationships/customXml" Target="../ink/ink4031.xml"/><Relationship Id="rId22" Type="http://schemas.openxmlformats.org/officeDocument/2006/relationships/customXml" Target="../ink/ink3958.xml"/><Relationship Id="rId27" Type="http://schemas.openxmlformats.org/officeDocument/2006/relationships/customXml" Target="../ink/ink3963.xml"/><Relationship Id="rId43" Type="http://schemas.openxmlformats.org/officeDocument/2006/relationships/customXml" Target="../ink/ink3979.xml"/><Relationship Id="rId48" Type="http://schemas.openxmlformats.org/officeDocument/2006/relationships/customXml" Target="../ink/ink3984.xml"/><Relationship Id="rId64" Type="http://schemas.openxmlformats.org/officeDocument/2006/relationships/customXml" Target="../ink/ink4000.xml"/><Relationship Id="rId69" Type="http://schemas.openxmlformats.org/officeDocument/2006/relationships/customXml" Target="../ink/ink4005.xml"/><Relationship Id="rId113" Type="http://schemas.openxmlformats.org/officeDocument/2006/relationships/customXml" Target="../ink/ink4049.xml"/><Relationship Id="rId118" Type="http://schemas.openxmlformats.org/officeDocument/2006/relationships/customXml" Target="../ink/ink4054.xml"/><Relationship Id="rId134" Type="http://schemas.openxmlformats.org/officeDocument/2006/relationships/customXml" Target="../ink/ink4070.xml"/><Relationship Id="rId80" Type="http://schemas.openxmlformats.org/officeDocument/2006/relationships/customXml" Target="../ink/ink4016.xml"/><Relationship Id="rId85" Type="http://schemas.openxmlformats.org/officeDocument/2006/relationships/customXml" Target="../ink/ink4021.xml"/><Relationship Id="rId12" Type="http://schemas.openxmlformats.org/officeDocument/2006/relationships/customXml" Target="../ink/ink3948.xml"/><Relationship Id="rId17" Type="http://schemas.openxmlformats.org/officeDocument/2006/relationships/customXml" Target="../ink/ink3953.xml"/><Relationship Id="rId33" Type="http://schemas.openxmlformats.org/officeDocument/2006/relationships/customXml" Target="../ink/ink3969.xml"/><Relationship Id="rId38" Type="http://schemas.openxmlformats.org/officeDocument/2006/relationships/customXml" Target="../ink/ink3974.xml"/><Relationship Id="rId59" Type="http://schemas.openxmlformats.org/officeDocument/2006/relationships/customXml" Target="../ink/ink3995.xml"/><Relationship Id="rId103" Type="http://schemas.openxmlformats.org/officeDocument/2006/relationships/customXml" Target="../ink/ink4039.xml"/><Relationship Id="rId108" Type="http://schemas.openxmlformats.org/officeDocument/2006/relationships/customXml" Target="../ink/ink4044.xml"/><Relationship Id="rId124" Type="http://schemas.openxmlformats.org/officeDocument/2006/relationships/customXml" Target="../ink/ink4060.xml"/><Relationship Id="rId129" Type="http://schemas.openxmlformats.org/officeDocument/2006/relationships/customXml" Target="../ink/ink4065.xml"/><Relationship Id="rId54" Type="http://schemas.openxmlformats.org/officeDocument/2006/relationships/customXml" Target="../ink/ink3990.xml"/><Relationship Id="rId70" Type="http://schemas.openxmlformats.org/officeDocument/2006/relationships/customXml" Target="../ink/ink4006.xml"/><Relationship Id="rId75" Type="http://schemas.openxmlformats.org/officeDocument/2006/relationships/customXml" Target="../ink/ink4011.xml"/><Relationship Id="rId91" Type="http://schemas.openxmlformats.org/officeDocument/2006/relationships/customXml" Target="../ink/ink4027.xml"/><Relationship Id="rId96" Type="http://schemas.openxmlformats.org/officeDocument/2006/relationships/customXml" Target="../ink/ink4032.xml"/><Relationship Id="rId1" Type="http://schemas.openxmlformats.org/officeDocument/2006/relationships/tags" Target="../tags/tag122.xml"/><Relationship Id="rId6" Type="http://schemas.openxmlformats.org/officeDocument/2006/relationships/customXml" Target="../ink/ink3942.xml"/><Relationship Id="rId23" Type="http://schemas.openxmlformats.org/officeDocument/2006/relationships/customXml" Target="../ink/ink3959.xml"/><Relationship Id="rId28" Type="http://schemas.openxmlformats.org/officeDocument/2006/relationships/customXml" Target="../ink/ink3964.xml"/><Relationship Id="rId49" Type="http://schemas.openxmlformats.org/officeDocument/2006/relationships/customXml" Target="../ink/ink3985.xml"/><Relationship Id="rId114" Type="http://schemas.openxmlformats.org/officeDocument/2006/relationships/customXml" Target="../ink/ink4050.xml"/><Relationship Id="rId119" Type="http://schemas.openxmlformats.org/officeDocument/2006/relationships/customXml" Target="../ink/ink4055.xml"/><Relationship Id="rId44" Type="http://schemas.openxmlformats.org/officeDocument/2006/relationships/customXml" Target="../ink/ink3980.xml"/><Relationship Id="rId60" Type="http://schemas.openxmlformats.org/officeDocument/2006/relationships/customXml" Target="../ink/ink3996.xml"/><Relationship Id="rId65" Type="http://schemas.openxmlformats.org/officeDocument/2006/relationships/customXml" Target="../ink/ink4001.xml"/><Relationship Id="rId81" Type="http://schemas.openxmlformats.org/officeDocument/2006/relationships/customXml" Target="../ink/ink4017.xml"/><Relationship Id="rId86" Type="http://schemas.openxmlformats.org/officeDocument/2006/relationships/customXml" Target="../ink/ink4022.xml"/><Relationship Id="rId130" Type="http://schemas.openxmlformats.org/officeDocument/2006/relationships/customXml" Target="../ink/ink4066.xml"/><Relationship Id="rId135" Type="http://schemas.openxmlformats.org/officeDocument/2006/relationships/customXml" Target="../ink/ink4071.xml"/><Relationship Id="rId13" Type="http://schemas.openxmlformats.org/officeDocument/2006/relationships/customXml" Target="../ink/ink3949.xml"/><Relationship Id="rId18" Type="http://schemas.openxmlformats.org/officeDocument/2006/relationships/customXml" Target="../ink/ink3954.xml"/><Relationship Id="rId39" Type="http://schemas.openxmlformats.org/officeDocument/2006/relationships/customXml" Target="../ink/ink3975.xml"/><Relationship Id="rId109" Type="http://schemas.openxmlformats.org/officeDocument/2006/relationships/customXml" Target="../ink/ink4045.xml"/><Relationship Id="rId34" Type="http://schemas.openxmlformats.org/officeDocument/2006/relationships/customXml" Target="../ink/ink3970.xml"/><Relationship Id="rId50" Type="http://schemas.openxmlformats.org/officeDocument/2006/relationships/customXml" Target="../ink/ink3986.xml"/><Relationship Id="rId55" Type="http://schemas.openxmlformats.org/officeDocument/2006/relationships/customXml" Target="../ink/ink3991.xml"/><Relationship Id="rId76" Type="http://schemas.openxmlformats.org/officeDocument/2006/relationships/customXml" Target="../ink/ink4012.xml"/><Relationship Id="rId97" Type="http://schemas.openxmlformats.org/officeDocument/2006/relationships/customXml" Target="../ink/ink4033.xml"/><Relationship Id="rId104" Type="http://schemas.openxmlformats.org/officeDocument/2006/relationships/customXml" Target="../ink/ink4040.xml"/><Relationship Id="rId120" Type="http://schemas.openxmlformats.org/officeDocument/2006/relationships/customXml" Target="../ink/ink4056.xml"/><Relationship Id="rId125" Type="http://schemas.openxmlformats.org/officeDocument/2006/relationships/customXml" Target="../ink/ink4061.xml"/><Relationship Id="rId7" Type="http://schemas.openxmlformats.org/officeDocument/2006/relationships/customXml" Target="../ink/ink3943.xml"/><Relationship Id="rId71" Type="http://schemas.openxmlformats.org/officeDocument/2006/relationships/customXml" Target="../ink/ink4007.xml"/><Relationship Id="rId92" Type="http://schemas.openxmlformats.org/officeDocument/2006/relationships/customXml" Target="../ink/ink4028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3965.xml"/><Relationship Id="rId24" Type="http://schemas.openxmlformats.org/officeDocument/2006/relationships/customXml" Target="../ink/ink3960.xml"/><Relationship Id="rId40" Type="http://schemas.openxmlformats.org/officeDocument/2006/relationships/customXml" Target="../ink/ink3976.xml"/><Relationship Id="rId45" Type="http://schemas.openxmlformats.org/officeDocument/2006/relationships/customXml" Target="../ink/ink3981.xml"/><Relationship Id="rId66" Type="http://schemas.openxmlformats.org/officeDocument/2006/relationships/customXml" Target="../ink/ink4002.xml"/><Relationship Id="rId87" Type="http://schemas.openxmlformats.org/officeDocument/2006/relationships/customXml" Target="../ink/ink4023.xml"/><Relationship Id="rId110" Type="http://schemas.openxmlformats.org/officeDocument/2006/relationships/customXml" Target="../ink/ink4046.xml"/><Relationship Id="rId115" Type="http://schemas.openxmlformats.org/officeDocument/2006/relationships/customXml" Target="../ink/ink4051.xml"/><Relationship Id="rId131" Type="http://schemas.openxmlformats.org/officeDocument/2006/relationships/customXml" Target="../ink/ink4067.xml"/><Relationship Id="rId61" Type="http://schemas.openxmlformats.org/officeDocument/2006/relationships/customXml" Target="../ink/ink3997.xml"/><Relationship Id="rId82" Type="http://schemas.openxmlformats.org/officeDocument/2006/relationships/customXml" Target="../ink/ink4018.xml"/><Relationship Id="rId19" Type="http://schemas.openxmlformats.org/officeDocument/2006/relationships/customXml" Target="../ink/ink3955.xml"/><Relationship Id="rId14" Type="http://schemas.openxmlformats.org/officeDocument/2006/relationships/customXml" Target="../ink/ink3950.xml"/><Relationship Id="rId30" Type="http://schemas.openxmlformats.org/officeDocument/2006/relationships/customXml" Target="../ink/ink3966.xml"/><Relationship Id="rId35" Type="http://schemas.openxmlformats.org/officeDocument/2006/relationships/customXml" Target="../ink/ink3971.xml"/><Relationship Id="rId56" Type="http://schemas.openxmlformats.org/officeDocument/2006/relationships/customXml" Target="../ink/ink3992.xml"/><Relationship Id="rId77" Type="http://schemas.openxmlformats.org/officeDocument/2006/relationships/customXml" Target="../ink/ink4013.xml"/><Relationship Id="rId100" Type="http://schemas.openxmlformats.org/officeDocument/2006/relationships/customXml" Target="../ink/ink4036.xml"/><Relationship Id="rId105" Type="http://schemas.openxmlformats.org/officeDocument/2006/relationships/customXml" Target="../ink/ink4041.xml"/><Relationship Id="rId126" Type="http://schemas.openxmlformats.org/officeDocument/2006/relationships/customXml" Target="../ink/ink4062.xml"/><Relationship Id="rId8" Type="http://schemas.openxmlformats.org/officeDocument/2006/relationships/customXml" Target="../ink/ink3944.xml"/><Relationship Id="rId51" Type="http://schemas.openxmlformats.org/officeDocument/2006/relationships/customXml" Target="../ink/ink3987.xml"/><Relationship Id="rId72" Type="http://schemas.openxmlformats.org/officeDocument/2006/relationships/customXml" Target="../ink/ink4008.xml"/><Relationship Id="rId93" Type="http://schemas.openxmlformats.org/officeDocument/2006/relationships/customXml" Target="../ink/ink4029.xml"/><Relationship Id="rId98" Type="http://schemas.openxmlformats.org/officeDocument/2006/relationships/customXml" Target="../ink/ink4034.xml"/><Relationship Id="rId121" Type="http://schemas.openxmlformats.org/officeDocument/2006/relationships/customXml" Target="../ink/ink4057.xml"/><Relationship Id="rId3" Type="http://schemas.openxmlformats.org/officeDocument/2006/relationships/image" Target="../media/image97.png"/><Relationship Id="rId25" Type="http://schemas.openxmlformats.org/officeDocument/2006/relationships/customXml" Target="../ink/ink3961.xml"/><Relationship Id="rId46" Type="http://schemas.openxmlformats.org/officeDocument/2006/relationships/customXml" Target="../ink/ink3982.xml"/><Relationship Id="rId67" Type="http://schemas.openxmlformats.org/officeDocument/2006/relationships/customXml" Target="../ink/ink4003.xml"/><Relationship Id="rId116" Type="http://schemas.openxmlformats.org/officeDocument/2006/relationships/customXml" Target="../ink/ink4052.xml"/><Relationship Id="rId20" Type="http://schemas.openxmlformats.org/officeDocument/2006/relationships/customXml" Target="../ink/ink3956.xml"/><Relationship Id="rId41" Type="http://schemas.openxmlformats.org/officeDocument/2006/relationships/customXml" Target="../ink/ink3977.xml"/><Relationship Id="rId62" Type="http://schemas.openxmlformats.org/officeDocument/2006/relationships/customXml" Target="../ink/ink3998.xml"/><Relationship Id="rId83" Type="http://schemas.openxmlformats.org/officeDocument/2006/relationships/customXml" Target="../ink/ink4019.xml"/><Relationship Id="rId88" Type="http://schemas.openxmlformats.org/officeDocument/2006/relationships/customXml" Target="../ink/ink4024.xml"/><Relationship Id="rId111" Type="http://schemas.openxmlformats.org/officeDocument/2006/relationships/customXml" Target="../ink/ink4047.xml"/><Relationship Id="rId132" Type="http://schemas.openxmlformats.org/officeDocument/2006/relationships/customXml" Target="../ink/ink4068.xml"/><Relationship Id="rId15" Type="http://schemas.openxmlformats.org/officeDocument/2006/relationships/customXml" Target="../ink/ink3951.xml"/><Relationship Id="rId36" Type="http://schemas.openxmlformats.org/officeDocument/2006/relationships/customXml" Target="../ink/ink3972.xml"/><Relationship Id="rId57" Type="http://schemas.openxmlformats.org/officeDocument/2006/relationships/customXml" Target="../ink/ink3993.xml"/><Relationship Id="rId106" Type="http://schemas.openxmlformats.org/officeDocument/2006/relationships/customXml" Target="../ink/ink4042.xml"/><Relationship Id="rId127" Type="http://schemas.openxmlformats.org/officeDocument/2006/relationships/customXml" Target="../ink/ink4063.xml"/><Relationship Id="rId10" Type="http://schemas.openxmlformats.org/officeDocument/2006/relationships/customXml" Target="../ink/ink3946.xml"/><Relationship Id="rId31" Type="http://schemas.openxmlformats.org/officeDocument/2006/relationships/customXml" Target="../ink/ink3967.xml"/><Relationship Id="rId52" Type="http://schemas.openxmlformats.org/officeDocument/2006/relationships/customXml" Target="../ink/ink3988.xml"/><Relationship Id="rId73" Type="http://schemas.openxmlformats.org/officeDocument/2006/relationships/customXml" Target="../ink/ink4009.xml"/><Relationship Id="rId78" Type="http://schemas.openxmlformats.org/officeDocument/2006/relationships/customXml" Target="../ink/ink4014.xml"/><Relationship Id="rId94" Type="http://schemas.openxmlformats.org/officeDocument/2006/relationships/customXml" Target="../ink/ink4030.xml"/><Relationship Id="rId99" Type="http://schemas.openxmlformats.org/officeDocument/2006/relationships/customXml" Target="../ink/ink4035.xml"/><Relationship Id="rId101" Type="http://schemas.openxmlformats.org/officeDocument/2006/relationships/customXml" Target="../ink/ink4037.xml"/><Relationship Id="rId122" Type="http://schemas.openxmlformats.org/officeDocument/2006/relationships/customXml" Target="../ink/ink4058.xml"/><Relationship Id="rId4" Type="http://schemas.openxmlformats.org/officeDocument/2006/relationships/image" Target="../media/image98.png"/><Relationship Id="rId9" Type="http://schemas.openxmlformats.org/officeDocument/2006/relationships/customXml" Target="../ink/ink3945.xml"/><Relationship Id="rId26" Type="http://schemas.openxmlformats.org/officeDocument/2006/relationships/customXml" Target="../ink/ink3962.xml"/><Relationship Id="rId47" Type="http://schemas.openxmlformats.org/officeDocument/2006/relationships/customXml" Target="../ink/ink3983.xml"/><Relationship Id="rId68" Type="http://schemas.openxmlformats.org/officeDocument/2006/relationships/customXml" Target="../ink/ink4004.xml"/><Relationship Id="rId89" Type="http://schemas.openxmlformats.org/officeDocument/2006/relationships/customXml" Target="../ink/ink4025.xml"/><Relationship Id="rId112" Type="http://schemas.openxmlformats.org/officeDocument/2006/relationships/customXml" Target="../ink/ink4048.xml"/><Relationship Id="rId133" Type="http://schemas.openxmlformats.org/officeDocument/2006/relationships/customXml" Target="../ink/ink4069.xml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81.xml"/><Relationship Id="rId18" Type="http://schemas.openxmlformats.org/officeDocument/2006/relationships/customXml" Target="../ink/ink4086.xml"/><Relationship Id="rId26" Type="http://schemas.openxmlformats.org/officeDocument/2006/relationships/customXml" Target="../ink/ink4094.xml"/><Relationship Id="rId39" Type="http://schemas.openxmlformats.org/officeDocument/2006/relationships/customXml" Target="../ink/ink4107.xml"/><Relationship Id="rId21" Type="http://schemas.openxmlformats.org/officeDocument/2006/relationships/customXml" Target="../ink/ink4089.xml"/><Relationship Id="rId34" Type="http://schemas.openxmlformats.org/officeDocument/2006/relationships/customXml" Target="../ink/ink4102.xml"/><Relationship Id="rId42" Type="http://schemas.openxmlformats.org/officeDocument/2006/relationships/customXml" Target="../ink/ink4110.xml"/><Relationship Id="rId47" Type="http://schemas.openxmlformats.org/officeDocument/2006/relationships/customXml" Target="../ink/ink4115.xml"/><Relationship Id="rId7" Type="http://schemas.openxmlformats.org/officeDocument/2006/relationships/customXml" Target="../ink/ink4075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4084.xml"/><Relationship Id="rId29" Type="http://schemas.openxmlformats.org/officeDocument/2006/relationships/customXml" Target="../ink/ink4097.xml"/><Relationship Id="rId11" Type="http://schemas.openxmlformats.org/officeDocument/2006/relationships/customXml" Target="../ink/ink4079.xml"/><Relationship Id="rId24" Type="http://schemas.openxmlformats.org/officeDocument/2006/relationships/customXml" Target="../ink/ink4092.xml"/><Relationship Id="rId32" Type="http://schemas.openxmlformats.org/officeDocument/2006/relationships/customXml" Target="../ink/ink4100.xml"/><Relationship Id="rId37" Type="http://schemas.openxmlformats.org/officeDocument/2006/relationships/customXml" Target="../ink/ink4105.xml"/><Relationship Id="rId40" Type="http://schemas.openxmlformats.org/officeDocument/2006/relationships/customXml" Target="../ink/ink4108.xml"/><Relationship Id="rId45" Type="http://schemas.openxmlformats.org/officeDocument/2006/relationships/customXml" Target="../ink/ink4113.xml"/><Relationship Id="rId5" Type="http://schemas.openxmlformats.org/officeDocument/2006/relationships/customXml" Target="../ink/ink4073.xml"/><Relationship Id="rId15" Type="http://schemas.openxmlformats.org/officeDocument/2006/relationships/customXml" Target="../ink/ink4083.xml"/><Relationship Id="rId23" Type="http://schemas.openxmlformats.org/officeDocument/2006/relationships/customXml" Target="../ink/ink4091.xml"/><Relationship Id="rId28" Type="http://schemas.openxmlformats.org/officeDocument/2006/relationships/customXml" Target="../ink/ink4096.xml"/><Relationship Id="rId36" Type="http://schemas.openxmlformats.org/officeDocument/2006/relationships/customXml" Target="../ink/ink4104.xml"/><Relationship Id="rId49" Type="http://schemas.openxmlformats.org/officeDocument/2006/relationships/customXml" Target="../ink/ink4117.xml"/><Relationship Id="rId10" Type="http://schemas.openxmlformats.org/officeDocument/2006/relationships/customXml" Target="../ink/ink4078.xml"/><Relationship Id="rId19" Type="http://schemas.openxmlformats.org/officeDocument/2006/relationships/customXml" Target="../ink/ink4087.xml"/><Relationship Id="rId31" Type="http://schemas.openxmlformats.org/officeDocument/2006/relationships/customXml" Target="../ink/ink4099.xml"/><Relationship Id="rId44" Type="http://schemas.openxmlformats.org/officeDocument/2006/relationships/customXml" Target="../ink/ink4112.xml"/><Relationship Id="rId4" Type="http://schemas.openxmlformats.org/officeDocument/2006/relationships/customXml" Target="../ink/ink4072.xml"/><Relationship Id="rId9" Type="http://schemas.openxmlformats.org/officeDocument/2006/relationships/customXml" Target="../ink/ink4077.xml"/><Relationship Id="rId14" Type="http://schemas.openxmlformats.org/officeDocument/2006/relationships/customXml" Target="../ink/ink4082.xml"/><Relationship Id="rId22" Type="http://schemas.openxmlformats.org/officeDocument/2006/relationships/customXml" Target="../ink/ink4090.xml"/><Relationship Id="rId27" Type="http://schemas.openxmlformats.org/officeDocument/2006/relationships/customXml" Target="../ink/ink4095.xml"/><Relationship Id="rId30" Type="http://schemas.openxmlformats.org/officeDocument/2006/relationships/customXml" Target="../ink/ink4098.xml"/><Relationship Id="rId35" Type="http://schemas.openxmlformats.org/officeDocument/2006/relationships/customXml" Target="../ink/ink4103.xml"/><Relationship Id="rId43" Type="http://schemas.openxmlformats.org/officeDocument/2006/relationships/customXml" Target="../ink/ink4111.xml"/><Relationship Id="rId48" Type="http://schemas.openxmlformats.org/officeDocument/2006/relationships/customXml" Target="../ink/ink4116.xml"/><Relationship Id="rId8" Type="http://schemas.openxmlformats.org/officeDocument/2006/relationships/customXml" Target="../ink/ink4076.xml"/><Relationship Id="rId3" Type="http://schemas.openxmlformats.org/officeDocument/2006/relationships/image" Target="../media/image99.png"/><Relationship Id="rId12" Type="http://schemas.openxmlformats.org/officeDocument/2006/relationships/customXml" Target="../ink/ink4080.xml"/><Relationship Id="rId17" Type="http://schemas.openxmlformats.org/officeDocument/2006/relationships/customXml" Target="../ink/ink4085.xml"/><Relationship Id="rId25" Type="http://schemas.openxmlformats.org/officeDocument/2006/relationships/customXml" Target="../ink/ink4093.xml"/><Relationship Id="rId33" Type="http://schemas.openxmlformats.org/officeDocument/2006/relationships/customXml" Target="../ink/ink4101.xml"/><Relationship Id="rId38" Type="http://schemas.openxmlformats.org/officeDocument/2006/relationships/customXml" Target="../ink/ink4106.xml"/><Relationship Id="rId46" Type="http://schemas.openxmlformats.org/officeDocument/2006/relationships/customXml" Target="../ink/ink4114.xml"/><Relationship Id="rId20" Type="http://schemas.openxmlformats.org/officeDocument/2006/relationships/customXml" Target="../ink/ink4088.xml"/><Relationship Id="rId41" Type="http://schemas.openxmlformats.org/officeDocument/2006/relationships/customXml" Target="../ink/ink4109.xml"/><Relationship Id="rId1" Type="http://schemas.openxmlformats.org/officeDocument/2006/relationships/tags" Target="../tags/tag123.xml"/><Relationship Id="rId6" Type="http://schemas.openxmlformats.org/officeDocument/2006/relationships/customXml" Target="../ink/ink4074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40.xml"/><Relationship Id="rId21" Type="http://schemas.openxmlformats.org/officeDocument/2006/relationships/customXml" Target="../ink/ink4135.xml"/><Relationship Id="rId42" Type="http://schemas.openxmlformats.org/officeDocument/2006/relationships/customXml" Target="../ink/ink4156.xml"/><Relationship Id="rId47" Type="http://schemas.openxmlformats.org/officeDocument/2006/relationships/customXml" Target="../ink/ink4161.xml"/><Relationship Id="rId63" Type="http://schemas.openxmlformats.org/officeDocument/2006/relationships/customXml" Target="../ink/ink4177.xml"/><Relationship Id="rId68" Type="http://schemas.openxmlformats.org/officeDocument/2006/relationships/customXml" Target="../ink/ink4182.xml"/><Relationship Id="rId84" Type="http://schemas.openxmlformats.org/officeDocument/2006/relationships/customXml" Target="../ink/ink4198.xml"/><Relationship Id="rId16" Type="http://schemas.openxmlformats.org/officeDocument/2006/relationships/customXml" Target="../ink/ink4130.xml"/><Relationship Id="rId11" Type="http://schemas.openxmlformats.org/officeDocument/2006/relationships/customXml" Target="../ink/ink4125.xml"/><Relationship Id="rId32" Type="http://schemas.openxmlformats.org/officeDocument/2006/relationships/customXml" Target="../ink/ink4146.xml"/><Relationship Id="rId37" Type="http://schemas.openxmlformats.org/officeDocument/2006/relationships/customXml" Target="../ink/ink4151.xml"/><Relationship Id="rId53" Type="http://schemas.openxmlformats.org/officeDocument/2006/relationships/customXml" Target="../ink/ink4167.xml"/><Relationship Id="rId58" Type="http://schemas.openxmlformats.org/officeDocument/2006/relationships/customXml" Target="../ink/ink4172.xml"/><Relationship Id="rId74" Type="http://schemas.openxmlformats.org/officeDocument/2006/relationships/customXml" Target="../ink/ink4188.xml"/><Relationship Id="rId79" Type="http://schemas.openxmlformats.org/officeDocument/2006/relationships/customXml" Target="../ink/ink4193.xml"/><Relationship Id="rId5" Type="http://schemas.openxmlformats.org/officeDocument/2006/relationships/customXml" Target="../ink/ink4119.xml"/><Relationship Id="rId19" Type="http://schemas.openxmlformats.org/officeDocument/2006/relationships/customXml" Target="../ink/ink4133.xml"/><Relationship Id="rId14" Type="http://schemas.openxmlformats.org/officeDocument/2006/relationships/customXml" Target="../ink/ink4128.xml"/><Relationship Id="rId22" Type="http://schemas.openxmlformats.org/officeDocument/2006/relationships/customXml" Target="../ink/ink4136.xml"/><Relationship Id="rId27" Type="http://schemas.openxmlformats.org/officeDocument/2006/relationships/customXml" Target="../ink/ink4141.xml"/><Relationship Id="rId30" Type="http://schemas.openxmlformats.org/officeDocument/2006/relationships/customXml" Target="../ink/ink4144.xml"/><Relationship Id="rId35" Type="http://schemas.openxmlformats.org/officeDocument/2006/relationships/customXml" Target="../ink/ink4149.xml"/><Relationship Id="rId43" Type="http://schemas.openxmlformats.org/officeDocument/2006/relationships/customXml" Target="../ink/ink4157.xml"/><Relationship Id="rId48" Type="http://schemas.openxmlformats.org/officeDocument/2006/relationships/customXml" Target="../ink/ink4162.xml"/><Relationship Id="rId56" Type="http://schemas.openxmlformats.org/officeDocument/2006/relationships/customXml" Target="../ink/ink4170.xml"/><Relationship Id="rId64" Type="http://schemas.openxmlformats.org/officeDocument/2006/relationships/customXml" Target="../ink/ink4178.xml"/><Relationship Id="rId69" Type="http://schemas.openxmlformats.org/officeDocument/2006/relationships/customXml" Target="../ink/ink4183.xml"/><Relationship Id="rId77" Type="http://schemas.openxmlformats.org/officeDocument/2006/relationships/customXml" Target="../ink/ink4191.xml"/><Relationship Id="rId8" Type="http://schemas.openxmlformats.org/officeDocument/2006/relationships/customXml" Target="../ink/ink4122.xml"/><Relationship Id="rId51" Type="http://schemas.openxmlformats.org/officeDocument/2006/relationships/customXml" Target="../ink/ink4165.xml"/><Relationship Id="rId72" Type="http://schemas.openxmlformats.org/officeDocument/2006/relationships/customXml" Target="../ink/ink4186.xml"/><Relationship Id="rId80" Type="http://schemas.openxmlformats.org/officeDocument/2006/relationships/customXml" Target="../ink/ink4194.xml"/><Relationship Id="rId85" Type="http://schemas.openxmlformats.org/officeDocument/2006/relationships/customXml" Target="../ink/ink4199.xml"/><Relationship Id="rId3" Type="http://schemas.openxmlformats.org/officeDocument/2006/relationships/image" Target="../media/image100.png"/><Relationship Id="rId12" Type="http://schemas.openxmlformats.org/officeDocument/2006/relationships/customXml" Target="../ink/ink4126.xml"/><Relationship Id="rId17" Type="http://schemas.openxmlformats.org/officeDocument/2006/relationships/customXml" Target="../ink/ink4131.xml"/><Relationship Id="rId25" Type="http://schemas.openxmlformats.org/officeDocument/2006/relationships/customXml" Target="../ink/ink4139.xml"/><Relationship Id="rId33" Type="http://schemas.openxmlformats.org/officeDocument/2006/relationships/customXml" Target="../ink/ink4147.xml"/><Relationship Id="rId38" Type="http://schemas.openxmlformats.org/officeDocument/2006/relationships/customXml" Target="../ink/ink4152.xml"/><Relationship Id="rId46" Type="http://schemas.openxmlformats.org/officeDocument/2006/relationships/customXml" Target="../ink/ink4160.xml"/><Relationship Id="rId59" Type="http://schemas.openxmlformats.org/officeDocument/2006/relationships/customXml" Target="../ink/ink4173.xml"/><Relationship Id="rId67" Type="http://schemas.openxmlformats.org/officeDocument/2006/relationships/customXml" Target="../ink/ink4181.xml"/><Relationship Id="rId20" Type="http://schemas.openxmlformats.org/officeDocument/2006/relationships/customXml" Target="../ink/ink4134.xml"/><Relationship Id="rId41" Type="http://schemas.openxmlformats.org/officeDocument/2006/relationships/customXml" Target="../ink/ink4155.xml"/><Relationship Id="rId54" Type="http://schemas.openxmlformats.org/officeDocument/2006/relationships/customXml" Target="../ink/ink4168.xml"/><Relationship Id="rId62" Type="http://schemas.openxmlformats.org/officeDocument/2006/relationships/customXml" Target="../ink/ink4176.xml"/><Relationship Id="rId70" Type="http://schemas.openxmlformats.org/officeDocument/2006/relationships/customXml" Target="../ink/ink4184.xml"/><Relationship Id="rId75" Type="http://schemas.openxmlformats.org/officeDocument/2006/relationships/customXml" Target="../ink/ink4189.xml"/><Relationship Id="rId83" Type="http://schemas.openxmlformats.org/officeDocument/2006/relationships/customXml" Target="../ink/ink4197.xml"/><Relationship Id="rId88" Type="http://schemas.openxmlformats.org/officeDocument/2006/relationships/customXml" Target="../ink/ink4202.xml"/><Relationship Id="rId1" Type="http://schemas.openxmlformats.org/officeDocument/2006/relationships/tags" Target="../tags/tag124.xml"/><Relationship Id="rId6" Type="http://schemas.openxmlformats.org/officeDocument/2006/relationships/customXml" Target="../ink/ink4120.xml"/><Relationship Id="rId15" Type="http://schemas.openxmlformats.org/officeDocument/2006/relationships/customXml" Target="../ink/ink4129.xml"/><Relationship Id="rId23" Type="http://schemas.openxmlformats.org/officeDocument/2006/relationships/customXml" Target="../ink/ink4137.xml"/><Relationship Id="rId28" Type="http://schemas.openxmlformats.org/officeDocument/2006/relationships/customXml" Target="../ink/ink4142.xml"/><Relationship Id="rId36" Type="http://schemas.openxmlformats.org/officeDocument/2006/relationships/customXml" Target="../ink/ink4150.xml"/><Relationship Id="rId49" Type="http://schemas.openxmlformats.org/officeDocument/2006/relationships/customXml" Target="../ink/ink4163.xml"/><Relationship Id="rId57" Type="http://schemas.openxmlformats.org/officeDocument/2006/relationships/customXml" Target="../ink/ink4171.xml"/><Relationship Id="rId10" Type="http://schemas.openxmlformats.org/officeDocument/2006/relationships/customXml" Target="../ink/ink4124.xml"/><Relationship Id="rId31" Type="http://schemas.openxmlformats.org/officeDocument/2006/relationships/customXml" Target="../ink/ink4145.xml"/><Relationship Id="rId44" Type="http://schemas.openxmlformats.org/officeDocument/2006/relationships/customXml" Target="../ink/ink4158.xml"/><Relationship Id="rId52" Type="http://schemas.openxmlformats.org/officeDocument/2006/relationships/customXml" Target="../ink/ink4166.xml"/><Relationship Id="rId60" Type="http://schemas.openxmlformats.org/officeDocument/2006/relationships/customXml" Target="../ink/ink4174.xml"/><Relationship Id="rId65" Type="http://schemas.openxmlformats.org/officeDocument/2006/relationships/customXml" Target="../ink/ink4179.xml"/><Relationship Id="rId73" Type="http://schemas.openxmlformats.org/officeDocument/2006/relationships/customXml" Target="../ink/ink4187.xml"/><Relationship Id="rId78" Type="http://schemas.openxmlformats.org/officeDocument/2006/relationships/customXml" Target="../ink/ink4192.xml"/><Relationship Id="rId81" Type="http://schemas.openxmlformats.org/officeDocument/2006/relationships/customXml" Target="../ink/ink4195.xml"/><Relationship Id="rId86" Type="http://schemas.openxmlformats.org/officeDocument/2006/relationships/customXml" Target="../ink/ink4200.xml"/><Relationship Id="rId4" Type="http://schemas.openxmlformats.org/officeDocument/2006/relationships/customXml" Target="../ink/ink4118.xml"/><Relationship Id="rId9" Type="http://schemas.openxmlformats.org/officeDocument/2006/relationships/customXml" Target="../ink/ink4123.xml"/><Relationship Id="rId13" Type="http://schemas.openxmlformats.org/officeDocument/2006/relationships/customXml" Target="../ink/ink4127.xml"/><Relationship Id="rId18" Type="http://schemas.openxmlformats.org/officeDocument/2006/relationships/customXml" Target="../ink/ink4132.xml"/><Relationship Id="rId39" Type="http://schemas.openxmlformats.org/officeDocument/2006/relationships/customXml" Target="../ink/ink4153.xml"/><Relationship Id="rId34" Type="http://schemas.openxmlformats.org/officeDocument/2006/relationships/customXml" Target="../ink/ink4148.xml"/><Relationship Id="rId50" Type="http://schemas.openxmlformats.org/officeDocument/2006/relationships/customXml" Target="../ink/ink4164.xml"/><Relationship Id="rId55" Type="http://schemas.openxmlformats.org/officeDocument/2006/relationships/customXml" Target="../ink/ink4169.xml"/><Relationship Id="rId76" Type="http://schemas.openxmlformats.org/officeDocument/2006/relationships/customXml" Target="../ink/ink4190.xml"/><Relationship Id="rId7" Type="http://schemas.openxmlformats.org/officeDocument/2006/relationships/customXml" Target="../ink/ink4121.xml"/><Relationship Id="rId71" Type="http://schemas.openxmlformats.org/officeDocument/2006/relationships/customXml" Target="../ink/ink4185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143.xml"/><Relationship Id="rId24" Type="http://schemas.openxmlformats.org/officeDocument/2006/relationships/customXml" Target="../ink/ink4138.xml"/><Relationship Id="rId40" Type="http://schemas.openxmlformats.org/officeDocument/2006/relationships/customXml" Target="../ink/ink4154.xml"/><Relationship Id="rId45" Type="http://schemas.openxmlformats.org/officeDocument/2006/relationships/customXml" Target="../ink/ink4159.xml"/><Relationship Id="rId66" Type="http://schemas.openxmlformats.org/officeDocument/2006/relationships/customXml" Target="../ink/ink4180.xml"/><Relationship Id="rId87" Type="http://schemas.openxmlformats.org/officeDocument/2006/relationships/customXml" Target="../ink/ink4201.xml"/><Relationship Id="rId61" Type="http://schemas.openxmlformats.org/officeDocument/2006/relationships/customXml" Target="../ink/ink4175.xml"/><Relationship Id="rId82" Type="http://schemas.openxmlformats.org/officeDocument/2006/relationships/customXml" Target="../ink/ink419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14.xml"/><Relationship Id="rId21" Type="http://schemas.openxmlformats.org/officeDocument/2006/relationships/customXml" Target="../ink/ink4219.xml"/><Relationship Id="rId42" Type="http://schemas.openxmlformats.org/officeDocument/2006/relationships/customXml" Target="../ink/ink4240.xml"/><Relationship Id="rId63" Type="http://schemas.openxmlformats.org/officeDocument/2006/relationships/image" Target="../media/image103.png"/><Relationship Id="rId84" Type="http://schemas.openxmlformats.org/officeDocument/2006/relationships/customXml" Target="../ink/ink4281.xml"/><Relationship Id="rId138" Type="http://schemas.openxmlformats.org/officeDocument/2006/relationships/customXml" Target="../ink/ink4335.xml"/><Relationship Id="rId16" Type="http://schemas.openxmlformats.org/officeDocument/2006/relationships/customXml" Target="../ink/ink4214.xml"/><Relationship Id="rId107" Type="http://schemas.openxmlformats.org/officeDocument/2006/relationships/customXml" Target="../ink/ink4304.xml"/><Relationship Id="rId11" Type="http://schemas.openxmlformats.org/officeDocument/2006/relationships/customXml" Target="../ink/ink4209.xml"/><Relationship Id="rId32" Type="http://schemas.openxmlformats.org/officeDocument/2006/relationships/customXml" Target="../ink/ink4230.xml"/><Relationship Id="rId37" Type="http://schemas.openxmlformats.org/officeDocument/2006/relationships/customXml" Target="../ink/ink4235.xml"/><Relationship Id="rId53" Type="http://schemas.openxmlformats.org/officeDocument/2006/relationships/customXml" Target="../ink/ink4251.xml"/><Relationship Id="rId58" Type="http://schemas.openxmlformats.org/officeDocument/2006/relationships/customXml" Target="../ink/ink4256.xml"/><Relationship Id="rId74" Type="http://schemas.openxmlformats.org/officeDocument/2006/relationships/customXml" Target="../ink/ink4271.xml"/><Relationship Id="rId79" Type="http://schemas.openxmlformats.org/officeDocument/2006/relationships/customXml" Target="../ink/ink4276.xml"/><Relationship Id="rId102" Type="http://schemas.openxmlformats.org/officeDocument/2006/relationships/customXml" Target="../ink/ink4299.xml"/><Relationship Id="rId123" Type="http://schemas.openxmlformats.org/officeDocument/2006/relationships/customXml" Target="../ink/ink4320.xml"/><Relationship Id="rId128" Type="http://schemas.openxmlformats.org/officeDocument/2006/relationships/customXml" Target="../ink/ink4325.xml"/><Relationship Id="rId5" Type="http://schemas.openxmlformats.org/officeDocument/2006/relationships/customXml" Target="../ink/ink4203.xml"/><Relationship Id="rId90" Type="http://schemas.openxmlformats.org/officeDocument/2006/relationships/customXml" Target="../ink/ink4287.xml"/><Relationship Id="rId95" Type="http://schemas.openxmlformats.org/officeDocument/2006/relationships/customXml" Target="../ink/ink4292.xml"/><Relationship Id="rId22" Type="http://schemas.openxmlformats.org/officeDocument/2006/relationships/customXml" Target="../ink/ink4220.xml"/><Relationship Id="rId27" Type="http://schemas.openxmlformats.org/officeDocument/2006/relationships/customXml" Target="../ink/ink4225.xml"/><Relationship Id="rId43" Type="http://schemas.openxmlformats.org/officeDocument/2006/relationships/customXml" Target="../ink/ink4241.xml"/><Relationship Id="rId48" Type="http://schemas.openxmlformats.org/officeDocument/2006/relationships/customXml" Target="../ink/ink4246.xml"/><Relationship Id="rId64" Type="http://schemas.openxmlformats.org/officeDocument/2006/relationships/customXml" Target="../ink/ink4261.xml"/><Relationship Id="rId69" Type="http://schemas.openxmlformats.org/officeDocument/2006/relationships/customXml" Target="../ink/ink4266.xml"/><Relationship Id="rId113" Type="http://schemas.openxmlformats.org/officeDocument/2006/relationships/customXml" Target="../ink/ink4310.xml"/><Relationship Id="rId118" Type="http://schemas.openxmlformats.org/officeDocument/2006/relationships/customXml" Target="../ink/ink4315.xml"/><Relationship Id="rId134" Type="http://schemas.openxmlformats.org/officeDocument/2006/relationships/customXml" Target="../ink/ink4331.xml"/><Relationship Id="rId139" Type="http://schemas.openxmlformats.org/officeDocument/2006/relationships/customXml" Target="../ink/ink4336.xml"/><Relationship Id="rId80" Type="http://schemas.openxmlformats.org/officeDocument/2006/relationships/customXml" Target="../ink/ink4277.xml"/><Relationship Id="rId85" Type="http://schemas.openxmlformats.org/officeDocument/2006/relationships/customXml" Target="../ink/ink4282.xml"/><Relationship Id="rId12" Type="http://schemas.openxmlformats.org/officeDocument/2006/relationships/customXml" Target="../ink/ink4210.xml"/><Relationship Id="rId17" Type="http://schemas.openxmlformats.org/officeDocument/2006/relationships/customXml" Target="../ink/ink4215.xml"/><Relationship Id="rId33" Type="http://schemas.openxmlformats.org/officeDocument/2006/relationships/customXml" Target="../ink/ink4231.xml"/><Relationship Id="rId38" Type="http://schemas.openxmlformats.org/officeDocument/2006/relationships/customXml" Target="../ink/ink4236.xml"/><Relationship Id="rId59" Type="http://schemas.openxmlformats.org/officeDocument/2006/relationships/customXml" Target="../ink/ink4257.xml"/><Relationship Id="rId103" Type="http://schemas.openxmlformats.org/officeDocument/2006/relationships/customXml" Target="../ink/ink4300.xml"/><Relationship Id="rId108" Type="http://schemas.openxmlformats.org/officeDocument/2006/relationships/customXml" Target="../ink/ink4305.xml"/><Relationship Id="rId124" Type="http://schemas.openxmlformats.org/officeDocument/2006/relationships/customXml" Target="../ink/ink4321.xml"/><Relationship Id="rId129" Type="http://schemas.openxmlformats.org/officeDocument/2006/relationships/customXml" Target="../ink/ink4326.xml"/><Relationship Id="rId54" Type="http://schemas.openxmlformats.org/officeDocument/2006/relationships/customXml" Target="../ink/ink4252.xml"/><Relationship Id="rId70" Type="http://schemas.openxmlformats.org/officeDocument/2006/relationships/customXml" Target="../ink/ink4267.xml"/><Relationship Id="rId75" Type="http://schemas.openxmlformats.org/officeDocument/2006/relationships/customXml" Target="../ink/ink4272.xml"/><Relationship Id="rId91" Type="http://schemas.openxmlformats.org/officeDocument/2006/relationships/customXml" Target="../ink/ink4288.xml"/><Relationship Id="rId96" Type="http://schemas.openxmlformats.org/officeDocument/2006/relationships/customXml" Target="../ink/ink4293.xml"/><Relationship Id="rId1" Type="http://schemas.openxmlformats.org/officeDocument/2006/relationships/tags" Target="../tags/tag126.xml"/><Relationship Id="rId6" Type="http://schemas.openxmlformats.org/officeDocument/2006/relationships/customXml" Target="../ink/ink4204.xml"/><Relationship Id="rId23" Type="http://schemas.openxmlformats.org/officeDocument/2006/relationships/customXml" Target="../ink/ink4221.xml"/><Relationship Id="rId28" Type="http://schemas.openxmlformats.org/officeDocument/2006/relationships/customXml" Target="../ink/ink4226.xml"/><Relationship Id="rId49" Type="http://schemas.openxmlformats.org/officeDocument/2006/relationships/customXml" Target="../ink/ink4247.xml"/><Relationship Id="rId114" Type="http://schemas.openxmlformats.org/officeDocument/2006/relationships/customXml" Target="../ink/ink4311.xml"/><Relationship Id="rId119" Type="http://schemas.openxmlformats.org/officeDocument/2006/relationships/customXml" Target="../ink/ink4316.xml"/><Relationship Id="rId44" Type="http://schemas.openxmlformats.org/officeDocument/2006/relationships/customXml" Target="../ink/ink4242.xml"/><Relationship Id="rId60" Type="http://schemas.openxmlformats.org/officeDocument/2006/relationships/customXml" Target="../ink/ink4258.xml"/><Relationship Id="rId65" Type="http://schemas.openxmlformats.org/officeDocument/2006/relationships/customXml" Target="../ink/ink4262.xml"/><Relationship Id="rId81" Type="http://schemas.openxmlformats.org/officeDocument/2006/relationships/customXml" Target="../ink/ink4278.xml"/><Relationship Id="rId86" Type="http://schemas.openxmlformats.org/officeDocument/2006/relationships/customXml" Target="../ink/ink4283.xml"/><Relationship Id="rId130" Type="http://schemas.openxmlformats.org/officeDocument/2006/relationships/customXml" Target="../ink/ink4327.xml"/><Relationship Id="rId135" Type="http://schemas.openxmlformats.org/officeDocument/2006/relationships/customXml" Target="../ink/ink4332.xml"/><Relationship Id="rId13" Type="http://schemas.openxmlformats.org/officeDocument/2006/relationships/customXml" Target="../ink/ink4211.xml"/><Relationship Id="rId18" Type="http://schemas.openxmlformats.org/officeDocument/2006/relationships/customXml" Target="../ink/ink4216.xml"/><Relationship Id="rId39" Type="http://schemas.openxmlformats.org/officeDocument/2006/relationships/customXml" Target="../ink/ink4237.xml"/><Relationship Id="rId109" Type="http://schemas.openxmlformats.org/officeDocument/2006/relationships/customXml" Target="../ink/ink4306.xml"/><Relationship Id="rId34" Type="http://schemas.openxmlformats.org/officeDocument/2006/relationships/customXml" Target="../ink/ink4232.xml"/><Relationship Id="rId50" Type="http://schemas.openxmlformats.org/officeDocument/2006/relationships/customXml" Target="../ink/ink4248.xml"/><Relationship Id="rId55" Type="http://schemas.openxmlformats.org/officeDocument/2006/relationships/customXml" Target="../ink/ink4253.xml"/><Relationship Id="rId76" Type="http://schemas.openxmlformats.org/officeDocument/2006/relationships/customXml" Target="../ink/ink4273.xml"/><Relationship Id="rId97" Type="http://schemas.openxmlformats.org/officeDocument/2006/relationships/customXml" Target="../ink/ink4294.xml"/><Relationship Id="rId104" Type="http://schemas.openxmlformats.org/officeDocument/2006/relationships/customXml" Target="../ink/ink4301.xml"/><Relationship Id="rId120" Type="http://schemas.openxmlformats.org/officeDocument/2006/relationships/customXml" Target="../ink/ink4317.xml"/><Relationship Id="rId125" Type="http://schemas.openxmlformats.org/officeDocument/2006/relationships/customXml" Target="../ink/ink4322.xml"/><Relationship Id="rId7" Type="http://schemas.openxmlformats.org/officeDocument/2006/relationships/customXml" Target="../ink/ink4205.xml"/><Relationship Id="rId71" Type="http://schemas.openxmlformats.org/officeDocument/2006/relationships/customXml" Target="../ink/ink4268.xml"/><Relationship Id="rId92" Type="http://schemas.openxmlformats.org/officeDocument/2006/relationships/customXml" Target="../ink/ink4289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227.xml"/><Relationship Id="rId24" Type="http://schemas.openxmlformats.org/officeDocument/2006/relationships/customXml" Target="../ink/ink4222.xml"/><Relationship Id="rId40" Type="http://schemas.openxmlformats.org/officeDocument/2006/relationships/customXml" Target="../ink/ink4238.xml"/><Relationship Id="rId45" Type="http://schemas.openxmlformats.org/officeDocument/2006/relationships/customXml" Target="../ink/ink4243.xml"/><Relationship Id="rId66" Type="http://schemas.openxmlformats.org/officeDocument/2006/relationships/customXml" Target="../ink/ink4263.xml"/><Relationship Id="rId87" Type="http://schemas.openxmlformats.org/officeDocument/2006/relationships/customXml" Target="../ink/ink4284.xml"/><Relationship Id="rId110" Type="http://schemas.openxmlformats.org/officeDocument/2006/relationships/customXml" Target="../ink/ink4307.xml"/><Relationship Id="rId115" Type="http://schemas.openxmlformats.org/officeDocument/2006/relationships/customXml" Target="../ink/ink4312.xml"/><Relationship Id="rId131" Type="http://schemas.openxmlformats.org/officeDocument/2006/relationships/customXml" Target="../ink/ink4328.xml"/><Relationship Id="rId136" Type="http://schemas.openxmlformats.org/officeDocument/2006/relationships/customXml" Target="../ink/ink4333.xml"/><Relationship Id="rId61" Type="http://schemas.openxmlformats.org/officeDocument/2006/relationships/customXml" Target="../ink/ink4259.xml"/><Relationship Id="rId82" Type="http://schemas.openxmlformats.org/officeDocument/2006/relationships/customXml" Target="../ink/ink4279.xml"/><Relationship Id="rId19" Type="http://schemas.openxmlformats.org/officeDocument/2006/relationships/customXml" Target="../ink/ink4217.xml"/><Relationship Id="rId14" Type="http://schemas.openxmlformats.org/officeDocument/2006/relationships/customXml" Target="../ink/ink4212.xml"/><Relationship Id="rId30" Type="http://schemas.openxmlformats.org/officeDocument/2006/relationships/customXml" Target="../ink/ink4228.xml"/><Relationship Id="rId35" Type="http://schemas.openxmlformats.org/officeDocument/2006/relationships/customXml" Target="../ink/ink4233.xml"/><Relationship Id="rId56" Type="http://schemas.openxmlformats.org/officeDocument/2006/relationships/customXml" Target="../ink/ink4254.xml"/><Relationship Id="rId77" Type="http://schemas.openxmlformats.org/officeDocument/2006/relationships/customXml" Target="../ink/ink4274.xml"/><Relationship Id="rId100" Type="http://schemas.openxmlformats.org/officeDocument/2006/relationships/customXml" Target="../ink/ink4297.xml"/><Relationship Id="rId105" Type="http://schemas.openxmlformats.org/officeDocument/2006/relationships/customXml" Target="../ink/ink4302.xml"/><Relationship Id="rId126" Type="http://schemas.openxmlformats.org/officeDocument/2006/relationships/customXml" Target="../ink/ink4323.xml"/><Relationship Id="rId8" Type="http://schemas.openxmlformats.org/officeDocument/2006/relationships/customXml" Target="../ink/ink4206.xml"/><Relationship Id="rId51" Type="http://schemas.openxmlformats.org/officeDocument/2006/relationships/customXml" Target="../ink/ink4249.xml"/><Relationship Id="rId72" Type="http://schemas.openxmlformats.org/officeDocument/2006/relationships/customXml" Target="../ink/ink4269.xml"/><Relationship Id="rId93" Type="http://schemas.openxmlformats.org/officeDocument/2006/relationships/customXml" Target="../ink/ink4290.xml"/><Relationship Id="rId98" Type="http://schemas.openxmlformats.org/officeDocument/2006/relationships/customXml" Target="../ink/ink4295.xml"/><Relationship Id="rId121" Type="http://schemas.openxmlformats.org/officeDocument/2006/relationships/customXml" Target="../ink/ink4318.xml"/><Relationship Id="rId3" Type="http://schemas.openxmlformats.org/officeDocument/2006/relationships/image" Target="../media/image102.png"/><Relationship Id="rId25" Type="http://schemas.openxmlformats.org/officeDocument/2006/relationships/customXml" Target="../ink/ink4223.xml"/><Relationship Id="rId46" Type="http://schemas.openxmlformats.org/officeDocument/2006/relationships/customXml" Target="../ink/ink4244.xml"/><Relationship Id="rId67" Type="http://schemas.openxmlformats.org/officeDocument/2006/relationships/customXml" Target="../ink/ink4264.xml"/><Relationship Id="rId116" Type="http://schemas.openxmlformats.org/officeDocument/2006/relationships/customXml" Target="../ink/ink4313.xml"/><Relationship Id="rId137" Type="http://schemas.openxmlformats.org/officeDocument/2006/relationships/customXml" Target="../ink/ink4334.xml"/><Relationship Id="rId20" Type="http://schemas.openxmlformats.org/officeDocument/2006/relationships/customXml" Target="../ink/ink4218.xml"/><Relationship Id="rId41" Type="http://schemas.openxmlformats.org/officeDocument/2006/relationships/customXml" Target="../ink/ink4239.xml"/><Relationship Id="rId62" Type="http://schemas.openxmlformats.org/officeDocument/2006/relationships/customXml" Target="../ink/ink4260.xml"/><Relationship Id="rId83" Type="http://schemas.openxmlformats.org/officeDocument/2006/relationships/customXml" Target="../ink/ink4280.xml"/><Relationship Id="rId88" Type="http://schemas.openxmlformats.org/officeDocument/2006/relationships/customXml" Target="../ink/ink4285.xml"/><Relationship Id="rId111" Type="http://schemas.openxmlformats.org/officeDocument/2006/relationships/customXml" Target="../ink/ink4308.xml"/><Relationship Id="rId132" Type="http://schemas.openxmlformats.org/officeDocument/2006/relationships/customXml" Target="../ink/ink4329.xml"/><Relationship Id="rId15" Type="http://schemas.openxmlformats.org/officeDocument/2006/relationships/customXml" Target="../ink/ink4213.xml"/><Relationship Id="rId36" Type="http://schemas.openxmlformats.org/officeDocument/2006/relationships/customXml" Target="../ink/ink4234.xml"/><Relationship Id="rId57" Type="http://schemas.openxmlformats.org/officeDocument/2006/relationships/customXml" Target="../ink/ink4255.xml"/><Relationship Id="rId106" Type="http://schemas.openxmlformats.org/officeDocument/2006/relationships/customXml" Target="../ink/ink4303.xml"/><Relationship Id="rId127" Type="http://schemas.openxmlformats.org/officeDocument/2006/relationships/customXml" Target="../ink/ink4324.xml"/><Relationship Id="rId10" Type="http://schemas.openxmlformats.org/officeDocument/2006/relationships/customXml" Target="../ink/ink4208.xml"/><Relationship Id="rId31" Type="http://schemas.openxmlformats.org/officeDocument/2006/relationships/customXml" Target="../ink/ink4229.xml"/><Relationship Id="rId52" Type="http://schemas.openxmlformats.org/officeDocument/2006/relationships/customXml" Target="../ink/ink4250.xml"/><Relationship Id="rId73" Type="http://schemas.openxmlformats.org/officeDocument/2006/relationships/customXml" Target="../ink/ink4270.xml"/><Relationship Id="rId78" Type="http://schemas.openxmlformats.org/officeDocument/2006/relationships/customXml" Target="../ink/ink4275.xml"/><Relationship Id="rId94" Type="http://schemas.openxmlformats.org/officeDocument/2006/relationships/customXml" Target="../ink/ink4291.xml"/><Relationship Id="rId99" Type="http://schemas.openxmlformats.org/officeDocument/2006/relationships/customXml" Target="../ink/ink4296.xml"/><Relationship Id="rId101" Type="http://schemas.openxmlformats.org/officeDocument/2006/relationships/customXml" Target="../ink/ink4298.xml"/><Relationship Id="rId122" Type="http://schemas.openxmlformats.org/officeDocument/2006/relationships/customXml" Target="../ink/ink4319.xml"/><Relationship Id="rId4" Type="http://schemas.openxmlformats.org/officeDocument/2006/relationships/image" Target="../media/image101.png"/><Relationship Id="rId9" Type="http://schemas.openxmlformats.org/officeDocument/2006/relationships/customXml" Target="../ink/ink4207.xml"/><Relationship Id="rId26" Type="http://schemas.openxmlformats.org/officeDocument/2006/relationships/customXml" Target="../ink/ink4224.xml"/><Relationship Id="rId47" Type="http://schemas.openxmlformats.org/officeDocument/2006/relationships/customXml" Target="../ink/ink4245.xml"/><Relationship Id="rId68" Type="http://schemas.openxmlformats.org/officeDocument/2006/relationships/customXml" Target="../ink/ink4265.xml"/><Relationship Id="rId89" Type="http://schemas.openxmlformats.org/officeDocument/2006/relationships/customXml" Target="../ink/ink4286.xml"/><Relationship Id="rId112" Type="http://schemas.openxmlformats.org/officeDocument/2006/relationships/customXml" Target="../ink/ink4309.xml"/><Relationship Id="rId133" Type="http://schemas.openxmlformats.org/officeDocument/2006/relationships/customXml" Target="../ink/ink4330.xml"/></Relationships>
</file>

<file path=ppt/slides/_rels/slide6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50.xml"/><Relationship Id="rId21" Type="http://schemas.openxmlformats.org/officeDocument/2006/relationships/customXml" Target="../ink/ink4354.xml"/><Relationship Id="rId63" Type="http://schemas.openxmlformats.org/officeDocument/2006/relationships/customXml" Target="../ink/ink4396.xml"/><Relationship Id="rId159" Type="http://schemas.openxmlformats.org/officeDocument/2006/relationships/customXml" Target="../ink/ink4492.xml"/><Relationship Id="rId170" Type="http://schemas.openxmlformats.org/officeDocument/2006/relationships/customXml" Target="../ink/ink4503.xml"/><Relationship Id="rId226" Type="http://schemas.openxmlformats.org/officeDocument/2006/relationships/customXml" Target="../ink/ink4559.xml"/><Relationship Id="rId268" Type="http://schemas.openxmlformats.org/officeDocument/2006/relationships/customXml" Target="../ink/ink4601.xml"/><Relationship Id="rId32" Type="http://schemas.openxmlformats.org/officeDocument/2006/relationships/customXml" Target="../ink/ink4365.xml"/><Relationship Id="rId74" Type="http://schemas.openxmlformats.org/officeDocument/2006/relationships/customXml" Target="../ink/ink4407.xml"/><Relationship Id="rId128" Type="http://schemas.openxmlformats.org/officeDocument/2006/relationships/customXml" Target="../ink/ink4461.xml"/><Relationship Id="rId5" Type="http://schemas.openxmlformats.org/officeDocument/2006/relationships/customXml" Target="../ink/ink4338.xml"/><Relationship Id="rId181" Type="http://schemas.openxmlformats.org/officeDocument/2006/relationships/customXml" Target="../ink/ink4514.xml"/><Relationship Id="rId237" Type="http://schemas.openxmlformats.org/officeDocument/2006/relationships/customXml" Target="../ink/ink4570.xml"/><Relationship Id="rId279" Type="http://schemas.openxmlformats.org/officeDocument/2006/relationships/customXml" Target="../ink/ink4612.xml"/><Relationship Id="rId43" Type="http://schemas.openxmlformats.org/officeDocument/2006/relationships/customXml" Target="../ink/ink4376.xml"/><Relationship Id="rId139" Type="http://schemas.openxmlformats.org/officeDocument/2006/relationships/customXml" Target="../ink/ink4472.xml"/><Relationship Id="rId290" Type="http://schemas.openxmlformats.org/officeDocument/2006/relationships/customXml" Target="../ink/ink4623.xml"/><Relationship Id="rId85" Type="http://schemas.openxmlformats.org/officeDocument/2006/relationships/customXml" Target="../ink/ink4418.xml"/><Relationship Id="rId150" Type="http://schemas.openxmlformats.org/officeDocument/2006/relationships/customXml" Target="../ink/ink4483.xml"/><Relationship Id="rId192" Type="http://schemas.openxmlformats.org/officeDocument/2006/relationships/customXml" Target="../ink/ink4525.xml"/><Relationship Id="rId206" Type="http://schemas.openxmlformats.org/officeDocument/2006/relationships/customXml" Target="../ink/ink4539.xml"/><Relationship Id="rId248" Type="http://schemas.openxmlformats.org/officeDocument/2006/relationships/customXml" Target="../ink/ink4581.xml"/><Relationship Id="rId12" Type="http://schemas.openxmlformats.org/officeDocument/2006/relationships/customXml" Target="../ink/ink4345.xml"/><Relationship Id="rId33" Type="http://schemas.openxmlformats.org/officeDocument/2006/relationships/customXml" Target="../ink/ink4366.xml"/><Relationship Id="rId108" Type="http://schemas.openxmlformats.org/officeDocument/2006/relationships/customXml" Target="../ink/ink4441.xml"/><Relationship Id="rId129" Type="http://schemas.openxmlformats.org/officeDocument/2006/relationships/customXml" Target="../ink/ink4462.xml"/><Relationship Id="rId280" Type="http://schemas.openxmlformats.org/officeDocument/2006/relationships/customXml" Target="../ink/ink4613.xml"/><Relationship Id="rId54" Type="http://schemas.openxmlformats.org/officeDocument/2006/relationships/customXml" Target="../ink/ink4387.xml"/><Relationship Id="rId75" Type="http://schemas.openxmlformats.org/officeDocument/2006/relationships/customXml" Target="../ink/ink4408.xml"/><Relationship Id="rId96" Type="http://schemas.openxmlformats.org/officeDocument/2006/relationships/customXml" Target="../ink/ink4429.xml"/><Relationship Id="rId140" Type="http://schemas.openxmlformats.org/officeDocument/2006/relationships/customXml" Target="../ink/ink4473.xml"/><Relationship Id="rId161" Type="http://schemas.openxmlformats.org/officeDocument/2006/relationships/customXml" Target="../ink/ink4494.xml"/><Relationship Id="rId182" Type="http://schemas.openxmlformats.org/officeDocument/2006/relationships/customXml" Target="../ink/ink4515.xml"/><Relationship Id="rId217" Type="http://schemas.openxmlformats.org/officeDocument/2006/relationships/customXml" Target="../ink/ink4550.xml"/><Relationship Id="rId6" Type="http://schemas.openxmlformats.org/officeDocument/2006/relationships/customXml" Target="../ink/ink4339.xml"/><Relationship Id="rId238" Type="http://schemas.openxmlformats.org/officeDocument/2006/relationships/customXml" Target="../ink/ink4571.xml"/><Relationship Id="rId259" Type="http://schemas.openxmlformats.org/officeDocument/2006/relationships/customXml" Target="../ink/ink4592.xml"/><Relationship Id="rId23" Type="http://schemas.openxmlformats.org/officeDocument/2006/relationships/customXml" Target="../ink/ink4356.xml"/><Relationship Id="rId119" Type="http://schemas.openxmlformats.org/officeDocument/2006/relationships/customXml" Target="../ink/ink4452.xml"/><Relationship Id="rId270" Type="http://schemas.openxmlformats.org/officeDocument/2006/relationships/customXml" Target="../ink/ink4603.xml"/><Relationship Id="rId291" Type="http://schemas.openxmlformats.org/officeDocument/2006/relationships/customXml" Target="../ink/ink4624.xml"/><Relationship Id="rId44" Type="http://schemas.openxmlformats.org/officeDocument/2006/relationships/customXml" Target="../ink/ink4377.xml"/><Relationship Id="rId65" Type="http://schemas.openxmlformats.org/officeDocument/2006/relationships/customXml" Target="../ink/ink4398.xml"/><Relationship Id="rId86" Type="http://schemas.openxmlformats.org/officeDocument/2006/relationships/customXml" Target="../ink/ink4419.xml"/><Relationship Id="rId130" Type="http://schemas.openxmlformats.org/officeDocument/2006/relationships/customXml" Target="../ink/ink4463.xml"/><Relationship Id="rId151" Type="http://schemas.openxmlformats.org/officeDocument/2006/relationships/customXml" Target="../ink/ink4484.xml"/><Relationship Id="rId172" Type="http://schemas.openxmlformats.org/officeDocument/2006/relationships/customXml" Target="../ink/ink4505.xml"/><Relationship Id="rId193" Type="http://schemas.openxmlformats.org/officeDocument/2006/relationships/customXml" Target="../ink/ink4526.xml"/><Relationship Id="rId207" Type="http://schemas.openxmlformats.org/officeDocument/2006/relationships/customXml" Target="../ink/ink4540.xml"/><Relationship Id="rId228" Type="http://schemas.openxmlformats.org/officeDocument/2006/relationships/customXml" Target="../ink/ink4561.xml"/><Relationship Id="rId249" Type="http://schemas.openxmlformats.org/officeDocument/2006/relationships/customXml" Target="../ink/ink4582.xml"/><Relationship Id="rId13" Type="http://schemas.openxmlformats.org/officeDocument/2006/relationships/customXml" Target="../ink/ink4346.xml"/><Relationship Id="rId109" Type="http://schemas.openxmlformats.org/officeDocument/2006/relationships/customXml" Target="../ink/ink4442.xml"/><Relationship Id="rId260" Type="http://schemas.openxmlformats.org/officeDocument/2006/relationships/customXml" Target="../ink/ink4593.xml"/><Relationship Id="rId281" Type="http://schemas.openxmlformats.org/officeDocument/2006/relationships/customXml" Target="../ink/ink4614.xml"/><Relationship Id="rId34" Type="http://schemas.openxmlformats.org/officeDocument/2006/relationships/customXml" Target="../ink/ink4367.xml"/><Relationship Id="rId55" Type="http://schemas.openxmlformats.org/officeDocument/2006/relationships/customXml" Target="../ink/ink4388.xml"/><Relationship Id="rId76" Type="http://schemas.openxmlformats.org/officeDocument/2006/relationships/customXml" Target="../ink/ink4409.xml"/><Relationship Id="rId97" Type="http://schemas.openxmlformats.org/officeDocument/2006/relationships/customXml" Target="../ink/ink4430.xml"/><Relationship Id="rId120" Type="http://schemas.openxmlformats.org/officeDocument/2006/relationships/customXml" Target="../ink/ink4453.xml"/><Relationship Id="rId141" Type="http://schemas.openxmlformats.org/officeDocument/2006/relationships/customXml" Target="../ink/ink4474.xml"/><Relationship Id="rId7" Type="http://schemas.openxmlformats.org/officeDocument/2006/relationships/customXml" Target="../ink/ink4340.xml"/><Relationship Id="rId162" Type="http://schemas.openxmlformats.org/officeDocument/2006/relationships/customXml" Target="../ink/ink4495.xml"/><Relationship Id="rId183" Type="http://schemas.openxmlformats.org/officeDocument/2006/relationships/customXml" Target="../ink/ink4516.xml"/><Relationship Id="rId218" Type="http://schemas.openxmlformats.org/officeDocument/2006/relationships/customXml" Target="../ink/ink4551.xml"/><Relationship Id="rId239" Type="http://schemas.openxmlformats.org/officeDocument/2006/relationships/customXml" Target="../ink/ink4572.xml"/><Relationship Id="rId250" Type="http://schemas.openxmlformats.org/officeDocument/2006/relationships/customXml" Target="../ink/ink4583.xml"/><Relationship Id="rId271" Type="http://schemas.openxmlformats.org/officeDocument/2006/relationships/customXml" Target="../ink/ink4604.xml"/><Relationship Id="rId292" Type="http://schemas.openxmlformats.org/officeDocument/2006/relationships/customXml" Target="../ink/ink4625.xml"/><Relationship Id="rId24" Type="http://schemas.openxmlformats.org/officeDocument/2006/relationships/customXml" Target="../ink/ink4357.xml"/><Relationship Id="rId45" Type="http://schemas.openxmlformats.org/officeDocument/2006/relationships/customXml" Target="../ink/ink4378.xml"/><Relationship Id="rId66" Type="http://schemas.openxmlformats.org/officeDocument/2006/relationships/customXml" Target="../ink/ink4399.xml"/><Relationship Id="rId87" Type="http://schemas.openxmlformats.org/officeDocument/2006/relationships/customXml" Target="../ink/ink4420.xml"/><Relationship Id="rId110" Type="http://schemas.openxmlformats.org/officeDocument/2006/relationships/customXml" Target="../ink/ink4443.xml"/><Relationship Id="rId131" Type="http://schemas.openxmlformats.org/officeDocument/2006/relationships/customXml" Target="../ink/ink4464.xml"/><Relationship Id="rId152" Type="http://schemas.openxmlformats.org/officeDocument/2006/relationships/customXml" Target="../ink/ink4485.xml"/><Relationship Id="rId173" Type="http://schemas.openxmlformats.org/officeDocument/2006/relationships/customXml" Target="../ink/ink4506.xml"/><Relationship Id="rId194" Type="http://schemas.openxmlformats.org/officeDocument/2006/relationships/customXml" Target="../ink/ink4527.xml"/><Relationship Id="rId208" Type="http://schemas.openxmlformats.org/officeDocument/2006/relationships/customXml" Target="../ink/ink4541.xml"/><Relationship Id="rId229" Type="http://schemas.openxmlformats.org/officeDocument/2006/relationships/customXml" Target="../ink/ink4562.xml"/><Relationship Id="rId240" Type="http://schemas.openxmlformats.org/officeDocument/2006/relationships/customXml" Target="../ink/ink4573.xml"/><Relationship Id="rId261" Type="http://schemas.openxmlformats.org/officeDocument/2006/relationships/customXml" Target="../ink/ink4594.xml"/><Relationship Id="rId14" Type="http://schemas.openxmlformats.org/officeDocument/2006/relationships/customXml" Target="../ink/ink4347.xml"/><Relationship Id="rId35" Type="http://schemas.openxmlformats.org/officeDocument/2006/relationships/customXml" Target="../ink/ink4368.xml"/><Relationship Id="rId56" Type="http://schemas.openxmlformats.org/officeDocument/2006/relationships/customXml" Target="../ink/ink4389.xml"/><Relationship Id="rId77" Type="http://schemas.openxmlformats.org/officeDocument/2006/relationships/customXml" Target="../ink/ink4410.xml"/><Relationship Id="rId100" Type="http://schemas.openxmlformats.org/officeDocument/2006/relationships/customXml" Target="../ink/ink4433.xml"/><Relationship Id="rId282" Type="http://schemas.openxmlformats.org/officeDocument/2006/relationships/customXml" Target="../ink/ink4615.xml"/><Relationship Id="rId8" Type="http://schemas.openxmlformats.org/officeDocument/2006/relationships/customXml" Target="../ink/ink4341.xml"/><Relationship Id="rId98" Type="http://schemas.openxmlformats.org/officeDocument/2006/relationships/customXml" Target="../ink/ink4431.xml"/><Relationship Id="rId121" Type="http://schemas.openxmlformats.org/officeDocument/2006/relationships/customXml" Target="../ink/ink4454.xml"/><Relationship Id="rId142" Type="http://schemas.openxmlformats.org/officeDocument/2006/relationships/customXml" Target="../ink/ink4475.xml"/><Relationship Id="rId163" Type="http://schemas.openxmlformats.org/officeDocument/2006/relationships/customXml" Target="../ink/ink4496.xml"/><Relationship Id="rId184" Type="http://schemas.openxmlformats.org/officeDocument/2006/relationships/customXml" Target="../ink/ink4517.xml"/><Relationship Id="rId219" Type="http://schemas.openxmlformats.org/officeDocument/2006/relationships/customXml" Target="../ink/ink4552.xml"/><Relationship Id="rId230" Type="http://schemas.openxmlformats.org/officeDocument/2006/relationships/customXml" Target="../ink/ink4563.xml"/><Relationship Id="rId251" Type="http://schemas.openxmlformats.org/officeDocument/2006/relationships/customXml" Target="../ink/ink4584.xml"/><Relationship Id="rId25" Type="http://schemas.openxmlformats.org/officeDocument/2006/relationships/customXml" Target="../ink/ink4358.xml"/><Relationship Id="rId46" Type="http://schemas.openxmlformats.org/officeDocument/2006/relationships/customXml" Target="../ink/ink4379.xml"/><Relationship Id="rId67" Type="http://schemas.openxmlformats.org/officeDocument/2006/relationships/customXml" Target="../ink/ink4400.xml"/><Relationship Id="rId272" Type="http://schemas.openxmlformats.org/officeDocument/2006/relationships/customXml" Target="../ink/ink4605.xml"/><Relationship Id="rId293" Type="http://schemas.openxmlformats.org/officeDocument/2006/relationships/customXml" Target="../ink/ink4626.xml"/><Relationship Id="rId88" Type="http://schemas.openxmlformats.org/officeDocument/2006/relationships/customXml" Target="../ink/ink4421.xml"/><Relationship Id="rId111" Type="http://schemas.openxmlformats.org/officeDocument/2006/relationships/customXml" Target="../ink/ink4444.xml"/><Relationship Id="rId132" Type="http://schemas.openxmlformats.org/officeDocument/2006/relationships/customXml" Target="../ink/ink4465.xml"/><Relationship Id="rId153" Type="http://schemas.openxmlformats.org/officeDocument/2006/relationships/customXml" Target="../ink/ink4486.xml"/><Relationship Id="rId174" Type="http://schemas.openxmlformats.org/officeDocument/2006/relationships/customXml" Target="../ink/ink4507.xml"/><Relationship Id="rId195" Type="http://schemas.openxmlformats.org/officeDocument/2006/relationships/customXml" Target="../ink/ink4528.xml"/><Relationship Id="rId209" Type="http://schemas.openxmlformats.org/officeDocument/2006/relationships/customXml" Target="../ink/ink4542.xml"/><Relationship Id="rId220" Type="http://schemas.openxmlformats.org/officeDocument/2006/relationships/customXml" Target="../ink/ink4553.xml"/><Relationship Id="rId241" Type="http://schemas.openxmlformats.org/officeDocument/2006/relationships/customXml" Target="../ink/ink4574.xml"/><Relationship Id="rId15" Type="http://schemas.openxmlformats.org/officeDocument/2006/relationships/customXml" Target="../ink/ink4348.xml"/><Relationship Id="rId36" Type="http://schemas.openxmlformats.org/officeDocument/2006/relationships/customXml" Target="../ink/ink4369.xml"/><Relationship Id="rId57" Type="http://schemas.openxmlformats.org/officeDocument/2006/relationships/customXml" Target="../ink/ink4390.xml"/><Relationship Id="rId262" Type="http://schemas.openxmlformats.org/officeDocument/2006/relationships/customXml" Target="../ink/ink4595.xml"/><Relationship Id="rId283" Type="http://schemas.openxmlformats.org/officeDocument/2006/relationships/customXml" Target="../ink/ink4616.xml"/><Relationship Id="rId78" Type="http://schemas.openxmlformats.org/officeDocument/2006/relationships/customXml" Target="../ink/ink4411.xml"/><Relationship Id="rId99" Type="http://schemas.openxmlformats.org/officeDocument/2006/relationships/customXml" Target="../ink/ink4432.xml"/><Relationship Id="rId101" Type="http://schemas.openxmlformats.org/officeDocument/2006/relationships/customXml" Target="../ink/ink4434.xml"/><Relationship Id="rId122" Type="http://schemas.openxmlformats.org/officeDocument/2006/relationships/customXml" Target="../ink/ink4455.xml"/><Relationship Id="rId143" Type="http://schemas.openxmlformats.org/officeDocument/2006/relationships/customXml" Target="../ink/ink4476.xml"/><Relationship Id="rId164" Type="http://schemas.openxmlformats.org/officeDocument/2006/relationships/customXml" Target="../ink/ink4497.xml"/><Relationship Id="rId185" Type="http://schemas.openxmlformats.org/officeDocument/2006/relationships/customXml" Target="../ink/ink4518.xml"/><Relationship Id="rId9" Type="http://schemas.openxmlformats.org/officeDocument/2006/relationships/customXml" Target="../ink/ink4342.xml"/><Relationship Id="rId210" Type="http://schemas.openxmlformats.org/officeDocument/2006/relationships/customXml" Target="../ink/ink4543.xml"/><Relationship Id="rId26" Type="http://schemas.openxmlformats.org/officeDocument/2006/relationships/customXml" Target="../ink/ink4359.xml"/><Relationship Id="rId231" Type="http://schemas.openxmlformats.org/officeDocument/2006/relationships/customXml" Target="../ink/ink4564.xml"/><Relationship Id="rId252" Type="http://schemas.openxmlformats.org/officeDocument/2006/relationships/customXml" Target="../ink/ink4585.xml"/><Relationship Id="rId273" Type="http://schemas.openxmlformats.org/officeDocument/2006/relationships/customXml" Target="../ink/ink4606.xml"/><Relationship Id="rId47" Type="http://schemas.openxmlformats.org/officeDocument/2006/relationships/customXml" Target="../ink/ink4380.xml"/><Relationship Id="rId68" Type="http://schemas.openxmlformats.org/officeDocument/2006/relationships/customXml" Target="../ink/ink4401.xml"/><Relationship Id="rId89" Type="http://schemas.openxmlformats.org/officeDocument/2006/relationships/customXml" Target="../ink/ink4422.xml"/><Relationship Id="rId112" Type="http://schemas.openxmlformats.org/officeDocument/2006/relationships/customXml" Target="../ink/ink4445.xml"/><Relationship Id="rId133" Type="http://schemas.openxmlformats.org/officeDocument/2006/relationships/customXml" Target="../ink/ink4466.xml"/><Relationship Id="rId154" Type="http://schemas.openxmlformats.org/officeDocument/2006/relationships/customXml" Target="../ink/ink4487.xml"/><Relationship Id="rId175" Type="http://schemas.openxmlformats.org/officeDocument/2006/relationships/customXml" Target="../ink/ink4508.xml"/><Relationship Id="rId196" Type="http://schemas.openxmlformats.org/officeDocument/2006/relationships/customXml" Target="../ink/ink4529.xml"/><Relationship Id="rId200" Type="http://schemas.openxmlformats.org/officeDocument/2006/relationships/customXml" Target="../ink/ink4533.xml"/><Relationship Id="rId16" Type="http://schemas.openxmlformats.org/officeDocument/2006/relationships/customXml" Target="../ink/ink4349.xml"/><Relationship Id="rId221" Type="http://schemas.openxmlformats.org/officeDocument/2006/relationships/customXml" Target="../ink/ink4554.xml"/><Relationship Id="rId242" Type="http://schemas.openxmlformats.org/officeDocument/2006/relationships/customXml" Target="../ink/ink4575.xml"/><Relationship Id="rId263" Type="http://schemas.openxmlformats.org/officeDocument/2006/relationships/customXml" Target="../ink/ink4596.xml"/><Relationship Id="rId284" Type="http://schemas.openxmlformats.org/officeDocument/2006/relationships/customXml" Target="../ink/ink4617.xml"/><Relationship Id="rId37" Type="http://schemas.openxmlformats.org/officeDocument/2006/relationships/customXml" Target="../ink/ink4370.xml"/><Relationship Id="rId58" Type="http://schemas.openxmlformats.org/officeDocument/2006/relationships/customXml" Target="../ink/ink4391.xml"/><Relationship Id="rId79" Type="http://schemas.openxmlformats.org/officeDocument/2006/relationships/customXml" Target="../ink/ink4412.xml"/><Relationship Id="rId102" Type="http://schemas.openxmlformats.org/officeDocument/2006/relationships/customXml" Target="../ink/ink4435.xml"/><Relationship Id="rId123" Type="http://schemas.openxmlformats.org/officeDocument/2006/relationships/customXml" Target="../ink/ink4456.xml"/><Relationship Id="rId144" Type="http://schemas.openxmlformats.org/officeDocument/2006/relationships/customXml" Target="../ink/ink4477.xml"/><Relationship Id="rId90" Type="http://schemas.openxmlformats.org/officeDocument/2006/relationships/customXml" Target="../ink/ink4423.xml"/><Relationship Id="rId165" Type="http://schemas.openxmlformats.org/officeDocument/2006/relationships/customXml" Target="../ink/ink4498.xml"/><Relationship Id="rId186" Type="http://schemas.openxmlformats.org/officeDocument/2006/relationships/customXml" Target="../ink/ink4519.xml"/><Relationship Id="rId211" Type="http://schemas.openxmlformats.org/officeDocument/2006/relationships/customXml" Target="../ink/ink4544.xml"/><Relationship Id="rId232" Type="http://schemas.openxmlformats.org/officeDocument/2006/relationships/customXml" Target="../ink/ink4565.xml"/><Relationship Id="rId253" Type="http://schemas.openxmlformats.org/officeDocument/2006/relationships/customXml" Target="../ink/ink4586.xml"/><Relationship Id="rId274" Type="http://schemas.openxmlformats.org/officeDocument/2006/relationships/customXml" Target="../ink/ink4607.xml"/><Relationship Id="rId27" Type="http://schemas.openxmlformats.org/officeDocument/2006/relationships/customXml" Target="../ink/ink4360.xml"/><Relationship Id="rId48" Type="http://schemas.openxmlformats.org/officeDocument/2006/relationships/customXml" Target="../ink/ink4381.xml"/><Relationship Id="rId69" Type="http://schemas.openxmlformats.org/officeDocument/2006/relationships/customXml" Target="../ink/ink4402.xml"/><Relationship Id="rId113" Type="http://schemas.openxmlformats.org/officeDocument/2006/relationships/customXml" Target="../ink/ink4446.xml"/><Relationship Id="rId134" Type="http://schemas.openxmlformats.org/officeDocument/2006/relationships/customXml" Target="../ink/ink4467.xml"/><Relationship Id="rId80" Type="http://schemas.openxmlformats.org/officeDocument/2006/relationships/customXml" Target="../ink/ink4413.xml"/><Relationship Id="rId155" Type="http://schemas.openxmlformats.org/officeDocument/2006/relationships/customXml" Target="../ink/ink4488.xml"/><Relationship Id="rId176" Type="http://schemas.openxmlformats.org/officeDocument/2006/relationships/customXml" Target="../ink/ink4509.xml"/><Relationship Id="rId197" Type="http://schemas.openxmlformats.org/officeDocument/2006/relationships/customXml" Target="../ink/ink4530.xml"/><Relationship Id="rId201" Type="http://schemas.openxmlformats.org/officeDocument/2006/relationships/customXml" Target="../ink/ink4534.xml"/><Relationship Id="rId222" Type="http://schemas.openxmlformats.org/officeDocument/2006/relationships/customXml" Target="../ink/ink4555.xml"/><Relationship Id="rId243" Type="http://schemas.openxmlformats.org/officeDocument/2006/relationships/customXml" Target="../ink/ink4576.xml"/><Relationship Id="rId264" Type="http://schemas.openxmlformats.org/officeDocument/2006/relationships/customXml" Target="../ink/ink4597.xml"/><Relationship Id="rId285" Type="http://schemas.openxmlformats.org/officeDocument/2006/relationships/customXml" Target="../ink/ink4618.xml"/><Relationship Id="rId17" Type="http://schemas.openxmlformats.org/officeDocument/2006/relationships/customXml" Target="../ink/ink4350.xml"/><Relationship Id="rId38" Type="http://schemas.openxmlformats.org/officeDocument/2006/relationships/customXml" Target="../ink/ink4371.xml"/><Relationship Id="rId59" Type="http://schemas.openxmlformats.org/officeDocument/2006/relationships/customXml" Target="../ink/ink4392.xml"/><Relationship Id="rId103" Type="http://schemas.openxmlformats.org/officeDocument/2006/relationships/customXml" Target="../ink/ink4436.xml"/><Relationship Id="rId124" Type="http://schemas.openxmlformats.org/officeDocument/2006/relationships/customXml" Target="../ink/ink4457.xml"/><Relationship Id="rId70" Type="http://schemas.openxmlformats.org/officeDocument/2006/relationships/customXml" Target="../ink/ink4403.xml"/><Relationship Id="rId91" Type="http://schemas.openxmlformats.org/officeDocument/2006/relationships/customXml" Target="../ink/ink4424.xml"/><Relationship Id="rId145" Type="http://schemas.openxmlformats.org/officeDocument/2006/relationships/customXml" Target="../ink/ink4478.xml"/><Relationship Id="rId166" Type="http://schemas.openxmlformats.org/officeDocument/2006/relationships/customXml" Target="../ink/ink4499.xml"/><Relationship Id="rId187" Type="http://schemas.openxmlformats.org/officeDocument/2006/relationships/customXml" Target="../ink/ink4520.xml"/><Relationship Id="rId1" Type="http://schemas.openxmlformats.org/officeDocument/2006/relationships/tags" Target="../tags/tag127.xml"/><Relationship Id="rId212" Type="http://schemas.openxmlformats.org/officeDocument/2006/relationships/customXml" Target="../ink/ink4545.xml"/><Relationship Id="rId233" Type="http://schemas.openxmlformats.org/officeDocument/2006/relationships/customXml" Target="../ink/ink4566.xml"/><Relationship Id="rId254" Type="http://schemas.openxmlformats.org/officeDocument/2006/relationships/customXml" Target="../ink/ink4587.xml"/><Relationship Id="rId28" Type="http://schemas.openxmlformats.org/officeDocument/2006/relationships/customXml" Target="../ink/ink4361.xml"/><Relationship Id="rId49" Type="http://schemas.openxmlformats.org/officeDocument/2006/relationships/customXml" Target="../ink/ink4382.xml"/><Relationship Id="rId114" Type="http://schemas.openxmlformats.org/officeDocument/2006/relationships/customXml" Target="../ink/ink4447.xml"/><Relationship Id="rId275" Type="http://schemas.openxmlformats.org/officeDocument/2006/relationships/customXml" Target="../ink/ink4608.xml"/><Relationship Id="rId60" Type="http://schemas.openxmlformats.org/officeDocument/2006/relationships/customXml" Target="../ink/ink4393.xml"/><Relationship Id="rId81" Type="http://schemas.openxmlformats.org/officeDocument/2006/relationships/customXml" Target="../ink/ink4414.xml"/><Relationship Id="rId135" Type="http://schemas.openxmlformats.org/officeDocument/2006/relationships/customXml" Target="../ink/ink4468.xml"/><Relationship Id="rId156" Type="http://schemas.openxmlformats.org/officeDocument/2006/relationships/customXml" Target="../ink/ink4489.xml"/><Relationship Id="rId177" Type="http://schemas.openxmlformats.org/officeDocument/2006/relationships/customXml" Target="../ink/ink4510.xml"/><Relationship Id="rId198" Type="http://schemas.openxmlformats.org/officeDocument/2006/relationships/customXml" Target="../ink/ink4531.xml"/><Relationship Id="rId202" Type="http://schemas.openxmlformats.org/officeDocument/2006/relationships/customXml" Target="../ink/ink4535.xml"/><Relationship Id="rId223" Type="http://schemas.openxmlformats.org/officeDocument/2006/relationships/customXml" Target="../ink/ink4556.xml"/><Relationship Id="rId244" Type="http://schemas.openxmlformats.org/officeDocument/2006/relationships/customXml" Target="../ink/ink4577.xml"/><Relationship Id="rId18" Type="http://schemas.openxmlformats.org/officeDocument/2006/relationships/customXml" Target="../ink/ink4351.xml"/><Relationship Id="rId39" Type="http://schemas.openxmlformats.org/officeDocument/2006/relationships/customXml" Target="../ink/ink4372.xml"/><Relationship Id="rId265" Type="http://schemas.openxmlformats.org/officeDocument/2006/relationships/customXml" Target="../ink/ink4598.xml"/><Relationship Id="rId286" Type="http://schemas.openxmlformats.org/officeDocument/2006/relationships/customXml" Target="../ink/ink4619.xml"/><Relationship Id="rId50" Type="http://schemas.openxmlformats.org/officeDocument/2006/relationships/customXml" Target="../ink/ink4383.xml"/><Relationship Id="rId104" Type="http://schemas.openxmlformats.org/officeDocument/2006/relationships/customXml" Target="../ink/ink4437.xml"/><Relationship Id="rId125" Type="http://schemas.openxmlformats.org/officeDocument/2006/relationships/customXml" Target="../ink/ink4458.xml"/><Relationship Id="rId146" Type="http://schemas.openxmlformats.org/officeDocument/2006/relationships/customXml" Target="../ink/ink4479.xml"/><Relationship Id="rId167" Type="http://schemas.openxmlformats.org/officeDocument/2006/relationships/customXml" Target="../ink/ink4500.xml"/><Relationship Id="rId188" Type="http://schemas.openxmlformats.org/officeDocument/2006/relationships/customXml" Target="../ink/ink4521.xml"/><Relationship Id="rId71" Type="http://schemas.openxmlformats.org/officeDocument/2006/relationships/customXml" Target="../ink/ink4404.xml"/><Relationship Id="rId92" Type="http://schemas.openxmlformats.org/officeDocument/2006/relationships/customXml" Target="../ink/ink4425.xml"/><Relationship Id="rId213" Type="http://schemas.openxmlformats.org/officeDocument/2006/relationships/customXml" Target="../ink/ink4546.xml"/><Relationship Id="rId234" Type="http://schemas.openxmlformats.org/officeDocument/2006/relationships/customXml" Target="../ink/ink4567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362.xml"/><Relationship Id="rId255" Type="http://schemas.openxmlformats.org/officeDocument/2006/relationships/customXml" Target="../ink/ink4588.xml"/><Relationship Id="rId276" Type="http://schemas.openxmlformats.org/officeDocument/2006/relationships/customXml" Target="../ink/ink4609.xml"/><Relationship Id="rId40" Type="http://schemas.openxmlformats.org/officeDocument/2006/relationships/customXml" Target="../ink/ink4373.xml"/><Relationship Id="rId115" Type="http://schemas.openxmlformats.org/officeDocument/2006/relationships/customXml" Target="../ink/ink4448.xml"/><Relationship Id="rId136" Type="http://schemas.openxmlformats.org/officeDocument/2006/relationships/customXml" Target="../ink/ink4469.xml"/><Relationship Id="rId157" Type="http://schemas.openxmlformats.org/officeDocument/2006/relationships/customXml" Target="../ink/ink4490.xml"/><Relationship Id="rId178" Type="http://schemas.openxmlformats.org/officeDocument/2006/relationships/customXml" Target="../ink/ink4511.xml"/><Relationship Id="rId61" Type="http://schemas.openxmlformats.org/officeDocument/2006/relationships/customXml" Target="../ink/ink4394.xml"/><Relationship Id="rId82" Type="http://schemas.openxmlformats.org/officeDocument/2006/relationships/customXml" Target="../ink/ink4415.xml"/><Relationship Id="rId199" Type="http://schemas.openxmlformats.org/officeDocument/2006/relationships/customXml" Target="../ink/ink4532.xml"/><Relationship Id="rId203" Type="http://schemas.openxmlformats.org/officeDocument/2006/relationships/customXml" Target="../ink/ink4536.xml"/><Relationship Id="rId19" Type="http://schemas.openxmlformats.org/officeDocument/2006/relationships/customXml" Target="../ink/ink4352.xml"/><Relationship Id="rId224" Type="http://schemas.openxmlformats.org/officeDocument/2006/relationships/customXml" Target="../ink/ink4557.xml"/><Relationship Id="rId245" Type="http://schemas.openxmlformats.org/officeDocument/2006/relationships/customXml" Target="../ink/ink4578.xml"/><Relationship Id="rId266" Type="http://schemas.openxmlformats.org/officeDocument/2006/relationships/customXml" Target="../ink/ink4599.xml"/><Relationship Id="rId287" Type="http://schemas.openxmlformats.org/officeDocument/2006/relationships/customXml" Target="../ink/ink4620.xml"/><Relationship Id="rId30" Type="http://schemas.openxmlformats.org/officeDocument/2006/relationships/customXml" Target="../ink/ink4363.xml"/><Relationship Id="rId105" Type="http://schemas.openxmlformats.org/officeDocument/2006/relationships/customXml" Target="../ink/ink4438.xml"/><Relationship Id="rId126" Type="http://schemas.openxmlformats.org/officeDocument/2006/relationships/customXml" Target="../ink/ink4459.xml"/><Relationship Id="rId147" Type="http://schemas.openxmlformats.org/officeDocument/2006/relationships/customXml" Target="../ink/ink4480.xml"/><Relationship Id="rId168" Type="http://schemas.openxmlformats.org/officeDocument/2006/relationships/customXml" Target="../ink/ink4501.xml"/><Relationship Id="rId51" Type="http://schemas.openxmlformats.org/officeDocument/2006/relationships/customXml" Target="../ink/ink4384.xml"/><Relationship Id="rId72" Type="http://schemas.openxmlformats.org/officeDocument/2006/relationships/customXml" Target="../ink/ink4405.xml"/><Relationship Id="rId93" Type="http://schemas.openxmlformats.org/officeDocument/2006/relationships/customXml" Target="../ink/ink4426.xml"/><Relationship Id="rId189" Type="http://schemas.openxmlformats.org/officeDocument/2006/relationships/customXml" Target="../ink/ink4522.xml"/><Relationship Id="rId3" Type="http://schemas.openxmlformats.org/officeDocument/2006/relationships/image" Target="../media/image103.png"/><Relationship Id="rId214" Type="http://schemas.openxmlformats.org/officeDocument/2006/relationships/customXml" Target="../ink/ink4547.xml"/><Relationship Id="rId235" Type="http://schemas.openxmlformats.org/officeDocument/2006/relationships/customXml" Target="../ink/ink4568.xml"/><Relationship Id="rId256" Type="http://schemas.openxmlformats.org/officeDocument/2006/relationships/customXml" Target="../ink/ink4589.xml"/><Relationship Id="rId277" Type="http://schemas.openxmlformats.org/officeDocument/2006/relationships/customXml" Target="../ink/ink4610.xml"/><Relationship Id="rId116" Type="http://schemas.openxmlformats.org/officeDocument/2006/relationships/customXml" Target="../ink/ink4449.xml"/><Relationship Id="rId137" Type="http://schemas.openxmlformats.org/officeDocument/2006/relationships/customXml" Target="../ink/ink4470.xml"/><Relationship Id="rId158" Type="http://schemas.openxmlformats.org/officeDocument/2006/relationships/customXml" Target="../ink/ink4491.xml"/><Relationship Id="rId20" Type="http://schemas.openxmlformats.org/officeDocument/2006/relationships/customXml" Target="../ink/ink4353.xml"/><Relationship Id="rId41" Type="http://schemas.openxmlformats.org/officeDocument/2006/relationships/customXml" Target="../ink/ink4374.xml"/><Relationship Id="rId62" Type="http://schemas.openxmlformats.org/officeDocument/2006/relationships/customXml" Target="../ink/ink4395.xml"/><Relationship Id="rId83" Type="http://schemas.openxmlformats.org/officeDocument/2006/relationships/customXml" Target="../ink/ink4416.xml"/><Relationship Id="rId179" Type="http://schemas.openxmlformats.org/officeDocument/2006/relationships/customXml" Target="../ink/ink4512.xml"/><Relationship Id="rId190" Type="http://schemas.openxmlformats.org/officeDocument/2006/relationships/customXml" Target="../ink/ink4523.xml"/><Relationship Id="rId204" Type="http://schemas.openxmlformats.org/officeDocument/2006/relationships/customXml" Target="../ink/ink4537.xml"/><Relationship Id="rId225" Type="http://schemas.openxmlformats.org/officeDocument/2006/relationships/customXml" Target="../ink/ink4558.xml"/><Relationship Id="rId246" Type="http://schemas.openxmlformats.org/officeDocument/2006/relationships/customXml" Target="../ink/ink4579.xml"/><Relationship Id="rId267" Type="http://schemas.openxmlformats.org/officeDocument/2006/relationships/customXml" Target="../ink/ink4600.xml"/><Relationship Id="rId288" Type="http://schemas.openxmlformats.org/officeDocument/2006/relationships/customXml" Target="../ink/ink4621.xml"/><Relationship Id="rId106" Type="http://schemas.openxmlformats.org/officeDocument/2006/relationships/customXml" Target="../ink/ink4439.xml"/><Relationship Id="rId127" Type="http://schemas.openxmlformats.org/officeDocument/2006/relationships/customXml" Target="../ink/ink4460.xml"/><Relationship Id="rId10" Type="http://schemas.openxmlformats.org/officeDocument/2006/relationships/customXml" Target="../ink/ink4343.xml"/><Relationship Id="rId31" Type="http://schemas.openxmlformats.org/officeDocument/2006/relationships/customXml" Target="../ink/ink4364.xml"/><Relationship Id="rId52" Type="http://schemas.openxmlformats.org/officeDocument/2006/relationships/customXml" Target="../ink/ink4385.xml"/><Relationship Id="rId73" Type="http://schemas.openxmlformats.org/officeDocument/2006/relationships/customXml" Target="../ink/ink4406.xml"/><Relationship Id="rId94" Type="http://schemas.openxmlformats.org/officeDocument/2006/relationships/customXml" Target="../ink/ink4427.xml"/><Relationship Id="rId148" Type="http://schemas.openxmlformats.org/officeDocument/2006/relationships/customXml" Target="../ink/ink4481.xml"/><Relationship Id="rId169" Type="http://schemas.openxmlformats.org/officeDocument/2006/relationships/customXml" Target="../ink/ink4502.xml"/><Relationship Id="rId4" Type="http://schemas.openxmlformats.org/officeDocument/2006/relationships/customXml" Target="../ink/ink4337.xml"/><Relationship Id="rId180" Type="http://schemas.openxmlformats.org/officeDocument/2006/relationships/customXml" Target="../ink/ink4513.xml"/><Relationship Id="rId215" Type="http://schemas.openxmlformats.org/officeDocument/2006/relationships/customXml" Target="../ink/ink4548.xml"/><Relationship Id="rId236" Type="http://schemas.openxmlformats.org/officeDocument/2006/relationships/customXml" Target="../ink/ink4569.xml"/><Relationship Id="rId257" Type="http://schemas.openxmlformats.org/officeDocument/2006/relationships/customXml" Target="../ink/ink4590.xml"/><Relationship Id="rId278" Type="http://schemas.openxmlformats.org/officeDocument/2006/relationships/customXml" Target="../ink/ink4611.xml"/><Relationship Id="rId42" Type="http://schemas.openxmlformats.org/officeDocument/2006/relationships/customXml" Target="../ink/ink4375.xml"/><Relationship Id="rId84" Type="http://schemas.openxmlformats.org/officeDocument/2006/relationships/customXml" Target="../ink/ink4417.xml"/><Relationship Id="rId138" Type="http://schemas.openxmlformats.org/officeDocument/2006/relationships/customXml" Target="../ink/ink4471.xml"/><Relationship Id="rId191" Type="http://schemas.openxmlformats.org/officeDocument/2006/relationships/customXml" Target="../ink/ink4524.xml"/><Relationship Id="rId205" Type="http://schemas.openxmlformats.org/officeDocument/2006/relationships/customXml" Target="../ink/ink4538.xml"/><Relationship Id="rId247" Type="http://schemas.openxmlformats.org/officeDocument/2006/relationships/customXml" Target="../ink/ink4580.xml"/><Relationship Id="rId107" Type="http://schemas.openxmlformats.org/officeDocument/2006/relationships/customXml" Target="../ink/ink4440.xml"/><Relationship Id="rId289" Type="http://schemas.openxmlformats.org/officeDocument/2006/relationships/customXml" Target="../ink/ink4622.xml"/><Relationship Id="rId11" Type="http://schemas.openxmlformats.org/officeDocument/2006/relationships/customXml" Target="../ink/ink4344.xml"/><Relationship Id="rId53" Type="http://schemas.openxmlformats.org/officeDocument/2006/relationships/customXml" Target="../ink/ink4386.xml"/><Relationship Id="rId149" Type="http://schemas.openxmlformats.org/officeDocument/2006/relationships/customXml" Target="../ink/ink4482.xml"/><Relationship Id="rId95" Type="http://schemas.openxmlformats.org/officeDocument/2006/relationships/customXml" Target="../ink/ink4428.xml"/><Relationship Id="rId160" Type="http://schemas.openxmlformats.org/officeDocument/2006/relationships/customXml" Target="../ink/ink4493.xml"/><Relationship Id="rId216" Type="http://schemas.openxmlformats.org/officeDocument/2006/relationships/customXml" Target="../ink/ink4549.xml"/><Relationship Id="rId258" Type="http://schemas.openxmlformats.org/officeDocument/2006/relationships/customXml" Target="../ink/ink4591.xml"/><Relationship Id="rId22" Type="http://schemas.openxmlformats.org/officeDocument/2006/relationships/customXml" Target="../ink/ink4355.xml"/><Relationship Id="rId64" Type="http://schemas.openxmlformats.org/officeDocument/2006/relationships/customXml" Target="../ink/ink4397.xml"/><Relationship Id="rId118" Type="http://schemas.openxmlformats.org/officeDocument/2006/relationships/customXml" Target="../ink/ink4451.xml"/><Relationship Id="rId171" Type="http://schemas.openxmlformats.org/officeDocument/2006/relationships/customXml" Target="../ink/ink4504.xml"/><Relationship Id="rId227" Type="http://schemas.openxmlformats.org/officeDocument/2006/relationships/customXml" Target="../ink/ink4560.xml"/><Relationship Id="rId269" Type="http://schemas.openxmlformats.org/officeDocument/2006/relationships/customXml" Target="../ink/ink4602.xml"/></Relationships>
</file>

<file path=ppt/slides/_rels/slide6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41.xml"/><Relationship Id="rId21" Type="http://schemas.openxmlformats.org/officeDocument/2006/relationships/customXml" Target="../ink/ink4645.xml"/><Relationship Id="rId63" Type="http://schemas.openxmlformats.org/officeDocument/2006/relationships/customXml" Target="../ink/ink4687.xml"/><Relationship Id="rId159" Type="http://schemas.openxmlformats.org/officeDocument/2006/relationships/customXml" Target="../ink/ink4783.xml"/><Relationship Id="rId170" Type="http://schemas.openxmlformats.org/officeDocument/2006/relationships/customXml" Target="../ink/ink4794.xml"/><Relationship Id="rId191" Type="http://schemas.openxmlformats.org/officeDocument/2006/relationships/customXml" Target="../ink/ink4815.xml"/><Relationship Id="rId205" Type="http://schemas.openxmlformats.org/officeDocument/2006/relationships/customXml" Target="../ink/ink4829.xml"/><Relationship Id="rId226" Type="http://schemas.openxmlformats.org/officeDocument/2006/relationships/customXml" Target="../ink/ink4850.xml"/><Relationship Id="rId247" Type="http://schemas.openxmlformats.org/officeDocument/2006/relationships/customXml" Target="../ink/ink4871.xml"/><Relationship Id="rId107" Type="http://schemas.openxmlformats.org/officeDocument/2006/relationships/customXml" Target="../ink/ink4731.xml"/><Relationship Id="rId11" Type="http://schemas.openxmlformats.org/officeDocument/2006/relationships/customXml" Target="../ink/ink4635.xml"/><Relationship Id="rId32" Type="http://schemas.openxmlformats.org/officeDocument/2006/relationships/customXml" Target="../ink/ink4656.xml"/><Relationship Id="rId53" Type="http://schemas.openxmlformats.org/officeDocument/2006/relationships/customXml" Target="../ink/ink4677.xml"/><Relationship Id="rId74" Type="http://schemas.openxmlformats.org/officeDocument/2006/relationships/customXml" Target="../ink/ink4698.xml"/><Relationship Id="rId128" Type="http://schemas.openxmlformats.org/officeDocument/2006/relationships/customXml" Target="../ink/ink4752.xml"/><Relationship Id="rId149" Type="http://schemas.openxmlformats.org/officeDocument/2006/relationships/customXml" Target="../ink/ink4773.xml"/><Relationship Id="rId5" Type="http://schemas.openxmlformats.org/officeDocument/2006/relationships/customXml" Target="../ink/ink4629.xml"/><Relationship Id="rId95" Type="http://schemas.openxmlformats.org/officeDocument/2006/relationships/customXml" Target="../ink/ink4719.xml"/><Relationship Id="rId160" Type="http://schemas.openxmlformats.org/officeDocument/2006/relationships/customXml" Target="../ink/ink4784.xml"/><Relationship Id="rId181" Type="http://schemas.openxmlformats.org/officeDocument/2006/relationships/customXml" Target="../ink/ink4805.xml"/><Relationship Id="rId216" Type="http://schemas.openxmlformats.org/officeDocument/2006/relationships/customXml" Target="../ink/ink4840.xml"/><Relationship Id="rId237" Type="http://schemas.openxmlformats.org/officeDocument/2006/relationships/customXml" Target="../ink/ink4861.xml"/><Relationship Id="rId258" Type="http://schemas.openxmlformats.org/officeDocument/2006/relationships/customXml" Target="../ink/ink4882.xml"/><Relationship Id="rId22" Type="http://schemas.openxmlformats.org/officeDocument/2006/relationships/customXml" Target="../ink/ink4646.xml"/><Relationship Id="rId43" Type="http://schemas.openxmlformats.org/officeDocument/2006/relationships/customXml" Target="../ink/ink4667.xml"/><Relationship Id="rId64" Type="http://schemas.openxmlformats.org/officeDocument/2006/relationships/customXml" Target="../ink/ink4688.xml"/><Relationship Id="rId118" Type="http://schemas.openxmlformats.org/officeDocument/2006/relationships/customXml" Target="../ink/ink4742.xml"/><Relationship Id="rId139" Type="http://schemas.openxmlformats.org/officeDocument/2006/relationships/customXml" Target="../ink/ink4763.xml"/><Relationship Id="rId85" Type="http://schemas.openxmlformats.org/officeDocument/2006/relationships/customXml" Target="../ink/ink4709.xml"/><Relationship Id="rId150" Type="http://schemas.openxmlformats.org/officeDocument/2006/relationships/customXml" Target="../ink/ink4774.xml"/><Relationship Id="rId171" Type="http://schemas.openxmlformats.org/officeDocument/2006/relationships/customXml" Target="../ink/ink4795.xml"/><Relationship Id="rId192" Type="http://schemas.openxmlformats.org/officeDocument/2006/relationships/customXml" Target="../ink/ink4816.xml"/><Relationship Id="rId206" Type="http://schemas.openxmlformats.org/officeDocument/2006/relationships/customXml" Target="../ink/ink4830.xml"/><Relationship Id="rId227" Type="http://schemas.openxmlformats.org/officeDocument/2006/relationships/customXml" Target="../ink/ink4851.xml"/><Relationship Id="rId248" Type="http://schemas.openxmlformats.org/officeDocument/2006/relationships/customXml" Target="../ink/ink4872.xml"/><Relationship Id="rId12" Type="http://schemas.openxmlformats.org/officeDocument/2006/relationships/customXml" Target="../ink/ink4636.xml"/><Relationship Id="rId33" Type="http://schemas.openxmlformats.org/officeDocument/2006/relationships/customXml" Target="../ink/ink4657.xml"/><Relationship Id="rId108" Type="http://schemas.openxmlformats.org/officeDocument/2006/relationships/customXml" Target="../ink/ink4732.xml"/><Relationship Id="rId129" Type="http://schemas.openxmlformats.org/officeDocument/2006/relationships/customXml" Target="../ink/ink4753.xml"/><Relationship Id="rId54" Type="http://schemas.openxmlformats.org/officeDocument/2006/relationships/customXml" Target="../ink/ink4678.xml"/><Relationship Id="rId75" Type="http://schemas.openxmlformats.org/officeDocument/2006/relationships/customXml" Target="../ink/ink4699.xml"/><Relationship Id="rId96" Type="http://schemas.openxmlformats.org/officeDocument/2006/relationships/customXml" Target="../ink/ink4720.xml"/><Relationship Id="rId140" Type="http://schemas.openxmlformats.org/officeDocument/2006/relationships/customXml" Target="../ink/ink4764.xml"/><Relationship Id="rId161" Type="http://schemas.openxmlformats.org/officeDocument/2006/relationships/customXml" Target="../ink/ink4785.xml"/><Relationship Id="rId182" Type="http://schemas.openxmlformats.org/officeDocument/2006/relationships/customXml" Target="../ink/ink4806.xml"/><Relationship Id="rId217" Type="http://schemas.openxmlformats.org/officeDocument/2006/relationships/customXml" Target="../ink/ink4841.xml"/><Relationship Id="rId6" Type="http://schemas.openxmlformats.org/officeDocument/2006/relationships/customXml" Target="../ink/ink4630.xml"/><Relationship Id="rId238" Type="http://schemas.openxmlformats.org/officeDocument/2006/relationships/customXml" Target="../ink/ink4862.xml"/><Relationship Id="rId259" Type="http://schemas.openxmlformats.org/officeDocument/2006/relationships/customXml" Target="../ink/ink4883.xml"/><Relationship Id="rId23" Type="http://schemas.openxmlformats.org/officeDocument/2006/relationships/customXml" Target="../ink/ink4647.xml"/><Relationship Id="rId119" Type="http://schemas.openxmlformats.org/officeDocument/2006/relationships/customXml" Target="../ink/ink4743.xml"/><Relationship Id="rId44" Type="http://schemas.openxmlformats.org/officeDocument/2006/relationships/customXml" Target="../ink/ink4668.xml"/><Relationship Id="rId65" Type="http://schemas.openxmlformats.org/officeDocument/2006/relationships/customXml" Target="../ink/ink4689.xml"/><Relationship Id="rId86" Type="http://schemas.openxmlformats.org/officeDocument/2006/relationships/customXml" Target="../ink/ink4710.xml"/><Relationship Id="rId130" Type="http://schemas.openxmlformats.org/officeDocument/2006/relationships/customXml" Target="../ink/ink4754.xml"/><Relationship Id="rId151" Type="http://schemas.openxmlformats.org/officeDocument/2006/relationships/customXml" Target="../ink/ink4775.xml"/><Relationship Id="rId172" Type="http://schemas.openxmlformats.org/officeDocument/2006/relationships/customXml" Target="../ink/ink4796.xml"/><Relationship Id="rId193" Type="http://schemas.openxmlformats.org/officeDocument/2006/relationships/customXml" Target="../ink/ink4817.xml"/><Relationship Id="rId207" Type="http://schemas.openxmlformats.org/officeDocument/2006/relationships/customXml" Target="../ink/ink4831.xml"/><Relationship Id="rId228" Type="http://schemas.openxmlformats.org/officeDocument/2006/relationships/customXml" Target="../ink/ink4852.xml"/><Relationship Id="rId249" Type="http://schemas.openxmlformats.org/officeDocument/2006/relationships/customXml" Target="../ink/ink4873.xml"/><Relationship Id="rId13" Type="http://schemas.openxmlformats.org/officeDocument/2006/relationships/customXml" Target="../ink/ink4637.xml"/><Relationship Id="rId109" Type="http://schemas.openxmlformats.org/officeDocument/2006/relationships/customXml" Target="../ink/ink4733.xml"/><Relationship Id="rId260" Type="http://schemas.openxmlformats.org/officeDocument/2006/relationships/customXml" Target="../ink/ink4884.xml"/><Relationship Id="rId34" Type="http://schemas.openxmlformats.org/officeDocument/2006/relationships/customXml" Target="../ink/ink4658.xml"/><Relationship Id="rId55" Type="http://schemas.openxmlformats.org/officeDocument/2006/relationships/customXml" Target="../ink/ink4679.xml"/><Relationship Id="rId76" Type="http://schemas.openxmlformats.org/officeDocument/2006/relationships/customXml" Target="../ink/ink4700.xml"/><Relationship Id="rId97" Type="http://schemas.openxmlformats.org/officeDocument/2006/relationships/customXml" Target="../ink/ink4721.xml"/><Relationship Id="rId120" Type="http://schemas.openxmlformats.org/officeDocument/2006/relationships/customXml" Target="../ink/ink4744.xml"/><Relationship Id="rId141" Type="http://schemas.openxmlformats.org/officeDocument/2006/relationships/customXml" Target="../ink/ink4765.xml"/><Relationship Id="rId7" Type="http://schemas.openxmlformats.org/officeDocument/2006/relationships/customXml" Target="../ink/ink4631.xml"/><Relationship Id="rId162" Type="http://schemas.openxmlformats.org/officeDocument/2006/relationships/customXml" Target="../ink/ink4786.xml"/><Relationship Id="rId183" Type="http://schemas.openxmlformats.org/officeDocument/2006/relationships/customXml" Target="../ink/ink4807.xml"/><Relationship Id="rId218" Type="http://schemas.openxmlformats.org/officeDocument/2006/relationships/customXml" Target="../ink/ink4842.xml"/><Relationship Id="rId239" Type="http://schemas.openxmlformats.org/officeDocument/2006/relationships/customXml" Target="../ink/ink4863.xml"/><Relationship Id="rId250" Type="http://schemas.openxmlformats.org/officeDocument/2006/relationships/customXml" Target="../ink/ink4874.xml"/><Relationship Id="rId24" Type="http://schemas.openxmlformats.org/officeDocument/2006/relationships/customXml" Target="../ink/ink4648.xml"/><Relationship Id="rId45" Type="http://schemas.openxmlformats.org/officeDocument/2006/relationships/customXml" Target="../ink/ink4669.xml"/><Relationship Id="rId66" Type="http://schemas.openxmlformats.org/officeDocument/2006/relationships/customXml" Target="../ink/ink4690.xml"/><Relationship Id="rId87" Type="http://schemas.openxmlformats.org/officeDocument/2006/relationships/customXml" Target="../ink/ink4711.xml"/><Relationship Id="rId110" Type="http://schemas.openxmlformats.org/officeDocument/2006/relationships/customXml" Target="../ink/ink4734.xml"/><Relationship Id="rId131" Type="http://schemas.openxmlformats.org/officeDocument/2006/relationships/customXml" Target="../ink/ink4755.xml"/><Relationship Id="rId152" Type="http://schemas.openxmlformats.org/officeDocument/2006/relationships/customXml" Target="../ink/ink4776.xml"/><Relationship Id="rId173" Type="http://schemas.openxmlformats.org/officeDocument/2006/relationships/customXml" Target="../ink/ink4797.xml"/><Relationship Id="rId194" Type="http://schemas.openxmlformats.org/officeDocument/2006/relationships/customXml" Target="../ink/ink4818.xml"/><Relationship Id="rId208" Type="http://schemas.openxmlformats.org/officeDocument/2006/relationships/customXml" Target="../ink/ink4832.xml"/><Relationship Id="rId229" Type="http://schemas.openxmlformats.org/officeDocument/2006/relationships/customXml" Target="../ink/ink4853.xml"/><Relationship Id="rId240" Type="http://schemas.openxmlformats.org/officeDocument/2006/relationships/customXml" Target="../ink/ink4864.xml"/><Relationship Id="rId261" Type="http://schemas.openxmlformats.org/officeDocument/2006/relationships/customXml" Target="../ink/ink4885.xml"/><Relationship Id="rId14" Type="http://schemas.openxmlformats.org/officeDocument/2006/relationships/customXml" Target="../ink/ink4638.xml"/><Relationship Id="rId35" Type="http://schemas.openxmlformats.org/officeDocument/2006/relationships/customXml" Target="../ink/ink4659.xml"/><Relationship Id="rId56" Type="http://schemas.openxmlformats.org/officeDocument/2006/relationships/customXml" Target="../ink/ink4680.xml"/><Relationship Id="rId77" Type="http://schemas.openxmlformats.org/officeDocument/2006/relationships/customXml" Target="../ink/ink4701.xml"/><Relationship Id="rId100" Type="http://schemas.openxmlformats.org/officeDocument/2006/relationships/customXml" Target="../ink/ink4724.xml"/><Relationship Id="rId8" Type="http://schemas.openxmlformats.org/officeDocument/2006/relationships/customXml" Target="../ink/ink4632.xml"/><Relationship Id="rId98" Type="http://schemas.openxmlformats.org/officeDocument/2006/relationships/customXml" Target="../ink/ink4722.xml"/><Relationship Id="rId121" Type="http://schemas.openxmlformats.org/officeDocument/2006/relationships/customXml" Target="../ink/ink4745.xml"/><Relationship Id="rId142" Type="http://schemas.openxmlformats.org/officeDocument/2006/relationships/customXml" Target="../ink/ink4766.xml"/><Relationship Id="rId163" Type="http://schemas.openxmlformats.org/officeDocument/2006/relationships/customXml" Target="../ink/ink4787.xml"/><Relationship Id="rId184" Type="http://schemas.openxmlformats.org/officeDocument/2006/relationships/customXml" Target="../ink/ink4808.xml"/><Relationship Id="rId219" Type="http://schemas.openxmlformats.org/officeDocument/2006/relationships/customXml" Target="../ink/ink4843.xml"/><Relationship Id="rId230" Type="http://schemas.openxmlformats.org/officeDocument/2006/relationships/customXml" Target="../ink/ink4854.xml"/><Relationship Id="rId251" Type="http://schemas.openxmlformats.org/officeDocument/2006/relationships/customXml" Target="../ink/ink4875.xml"/><Relationship Id="rId25" Type="http://schemas.openxmlformats.org/officeDocument/2006/relationships/customXml" Target="../ink/ink4649.xml"/><Relationship Id="rId46" Type="http://schemas.openxmlformats.org/officeDocument/2006/relationships/customXml" Target="../ink/ink4670.xml"/><Relationship Id="rId67" Type="http://schemas.openxmlformats.org/officeDocument/2006/relationships/customXml" Target="../ink/ink4691.xml"/><Relationship Id="rId88" Type="http://schemas.openxmlformats.org/officeDocument/2006/relationships/customXml" Target="../ink/ink4712.xml"/><Relationship Id="rId111" Type="http://schemas.openxmlformats.org/officeDocument/2006/relationships/customXml" Target="../ink/ink4735.xml"/><Relationship Id="rId132" Type="http://schemas.openxmlformats.org/officeDocument/2006/relationships/customXml" Target="../ink/ink4756.xml"/><Relationship Id="rId153" Type="http://schemas.openxmlformats.org/officeDocument/2006/relationships/customXml" Target="../ink/ink4777.xml"/><Relationship Id="rId174" Type="http://schemas.openxmlformats.org/officeDocument/2006/relationships/customXml" Target="../ink/ink4798.xml"/><Relationship Id="rId195" Type="http://schemas.openxmlformats.org/officeDocument/2006/relationships/customXml" Target="../ink/ink4819.xml"/><Relationship Id="rId209" Type="http://schemas.openxmlformats.org/officeDocument/2006/relationships/customXml" Target="../ink/ink4833.xml"/><Relationship Id="rId220" Type="http://schemas.openxmlformats.org/officeDocument/2006/relationships/customXml" Target="../ink/ink4844.xml"/><Relationship Id="rId241" Type="http://schemas.openxmlformats.org/officeDocument/2006/relationships/customXml" Target="../ink/ink4865.xml"/><Relationship Id="rId15" Type="http://schemas.openxmlformats.org/officeDocument/2006/relationships/customXml" Target="../ink/ink4639.xml"/><Relationship Id="rId36" Type="http://schemas.openxmlformats.org/officeDocument/2006/relationships/customXml" Target="../ink/ink4660.xml"/><Relationship Id="rId57" Type="http://schemas.openxmlformats.org/officeDocument/2006/relationships/customXml" Target="../ink/ink4681.xml"/><Relationship Id="rId262" Type="http://schemas.openxmlformats.org/officeDocument/2006/relationships/customXml" Target="../ink/ink4886.xml"/><Relationship Id="rId78" Type="http://schemas.openxmlformats.org/officeDocument/2006/relationships/customXml" Target="../ink/ink4702.xml"/><Relationship Id="rId99" Type="http://schemas.openxmlformats.org/officeDocument/2006/relationships/customXml" Target="../ink/ink4723.xml"/><Relationship Id="rId101" Type="http://schemas.openxmlformats.org/officeDocument/2006/relationships/customXml" Target="../ink/ink4725.xml"/><Relationship Id="rId122" Type="http://schemas.openxmlformats.org/officeDocument/2006/relationships/customXml" Target="../ink/ink4746.xml"/><Relationship Id="rId143" Type="http://schemas.openxmlformats.org/officeDocument/2006/relationships/customXml" Target="../ink/ink4767.xml"/><Relationship Id="rId164" Type="http://schemas.openxmlformats.org/officeDocument/2006/relationships/customXml" Target="../ink/ink4788.xml"/><Relationship Id="rId185" Type="http://schemas.openxmlformats.org/officeDocument/2006/relationships/customXml" Target="../ink/ink4809.xml"/><Relationship Id="rId9" Type="http://schemas.openxmlformats.org/officeDocument/2006/relationships/customXml" Target="../ink/ink4633.xml"/><Relationship Id="rId210" Type="http://schemas.openxmlformats.org/officeDocument/2006/relationships/customXml" Target="../ink/ink4834.xml"/><Relationship Id="rId26" Type="http://schemas.openxmlformats.org/officeDocument/2006/relationships/customXml" Target="../ink/ink4650.xml"/><Relationship Id="rId231" Type="http://schemas.openxmlformats.org/officeDocument/2006/relationships/customXml" Target="../ink/ink4855.xml"/><Relationship Id="rId252" Type="http://schemas.openxmlformats.org/officeDocument/2006/relationships/customXml" Target="../ink/ink4876.xml"/><Relationship Id="rId47" Type="http://schemas.openxmlformats.org/officeDocument/2006/relationships/customXml" Target="../ink/ink4671.xml"/><Relationship Id="rId68" Type="http://schemas.openxmlformats.org/officeDocument/2006/relationships/customXml" Target="../ink/ink4692.xml"/><Relationship Id="rId89" Type="http://schemas.openxmlformats.org/officeDocument/2006/relationships/customXml" Target="../ink/ink4713.xml"/><Relationship Id="rId112" Type="http://schemas.openxmlformats.org/officeDocument/2006/relationships/customXml" Target="../ink/ink4736.xml"/><Relationship Id="rId133" Type="http://schemas.openxmlformats.org/officeDocument/2006/relationships/customXml" Target="../ink/ink4757.xml"/><Relationship Id="rId154" Type="http://schemas.openxmlformats.org/officeDocument/2006/relationships/customXml" Target="../ink/ink4778.xml"/><Relationship Id="rId175" Type="http://schemas.openxmlformats.org/officeDocument/2006/relationships/customXml" Target="../ink/ink4799.xml"/><Relationship Id="rId196" Type="http://schemas.openxmlformats.org/officeDocument/2006/relationships/customXml" Target="../ink/ink4820.xml"/><Relationship Id="rId200" Type="http://schemas.openxmlformats.org/officeDocument/2006/relationships/customXml" Target="../ink/ink4824.xml"/><Relationship Id="rId16" Type="http://schemas.openxmlformats.org/officeDocument/2006/relationships/customXml" Target="../ink/ink4640.xml"/><Relationship Id="rId221" Type="http://schemas.openxmlformats.org/officeDocument/2006/relationships/customXml" Target="../ink/ink4845.xml"/><Relationship Id="rId242" Type="http://schemas.openxmlformats.org/officeDocument/2006/relationships/customXml" Target="../ink/ink4866.xml"/><Relationship Id="rId263" Type="http://schemas.openxmlformats.org/officeDocument/2006/relationships/customXml" Target="../ink/ink4887.xml"/><Relationship Id="rId37" Type="http://schemas.openxmlformats.org/officeDocument/2006/relationships/customXml" Target="../ink/ink4661.xml"/><Relationship Id="rId58" Type="http://schemas.openxmlformats.org/officeDocument/2006/relationships/customXml" Target="../ink/ink4682.xml"/><Relationship Id="rId79" Type="http://schemas.openxmlformats.org/officeDocument/2006/relationships/customXml" Target="../ink/ink4703.xml"/><Relationship Id="rId102" Type="http://schemas.openxmlformats.org/officeDocument/2006/relationships/customXml" Target="../ink/ink4726.xml"/><Relationship Id="rId123" Type="http://schemas.openxmlformats.org/officeDocument/2006/relationships/customXml" Target="../ink/ink4747.xml"/><Relationship Id="rId144" Type="http://schemas.openxmlformats.org/officeDocument/2006/relationships/customXml" Target="../ink/ink4768.xml"/><Relationship Id="rId90" Type="http://schemas.openxmlformats.org/officeDocument/2006/relationships/customXml" Target="../ink/ink4714.xml"/><Relationship Id="rId165" Type="http://schemas.openxmlformats.org/officeDocument/2006/relationships/customXml" Target="../ink/ink4789.xml"/><Relationship Id="rId186" Type="http://schemas.openxmlformats.org/officeDocument/2006/relationships/customXml" Target="../ink/ink4810.xml"/><Relationship Id="rId211" Type="http://schemas.openxmlformats.org/officeDocument/2006/relationships/customXml" Target="../ink/ink4835.xml"/><Relationship Id="rId232" Type="http://schemas.openxmlformats.org/officeDocument/2006/relationships/customXml" Target="../ink/ink4856.xml"/><Relationship Id="rId253" Type="http://schemas.openxmlformats.org/officeDocument/2006/relationships/customXml" Target="../ink/ink4877.xml"/><Relationship Id="rId27" Type="http://schemas.openxmlformats.org/officeDocument/2006/relationships/customXml" Target="../ink/ink4651.xml"/><Relationship Id="rId48" Type="http://schemas.openxmlformats.org/officeDocument/2006/relationships/customXml" Target="../ink/ink4672.xml"/><Relationship Id="rId69" Type="http://schemas.openxmlformats.org/officeDocument/2006/relationships/customXml" Target="../ink/ink4693.xml"/><Relationship Id="rId113" Type="http://schemas.openxmlformats.org/officeDocument/2006/relationships/customXml" Target="../ink/ink4737.xml"/><Relationship Id="rId134" Type="http://schemas.openxmlformats.org/officeDocument/2006/relationships/customXml" Target="../ink/ink4758.xml"/><Relationship Id="rId80" Type="http://schemas.openxmlformats.org/officeDocument/2006/relationships/customXml" Target="../ink/ink4704.xml"/><Relationship Id="rId155" Type="http://schemas.openxmlformats.org/officeDocument/2006/relationships/customXml" Target="../ink/ink4779.xml"/><Relationship Id="rId176" Type="http://schemas.openxmlformats.org/officeDocument/2006/relationships/customXml" Target="../ink/ink4800.xml"/><Relationship Id="rId197" Type="http://schemas.openxmlformats.org/officeDocument/2006/relationships/customXml" Target="../ink/ink4821.xml"/><Relationship Id="rId201" Type="http://schemas.openxmlformats.org/officeDocument/2006/relationships/customXml" Target="../ink/ink4825.xml"/><Relationship Id="rId222" Type="http://schemas.openxmlformats.org/officeDocument/2006/relationships/customXml" Target="../ink/ink4846.xml"/><Relationship Id="rId243" Type="http://schemas.openxmlformats.org/officeDocument/2006/relationships/customXml" Target="../ink/ink4867.xml"/><Relationship Id="rId264" Type="http://schemas.openxmlformats.org/officeDocument/2006/relationships/customXml" Target="../ink/ink4888.xml"/><Relationship Id="rId17" Type="http://schemas.openxmlformats.org/officeDocument/2006/relationships/customXml" Target="../ink/ink4641.xml"/><Relationship Id="rId38" Type="http://schemas.openxmlformats.org/officeDocument/2006/relationships/customXml" Target="../ink/ink4662.xml"/><Relationship Id="rId59" Type="http://schemas.openxmlformats.org/officeDocument/2006/relationships/customXml" Target="../ink/ink4683.xml"/><Relationship Id="rId103" Type="http://schemas.openxmlformats.org/officeDocument/2006/relationships/customXml" Target="../ink/ink4727.xml"/><Relationship Id="rId124" Type="http://schemas.openxmlformats.org/officeDocument/2006/relationships/customXml" Target="../ink/ink4748.xml"/><Relationship Id="rId70" Type="http://schemas.openxmlformats.org/officeDocument/2006/relationships/customXml" Target="../ink/ink4694.xml"/><Relationship Id="rId91" Type="http://schemas.openxmlformats.org/officeDocument/2006/relationships/customXml" Target="../ink/ink4715.xml"/><Relationship Id="rId145" Type="http://schemas.openxmlformats.org/officeDocument/2006/relationships/customXml" Target="../ink/ink4769.xml"/><Relationship Id="rId166" Type="http://schemas.openxmlformats.org/officeDocument/2006/relationships/customXml" Target="../ink/ink4790.xml"/><Relationship Id="rId187" Type="http://schemas.openxmlformats.org/officeDocument/2006/relationships/customXml" Target="../ink/ink4811.xml"/><Relationship Id="rId1" Type="http://schemas.openxmlformats.org/officeDocument/2006/relationships/tags" Target="../tags/tag128.xml"/><Relationship Id="rId212" Type="http://schemas.openxmlformats.org/officeDocument/2006/relationships/customXml" Target="../ink/ink4836.xml"/><Relationship Id="rId233" Type="http://schemas.openxmlformats.org/officeDocument/2006/relationships/customXml" Target="../ink/ink4857.xml"/><Relationship Id="rId254" Type="http://schemas.openxmlformats.org/officeDocument/2006/relationships/customXml" Target="../ink/ink4878.xml"/><Relationship Id="rId28" Type="http://schemas.openxmlformats.org/officeDocument/2006/relationships/customXml" Target="../ink/ink4652.xml"/><Relationship Id="rId49" Type="http://schemas.openxmlformats.org/officeDocument/2006/relationships/customXml" Target="../ink/ink4673.xml"/><Relationship Id="rId114" Type="http://schemas.openxmlformats.org/officeDocument/2006/relationships/customXml" Target="../ink/ink4738.xml"/><Relationship Id="rId60" Type="http://schemas.openxmlformats.org/officeDocument/2006/relationships/customXml" Target="../ink/ink4684.xml"/><Relationship Id="rId81" Type="http://schemas.openxmlformats.org/officeDocument/2006/relationships/customXml" Target="../ink/ink4705.xml"/><Relationship Id="rId135" Type="http://schemas.openxmlformats.org/officeDocument/2006/relationships/customXml" Target="../ink/ink4759.xml"/><Relationship Id="rId156" Type="http://schemas.openxmlformats.org/officeDocument/2006/relationships/customXml" Target="../ink/ink4780.xml"/><Relationship Id="rId177" Type="http://schemas.openxmlformats.org/officeDocument/2006/relationships/customXml" Target="../ink/ink4801.xml"/><Relationship Id="rId198" Type="http://schemas.openxmlformats.org/officeDocument/2006/relationships/customXml" Target="../ink/ink4822.xml"/><Relationship Id="rId202" Type="http://schemas.openxmlformats.org/officeDocument/2006/relationships/customXml" Target="../ink/ink4826.xml"/><Relationship Id="rId223" Type="http://schemas.openxmlformats.org/officeDocument/2006/relationships/customXml" Target="../ink/ink4847.xml"/><Relationship Id="rId244" Type="http://schemas.openxmlformats.org/officeDocument/2006/relationships/customXml" Target="../ink/ink4868.xml"/><Relationship Id="rId18" Type="http://schemas.openxmlformats.org/officeDocument/2006/relationships/customXml" Target="../ink/ink4642.xml"/><Relationship Id="rId39" Type="http://schemas.openxmlformats.org/officeDocument/2006/relationships/customXml" Target="../ink/ink4663.xml"/><Relationship Id="rId50" Type="http://schemas.openxmlformats.org/officeDocument/2006/relationships/customXml" Target="../ink/ink4674.xml"/><Relationship Id="rId104" Type="http://schemas.openxmlformats.org/officeDocument/2006/relationships/customXml" Target="../ink/ink4728.xml"/><Relationship Id="rId125" Type="http://schemas.openxmlformats.org/officeDocument/2006/relationships/customXml" Target="../ink/ink4749.xml"/><Relationship Id="rId146" Type="http://schemas.openxmlformats.org/officeDocument/2006/relationships/customXml" Target="../ink/ink4770.xml"/><Relationship Id="rId167" Type="http://schemas.openxmlformats.org/officeDocument/2006/relationships/customXml" Target="../ink/ink4791.xml"/><Relationship Id="rId188" Type="http://schemas.openxmlformats.org/officeDocument/2006/relationships/customXml" Target="../ink/ink4812.xml"/><Relationship Id="rId71" Type="http://schemas.openxmlformats.org/officeDocument/2006/relationships/customXml" Target="../ink/ink4695.xml"/><Relationship Id="rId92" Type="http://schemas.openxmlformats.org/officeDocument/2006/relationships/customXml" Target="../ink/ink4716.xml"/><Relationship Id="rId213" Type="http://schemas.openxmlformats.org/officeDocument/2006/relationships/customXml" Target="../ink/ink4837.xml"/><Relationship Id="rId234" Type="http://schemas.openxmlformats.org/officeDocument/2006/relationships/customXml" Target="../ink/ink4858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653.xml"/><Relationship Id="rId255" Type="http://schemas.openxmlformats.org/officeDocument/2006/relationships/customXml" Target="../ink/ink4879.xml"/><Relationship Id="rId40" Type="http://schemas.openxmlformats.org/officeDocument/2006/relationships/customXml" Target="../ink/ink4664.xml"/><Relationship Id="rId115" Type="http://schemas.openxmlformats.org/officeDocument/2006/relationships/customXml" Target="../ink/ink4739.xml"/><Relationship Id="rId136" Type="http://schemas.openxmlformats.org/officeDocument/2006/relationships/customXml" Target="../ink/ink4760.xml"/><Relationship Id="rId157" Type="http://schemas.openxmlformats.org/officeDocument/2006/relationships/customXml" Target="../ink/ink4781.xml"/><Relationship Id="rId178" Type="http://schemas.openxmlformats.org/officeDocument/2006/relationships/customXml" Target="../ink/ink4802.xml"/><Relationship Id="rId61" Type="http://schemas.openxmlformats.org/officeDocument/2006/relationships/customXml" Target="../ink/ink4685.xml"/><Relationship Id="rId82" Type="http://schemas.openxmlformats.org/officeDocument/2006/relationships/customXml" Target="../ink/ink4706.xml"/><Relationship Id="rId199" Type="http://schemas.openxmlformats.org/officeDocument/2006/relationships/customXml" Target="../ink/ink4823.xml"/><Relationship Id="rId203" Type="http://schemas.openxmlformats.org/officeDocument/2006/relationships/customXml" Target="../ink/ink4827.xml"/><Relationship Id="rId19" Type="http://schemas.openxmlformats.org/officeDocument/2006/relationships/customXml" Target="../ink/ink4643.xml"/><Relationship Id="rId224" Type="http://schemas.openxmlformats.org/officeDocument/2006/relationships/customXml" Target="../ink/ink4848.xml"/><Relationship Id="rId245" Type="http://schemas.openxmlformats.org/officeDocument/2006/relationships/customXml" Target="../ink/ink4869.xml"/><Relationship Id="rId30" Type="http://schemas.openxmlformats.org/officeDocument/2006/relationships/customXml" Target="../ink/ink4654.xml"/><Relationship Id="rId105" Type="http://schemas.openxmlformats.org/officeDocument/2006/relationships/customXml" Target="../ink/ink4729.xml"/><Relationship Id="rId126" Type="http://schemas.openxmlformats.org/officeDocument/2006/relationships/customXml" Target="../ink/ink4750.xml"/><Relationship Id="rId147" Type="http://schemas.openxmlformats.org/officeDocument/2006/relationships/customXml" Target="../ink/ink4771.xml"/><Relationship Id="rId168" Type="http://schemas.openxmlformats.org/officeDocument/2006/relationships/customXml" Target="../ink/ink4792.xml"/><Relationship Id="rId51" Type="http://schemas.openxmlformats.org/officeDocument/2006/relationships/customXml" Target="../ink/ink4675.xml"/><Relationship Id="rId72" Type="http://schemas.openxmlformats.org/officeDocument/2006/relationships/customXml" Target="../ink/ink4696.xml"/><Relationship Id="rId93" Type="http://schemas.openxmlformats.org/officeDocument/2006/relationships/customXml" Target="../ink/ink4717.xml"/><Relationship Id="rId189" Type="http://schemas.openxmlformats.org/officeDocument/2006/relationships/customXml" Target="../ink/ink4813.xml"/><Relationship Id="rId3" Type="http://schemas.openxmlformats.org/officeDocument/2006/relationships/customXml" Target="../ink/ink4627.xml"/><Relationship Id="rId214" Type="http://schemas.openxmlformats.org/officeDocument/2006/relationships/customXml" Target="../ink/ink4838.xml"/><Relationship Id="rId235" Type="http://schemas.openxmlformats.org/officeDocument/2006/relationships/customXml" Target="../ink/ink4859.xml"/><Relationship Id="rId256" Type="http://schemas.openxmlformats.org/officeDocument/2006/relationships/customXml" Target="../ink/ink4880.xml"/><Relationship Id="rId116" Type="http://schemas.openxmlformats.org/officeDocument/2006/relationships/customXml" Target="../ink/ink4740.xml"/><Relationship Id="rId137" Type="http://schemas.openxmlformats.org/officeDocument/2006/relationships/customXml" Target="../ink/ink4761.xml"/><Relationship Id="rId158" Type="http://schemas.openxmlformats.org/officeDocument/2006/relationships/customXml" Target="../ink/ink4782.xml"/><Relationship Id="rId20" Type="http://schemas.openxmlformats.org/officeDocument/2006/relationships/customXml" Target="../ink/ink4644.xml"/><Relationship Id="rId41" Type="http://schemas.openxmlformats.org/officeDocument/2006/relationships/customXml" Target="../ink/ink4665.xml"/><Relationship Id="rId62" Type="http://schemas.openxmlformats.org/officeDocument/2006/relationships/customXml" Target="../ink/ink4686.xml"/><Relationship Id="rId83" Type="http://schemas.openxmlformats.org/officeDocument/2006/relationships/customXml" Target="../ink/ink4707.xml"/><Relationship Id="rId179" Type="http://schemas.openxmlformats.org/officeDocument/2006/relationships/customXml" Target="../ink/ink4803.xml"/><Relationship Id="rId190" Type="http://schemas.openxmlformats.org/officeDocument/2006/relationships/customXml" Target="../ink/ink4814.xml"/><Relationship Id="rId204" Type="http://schemas.openxmlformats.org/officeDocument/2006/relationships/customXml" Target="../ink/ink4828.xml"/><Relationship Id="rId225" Type="http://schemas.openxmlformats.org/officeDocument/2006/relationships/customXml" Target="../ink/ink4849.xml"/><Relationship Id="rId246" Type="http://schemas.openxmlformats.org/officeDocument/2006/relationships/customXml" Target="../ink/ink4870.xml"/><Relationship Id="rId106" Type="http://schemas.openxmlformats.org/officeDocument/2006/relationships/customXml" Target="../ink/ink4730.xml"/><Relationship Id="rId127" Type="http://schemas.openxmlformats.org/officeDocument/2006/relationships/customXml" Target="../ink/ink4751.xml"/><Relationship Id="rId10" Type="http://schemas.openxmlformats.org/officeDocument/2006/relationships/customXml" Target="../ink/ink4634.xml"/><Relationship Id="rId31" Type="http://schemas.openxmlformats.org/officeDocument/2006/relationships/customXml" Target="../ink/ink4655.xml"/><Relationship Id="rId52" Type="http://schemas.openxmlformats.org/officeDocument/2006/relationships/customXml" Target="../ink/ink4676.xml"/><Relationship Id="rId73" Type="http://schemas.openxmlformats.org/officeDocument/2006/relationships/customXml" Target="../ink/ink4697.xml"/><Relationship Id="rId94" Type="http://schemas.openxmlformats.org/officeDocument/2006/relationships/customXml" Target="../ink/ink4718.xml"/><Relationship Id="rId148" Type="http://schemas.openxmlformats.org/officeDocument/2006/relationships/customXml" Target="../ink/ink4772.xml"/><Relationship Id="rId169" Type="http://schemas.openxmlformats.org/officeDocument/2006/relationships/customXml" Target="../ink/ink4793.xml"/><Relationship Id="rId4" Type="http://schemas.openxmlformats.org/officeDocument/2006/relationships/customXml" Target="../ink/ink4628.xml"/><Relationship Id="rId180" Type="http://schemas.openxmlformats.org/officeDocument/2006/relationships/customXml" Target="../ink/ink4804.xml"/><Relationship Id="rId215" Type="http://schemas.openxmlformats.org/officeDocument/2006/relationships/customXml" Target="../ink/ink4839.xml"/><Relationship Id="rId236" Type="http://schemas.openxmlformats.org/officeDocument/2006/relationships/customXml" Target="../ink/ink4860.xml"/><Relationship Id="rId257" Type="http://schemas.openxmlformats.org/officeDocument/2006/relationships/customXml" Target="../ink/ink4881.xml"/><Relationship Id="rId42" Type="http://schemas.openxmlformats.org/officeDocument/2006/relationships/customXml" Target="../ink/ink4666.xml"/><Relationship Id="rId84" Type="http://schemas.openxmlformats.org/officeDocument/2006/relationships/customXml" Target="../ink/ink4708.xml"/><Relationship Id="rId138" Type="http://schemas.openxmlformats.org/officeDocument/2006/relationships/customXml" Target="../ink/ink4762.xml"/></Relationships>
</file>

<file path=ppt/slides/_rels/slide6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002.xml"/><Relationship Id="rId21" Type="http://schemas.openxmlformats.org/officeDocument/2006/relationships/customXml" Target="../ink/ink4906.xml"/><Relationship Id="rId42" Type="http://schemas.openxmlformats.org/officeDocument/2006/relationships/customXml" Target="../ink/ink4927.xml"/><Relationship Id="rId63" Type="http://schemas.openxmlformats.org/officeDocument/2006/relationships/customXml" Target="../ink/ink4948.xml"/><Relationship Id="rId84" Type="http://schemas.openxmlformats.org/officeDocument/2006/relationships/customXml" Target="../ink/ink4969.xml"/><Relationship Id="rId138" Type="http://schemas.openxmlformats.org/officeDocument/2006/relationships/customXml" Target="../ink/ink5023.xml"/><Relationship Id="rId159" Type="http://schemas.openxmlformats.org/officeDocument/2006/relationships/customXml" Target="../ink/ink5044.xml"/><Relationship Id="rId170" Type="http://schemas.openxmlformats.org/officeDocument/2006/relationships/customXml" Target="../ink/ink5055.xml"/><Relationship Id="rId191" Type="http://schemas.openxmlformats.org/officeDocument/2006/relationships/customXml" Target="../ink/ink5076.xml"/><Relationship Id="rId205" Type="http://schemas.openxmlformats.org/officeDocument/2006/relationships/customXml" Target="../ink/ink5090.xml"/><Relationship Id="rId226" Type="http://schemas.openxmlformats.org/officeDocument/2006/relationships/customXml" Target="../ink/ink5111.xml"/><Relationship Id="rId247" Type="http://schemas.openxmlformats.org/officeDocument/2006/relationships/customXml" Target="../ink/ink5132.xml"/><Relationship Id="rId107" Type="http://schemas.openxmlformats.org/officeDocument/2006/relationships/customXml" Target="../ink/ink4992.xml"/><Relationship Id="rId11" Type="http://schemas.openxmlformats.org/officeDocument/2006/relationships/customXml" Target="../ink/ink4896.xml"/><Relationship Id="rId32" Type="http://schemas.openxmlformats.org/officeDocument/2006/relationships/customXml" Target="../ink/ink4917.xml"/><Relationship Id="rId53" Type="http://schemas.openxmlformats.org/officeDocument/2006/relationships/customXml" Target="../ink/ink4938.xml"/><Relationship Id="rId74" Type="http://schemas.openxmlformats.org/officeDocument/2006/relationships/customXml" Target="../ink/ink4959.xml"/><Relationship Id="rId128" Type="http://schemas.openxmlformats.org/officeDocument/2006/relationships/customXml" Target="../ink/ink5013.xml"/><Relationship Id="rId149" Type="http://schemas.openxmlformats.org/officeDocument/2006/relationships/customXml" Target="../ink/ink5034.xml"/><Relationship Id="rId5" Type="http://schemas.openxmlformats.org/officeDocument/2006/relationships/customXml" Target="../ink/ink4890.xml"/><Relationship Id="rId95" Type="http://schemas.openxmlformats.org/officeDocument/2006/relationships/customXml" Target="../ink/ink4980.xml"/><Relationship Id="rId160" Type="http://schemas.openxmlformats.org/officeDocument/2006/relationships/customXml" Target="../ink/ink5045.xml"/><Relationship Id="rId181" Type="http://schemas.openxmlformats.org/officeDocument/2006/relationships/customXml" Target="../ink/ink5066.xml"/><Relationship Id="rId216" Type="http://schemas.openxmlformats.org/officeDocument/2006/relationships/customXml" Target="../ink/ink5101.xml"/><Relationship Id="rId237" Type="http://schemas.openxmlformats.org/officeDocument/2006/relationships/customXml" Target="../ink/ink5122.xml"/><Relationship Id="rId22" Type="http://schemas.openxmlformats.org/officeDocument/2006/relationships/customXml" Target="../ink/ink4907.xml"/><Relationship Id="rId43" Type="http://schemas.openxmlformats.org/officeDocument/2006/relationships/customXml" Target="../ink/ink4928.xml"/><Relationship Id="rId64" Type="http://schemas.openxmlformats.org/officeDocument/2006/relationships/customXml" Target="../ink/ink4949.xml"/><Relationship Id="rId118" Type="http://schemas.openxmlformats.org/officeDocument/2006/relationships/customXml" Target="../ink/ink5003.xml"/><Relationship Id="rId139" Type="http://schemas.openxmlformats.org/officeDocument/2006/relationships/customXml" Target="../ink/ink5024.xml"/><Relationship Id="rId85" Type="http://schemas.openxmlformats.org/officeDocument/2006/relationships/customXml" Target="../ink/ink4970.xml"/><Relationship Id="rId150" Type="http://schemas.openxmlformats.org/officeDocument/2006/relationships/customXml" Target="../ink/ink5035.xml"/><Relationship Id="rId171" Type="http://schemas.openxmlformats.org/officeDocument/2006/relationships/customXml" Target="../ink/ink5056.xml"/><Relationship Id="rId192" Type="http://schemas.openxmlformats.org/officeDocument/2006/relationships/customXml" Target="../ink/ink5077.xml"/><Relationship Id="rId206" Type="http://schemas.openxmlformats.org/officeDocument/2006/relationships/customXml" Target="../ink/ink5091.xml"/><Relationship Id="rId227" Type="http://schemas.openxmlformats.org/officeDocument/2006/relationships/customXml" Target="../ink/ink5112.xml"/><Relationship Id="rId248" Type="http://schemas.openxmlformats.org/officeDocument/2006/relationships/customXml" Target="../ink/ink5133.xml"/><Relationship Id="rId12" Type="http://schemas.openxmlformats.org/officeDocument/2006/relationships/customXml" Target="../ink/ink4897.xml"/><Relationship Id="rId33" Type="http://schemas.openxmlformats.org/officeDocument/2006/relationships/customXml" Target="../ink/ink4918.xml"/><Relationship Id="rId108" Type="http://schemas.openxmlformats.org/officeDocument/2006/relationships/customXml" Target="../ink/ink4993.xml"/><Relationship Id="rId129" Type="http://schemas.openxmlformats.org/officeDocument/2006/relationships/customXml" Target="../ink/ink5014.xml"/><Relationship Id="rId54" Type="http://schemas.openxmlformats.org/officeDocument/2006/relationships/customXml" Target="../ink/ink4939.xml"/><Relationship Id="rId75" Type="http://schemas.openxmlformats.org/officeDocument/2006/relationships/customXml" Target="../ink/ink4960.xml"/><Relationship Id="rId96" Type="http://schemas.openxmlformats.org/officeDocument/2006/relationships/customXml" Target="../ink/ink4981.xml"/><Relationship Id="rId140" Type="http://schemas.openxmlformats.org/officeDocument/2006/relationships/customXml" Target="../ink/ink5025.xml"/><Relationship Id="rId161" Type="http://schemas.openxmlformats.org/officeDocument/2006/relationships/customXml" Target="../ink/ink5046.xml"/><Relationship Id="rId182" Type="http://schemas.openxmlformats.org/officeDocument/2006/relationships/customXml" Target="../ink/ink5067.xml"/><Relationship Id="rId217" Type="http://schemas.openxmlformats.org/officeDocument/2006/relationships/customXml" Target="../ink/ink5102.xml"/><Relationship Id="rId6" Type="http://schemas.openxmlformats.org/officeDocument/2006/relationships/customXml" Target="../ink/ink4891.xml"/><Relationship Id="rId238" Type="http://schemas.openxmlformats.org/officeDocument/2006/relationships/customXml" Target="../ink/ink5123.xml"/><Relationship Id="rId23" Type="http://schemas.openxmlformats.org/officeDocument/2006/relationships/customXml" Target="../ink/ink4908.xml"/><Relationship Id="rId119" Type="http://schemas.openxmlformats.org/officeDocument/2006/relationships/customXml" Target="../ink/ink5004.xml"/><Relationship Id="rId44" Type="http://schemas.openxmlformats.org/officeDocument/2006/relationships/customXml" Target="../ink/ink4929.xml"/><Relationship Id="rId65" Type="http://schemas.openxmlformats.org/officeDocument/2006/relationships/customXml" Target="../ink/ink4950.xml"/><Relationship Id="rId86" Type="http://schemas.openxmlformats.org/officeDocument/2006/relationships/customXml" Target="../ink/ink4971.xml"/><Relationship Id="rId130" Type="http://schemas.openxmlformats.org/officeDocument/2006/relationships/customXml" Target="../ink/ink5015.xml"/><Relationship Id="rId151" Type="http://schemas.openxmlformats.org/officeDocument/2006/relationships/customXml" Target="../ink/ink5036.xml"/><Relationship Id="rId172" Type="http://schemas.openxmlformats.org/officeDocument/2006/relationships/customXml" Target="../ink/ink5057.xml"/><Relationship Id="rId193" Type="http://schemas.openxmlformats.org/officeDocument/2006/relationships/customXml" Target="../ink/ink5078.xml"/><Relationship Id="rId207" Type="http://schemas.openxmlformats.org/officeDocument/2006/relationships/customXml" Target="../ink/ink5092.xml"/><Relationship Id="rId228" Type="http://schemas.openxmlformats.org/officeDocument/2006/relationships/customXml" Target="../ink/ink5113.xml"/><Relationship Id="rId249" Type="http://schemas.openxmlformats.org/officeDocument/2006/relationships/customXml" Target="../ink/ink5134.xml"/><Relationship Id="rId13" Type="http://schemas.openxmlformats.org/officeDocument/2006/relationships/customXml" Target="../ink/ink4898.xml"/><Relationship Id="rId109" Type="http://schemas.openxmlformats.org/officeDocument/2006/relationships/customXml" Target="../ink/ink4994.xml"/><Relationship Id="rId34" Type="http://schemas.openxmlformats.org/officeDocument/2006/relationships/customXml" Target="../ink/ink4919.xml"/><Relationship Id="rId55" Type="http://schemas.openxmlformats.org/officeDocument/2006/relationships/customXml" Target="../ink/ink4940.xml"/><Relationship Id="rId76" Type="http://schemas.openxmlformats.org/officeDocument/2006/relationships/customXml" Target="../ink/ink4961.xml"/><Relationship Id="rId97" Type="http://schemas.openxmlformats.org/officeDocument/2006/relationships/customXml" Target="../ink/ink4982.xml"/><Relationship Id="rId120" Type="http://schemas.openxmlformats.org/officeDocument/2006/relationships/customXml" Target="../ink/ink5005.xml"/><Relationship Id="rId141" Type="http://schemas.openxmlformats.org/officeDocument/2006/relationships/customXml" Target="../ink/ink5026.xml"/><Relationship Id="rId7" Type="http://schemas.openxmlformats.org/officeDocument/2006/relationships/customXml" Target="../ink/ink4892.xml"/><Relationship Id="rId162" Type="http://schemas.openxmlformats.org/officeDocument/2006/relationships/customXml" Target="../ink/ink5047.xml"/><Relationship Id="rId183" Type="http://schemas.openxmlformats.org/officeDocument/2006/relationships/customXml" Target="../ink/ink5068.xml"/><Relationship Id="rId218" Type="http://schemas.openxmlformats.org/officeDocument/2006/relationships/customXml" Target="../ink/ink5103.xml"/><Relationship Id="rId239" Type="http://schemas.openxmlformats.org/officeDocument/2006/relationships/customXml" Target="../ink/ink5124.xml"/><Relationship Id="rId250" Type="http://schemas.openxmlformats.org/officeDocument/2006/relationships/customXml" Target="../ink/ink5135.xml"/><Relationship Id="rId24" Type="http://schemas.openxmlformats.org/officeDocument/2006/relationships/customXml" Target="../ink/ink4909.xml"/><Relationship Id="rId45" Type="http://schemas.openxmlformats.org/officeDocument/2006/relationships/customXml" Target="../ink/ink4930.xml"/><Relationship Id="rId66" Type="http://schemas.openxmlformats.org/officeDocument/2006/relationships/customXml" Target="../ink/ink4951.xml"/><Relationship Id="rId87" Type="http://schemas.openxmlformats.org/officeDocument/2006/relationships/customXml" Target="../ink/ink4972.xml"/><Relationship Id="rId110" Type="http://schemas.openxmlformats.org/officeDocument/2006/relationships/customXml" Target="../ink/ink4995.xml"/><Relationship Id="rId131" Type="http://schemas.openxmlformats.org/officeDocument/2006/relationships/customXml" Target="../ink/ink5016.xml"/><Relationship Id="rId152" Type="http://schemas.openxmlformats.org/officeDocument/2006/relationships/customXml" Target="../ink/ink5037.xml"/><Relationship Id="rId173" Type="http://schemas.openxmlformats.org/officeDocument/2006/relationships/customXml" Target="../ink/ink5058.xml"/><Relationship Id="rId194" Type="http://schemas.openxmlformats.org/officeDocument/2006/relationships/customXml" Target="../ink/ink5079.xml"/><Relationship Id="rId208" Type="http://schemas.openxmlformats.org/officeDocument/2006/relationships/customXml" Target="../ink/ink5093.xml"/><Relationship Id="rId229" Type="http://schemas.openxmlformats.org/officeDocument/2006/relationships/customXml" Target="../ink/ink5114.xml"/><Relationship Id="rId240" Type="http://schemas.openxmlformats.org/officeDocument/2006/relationships/customXml" Target="../ink/ink5125.xml"/><Relationship Id="rId14" Type="http://schemas.openxmlformats.org/officeDocument/2006/relationships/customXml" Target="../ink/ink4899.xml"/><Relationship Id="rId35" Type="http://schemas.openxmlformats.org/officeDocument/2006/relationships/customXml" Target="../ink/ink4920.xml"/><Relationship Id="rId56" Type="http://schemas.openxmlformats.org/officeDocument/2006/relationships/customXml" Target="../ink/ink4941.xml"/><Relationship Id="rId77" Type="http://schemas.openxmlformats.org/officeDocument/2006/relationships/customXml" Target="../ink/ink4962.xml"/><Relationship Id="rId100" Type="http://schemas.openxmlformats.org/officeDocument/2006/relationships/customXml" Target="../ink/ink4985.xml"/><Relationship Id="rId8" Type="http://schemas.openxmlformats.org/officeDocument/2006/relationships/customXml" Target="../ink/ink4893.xml"/><Relationship Id="rId98" Type="http://schemas.openxmlformats.org/officeDocument/2006/relationships/customXml" Target="../ink/ink4983.xml"/><Relationship Id="rId121" Type="http://schemas.openxmlformats.org/officeDocument/2006/relationships/customXml" Target="../ink/ink5006.xml"/><Relationship Id="rId142" Type="http://schemas.openxmlformats.org/officeDocument/2006/relationships/customXml" Target="../ink/ink5027.xml"/><Relationship Id="rId163" Type="http://schemas.openxmlformats.org/officeDocument/2006/relationships/customXml" Target="../ink/ink5048.xml"/><Relationship Id="rId184" Type="http://schemas.openxmlformats.org/officeDocument/2006/relationships/customXml" Target="../ink/ink5069.xml"/><Relationship Id="rId219" Type="http://schemas.openxmlformats.org/officeDocument/2006/relationships/customXml" Target="../ink/ink5104.xml"/><Relationship Id="rId230" Type="http://schemas.openxmlformats.org/officeDocument/2006/relationships/customXml" Target="../ink/ink5115.xml"/><Relationship Id="rId251" Type="http://schemas.openxmlformats.org/officeDocument/2006/relationships/customXml" Target="../ink/ink5136.xml"/><Relationship Id="rId25" Type="http://schemas.openxmlformats.org/officeDocument/2006/relationships/customXml" Target="../ink/ink4910.xml"/><Relationship Id="rId46" Type="http://schemas.openxmlformats.org/officeDocument/2006/relationships/customXml" Target="../ink/ink4931.xml"/><Relationship Id="rId67" Type="http://schemas.openxmlformats.org/officeDocument/2006/relationships/customXml" Target="../ink/ink4952.xml"/><Relationship Id="rId88" Type="http://schemas.openxmlformats.org/officeDocument/2006/relationships/customXml" Target="../ink/ink4973.xml"/><Relationship Id="rId111" Type="http://schemas.openxmlformats.org/officeDocument/2006/relationships/customXml" Target="../ink/ink4996.xml"/><Relationship Id="rId132" Type="http://schemas.openxmlformats.org/officeDocument/2006/relationships/customXml" Target="../ink/ink5017.xml"/><Relationship Id="rId153" Type="http://schemas.openxmlformats.org/officeDocument/2006/relationships/customXml" Target="../ink/ink5038.xml"/><Relationship Id="rId174" Type="http://schemas.openxmlformats.org/officeDocument/2006/relationships/customXml" Target="../ink/ink5059.xml"/><Relationship Id="rId195" Type="http://schemas.openxmlformats.org/officeDocument/2006/relationships/customXml" Target="../ink/ink5080.xml"/><Relationship Id="rId209" Type="http://schemas.openxmlformats.org/officeDocument/2006/relationships/customXml" Target="../ink/ink5094.xml"/><Relationship Id="rId220" Type="http://schemas.openxmlformats.org/officeDocument/2006/relationships/customXml" Target="../ink/ink5105.xml"/><Relationship Id="rId241" Type="http://schemas.openxmlformats.org/officeDocument/2006/relationships/customXml" Target="../ink/ink5126.xml"/><Relationship Id="rId15" Type="http://schemas.openxmlformats.org/officeDocument/2006/relationships/customXml" Target="../ink/ink4900.xml"/><Relationship Id="rId36" Type="http://schemas.openxmlformats.org/officeDocument/2006/relationships/customXml" Target="../ink/ink4921.xml"/><Relationship Id="rId57" Type="http://schemas.openxmlformats.org/officeDocument/2006/relationships/customXml" Target="../ink/ink4942.xml"/><Relationship Id="rId78" Type="http://schemas.openxmlformats.org/officeDocument/2006/relationships/customXml" Target="../ink/ink4963.xml"/><Relationship Id="rId99" Type="http://schemas.openxmlformats.org/officeDocument/2006/relationships/customXml" Target="../ink/ink4984.xml"/><Relationship Id="rId101" Type="http://schemas.openxmlformats.org/officeDocument/2006/relationships/customXml" Target="../ink/ink4986.xml"/><Relationship Id="rId122" Type="http://schemas.openxmlformats.org/officeDocument/2006/relationships/customXml" Target="../ink/ink5007.xml"/><Relationship Id="rId143" Type="http://schemas.openxmlformats.org/officeDocument/2006/relationships/customXml" Target="../ink/ink5028.xml"/><Relationship Id="rId164" Type="http://schemas.openxmlformats.org/officeDocument/2006/relationships/customXml" Target="../ink/ink5049.xml"/><Relationship Id="rId185" Type="http://schemas.openxmlformats.org/officeDocument/2006/relationships/customXml" Target="../ink/ink5070.xml"/><Relationship Id="rId4" Type="http://schemas.openxmlformats.org/officeDocument/2006/relationships/customXml" Target="../ink/ink4889.xml"/><Relationship Id="rId9" Type="http://schemas.openxmlformats.org/officeDocument/2006/relationships/customXml" Target="../ink/ink4894.xml"/><Relationship Id="rId180" Type="http://schemas.openxmlformats.org/officeDocument/2006/relationships/customXml" Target="../ink/ink5065.xml"/><Relationship Id="rId210" Type="http://schemas.openxmlformats.org/officeDocument/2006/relationships/customXml" Target="../ink/ink5095.xml"/><Relationship Id="rId215" Type="http://schemas.openxmlformats.org/officeDocument/2006/relationships/customXml" Target="../ink/ink5100.xml"/><Relationship Id="rId236" Type="http://schemas.openxmlformats.org/officeDocument/2006/relationships/customXml" Target="../ink/ink5121.xml"/><Relationship Id="rId26" Type="http://schemas.openxmlformats.org/officeDocument/2006/relationships/customXml" Target="../ink/ink4911.xml"/><Relationship Id="rId231" Type="http://schemas.openxmlformats.org/officeDocument/2006/relationships/customXml" Target="../ink/ink5116.xml"/><Relationship Id="rId252" Type="http://schemas.openxmlformats.org/officeDocument/2006/relationships/customXml" Target="../ink/ink5137.xml"/><Relationship Id="rId47" Type="http://schemas.openxmlformats.org/officeDocument/2006/relationships/customXml" Target="../ink/ink4932.xml"/><Relationship Id="rId68" Type="http://schemas.openxmlformats.org/officeDocument/2006/relationships/customXml" Target="../ink/ink4953.xml"/><Relationship Id="rId89" Type="http://schemas.openxmlformats.org/officeDocument/2006/relationships/customXml" Target="../ink/ink4974.xml"/><Relationship Id="rId112" Type="http://schemas.openxmlformats.org/officeDocument/2006/relationships/customXml" Target="../ink/ink4997.xml"/><Relationship Id="rId133" Type="http://schemas.openxmlformats.org/officeDocument/2006/relationships/customXml" Target="../ink/ink5018.xml"/><Relationship Id="rId154" Type="http://schemas.openxmlformats.org/officeDocument/2006/relationships/customXml" Target="../ink/ink5039.xml"/><Relationship Id="rId175" Type="http://schemas.openxmlformats.org/officeDocument/2006/relationships/customXml" Target="../ink/ink5060.xml"/><Relationship Id="rId196" Type="http://schemas.openxmlformats.org/officeDocument/2006/relationships/customXml" Target="../ink/ink5081.xml"/><Relationship Id="rId200" Type="http://schemas.openxmlformats.org/officeDocument/2006/relationships/customXml" Target="../ink/ink5085.xml"/><Relationship Id="rId16" Type="http://schemas.openxmlformats.org/officeDocument/2006/relationships/customXml" Target="../ink/ink4901.xml"/><Relationship Id="rId221" Type="http://schemas.openxmlformats.org/officeDocument/2006/relationships/customXml" Target="../ink/ink5106.xml"/><Relationship Id="rId242" Type="http://schemas.openxmlformats.org/officeDocument/2006/relationships/customXml" Target="../ink/ink5127.xml"/><Relationship Id="rId37" Type="http://schemas.openxmlformats.org/officeDocument/2006/relationships/customXml" Target="../ink/ink4922.xml"/><Relationship Id="rId58" Type="http://schemas.openxmlformats.org/officeDocument/2006/relationships/customXml" Target="../ink/ink4943.xml"/><Relationship Id="rId79" Type="http://schemas.openxmlformats.org/officeDocument/2006/relationships/customXml" Target="../ink/ink4964.xml"/><Relationship Id="rId102" Type="http://schemas.openxmlformats.org/officeDocument/2006/relationships/customXml" Target="../ink/ink4987.xml"/><Relationship Id="rId123" Type="http://schemas.openxmlformats.org/officeDocument/2006/relationships/customXml" Target="../ink/ink5008.xml"/><Relationship Id="rId144" Type="http://schemas.openxmlformats.org/officeDocument/2006/relationships/customXml" Target="../ink/ink5029.xml"/><Relationship Id="rId90" Type="http://schemas.openxmlformats.org/officeDocument/2006/relationships/customXml" Target="../ink/ink4975.xml"/><Relationship Id="rId165" Type="http://schemas.openxmlformats.org/officeDocument/2006/relationships/customXml" Target="../ink/ink5050.xml"/><Relationship Id="rId186" Type="http://schemas.openxmlformats.org/officeDocument/2006/relationships/customXml" Target="../ink/ink5071.xml"/><Relationship Id="rId211" Type="http://schemas.openxmlformats.org/officeDocument/2006/relationships/customXml" Target="../ink/ink5096.xml"/><Relationship Id="rId232" Type="http://schemas.openxmlformats.org/officeDocument/2006/relationships/customXml" Target="../ink/ink5117.xml"/><Relationship Id="rId27" Type="http://schemas.openxmlformats.org/officeDocument/2006/relationships/customXml" Target="../ink/ink4912.xml"/><Relationship Id="rId48" Type="http://schemas.openxmlformats.org/officeDocument/2006/relationships/customXml" Target="../ink/ink4933.xml"/><Relationship Id="rId69" Type="http://schemas.openxmlformats.org/officeDocument/2006/relationships/customXml" Target="../ink/ink4954.xml"/><Relationship Id="rId113" Type="http://schemas.openxmlformats.org/officeDocument/2006/relationships/customXml" Target="../ink/ink4998.xml"/><Relationship Id="rId134" Type="http://schemas.openxmlformats.org/officeDocument/2006/relationships/customXml" Target="../ink/ink5019.xml"/><Relationship Id="rId80" Type="http://schemas.openxmlformats.org/officeDocument/2006/relationships/customXml" Target="../ink/ink4965.xml"/><Relationship Id="rId155" Type="http://schemas.openxmlformats.org/officeDocument/2006/relationships/customXml" Target="../ink/ink5040.xml"/><Relationship Id="rId176" Type="http://schemas.openxmlformats.org/officeDocument/2006/relationships/customXml" Target="../ink/ink5061.xml"/><Relationship Id="rId197" Type="http://schemas.openxmlformats.org/officeDocument/2006/relationships/customXml" Target="../ink/ink5082.xml"/><Relationship Id="rId201" Type="http://schemas.openxmlformats.org/officeDocument/2006/relationships/customXml" Target="../ink/ink5086.xml"/><Relationship Id="rId222" Type="http://schemas.openxmlformats.org/officeDocument/2006/relationships/customXml" Target="../ink/ink5107.xml"/><Relationship Id="rId243" Type="http://schemas.openxmlformats.org/officeDocument/2006/relationships/customXml" Target="../ink/ink5128.xml"/><Relationship Id="rId17" Type="http://schemas.openxmlformats.org/officeDocument/2006/relationships/customXml" Target="../ink/ink4902.xml"/><Relationship Id="rId38" Type="http://schemas.openxmlformats.org/officeDocument/2006/relationships/customXml" Target="../ink/ink4923.xml"/><Relationship Id="rId59" Type="http://schemas.openxmlformats.org/officeDocument/2006/relationships/customXml" Target="../ink/ink4944.xml"/><Relationship Id="rId103" Type="http://schemas.openxmlformats.org/officeDocument/2006/relationships/customXml" Target="../ink/ink4988.xml"/><Relationship Id="rId124" Type="http://schemas.openxmlformats.org/officeDocument/2006/relationships/customXml" Target="../ink/ink5009.xml"/><Relationship Id="rId70" Type="http://schemas.openxmlformats.org/officeDocument/2006/relationships/customXml" Target="../ink/ink4955.xml"/><Relationship Id="rId91" Type="http://schemas.openxmlformats.org/officeDocument/2006/relationships/customXml" Target="../ink/ink4976.xml"/><Relationship Id="rId145" Type="http://schemas.openxmlformats.org/officeDocument/2006/relationships/customXml" Target="../ink/ink5030.xml"/><Relationship Id="rId166" Type="http://schemas.openxmlformats.org/officeDocument/2006/relationships/customXml" Target="../ink/ink5051.xml"/><Relationship Id="rId187" Type="http://schemas.openxmlformats.org/officeDocument/2006/relationships/customXml" Target="../ink/ink5072.xml"/><Relationship Id="rId1" Type="http://schemas.openxmlformats.org/officeDocument/2006/relationships/tags" Target="../tags/tag129.xml"/><Relationship Id="rId212" Type="http://schemas.openxmlformats.org/officeDocument/2006/relationships/customXml" Target="../ink/ink5097.xml"/><Relationship Id="rId233" Type="http://schemas.openxmlformats.org/officeDocument/2006/relationships/customXml" Target="../ink/ink5118.xml"/><Relationship Id="rId28" Type="http://schemas.openxmlformats.org/officeDocument/2006/relationships/customXml" Target="../ink/ink4913.xml"/><Relationship Id="rId49" Type="http://schemas.openxmlformats.org/officeDocument/2006/relationships/customXml" Target="../ink/ink4934.xml"/><Relationship Id="rId114" Type="http://schemas.openxmlformats.org/officeDocument/2006/relationships/customXml" Target="../ink/ink4999.xml"/><Relationship Id="rId60" Type="http://schemas.openxmlformats.org/officeDocument/2006/relationships/customXml" Target="../ink/ink4945.xml"/><Relationship Id="rId81" Type="http://schemas.openxmlformats.org/officeDocument/2006/relationships/customXml" Target="../ink/ink4966.xml"/><Relationship Id="rId135" Type="http://schemas.openxmlformats.org/officeDocument/2006/relationships/customXml" Target="../ink/ink5020.xml"/><Relationship Id="rId156" Type="http://schemas.openxmlformats.org/officeDocument/2006/relationships/customXml" Target="../ink/ink5041.xml"/><Relationship Id="rId177" Type="http://schemas.openxmlformats.org/officeDocument/2006/relationships/customXml" Target="../ink/ink5062.xml"/><Relationship Id="rId198" Type="http://schemas.openxmlformats.org/officeDocument/2006/relationships/customXml" Target="../ink/ink5083.xml"/><Relationship Id="rId202" Type="http://schemas.openxmlformats.org/officeDocument/2006/relationships/customXml" Target="../ink/ink5087.xml"/><Relationship Id="rId223" Type="http://schemas.openxmlformats.org/officeDocument/2006/relationships/customXml" Target="../ink/ink5108.xml"/><Relationship Id="rId244" Type="http://schemas.openxmlformats.org/officeDocument/2006/relationships/customXml" Target="../ink/ink5129.xml"/><Relationship Id="rId18" Type="http://schemas.openxmlformats.org/officeDocument/2006/relationships/customXml" Target="../ink/ink4903.xml"/><Relationship Id="rId39" Type="http://schemas.openxmlformats.org/officeDocument/2006/relationships/customXml" Target="../ink/ink4924.xml"/><Relationship Id="rId50" Type="http://schemas.openxmlformats.org/officeDocument/2006/relationships/customXml" Target="../ink/ink4935.xml"/><Relationship Id="rId104" Type="http://schemas.openxmlformats.org/officeDocument/2006/relationships/customXml" Target="../ink/ink4989.xml"/><Relationship Id="rId125" Type="http://schemas.openxmlformats.org/officeDocument/2006/relationships/customXml" Target="../ink/ink5010.xml"/><Relationship Id="rId146" Type="http://schemas.openxmlformats.org/officeDocument/2006/relationships/customXml" Target="../ink/ink5031.xml"/><Relationship Id="rId167" Type="http://schemas.openxmlformats.org/officeDocument/2006/relationships/customXml" Target="../ink/ink5052.xml"/><Relationship Id="rId188" Type="http://schemas.openxmlformats.org/officeDocument/2006/relationships/customXml" Target="../ink/ink5073.xml"/><Relationship Id="rId71" Type="http://schemas.openxmlformats.org/officeDocument/2006/relationships/customXml" Target="../ink/ink4956.xml"/><Relationship Id="rId92" Type="http://schemas.openxmlformats.org/officeDocument/2006/relationships/customXml" Target="../ink/ink4977.xml"/><Relationship Id="rId213" Type="http://schemas.openxmlformats.org/officeDocument/2006/relationships/customXml" Target="../ink/ink5098.xml"/><Relationship Id="rId234" Type="http://schemas.openxmlformats.org/officeDocument/2006/relationships/customXml" Target="../ink/ink5119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4914.xml"/><Relationship Id="rId40" Type="http://schemas.openxmlformats.org/officeDocument/2006/relationships/customXml" Target="../ink/ink4925.xml"/><Relationship Id="rId115" Type="http://schemas.openxmlformats.org/officeDocument/2006/relationships/customXml" Target="../ink/ink5000.xml"/><Relationship Id="rId136" Type="http://schemas.openxmlformats.org/officeDocument/2006/relationships/customXml" Target="../ink/ink5021.xml"/><Relationship Id="rId157" Type="http://schemas.openxmlformats.org/officeDocument/2006/relationships/customXml" Target="../ink/ink5042.xml"/><Relationship Id="rId178" Type="http://schemas.openxmlformats.org/officeDocument/2006/relationships/customXml" Target="../ink/ink5063.xml"/><Relationship Id="rId61" Type="http://schemas.openxmlformats.org/officeDocument/2006/relationships/customXml" Target="../ink/ink4946.xml"/><Relationship Id="rId82" Type="http://schemas.openxmlformats.org/officeDocument/2006/relationships/customXml" Target="../ink/ink4967.xml"/><Relationship Id="rId199" Type="http://schemas.openxmlformats.org/officeDocument/2006/relationships/customXml" Target="../ink/ink5084.xml"/><Relationship Id="rId203" Type="http://schemas.openxmlformats.org/officeDocument/2006/relationships/customXml" Target="../ink/ink5088.xml"/><Relationship Id="rId19" Type="http://schemas.openxmlformats.org/officeDocument/2006/relationships/customXml" Target="../ink/ink4904.xml"/><Relationship Id="rId224" Type="http://schemas.openxmlformats.org/officeDocument/2006/relationships/customXml" Target="../ink/ink5109.xml"/><Relationship Id="rId245" Type="http://schemas.openxmlformats.org/officeDocument/2006/relationships/customXml" Target="../ink/ink5130.xml"/><Relationship Id="rId30" Type="http://schemas.openxmlformats.org/officeDocument/2006/relationships/customXml" Target="../ink/ink4915.xml"/><Relationship Id="rId105" Type="http://schemas.openxmlformats.org/officeDocument/2006/relationships/customXml" Target="../ink/ink4990.xml"/><Relationship Id="rId126" Type="http://schemas.openxmlformats.org/officeDocument/2006/relationships/customXml" Target="../ink/ink5011.xml"/><Relationship Id="rId147" Type="http://schemas.openxmlformats.org/officeDocument/2006/relationships/customXml" Target="../ink/ink5032.xml"/><Relationship Id="rId168" Type="http://schemas.openxmlformats.org/officeDocument/2006/relationships/customXml" Target="../ink/ink5053.xml"/><Relationship Id="rId51" Type="http://schemas.openxmlformats.org/officeDocument/2006/relationships/customXml" Target="../ink/ink4936.xml"/><Relationship Id="rId72" Type="http://schemas.openxmlformats.org/officeDocument/2006/relationships/customXml" Target="../ink/ink4957.xml"/><Relationship Id="rId93" Type="http://schemas.openxmlformats.org/officeDocument/2006/relationships/customXml" Target="../ink/ink4978.xml"/><Relationship Id="rId189" Type="http://schemas.openxmlformats.org/officeDocument/2006/relationships/customXml" Target="../ink/ink5074.xml"/><Relationship Id="rId3" Type="http://schemas.openxmlformats.org/officeDocument/2006/relationships/image" Target="../media/image103.png"/><Relationship Id="rId214" Type="http://schemas.openxmlformats.org/officeDocument/2006/relationships/customXml" Target="../ink/ink5099.xml"/><Relationship Id="rId235" Type="http://schemas.openxmlformats.org/officeDocument/2006/relationships/customXml" Target="../ink/ink5120.xml"/><Relationship Id="rId116" Type="http://schemas.openxmlformats.org/officeDocument/2006/relationships/customXml" Target="../ink/ink5001.xml"/><Relationship Id="rId137" Type="http://schemas.openxmlformats.org/officeDocument/2006/relationships/customXml" Target="../ink/ink5022.xml"/><Relationship Id="rId158" Type="http://schemas.openxmlformats.org/officeDocument/2006/relationships/customXml" Target="../ink/ink5043.xml"/><Relationship Id="rId20" Type="http://schemas.openxmlformats.org/officeDocument/2006/relationships/customXml" Target="../ink/ink4905.xml"/><Relationship Id="rId41" Type="http://schemas.openxmlformats.org/officeDocument/2006/relationships/customXml" Target="../ink/ink4926.xml"/><Relationship Id="rId62" Type="http://schemas.openxmlformats.org/officeDocument/2006/relationships/customXml" Target="../ink/ink4947.xml"/><Relationship Id="rId83" Type="http://schemas.openxmlformats.org/officeDocument/2006/relationships/customXml" Target="../ink/ink4968.xml"/><Relationship Id="rId179" Type="http://schemas.openxmlformats.org/officeDocument/2006/relationships/customXml" Target="../ink/ink5064.xml"/><Relationship Id="rId190" Type="http://schemas.openxmlformats.org/officeDocument/2006/relationships/customXml" Target="../ink/ink5075.xml"/><Relationship Id="rId204" Type="http://schemas.openxmlformats.org/officeDocument/2006/relationships/customXml" Target="../ink/ink5089.xml"/><Relationship Id="rId225" Type="http://schemas.openxmlformats.org/officeDocument/2006/relationships/customXml" Target="../ink/ink5110.xml"/><Relationship Id="rId246" Type="http://schemas.openxmlformats.org/officeDocument/2006/relationships/customXml" Target="../ink/ink5131.xml"/><Relationship Id="rId106" Type="http://schemas.openxmlformats.org/officeDocument/2006/relationships/customXml" Target="../ink/ink4991.xml"/><Relationship Id="rId127" Type="http://schemas.openxmlformats.org/officeDocument/2006/relationships/customXml" Target="../ink/ink5012.xml"/><Relationship Id="rId10" Type="http://schemas.openxmlformats.org/officeDocument/2006/relationships/customXml" Target="../ink/ink4895.xml"/><Relationship Id="rId31" Type="http://schemas.openxmlformats.org/officeDocument/2006/relationships/customXml" Target="../ink/ink4916.xml"/><Relationship Id="rId52" Type="http://schemas.openxmlformats.org/officeDocument/2006/relationships/customXml" Target="../ink/ink4937.xml"/><Relationship Id="rId73" Type="http://schemas.openxmlformats.org/officeDocument/2006/relationships/customXml" Target="../ink/ink4958.xml"/><Relationship Id="rId94" Type="http://schemas.openxmlformats.org/officeDocument/2006/relationships/customXml" Target="../ink/ink4979.xml"/><Relationship Id="rId148" Type="http://schemas.openxmlformats.org/officeDocument/2006/relationships/customXml" Target="../ink/ink5033.xml"/><Relationship Id="rId169" Type="http://schemas.openxmlformats.org/officeDocument/2006/relationships/customXml" Target="../ink/ink505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159.xml"/><Relationship Id="rId21" Type="http://schemas.openxmlformats.org/officeDocument/2006/relationships/customXml" Target="../ink/ink5154.xml"/><Relationship Id="rId42" Type="http://schemas.openxmlformats.org/officeDocument/2006/relationships/customXml" Target="../ink/ink5175.xml"/><Relationship Id="rId47" Type="http://schemas.openxmlformats.org/officeDocument/2006/relationships/customXml" Target="../ink/ink5180.xml"/><Relationship Id="rId63" Type="http://schemas.openxmlformats.org/officeDocument/2006/relationships/customXml" Target="../ink/ink5196.xml"/><Relationship Id="rId68" Type="http://schemas.openxmlformats.org/officeDocument/2006/relationships/customXml" Target="../ink/ink5201.xml"/><Relationship Id="rId16" Type="http://schemas.openxmlformats.org/officeDocument/2006/relationships/customXml" Target="../ink/ink5149.xml"/><Relationship Id="rId11" Type="http://schemas.openxmlformats.org/officeDocument/2006/relationships/customXml" Target="../ink/ink5144.xml"/><Relationship Id="rId32" Type="http://schemas.openxmlformats.org/officeDocument/2006/relationships/customXml" Target="../ink/ink5165.xml"/><Relationship Id="rId37" Type="http://schemas.openxmlformats.org/officeDocument/2006/relationships/customXml" Target="../ink/ink5170.xml"/><Relationship Id="rId53" Type="http://schemas.openxmlformats.org/officeDocument/2006/relationships/customXml" Target="../ink/ink5186.xml"/><Relationship Id="rId58" Type="http://schemas.openxmlformats.org/officeDocument/2006/relationships/customXml" Target="../ink/ink5191.xml"/><Relationship Id="rId74" Type="http://schemas.openxmlformats.org/officeDocument/2006/relationships/customXml" Target="../ink/ink5207.xml"/><Relationship Id="rId79" Type="http://schemas.openxmlformats.org/officeDocument/2006/relationships/customXml" Target="../ink/ink5212.xml"/><Relationship Id="rId5" Type="http://schemas.openxmlformats.org/officeDocument/2006/relationships/customXml" Target="../ink/ink5138.xml"/><Relationship Id="rId61" Type="http://schemas.openxmlformats.org/officeDocument/2006/relationships/customXml" Target="../ink/ink5194.xml"/><Relationship Id="rId82" Type="http://schemas.openxmlformats.org/officeDocument/2006/relationships/customXml" Target="../ink/ink5215.xml"/><Relationship Id="rId19" Type="http://schemas.openxmlformats.org/officeDocument/2006/relationships/customXml" Target="../ink/ink5152.xml"/><Relationship Id="rId14" Type="http://schemas.openxmlformats.org/officeDocument/2006/relationships/customXml" Target="../ink/ink5147.xml"/><Relationship Id="rId22" Type="http://schemas.openxmlformats.org/officeDocument/2006/relationships/customXml" Target="../ink/ink5155.xml"/><Relationship Id="rId27" Type="http://schemas.openxmlformats.org/officeDocument/2006/relationships/customXml" Target="../ink/ink5160.xml"/><Relationship Id="rId30" Type="http://schemas.openxmlformats.org/officeDocument/2006/relationships/customXml" Target="../ink/ink5163.xml"/><Relationship Id="rId35" Type="http://schemas.openxmlformats.org/officeDocument/2006/relationships/customXml" Target="../ink/ink5168.xml"/><Relationship Id="rId43" Type="http://schemas.openxmlformats.org/officeDocument/2006/relationships/customXml" Target="../ink/ink5176.xml"/><Relationship Id="rId48" Type="http://schemas.openxmlformats.org/officeDocument/2006/relationships/customXml" Target="../ink/ink5181.xml"/><Relationship Id="rId56" Type="http://schemas.openxmlformats.org/officeDocument/2006/relationships/customXml" Target="../ink/ink5189.xml"/><Relationship Id="rId64" Type="http://schemas.openxmlformats.org/officeDocument/2006/relationships/customXml" Target="../ink/ink5197.xml"/><Relationship Id="rId69" Type="http://schemas.openxmlformats.org/officeDocument/2006/relationships/customXml" Target="../ink/ink5202.xml"/><Relationship Id="rId77" Type="http://schemas.openxmlformats.org/officeDocument/2006/relationships/customXml" Target="../ink/ink5210.xml"/><Relationship Id="rId8" Type="http://schemas.openxmlformats.org/officeDocument/2006/relationships/customXml" Target="../ink/ink5141.xml"/><Relationship Id="rId51" Type="http://schemas.openxmlformats.org/officeDocument/2006/relationships/customXml" Target="../ink/ink5184.xml"/><Relationship Id="rId72" Type="http://schemas.openxmlformats.org/officeDocument/2006/relationships/customXml" Target="../ink/ink5205.xml"/><Relationship Id="rId80" Type="http://schemas.openxmlformats.org/officeDocument/2006/relationships/customXml" Target="../ink/ink5213.xml"/><Relationship Id="rId3" Type="http://schemas.openxmlformats.org/officeDocument/2006/relationships/image" Target="../media/image104.png"/><Relationship Id="rId12" Type="http://schemas.openxmlformats.org/officeDocument/2006/relationships/customXml" Target="../ink/ink5145.xml"/><Relationship Id="rId17" Type="http://schemas.openxmlformats.org/officeDocument/2006/relationships/customXml" Target="../ink/ink5150.xml"/><Relationship Id="rId25" Type="http://schemas.openxmlformats.org/officeDocument/2006/relationships/customXml" Target="../ink/ink5158.xml"/><Relationship Id="rId33" Type="http://schemas.openxmlformats.org/officeDocument/2006/relationships/customXml" Target="../ink/ink5166.xml"/><Relationship Id="rId38" Type="http://schemas.openxmlformats.org/officeDocument/2006/relationships/customXml" Target="../ink/ink5171.xml"/><Relationship Id="rId46" Type="http://schemas.openxmlformats.org/officeDocument/2006/relationships/customXml" Target="../ink/ink5179.xml"/><Relationship Id="rId59" Type="http://schemas.openxmlformats.org/officeDocument/2006/relationships/customXml" Target="../ink/ink5192.xml"/><Relationship Id="rId67" Type="http://schemas.openxmlformats.org/officeDocument/2006/relationships/customXml" Target="../ink/ink5200.xml"/><Relationship Id="rId20" Type="http://schemas.openxmlformats.org/officeDocument/2006/relationships/customXml" Target="../ink/ink5153.xml"/><Relationship Id="rId41" Type="http://schemas.openxmlformats.org/officeDocument/2006/relationships/customXml" Target="../ink/ink5174.xml"/><Relationship Id="rId54" Type="http://schemas.openxmlformats.org/officeDocument/2006/relationships/customXml" Target="../ink/ink5187.xml"/><Relationship Id="rId62" Type="http://schemas.openxmlformats.org/officeDocument/2006/relationships/customXml" Target="../ink/ink5195.xml"/><Relationship Id="rId70" Type="http://schemas.openxmlformats.org/officeDocument/2006/relationships/customXml" Target="../ink/ink5203.xml"/><Relationship Id="rId75" Type="http://schemas.openxmlformats.org/officeDocument/2006/relationships/customXml" Target="../ink/ink5208.xml"/><Relationship Id="rId83" Type="http://schemas.openxmlformats.org/officeDocument/2006/relationships/customXml" Target="../ink/ink5216.xml"/><Relationship Id="rId1" Type="http://schemas.openxmlformats.org/officeDocument/2006/relationships/tags" Target="../tags/tag131.xml"/><Relationship Id="rId6" Type="http://schemas.openxmlformats.org/officeDocument/2006/relationships/customXml" Target="../ink/ink5139.xml"/><Relationship Id="rId15" Type="http://schemas.openxmlformats.org/officeDocument/2006/relationships/customXml" Target="../ink/ink5148.xml"/><Relationship Id="rId23" Type="http://schemas.openxmlformats.org/officeDocument/2006/relationships/customXml" Target="../ink/ink5156.xml"/><Relationship Id="rId28" Type="http://schemas.openxmlformats.org/officeDocument/2006/relationships/customXml" Target="../ink/ink5161.xml"/><Relationship Id="rId36" Type="http://schemas.openxmlformats.org/officeDocument/2006/relationships/customXml" Target="../ink/ink5169.xml"/><Relationship Id="rId49" Type="http://schemas.openxmlformats.org/officeDocument/2006/relationships/customXml" Target="../ink/ink5182.xml"/><Relationship Id="rId57" Type="http://schemas.openxmlformats.org/officeDocument/2006/relationships/customXml" Target="../ink/ink5190.xml"/><Relationship Id="rId10" Type="http://schemas.openxmlformats.org/officeDocument/2006/relationships/customXml" Target="../ink/ink5143.xml"/><Relationship Id="rId31" Type="http://schemas.openxmlformats.org/officeDocument/2006/relationships/customXml" Target="../ink/ink5164.xml"/><Relationship Id="rId44" Type="http://schemas.openxmlformats.org/officeDocument/2006/relationships/customXml" Target="../ink/ink5177.xml"/><Relationship Id="rId52" Type="http://schemas.openxmlformats.org/officeDocument/2006/relationships/customXml" Target="../ink/ink5185.xml"/><Relationship Id="rId60" Type="http://schemas.openxmlformats.org/officeDocument/2006/relationships/customXml" Target="../ink/ink5193.xml"/><Relationship Id="rId65" Type="http://schemas.openxmlformats.org/officeDocument/2006/relationships/customXml" Target="../ink/ink5198.xml"/><Relationship Id="rId73" Type="http://schemas.openxmlformats.org/officeDocument/2006/relationships/customXml" Target="../ink/ink5206.xml"/><Relationship Id="rId78" Type="http://schemas.openxmlformats.org/officeDocument/2006/relationships/customXml" Target="../ink/ink5211.xml"/><Relationship Id="rId81" Type="http://schemas.openxmlformats.org/officeDocument/2006/relationships/customXml" Target="../ink/ink5214.xml"/><Relationship Id="rId4" Type="http://schemas.openxmlformats.org/officeDocument/2006/relationships/image" Target="../media/image103.png"/><Relationship Id="rId9" Type="http://schemas.openxmlformats.org/officeDocument/2006/relationships/customXml" Target="../ink/ink5142.xml"/><Relationship Id="rId13" Type="http://schemas.openxmlformats.org/officeDocument/2006/relationships/customXml" Target="../ink/ink5146.xml"/><Relationship Id="rId18" Type="http://schemas.openxmlformats.org/officeDocument/2006/relationships/customXml" Target="../ink/ink5151.xml"/><Relationship Id="rId39" Type="http://schemas.openxmlformats.org/officeDocument/2006/relationships/customXml" Target="../ink/ink5172.xml"/><Relationship Id="rId34" Type="http://schemas.openxmlformats.org/officeDocument/2006/relationships/customXml" Target="../ink/ink5167.xml"/><Relationship Id="rId50" Type="http://schemas.openxmlformats.org/officeDocument/2006/relationships/customXml" Target="../ink/ink5183.xml"/><Relationship Id="rId55" Type="http://schemas.openxmlformats.org/officeDocument/2006/relationships/customXml" Target="../ink/ink5188.xml"/><Relationship Id="rId76" Type="http://schemas.openxmlformats.org/officeDocument/2006/relationships/customXml" Target="../ink/ink5209.xml"/><Relationship Id="rId7" Type="http://schemas.openxmlformats.org/officeDocument/2006/relationships/customXml" Target="../ink/ink5140.xml"/><Relationship Id="rId71" Type="http://schemas.openxmlformats.org/officeDocument/2006/relationships/customXml" Target="../ink/ink5204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5162.xml"/><Relationship Id="rId24" Type="http://schemas.openxmlformats.org/officeDocument/2006/relationships/customXml" Target="../ink/ink5157.xml"/><Relationship Id="rId40" Type="http://schemas.openxmlformats.org/officeDocument/2006/relationships/customXml" Target="../ink/ink5173.xml"/><Relationship Id="rId45" Type="http://schemas.openxmlformats.org/officeDocument/2006/relationships/customXml" Target="../ink/ink5178.xml"/><Relationship Id="rId66" Type="http://schemas.openxmlformats.org/officeDocument/2006/relationships/customXml" Target="../ink/ink5199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.xml"/><Relationship Id="rId21" Type="http://schemas.openxmlformats.org/officeDocument/2006/relationships/customXml" Target="../ink/ink54.xml"/><Relationship Id="rId42" Type="http://schemas.openxmlformats.org/officeDocument/2006/relationships/customXml" Target="../ink/ink75.xml"/><Relationship Id="rId47" Type="http://schemas.openxmlformats.org/officeDocument/2006/relationships/customXml" Target="../ink/ink80.xml"/><Relationship Id="rId63" Type="http://schemas.openxmlformats.org/officeDocument/2006/relationships/customXml" Target="../ink/ink96.xml"/><Relationship Id="rId68" Type="http://schemas.openxmlformats.org/officeDocument/2006/relationships/customXml" Target="../ink/ink101.xml"/><Relationship Id="rId84" Type="http://schemas.openxmlformats.org/officeDocument/2006/relationships/customXml" Target="../ink/ink117.xml"/><Relationship Id="rId16" Type="http://schemas.openxmlformats.org/officeDocument/2006/relationships/customXml" Target="../ink/ink49.xml"/><Relationship Id="rId11" Type="http://schemas.openxmlformats.org/officeDocument/2006/relationships/customXml" Target="../ink/ink44.xml"/><Relationship Id="rId32" Type="http://schemas.openxmlformats.org/officeDocument/2006/relationships/customXml" Target="../ink/ink65.xml"/><Relationship Id="rId37" Type="http://schemas.openxmlformats.org/officeDocument/2006/relationships/customXml" Target="../ink/ink70.xml"/><Relationship Id="rId53" Type="http://schemas.openxmlformats.org/officeDocument/2006/relationships/customXml" Target="../ink/ink86.xml"/><Relationship Id="rId58" Type="http://schemas.openxmlformats.org/officeDocument/2006/relationships/customXml" Target="../ink/ink91.xml"/><Relationship Id="rId74" Type="http://schemas.openxmlformats.org/officeDocument/2006/relationships/customXml" Target="../ink/ink107.xml"/><Relationship Id="rId79" Type="http://schemas.openxmlformats.org/officeDocument/2006/relationships/customXml" Target="../ink/ink112.xml"/><Relationship Id="rId5" Type="http://schemas.openxmlformats.org/officeDocument/2006/relationships/customXml" Target="../ink/ink38.xml"/><Relationship Id="rId19" Type="http://schemas.openxmlformats.org/officeDocument/2006/relationships/customXml" Target="../ink/ink52.xml"/><Relationship Id="rId14" Type="http://schemas.openxmlformats.org/officeDocument/2006/relationships/customXml" Target="../ink/ink47.xml"/><Relationship Id="rId22" Type="http://schemas.openxmlformats.org/officeDocument/2006/relationships/customXml" Target="../ink/ink55.xml"/><Relationship Id="rId27" Type="http://schemas.openxmlformats.org/officeDocument/2006/relationships/customXml" Target="../ink/ink60.xml"/><Relationship Id="rId30" Type="http://schemas.openxmlformats.org/officeDocument/2006/relationships/customXml" Target="../ink/ink63.xml"/><Relationship Id="rId35" Type="http://schemas.openxmlformats.org/officeDocument/2006/relationships/customXml" Target="../ink/ink68.xml"/><Relationship Id="rId43" Type="http://schemas.openxmlformats.org/officeDocument/2006/relationships/customXml" Target="../ink/ink76.xml"/><Relationship Id="rId48" Type="http://schemas.openxmlformats.org/officeDocument/2006/relationships/customXml" Target="../ink/ink81.xml"/><Relationship Id="rId56" Type="http://schemas.openxmlformats.org/officeDocument/2006/relationships/customXml" Target="../ink/ink89.xml"/><Relationship Id="rId64" Type="http://schemas.openxmlformats.org/officeDocument/2006/relationships/customXml" Target="../ink/ink97.xml"/><Relationship Id="rId69" Type="http://schemas.openxmlformats.org/officeDocument/2006/relationships/customXml" Target="../ink/ink102.xml"/><Relationship Id="rId77" Type="http://schemas.openxmlformats.org/officeDocument/2006/relationships/customXml" Target="../ink/ink110.xml"/><Relationship Id="rId8" Type="http://schemas.openxmlformats.org/officeDocument/2006/relationships/customXml" Target="../ink/ink41.xml"/><Relationship Id="rId51" Type="http://schemas.openxmlformats.org/officeDocument/2006/relationships/customXml" Target="../ink/ink84.xml"/><Relationship Id="rId72" Type="http://schemas.openxmlformats.org/officeDocument/2006/relationships/customXml" Target="../ink/ink105.xml"/><Relationship Id="rId80" Type="http://schemas.openxmlformats.org/officeDocument/2006/relationships/customXml" Target="../ink/ink113.xml"/><Relationship Id="rId85" Type="http://schemas.openxmlformats.org/officeDocument/2006/relationships/customXml" Target="../ink/ink118.xml"/><Relationship Id="rId3" Type="http://schemas.openxmlformats.org/officeDocument/2006/relationships/image" Target="../media/image8.png"/><Relationship Id="rId12" Type="http://schemas.openxmlformats.org/officeDocument/2006/relationships/customXml" Target="../ink/ink45.xml"/><Relationship Id="rId17" Type="http://schemas.openxmlformats.org/officeDocument/2006/relationships/customXml" Target="../ink/ink50.xml"/><Relationship Id="rId25" Type="http://schemas.openxmlformats.org/officeDocument/2006/relationships/customXml" Target="../ink/ink58.xml"/><Relationship Id="rId33" Type="http://schemas.openxmlformats.org/officeDocument/2006/relationships/customXml" Target="../ink/ink66.xml"/><Relationship Id="rId38" Type="http://schemas.openxmlformats.org/officeDocument/2006/relationships/customXml" Target="../ink/ink71.xml"/><Relationship Id="rId46" Type="http://schemas.openxmlformats.org/officeDocument/2006/relationships/customXml" Target="../ink/ink79.xml"/><Relationship Id="rId59" Type="http://schemas.openxmlformats.org/officeDocument/2006/relationships/customXml" Target="../ink/ink92.xml"/><Relationship Id="rId67" Type="http://schemas.openxmlformats.org/officeDocument/2006/relationships/customXml" Target="../ink/ink100.xml"/><Relationship Id="rId20" Type="http://schemas.openxmlformats.org/officeDocument/2006/relationships/customXml" Target="../ink/ink53.xml"/><Relationship Id="rId41" Type="http://schemas.openxmlformats.org/officeDocument/2006/relationships/customXml" Target="../ink/ink74.xml"/><Relationship Id="rId54" Type="http://schemas.openxmlformats.org/officeDocument/2006/relationships/customXml" Target="../ink/ink87.xml"/><Relationship Id="rId62" Type="http://schemas.openxmlformats.org/officeDocument/2006/relationships/customXml" Target="../ink/ink95.xml"/><Relationship Id="rId70" Type="http://schemas.openxmlformats.org/officeDocument/2006/relationships/customXml" Target="../ink/ink103.xml"/><Relationship Id="rId75" Type="http://schemas.openxmlformats.org/officeDocument/2006/relationships/customXml" Target="../ink/ink108.xml"/><Relationship Id="rId83" Type="http://schemas.openxmlformats.org/officeDocument/2006/relationships/customXml" Target="../ink/ink116.xml"/><Relationship Id="rId1" Type="http://schemas.openxmlformats.org/officeDocument/2006/relationships/tags" Target="../tags/tag69.xml"/><Relationship Id="rId6" Type="http://schemas.openxmlformats.org/officeDocument/2006/relationships/customXml" Target="../ink/ink39.xml"/><Relationship Id="rId15" Type="http://schemas.openxmlformats.org/officeDocument/2006/relationships/customXml" Target="../ink/ink48.xml"/><Relationship Id="rId23" Type="http://schemas.openxmlformats.org/officeDocument/2006/relationships/customXml" Target="../ink/ink56.xml"/><Relationship Id="rId28" Type="http://schemas.openxmlformats.org/officeDocument/2006/relationships/customXml" Target="../ink/ink61.xml"/><Relationship Id="rId36" Type="http://schemas.openxmlformats.org/officeDocument/2006/relationships/customXml" Target="../ink/ink69.xml"/><Relationship Id="rId49" Type="http://schemas.openxmlformats.org/officeDocument/2006/relationships/customXml" Target="../ink/ink82.xml"/><Relationship Id="rId57" Type="http://schemas.openxmlformats.org/officeDocument/2006/relationships/customXml" Target="../ink/ink90.xml"/><Relationship Id="rId10" Type="http://schemas.openxmlformats.org/officeDocument/2006/relationships/customXml" Target="../ink/ink43.xml"/><Relationship Id="rId31" Type="http://schemas.openxmlformats.org/officeDocument/2006/relationships/customXml" Target="../ink/ink64.xml"/><Relationship Id="rId44" Type="http://schemas.openxmlformats.org/officeDocument/2006/relationships/customXml" Target="../ink/ink77.xml"/><Relationship Id="rId52" Type="http://schemas.openxmlformats.org/officeDocument/2006/relationships/customXml" Target="../ink/ink85.xml"/><Relationship Id="rId60" Type="http://schemas.openxmlformats.org/officeDocument/2006/relationships/customXml" Target="../ink/ink93.xml"/><Relationship Id="rId65" Type="http://schemas.openxmlformats.org/officeDocument/2006/relationships/customXml" Target="../ink/ink98.xml"/><Relationship Id="rId73" Type="http://schemas.openxmlformats.org/officeDocument/2006/relationships/customXml" Target="../ink/ink106.xml"/><Relationship Id="rId78" Type="http://schemas.openxmlformats.org/officeDocument/2006/relationships/customXml" Target="../ink/ink111.xml"/><Relationship Id="rId81" Type="http://schemas.openxmlformats.org/officeDocument/2006/relationships/customXml" Target="../ink/ink114.xml"/><Relationship Id="rId4" Type="http://schemas.openxmlformats.org/officeDocument/2006/relationships/customXml" Target="../ink/ink37.xml"/><Relationship Id="rId9" Type="http://schemas.openxmlformats.org/officeDocument/2006/relationships/customXml" Target="../ink/ink42.xml"/><Relationship Id="rId13" Type="http://schemas.openxmlformats.org/officeDocument/2006/relationships/customXml" Target="../ink/ink46.xml"/><Relationship Id="rId18" Type="http://schemas.openxmlformats.org/officeDocument/2006/relationships/customXml" Target="../ink/ink51.xml"/><Relationship Id="rId39" Type="http://schemas.openxmlformats.org/officeDocument/2006/relationships/customXml" Target="../ink/ink72.xml"/><Relationship Id="rId34" Type="http://schemas.openxmlformats.org/officeDocument/2006/relationships/customXml" Target="../ink/ink67.xml"/><Relationship Id="rId50" Type="http://schemas.openxmlformats.org/officeDocument/2006/relationships/customXml" Target="../ink/ink83.xml"/><Relationship Id="rId55" Type="http://schemas.openxmlformats.org/officeDocument/2006/relationships/customXml" Target="../ink/ink88.xml"/><Relationship Id="rId76" Type="http://schemas.openxmlformats.org/officeDocument/2006/relationships/customXml" Target="../ink/ink109.xml"/><Relationship Id="rId7" Type="http://schemas.openxmlformats.org/officeDocument/2006/relationships/customXml" Target="../ink/ink40.xml"/><Relationship Id="rId71" Type="http://schemas.openxmlformats.org/officeDocument/2006/relationships/customXml" Target="../ink/ink10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62.xml"/><Relationship Id="rId24" Type="http://schemas.openxmlformats.org/officeDocument/2006/relationships/customXml" Target="../ink/ink57.xml"/><Relationship Id="rId40" Type="http://schemas.openxmlformats.org/officeDocument/2006/relationships/customXml" Target="../ink/ink73.xml"/><Relationship Id="rId45" Type="http://schemas.openxmlformats.org/officeDocument/2006/relationships/customXml" Target="../ink/ink78.xml"/><Relationship Id="rId66" Type="http://schemas.openxmlformats.org/officeDocument/2006/relationships/customXml" Target="../ink/ink99.xml"/><Relationship Id="rId61" Type="http://schemas.openxmlformats.org/officeDocument/2006/relationships/customXml" Target="../ink/ink94.xml"/><Relationship Id="rId82" Type="http://schemas.openxmlformats.org/officeDocument/2006/relationships/customXml" Target="../ink/ink115.xml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329.xml"/><Relationship Id="rId21" Type="http://schemas.openxmlformats.org/officeDocument/2006/relationships/customXml" Target="../ink/ink5233.xml"/><Relationship Id="rId42" Type="http://schemas.openxmlformats.org/officeDocument/2006/relationships/customXml" Target="../ink/ink5254.xml"/><Relationship Id="rId63" Type="http://schemas.openxmlformats.org/officeDocument/2006/relationships/customXml" Target="../ink/ink5275.xml"/><Relationship Id="rId84" Type="http://schemas.openxmlformats.org/officeDocument/2006/relationships/customXml" Target="../ink/ink5296.xml"/><Relationship Id="rId138" Type="http://schemas.openxmlformats.org/officeDocument/2006/relationships/customXml" Target="../ink/ink5350.xml"/><Relationship Id="rId159" Type="http://schemas.openxmlformats.org/officeDocument/2006/relationships/customXml" Target="../ink/ink5371.xml"/><Relationship Id="rId170" Type="http://schemas.openxmlformats.org/officeDocument/2006/relationships/customXml" Target="../ink/ink5382.xml"/><Relationship Id="rId191" Type="http://schemas.openxmlformats.org/officeDocument/2006/relationships/customXml" Target="../ink/ink5403.xml"/><Relationship Id="rId205" Type="http://schemas.openxmlformats.org/officeDocument/2006/relationships/customXml" Target="../ink/ink5417.xml"/><Relationship Id="rId107" Type="http://schemas.openxmlformats.org/officeDocument/2006/relationships/customXml" Target="../ink/ink5319.xml"/><Relationship Id="rId11" Type="http://schemas.openxmlformats.org/officeDocument/2006/relationships/customXml" Target="../ink/ink5223.xml"/><Relationship Id="rId32" Type="http://schemas.openxmlformats.org/officeDocument/2006/relationships/customXml" Target="../ink/ink5244.xml"/><Relationship Id="rId53" Type="http://schemas.openxmlformats.org/officeDocument/2006/relationships/customXml" Target="../ink/ink5265.xml"/><Relationship Id="rId74" Type="http://schemas.openxmlformats.org/officeDocument/2006/relationships/customXml" Target="../ink/ink5286.xml"/><Relationship Id="rId128" Type="http://schemas.openxmlformats.org/officeDocument/2006/relationships/customXml" Target="../ink/ink5340.xml"/><Relationship Id="rId149" Type="http://schemas.openxmlformats.org/officeDocument/2006/relationships/customXml" Target="../ink/ink5361.xml"/><Relationship Id="rId5" Type="http://schemas.openxmlformats.org/officeDocument/2006/relationships/customXml" Target="../ink/ink5217.xml"/><Relationship Id="rId95" Type="http://schemas.openxmlformats.org/officeDocument/2006/relationships/customXml" Target="../ink/ink5307.xml"/><Relationship Id="rId160" Type="http://schemas.openxmlformats.org/officeDocument/2006/relationships/customXml" Target="../ink/ink5372.xml"/><Relationship Id="rId181" Type="http://schemas.openxmlformats.org/officeDocument/2006/relationships/customXml" Target="../ink/ink5393.xml"/><Relationship Id="rId22" Type="http://schemas.openxmlformats.org/officeDocument/2006/relationships/customXml" Target="../ink/ink5234.xml"/><Relationship Id="rId43" Type="http://schemas.openxmlformats.org/officeDocument/2006/relationships/customXml" Target="../ink/ink5255.xml"/><Relationship Id="rId64" Type="http://schemas.openxmlformats.org/officeDocument/2006/relationships/customXml" Target="../ink/ink5276.xml"/><Relationship Id="rId118" Type="http://schemas.openxmlformats.org/officeDocument/2006/relationships/customXml" Target="../ink/ink5330.xml"/><Relationship Id="rId139" Type="http://schemas.openxmlformats.org/officeDocument/2006/relationships/customXml" Target="../ink/ink5351.xml"/><Relationship Id="rId85" Type="http://schemas.openxmlformats.org/officeDocument/2006/relationships/customXml" Target="../ink/ink5297.xml"/><Relationship Id="rId150" Type="http://schemas.openxmlformats.org/officeDocument/2006/relationships/customXml" Target="../ink/ink5362.xml"/><Relationship Id="rId171" Type="http://schemas.openxmlformats.org/officeDocument/2006/relationships/customXml" Target="../ink/ink5383.xml"/><Relationship Id="rId192" Type="http://schemas.openxmlformats.org/officeDocument/2006/relationships/customXml" Target="../ink/ink5404.xml"/><Relationship Id="rId206" Type="http://schemas.openxmlformats.org/officeDocument/2006/relationships/customXml" Target="../ink/ink5418.xml"/><Relationship Id="rId12" Type="http://schemas.openxmlformats.org/officeDocument/2006/relationships/customXml" Target="../ink/ink5224.xml"/><Relationship Id="rId33" Type="http://schemas.openxmlformats.org/officeDocument/2006/relationships/customXml" Target="../ink/ink5245.xml"/><Relationship Id="rId108" Type="http://schemas.openxmlformats.org/officeDocument/2006/relationships/customXml" Target="../ink/ink5320.xml"/><Relationship Id="rId129" Type="http://schemas.openxmlformats.org/officeDocument/2006/relationships/customXml" Target="../ink/ink5341.xml"/><Relationship Id="rId54" Type="http://schemas.openxmlformats.org/officeDocument/2006/relationships/customXml" Target="../ink/ink5266.xml"/><Relationship Id="rId75" Type="http://schemas.openxmlformats.org/officeDocument/2006/relationships/customXml" Target="../ink/ink5287.xml"/><Relationship Id="rId96" Type="http://schemas.openxmlformats.org/officeDocument/2006/relationships/customXml" Target="../ink/ink5308.xml"/><Relationship Id="rId140" Type="http://schemas.openxmlformats.org/officeDocument/2006/relationships/customXml" Target="../ink/ink5352.xml"/><Relationship Id="rId161" Type="http://schemas.openxmlformats.org/officeDocument/2006/relationships/customXml" Target="../ink/ink5373.xml"/><Relationship Id="rId182" Type="http://schemas.openxmlformats.org/officeDocument/2006/relationships/customXml" Target="../ink/ink5394.xml"/><Relationship Id="rId6" Type="http://schemas.openxmlformats.org/officeDocument/2006/relationships/customXml" Target="../ink/ink5218.xml"/><Relationship Id="rId23" Type="http://schemas.openxmlformats.org/officeDocument/2006/relationships/customXml" Target="../ink/ink5235.xml"/><Relationship Id="rId119" Type="http://schemas.openxmlformats.org/officeDocument/2006/relationships/customXml" Target="../ink/ink5331.xml"/><Relationship Id="rId44" Type="http://schemas.openxmlformats.org/officeDocument/2006/relationships/customXml" Target="../ink/ink5256.xml"/><Relationship Id="rId65" Type="http://schemas.openxmlformats.org/officeDocument/2006/relationships/customXml" Target="../ink/ink5277.xml"/><Relationship Id="rId86" Type="http://schemas.openxmlformats.org/officeDocument/2006/relationships/customXml" Target="../ink/ink5298.xml"/><Relationship Id="rId130" Type="http://schemas.openxmlformats.org/officeDocument/2006/relationships/customXml" Target="../ink/ink5342.xml"/><Relationship Id="rId151" Type="http://schemas.openxmlformats.org/officeDocument/2006/relationships/customXml" Target="../ink/ink5363.xml"/><Relationship Id="rId172" Type="http://schemas.openxmlformats.org/officeDocument/2006/relationships/customXml" Target="../ink/ink5384.xml"/><Relationship Id="rId193" Type="http://schemas.openxmlformats.org/officeDocument/2006/relationships/customXml" Target="../ink/ink5405.xml"/><Relationship Id="rId207" Type="http://schemas.openxmlformats.org/officeDocument/2006/relationships/customXml" Target="../ink/ink5419.xml"/><Relationship Id="rId13" Type="http://schemas.openxmlformats.org/officeDocument/2006/relationships/customXml" Target="../ink/ink5225.xml"/><Relationship Id="rId109" Type="http://schemas.openxmlformats.org/officeDocument/2006/relationships/customXml" Target="../ink/ink5321.xml"/><Relationship Id="rId34" Type="http://schemas.openxmlformats.org/officeDocument/2006/relationships/customXml" Target="../ink/ink5246.xml"/><Relationship Id="rId55" Type="http://schemas.openxmlformats.org/officeDocument/2006/relationships/customXml" Target="../ink/ink5267.xml"/><Relationship Id="rId76" Type="http://schemas.openxmlformats.org/officeDocument/2006/relationships/customXml" Target="../ink/ink5288.xml"/><Relationship Id="rId97" Type="http://schemas.openxmlformats.org/officeDocument/2006/relationships/customXml" Target="../ink/ink5309.xml"/><Relationship Id="rId120" Type="http://schemas.openxmlformats.org/officeDocument/2006/relationships/customXml" Target="../ink/ink5332.xml"/><Relationship Id="rId141" Type="http://schemas.openxmlformats.org/officeDocument/2006/relationships/customXml" Target="../ink/ink5353.xml"/><Relationship Id="rId7" Type="http://schemas.openxmlformats.org/officeDocument/2006/relationships/customXml" Target="../ink/ink5219.xml"/><Relationship Id="rId162" Type="http://schemas.openxmlformats.org/officeDocument/2006/relationships/customXml" Target="../ink/ink5374.xml"/><Relationship Id="rId183" Type="http://schemas.openxmlformats.org/officeDocument/2006/relationships/customXml" Target="../ink/ink5395.xml"/><Relationship Id="rId24" Type="http://schemas.openxmlformats.org/officeDocument/2006/relationships/customXml" Target="../ink/ink5236.xml"/><Relationship Id="rId45" Type="http://schemas.openxmlformats.org/officeDocument/2006/relationships/customXml" Target="../ink/ink5257.xml"/><Relationship Id="rId66" Type="http://schemas.openxmlformats.org/officeDocument/2006/relationships/customXml" Target="../ink/ink5278.xml"/><Relationship Id="rId87" Type="http://schemas.openxmlformats.org/officeDocument/2006/relationships/customXml" Target="../ink/ink5299.xml"/><Relationship Id="rId110" Type="http://schemas.openxmlformats.org/officeDocument/2006/relationships/customXml" Target="../ink/ink5322.xml"/><Relationship Id="rId131" Type="http://schemas.openxmlformats.org/officeDocument/2006/relationships/customXml" Target="../ink/ink5343.xml"/><Relationship Id="rId152" Type="http://schemas.openxmlformats.org/officeDocument/2006/relationships/customXml" Target="../ink/ink5364.xml"/><Relationship Id="rId173" Type="http://schemas.openxmlformats.org/officeDocument/2006/relationships/customXml" Target="../ink/ink5385.xml"/><Relationship Id="rId194" Type="http://schemas.openxmlformats.org/officeDocument/2006/relationships/customXml" Target="../ink/ink5406.xml"/><Relationship Id="rId208" Type="http://schemas.openxmlformats.org/officeDocument/2006/relationships/customXml" Target="../ink/ink5420.xml"/><Relationship Id="rId19" Type="http://schemas.openxmlformats.org/officeDocument/2006/relationships/customXml" Target="../ink/ink5231.xml"/><Relationship Id="rId14" Type="http://schemas.openxmlformats.org/officeDocument/2006/relationships/customXml" Target="../ink/ink5226.xml"/><Relationship Id="rId30" Type="http://schemas.openxmlformats.org/officeDocument/2006/relationships/customXml" Target="../ink/ink5242.xml"/><Relationship Id="rId35" Type="http://schemas.openxmlformats.org/officeDocument/2006/relationships/customXml" Target="../ink/ink5247.xml"/><Relationship Id="rId56" Type="http://schemas.openxmlformats.org/officeDocument/2006/relationships/customXml" Target="../ink/ink5268.xml"/><Relationship Id="rId77" Type="http://schemas.openxmlformats.org/officeDocument/2006/relationships/customXml" Target="../ink/ink5289.xml"/><Relationship Id="rId100" Type="http://schemas.openxmlformats.org/officeDocument/2006/relationships/customXml" Target="../ink/ink5312.xml"/><Relationship Id="rId105" Type="http://schemas.openxmlformats.org/officeDocument/2006/relationships/customXml" Target="../ink/ink5317.xml"/><Relationship Id="rId126" Type="http://schemas.openxmlformats.org/officeDocument/2006/relationships/customXml" Target="../ink/ink5338.xml"/><Relationship Id="rId147" Type="http://schemas.openxmlformats.org/officeDocument/2006/relationships/customXml" Target="../ink/ink5359.xml"/><Relationship Id="rId168" Type="http://schemas.openxmlformats.org/officeDocument/2006/relationships/customXml" Target="../ink/ink5380.xml"/><Relationship Id="rId8" Type="http://schemas.openxmlformats.org/officeDocument/2006/relationships/customXml" Target="../ink/ink5220.xml"/><Relationship Id="rId51" Type="http://schemas.openxmlformats.org/officeDocument/2006/relationships/customXml" Target="../ink/ink5263.xml"/><Relationship Id="rId72" Type="http://schemas.openxmlformats.org/officeDocument/2006/relationships/customXml" Target="../ink/ink5284.xml"/><Relationship Id="rId93" Type="http://schemas.openxmlformats.org/officeDocument/2006/relationships/customXml" Target="../ink/ink5305.xml"/><Relationship Id="rId98" Type="http://schemas.openxmlformats.org/officeDocument/2006/relationships/customXml" Target="../ink/ink5310.xml"/><Relationship Id="rId121" Type="http://schemas.openxmlformats.org/officeDocument/2006/relationships/customXml" Target="../ink/ink5333.xml"/><Relationship Id="rId142" Type="http://schemas.openxmlformats.org/officeDocument/2006/relationships/customXml" Target="../ink/ink5354.xml"/><Relationship Id="rId163" Type="http://schemas.openxmlformats.org/officeDocument/2006/relationships/customXml" Target="../ink/ink5375.xml"/><Relationship Id="rId184" Type="http://schemas.openxmlformats.org/officeDocument/2006/relationships/customXml" Target="../ink/ink5396.xml"/><Relationship Id="rId189" Type="http://schemas.openxmlformats.org/officeDocument/2006/relationships/customXml" Target="../ink/ink5401.xml"/><Relationship Id="rId3" Type="http://schemas.openxmlformats.org/officeDocument/2006/relationships/image" Target="../media/image104.png"/><Relationship Id="rId214" Type="http://schemas.openxmlformats.org/officeDocument/2006/relationships/customXml" Target="../ink/ink5426.xml"/><Relationship Id="rId25" Type="http://schemas.openxmlformats.org/officeDocument/2006/relationships/customXml" Target="../ink/ink5237.xml"/><Relationship Id="rId46" Type="http://schemas.openxmlformats.org/officeDocument/2006/relationships/customXml" Target="../ink/ink5258.xml"/><Relationship Id="rId67" Type="http://schemas.openxmlformats.org/officeDocument/2006/relationships/customXml" Target="../ink/ink5279.xml"/><Relationship Id="rId116" Type="http://schemas.openxmlformats.org/officeDocument/2006/relationships/customXml" Target="../ink/ink5328.xml"/><Relationship Id="rId137" Type="http://schemas.openxmlformats.org/officeDocument/2006/relationships/customXml" Target="../ink/ink5349.xml"/><Relationship Id="rId158" Type="http://schemas.openxmlformats.org/officeDocument/2006/relationships/customXml" Target="../ink/ink5370.xml"/><Relationship Id="rId20" Type="http://schemas.openxmlformats.org/officeDocument/2006/relationships/customXml" Target="../ink/ink5232.xml"/><Relationship Id="rId41" Type="http://schemas.openxmlformats.org/officeDocument/2006/relationships/customXml" Target="../ink/ink5253.xml"/><Relationship Id="rId62" Type="http://schemas.openxmlformats.org/officeDocument/2006/relationships/customXml" Target="../ink/ink5274.xml"/><Relationship Id="rId83" Type="http://schemas.openxmlformats.org/officeDocument/2006/relationships/customXml" Target="../ink/ink5295.xml"/><Relationship Id="rId88" Type="http://schemas.openxmlformats.org/officeDocument/2006/relationships/customXml" Target="../ink/ink5300.xml"/><Relationship Id="rId111" Type="http://schemas.openxmlformats.org/officeDocument/2006/relationships/customXml" Target="../ink/ink5323.xml"/><Relationship Id="rId132" Type="http://schemas.openxmlformats.org/officeDocument/2006/relationships/customXml" Target="../ink/ink5344.xml"/><Relationship Id="rId153" Type="http://schemas.openxmlformats.org/officeDocument/2006/relationships/customXml" Target="../ink/ink5365.xml"/><Relationship Id="rId174" Type="http://schemas.openxmlformats.org/officeDocument/2006/relationships/customXml" Target="../ink/ink5386.xml"/><Relationship Id="rId179" Type="http://schemas.openxmlformats.org/officeDocument/2006/relationships/customXml" Target="../ink/ink5391.xml"/><Relationship Id="rId195" Type="http://schemas.openxmlformats.org/officeDocument/2006/relationships/customXml" Target="../ink/ink5407.xml"/><Relationship Id="rId209" Type="http://schemas.openxmlformats.org/officeDocument/2006/relationships/customXml" Target="../ink/ink5421.xml"/><Relationship Id="rId190" Type="http://schemas.openxmlformats.org/officeDocument/2006/relationships/customXml" Target="../ink/ink5402.xml"/><Relationship Id="rId204" Type="http://schemas.openxmlformats.org/officeDocument/2006/relationships/customXml" Target="../ink/ink5416.xml"/><Relationship Id="rId15" Type="http://schemas.openxmlformats.org/officeDocument/2006/relationships/customXml" Target="../ink/ink5227.xml"/><Relationship Id="rId36" Type="http://schemas.openxmlformats.org/officeDocument/2006/relationships/customXml" Target="../ink/ink5248.xml"/><Relationship Id="rId57" Type="http://schemas.openxmlformats.org/officeDocument/2006/relationships/customXml" Target="../ink/ink5269.xml"/><Relationship Id="rId106" Type="http://schemas.openxmlformats.org/officeDocument/2006/relationships/customXml" Target="../ink/ink5318.xml"/><Relationship Id="rId127" Type="http://schemas.openxmlformats.org/officeDocument/2006/relationships/customXml" Target="../ink/ink5339.xml"/><Relationship Id="rId10" Type="http://schemas.openxmlformats.org/officeDocument/2006/relationships/customXml" Target="../ink/ink5222.xml"/><Relationship Id="rId31" Type="http://schemas.openxmlformats.org/officeDocument/2006/relationships/customXml" Target="../ink/ink5243.xml"/><Relationship Id="rId52" Type="http://schemas.openxmlformats.org/officeDocument/2006/relationships/customXml" Target="../ink/ink5264.xml"/><Relationship Id="rId73" Type="http://schemas.openxmlformats.org/officeDocument/2006/relationships/customXml" Target="../ink/ink5285.xml"/><Relationship Id="rId78" Type="http://schemas.openxmlformats.org/officeDocument/2006/relationships/customXml" Target="../ink/ink5290.xml"/><Relationship Id="rId94" Type="http://schemas.openxmlformats.org/officeDocument/2006/relationships/customXml" Target="../ink/ink5306.xml"/><Relationship Id="rId99" Type="http://schemas.openxmlformats.org/officeDocument/2006/relationships/customXml" Target="../ink/ink5311.xml"/><Relationship Id="rId101" Type="http://schemas.openxmlformats.org/officeDocument/2006/relationships/customXml" Target="../ink/ink5313.xml"/><Relationship Id="rId122" Type="http://schemas.openxmlformats.org/officeDocument/2006/relationships/customXml" Target="../ink/ink5334.xml"/><Relationship Id="rId143" Type="http://schemas.openxmlformats.org/officeDocument/2006/relationships/customXml" Target="../ink/ink5355.xml"/><Relationship Id="rId148" Type="http://schemas.openxmlformats.org/officeDocument/2006/relationships/customXml" Target="../ink/ink5360.xml"/><Relationship Id="rId164" Type="http://schemas.openxmlformats.org/officeDocument/2006/relationships/customXml" Target="../ink/ink5376.xml"/><Relationship Id="rId169" Type="http://schemas.openxmlformats.org/officeDocument/2006/relationships/customXml" Target="../ink/ink5381.xml"/><Relationship Id="rId185" Type="http://schemas.openxmlformats.org/officeDocument/2006/relationships/customXml" Target="../ink/ink5397.xml"/><Relationship Id="rId4" Type="http://schemas.openxmlformats.org/officeDocument/2006/relationships/image" Target="../media/image103.png"/><Relationship Id="rId9" Type="http://schemas.openxmlformats.org/officeDocument/2006/relationships/customXml" Target="../ink/ink5221.xml"/><Relationship Id="rId180" Type="http://schemas.openxmlformats.org/officeDocument/2006/relationships/customXml" Target="../ink/ink5392.xml"/><Relationship Id="rId210" Type="http://schemas.openxmlformats.org/officeDocument/2006/relationships/customXml" Target="../ink/ink5422.xml"/><Relationship Id="rId26" Type="http://schemas.openxmlformats.org/officeDocument/2006/relationships/customXml" Target="../ink/ink5238.xml"/><Relationship Id="rId47" Type="http://schemas.openxmlformats.org/officeDocument/2006/relationships/customXml" Target="../ink/ink5259.xml"/><Relationship Id="rId68" Type="http://schemas.openxmlformats.org/officeDocument/2006/relationships/customXml" Target="../ink/ink5280.xml"/><Relationship Id="rId89" Type="http://schemas.openxmlformats.org/officeDocument/2006/relationships/customXml" Target="../ink/ink5301.xml"/><Relationship Id="rId112" Type="http://schemas.openxmlformats.org/officeDocument/2006/relationships/customXml" Target="../ink/ink5324.xml"/><Relationship Id="rId133" Type="http://schemas.openxmlformats.org/officeDocument/2006/relationships/customXml" Target="../ink/ink5345.xml"/><Relationship Id="rId154" Type="http://schemas.openxmlformats.org/officeDocument/2006/relationships/customXml" Target="../ink/ink5366.xml"/><Relationship Id="rId175" Type="http://schemas.openxmlformats.org/officeDocument/2006/relationships/customXml" Target="../ink/ink5387.xml"/><Relationship Id="rId196" Type="http://schemas.openxmlformats.org/officeDocument/2006/relationships/customXml" Target="../ink/ink5408.xml"/><Relationship Id="rId200" Type="http://schemas.openxmlformats.org/officeDocument/2006/relationships/customXml" Target="../ink/ink5412.xml"/><Relationship Id="rId16" Type="http://schemas.openxmlformats.org/officeDocument/2006/relationships/customXml" Target="../ink/ink5228.xml"/><Relationship Id="rId37" Type="http://schemas.openxmlformats.org/officeDocument/2006/relationships/customXml" Target="../ink/ink5249.xml"/><Relationship Id="rId58" Type="http://schemas.openxmlformats.org/officeDocument/2006/relationships/customXml" Target="../ink/ink5270.xml"/><Relationship Id="rId79" Type="http://schemas.openxmlformats.org/officeDocument/2006/relationships/customXml" Target="../ink/ink5291.xml"/><Relationship Id="rId102" Type="http://schemas.openxmlformats.org/officeDocument/2006/relationships/customXml" Target="../ink/ink5314.xml"/><Relationship Id="rId123" Type="http://schemas.openxmlformats.org/officeDocument/2006/relationships/customXml" Target="../ink/ink5335.xml"/><Relationship Id="rId144" Type="http://schemas.openxmlformats.org/officeDocument/2006/relationships/customXml" Target="../ink/ink5356.xml"/><Relationship Id="rId90" Type="http://schemas.openxmlformats.org/officeDocument/2006/relationships/customXml" Target="../ink/ink5302.xml"/><Relationship Id="rId165" Type="http://schemas.openxmlformats.org/officeDocument/2006/relationships/customXml" Target="../ink/ink5377.xml"/><Relationship Id="rId186" Type="http://schemas.openxmlformats.org/officeDocument/2006/relationships/customXml" Target="../ink/ink5398.xml"/><Relationship Id="rId211" Type="http://schemas.openxmlformats.org/officeDocument/2006/relationships/customXml" Target="../ink/ink5423.xml"/><Relationship Id="rId27" Type="http://schemas.openxmlformats.org/officeDocument/2006/relationships/customXml" Target="../ink/ink5239.xml"/><Relationship Id="rId48" Type="http://schemas.openxmlformats.org/officeDocument/2006/relationships/customXml" Target="../ink/ink5260.xml"/><Relationship Id="rId69" Type="http://schemas.openxmlformats.org/officeDocument/2006/relationships/customXml" Target="../ink/ink5281.xml"/><Relationship Id="rId113" Type="http://schemas.openxmlformats.org/officeDocument/2006/relationships/customXml" Target="../ink/ink5325.xml"/><Relationship Id="rId134" Type="http://schemas.openxmlformats.org/officeDocument/2006/relationships/customXml" Target="../ink/ink5346.xml"/><Relationship Id="rId80" Type="http://schemas.openxmlformats.org/officeDocument/2006/relationships/customXml" Target="../ink/ink5292.xml"/><Relationship Id="rId155" Type="http://schemas.openxmlformats.org/officeDocument/2006/relationships/customXml" Target="../ink/ink5367.xml"/><Relationship Id="rId176" Type="http://schemas.openxmlformats.org/officeDocument/2006/relationships/customXml" Target="../ink/ink5388.xml"/><Relationship Id="rId197" Type="http://schemas.openxmlformats.org/officeDocument/2006/relationships/customXml" Target="../ink/ink5409.xml"/><Relationship Id="rId201" Type="http://schemas.openxmlformats.org/officeDocument/2006/relationships/customXml" Target="../ink/ink5413.xml"/><Relationship Id="rId17" Type="http://schemas.openxmlformats.org/officeDocument/2006/relationships/customXml" Target="../ink/ink5229.xml"/><Relationship Id="rId38" Type="http://schemas.openxmlformats.org/officeDocument/2006/relationships/customXml" Target="../ink/ink5250.xml"/><Relationship Id="rId59" Type="http://schemas.openxmlformats.org/officeDocument/2006/relationships/customXml" Target="../ink/ink5271.xml"/><Relationship Id="rId103" Type="http://schemas.openxmlformats.org/officeDocument/2006/relationships/customXml" Target="../ink/ink5315.xml"/><Relationship Id="rId124" Type="http://schemas.openxmlformats.org/officeDocument/2006/relationships/customXml" Target="../ink/ink5336.xml"/><Relationship Id="rId70" Type="http://schemas.openxmlformats.org/officeDocument/2006/relationships/customXml" Target="../ink/ink5282.xml"/><Relationship Id="rId91" Type="http://schemas.openxmlformats.org/officeDocument/2006/relationships/customXml" Target="../ink/ink5303.xml"/><Relationship Id="rId145" Type="http://schemas.openxmlformats.org/officeDocument/2006/relationships/customXml" Target="../ink/ink5357.xml"/><Relationship Id="rId166" Type="http://schemas.openxmlformats.org/officeDocument/2006/relationships/customXml" Target="../ink/ink5378.xml"/><Relationship Id="rId187" Type="http://schemas.openxmlformats.org/officeDocument/2006/relationships/customXml" Target="../ink/ink5399.xml"/><Relationship Id="rId1" Type="http://schemas.openxmlformats.org/officeDocument/2006/relationships/tags" Target="../tags/tag132.xml"/><Relationship Id="rId212" Type="http://schemas.openxmlformats.org/officeDocument/2006/relationships/customXml" Target="../ink/ink5424.xml"/><Relationship Id="rId28" Type="http://schemas.openxmlformats.org/officeDocument/2006/relationships/customXml" Target="../ink/ink5240.xml"/><Relationship Id="rId49" Type="http://schemas.openxmlformats.org/officeDocument/2006/relationships/customXml" Target="../ink/ink5261.xml"/><Relationship Id="rId114" Type="http://schemas.openxmlformats.org/officeDocument/2006/relationships/customXml" Target="../ink/ink5326.xml"/><Relationship Id="rId60" Type="http://schemas.openxmlformats.org/officeDocument/2006/relationships/customXml" Target="../ink/ink5272.xml"/><Relationship Id="rId81" Type="http://schemas.openxmlformats.org/officeDocument/2006/relationships/customXml" Target="../ink/ink5293.xml"/><Relationship Id="rId135" Type="http://schemas.openxmlformats.org/officeDocument/2006/relationships/customXml" Target="../ink/ink5347.xml"/><Relationship Id="rId156" Type="http://schemas.openxmlformats.org/officeDocument/2006/relationships/customXml" Target="../ink/ink5368.xml"/><Relationship Id="rId177" Type="http://schemas.openxmlformats.org/officeDocument/2006/relationships/customXml" Target="../ink/ink5389.xml"/><Relationship Id="rId198" Type="http://schemas.openxmlformats.org/officeDocument/2006/relationships/customXml" Target="../ink/ink5410.xml"/><Relationship Id="rId202" Type="http://schemas.openxmlformats.org/officeDocument/2006/relationships/customXml" Target="../ink/ink5414.xml"/><Relationship Id="rId18" Type="http://schemas.openxmlformats.org/officeDocument/2006/relationships/customXml" Target="../ink/ink5230.xml"/><Relationship Id="rId39" Type="http://schemas.openxmlformats.org/officeDocument/2006/relationships/customXml" Target="../ink/ink5251.xml"/><Relationship Id="rId50" Type="http://schemas.openxmlformats.org/officeDocument/2006/relationships/customXml" Target="../ink/ink5262.xml"/><Relationship Id="rId104" Type="http://schemas.openxmlformats.org/officeDocument/2006/relationships/customXml" Target="../ink/ink5316.xml"/><Relationship Id="rId125" Type="http://schemas.openxmlformats.org/officeDocument/2006/relationships/customXml" Target="../ink/ink5337.xml"/><Relationship Id="rId146" Type="http://schemas.openxmlformats.org/officeDocument/2006/relationships/customXml" Target="../ink/ink5358.xml"/><Relationship Id="rId167" Type="http://schemas.openxmlformats.org/officeDocument/2006/relationships/customXml" Target="../ink/ink5379.xml"/><Relationship Id="rId188" Type="http://schemas.openxmlformats.org/officeDocument/2006/relationships/customXml" Target="../ink/ink5400.xml"/><Relationship Id="rId71" Type="http://schemas.openxmlformats.org/officeDocument/2006/relationships/customXml" Target="../ink/ink5283.xml"/><Relationship Id="rId92" Type="http://schemas.openxmlformats.org/officeDocument/2006/relationships/customXml" Target="../ink/ink5304.xml"/><Relationship Id="rId213" Type="http://schemas.openxmlformats.org/officeDocument/2006/relationships/customXml" Target="../ink/ink5425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5241.xml"/><Relationship Id="rId40" Type="http://schemas.openxmlformats.org/officeDocument/2006/relationships/customXml" Target="../ink/ink5252.xml"/><Relationship Id="rId115" Type="http://schemas.openxmlformats.org/officeDocument/2006/relationships/customXml" Target="../ink/ink5327.xml"/><Relationship Id="rId136" Type="http://schemas.openxmlformats.org/officeDocument/2006/relationships/customXml" Target="../ink/ink5348.xml"/><Relationship Id="rId157" Type="http://schemas.openxmlformats.org/officeDocument/2006/relationships/customXml" Target="../ink/ink5369.xml"/><Relationship Id="rId178" Type="http://schemas.openxmlformats.org/officeDocument/2006/relationships/customXml" Target="../ink/ink5390.xml"/><Relationship Id="rId61" Type="http://schemas.openxmlformats.org/officeDocument/2006/relationships/customXml" Target="../ink/ink5273.xml"/><Relationship Id="rId82" Type="http://schemas.openxmlformats.org/officeDocument/2006/relationships/customXml" Target="../ink/ink5294.xml"/><Relationship Id="rId199" Type="http://schemas.openxmlformats.org/officeDocument/2006/relationships/customXml" Target="../ink/ink5411.xml"/><Relationship Id="rId203" Type="http://schemas.openxmlformats.org/officeDocument/2006/relationships/customXml" Target="../ink/ink54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7.xml"/><Relationship Id="rId18" Type="http://schemas.openxmlformats.org/officeDocument/2006/relationships/customXml" Target="../ink/ink132.xml"/><Relationship Id="rId26" Type="http://schemas.openxmlformats.org/officeDocument/2006/relationships/customXml" Target="../ink/ink140.xml"/><Relationship Id="rId39" Type="http://schemas.openxmlformats.org/officeDocument/2006/relationships/customXml" Target="../ink/ink153.xml"/><Relationship Id="rId21" Type="http://schemas.openxmlformats.org/officeDocument/2006/relationships/customXml" Target="../ink/ink135.xml"/><Relationship Id="rId34" Type="http://schemas.openxmlformats.org/officeDocument/2006/relationships/customXml" Target="../ink/ink148.xml"/><Relationship Id="rId42" Type="http://schemas.openxmlformats.org/officeDocument/2006/relationships/customXml" Target="../ink/ink156.xml"/><Relationship Id="rId47" Type="http://schemas.openxmlformats.org/officeDocument/2006/relationships/customXml" Target="../ink/ink161.xml"/><Relationship Id="rId50" Type="http://schemas.openxmlformats.org/officeDocument/2006/relationships/customXml" Target="../ink/ink164.xml"/><Relationship Id="rId55" Type="http://schemas.openxmlformats.org/officeDocument/2006/relationships/customXml" Target="../ink/ink16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30.xml"/><Relationship Id="rId29" Type="http://schemas.openxmlformats.org/officeDocument/2006/relationships/customXml" Target="../ink/ink143.xml"/><Relationship Id="rId11" Type="http://schemas.openxmlformats.org/officeDocument/2006/relationships/customXml" Target="../ink/ink125.xml"/><Relationship Id="rId24" Type="http://schemas.openxmlformats.org/officeDocument/2006/relationships/customXml" Target="../ink/ink138.xml"/><Relationship Id="rId32" Type="http://schemas.openxmlformats.org/officeDocument/2006/relationships/customXml" Target="../ink/ink146.xml"/><Relationship Id="rId37" Type="http://schemas.openxmlformats.org/officeDocument/2006/relationships/customXml" Target="../ink/ink151.xml"/><Relationship Id="rId40" Type="http://schemas.openxmlformats.org/officeDocument/2006/relationships/customXml" Target="../ink/ink154.xml"/><Relationship Id="rId45" Type="http://schemas.openxmlformats.org/officeDocument/2006/relationships/customXml" Target="../ink/ink159.xml"/><Relationship Id="rId53" Type="http://schemas.openxmlformats.org/officeDocument/2006/relationships/customXml" Target="../ink/ink167.xml"/><Relationship Id="rId58" Type="http://schemas.openxmlformats.org/officeDocument/2006/relationships/customXml" Target="../ink/ink172.xml"/><Relationship Id="rId5" Type="http://schemas.openxmlformats.org/officeDocument/2006/relationships/customXml" Target="../ink/ink120.xml"/><Relationship Id="rId19" Type="http://schemas.openxmlformats.org/officeDocument/2006/relationships/customXml" Target="../ink/ink133.xml"/><Relationship Id="rId4" Type="http://schemas.openxmlformats.org/officeDocument/2006/relationships/customXml" Target="../ink/ink119.xml"/><Relationship Id="rId9" Type="http://schemas.openxmlformats.org/officeDocument/2006/relationships/customXml" Target="../ink/ink123.xml"/><Relationship Id="rId14" Type="http://schemas.openxmlformats.org/officeDocument/2006/relationships/customXml" Target="../ink/ink128.xml"/><Relationship Id="rId22" Type="http://schemas.openxmlformats.org/officeDocument/2006/relationships/customXml" Target="../ink/ink136.xml"/><Relationship Id="rId27" Type="http://schemas.openxmlformats.org/officeDocument/2006/relationships/customXml" Target="../ink/ink141.xml"/><Relationship Id="rId30" Type="http://schemas.openxmlformats.org/officeDocument/2006/relationships/customXml" Target="../ink/ink144.xml"/><Relationship Id="rId35" Type="http://schemas.openxmlformats.org/officeDocument/2006/relationships/customXml" Target="../ink/ink149.xml"/><Relationship Id="rId43" Type="http://schemas.openxmlformats.org/officeDocument/2006/relationships/customXml" Target="../ink/ink157.xml"/><Relationship Id="rId48" Type="http://schemas.openxmlformats.org/officeDocument/2006/relationships/customXml" Target="../ink/ink162.xml"/><Relationship Id="rId56" Type="http://schemas.openxmlformats.org/officeDocument/2006/relationships/customXml" Target="../ink/ink170.xml"/><Relationship Id="rId8" Type="http://schemas.openxmlformats.org/officeDocument/2006/relationships/customXml" Target="../ink/ink122.xml"/><Relationship Id="rId51" Type="http://schemas.openxmlformats.org/officeDocument/2006/relationships/customXml" Target="../ink/ink165.xml"/><Relationship Id="rId3" Type="http://schemas.openxmlformats.org/officeDocument/2006/relationships/image" Target="../media/image10.png"/><Relationship Id="rId12" Type="http://schemas.openxmlformats.org/officeDocument/2006/relationships/customXml" Target="../ink/ink126.xml"/><Relationship Id="rId17" Type="http://schemas.openxmlformats.org/officeDocument/2006/relationships/customXml" Target="../ink/ink131.xml"/><Relationship Id="rId25" Type="http://schemas.openxmlformats.org/officeDocument/2006/relationships/customXml" Target="../ink/ink139.xml"/><Relationship Id="rId33" Type="http://schemas.openxmlformats.org/officeDocument/2006/relationships/customXml" Target="../ink/ink147.xml"/><Relationship Id="rId38" Type="http://schemas.openxmlformats.org/officeDocument/2006/relationships/customXml" Target="../ink/ink152.xml"/><Relationship Id="rId46" Type="http://schemas.openxmlformats.org/officeDocument/2006/relationships/customXml" Target="../ink/ink160.xml"/><Relationship Id="rId59" Type="http://schemas.openxmlformats.org/officeDocument/2006/relationships/customXml" Target="../ink/ink173.xml"/><Relationship Id="rId20" Type="http://schemas.openxmlformats.org/officeDocument/2006/relationships/customXml" Target="../ink/ink134.xml"/><Relationship Id="rId41" Type="http://schemas.openxmlformats.org/officeDocument/2006/relationships/customXml" Target="../ink/ink155.xml"/><Relationship Id="rId54" Type="http://schemas.openxmlformats.org/officeDocument/2006/relationships/customXml" Target="../ink/ink168.xml"/><Relationship Id="rId1" Type="http://schemas.openxmlformats.org/officeDocument/2006/relationships/tags" Target="../tags/tag71.xml"/><Relationship Id="rId6" Type="http://schemas.openxmlformats.org/officeDocument/2006/relationships/customXml" Target="../ink/ink121.xml"/><Relationship Id="rId15" Type="http://schemas.openxmlformats.org/officeDocument/2006/relationships/customXml" Target="../ink/ink129.xml"/><Relationship Id="rId23" Type="http://schemas.openxmlformats.org/officeDocument/2006/relationships/customXml" Target="../ink/ink137.xml"/><Relationship Id="rId28" Type="http://schemas.openxmlformats.org/officeDocument/2006/relationships/customXml" Target="../ink/ink142.xml"/><Relationship Id="rId36" Type="http://schemas.openxmlformats.org/officeDocument/2006/relationships/customXml" Target="../ink/ink150.xml"/><Relationship Id="rId49" Type="http://schemas.openxmlformats.org/officeDocument/2006/relationships/customXml" Target="../ink/ink163.xml"/><Relationship Id="rId57" Type="http://schemas.openxmlformats.org/officeDocument/2006/relationships/customXml" Target="../ink/ink171.xml"/><Relationship Id="rId10" Type="http://schemas.openxmlformats.org/officeDocument/2006/relationships/customXml" Target="../ink/ink124.xml"/><Relationship Id="rId31" Type="http://schemas.openxmlformats.org/officeDocument/2006/relationships/customXml" Target="../ink/ink145.xml"/><Relationship Id="rId44" Type="http://schemas.openxmlformats.org/officeDocument/2006/relationships/customXml" Target="../ink/ink158.xml"/><Relationship Id="rId52" Type="http://schemas.openxmlformats.org/officeDocument/2006/relationships/customXml" Target="../ink/ink1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91" name="文本框 1"/>
          <p:cNvSpPr txBox="1"/>
          <p:nvPr/>
        </p:nvSpPr>
        <p:spPr>
          <a:xfrm>
            <a:off x="972820" y="3956050"/>
            <a:ext cx="10246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spcAft>
                <a:spcPts val="1800"/>
              </a:spcAft>
            </a:pP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2026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年</a:t>
            </a:r>
            <a:r>
              <a:rPr lang="en-US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1</a:t>
            </a:r>
            <a:r>
              <a: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力量黑简" charset="-122"/>
                <a:ea typeface="汉仪力量黑简" charset="-122"/>
              </a:rPr>
              <a:t>月泰山联盟试卷讲评</a:t>
            </a:r>
          </a:p>
        </p:txBody>
      </p:sp>
      <p:sp>
        <p:nvSpPr>
          <p:cNvPr id="1048592" name="文本框 4"/>
          <p:cNvSpPr txBox="1"/>
          <p:nvPr/>
        </p:nvSpPr>
        <p:spPr>
          <a:xfrm>
            <a:off x="3720465" y="5165725"/>
            <a:ext cx="447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2026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240" y="928370"/>
            <a:ext cx="9382125" cy="2647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墨迹 0"/>
              <p14:cNvContentPartPr/>
              <p14:nvPr/>
            </p14:nvContentPartPr>
            <p14:xfrm>
              <a:off x="9313862" y="3011654"/>
              <a:ext cx="233715" cy="201094"/>
            </p14:xfrm>
          </p:contentPart>
        </mc:Choice>
        <mc:Fallback xmlns="">
          <p:pic>
            <p:nvPicPr>
              <p:cNvPr id="1" name="墨迹 0"/>
            </p:nvPicPr>
            <p:blipFill>
              <a:blip/>
            </p:blipFill>
            <p:spPr>
              <a:xfrm>
                <a:off x="9313862" y="3011654"/>
                <a:ext cx="233715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9561688" y="3056773"/>
              <a:ext cx="112889" cy="15597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561688" y="3056773"/>
                <a:ext cx="11288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9650236" y="2994735"/>
              <a:ext cx="207786" cy="20585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650236" y="2994735"/>
                <a:ext cx="20778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9823626" y="2874536"/>
              <a:ext cx="116240" cy="3570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823626" y="2874536"/>
                <a:ext cx="116240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9855905" y="2838230"/>
              <a:ext cx="313972" cy="3200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855905" y="2838230"/>
                <a:ext cx="313972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024533" y="2974114"/>
              <a:ext cx="84667" cy="6635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024533" y="2974114"/>
                <a:ext cx="84667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255955" y="3013945"/>
              <a:ext cx="39512" cy="2571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255955" y="3013945"/>
                <a:ext cx="39512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0382955" y="2979225"/>
              <a:ext cx="93133" cy="24445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382955" y="2979225"/>
                <a:ext cx="93133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478557" y="2949616"/>
              <a:ext cx="158750" cy="33627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478557" y="2949616"/>
                <a:ext cx="158750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10783181" y="2986275"/>
              <a:ext cx="8996" cy="282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783181" y="2986275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10696222" y="2974114"/>
              <a:ext cx="206023" cy="47180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696222" y="2974114"/>
                <a:ext cx="206023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墨迹 12"/>
              <p14:cNvContentPartPr/>
              <p14:nvPr/>
            </p14:nvContentPartPr>
            <p14:xfrm>
              <a:off x="10989732" y="3077922"/>
              <a:ext cx="5645" cy="10292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989732" y="3077922"/>
                <a:ext cx="5645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11003138" y="3011654"/>
              <a:ext cx="150283" cy="20673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003138" y="3011654"/>
                <a:ext cx="15028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墨迹 14"/>
              <p14:cNvContentPartPr/>
              <p14:nvPr/>
            </p14:nvContentPartPr>
            <p14:xfrm>
              <a:off x="7731125" y="1404310"/>
              <a:ext cx="7408" cy="1692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731125" y="1404310"/>
                <a:ext cx="740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墨迹 15"/>
              <p14:cNvContentPartPr/>
              <p14:nvPr/>
            </p14:nvContentPartPr>
            <p14:xfrm>
              <a:off x="3294768" y="1127960"/>
              <a:ext cx="316265" cy="33838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94768" y="1127960"/>
                <a:ext cx="31626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墨迹 16"/>
              <p14:cNvContentPartPr/>
              <p14:nvPr/>
            </p14:nvContentPartPr>
            <p14:xfrm>
              <a:off x="3473450" y="1301031"/>
              <a:ext cx="68438" cy="10327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473450" y="1301031"/>
                <a:ext cx="6843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墨迹 17"/>
              <p14:cNvContentPartPr/>
              <p14:nvPr/>
            </p14:nvContentPartPr>
            <p14:xfrm>
              <a:off x="3776133" y="1178718"/>
              <a:ext cx="251178" cy="2458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76133" y="1178718"/>
                <a:ext cx="251178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墨迹 18"/>
              <p14:cNvContentPartPr/>
              <p14:nvPr/>
            </p14:nvContentPartPr>
            <p14:xfrm>
              <a:off x="4066293" y="1090420"/>
              <a:ext cx="191734" cy="28921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6293" y="1090420"/>
                <a:ext cx="191734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墨迹 19"/>
              <p14:cNvContentPartPr/>
              <p14:nvPr/>
            </p14:nvContentPartPr>
            <p14:xfrm>
              <a:off x="4188177" y="1206917"/>
              <a:ext cx="107245" cy="2215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206917"/>
                <a:ext cx="107245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" name="墨迹 20"/>
              <p14:cNvContentPartPr/>
              <p14:nvPr/>
            </p14:nvContentPartPr>
            <p14:xfrm>
              <a:off x="4346222" y="1094121"/>
              <a:ext cx="174978" cy="31018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346222" y="1094121"/>
                <a:ext cx="1749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墨迹 21"/>
              <p14:cNvContentPartPr/>
              <p14:nvPr/>
            </p14:nvContentPartPr>
            <p14:xfrm>
              <a:off x="4492977" y="1235116"/>
              <a:ext cx="141111" cy="18047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92977" y="1235116"/>
                <a:ext cx="1411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墨迹 22"/>
              <p14:cNvContentPartPr/>
              <p14:nvPr/>
            </p14:nvContentPartPr>
            <p14:xfrm>
              <a:off x="4631266" y="1013754"/>
              <a:ext cx="326672" cy="35812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631266" y="1013754"/>
                <a:ext cx="32667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" name="墨迹 23"/>
              <p14:cNvContentPartPr/>
              <p14:nvPr/>
            </p14:nvContentPartPr>
            <p14:xfrm>
              <a:off x="4704644" y="1201277"/>
              <a:ext cx="252589" cy="53296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704644" y="1201277"/>
                <a:ext cx="252589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5051777" y="1189998"/>
              <a:ext cx="127706" cy="2160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051777" y="1189998"/>
                <a:ext cx="12770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6" name="墨迹 25"/>
              <p14:cNvContentPartPr/>
              <p14:nvPr/>
            </p14:nvContentPartPr>
            <p14:xfrm>
              <a:off x="4989688" y="1109631"/>
              <a:ext cx="171450" cy="27776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989688" y="1109631"/>
                <a:ext cx="171450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7" name="墨迹 26"/>
              <p14:cNvContentPartPr/>
              <p14:nvPr/>
            </p14:nvContentPartPr>
            <p14:xfrm>
              <a:off x="5226755" y="1184358"/>
              <a:ext cx="22578" cy="1861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226755" y="1184358"/>
                <a:ext cx="225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墨迹 27"/>
              <p14:cNvContentPartPr/>
              <p14:nvPr/>
            </p14:nvContentPartPr>
            <p14:xfrm>
              <a:off x="5235927" y="1206917"/>
              <a:ext cx="124178" cy="19880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235927" y="1206917"/>
                <a:ext cx="124178" cy="19880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989255" y="1789756"/>
              <a:ext cx="156634" cy="2222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989255" y="1789756"/>
                <a:ext cx="1566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0235318" y="1690530"/>
              <a:ext cx="250649" cy="30596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235318" y="1690530"/>
                <a:ext cx="250649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0385777" y="1911893"/>
              <a:ext cx="172155" cy="1698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85777" y="1911893"/>
                <a:ext cx="172155" cy="169899"/>
              </a:xfrm>
              <a:prstGeom prst="rect"/>
            </p:spPr>
          </p:pic>
        </mc:Fallback>
      </mc:AlternateContent>
      <p:pic>
        <p:nvPicPr>
          <p:cNvPr id="8" name="图片 7" descr="2026-01-08 21:34:05.3410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" y="0"/>
            <a:ext cx="1205484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7656688" y="1808614"/>
              <a:ext cx="47978" cy="2432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656688" y="1808614"/>
                <a:ext cx="47978" cy="24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3361266" y="2227722"/>
              <a:ext cx="3383845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361266" y="2227722"/>
                <a:ext cx="3383845" cy="507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692150"/>
            <a:ext cx="11118850" cy="4203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60966" y="698278"/>
              <a:ext cx="26811" cy="2759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60966" y="698278"/>
                <a:ext cx="26811" cy="275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82133" y="812131"/>
              <a:ext cx="110067" cy="338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82133" y="812131"/>
                <a:ext cx="110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00666" y="635535"/>
              <a:ext cx="14111" cy="39936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100666" y="635535"/>
                <a:ext cx="14111" cy="399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08666" y="668316"/>
              <a:ext cx="16934" cy="20162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08666" y="668316"/>
                <a:ext cx="169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619955" y="592179"/>
              <a:ext cx="191911" cy="35883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619955" y="592179"/>
                <a:ext cx="19191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127955" y="610508"/>
              <a:ext cx="152400" cy="22982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127955" y="610508"/>
                <a:ext cx="1524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658533" y="468103"/>
              <a:ext cx="144639" cy="65421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658533" y="468103"/>
                <a:ext cx="14463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664177" y="727534"/>
              <a:ext cx="160867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664177" y="727534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84977" y="2254511"/>
              <a:ext cx="360" cy="1621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84977" y="2254511"/>
                <a:ext cx="36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973688" y="2329238"/>
              <a:ext cx="79023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73688" y="2329238"/>
                <a:ext cx="79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064000" y="2241821"/>
              <a:ext cx="14111" cy="18611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064000" y="2241821"/>
                <a:ext cx="1411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391377" y="2340518"/>
              <a:ext cx="5645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391377" y="2340518"/>
                <a:ext cx="56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368800" y="2278480"/>
              <a:ext cx="129822" cy="12971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368800" y="2278480"/>
                <a:ext cx="12982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445000" y="2855150"/>
              <a:ext cx="36688" cy="2114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445000" y="2855150"/>
                <a:ext cx="3668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374444" y="2868897"/>
              <a:ext cx="11289" cy="17941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374444" y="2868897"/>
                <a:ext cx="112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368800" y="2949616"/>
              <a:ext cx="110066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368800" y="2949616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487333" y="2874536"/>
              <a:ext cx="14111" cy="3119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487333" y="2874536"/>
                <a:ext cx="14111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092244" y="939027"/>
              <a:ext cx="105017" cy="5995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92244" y="93902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690533" y="2419475"/>
              <a:ext cx="184326" cy="26877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690533" y="2419475"/>
                <a:ext cx="184326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746977" y="1923172"/>
              <a:ext cx="110773" cy="451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746977" y="1923172"/>
                <a:ext cx="11077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735688" y="1973930"/>
              <a:ext cx="33867" cy="24533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735688" y="1973930"/>
                <a:ext cx="33867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742744" y="2069807"/>
              <a:ext cx="165100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742744" y="2069807"/>
                <a:ext cx="1651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003094" y="2363077"/>
              <a:ext cx="118533" cy="253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003094" y="2363077"/>
                <a:ext cx="1185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023555" y="2408195"/>
              <a:ext cx="50800" cy="32710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023555" y="2408195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048073" y="2526631"/>
              <a:ext cx="153282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048073" y="2526631"/>
                <a:ext cx="15328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649611" y="2797342"/>
              <a:ext cx="201789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649611" y="2797342"/>
                <a:ext cx="2017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697588" y="2870659"/>
              <a:ext cx="63500" cy="47938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697588" y="2870659"/>
                <a:ext cx="6350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692473" y="2991915"/>
              <a:ext cx="212549" cy="874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692473" y="2991915"/>
                <a:ext cx="21254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812844" y="2061347"/>
              <a:ext cx="28222" cy="18329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812844" y="2061347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807200" y="2126205"/>
              <a:ext cx="76200" cy="1692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807200" y="2126205"/>
                <a:ext cx="76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860822" y="2024689"/>
              <a:ext cx="25400" cy="27811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860822" y="2024689"/>
                <a:ext cx="25400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880577" y="2134489"/>
              <a:ext cx="56445" cy="19263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880577" y="2134489"/>
                <a:ext cx="56445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000522" y="2077738"/>
              <a:ext cx="88900" cy="17624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000522" y="2077738"/>
                <a:ext cx="8890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113411" y="1968291"/>
              <a:ext cx="114300" cy="282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113411" y="1968291"/>
                <a:ext cx="1143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162800" y="1882107"/>
              <a:ext cx="16933" cy="18770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162800" y="1882107"/>
                <a:ext cx="16933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539066" y="3262273"/>
              <a:ext cx="129822" cy="20391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539066" y="3262273"/>
                <a:ext cx="129822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910740" y="3478171"/>
              <a:ext cx="211137" cy="22788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910740" y="3478171"/>
                <a:ext cx="211137" cy="227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117644" y="3524876"/>
              <a:ext cx="152400" cy="15597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117644" y="3524876"/>
                <a:ext cx="15240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651044" y="3491037"/>
              <a:ext cx="14111" cy="282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651044" y="3491037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612591" y="3457198"/>
              <a:ext cx="111125" cy="2538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612591" y="3457198"/>
                <a:ext cx="11112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7603066" y="3626393"/>
              <a:ext cx="146756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603066" y="3626393"/>
                <a:ext cx="1467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168922" y="3494562"/>
              <a:ext cx="117122" cy="2622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168922" y="3494562"/>
                <a:ext cx="1171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280400" y="3471298"/>
              <a:ext cx="208844" cy="26859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280400" y="3471298"/>
                <a:ext cx="20884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176962" y="503881"/>
              <a:ext cx="60149" cy="4881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176962" y="503881"/>
                <a:ext cx="6014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6158088" y="547060"/>
              <a:ext cx="146756" cy="28005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58088" y="547060"/>
                <a:ext cx="146756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318073" y="426862"/>
              <a:ext cx="139171" cy="38385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318073" y="426862"/>
                <a:ext cx="139171" cy="383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419673" y="332748"/>
              <a:ext cx="137054" cy="42369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419673" y="332748"/>
                <a:ext cx="137054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6457244" y="648577"/>
              <a:ext cx="234774" cy="1698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457244" y="648577"/>
                <a:ext cx="234774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512983" y="617558"/>
              <a:ext cx="99484" cy="310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512983" y="617558"/>
                <a:ext cx="9948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745111" y="411705"/>
              <a:ext cx="163689" cy="39249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745111" y="411705"/>
                <a:ext cx="163689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767688" y="538601"/>
              <a:ext cx="148872" cy="21325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767688" y="538601"/>
                <a:ext cx="148872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6974769" y="371522"/>
              <a:ext cx="214841" cy="75643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974769" y="371522"/>
                <a:ext cx="214841" cy="756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176028" y="347552"/>
              <a:ext cx="209727" cy="40254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176028" y="347552"/>
                <a:ext cx="209727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419093" y="270005"/>
              <a:ext cx="429507" cy="55622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419093" y="270005"/>
                <a:ext cx="429507" cy="556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647516" y="366587"/>
              <a:ext cx="173743" cy="21642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647516" y="366587"/>
                <a:ext cx="17374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7695847" y="295208"/>
              <a:ext cx="132997" cy="43232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695847" y="295208"/>
                <a:ext cx="132997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5825066" y="3321843"/>
              <a:ext cx="141111" cy="44096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825066" y="3321843"/>
                <a:ext cx="141111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5830005" y="3321843"/>
              <a:ext cx="134232" cy="45964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830005" y="3321843"/>
                <a:ext cx="13423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979406" y="4098021"/>
              <a:ext cx="37571" cy="17835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979406" y="4098021"/>
                <a:ext cx="37571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5983111" y="4022589"/>
              <a:ext cx="186266" cy="26366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983111" y="4022589"/>
                <a:ext cx="18626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6197600" y="3925302"/>
              <a:ext cx="203200" cy="5978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197600" y="3925302"/>
                <a:ext cx="203200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197600" y="4122695"/>
              <a:ext cx="155222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197600" y="4122695"/>
                <a:ext cx="1552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6350000" y="4167814"/>
              <a:ext cx="81844" cy="20303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350000" y="4167814"/>
                <a:ext cx="818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7" name="墨迹 76"/>
              <p14:cNvContentPartPr/>
              <p14:nvPr/>
            </p14:nvContentPartPr>
            <p14:xfrm>
              <a:off x="7591777" y="3464953"/>
              <a:ext cx="33867" cy="57596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591777" y="3464953"/>
                <a:ext cx="33867" cy="575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8" name="墨迹 77"/>
              <p14:cNvContentPartPr/>
              <p14:nvPr/>
            </p14:nvContentPartPr>
            <p14:xfrm>
              <a:off x="7157155" y="4145254"/>
              <a:ext cx="360" cy="9587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157155" y="4145254"/>
                <a:ext cx="36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9" name="墨迹 78"/>
              <p14:cNvContentPartPr/>
              <p14:nvPr/>
            </p14:nvContentPartPr>
            <p14:xfrm>
              <a:off x="7168444" y="4105776"/>
              <a:ext cx="99307" cy="19510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168444" y="4105776"/>
                <a:ext cx="99307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0" name="墨迹 79"/>
              <p14:cNvContentPartPr/>
              <p14:nvPr/>
            </p14:nvContentPartPr>
            <p14:xfrm>
              <a:off x="7326488" y="4026819"/>
              <a:ext cx="79022" cy="2537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326488" y="4026819"/>
                <a:ext cx="790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墨迹 80"/>
              <p14:cNvContentPartPr/>
              <p14:nvPr/>
            </p14:nvContentPartPr>
            <p14:xfrm>
              <a:off x="7309555" y="4083217"/>
              <a:ext cx="28222" cy="36940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309555" y="4083217"/>
                <a:ext cx="28222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2" name="墨迹 81"/>
              <p14:cNvContentPartPr/>
              <p14:nvPr/>
            </p14:nvContentPartPr>
            <p14:xfrm>
              <a:off x="7309555" y="4179093"/>
              <a:ext cx="121356" cy="3947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309555" y="4179093"/>
                <a:ext cx="1213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3" name="墨迹 82"/>
              <p14:cNvContentPartPr/>
              <p14:nvPr/>
            </p14:nvContentPartPr>
            <p14:xfrm>
              <a:off x="7421386" y="4218572"/>
              <a:ext cx="136525" cy="10292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21386" y="4218572"/>
                <a:ext cx="136525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4" name="墨迹 83"/>
              <p14:cNvContentPartPr/>
              <p14:nvPr/>
            </p14:nvContentPartPr>
            <p14:xfrm>
              <a:off x="7501466" y="4239016"/>
              <a:ext cx="28222" cy="17976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501466" y="4239016"/>
                <a:ext cx="28222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5" name="墨迹 84"/>
              <p14:cNvContentPartPr/>
              <p14:nvPr/>
            </p14:nvContentPartPr>
            <p14:xfrm>
              <a:off x="7546622" y="3970420"/>
              <a:ext cx="101600" cy="43990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546622" y="3970420"/>
                <a:ext cx="1016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6" name="墨迹 85"/>
              <p14:cNvContentPartPr/>
              <p14:nvPr/>
            </p14:nvContentPartPr>
            <p14:xfrm>
              <a:off x="7046206" y="4049378"/>
              <a:ext cx="110949" cy="392671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046206" y="4049378"/>
                <a:ext cx="110949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7" name="墨迹 86"/>
              <p14:cNvContentPartPr/>
              <p14:nvPr/>
            </p14:nvContentPartPr>
            <p14:xfrm>
              <a:off x="7710311" y="3978880"/>
              <a:ext cx="79022" cy="84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710311" y="3978880"/>
                <a:ext cx="790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8" name="墨迹 87"/>
              <p14:cNvContentPartPr/>
              <p14:nvPr/>
            </p14:nvContentPartPr>
            <p14:xfrm>
              <a:off x="3155244" y="3677151"/>
              <a:ext cx="39511" cy="19598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155244" y="3677151"/>
                <a:ext cx="39511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9" name="墨迹 88"/>
              <p14:cNvContentPartPr/>
              <p14:nvPr/>
            </p14:nvContentPartPr>
            <p14:xfrm>
              <a:off x="3200400" y="3699710"/>
              <a:ext cx="276577" cy="16161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200400" y="3699710"/>
                <a:ext cx="27657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0" name="墨迹 89"/>
              <p14:cNvContentPartPr/>
              <p14:nvPr/>
            </p14:nvContentPartPr>
            <p14:xfrm>
              <a:off x="3499555" y="3663051"/>
              <a:ext cx="39511" cy="4229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499555" y="3663051"/>
                <a:ext cx="395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1" name="墨迹 90"/>
              <p14:cNvContentPartPr/>
              <p14:nvPr/>
            </p14:nvContentPartPr>
            <p14:xfrm>
              <a:off x="4159955" y="3641197"/>
              <a:ext cx="39511" cy="20162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159955" y="3641197"/>
                <a:ext cx="395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2" name="墨迹 91"/>
              <p14:cNvContentPartPr/>
              <p14:nvPr/>
            </p14:nvContentPartPr>
            <p14:xfrm>
              <a:off x="4216400" y="3701120"/>
              <a:ext cx="50800" cy="10909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216400" y="3701120"/>
                <a:ext cx="50800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3" name="墨迹 92"/>
              <p14:cNvContentPartPr/>
              <p14:nvPr/>
            </p14:nvContentPartPr>
            <p14:xfrm>
              <a:off x="4301066" y="3648952"/>
              <a:ext cx="71967" cy="34402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301066" y="3648952"/>
                <a:ext cx="719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4" name="墨迹 93"/>
              <p14:cNvContentPartPr/>
              <p14:nvPr/>
            </p14:nvContentPartPr>
            <p14:xfrm>
              <a:off x="4442177" y="3646132"/>
              <a:ext cx="28223" cy="4036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442177" y="3646132"/>
                <a:ext cx="28223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5" name="墨迹 94"/>
              <p14:cNvContentPartPr/>
              <p14:nvPr/>
            </p14:nvContentPartPr>
            <p14:xfrm>
              <a:off x="4552244" y="3716629"/>
              <a:ext cx="19756" cy="13253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552244" y="3716629"/>
                <a:ext cx="1975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6" name="墨迹 95"/>
              <p14:cNvContentPartPr/>
              <p14:nvPr/>
            </p14:nvContentPartPr>
            <p14:xfrm>
              <a:off x="4590344" y="3694070"/>
              <a:ext cx="111478" cy="16355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590344" y="3694070"/>
                <a:ext cx="111478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7" name="墨迹 96"/>
              <p14:cNvContentPartPr/>
              <p14:nvPr/>
            </p14:nvContentPartPr>
            <p14:xfrm>
              <a:off x="4783666" y="3643312"/>
              <a:ext cx="19756" cy="11843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783666" y="3643312"/>
                <a:ext cx="197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8" name="墨迹 97"/>
              <p14:cNvContentPartPr/>
              <p14:nvPr/>
            </p14:nvContentPartPr>
            <p14:xfrm>
              <a:off x="3990622" y="4141906"/>
              <a:ext cx="67733" cy="12354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990622" y="4141906"/>
                <a:ext cx="67733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9" name="墨迹 98"/>
              <p14:cNvContentPartPr/>
              <p14:nvPr/>
            </p14:nvContentPartPr>
            <p14:xfrm>
              <a:off x="3984977" y="4063477"/>
              <a:ext cx="101600" cy="27688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984977" y="4063477"/>
                <a:ext cx="101600" cy="276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0" name="墨迹 99"/>
              <p14:cNvContentPartPr/>
              <p14:nvPr/>
            </p14:nvContentPartPr>
            <p14:xfrm>
              <a:off x="4075288" y="4160411"/>
              <a:ext cx="223838" cy="11632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075288" y="4160411"/>
                <a:ext cx="223838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1" name="墨迹 100"/>
              <p14:cNvContentPartPr/>
              <p14:nvPr/>
            </p14:nvContentPartPr>
            <p14:xfrm>
              <a:off x="3996266" y="4081807"/>
              <a:ext cx="5645" cy="12548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996266" y="4081807"/>
                <a:ext cx="5645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2" name="墨迹 101"/>
              <p14:cNvContentPartPr/>
              <p14:nvPr/>
            </p14:nvContentPartPr>
            <p14:xfrm>
              <a:off x="4591755" y="4058542"/>
              <a:ext cx="87489" cy="17483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591755" y="4058542"/>
                <a:ext cx="8748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3" name="墨迹 102"/>
              <p14:cNvContentPartPr/>
              <p14:nvPr/>
            </p14:nvContentPartPr>
            <p14:xfrm>
              <a:off x="4735688" y="3976060"/>
              <a:ext cx="111478" cy="422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735688" y="3976060"/>
                <a:ext cx="1114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" name="墨迹 103"/>
              <p14:cNvContentPartPr/>
              <p14:nvPr/>
            </p14:nvContentPartPr>
            <p14:xfrm>
              <a:off x="4746977" y="4043738"/>
              <a:ext cx="33867" cy="53860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746977" y="4043738"/>
                <a:ext cx="3386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5" name="墨迹 104"/>
              <p14:cNvContentPartPr/>
              <p14:nvPr/>
            </p14:nvContentPartPr>
            <p14:xfrm>
              <a:off x="4763911" y="4167814"/>
              <a:ext cx="124177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763911" y="4167814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6" name="墨迹 105"/>
              <p14:cNvContentPartPr/>
              <p14:nvPr/>
            </p14:nvContentPartPr>
            <p14:xfrm>
              <a:off x="6446661" y="5305820"/>
              <a:ext cx="388761" cy="48343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446661" y="5305820"/>
                <a:ext cx="388761" cy="483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7" name="墨迹 106"/>
              <p14:cNvContentPartPr/>
              <p14:nvPr/>
            </p14:nvContentPartPr>
            <p14:xfrm>
              <a:off x="6575072" y="5379666"/>
              <a:ext cx="663928" cy="45470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575072" y="5379666"/>
                <a:ext cx="663928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8" name="墨迹 107"/>
              <p14:cNvContentPartPr/>
              <p14:nvPr/>
            </p14:nvContentPartPr>
            <p14:xfrm>
              <a:off x="7035800" y="5365390"/>
              <a:ext cx="152400" cy="40201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035800" y="5365390"/>
                <a:ext cx="152400" cy="40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9" name="墨迹 108"/>
              <p14:cNvContentPartPr/>
              <p14:nvPr/>
            </p14:nvContentPartPr>
            <p14:xfrm>
              <a:off x="7236177" y="5372617"/>
              <a:ext cx="157869" cy="28216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236177" y="5372617"/>
                <a:ext cx="157869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0" name="墨迹 109"/>
              <p14:cNvContentPartPr/>
              <p14:nvPr/>
            </p14:nvContentPartPr>
            <p14:xfrm>
              <a:off x="7332133" y="5481888"/>
              <a:ext cx="67734" cy="7613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332133" y="5481888"/>
                <a:ext cx="677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1" name="墨迹 110"/>
              <p14:cNvContentPartPr/>
              <p14:nvPr/>
            </p14:nvContentPartPr>
            <p14:xfrm>
              <a:off x="7298266" y="5587281"/>
              <a:ext cx="110949" cy="18223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98266" y="5587281"/>
                <a:ext cx="110949" cy="182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2" name="墨迹 111"/>
              <p14:cNvContentPartPr/>
              <p14:nvPr/>
            </p14:nvContentPartPr>
            <p14:xfrm>
              <a:off x="7260696" y="5444876"/>
              <a:ext cx="345193" cy="319002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260696" y="5444876"/>
                <a:ext cx="345193" cy="319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3" name="墨迹 112"/>
              <p14:cNvContentPartPr/>
              <p14:nvPr/>
            </p14:nvContentPartPr>
            <p14:xfrm>
              <a:off x="7670800" y="5453689"/>
              <a:ext cx="5644" cy="21149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670800" y="5453689"/>
                <a:ext cx="56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4" name="墨迹 113"/>
              <p14:cNvContentPartPr/>
              <p14:nvPr/>
            </p14:nvContentPartPr>
            <p14:xfrm>
              <a:off x="7710487" y="5402930"/>
              <a:ext cx="118357" cy="29045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710487" y="5402930"/>
                <a:ext cx="11835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5" name="墨迹 114"/>
              <p14:cNvContentPartPr/>
              <p14:nvPr/>
            </p14:nvContentPartPr>
            <p14:xfrm>
              <a:off x="8455377" y="5436769"/>
              <a:ext cx="11289" cy="14945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455377" y="5436769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6" name="墨迹 115"/>
              <p14:cNvContentPartPr/>
              <p14:nvPr/>
            </p14:nvContentPartPr>
            <p14:xfrm>
              <a:off x="8461022" y="5470608"/>
              <a:ext cx="79022" cy="394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461022" y="5470608"/>
                <a:ext cx="79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7" name="墨迹 116"/>
              <p14:cNvContentPartPr/>
              <p14:nvPr/>
            </p14:nvContentPartPr>
            <p14:xfrm>
              <a:off x="8534400" y="5363452"/>
              <a:ext cx="254000" cy="24815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8534400" y="5363452"/>
                <a:ext cx="2540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8" name="墨迹 117"/>
              <p14:cNvContentPartPr/>
              <p14:nvPr/>
            </p14:nvContentPartPr>
            <p14:xfrm>
              <a:off x="9333088" y="5369796"/>
              <a:ext cx="8467" cy="129011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333088" y="5369796"/>
                <a:ext cx="8467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9" name="墨迹 118"/>
              <p14:cNvContentPartPr/>
              <p14:nvPr/>
            </p14:nvContentPartPr>
            <p14:xfrm>
              <a:off x="9347200" y="5425490"/>
              <a:ext cx="81844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347200" y="5425490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0" name="墨迹 119"/>
              <p14:cNvContentPartPr/>
              <p14:nvPr/>
            </p14:nvContentPartPr>
            <p14:xfrm>
              <a:off x="9443155" y="5323973"/>
              <a:ext cx="5645" cy="15227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443155" y="5323973"/>
                <a:ext cx="56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1" name="墨迹 120"/>
              <p14:cNvContentPartPr/>
              <p14:nvPr/>
            </p14:nvContentPartPr>
            <p14:xfrm>
              <a:off x="9589911" y="5166059"/>
              <a:ext cx="112889" cy="2255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589911" y="5166059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2" name="墨迹 121"/>
              <p14:cNvContentPartPr/>
              <p14:nvPr/>
            </p14:nvContentPartPr>
            <p14:xfrm>
              <a:off x="9567333" y="5233736"/>
              <a:ext cx="39511" cy="693696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567333" y="5233736"/>
                <a:ext cx="39511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3" name="墨迹 122"/>
              <p14:cNvContentPartPr/>
              <p14:nvPr/>
            </p14:nvContentPartPr>
            <p14:xfrm>
              <a:off x="9561688" y="5371912"/>
              <a:ext cx="169334" cy="3665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561688" y="5371912"/>
                <a:ext cx="16933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4" name="墨迹 123"/>
              <p14:cNvContentPartPr/>
              <p14:nvPr/>
            </p14:nvContentPartPr>
            <p14:xfrm>
              <a:off x="8506177" y="5842835"/>
              <a:ext cx="200378" cy="16778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506177" y="5842835"/>
                <a:ext cx="2003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5" name="墨迹 124"/>
              <p14:cNvContentPartPr/>
              <p14:nvPr/>
            </p14:nvContentPartPr>
            <p14:xfrm>
              <a:off x="9708444" y="5825916"/>
              <a:ext cx="19756" cy="21431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708444" y="5825916"/>
                <a:ext cx="197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6" name="墨迹 125"/>
              <p14:cNvContentPartPr/>
              <p14:nvPr/>
            </p14:nvContentPartPr>
            <p14:xfrm>
              <a:off x="905227" y="3787127"/>
              <a:ext cx="514350" cy="39619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05227" y="3787127"/>
                <a:ext cx="514350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7" name="墨迹 126"/>
              <p14:cNvContentPartPr/>
              <p14:nvPr/>
            </p14:nvContentPartPr>
            <p14:xfrm>
              <a:off x="3522133" y="4872789"/>
              <a:ext cx="79022" cy="43426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522133" y="4872789"/>
                <a:ext cx="7902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8" name="墨迹 127"/>
              <p14:cNvContentPartPr/>
              <p14:nvPr/>
            </p14:nvContentPartPr>
            <p14:xfrm>
              <a:off x="3606800" y="4874728"/>
              <a:ext cx="361244" cy="28005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606800" y="4874728"/>
                <a:ext cx="361244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9" name="墨迹 128"/>
              <p14:cNvContentPartPr/>
              <p14:nvPr/>
            </p14:nvContentPartPr>
            <p14:xfrm>
              <a:off x="5733697" y="3263330"/>
              <a:ext cx="46213" cy="1621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5733697" y="3263330"/>
                <a:ext cx="46213" cy="16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0" name="墨迹 129"/>
              <p14:cNvContentPartPr/>
              <p14:nvPr/>
            </p14:nvContentPartPr>
            <p14:xfrm>
              <a:off x="4210755" y="2100650"/>
              <a:ext cx="22578" cy="89408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210755" y="2100650"/>
                <a:ext cx="22578" cy="894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3" name="墨迹 42"/>
              <p14:cNvContentPartPr/>
              <p14:nvPr/>
            </p14:nvContentPartPr>
            <p14:xfrm>
              <a:off x="552450" y="1341039"/>
              <a:ext cx="175683" cy="29309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52450" y="1341039"/>
                <a:ext cx="175683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7" name="墨迹 66"/>
              <p14:cNvContentPartPr/>
              <p14:nvPr/>
            </p14:nvContentPartPr>
            <p14:xfrm>
              <a:off x="722488" y="1321828"/>
              <a:ext cx="135467" cy="19845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22488" y="1321828"/>
                <a:ext cx="135467" cy="198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869244" y="1270365"/>
              <a:ext cx="101600" cy="27353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69244" y="1270365"/>
                <a:ext cx="10160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860248" y="1355491"/>
              <a:ext cx="181152" cy="12777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60248" y="1355491"/>
                <a:ext cx="18115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墨迹 69"/>
              <p14:cNvContentPartPr/>
              <p14:nvPr/>
            </p14:nvContentPartPr>
            <p14:xfrm>
              <a:off x="596547" y="1923172"/>
              <a:ext cx="80786" cy="22735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96547" y="1923172"/>
                <a:ext cx="80786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709083" y="1883694"/>
              <a:ext cx="69850" cy="22365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09083" y="1883694"/>
                <a:ext cx="6985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2" name="墨迹 71"/>
              <p14:cNvContentPartPr/>
              <p14:nvPr/>
            </p14:nvContentPartPr>
            <p14:xfrm>
              <a:off x="824088" y="2024689"/>
              <a:ext cx="22578" cy="3947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24088" y="2024689"/>
                <a:ext cx="22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墨迹 72"/>
              <p14:cNvContentPartPr/>
              <p14:nvPr/>
            </p14:nvContentPartPr>
            <p14:xfrm>
              <a:off x="845255" y="1849855"/>
              <a:ext cx="80433" cy="20303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5255" y="1849855"/>
                <a:ext cx="804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872066" y="1686300"/>
              <a:ext cx="198438" cy="76701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72066" y="1686300"/>
                <a:ext cx="198438" cy="767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5" name="墨迹 74"/>
              <p14:cNvContentPartPr/>
              <p14:nvPr/>
            </p14:nvContentPartPr>
            <p14:xfrm>
              <a:off x="1032933" y="2092366"/>
              <a:ext cx="56444" cy="5992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32933" y="2092366"/>
                <a:ext cx="56444" cy="5992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1812905" cy="339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569200" y="879809"/>
              <a:ext cx="28222" cy="3383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569200" y="879809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4933" y="774767"/>
              <a:ext cx="104422" cy="1839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24933" y="774767"/>
                <a:ext cx="104422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87022" y="823411"/>
              <a:ext cx="73378" cy="845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87022" y="823411"/>
                <a:ext cx="733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36058" y="733174"/>
              <a:ext cx="107597" cy="43144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36058" y="733174"/>
                <a:ext cx="107597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99394" y="896728"/>
              <a:ext cx="58561" cy="648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99394" y="896728"/>
                <a:ext cx="5856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59895" y="689994"/>
              <a:ext cx="80786" cy="41540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9895" y="689994"/>
                <a:ext cx="80786" cy="415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17222" y="518861"/>
              <a:ext cx="221015" cy="75291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7222" y="518861"/>
                <a:ext cx="221015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11955" y="904307"/>
              <a:ext cx="71967" cy="8635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11955" y="904307"/>
                <a:ext cx="71967" cy="863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1812905" cy="339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569200" y="879809"/>
              <a:ext cx="28222" cy="3383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569200" y="879809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05955" y="1990850"/>
              <a:ext cx="1021645" cy="507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05955" y="1990850"/>
                <a:ext cx="1021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142111" y="1872414"/>
              <a:ext cx="1405996" cy="10715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142111" y="1872414"/>
                <a:ext cx="140599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98784" y="1511467"/>
              <a:ext cx="206904" cy="62037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98784" y="1511467"/>
                <a:ext cx="206904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844844" y="1562225"/>
              <a:ext cx="643466" cy="45682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844844" y="1562225"/>
                <a:ext cx="643466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668227" y="1768078"/>
              <a:ext cx="185032" cy="84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668227" y="1768078"/>
                <a:ext cx="18503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691511" y="1691940"/>
              <a:ext cx="73378" cy="28199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691511" y="1691940"/>
                <a:ext cx="733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885362" y="1654753"/>
              <a:ext cx="215371" cy="20638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885362" y="1654753"/>
                <a:ext cx="215371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099322" y="1679251"/>
              <a:ext cx="131233" cy="21501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099322" y="1679251"/>
                <a:ext cx="1312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205155" y="1615803"/>
              <a:ext cx="60678" cy="31864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205155" y="1615803"/>
                <a:ext cx="606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272888" y="1620209"/>
              <a:ext cx="125942" cy="28022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272888" y="1620209"/>
                <a:ext cx="125942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408355" y="1663741"/>
              <a:ext cx="124177" cy="2227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408355" y="1663741"/>
                <a:ext cx="1241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493022" y="1759618"/>
              <a:ext cx="118533" cy="36376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493022" y="1759618"/>
                <a:ext cx="11853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651067" y="1624263"/>
              <a:ext cx="112888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651067" y="1624263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917266" y="1092359"/>
              <a:ext cx="64911" cy="3560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917266" y="1092359"/>
                <a:ext cx="64911" cy="35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485900" y="1486792"/>
              <a:ext cx="98777" cy="26859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485900" y="1486792"/>
                <a:ext cx="98777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450622" y="1488907"/>
              <a:ext cx="189089" cy="2340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450622" y="1488907"/>
                <a:ext cx="1890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964590" y="2413835"/>
              <a:ext cx="234421" cy="11843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964590" y="2413835"/>
                <a:ext cx="23442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6485466" y="3006014"/>
              <a:ext cx="21166" cy="32146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485466" y="3006014"/>
                <a:ext cx="211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510888" y="2199522"/>
              <a:ext cx="709260" cy="39478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510888" y="2199522"/>
                <a:ext cx="709260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215033" y="2343338"/>
              <a:ext cx="292101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215033" y="2343338"/>
                <a:ext cx="29210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570456" y="2102588"/>
              <a:ext cx="673276" cy="66655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570456" y="2102588"/>
                <a:ext cx="673276" cy="666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墨迹 29"/>
              <p14:cNvContentPartPr/>
              <p14:nvPr/>
            </p14:nvContentPartPr>
            <p14:xfrm>
              <a:off x="7035800" y="870820"/>
              <a:ext cx="81844" cy="4282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035800" y="870820"/>
                <a:ext cx="81844" cy="42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墨迹 30"/>
              <p14:cNvContentPartPr/>
              <p14:nvPr/>
            </p14:nvContentPartPr>
            <p14:xfrm>
              <a:off x="5022144" y="2432164"/>
              <a:ext cx="1051278" cy="54001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022144" y="2432164"/>
                <a:ext cx="1051278" cy="540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" name="墨迹 31"/>
              <p14:cNvContentPartPr/>
              <p14:nvPr/>
            </p14:nvContentPartPr>
            <p14:xfrm>
              <a:off x="8329612" y="3495972"/>
              <a:ext cx="300743" cy="39355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329612" y="3495972"/>
                <a:ext cx="300743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墨迹 32"/>
              <p14:cNvContentPartPr/>
              <p14:nvPr/>
            </p14:nvContentPartPr>
            <p14:xfrm>
              <a:off x="8384822" y="3467421"/>
              <a:ext cx="251178" cy="41276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84822" y="3467421"/>
                <a:ext cx="251178" cy="412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4" name="墨迹 33"/>
              <p14:cNvContentPartPr/>
              <p14:nvPr/>
            </p14:nvContentPartPr>
            <p14:xfrm>
              <a:off x="8256058" y="3448739"/>
              <a:ext cx="442031" cy="4561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256058" y="3448739"/>
                <a:ext cx="442031" cy="456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墨迹 34"/>
              <p14:cNvContentPartPr/>
              <p14:nvPr/>
            </p14:nvContentPartPr>
            <p14:xfrm>
              <a:off x="8407400" y="3449972"/>
              <a:ext cx="327377" cy="45841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407400" y="3449972"/>
                <a:ext cx="327377" cy="458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6" name="墨迹 35"/>
              <p14:cNvContentPartPr/>
              <p14:nvPr/>
            </p14:nvContentPartPr>
            <p14:xfrm>
              <a:off x="10414000" y="3343521"/>
              <a:ext cx="536222" cy="26877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414000" y="3343521"/>
                <a:ext cx="536222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墨迹 36"/>
              <p14:cNvContentPartPr/>
              <p14:nvPr/>
            </p14:nvContentPartPr>
            <p14:xfrm>
              <a:off x="10956043" y="3491037"/>
              <a:ext cx="112712" cy="11843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956043" y="3491037"/>
                <a:ext cx="11271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墨迹 37"/>
              <p14:cNvContentPartPr/>
              <p14:nvPr/>
            </p14:nvContentPartPr>
            <p14:xfrm>
              <a:off x="11108267" y="3474118"/>
              <a:ext cx="245533" cy="225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108267" y="3474118"/>
                <a:ext cx="245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墨迹 38"/>
              <p14:cNvContentPartPr/>
              <p14:nvPr/>
            </p14:nvContentPartPr>
            <p14:xfrm>
              <a:off x="11131373" y="3536156"/>
              <a:ext cx="213961" cy="169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131373" y="3536156"/>
                <a:ext cx="2139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0" name="墨迹 39"/>
              <p14:cNvContentPartPr/>
              <p14:nvPr/>
            </p14:nvContentPartPr>
            <p14:xfrm>
              <a:off x="11174412" y="3215040"/>
              <a:ext cx="148343" cy="24497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174412" y="3215040"/>
                <a:ext cx="148343" cy="244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" name="墨迹 40"/>
              <p14:cNvContentPartPr/>
              <p14:nvPr/>
            </p14:nvContentPartPr>
            <p14:xfrm>
              <a:off x="11391900" y="3372601"/>
              <a:ext cx="232832" cy="21995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391900" y="3372601"/>
                <a:ext cx="23283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2" name="墨迹 41"/>
              <p14:cNvContentPartPr/>
              <p14:nvPr/>
            </p14:nvContentPartPr>
            <p14:xfrm>
              <a:off x="11633200" y="3445919"/>
              <a:ext cx="118532" cy="112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633200" y="3445919"/>
                <a:ext cx="11853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3" name="墨迹 42"/>
              <p14:cNvContentPartPr/>
              <p14:nvPr/>
            </p14:nvContentPartPr>
            <p14:xfrm>
              <a:off x="11661422" y="3355682"/>
              <a:ext cx="50800" cy="24533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661422" y="3355682"/>
                <a:ext cx="508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4" name="墨迹 43"/>
              <p14:cNvContentPartPr/>
              <p14:nvPr/>
            </p14:nvContentPartPr>
            <p14:xfrm>
              <a:off x="11825111" y="3376655"/>
              <a:ext cx="163689" cy="17642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825111" y="3376655"/>
                <a:ext cx="163689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/>
              <p14:cNvContentPartPr/>
              <p14:nvPr/>
            </p14:nvContentPartPr>
            <p14:xfrm>
              <a:off x="11994444" y="3479758"/>
              <a:ext cx="121356" cy="10504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994444" y="3479758"/>
                <a:ext cx="1213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墨迹 45"/>
              <p14:cNvContentPartPr/>
              <p14:nvPr/>
            </p14:nvContentPartPr>
            <p14:xfrm>
              <a:off x="5706533" y="4013777"/>
              <a:ext cx="265289" cy="94924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06533" y="4013777"/>
                <a:ext cx="265289" cy="949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墨迹 46"/>
              <p14:cNvContentPartPr/>
              <p14:nvPr/>
            </p14:nvContentPartPr>
            <p14:xfrm>
              <a:off x="5204883" y="3028573"/>
              <a:ext cx="282751" cy="33204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204883" y="3028573"/>
                <a:ext cx="282751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8" name="墨迹 47"/>
              <p14:cNvContentPartPr/>
              <p14:nvPr/>
            </p14:nvContentPartPr>
            <p14:xfrm>
              <a:off x="5289197" y="3233721"/>
              <a:ext cx="163336" cy="19739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289197" y="3233721"/>
                <a:ext cx="16333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墨迹 48"/>
              <p14:cNvContentPartPr/>
              <p14:nvPr/>
            </p14:nvContentPartPr>
            <p14:xfrm>
              <a:off x="5379155" y="3285184"/>
              <a:ext cx="45156" cy="50476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379155" y="3285184"/>
                <a:ext cx="45156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0" name="墨迹 49"/>
              <p14:cNvContentPartPr/>
              <p14:nvPr/>
            </p14:nvContentPartPr>
            <p14:xfrm>
              <a:off x="5518150" y="3190013"/>
              <a:ext cx="267405" cy="27652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518150" y="3190013"/>
                <a:ext cx="267405" cy="276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" name="墨迹 50"/>
              <p14:cNvContentPartPr/>
              <p14:nvPr/>
            </p14:nvContentPartPr>
            <p14:xfrm>
              <a:off x="5808133" y="3102596"/>
              <a:ext cx="31044" cy="60839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808133" y="3102596"/>
                <a:ext cx="3104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墨迹 51"/>
              <p14:cNvContentPartPr/>
              <p14:nvPr/>
            </p14:nvContentPartPr>
            <p14:xfrm>
              <a:off x="5751688" y="3160756"/>
              <a:ext cx="522112" cy="33909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751688" y="3160756"/>
                <a:ext cx="522112" cy="33909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2:09:19.10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5" y="0"/>
            <a:ext cx="112001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718733" y="778292"/>
              <a:ext cx="19755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718733" y="778292"/>
                <a:ext cx="197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299633" y="2374356"/>
              <a:ext cx="760589" cy="50758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299633" y="2374356"/>
                <a:ext cx="760589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354461" y="2718384"/>
              <a:ext cx="529872" cy="2256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54461" y="2718384"/>
                <a:ext cx="5298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6314369" y="2707105"/>
              <a:ext cx="588786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314369" y="2707105"/>
                <a:ext cx="58878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263495" y="3209047"/>
              <a:ext cx="579438" cy="78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63495" y="3209047"/>
                <a:ext cx="57943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9149644" y="3474118"/>
              <a:ext cx="677333" cy="169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49644" y="3474118"/>
                <a:ext cx="677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906933" y="3118810"/>
              <a:ext cx="829734" cy="41734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906933" y="3118810"/>
                <a:ext cx="82973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895644" y="3062412"/>
              <a:ext cx="799571" cy="43426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895644" y="3062412"/>
                <a:ext cx="799571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3697111" y="4824851"/>
              <a:ext cx="180622" cy="67677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697111" y="4824851"/>
                <a:ext cx="180622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3728155" y="5995110"/>
              <a:ext cx="115711" cy="60345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28155" y="5995110"/>
                <a:ext cx="115711" cy="6034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850"/>
            <a:ext cx="12042775" cy="36315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03183" y="274940"/>
              <a:ext cx="105128" cy="23828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303183" y="274940"/>
                <a:ext cx="10512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374444" y="297499"/>
              <a:ext cx="148872" cy="21713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374444" y="297499"/>
                <a:ext cx="14887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968066" y="1012344"/>
              <a:ext cx="14111" cy="84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68066" y="1012344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303183" y="272649"/>
              <a:ext cx="116417" cy="26260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303183" y="272649"/>
                <a:ext cx="116417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357511" y="262955"/>
              <a:ext cx="227541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357511" y="262955"/>
                <a:ext cx="22754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485216" y="434264"/>
              <a:ext cx="162984" cy="11279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485216" y="434264"/>
                <a:ext cx="16298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651022" y="284281"/>
              <a:ext cx="115711" cy="23740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51022" y="284281"/>
                <a:ext cx="115711" cy="237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769555" y="214841"/>
              <a:ext cx="22578" cy="5634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769555" y="214841"/>
                <a:ext cx="22578" cy="563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817533" y="370817"/>
              <a:ext cx="118533" cy="14029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817533" y="370817"/>
                <a:ext cx="118533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890911" y="388088"/>
              <a:ext cx="31044" cy="28022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890911" y="388088"/>
                <a:ext cx="31044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264355" y="329752"/>
              <a:ext cx="122238" cy="12143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64355" y="329752"/>
                <a:ext cx="122238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164872" y="507582"/>
              <a:ext cx="232128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64872" y="507582"/>
                <a:ext cx="2321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466673" y="249561"/>
              <a:ext cx="280282" cy="32358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466673" y="249561"/>
                <a:ext cx="280282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738488" y="208672"/>
              <a:ext cx="321734" cy="36412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738488" y="208672"/>
                <a:ext cx="321734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082800" y="182588"/>
              <a:ext cx="352777" cy="56468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082800" y="182588"/>
                <a:ext cx="352777" cy="564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240844" y="344027"/>
              <a:ext cx="197556" cy="25749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240844" y="344027"/>
                <a:ext cx="197556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325511" y="95171"/>
              <a:ext cx="76200" cy="965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25511" y="95171"/>
                <a:ext cx="76200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782711" y="386326"/>
              <a:ext cx="33866" cy="1409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782711" y="386326"/>
                <a:ext cx="338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754488" y="485023"/>
              <a:ext cx="22578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754488" y="485023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980693" y="400425"/>
              <a:ext cx="195262" cy="563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80693" y="400425"/>
                <a:ext cx="195262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034844" y="303491"/>
              <a:ext cx="45156" cy="25484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034844" y="303491"/>
                <a:ext cx="45156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291666" y="274235"/>
              <a:ext cx="19756" cy="20514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291666" y="274235"/>
                <a:ext cx="1975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305777" y="327108"/>
              <a:ext cx="90312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305777" y="327108"/>
                <a:ext cx="903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396088" y="205852"/>
              <a:ext cx="327378" cy="3588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96088" y="205852"/>
                <a:ext cx="327378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829123" y="298909"/>
              <a:ext cx="278166" cy="253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829123" y="298909"/>
                <a:ext cx="2781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050844" y="225592"/>
              <a:ext cx="161572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050844" y="225592"/>
                <a:ext cx="16157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857522" y="389146"/>
              <a:ext cx="277988" cy="987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57522" y="389146"/>
                <a:ext cx="277988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72338" y="425100"/>
              <a:ext cx="110772" cy="6838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72338" y="425100"/>
                <a:ext cx="110772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294966" y="265070"/>
              <a:ext cx="55034" cy="19386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294966" y="265070"/>
                <a:ext cx="5503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321777" y="248151"/>
              <a:ext cx="165453" cy="1839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321777" y="248151"/>
                <a:ext cx="16545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445955" y="229821"/>
              <a:ext cx="280282" cy="243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445955" y="229821"/>
                <a:ext cx="280282" cy="24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649155" y="127953"/>
              <a:ext cx="79022" cy="58830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649155" y="127953"/>
                <a:ext cx="79022" cy="588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705600" y="281285"/>
              <a:ext cx="97719" cy="22065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705600" y="281285"/>
                <a:ext cx="9771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762044" y="327108"/>
              <a:ext cx="112888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762044" y="327108"/>
                <a:ext cx="1128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852355" y="135355"/>
              <a:ext cx="143934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852355" y="135355"/>
                <a:ext cx="143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917266" y="43532"/>
              <a:ext cx="25400" cy="2130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917266" y="43532"/>
                <a:ext cx="25400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002638" y="281990"/>
              <a:ext cx="168628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02638" y="281990"/>
                <a:ext cx="1686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072488" y="205147"/>
              <a:ext cx="45156" cy="24885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072488" y="205147"/>
                <a:ext cx="45156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222066" y="195630"/>
              <a:ext cx="277989" cy="38526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222066" y="195630"/>
                <a:ext cx="27798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595658" y="191753"/>
              <a:ext cx="109009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595658" y="191753"/>
                <a:ext cx="1090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468077" y="337154"/>
              <a:ext cx="77612" cy="22189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468077" y="337154"/>
                <a:ext cx="77612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511822" y="352487"/>
              <a:ext cx="180622" cy="22347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11822" y="352487"/>
                <a:ext cx="180622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624711" y="485023"/>
              <a:ext cx="135466" cy="11438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624711" y="485023"/>
                <a:ext cx="135466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782755" y="364472"/>
              <a:ext cx="39512" cy="18822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782755" y="364472"/>
                <a:ext cx="3951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782755" y="468103"/>
              <a:ext cx="104422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82755" y="468103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825088" y="314595"/>
              <a:ext cx="81844" cy="62161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825088" y="314595"/>
                <a:ext cx="81844" cy="621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01288" y="464402"/>
              <a:ext cx="107244" cy="20532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01288" y="464402"/>
                <a:ext cx="107244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8974666" y="475153"/>
              <a:ext cx="138289" cy="3806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974666" y="475153"/>
                <a:ext cx="1382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042400" y="259430"/>
              <a:ext cx="160866" cy="338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42400" y="259430"/>
                <a:ext cx="1608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9112955" y="213078"/>
              <a:ext cx="19756" cy="18452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112955" y="213078"/>
                <a:ext cx="19756" cy="184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9171516" y="473743"/>
              <a:ext cx="138994" cy="1691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171516" y="473743"/>
                <a:ext cx="1389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217377" y="389146"/>
              <a:ext cx="56445" cy="18047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217377" y="389146"/>
                <a:ext cx="564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381066" y="387736"/>
              <a:ext cx="39511" cy="16496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381066" y="387736"/>
                <a:ext cx="39511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9398000" y="439904"/>
              <a:ext cx="98777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398000" y="439904"/>
                <a:ext cx="987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446683" y="314066"/>
              <a:ext cx="69850" cy="31054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446683" y="314066"/>
                <a:ext cx="69850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516533" y="422985"/>
              <a:ext cx="242711" cy="15509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516533" y="422985"/>
                <a:ext cx="2427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810750" y="454004"/>
              <a:ext cx="222250" cy="2537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810750" y="454004"/>
                <a:ext cx="2222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0021181" y="367997"/>
              <a:ext cx="76729" cy="9728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021181" y="367997"/>
                <a:ext cx="76729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834915" y="535781"/>
              <a:ext cx="155751" cy="986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834915" y="535781"/>
                <a:ext cx="155751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865783" y="547060"/>
              <a:ext cx="102306" cy="6556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865783" y="547060"/>
                <a:ext cx="102306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110611" y="426510"/>
              <a:ext cx="128411" cy="20232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110611" y="426510"/>
                <a:ext cx="128411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10800" y="419636"/>
              <a:ext cx="170038" cy="15209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10800" y="419636"/>
                <a:ext cx="170038" cy="152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329333" y="382096"/>
              <a:ext cx="254001" cy="21219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29333" y="382096"/>
                <a:ext cx="254001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495844" y="296089"/>
              <a:ext cx="104423" cy="52732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495844" y="296089"/>
                <a:ext cx="104423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622844" y="402364"/>
              <a:ext cx="118533" cy="22365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622844" y="402364"/>
                <a:ext cx="118533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688461" y="272649"/>
              <a:ext cx="103717" cy="12213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688461" y="272649"/>
                <a:ext cx="10371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803467" y="304549"/>
              <a:ext cx="135467" cy="56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803467" y="304549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848622" y="224182"/>
              <a:ext cx="62089" cy="20162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848622" y="224182"/>
                <a:ext cx="6208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893777" y="485023"/>
              <a:ext cx="172155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893777" y="485023"/>
                <a:ext cx="1721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972800" y="413644"/>
              <a:ext cx="56444" cy="16443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72800" y="413644"/>
                <a:ext cx="5644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1139311" y="336801"/>
              <a:ext cx="277989" cy="43867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139311" y="336801"/>
                <a:ext cx="277989" cy="438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0" name="墨迹 79"/>
              <p14:cNvContentPartPr/>
              <p14:nvPr/>
            </p14:nvContentPartPr>
            <p14:xfrm>
              <a:off x="9657644" y="1324648"/>
              <a:ext cx="107244" cy="26189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657644" y="1324648"/>
                <a:ext cx="107244" cy="261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1" name="墨迹 80"/>
              <p14:cNvContentPartPr/>
              <p14:nvPr/>
            </p14:nvContentPartPr>
            <p14:xfrm>
              <a:off x="9742311" y="1363422"/>
              <a:ext cx="197556" cy="20532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42311" y="1363422"/>
                <a:ext cx="197556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2" name="墨迹 81"/>
              <p14:cNvContentPartPr/>
              <p14:nvPr/>
            </p14:nvContentPartPr>
            <p14:xfrm>
              <a:off x="9874955" y="1477628"/>
              <a:ext cx="129822" cy="11843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874955" y="1477628"/>
                <a:ext cx="12982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3" name="墨迹 82"/>
              <p14:cNvContentPartPr/>
              <p14:nvPr/>
            </p14:nvContentPartPr>
            <p14:xfrm>
              <a:off x="10041466" y="1351790"/>
              <a:ext cx="62089" cy="30243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041466" y="1351790"/>
                <a:ext cx="620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4" name="墨迹 83"/>
              <p14:cNvContentPartPr/>
              <p14:nvPr/>
            </p14:nvContentPartPr>
            <p14:xfrm>
              <a:off x="10103555" y="1466348"/>
              <a:ext cx="79022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103555" y="1466348"/>
                <a:ext cx="79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5" name="墨迹 84"/>
              <p14:cNvContentPartPr/>
              <p14:nvPr/>
            </p14:nvContentPartPr>
            <p14:xfrm>
              <a:off x="10137422" y="1262258"/>
              <a:ext cx="118533" cy="59323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137422" y="1262258"/>
                <a:ext cx="118533" cy="593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6" name="墨迹 85"/>
              <p14:cNvContentPartPr/>
              <p14:nvPr/>
            </p14:nvContentPartPr>
            <p14:xfrm>
              <a:off x="10289822" y="1379636"/>
              <a:ext cx="112888" cy="23687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289822" y="1379636"/>
                <a:ext cx="11288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7" name="墨迹 86"/>
              <p14:cNvContentPartPr/>
              <p14:nvPr/>
            </p14:nvContentPartPr>
            <p14:xfrm>
              <a:off x="10461095" y="1339453"/>
              <a:ext cx="122237" cy="23969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61095" y="1339453"/>
                <a:ext cx="12223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8" name="墨迹 87"/>
              <p14:cNvContentPartPr/>
              <p14:nvPr/>
            </p14:nvContentPartPr>
            <p14:xfrm>
              <a:off x="10594622" y="1339453"/>
              <a:ext cx="107245" cy="21889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594622" y="1339453"/>
                <a:ext cx="107245" cy="218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9" name="墨迹 88"/>
              <p14:cNvContentPartPr/>
              <p14:nvPr/>
            </p14:nvContentPartPr>
            <p14:xfrm>
              <a:off x="10617200" y="1438149"/>
              <a:ext cx="90311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617200" y="1438149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0" name="墨迹 89"/>
              <p14:cNvContentPartPr/>
              <p14:nvPr/>
            </p14:nvContentPartPr>
            <p14:xfrm>
              <a:off x="10673644" y="1354962"/>
              <a:ext cx="73377" cy="25238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673644" y="1354962"/>
                <a:ext cx="7337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1" name="墨迹 90"/>
              <p14:cNvContentPartPr/>
              <p14:nvPr/>
            </p14:nvContentPartPr>
            <p14:xfrm>
              <a:off x="10727267" y="1317951"/>
              <a:ext cx="172155" cy="25907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727267" y="1317951"/>
                <a:ext cx="172155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2" name="墨迹 91"/>
              <p14:cNvContentPartPr/>
              <p14:nvPr/>
            </p14:nvContentPartPr>
            <p14:xfrm>
              <a:off x="10868025" y="1338748"/>
              <a:ext cx="138642" cy="19122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868025" y="1338748"/>
                <a:ext cx="138642" cy="191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3" name="墨迹 92"/>
              <p14:cNvContentPartPr/>
              <p14:nvPr/>
            </p14:nvContentPartPr>
            <p14:xfrm>
              <a:off x="10989732" y="1409950"/>
              <a:ext cx="129823" cy="10715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989732" y="1409950"/>
                <a:ext cx="1298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4" name="墨迹 93"/>
              <p14:cNvContentPartPr/>
              <p14:nvPr/>
            </p14:nvContentPartPr>
            <p14:xfrm>
              <a:off x="11015132" y="1438149"/>
              <a:ext cx="70556" cy="22841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015132" y="1438149"/>
                <a:ext cx="705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5" name="墨迹 94"/>
              <p14:cNvContentPartPr/>
              <p14:nvPr/>
            </p14:nvContentPartPr>
            <p14:xfrm>
              <a:off x="11037711" y="1288694"/>
              <a:ext cx="194733" cy="38350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037711" y="1288694"/>
                <a:ext cx="194733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6" name="墨迹 95"/>
              <p14:cNvContentPartPr/>
              <p14:nvPr/>
            </p14:nvContentPartPr>
            <p14:xfrm>
              <a:off x="11236677" y="1483268"/>
              <a:ext cx="193323" cy="1446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236677" y="1483268"/>
                <a:ext cx="19332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7" name="墨迹 96"/>
              <p14:cNvContentPartPr/>
              <p14:nvPr/>
            </p14:nvContentPartPr>
            <p14:xfrm>
              <a:off x="10518245" y="2017286"/>
              <a:ext cx="93310" cy="23599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518245" y="2017286"/>
                <a:ext cx="93310" cy="235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8" name="墨迹 97"/>
              <p14:cNvContentPartPr/>
              <p14:nvPr/>
            </p14:nvContentPartPr>
            <p14:xfrm>
              <a:off x="10605911" y="2033853"/>
              <a:ext cx="107244" cy="1649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605911" y="2033853"/>
                <a:ext cx="107244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墨迹 98"/>
              <p14:cNvContentPartPr/>
              <p14:nvPr/>
            </p14:nvContentPartPr>
            <p14:xfrm>
              <a:off x="10701867" y="2002129"/>
              <a:ext cx="239888" cy="21149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701867" y="2002129"/>
                <a:ext cx="2398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0" name="墨迹 99"/>
              <p14:cNvContentPartPr/>
              <p14:nvPr/>
            </p14:nvContentPartPr>
            <p14:xfrm>
              <a:off x="10899422" y="1991026"/>
              <a:ext cx="56445" cy="41152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899422" y="1991026"/>
                <a:ext cx="56445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1" name="墨迹 100"/>
              <p14:cNvContentPartPr/>
              <p14:nvPr/>
            </p14:nvContentPartPr>
            <p14:xfrm>
              <a:off x="10916355" y="2125500"/>
              <a:ext cx="95956" cy="13606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916355" y="2125500"/>
                <a:ext cx="95956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2" name="墨迹 101"/>
              <p14:cNvContentPartPr/>
              <p14:nvPr/>
            </p14:nvContentPartPr>
            <p14:xfrm>
              <a:off x="10984088" y="2081087"/>
              <a:ext cx="129823" cy="2255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84088" y="2081087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3" name="墨迹 102"/>
              <p14:cNvContentPartPr/>
              <p14:nvPr/>
            </p14:nvContentPartPr>
            <p14:xfrm>
              <a:off x="11130844" y="1963180"/>
              <a:ext cx="234950" cy="37733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130844" y="1963180"/>
                <a:ext cx="234950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4" name="墨迹 103"/>
              <p14:cNvContentPartPr/>
              <p14:nvPr/>
            </p14:nvContentPartPr>
            <p14:xfrm>
              <a:off x="10278533" y="2420885"/>
              <a:ext cx="581378" cy="47797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278533" y="2420885"/>
                <a:ext cx="581378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5" name="墨迹 104"/>
              <p14:cNvContentPartPr/>
              <p14:nvPr/>
            </p14:nvContentPartPr>
            <p14:xfrm>
              <a:off x="10718800" y="2458953"/>
              <a:ext cx="22577" cy="3947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718800" y="2458953"/>
                <a:ext cx="225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6" name="墨迹 105"/>
              <p14:cNvContentPartPr/>
              <p14:nvPr/>
            </p14:nvContentPartPr>
            <p14:xfrm>
              <a:off x="10160000" y="2442034"/>
              <a:ext cx="598311" cy="45118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160000" y="2442034"/>
                <a:ext cx="598311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7" name="墨迹 106"/>
              <p14:cNvContentPartPr/>
              <p14:nvPr/>
            </p14:nvContentPartPr>
            <p14:xfrm>
              <a:off x="8613422" y="535781"/>
              <a:ext cx="105017" cy="5995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613422" y="53578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8" name="墨迹 107"/>
              <p14:cNvContentPartPr/>
              <p14:nvPr/>
            </p14:nvContentPartPr>
            <p14:xfrm>
              <a:off x="9417226" y="2859379"/>
              <a:ext cx="246062" cy="2256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417226" y="2859379"/>
                <a:ext cx="2460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墨迹 108"/>
              <p14:cNvContentPartPr/>
              <p14:nvPr/>
            </p14:nvContentPartPr>
            <p14:xfrm>
              <a:off x="9587794" y="2345452"/>
              <a:ext cx="194028" cy="26894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587794" y="2345452"/>
                <a:ext cx="194028" cy="268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0" name="墨迹 109"/>
              <p14:cNvContentPartPr/>
              <p14:nvPr/>
            </p14:nvContentPartPr>
            <p14:xfrm>
              <a:off x="9632244" y="2383521"/>
              <a:ext cx="84666" cy="25308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632244" y="2383521"/>
                <a:ext cx="8466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1" name="墨迹 110"/>
              <p14:cNvContentPartPr/>
              <p14:nvPr/>
            </p14:nvContentPartPr>
            <p14:xfrm>
              <a:off x="6990644" y="2863609"/>
              <a:ext cx="271638" cy="56257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990644" y="2863609"/>
                <a:ext cx="271638" cy="562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2" name="墨迹 111"/>
              <p14:cNvContentPartPr/>
              <p14:nvPr/>
            </p14:nvContentPartPr>
            <p14:xfrm>
              <a:off x="6942666" y="3417720"/>
              <a:ext cx="389466" cy="17765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942666" y="3417720"/>
                <a:ext cx="38946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3" name="墨迹 112"/>
              <p14:cNvContentPartPr/>
              <p14:nvPr/>
            </p14:nvContentPartPr>
            <p14:xfrm>
              <a:off x="7258755" y="2901678"/>
              <a:ext cx="434622" cy="40606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258755" y="2901678"/>
                <a:ext cx="43462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4" name="墨迹 113"/>
              <p14:cNvContentPartPr/>
              <p14:nvPr/>
            </p14:nvContentPartPr>
            <p14:xfrm>
              <a:off x="7422444" y="3310564"/>
              <a:ext cx="259644" cy="316533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422444" y="3310564"/>
                <a:ext cx="259644" cy="316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5" name="墨迹 114"/>
              <p14:cNvContentPartPr/>
              <p14:nvPr/>
            </p14:nvContentPartPr>
            <p14:xfrm>
              <a:off x="7012516" y="3316204"/>
              <a:ext cx="646994" cy="15791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012516" y="3316204"/>
                <a:ext cx="64699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6" name="墨迹 115"/>
              <p14:cNvContentPartPr/>
              <p14:nvPr/>
            </p14:nvContentPartPr>
            <p14:xfrm>
              <a:off x="7298266" y="2902383"/>
              <a:ext cx="56444" cy="74374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298266" y="2902383"/>
                <a:ext cx="56444" cy="743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7" name="墨迹 116"/>
              <p14:cNvContentPartPr/>
              <p14:nvPr/>
            </p14:nvContentPartPr>
            <p14:xfrm>
              <a:off x="7260696" y="2970061"/>
              <a:ext cx="62971" cy="40254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260696" y="2970061"/>
                <a:ext cx="62971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8" name="墨迹 117"/>
              <p14:cNvContentPartPr/>
              <p14:nvPr/>
            </p14:nvContentPartPr>
            <p14:xfrm>
              <a:off x="10737673" y="3094841"/>
              <a:ext cx="209021" cy="32922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737673" y="3094841"/>
                <a:ext cx="209021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9" name="墨迹 118"/>
              <p14:cNvContentPartPr/>
              <p14:nvPr/>
            </p14:nvContentPartPr>
            <p14:xfrm>
              <a:off x="10732381" y="3126917"/>
              <a:ext cx="296863" cy="25132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732381" y="3126917"/>
                <a:ext cx="296863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0" name="墨迹 119"/>
              <p14:cNvContentPartPr/>
              <p14:nvPr/>
            </p14:nvContentPartPr>
            <p14:xfrm>
              <a:off x="11418711" y="3148419"/>
              <a:ext cx="208844" cy="28992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418711" y="3148419"/>
                <a:ext cx="208844" cy="289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1" name="墨迹 120"/>
              <p14:cNvContentPartPr/>
              <p14:nvPr/>
            </p14:nvContentPartPr>
            <p14:xfrm>
              <a:off x="11571111" y="3310564"/>
              <a:ext cx="79023" cy="9940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571111" y="3310564"/>
                <a:ext cx="79023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2" name="墨迹 121"/>
              <p14:cNvContentPartPr/>
              <p14:nvPr/>
            </p14:nvContentPartPr>
            <p14:xfrm>
              <a:off x="11700932" y="3194067"/>
              <a:ext cx="62089" cy="5445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700932" y="3194067"/>
                <a:ext cx="62089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3" name="墨迹 122"/>
              <p14:cNvContentPartPr/>
              <p14:nvPr/>
            </p14:nvContentPartPr>
            <p14:xfrm>
              <a:off x="10168466" y="4414203"/>
              <a:ext cx="36689" cy="17941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168466" y="4414203"/>
                <a:ext cx="3668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4" name="墨迹 123"/>
              <p14:cNvContentPartPr/>
              <p14:nvPr/>
            </p14:nvContentPartPr>
            <p14:xfrm>
              <a:off x="10176933" y="4475183"/>
              <a:ext cx="141111" cy="3101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176933" y="4475183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5" name="墨迹 124"/>
              <p14:cNvContentPartPr/>
              <p14:nvPr/>
            </p14:nvContentPartPr>
            <p14:xfrm>
              <a:off x="10247488" y="4330134"/>
              <a:ext cx="76200" cy="35654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247488" y="4330134"/>
                <a:ext cx="76200" cy="356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6" name="墨迹 125"/>
              <p14:cNvContentPartPr/>
              <p14:nvPr/>
            </p14:nvContentPartPr>
            <p14:xfrm>
              <a:off x="10332861" y="4461083"/>
              <a:ext cx="191206" cy="15773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332861" y="4461083"/>
                <a:ext cx="191206" cy="157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7" name="墨迹 126"/>
              <p14:cNvContentPartPr/>
              <p14:nvPr/>
            </p14:nvContentPartPr>
            <p14:xfrm>
              <a:off x="10472385" y="4335245"/>
              <a:ext cx="142699" cy="21466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472385" y="4335245"/>
                <a:ext cx="14269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8" name="墨迹 127"/>
              <p14:cNvContentPartPr/>
              <p14:nvPr/>
            </p14:nvContentPartPr>
            <p14:xfrm>
              <a:off x="10549467" y="4393406"/>
              <a:ext cx="252060" cy="21431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549467" y="4393406"/>
                <a:ext cx="25206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9" name="墨迹 128"/>
              <p14:cNvContentPartPr/>
              <p14:nvPr/>
            </p14:nvContentPartPr>
            <p14:xfrm>
              <a:off x="10788473" y="4444164"/>
              <a:ext cx="125061" cy="15791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788473" y="4444164"/>
                <a:ext cx="12506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0" name="墨迹 129"/>
              <p14:cNvContentPartPr/>
              <p14:nvPr/>
            </p14:nvContentPartPr>
            <p14:xfrm>
              <a:off x="10741377" y="4470600"/>
              <a:ext cx="180623" cy="34015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741377" y="4470600"/>
                <a:ext cx="180623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1" name="墨迹 130"/>
              <p14:cNvContentPartPr/>
              <p14:nvPr/>
            </p14:nvContentPartPr>
            <p14:xfrm>
              <a:off x="10984264" y="4483643"/>
              <a:ext cx="479601" cy="2819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984264" y="4483643"/>
                <a:ext cx="4796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2" name="墨迹 131"/>
              <p14:cNvContentPartPr/>
              <p14:nvPr/>
            </p14:nvContentPartPr>
            <p14:xfrm>
              <a:off x="11314288" y="4372256"/>
              <a:ext cx="234244" cy="31441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314288" y="4372256"/>
                <a:ext cx="234244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3" name="墨迹 132"/>
              <p14:cNvContentPartPr/>
              <p14:nvPr/>
            </p14:nvContentPartPr>
            <p14:xfrm>
              <a:off x="11590867" y="4382126"/>
              <a:ext cx="301977" cy="24815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590867" y="4382126"/>
                <a:ext cx="30197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4" name="墨迹 133"/>
              <p14:cNvContentPartPr/>
              <p14:nvPr/>
            </p14:nvContentPartPr>
            <p14:xfrm>
              <a:off x="11830226" y="4545680"/>
              <a:ext cx="336374" cy="23493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830226" y="4545680"/>
                <a:ext cx="33637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5" name="墨迹 134"/>
              <p14:cNvContentPartPr/>
              <p14:nvPr/>
            </p14:nvContentPartPr>
            <p14:xfrm>
              <a:off x="635000" y="1725779"/>
              <a:ext cx="841022" cy="54477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35000" y="1725779"/>
                <a:ext cx="841022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6" name="墨迹 135"/>
              <p14:cNvContentPartPr/>
              <p14:nvPr/>
            </p14:nvContentPartPr>
            <p14:xfrm>
              <a:off x="5875866" y="2549367"/>
              <a:ext cx="116240" cy="20655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5875866" y="2549367"/>
                <a:ext cx="116240" cy="206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7" name="墨迹 136"/>
              <p14:cNvContentPartPr/>
              <p14:nvPr/>
            </p14:nvContentPartPr>
            <p14:xfrm>
              <a:off x="5870222" y="2580209"/>
              <a:ext cx="104422" cy="16919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870222" y="2580209"/>
                <a:ext cx="1044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8" name="墨迹 137"/>
              <p14:cNvContentPartPr/>
              <p14:nvPr/>
            </p14:nvContentPartPr>
            <p14:xfrm>
              <a:off x="5946422" y="3177147"/>
              <a:ext cx="68615" cy="14469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5946422" y="3177147"/>
                <a:ext cx="68615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9" name="墨迹 138"/>
              <p14:cNvContentPartPr/>
              <p14:nvPr/>
            </p14:nvContentPartPr>
            <p14:xfrm>
              <a:off x="5904088" y="3160228"/>
              <a:ext cx="146756" cy="147516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5904088" y="3160228"/>
                <a:ext cx="14675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0" name="墨迹 139"/>
              <p14:cNvContentPartPr/>
              <p14:nvPr/>
            </p14:nvContentPartPr>
            <p14:xfrm>
              <a:off x="6050844" y="4009899"/>
              <a:ext cx="135466" cy="26507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6050844" y="4009899"/>
                <a:ext cx="13546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1" name="墨迹 140"/>
              <p14:cNvContentPartPr/>
              <p14:nvPr/>
            </p14:nvContentPartPr>
            <p14:xfrm>
              <a:off x="6032147" y="4056428"/>
              <a:ext cx="156986" cy="17060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6032147" y="4056428"/>
                <a:ext cx="15698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247650" y="676071"/>
              <a:ext cx="210784" cy="20021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47650" y="676071"/>
                <a:ext cx="21078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5" name="墨迹 74"/>
              <p14:cNvContentPartPr/>
              <p14:nvPr/>
            </p14:nvContentPartPr>
            <p14:xfrm>
              <a:off x="372533" y="649987"/>
              <a:ext cx="90311" cy="267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72533" y="649987"/>
                <a:ext cx="903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380118" y="438142"/>
              <a:ext cx="274637" cy="90131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80118" y="438142"/>
                <a:ext cx="274637" cy="901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7" name="墨迹 76"/>
              <p14:cNvContentPartPr/>
              <p14:nvPr/>
            </p14:nvContentPartPr>
            <p14:xfrm>
              <a:off x="581377" y="862889"/>
              <a:ext cx="101600" cy="7666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81377" y="862889"/>
                <a:ext cx="101600" cy="7666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8" name="墨迹 77"/>
              <p14:cNvContentPartPr/>
              <p14:nvPr/>
            </p14:nvContentPartPr>
            <p14:xfrm>
              <a:off x="2266200" y="3567960"/>
              <a:ext cx="9036360" cy="2866680"/>
            </p14:xfrm>
          </p:contentPart>
        </mc:Choice>
        <mc:Fallback>
          <p:pic>
            <p:nvPicPr>
              <p:cNvPr id="78" name="墨迹 77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256840" y="3558600"/>
                <a:ext cx="9055080" cy="2885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831850"/>
            <a:ext cx="11436985" cy="3034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098800" y="1793457"/>
              <a:ext cx="276577" cy="22841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098800" y="1793457"/>
                <a:ext cx="27657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60800" y="1550945"/>
              <a:ext cx="16933" cy="14945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60800" y="1550945"/>
                <a:ext cx="169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934177" y="1500187"/>
              <a:ext cx="98778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934177" y="1500187"/>
                <a:ext cx="987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886200" y="1560110"/>
              <a:ext cx="129116" cy="30948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886200" y="1560110"/>
                <a:ext cx="129116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806472" y="1779357"/>
              <a:ext cx="141816" cy="141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06472" y="1779357"/>
                <a:ext cx="14181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085872" y="1497015"/>
              <a:ext cx="186972" cy="34526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085872" y="1497015"/>
                <a:ext cx="186972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301066" y="1748338"/>
              <a:ext cx="39511" cy="11843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301066" y="1748338"/>
                <a:ext cx="395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535311" y="1436739"/>
              <a:ext cx="64911" cy="15932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35311" y="1436739"/>
                <a:ext cx="64911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453466" y="1479743"/>
              <a:ext cx="223661" cy="32499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53466" y="1479743"/>
                <a:ext cx="223661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509911" y="1596064"/>
              <a:ext cx="129822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509911" y="1596064"/>
                <a:ext cx="1298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572000" y="1697580"/>
              <a:ext cx="177800" cy="11438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572000" y="1697580"/>
                <a:ext cx="177800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789134" y="1426870"/>
              <a:ext cx="168099" cy="53578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789134" y="1426870"/>
                <a:ext cx="168099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815416" y="1518516"/>
              <a:ext cx="258939" cy="27247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815416" y="1518516"/>
                <a:ext cx="25893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108222" y="1663741"/>
              <a:ext cx="146755" cy="10786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108222" y="1663741"/>
                <a:ext cx="146755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905125" y="2560470"/>
              <a:ext cx="252941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905125" y="2560470"/>
                <a:ext cx="2529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189111" y="2361491"/>
              <a:ext cx="118533" cy="22153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189111" y="2361491"/>
                <a:ext cx="118533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176058" y="2377881"/>
              <a:ext cx="142875" cy="21360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176058" y="2377881"/>
                <a:ext cx="142875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82133" y="2289759"/>
              <a:ext cx="440267" cy="30507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2133" y="2289759"/>
                <a:ext cx="440267" cy="305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102577" y="2859379"/>
              <a:ext cx="206023" cy="23898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102577" y="2859379"/>
                <a:ext cx="20602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788150" y="3677151"/>
              <a:ext cx="258938" cy="26260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788150" y="3677151"/>
                <a:ext cx="258938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019822" y="2113516"/>
              <a:ext cx="25400" cy="28340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019822" y="2113516"/>
                <a:ext cx="25400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837965" y="3110351"/>
              <a:ext cx="219957" cy="32199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837965" y="3110351"/>
                <a:ext cx="219957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316383" y="1756093"/>
              <a:ext cx="565856" cy="55411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316383" y="1756093"/>
                <a:ext cx="565856" cy="554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355188" y="1773717"/>
              <a:ext cx="538515" cy="56116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355188" y="1773717"/>
                <a:ext cx="538515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0222088" y="2136780"/>
              <a:ext cx="164394" cy="26789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22088" y="2136780"/>
                <a:ext cx="16439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10148711" y="3079332"/>
              <a:ext cx="48154" cy="33063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148711" y="3079332"/>
                <a:ext cx="48154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10235847" y="2181546"/>
              <a:ext cx="99130" cy="19263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235847" y="2181546"/>
                <a:ext cx="99130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154355" y="3110351"/>
              <a:ext cx="28222" cy="45964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154355" y="3110351"/>
                <a:ext cx="2822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墨迹 26"/>
              <p14:cNvContentPartPr/>
              <p14:nvPr/>
            </p14:nvContentPartPr>
            <p14:xfrm>
              <a:off x="685800" y="507934"/>
              <a:ext cx="104422" cy="32992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85800" y="507934"/>
                <a:ext cx="104422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846666" y="554639"/>
              <a:ext cx="73378" cy="939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46666" y="554639"/>
                <a:ext cx="7337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93044" y="366587"/>
              <a:ext cx="256822" cy="73317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93044" y="366587"/>
                <a:ext cx="256822" cy="733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04711" y="778292"/>
              <a:ext cx="77082" cy="7331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04711" y="778292"/>
                <a:ext cx="77082" cy="7331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517840" y="2065680"/>
              <a:ext cx="9082080" cy="2784960"/>
            </p14:xfrm>
          </p:contentPart>
        </mc:Choice>
        <mc:Fallback>
          <p:pic>
            <p:nvPicPr>
              <p:cNvPr id="35" name="墨迹 3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08480" y="2056320"/>
                <a:ext cx="9100800" cy="2803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" y="682625"/>
            <a:ext cx="11516360" cy="44646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70000" y="3513597"/>
              <a:ext cx="132644" cy="16919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70000" y="3513597"/>
                <a:ext cx="132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446918" y="3376126"/>
              <a:ext cx="177270" cy="28974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446918" y="3376126"/>
                <a:ext cx="17727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653822" y="3517650"/>
              <a:ext cx="120650" cy="34279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653822" y="3517650"/>
                <a:ext cx="120650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966155" y="3457903"/>
              <a:ext cx="8467" cy="12055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66155" y="3457903"/>
                <a:ext cx="8467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974622" y="3491037"/>
              <a:ext cx="64911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974622" y="3491037"/>
                <a:ext cx="64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45177" y="3353567"/>
              <a:ext cx="8467" cy="4673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45177" y="3353567"/>
                <a:ext cx="8467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053644" y="3479758"/>
              <a:ext cx="231422" cy="11420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53644" y="3479758"/>
                <a:ext cx="231422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974622" y="3374893"/>
              <a:ext cx="2822" cy="19228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974622" y="3374893"/>
                <a:ext cx="2822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60133" y="4785372"/>
              <a:ext cx="217311" cy="1906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60133" y="4785372"/>
                <a:ext cx="217311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571095" y="2851977"/>
              <a:ext cx="195616" cy="51780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571095" y="2851977"/>
                <a:ext cx="195616" cy="517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715911" y="2895333"/>
              <a:ext cx="152400" cy="20444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715911" y="2895333"/>
                <a:ext cx="152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148894" y="2788001"/>
              <a:ext cx="139700" cy="41822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48894" y="2788001"/>
                <a:ext cx="139700" cy="418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0902" y="2901502"/>
              <a:ext cx="264231" cy="19474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0902" y="2901502"/>
                <a:ext cx="264231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431822" y="2953494"/>
              <a:ext cx="5644" cy="638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431822" y="2953494"/>
                <a:ext cx="564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465688" y="2831180"/>
              <a:ext cx="360" cy="40606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465688" y="2831180"/>
                <a:ext cx="36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414888" y="2884406"/>
              <a:ext cx="248356" cy="23440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414888" y="2884406"/>
                <a:ext cx="248356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4193822" y="1310372"/>
              <a:ext cx="179211" cy="18981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93822" y="1310372"/>
                <a:ext cx="179211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4284133" y="1426870"/>
              <a:ext cx="127529" cy="750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84133" y="1426870"/>
                <a:ext cx="127529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4394905" y="1289752"/>
              <a:ext cx="216606" cy="29009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394905" y="1289752"/>
                <a:ext cx="216606" cy="290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597400" y="1400785"/>
              <a:ext cx="90840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97400" y="1400785"/>
                <a:ext cx="9084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644444" y="1457184"/>
              <a:ext cx="195438" cy="1839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644444" y="1457184"/>
                <a:ext cx="195438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5774266" y="1528386"/>
              <a:ext cx="90311" cy="1268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774266" y="1528386"/>
                <a:ext cx="9031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5905500" y="1466348"/>
              <a:ext cx="108655" cy="15368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905500" y="1466348"/>
                <a:ext cx="108655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002337" y="1419820"/>
              <a:ext cx="175507" cy="2862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002337" y="1419820"/>
                <a:ext cx="175507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7953022" y="631657"/>
              <a:ext cx="105017" cy="599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953022" y="631657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5786966" y="2078267"/>
              <a:ext cx="263878" cy="40042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786966" y="2078267"/>
                <a:ext cx="2638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019800" y="2165684"/>
              <a:ext cx="143933" cy="24815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019800" y="2165684"/>
                <a:ext cx="14393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928533" y="2095186"/>
              <a:ext cx="118533" cy="19739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928533" y="2095186"/>
                <a:ext cx="11853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069644" y="2068045"/>
              <a:ext cx="155222" cy="28939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069644" y="2068045"/>
                <a:ext cx="155222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5556073" y="4325728"/>
              <a:ext cx="212549" cy="19880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556073" y="4325728"/>
                <a:ext cx="21254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6824133" y="4087446"/>
              <a:ext cx="169334" cy="27917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824133" y="4087446"/>
                <a:ext cx="169334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6843183" y="4096435"/>
              <a:ext cx="133350" cy="21801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43183" y="4096435"/>
                <a:ext cx="13335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366888" y="800851"/>
              <a:ext cx="245534" cy="27811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66888" y="800851"/>
                <a:ext cx="245534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654572" y="3936582"/>
              <a:ext cx="129116" cy="310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654572" y="3936582"/>
                <a:ext cx="12911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7670800" y="3964781"/>
              <a:ext cx="28222" cy="30454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670800" y="3964781"/>
                <a:ext cx="28222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7665155" y="4009899"/>
              <a:ext cx="200378" cy="17483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665155" y="4009899"/>
                <a:ext cx="200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7885288" y="3961080"/>
              <a:ext cx="67734" cy="18223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885288" y="3961080"/>
                <a:ext cx="6773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7971896" y="3940107"/>
              <a:ext cx="189971" cy="23334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971896" y="3940107"/>
                <a:ext cx="189971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167511" y="3849165"/>
              <a:ext cx="79022" cy="29327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167511" y="3849165"/>
                <a:ext cx="790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274755" y="3989279"/>
              <a:ext cx="104422" cy="14469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274755" y="3989279"/>
                <a:ext cx="104422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144933" y="1139240"/>
              <a:ext cx="79022" cy="84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144933" y="1139240"/>
                <a:ext cx="790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6952191" y="5442409"/>
              <a:ext cx="103364" cy="22735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952191" y="5442409"/>
                <a:ext cx="103364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7032977" y="5464263"/>
              <a:ext cx="199673" cy="21501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032977" y="5464263"/>
                <a:ext cx="199673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7196666" y="5483827"/>
              <a:ext cx="344311" cy="19298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96666" y="5483827"/>
                <a:ext cx="344311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7512755" y="5465849"/>
              <a:ext cx="28222" cy="25855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512755" y="5465849"/>
                <a:ext cx="28222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7574844" y="5439589"/>
              <a:ext cx="301272" cy="46246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574844" y="5439589"/>
                <a:ext cx="301272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7990769" y="5532646"/>
              <a:ext cx="193675" cy="1691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990769" y="5532646"/>
                <a:ext cx="19367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8071555" y="5438179"/>
              <a:ext cx="28222" cy="2664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071555" y="5438179"/>
                <a:ext cx="28222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8444088" y="5299299"/>
              <a:ext cx="428978" cy="36306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444088" y="5299299"/>
                <a:ext cx="428978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8906933" y="5459328"/>
              <a:ext cx="191911" cy="16161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906933" y="5459328"/>
                <a:ext cx="1919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228666" y="5439589"/>
              <a:ext cx="403578" cy="2537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228666" y="5439589"/>
                <a:ext cx="403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7425266" y="6045868"/>
              <a:ext cx="19756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425266" y="6045868"/>
                <a:ext cx="197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7292622" y="6012029"/>
              <a:ext cx="153105" cy="43955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292622" y="6012029"/>
                <a:ext cx="153105" cy="439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7286977" y="6148794"/>
              <a:ext cx="206728" cy="20162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286977" y="6148794"/>
                <a:ext cx="20672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7525984" y="5957746"/>
              <a:ext cx="108126" cy="14064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525984" y="5957746"/>
                <a:ext cx="108126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7620000" y="5997930"/>
              <a:ext cx="95955" cy="2537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20000" y="5997930"/>
                <a:ext cx="959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7670800" y="5918972"/>
              <a:ext cx="22577" cy="17201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670800" y="5918972"/>
                <a:ext cx="2257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7710311" y="6181223"/>
              <a:ext cx="166511" cy="2820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710311" y="6181223"/>
                <a:ext cx="1665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7794977" y="6106672"/>
              <a:ext cx="22578" cy="22118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794977" y="6106672"/>
                <a:ext cx="22578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108244" y="6057147"/>
              <a:ext cx="31044" cy="22770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108244" y="6057147"/>
                <a:ext cx="31044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8111066" y="6141744"/>
              <a:ext cx="118534" cy="5075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111066" y="6141744"/>
                <a:ext cx="1185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8223955" y="6036703"/>
              <a:ext cx="16934" cy="20655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223955" y="6036703"/>
                <a:ext cx="1693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331200" y="6042167"/>
              <a:ext cx="290688" cy="39284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31200" y="6042167"/>
                <a:ext cx="290688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8596488" y="6017669"/>
              <a:ext cx="118534" cy="2819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596488" y="6017669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833555" y="6096626"/>
              <a:ext cx="129822" cy="2820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833555" y="6096626"/>
                <a:ext cx="12982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8804627" y="6171882"/>
              <a:ext cx="192617" cy="2344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804627" y="6171882"/>
                <a:ext cx="1926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9098844" y="5983830"/>
              <a:ext cx="534106" cy="41734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098844" y="5983830"/>
                <a:ext cx="534106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9731022" y="5933777"/>
              <a:ext cx="16933" cy="34050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31022" y="5933777"/>
                <a:ext cx="16933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9697155" y="6161484"/>
              <a:ext cx="163689" cy="19228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697155" y="6161484"/>
                <a:ext cx="163689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9843911" y="6102266"/>
              <a:ext cx="138289" cy="36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843911" y="6102266"/>
                <a:ext cx="1382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928577" y="5972727"/>
              <a:ext cx="11289" cy="31565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928577" y="5972727"/>
                <a:ext cx="11289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0162822" y="6023309"/>
              <a:ext cx="8466" cy="15509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162822" y="6023309"/>
                <a:ext cx="846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10160000" y="6045868"/>
              <a:ext cx="115711" cy="5639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160000" y="6045868"/>
                <a:ext cx="1157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10257366" y="5970788"/>
              <a:ext cx="15522" cy="18364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257366" y="5970788"/>
                <a:ext cx="15522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10312400" y="6069837"/>
              <a:ext cx="166863" cy="9658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12400" y="6069837"/>
                <a:ext cx="166863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10526888" y="6051508"/>
              <a:ext cx="240242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526888" y="6051508"/>
                <a:ext cx="24024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10651067" y="5972550"/>
              <a:ext cx="28222" cy="18329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651067" y="5972550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10777361" y="5971493"/>
              <a:ext cx="448027" cy="41558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777361" y="5971493"/>
                <a:ext cx="448027" cy="415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11063111" y="5947171"/>
              <a:ext cx="158044" cy="13817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063111" y="5947171"/>
                <a:ext cx="158044" cy="138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11238088" y="6023309"/>
              <a:ext cx="62089" cy="733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238088" y="6023309"/>
                <a:ext cx="620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1367911" y="6026128"/>
              <a:ext cx="2823" cy="141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67911" y="6026128"/>
                <a:ext cx="282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9443155" y="4308809"/>
              <a:ext cx="279400" cy="23616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443155" y="4308809"/>
                <a:ext cx="279400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10907360" y="1398671"/>
              <a:ext cx="251707" cy="46810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907360" y="1398671"/>
                <a:ext cx="251707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11198577" y="1436387"/>
              <a:ext cx="215724" cy="28093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198577" y="1436387"/>
                <a:ext cx="215724" cy="280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8937096" y="1500187"/>
              <a:ext cx="218193" cy="24568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937096" y="1500187"/>
                <a:ext cx="218193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8908344" y="1195638"/>
              <a:ext cx="285044" cy="23123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908344" y="1195638"/>
                <a:ext cx="285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8969022" y="1316893"/>
              <a:ext cx="146755" cy="846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969022" y="1316893"/>
                <a:ext cx="146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11085688" y="1111041"/>
              <a:ext cx="178682" cy="2819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085688" y="1111041"/>
                <a:ext cx="17868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11173177" y="1051823"/>
              <a:ext cx="59267" cy="18611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173177" y="1051823"/>
                <a:ext cx="592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11025539" y="998245"/>
              <a:ext cx="370593" cy="32516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025539" y="998245"/>
                <a:ext cx="370593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9767711" y="3564355"/>
              <a:ext cx="745067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767711" y="3564355"/>
                <a:ext cx="7450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9885538" y="3592554"/>
              <a:ext cx="370417" cy="24885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85538" y="3592554"/>
                <a:ext cx="370417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9637712" y="404479"/>
              <a:ext cx="127176" cy="26560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637712" y="404479"/>
                <a:ext cx="127176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9708444" y="425628"/>
              <a:ext cx="190500" cy="47110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708444" y="425628"/>
                <a:ext cx="190500" cy="471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9945511" y="488900"/>
              <a:ext cx="199143" cy="25555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945511" y="488900"/>
                <a:ext cx="199143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10216444" y="544240"/>
              <a:ext cx="124178" cy="84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216444" y="544240"/>
                <a:ext cx="1241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10251722" y="470747"/>
              <a:ext cx="55033" cy="24832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251722" y="470747"/>
                <a:ext cx="55033" cy="248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10408355" y="479383"/>
              <a:ext cx="135467" cy="14998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408355" y="479383"/>
                <a:ext cx="13546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10617200" y="355307"/>
              <a:ext cx="158044" cy="3383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617200" y="355307"/>
                <a:ext cx="1580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10784769" y="524501"/>
              <a:ext cx="283986" cy="564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784769" y="524501"/>
                <a:ext cx="28398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10763955" y="586539"/>
              <a:ext cx="234245" cy="1128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763955" y="586539"/>
                <a:ext cx="2342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11234561" y="332748"/>
              <a:ext cx="122061" cy="25925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234561" y="332748"/>
                <a:ext cx="122061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11294532" y="365529"/>
              <a:ext cx="197556" cy="41082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294532" y="365529"/>
                <a:ext cx="197556" cy="410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11078632" y="400425"/>
              <a:ext cx="193323" cy="21995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078632" y="400425"/>
                <a:ext cx="193323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10258777" y="454004"/>
              <a:ext cx="194734" cy="17765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258777" y="454004"/>
                <a:ext cx="19473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11452577" y="470923"/>
              <a:ext cx="180623" cy="253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452577" y="470923"/>
                <a:ext cx="1806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11571111" y="399368"/>
              <a:ext cx="28223" cy="23510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571111" y="399368"/>
                <a:ext cx="28223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11638844" y="349667"/>
              <a:ext cx="174977" cy="28763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638844" y="349667"/>
                <a:ext cx="17497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11836400" y="265070"/>
              <a:ext cx="118532" cy="14099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836400" y="265070"/>
                <a:ext cx="11853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11954932" y="293269"/>
              <a:ext cx="146756" cy="1692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954932" y="293269"/>
                <a:ext cx="1467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9" name="墨迹 18"/>
              <p14:cNvContentPartPr/>
              <p14:nvPr/>
            </p14:nvContentPartPr>
            <p14:xfrm>
              <a:off x="807155" y="293269"/>
              <a:ext cx="88371" cy="25379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07155" y="293269"/>
                <a:ext cx="8837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5" name="墨迹 44"/>
              <p14:cNvContentPartPr/>
              <p14:nvPr/>
            </p14:nvContentPartPr>
            <p14:xfrm>
              <a:off x="938918" y="257668"/>
              <a:ext cx="70026" cy="28939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8918" y="257668"/>
                <a:ext cx="70026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16000" y="475682"/>
              <a:ext cx="79022" cy="2626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16000" y="475682"/>
                <a:ext cx="7902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115836" y="210611"/>
              <a:ext cx="112536" cy="28287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15836" y="210611"/>
                <a:ext cx="112536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140177" y="63976"/>
              <a:ext cx="310445" cy="860951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40177" y="63976"/>
                <a:ext cx="310445" cy="860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399822" y="456824"/>
              <a:ext cx="79022" cy="7895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399822" y="456824"/>
                <a:ext cx="79022" cy="7895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040040" y="1132200"/>
              <a:ext cx="10535400" cy="5440680"/>
            </p14:xfrm>
          </p:contentPart>
        </mc:Choice>
        <mc:Fallback>
          <p:pic>
            <p:nvPicPr>
              <p:cNvPr id="119" name="墨迹 118"/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030680" y="1122840"/>
                <a:ext cx="10554120" cy="5459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374650"/>
            <a:ext cx="9753600" cy="4220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4722495"/>
            <a:ext cx="6217285" cy="19450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199488" y="1152458"/>
              <a:ext cx="76200" cy="1498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199488" y="1152458"/>
                <a:ext cx="76200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346222" y="2114925"/>
              <a:ext cx="28222" cy="78393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346222" y="2114925"/>
                <a:ext cx="28222" cy="783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890888" y="4974305"/>
              <a:ext cx="2823" cy="12689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90888" y="4974305"/>
                <a:ext cx="28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885244" y="5166059"/>
              <a:ext cx="5644" cy="17765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885244" y="5166059"/>
                <a:ext cx="5644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415844" y="4977125"/>
              <a:ext cx="279400" cy="29573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15844" y="4977125"/>
                <a:ext cx="279400" cy="295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356577" y="5081462"/>
              <a:ext cx="265289" cy="17201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56577" y="5081462"/>
                <a:ext cx="265289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191096" y="1503007"/>
              <a:ext cx="43215" cy="12125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191096" y="1503007"/>
                <a:ext cx="43215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362222" y="1900613"/>
              <a:ext cx="1157110" cy="94184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362222" y="1900613"/>
                <a:ext cx="1157110" cy="941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7820377" y="499122"/>
              <a:ext cx="105018" cy="59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820377" y="49912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532562" y="2408195"/>
              <a:ext cx="48860" cy="43990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532562" y="2408195"/>
                <a:ext cx="4886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598355" y="2406080"/>
              <a:ext cx="231422" cy="26013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98355" y="2406080"/>
                <a:ext cx="23142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4800600" y="5611603"/>
              <a:ext cx="214488" cy="16355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800600" y="5611603"/>
                <a:ext cx="2144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986844" y="5871034"/>
              <a:ext cx="180622" cy="17483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986844" y="5871034"/>
                <a:ext cx="1806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2149122" y="5966911"/>
              <a:ext cx="198966" cy="1551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149122" y="5966911"/>
                <a:ext cx="198966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2336800" y="5856053"/>
              <a:ext cx="248355" cy="18276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36800" y="5856053"/>
                <a:ext cx="248355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3488266" y="6079707"/>
              <a:ext cx="273756" cy="24392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488266" y="6079707"/>
                <a:ext cx="273756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898422" y="5943647"/>
              <a:ext cx="141993" cy="35195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898422" y="5943647"/>
                <a:ext cx="141993" cy="351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861733" y="5998987"/>
              <a:ext cx="186267" cy="22735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861733" y="5998987"/>
                <a:ext cx="186267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4882444" y="3835065"/>
              <a:ext cx="112889" cy="12213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882444" y="3835065"/>
                <a:ext cx="1128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5080000" y="3829426"/>
              <a:ext cx="135466" cy="11702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080000" y="3829426"/>
                <a:ext cx="1354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622873" y="6409635"/>
              <a:ext cx="345194" cy="31300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622873" y="6409635"/>
                <a:ext cx="34519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墨迹 3"/>
              <p14:cNvContentPartPr/>
              <p14:nvPr/>
            </p14:nvContentPartPr>
            <p14:xfrm>
              <a:off x="1001888" y="77194"/>
              <a:ext cx="254706" cy="33803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01888" y="77194"/>
                <a:ext cx="254706" cy="338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326444" y="257315"/>
              <a:ext cx="47978" cy="3595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326444" y="257315"/>
                <a:ext cx="47978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388533" y="122665"/>
              <a:ext cx="107244" cy="21008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388533" y="122665"/>
                <a:ext cx="107244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467555" y="140995"/>
              <a:ext cx="59267" cy="84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467555" y="140995"/>
                <a:ext cx="592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357488" y="47585"/>
              <a:ext cx="290689" cy="71096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357488" y="47585"/>
                <a:ext cx="290689" cy="710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580444" y="357598"/>
              <a:ext cx="90311" cy="9781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580444" y="357598"/>
                <a:ext cx="90311" cy="9781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3609000" y="648360"/>
              <a:ext cx="8134200" cy="5824440"/>
            </p14:xfrm>
          </p:contentPart>
        </mc:Choice>
        <mc:Fallback>
          <p:pic>
            <p:nvPicPr>
              <p:cNvPr id="31" name="墨迹 3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99640" y="639000"/>
                <a:ext cx="8152920" cy="58431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136525"/>
            <a:ext cx="9189085" cy="185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90" y="1995805"/>
            <a:ext cx="6382385" cy="318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4845050"/>
            <a:ext cx="7962900" cy="1822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18205" y="664086"/>
              <a:ext cx="179211" cy="18752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8205" y="664086"/>
                <a:ext cx="179211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28977" y="741281"/>
              <a:ext cx="28223" cy="17095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28977" y="741281"/>
                <a:ext cx="28223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24933" y="661266"/>
              <a:ext cx="81844" cy="47515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24933" y="661266"/>
                <a:ext cx="81844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60400" y="795212"/>
              <a:ext cx="47977" cy="4511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60400" y="795212"/>
                <a:ext cx="4797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88622" y="638002"/>
              <a:ext cx="112889" cy="21166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88622" y="638002"/>
                <a:ext cx="112889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62000" y="611037"/>
              <a:ext cx="62088" cy="1780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62000" y="611037"/>
                <a:ext cx="62088" cy="17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57955" y="575259"/>
              <a:ext cx="105018" cy="599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57955" y="575259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12800" y="441843"/>
              <a:ext cx="259644" cy="86095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2800" y="441843"/>
                <a:ext cx="259644" cy="860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86013" y="850200"/>
              <a:ext cx="100895" cy="6203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86013" y="850200"/>
                <a:ext cx="100895" cy="6203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24240" y="469080"/>
              <a:ext cx="10788840" cy="6234480"/>
            </p14:xfrm>
          </p:contentPart>
        </mc:Choice>
        <mc:Fallback>
          <p:pic>
            <p:nvPicPr>
              <p:cNvPr id="14" name="墨迹 13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4880" y="459720"/>
                <a:ext cx="10807560" cy="6253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252220"/>
            <a:ext cx="11998960" cy="22910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9556044" y="3049723"/>
              <a:ext cx="1258711" cy="8600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556044" y="3049723"/>
                <a:ext cx="1258711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92666" y="2870659"/>
              <a:ext cx="369711" cy="21854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92666" y="2870659"/>
                <a:ext cx="369711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715911" y="2148764"/>
              <a:ext cx="649111" cy="44554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715911" y="2148764"/>
                <a:ext cx="649111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55608" y="2566110"/>
              <a:ext cx="334080" cy="3754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55608" y="2566110"/>
                <a:ext cx="334080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773333" y="2554830"/>
              <a:ext cx="516467" cy="4511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73333" y="2554830"/>
                <a:ext cx="516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340622" y="3530516"/>
              <a:ext cx="347133" cy="29133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340622" y="3530516"/>
                <a:ext cx="34713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315222" y="3792767"/>
              <a:ext cx="8466" cy="1973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315222" y="3792767"/>
                <a:ext cx="84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325628" y="3663051"/>
              <a:ext cx="57327" cy="13535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325628" y="3663051"/>
                <a:ext cx="5732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8325" y="2712745"/>
              <a:ext cx="605719" cy="35178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8325" y="2712745"/>
                <a:ext cx="605719" cy="35178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136525"/>
            <a:ext cx="9189085" cy="1859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90" y="1995805"/>
            <a:ext cx="6382385" cy="3187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50" y="4845050"/>
            <a:ext cx="7962900" cy="1822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806700" y="773357"/>
              <a:ext cx="156633" cy="29820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806700" y="773357"/>
                <a:ext cx="156633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940755" y="799265"/>
              <a:ext cx="45156" cy="3145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40755" y="799265"/>
                <a:ext cx="45156" cy="314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834216" y="941847"/>
              <a:ext cx="171450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834216" y="941847"/>
                <a:ext cx="1714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650088" y="842445"/>
              <a:ext cx="39512" cy="19527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50088" y="842445"/>
                <a:ext cx="39512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652558" y="812131"/>
              <a:ext cx="231775" cy="28199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652558" y="812131"/>
                <a:ext cx="2317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210755" y="1244281"/>
              <a:ext cx="39511" cy="32887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210755" y="1244281"/>
                <a:ext cx="39511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208991" y="1220136"/>
              <a:ext cx="203553" cy="35460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208991" y="1220136"/>
                <a:ext cx="203553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029222" y="1370472"/>
              <a:ext cx="105017" cy="599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029222" y="137047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719688" y="1003884"/>
              <a:ext cx="1174045" cy="71061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19688" y="1003884"/>
                <a:ext cx="1174045" cy="710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747911" y="960176"/>
              <a:ext cx="1190977" cy="68664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747911" y="960176"/>
                <a:ext cx="1190977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976533" y="1026444"/>
              <a:ext cx="7055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976533" y="1026444"/>
                <a:ext cx="70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35213" y="1790637"/>
              <a:ext cx="187325" cy="253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35213" y="1790637"/>
                <a:ext cx="18732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263466" y="2051125"/>
              <a:ext cx="33866" cy="39020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263466" y="2051125"/>
                <a:ext cx="33866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277048" y="2182603"/>
              <a:ext cx="116241" cy="18611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277048" y="2182603"/>
                <a:ext cx="11624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444088" y="2301039"/>
              <a:ext cx="16934" cy="12125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444088" y="2301039"/>
                <a:ext cx="1693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523816" y="2179783"/>
              <a:ext cx="140406" cy="84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523816" y="2179783"/>
                <a:ext cx="14040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511998" y="2301039"/>
              <a:ext cx="174802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511998" y="2301039"/>
                <a:ext cx="17480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8479366" y="2313729"/>
              <a:ext cx="162278" cy="3242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479366" y="2313729"/>
                <a:ext cx="162278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446911" y="2314962"/>
              <a:ext cx="8466" cy="10451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446911" y="2314962"/>
                <a:ext cx="8466" cy="104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747125" y="2250281"/>
              <a:ext cx="732719" cy="451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47125" y="2250281"/>
                <a:ext cx="73271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950677" y="1899203"/>
              <a:ext cx="187678" cy="3153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950677" y="1899203"/>
                <a:ext cx="187678" cy="31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9098844" y="1886161"/>
              <a:ext cx="43744" cy="33874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098844" y="1886161"/>
                <a:ext cx="43744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017000" y="2092366"/>
              <a:ext cx="138288" cy="1692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017000" y="2092366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805333" y="2379996"/>
              <a:ext cx="203200" cy="29538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805333" y="2379996"/>
                <a:ext cx="203200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045222" y="2382816"/>
              <a:ext cx="105017" cy="5995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045222" y="238281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997950" y="2363077"/>
              <a:ext cx="98072" cy="10151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997950" y="2363077"/>
                <a:ext cx="9807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080147" y="2408195"/>
              <a:ext cx="89253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080147" y="2408195"/>
                <a:ext cx="8925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127066" y="2360257"/>
              <a:ext cx="5644" cy="12689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127066" y="2360257"/>
                <a:ext cx="56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234311" y="2408195"/>
              <a:ext cx="107244" cy="28058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234311" y="2408195"/>
                <a:ext cx="107244" cy="280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420577" y="2205162"/>
              <a:ext cx="420512" cy="7895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420577" y="2205162"/>
                <a:ext cx="42051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376833" y="2411015"/>
              <a:ext cx="365478" cy="21713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376833" y="2411015"/>
                <a:ext cx="3654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9781822" y="2413835"/>
              <a:ext cx="79022" cy="564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781822" y="2413835"/>
                <a:ext cx="790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9756422" y="2334878"/>
              <a:ext cx="160866" cy="30454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756422" y="2334878"/>
                <a:ext cx="1608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9832622" y="2162864"/>
              <a:ext cx="254000" cy="5357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32622" y="2162864"/>
                <a:ext cx="2540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987491" y="2278480"/>
              <a:ext cx="104775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987491" y="2278480"/>
                <a:ext cx="10477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8280400" y="3269499"/>
              <a:ext cx="16933" cy="37945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280400" y="3269499"/>
                <a:ext cx="16933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8302977" y="3364142"/>
              <a:ext cx="104423" cy="19175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302977" y="3364142"/>
                <a:ext cx="10442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8442501" y="3462838"/>
              <a:ext cx="74965" cy="1071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442501" y="3462838"/>
                <a:ext cx="7496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8579555" y="3406440"/>
              <a:ext cx="118534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79555" y="3406440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8568266" y="3513597"/>
              <a:ext cx="183444" cy="1127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568266" y="3513597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8850488" y="3406440"/>
              <a:ext cx="908756" cy="7331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850488" y="3406440"/>
                <a:ext cx="9087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9149644" y="3108941"/>
              <a:ext cx="33866" cy="24744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49644" y="3108941"/>
                <a:ext cx="338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9160933" y="3041263"/>
              <a:ext cx="167393" cy="3031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160933" y="3041263"/>
                <a:ext cx="167393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8974666" y="3592554"/>
              <a:ext cx="203200" cy="31935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974666" y="3592554"/>
                <a:ext cx="203200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9203266" y="3558715"/>
              <a:ext cx="45861" cy="14099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203266" y="3558715"/>
                <a:ext cx="4586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9273822" y="3598194"/>
              <a:ext cx="107244" cy="56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273822" y="3598194"/>
                <a:ext cx="10724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9313333" y="3541795"/>
              <a:ext cx="360" cy="12971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313333" y="3541795"/>
                <a:ext cx="36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9691511" y="3352862"/>
              <a:ext cx="397933" cy="4229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691511" y="3352862"/>
                <a:ext cx="3979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420577" y="3592554"/>
              <a:ext cx="95956" cy="28199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420577" y="3592554"/>
                <a:ext cx="959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9561688" y="3600132"/>
              <a:ext cx="324556" cy="2120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561688" y="3600132"/>
                <a:ext cx="324556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9924873" y="3603833"/>
              <a:ext cx="79904" cy="370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924873" y="3603833"/>
                <a:ext cx="79904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10018888" y="3310564"/>
              <a:ext cx="352778" cy="3947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018888" y="3310564"/>
                <a:ext cx="352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9911644" y="3491037"/>
              <a:ext cx="237066" cy="36658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11644" y="3491037"/>
                <a:ext cx="237066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10227733" y="3400801"/>
              <a:ext cx="95956" cy="17624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227733" y="3400801"/>
                <a:ext cx="95956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10323688" y="3279545"/>
              <a:ext cx="131939" cy="253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23688" y="3279545"/>
                <a:ext cx="1319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9770533" y="3284303"/>
              <a:ext cx="735189" cy="9957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770533" y="3284303"/>
                <a:ext cx="735189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10577688" y="3276725"/>
              <a:ext cx="174977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577688" y="3276725"/>
                <a:ext cx="1749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10575572" y="3395161"/>
              <a:ext cx="205317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575572" y="3395161"/>
                <a:ext cx="2053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10861322" y="3212925"/>
              <a:ext cx="77612" cy="39372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861322" y="3212925"/>
                <a:ext cx="77612" cy="393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11017955" y="3291882"/>
              <a:ext cx="107245" cy="19069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017955" y="3291882"/>
                <a:ext cx="107245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11221155" y="3105416"/>
              <a:ext cx="94545" cy="13183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221155" y="3105416"/>
                <a:ext cx="94545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11243732" y="3151239"/>
              <a:ext cx="50800" cy="15086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243732" y="3151239"/>
                <a:ext cx="5080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11355211" y="3152649"/>
              <a:ext cx="69144" cy="14099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355211" y="3152649"/>
                <a:ext cx="691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10277122" y="2052888"/>
              <a:ext cx="151871" cy="140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277122" y="2052888"/>
                <a:ext cx="15187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10267597" y="2131845"/>
              <a:ext cx="194380" cy="1691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67597" y="2131845"/>
                <a:ext cx="19438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10566400" y="1926697"/>
              <a:ext cx="67732" cy="36870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66400" y="1926697"/>
                <a:ext cx="67732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10724444" y="2009179"/>
              <a:ext cx="118533" cy="17130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24444" y="2009179"/>
                <a:ext cx="1185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10913532" y="1770897"/>
              <a:ext cx="55387" cy="19457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13532" y="1770897"/>
                <a:ext cx="55387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10989732" y="1769311"/>
              <a:ext cx="83256" cy="1651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89732" y="1769311"/>
                <a:ext cx="83256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11017955" y="1744813"/>
              <a:ext cx="129823" cy="4300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017955" y="1744813"/>
                <a:ext cx="129823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2444044" y="4229851"/>
              <a:ext cx="11289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444044" y="4229851"/>
                <a:ext cx="112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2410177" y="4227032"/>
              <a:ext cx="41275" cy="5727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410177" y="4227032"/>
                <a:ext cx="41275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2415822" y="4587626"/>
              <a:ext cx="56444" cy="10275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2415822" y="4587626"/>
                <a:ext cx="56444" cy="102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5410905" y="5008144"/>
              <a:ext cx="253295" cy="1692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410905" y="5008144"/>
                <a:ext cx="25329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5700888" y="4829962"/>
              <a:ext cx="174978" cy="47480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700888" y="4829962"/>
                <a:ext cx="174978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5899855" y="4906628"/>
              <a:ext cx="100189" cy="1616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899855" y="4906628"/>
                <a:ext cx="10018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6045200" y="4914206"/>
              <a:ext cx="239888" cy="13870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045200" y="4914206"/>
                <a:ext cx="23988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6310488" y="4906628"/>
              <a:ext cx="56444" cy="1127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310488" y="4906628"/>
                <a:ext cx="56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6341533" y="4827670"/>
              <a:ext cx="132644" cy="29045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341533" y="4827670"/>
                <a:ext cx="132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3414888" y="3919662"/>
              <a:ext cx="5645" cy="11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414888" y="3919662"/>
                <a:ext cx="5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3410655" y="3887762"/>
              <a:ext cx="86078" cy="5727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410655" y="3887762"/>
                <a:ext cx="86078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4391377" y="3914023"/>
              <a:ext cx="88371" cy="8459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391377" y="3914023"/>
                <a:ext cx="8837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4" name="墨迹 103"/>
              <p14:cNvContentPartPr/>
              <p14:nvPr/>
            </p14:nvContentPartPr>
            <p14:xfrm>
              <a:off x="8926688" y="4793832"/>
              <a:ext cx="2822" cy="1127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926688" y="4793832"/>
                <a:ext cx="28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5" name="墨迹 104"/>
              <p14:cNvContentPartPr/>
              <p14:nvPr/>
            </p14:nvContentPartPr>
            <p14:xfrm>
              <a:off x="9482666" y="4536339"/>
              <a:ext cx="335844" cy="22788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482666" y="4536339"/>
                <a:ext cx="335844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6" name="墨迹 105"/>
              <p14:cNvContentPartPr/>
              <p14:nvPr/>
            </p14:nvContentPartPr>
            <p14:xfrm>
              <a:off x="9872133" y="4540041"/>
              <a:ext cx="70556" cy="36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872133" y="4540041"/>
                <a:ext cx="705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7" name="墨迹 106"/>
              <p14:cNvContentPartPr/>
              <p14:nvPr/>
            </p14:nvContentPartPr>
            <p14:xfrm>
              <a:off x="9886244" y="4444164"/>
              <a:ext cx="115711" cy="33838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886244" y="4444164"/>
                <a:ext cx="11571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8" name="墨迹 107"/>
              <p14:cNvContentPartPr/>
              <p14:nvPr/>
            </p14:nvContentPartPr>
            <p14:xfrm>
              <a:off x="9369777" y="4466723"/>
              <a:ext cx="112889" cy="36094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369777" y="4466723"/>
                <a:ext cx="112889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9" name="墨迹 108"/>
              <p14:cNvContentPartPr/>
              <p14:nvPr/>
            </p14:nvContentPartPr>
            <p14:xfrm>
              <a:off x="10108494" y="4528761"/>
              <a:ext cx="117299" cy="3665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108494" y="4528761"/>
                <a:ext cx="11729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墨迹 109"/>
              <p14:cNvContentPartPr/>
              <p14:nvPr/>
            </p14:nvContentPartPr>
            <p14:xfrm>
              <a:off x="10071628" y="4602079"/>
              <a:ext cx="184327" cy="2819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071628" y="4602079"/>
                <a:ext cx="184327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1" name="墨迹 110"/>
              <p14:cNvContentPartPr/>
              <p14:nvPr/>
            </p14:nvContentPartPr>
            <p14:xfrm>
              <a:off x="10391422" y="4446455"/>
              <a:ext cx="62089" cy="32481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391422" y="4446455"/>
                <a:ext cx="62089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2" name="墨迹 111"/>
              <p14:cNvContentPartPr/>
              <p14:nvPr/>
            </p14:nvContentPartPr>
            <p14:xfrm>
              <a:off x="10515600" y="4478708"/>
              <a:ext cx="90311" cy="18153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515600" y="4478708"/>
                <a:ext cx="90311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3" name="墨迹 112"/>
              <p14:cNvContentPartPr/>
              <p14:nvPr/>
            </p14:nvContentPartPr>
            <p14:xfrm>
              <a:off x="10675937" y="4359567"/>
              <a:ext cx="119063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675937" y="4359567"/>
                <a:ext cx="1190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14" name="墨迹 113"/>
              <p14:cNvContentPartPr/>
              <p14:nvPr/>
            </p14:nvContentPartPr>
            <p14:xfrm>
              <a:off x="10857088" y="4246066"/>
              <a:ext cx="19756" cy="22347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57088" y="4246066"/>
                <a:ext cx="197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5" name="墨迹 114"/>
              <p14:cNvContentPartPr/>
              <p14:nvPr/>
            </p14:nvContentPartPr>
            <p14:xfrm>
              <a:off x="9533466" y="5154779"/>
              <a:ext cx="16934" cy="27353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533466" y="5154779"/>
                <a:ext cx="169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6" name="墨迹 115"/>
              <p14:cNvContentPartPr/>
              <p14:nvPr/>
            </p14:nvContentPartPr>
            <p14:xfrm>
              <a:off x="9629422" y="5191438"/>
              <a:ext cx="95955" cy="20585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629422" y="5191438"/>
                <a:ext cx="9595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7" name="墨迹 116"/>
              <p14:cNvContentPartPr/>
              <p14:nvPr/>
            </p14:nvContentPartPr>
            <p14:xfrm>
              <a:off x="9747955" y="5081462"/>
              <a:ext cx="112889" cy="10521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747955" y="5081462"/>
                <a:ext cx="1128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8" name="墨迹 117"/>
              <p14:cNvContentPartPr/>
              <p14:nvPr/>
            </p14:nvContentPartPr>
            <p14:xfrm>
              <a:off x="9883422" y="5003915"/>
              <a:ext cx="95955" cy="25520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883422" y="5003915"/>
                <a:ext cx="95955" cy="255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9" name="墨迹 118"/>
              <p14:cNvContentPartPr/>
              <p14:nvPr/>
            </p14:nvContentPartPr>
            <p14:xfrm>
              <a:off x="9328678" y="5476248"/>
              <a:ext cx="653522" cy="2819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328678" y="5476248"/>
                <a:ext cx="6535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0" name="墨迹 119"/>
              <p14:cNvContentPartPr/>
              <p14:nvPr/>
            </p14:nvContentPartPr>
            <p14:xfrm>
              <a:off x="9488311" y="5611603"/>
              <a:ext cx="22578" cy="33133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488311" y="5611603"/>
                <a:ext cx="22578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1" name="墨迹 120"/>
              <p14:cNvContentPartPr/>
              <p14:nvPr/>
            </p14:nvContentPartPr>
            <p14:xfrm>
              <a:off x="9609666" y="5645442"/>
              <a:ext cx="115711" cy="12619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609666" y="5645442"/>
                <a:ext cx="115711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2" name="墨迹 121"/>
              <p14:cNvContentPartPr/>
              <p14:nvPr/>
            </p14:nvContentPartPr>
            <p14:xfrm>
              <a:off x="9764888" y="5639802"/>
              <a:ext cx="79022" cy="1128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764888" y="5639802"/>
                <a:ext cx="790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3" name="墨迹 122"/>
              <p14:cNvContentPartPr/>
              <p14:nvPr/>
            </p14:nvContentPartPr>
            <p14:xfrm>
              <a:off x="9883422" y="5549565"/>
              <a:ext cx="5644" cy="15509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883422" y="5549565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4" name="墨迹 123"/>
              <p14:cNvContentPartPr/>
              <p14:nvPr/>
            </p14:nvContentPartPr>
            <p14:xfrm>
              <a:off x="9877777" y="5459328"/>
              <a:ext cx="299862" cy="1692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877777" y="5459328"/>
                <a:ext cx="2998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5" name="墨迹 124"/>
              <p14:cNvContentPartPr/>
              <p14:nvPr/>
            </p14:nvContentPartPr>
            <p14:xfrm>
              <a:off x="9934222" y="5549565"/>
              <a:ext cx="134055" cy="31019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934222" y="5549565"/>
                <a:ext cx="134055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6" name="墨迹 125"/>
              <p14:cNvContentPartPr/>
              <p14:nvPr/>
            </p14:nvContentPartPr>
            <p14:xfrm>
              <a:off x="9403644" y="5577764"/>
              <a:ext cx="129822" cy="31582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403644" y="5577764"/>
                <a:ext cx="1298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7" name="墨迹 126"/>
              <p14:cNvContentPartPr/>
              <p14:nvPr/>
            </p14:nvContentPartPr>
            <p14:xfrm>
              <a:off x="10126133" y="5518546"/>
              <a:ext cx="112889" cy="10433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126133" y="5518546"/>
                <a:ext cx="112889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8" name="墨迹 127"/>
              <p14:cNvContentPartPr/>
              <p14:nvPr/>
            </p14:nvContentPartPr>
            <p14:xfrm>
              <a:off x="10391422" y="5386011"/>
              <a:ext cx="98778" cy="1128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391422" y="5386011"/>
                <a:ext cx="98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9" name="墨迹 128"/>
              <p14:cNvContentPartPr/>
              <p14:nvPr/>
            </p14:nvContentPartPr>
            <p14:xfrm>
              <a:off x="10380309" y="5448049"/>
              <a:ext cx="160691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380309" y="5448049"/>
                <a:ext cx="16069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30" name="墨迹 129"/>
              <p14:cNvContentPartPr/>
              <p14:nvPr/>
            </p14:nvContentPartPr>
            <p14:xfrm>
              <a:off x="10701867" y="5255591"/>
              <a:ext cx="39511" cy="33063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701867" y="5255591"/>
                <a:ext cx="39511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31" name="墨迹 130"/>
              <p14:cNvContentPartPr/>
              <p14:nvPr/>
            </p14:nvContentPartPr>
            <p14:xfrm>
              <a:off x="10848622" y="5316571"/>
              <a:ext cx="128412" cy="17271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848622" y="5316571"/>
                <a:ext cx="12841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2" name="墨迹 131"/>
              <p14:cNvContentPartPr/>
              <p14:nvPr/>
            </p14:nvContentPartPr>
            <p14:xfrm>
              <a:off x="11046177" y="5104021"/>
              <a:ext cx="64205" cy="16725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046177" y="5104021"/>
                <a:ext cx="64205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33" name="墨迹 132"/>
              <p14:cNvContentPartPr/>
              <p14:nvPr/>
            </p14:nvContentPartPr>
            <p14:xfrm>
              <a:off x="11113911" y="5098381"/>
              <a:ext cx="95956" cy="15791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113911" y="5098381"/>
                <a:ext cx="9595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4" name="墨迹 133"/>
              <p14:cNvContentPartPr/>
              <p14:nvPr/>
            </p14:nvContentPartPr>
            <p14:xfrm>
              <a:off x="11192932" y="5089921"/>
              <a:ext cx="98778" cy="1974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192932" y="5089921"/>
                <a:ext cx="987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35" name="墨迹 134"/>
              <p14:cNvContentPartPr/>
              <p14:nvPr/>
            </p14:nvContentPartPr>
            <p14:xfrm>
              <a:off x="11401777" y="5410685"/>
              <a:ext cx="146755" cy="19245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01777" y="5410685"/>
                <a:ext cx="14675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6" name="墨迹 135"/>
              <p14:cNvContentPartPr/>
              <p14:nvPr/>
            </p14:nvContentPartPr>
            <p14:xfrm>
              <a:off x="11616267" y="5425490"/>
              <a:ext cx="128411" cy="3101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616267" y="5425490"/>
                <a:ext cx="1284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7" name="墨迹 136"/>
              <p14:cNvContentPartPr/>
              <p14:nvPr/>
            </p14:nvContentPartPr>
            <p14:xfrm>
              <a:off x="11609387" y="5515727"/>
              <a:ext cx="159280" cy="2255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609387" y="5515727"/>
                <a:ext cx="15928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8" name="墨迹 137"/>
              <p14:cNvContentPartPr/>
              <p14:nvPr/>
            </p14:nvContentPartPr>
            <p14:xfrm>
              <a:off x="11811000" y="5265460"/>
              <a:ext cx="104422" cy="31582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811000" y="5265460"/>
                <a:ext cx="1044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9" name="墨迹 138"/>
              <p14:cNvContentPartPr/>
              <p14:nvPr/>
            </p14:nvContentPartPr>
            <p14:xfrm>
              <a:off x="9606844" y="6260180"/>
              <a:ext cx="39511" cy="25749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606844" y="6260180"/>
                <a:ext cx="39511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40" name="墨迹 139"/>
              <p14:cNvContentPartPr/>
              <p14:nvPr/>
            </p14:nvContentPartPr>
            <p14:xfrm>
              <a:off x="9725377" y="6327153"/>
              <a:ext cx="101600" cy="14734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725377" y="6327153"/>
                <a:ext cx="101600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41" name="墨迹 140"/>
              <p14:cNvContentPartPr/>
              <p14:nvPr/>
            </p14:nvContentPartPr>
            <p14:xfrm>
              <a:off x="9877777" y="6175583"/>
              <a:ext cx="71262" cy="17694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877777" y="6175583"/>
                <a:ext cx="71262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42" name="墨迹 141"/>
              <p14:cNvContentPartPr/>
              <p14:nvPr/>
            </p14:nvContentPartPr>
            <p14:xfrm>
              <a:off x="10004777" y="6231981"/>
              <a:ext cx="93134" cy="10715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04777" y="6231981"/>
                <a:ext cx="9313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43" name="墨迹 142"/>
              <p14:cNvContentPartPr/>
              <p14:nvPr/>
            </p14:nvContentPartPr>
            <p14:xfrm>
              <a:off x="9439803" y="6502692"/>
              <a:ext cx="774172" cy="3947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439803" y="6502692"/>
                <a:ext cx="7741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44" name="墨迹 143"/>
              <p14:cNvContentPartPr/>
              <p14:nvPr/>
            </p14:nvContentPartPr>
            <p14:xfrm>
              <a:off x="9745133" y="6635227"/>
              <a:ext cx="105018" cy="5995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745133" y="663522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45" name="墨迹 144"/>
              <p14:cNvContentPartPr/>
              <p14:nvPr/>
            </p14:nvContentPartPr>
            <p14:xfrm>
              <a:off x="9725377" y="6632936"/>
              <a:ext cx="28223" cy="23352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725377" y="6632936"/>
                <a:ext cx="28223" cy="233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46" name="墨迹 145"/>
              <p14:cNvContentPartPr/>
              <p14:nvPr/>
            </p14:nvContentPartPr>
            <p14:xfrm>
              <a:off x="9793111" y="6677526"/>
              <a:ext cx="77611" cy="12196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793111" y="6677526"/>
                <a:ext cx="77611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7" name="墨迹 146"/>
              <p14:cNvContentPartPr/>
              <p14:nvPr/>
            </p14:nvContentPartPr>
            <p14:xfrm>
              <a:off x="9910938" y="6649327"/>
              <a:ext cx="74084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910938" y="6649327"/>
                <a:ext cx="7408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8" name="墨迹 147"/>
              <p14:cNvContentPartPr/>
              <p14:nvPr/>
            </p14:nvContentPartPr>
            <p14:xfrm>
              <a:off x="9970911" y="6604208"/>
              <a:ext cx="81844" cy="10151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970911" y="6604208"/>
                <a:ext cx="818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9" name="墨迹 148"/>
              <p14:cNvContentPartPr/>
              <p14:nvPr/>
            </p14:nvContentPartPr>
            <p14:xfrm>
              <a:off x="10080977" y="6551688"/>
              <a:ext cx="77082" cy="292212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080977" y="6551688"/>
                <a:ext cx="77082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50" name="墨迹 149"/>
              <p14:cNvContentPartPr/>
              <p14:nvPr/>
            </p14:nvContentPartPr>
            <p14:xfrm>
              <a:off x="9584266" y="6592929"/>
              <a:ext cx="149578" cy="31018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584266" y="6592929"/>
                <a:ext cx="14957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51" name="墨迹 150"/>
              <p14:cNvContentPartPr/>
              <p14:nvPr/>
            </p14:nvContentPartPr>
            <p14:xfrm>
              <a:off x="10201451" y="6564730"/>
              <a:ext cx="86959" cy="11138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201451" y="6564730"/>
                <a:ext cx="86959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52" name="墨迹 151"/>
              <p14:cNvContentPartPr/>
              <p14:nvPr/>
            </p14:nvContentPartPr>
            <p14:xfrm>
              <a:off x="10199511" y="6488593"/>
              <a:ext cx="141111" cy="3101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199511" y="6488593"/>
                <a:ext cx="141111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53" name="墨迹 152"/>
              <p14:cNvContentPartPr/>
              <p14:nvPr/>
            </p14:nvContentPartPr>
            <p14:xfrm>
              <a:off x="10459155" y="6412455"/>
              <a:ext cx="141112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459155" y="6412455"/>
                <a:ext cx="141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54" name="墨迹 153"/>
              <p14:cNvContentPartPr/>
              <p14:nvPr/>
            </p14:nvContentPartPr>
            <p14:xfrm>
              <a:off x="10434989" y="6525251"/>
              <a:ext cx="170921" cy="1692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434989" y="6525251"/>
                <a:ext cx="17092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55" name="墨迹 154"/>
              <p14:cNvContentPartPr/>
              <p14:nvPr/>
            </p14:nvContentPartPr>
            <p14:xfrm>
              <a:off x="10673644" y="6343367"/>
              <a:ext cx="28223" cy="30595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673644" y="6343367"/>
                <a:ext cx="28223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56" name="墨迹 155"/>
              <p14:cNvContentPartPr/>
              <p14:nvPr/>
            </p14:nvContentPartPr>
            <p14:xfrm>
              <a:off x="10792177" y="6406815"/>
              <a:ext cx="67733" cy="1201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792177" y="6406815"/>
                <a:ext cx="67733" cy="120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57" name="墨迹 156"/>
              <p14:cNvContentPartPr/>
              <p14:nvPr/>
            </p14:nvContentPartPr>
            <p14:xfrm>
              <a:off x="10938932" y="6254541"/>
              <a:ext cx="93133" cy="10151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938932" y="6254541"/>
                <a:ext cx="9313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8" name="墨迹 157"/>
              <p14:cNvContentPartPr/>
              <p14:nvPr/>
            </p14:nvContentPartPr>
            <p14:xfrm>
              <a:off x="10961511" y="6280977"/>
              <a:ext cx="45156" cy="12301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961511" y="6280977"/>
                <a:ext cx="45156" cy="123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9" name="墨迹 158"/>
              <p14:cNvContentPartPr/>
              <p14:nvPr/>
            </p14:nvContentPartPr>
            <p14:xfrm>
              <a:off x="11062405" y="6254541"/>
              <a:ext cx="113595" cy="12619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062405" y="6254541"/>
                <a:ext cx="113595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60" name="墨迹 159"/>
              <p14:cNvContentPartPr/>
              <p14:nvPr/>
            </p14:nvContentPartPr>
            <p14:xfrm>
              <a:off x="11396132" y="6260180"/>
              <a:ext cx="141112" cy="32517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396132" y="6260180"/>
                <a:ext cx="141112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61" name="墨迹 160"/>
              <p14:cNvContentPartPr/>
              <p14:nvPr/>
            </p14:nvContentPartPr>
            <p14:xfrm>
              <a:off x="11623851" y="6401175"/>
              <a:ext cx="128587" cy="1128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623851" y="6401175"/>
                <a:ext cx="1285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62" name="墨迹 161"/>
              <p14:cNvContentPartPr/>
              <p14:nvPr/>
            </p14:nvContentPartPr>
            <p14:xfrm>
              <a:off x="11631082" y="6497052"/>
              <a:ext cx="148873" cy="1692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631082" y="6497052"/>
                <a:ext cx="14887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63" name="墨迹 162"/>
              <p14:cNvContentPartPr/>
              <p14:nvPr/>
            </p14:nvContentPartPr>
            <p14:xfrm>
              <a:off x="11816644" y="6271460"/>
              <a:ext cx="127000" cy="29890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816644" y="6271460"/>
                <a:ext cx="1270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64" name="墨迹 163"/>
              <p14:cNvContentPartPr/>
              <p14:nvPr/>
            </p14:nvContentPartPr>
            <p14:xfrm>
              <a:off x="7230533" y="1790637"/>
              <a:ext cx="22578" cy="3278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230533" y="1790637"/>
                <a:ext cx="22578" cy="32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65" name="墨迹 164"/>
              <p14:cNvContentPartPr/>
              <p14:nvPr/>
            </p14:nvContentPartPr>
            <p14:xfrm>
              <a:off x="10969095" y="5699020"/>
              <a:ext cx="195615" cy="22770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969095" y="5699020"/>
                <a:ext cx="195615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6" name="墨迹 165"/>
              <p14:cNvContentPartPr/>
              <p14:nvPr/>
            </p14:nvContentPartPr>
            <p14:xfrm>
              <a:off x="11221155" y="5769518"/>
              <a:ext cx="127000" cy="1127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221155" y="5769518"/>
                <a:ext cx="1270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7" name="墨迹 166"/>
              <p14:cNvContentPartPr/>
              <p14:nvPr/>
            </p14:nvContentPartPr>
            <p14:xfrm>
              <a:off x="11214805" y="5865394"/>
              <a:ext cx="130527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214805" y="5865394"/>
                <a:ext cx="1305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8" name="墨迹 167"/>
              <p14:cNvContentPartPr/>
              <p14:nvPr/>
            </p14:nvContentPartPr>
            <p14:xfrm>
              <a:off x="11415006" y="5701840"/>
              <a:ext cx="147638" cy="152275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1415006" y="5701840"/>
                <a:ext cx="14763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9" name="墨迹 168"/>
              <p14:cNvContentPartPr/>
              <p14:nvPr/>
            </p14:nvContentPartPr>
            <p14:xfrm>
              <a:off x="11466688" y="5709947"/>
              <a:ext cx="64912" cy="28234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466688" y="5709947"/>
                <a:ext cx="64912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0" name="墨迹 169"/>
              <p14:cNvContentPartPr/>
              <p14:nvPr/>
            </p14:nvContentPartPr>
            <p14:xfrm>
              <a:off x="11709047" y="5807410"/>
              <a:ext cx="110420" cy="18488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709047" y="5807410"/>
                <a:ext cx="110420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71" name="墨迹 170"/>
              <p14:cNvContentPartPr/>
              <p14:nvPr/>
            </p14:nvContentPartPr>
            <p14:xfrm>
              <a:off x="11870267" y="5825916"/>
              <a:ext cx="110772" cy="2819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870267" y="5825916"/>
                <a:ext cx="1107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2" name="墨迹 171"/>
              <p14:cNvContentPartPr/>
              <p14:nvPr/>
            </p14:nvContentPartPr>
            <p14:xfrm>
              <a:off x="11874147" y="5916152"/>
              <a:ext cx="106187" cy="22560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874147" y="5916152"/>
                <a:ext cx="10618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73" name="墨迹 172"/>
              <p14:cNvContentPartPr/>
              <p14:nvPr/>
            </p14:nvContentPartPr>
            <p14:xfrm>
              <a:off x="11856155" y="5731449"/>
              <a:ext cx="239889" cy="497712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856155" y="5731449"/>
                <a:ext cx="239889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4" name="墨迹 173"/>
              <p14:cNvContentPartPr/>
              <p14:nvPr/>
            </p14:nvContentPartPr>
            <p14:xfrm>
              <a:off x="1789288" y="569620"/>
              <a:ext cx="105018" cy="5995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789288" y="56962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75" name="墨迹 174"/>
              <p14:cNvContentPartPr/>
              <p14:nvPr/>
            </p14:nvContentPartPr>
            <p14:xfrm>
              <a:off x="1617133" y="445544"/>
              <a:ext cx="262467" cy="50758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617133" y="445544"/>
                <a:ext cx="262467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6" name="墨迹 175"/>
              <p14:cNvContentPartPr/>
              <p14:nvPr/>
            </p14:nvContentPartPr>
            <p14:xfrm>
              <a:off x="2980266" y="490662"/>
              <a:ext cx="166511" cy="159325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980266" y="490662"/>
                <a:ext cx="166511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77" name="墨迹 176"/>
              <p14:cNvContentPartPr/>
              <p14:nvPr/>
            </p14:nvContentPartPr>
            <p14:xfrm>
              <a:off x="2540000" y="572439"/>
              <a:ext cx="112888" cy="3665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2540000" y="572439"/>
                <a:ext cx="1128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8" name="墨迹 177"/>
              <p14:cNvContentPartPr/>
              <p14:nvPr/>
            </p14:nvContentPartPr>
            <p14:xfrm>
              <a:off x="2590800" y="530141"/>
              <a:ext cx="11288" cy="986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2590800" y="530141"/>
                <a:ext cx="1128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9" name="墨迹 178"/>
              <p14:cNvContentPartPr/>
              <p14:nvPr/>
            </p14:nvContentPartPr>
            <p14:xfrm>
              <a:off x="2647244" y="503881"/>
              <a:ext cx="135467" cy="82658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2647244" y="503881"/>
                <a:ext cx="13546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80" name="墨迹 179"/>
              <p14:cNvContentPartPr/>
              <p14:nvPr/>
            </p14:nvContentPartPr>
            <p14:xfrm>
              <a:off x="3217333" y="479383"/>
              <a:ext cx="59267" cy="845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217333" y="479383"/>
                <a:ext cx="592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81" name="墨迹 180"/>
              <p14:cNvContentPartPr/>
              <p14:nvPr/>
            </p14:nvContentPartPr>
            <p14:xfrm>
              <a:off x="3211688" y="549880"/>
              <a:ext cx="84667" cy="846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211688" y="549880"/>
                <a:ext cx="846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82" name="墨迹 181"/>
              <p14:cNvContentPartPr/>
              <p14:nvPr/>
            </p14:nvContentPartPr>
            <p14:xfrm>
              <a:off x="3318933" y="406065"/>
              <a:ext cx="107244" cy="1261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3318933" y="406065"/>
                <a:ext cx="107244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83" name="墨迹 182"/>
              <p14:cNvContentPartPr/>
              <p14:nvPr/>
            </p14:nvContentPartPr>
            <p14:xfrm>
              <a:off x="3378200" y="399192"/>
              <a:ext cx="25400" cy="229645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378200" y="399192"/>
                <a:ext cx="25400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84" name="墨迹 183"/>
              <p14:cNvContentPartPr/>
              <p14:nvPr/>
            </p14:nvContentPartPr>
            <p14:xfrm>
              <a:off x="4555066" y="476563"/>
              <a:ext cx="158045" cy="37927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555066" y="476563"/>
                <a:ext cx="158045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85" name="墨迹 184"/>
              <p14:cNvContentPartPr/>
              <p14:nvPr/>
            </p14:nvContentPartPr>
            <p14:xfrm>
              <a:off x="6129866" y="750093"/>
              <a:ext cx="191911" cy="25943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129866" y="750093"/>
                <a:ext cx="191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86" name="墨迹 185"/>
              <p14:cNvContentPartPr/>
              <p14:nvPr/>
            </p14:nvContentPartPr>
            <p14:xfrm>
              <a:off x="5429955" y="587949"/>
              <a:ext cx="101600" cy="2114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429955" y="587949"/>
                <a:ext cx="1016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87" name="墨迹 186"/>
              <p14:cNvContentPartPr/>
              <p14:nvPr/>
            </p14:nvContentPartPr>
            <p14:xfrm>
              <a:off x="5492044" y="547060"/>
              <a:ext cx="11288" cy="107157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492044" y="547060"/>
                <a:ext cx="1128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8" name="墨迹 187"/>
              <p14:cNvContentPartPr/>
              <p14:nvPr/>
            </p14:nvContentPartPr>
            <p14:xfrm>
              <a:off x="5554133" y="528026"/>
              <a:ext cx="76200" cy="213608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554133" y="528026"/>
                <a:ext cx="76200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9" name="墨迹 188"/>
              <p14:cNvContentPartPr/>
              <p14:nvPr/>
            </p14:nvContentPartPr>
            <p14:xfrm>
              <a:off x="4916311" y="148573"/>
              <a:ext cx="98777" cy="125662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4916311" y="148573"/>
                <a:ext cx="98777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90" name="墨迹 189"/>
              <p14:cNvContentPartPr/>
              <p14:nvPr/>
            </p14:nvContentPartPr>
            <p14:xfrm>
              <a:off x="5096933" y="163554"/>
              <a:ext cx="87489" cy="282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5096933" y="163554"/>
                <a:ext cx="874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91" name="墨迹 190"/>
              <p14:cNvContentPartPr/>
              <p14:nvPr/>
            </p14:nvContentPartPr>
            <p14:xfrm>
              <a:off x="5096933" y="225592"/>
              <a:ext cx="93133" cy="11279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5096933" y="225592"/>
                <a:ext cx="931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92" name="墨迹 191"/>
              <p14:cNvContentPartPr/>
              <p14:nvPr/>
            </p14:nvContentPartPr>
            <p14:xfrm>
              <a:off x="5294488" y="33838"/>
              <a:ext cx="139171" cy="456824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294488" y="33838"/>
                <a:ext cx="13917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93" name="墨迹 192"/>
              <p14:cNvContentPartPr/>
              <p14:nvPr/>
            </p14:nvContentPartPr>
            <p14:xfrm>
              <a:off x="8613422" y="1782177"/>
              <a:ext cx="773289" cy="119563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613422" y="1782177"/>
                <a:ext cx="773289" cy="119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94" name="墨迹 193"/>
              <p14:cNvContentPartPr/>
              <p14:nvPr/>
            </p14:nvContentPartPr>
            <p14:xfrm>
              <a:off x="8873066" y="2957195"/>
              <a:ext cx="716844" cy="1097823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873066" y="2957195"/>
                <a:ext cx="716844" cy="1097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95" name="墨迹 194"/>
              <p14:cNvContentPartPr/>
              <p14:nvPr/>
            </p14:nvContentPartPr>
            <p14:xfrm>
              <a:off x="6673673" y="2497198"/>
              <a:ext cx="71438" cy="33116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673673" y="2497198"/>
                <a:ext cx="71438" cy="331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96" name="墨迹 195"/>
              <p14:cNvContentPartPr/>
              <p14:nvPr/>
            </p14:nvContentPartPr>
            <p14:xfrm>
              <a:off x="6745111" y="2481513"/>
              <a:ext cx="105833" cy="334863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6745111" y="2481513"/>
                <a:ext cx="105833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97" name="墨迹 196"/>
              <p14:cNvContentPartPr/>
              <p14:nvPr/>
            </p14:nvContentPartPr>
            <p14:xfrm>
              <a:off x="6685668" y="2633787"/>
              <a:ext cx="149754" cy="7895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685668" y="2633787"/>
                <a:ext cx="14975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98" name="墨迹 197"/>
              <p14:cNvContentPartPr/>
              <p14:nvPr/>
            </p14:nvContentPartPr>
            <p14:xfrm>
              <a:off x="6773333" y="2987509"/>
              <a:ext cx="28222" cy="274411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773333" y="2987509"/>
                <a:ext cx="28222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99" name="墨迹 198"/>
              <p14:cNvContentPartPr/>
              <p14:nvPr/>
            </p14:nvContentPartPr>
            <p14:xfrm>
              <a:off x="6767688" y="2927057"/>
              <a:ext cx="265289" cy="441315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767688" y="2927057"/>
                <a:ext cx="265289" cy="441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00" name="墨迹 199"/>
              <p14:cNvContentPartPr/>
              <p14:nvPr/>
            </p14:nvContentPartPr>
            <p14:xfrm>
              <a:off x="4878916" y="6085347"/>
              <a:ext cx="237772" cy="208672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878916" y="6085347"/>
                <a:ext cx="237772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01" name="墨迹 200"/>
              <p14:cNvContentPartPr/>
              <p14:nvPr/>
            </p14:nvContentPartPr>
            <p14:xfrm>
              <a:off x="5424311" y="3371897"/>
              <a:ext cx="22578" cy="23176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5424311" y="3371897"/>
                <a:ext cx="22578" cy="231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02" name="墨迹 201"/>
              <p14:cNvContentPartPr/>
              <p14:nvPr/>
            </p14:nvContentPartPr>
            <p14:xfrm>
              <a:off x="5424311" y="3385996"/>
              <a:ext cx="22578" cy="218542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5424311" y="3385996"/>
                <a:ext cx="22578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03" name="墨迹 202"/>
              <p14:cNvContentPartPr/>
              <p14:nvPr/>
            </p14:nvContentPartPr>
            <p14:xfrm>
              <a:off x="5320947" y="3485398"/>
              <a:ext cx="229305" cy="15579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320947" y="3485398"/>
                <a:ext cx="229305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04" name="墨迹 203"/>
              <p14:cNvContentPartPr/>
              <p14:nvPr/>
            </p14:nvContentPartPr>
            <p14:xfrm>
              <a:off x="5429955" y="3350042"/>
              <a:ext cx="19756" cy="26507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429955" y="3350042"/>
                <a:ext cx="1975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05" name="墨迹 204"/>
              <p14:cNvContentPartPr/>
              <p14:nvPr/>
            </p14:nvContentPartPr>
            <p14:xfrm>
              <a:off x="5328355" y="3474118"/>
              <a:ext cx="197556" cy="16637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328355" y="3474118"/>
                <a:ext cx="1975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06" name="墨迹 205"/>
              <p14:cNvContentPartPr/>
              <p14:nvPr/>
            </p14:nvContentPartPr>
            <p14:xfrm>
              <a:off x="3650720" y="5047799"/>
              <a:ext cx="227013" cy="335921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3650720" y="5047799"/>
                <a:ext cx="227013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07" name="墨迹 206"/>
              <p14:cNvContentPartPr/>
              <p14:nvPr/>
            </p14:nvContentPartPr>
            <p14:xfrm>
              <a:off x="3853391" y="5013784"/>
              <a:ext cx="298097" cy="530141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853391" y="5013784"/>
                <a:ext cx="298097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08" name="墨迹 207"/>
              <p14:cNvContentPartPr/>
              <p14:nvPr/>
            </p14:nvContentPartPr>
            <p14:xfrm>
              <a:off x="3948288" y="5142266"/>
              <a:ext cx="127000" cy="202328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948288" y="5142266"/>
                <a:ext cx="127000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09" name="墨迹 208"/>
              <p14:cNvContentPartPr/>
              <p14:nvPr/>
            </p14:nvContentPartPr>
            <p14:xfrm>
              <a:off x="3968044" y="4948221"/>
              <a:ext cx="73378" cy="10786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968044" y="4948221"/>
                <a:ext cx="73378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10" name="墨迹 209"/>
              <p14:cNvContentPartPr/>
              <p14:nvPr/>
            </p14:nvContentPartPr>
            <p14:xfrm>
              <a:off x="4137377" y="5002504"/>
              <a:ext cx="126295" cy="5921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137377" y="5002504"/>
                <a:ext cx="1262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11" name="墨迹 210"/>
              <p14:cNvContentPartPr/>
              <p14:nvPr/>
            </p14:nvContentPartPr>
            <p14:xfrm>
              <a:off x="4107038" y="4956329"/>
              <a:ext cx="352073" cy="34244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107038" y="4956329"/>
                <a:ext cx="352073" cy="342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12" name="墨迹 211"/>
              <p14:cNvContentPartPr/>
              <p14:nvPr/>
            </p14:nvContentPartPr>
            <p14:xfrm>
              <a:off x="4292423" y="4902927"/>
              <a:ext cx="180093" cy="60997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292423" y="4902927"/>
                <a:ext cx="180093" cy="609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13" name="墨迹 212"/>
              <p14:cNvContentPartPr/>
              <p14:nvPr/>
            </p14:nvContentPartPr>
            <p14:xfrm>
              <a:off x="4560711" y="5027355"/>
              <a:ext cx="201259" cy="29661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560711" y="5027355"/>
                <a:ext cx="201259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14" name="墨迹 213"/>
              <p14:cNvContentPartPr/>
              <p14:nvPr/>
            </p14:nvContentPartPr>
            <p14:xfrm>
              <a:off x="4923895" y="4974305"/>
              <a:ext cx="209021" cy="257493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4923895" y="4974305"/>
                <a:ext cx="209021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15" name="墨迹 214"/>
              <p14:cNvContentPartPr/>
              <p14:nvPr/>
            </p14:nvContentPartPr>
            <p14:xfrm>
              <a:off x="5070122" y="5100848"/>
              <a:ext cx="29633" cy="39795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070122" y="5100848"/>
                <a:ext cx="29633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16" name="墨迹 215"/>
              <p14:cNvContentPartPr/>
              <p14:nvPr/>
            </p14:nvContentPartPr>
            <p14:xfrm>
              <a:off x="5170311" y="4964964"/>
              <a:ext cx="84666" cy="192635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170311" y="4964964"/>
                <a:ext cx="84666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17" name="墨迹 216"/>
              <p14:cNvContentPartPr/>
              <p14:nvPr/>
            </p14:nvContentPartPr>
            <p14:xfrm>
              <a:off x="5088466" y="5177338"/>
              <a:ext cx="31045" cy="11561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088466" y="5177338"/>
                <a:ext cx="31045" cy="115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18" name="墨迹 217"/>
              <p14:cNvContentPartPr/>
              <p14:nvPr/>
            </p14:nvContentPartPr>
            <p14:xfrm>
              <a:off x="5130800" y="5136450"/>
              <a:ext cx="206903" cy="164964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130800" y="5136450"/>
                <a:ext cx="206903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19" name="墨迹 218"/>
              <p14:cNvContentPartPr/>
              <p14:nvPr/>
            </p14:nvContentPartPr>
            <p14:xfrm>
              <a:off x="5313538" y="5017309"/>
              <a:ext cx="206728" cy="26524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313538" y="5017309"/>
                <a:ext cx="206728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20" name="墨迹 219"/>
              <p14:cNvContentPartPr/>
              <p14:nvPr/>
            </p14:nvContentPartPr>
            <p14:xfrm>
              <a:off x="5531555" y="4965317"/>
              <a:ext cx="60678" cy="7666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531555" y="4965317"/>
                <a:ext cx="60678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21" name="墨迹 220"/>
              <p14:cNvContentPartPr/>
              <p14:nvPr/>
            </p14:nvContentPartPr>
            <p14:xfrm>
              <a:off x="5467702" y="5044098"/>
              <a:ext cx="139348" cy="215722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467702" y="5044098"/>
                <a:ext cx="139348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22" name="墨迹 221"/>
              <p14:cNvContentPartPr/>
              <p14:nvPr/>
            </p14:nvContentPartPr>
            <p14:xfrm>
              <a:off x="5533496" y="5166059"/>
              <a:ext cx="34748" cy="355307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533496" y="5166059"/>
                <a:ext cx="34748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23" name="墨迹 222"/>
              <p14:cNvContentPartPr/>
              <p14:nvPr/>
            </p14:nvContentPartPr>
            <p14:xfrm>
              <a:off x="3405011" y="4265100"/>
              <a:ext cx="60677" cy="11473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3405011" y="4265100"/>
                <a:ext cx="60677" cy="114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24" name="墨迹 223"/>
              <p14:cNvContentPartPr/>
              <p14:nvPr/>
            </p14:nvContentPartPr>
            <p14:xfrm>
              <a:off x="3341511" y="3763158"/>
              <a:ext cx="214489" cy="26789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3341511" y="3763158"/>
                <a:ext cx="214489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25" name="墨迹 224"/>
              <p14:cNvContentPartPr/>
              <p14:nvPr/>
            </p14:nvContentPartPr>
            <p14:xfrm>
              <a:off x="3314700" y="4207292"/>
              <a:ext cx="246944" cy="293270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314700" y="4207292"/>
                <a:ext cx="2469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30" name="墨迹 229"/>
              <p14:cNvContentPartPr/>
              <p14:nvPr/>
            </p14:nvContentPartPr>
            <p14:xfrm>
              <a:off x="3561644" y="3609473"/>
              <a:ext cx="42333" cy="282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561644" y="3609473"/>
                <a:ext cx="423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31" name="墨迹 230"/>
              <p14:cNvContentPartPr/>
              <p14:nvPr/>
            </p14:nvContentPartPr>
            <p14:xfrm>
              <a:off x="6406444" y="5559082"/>
              <a:ext cx="16933" cy="28586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406444" y="5559082"/>
                <a:ext cx="16933" cy="28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32" name="墨迹 231"/>
              <p14:cNvContentPartPr/>
              <p14:nvPr/>
            </p14:nvContentPartPr>
            <p14:xfrm>
              <a:off x="6275916" y="5574944"/>
              <a:ext cx="124884" cy="219953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6275916" y="5574944"/>
                <a:ext cx="12488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33" name="墨迹 232"/>
              <p14:cNvContentPartPr/>
              <p14:nvPr/>
            </p14:nvContentPartPr>
            <p14:xfrm>
              <a:off x="6313311" y="5724399"/>
              <a:ext cx="104422" cy="1128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6313311" y="5724399"/>
                <a:ext cx="104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34" name="墨迹 233"/>
              <p14:cNvContentPartPr/>
              <p14:nvPr/>
            </p14:nvContentPartPr>
            <p14:xfrm>
              <a:off x="6524977" y="5622883"/>
              <a:ext cx="160867" cy="3947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6524977" y="5622883"/>
                <a:ext cx="160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35" name="墨迹 234"/>
              <p14:cNvContentPartPr/>
              <p14:nvPr/>
            </p14:nvContentPartPr>
            <p14:xfrm>
              <a:off x="6581422" y="5492462"/>
              <a:ext cx="22578" cy="288335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6581422" y="5492462"/>
                <a:ext cx="22578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36" name="墨迹 235"/>
              <p14:cNvContentPartPr/>
              <p14:nvPr/>
            </p14:nvContentPartPr>
            <p14:xfrm>
              <a:off x="6718300" y="5427781"/>
              <a:ext cx="190500" cy="3135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6718300" y="5427781"/>
                <a:ext cx="19050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37" name="墨迹 236"/>
              <p14:cNvContentPartPr/>
              <p14:nvPr/>
            </p14:nvContentPartPr>
            <p14:xfrm>
              <a:off x="6931377" y="5332256"/>
              <a:ext cx="48507" cy="169370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6931377" y="5332256"/>
                <a:ext cx="48507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38" name="墨迹 237"/>
              <p14:cNvContentPartPr/>
              <p14:nvPr/>
            </p14:nvContentPartPr>
            <p14:xfrm>
              <a:off x="6993466" y="5352172"/>
              <a:ext cx="95956" cy="2819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993466" y="5352172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39" name="墨迹 238"/>
              <p14:cNvContentPartPr/>
              <p14:nvPr/>
            </p14:nvContentPartPr>
            <p14:xfrm>
              <a:off x="7034918" y="5278855"/>
              <a:ext cx="14993" cy="166374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7034918" y="5278855"/>
                <a:ext cx="1499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40" name="墨迹 239"/>
              <p14:cNvContentPartPr/>
              <p14:nvPr/>
            </p14:nvContentPartPr>
            <p14:xfrm>
              <a:off x="7102651" y="5560845"/>
              <a:ext cx="204081" cy="2819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7102651" y="5560845"/>
                <a:ext cx="20408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41" name="墨迹 240"/>
              <p14:cNvContentPartPr/>
              <p14:nvPr/>
            </p14:nvContentPartPr>
            <p14:xfrm>
              <a:off x="7261577" y="5470608"/>
              <a:ext cx="104423" cy="7613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7261577" y="5470608"/>
                <a:ext cx="104423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42" name="墨迹 241"/>
              <p14:cNvContentPartPr/>
              <p14:nvPr/>
            </p14:nvContentPartPr>
            <p14:xfrm>
              <a:off x="7092950" y="5617243"/>
              <a:ext cx="196850" cy="28199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7092950" y="5617243"/>
                <a:ext cx="1968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43" name="墨迹 242"/>
              <p14:cNvContentPartPr/>
              <p14:nvPr/>
            </p14:nvContentPartPr>
            <p14:xfrm>
              <a:off x="7087658" y="5673641"/>
              <a:ext cx="159809" cy="5921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7087658" y="5673641"/>
                <a:ext cx="15980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44" name="墨迹 243"/>
              <p14:cNvContentPartPr/>
              <p14:nvPr/>
            </p14:nvContentPartPr>
            <p14:xfrm>
              <a:off x="7374466" y="5462149"/>
              <a:ext cx="31044" cy="23687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7374466" y="5462149"/>
                <a:ext cx="31044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45" name="墨迹 244"/>
              <p14:cNvContentPartPr/>
              <p14:nvPr/>
            </p14:nvContentPartPr>
            <p14:xfrm>
              <a:off x="7422444" y="5444347"/>
              <a:ext cx="107244" cy="300672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7422444" y="5444347"/>
                <a:ext cx="107244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46" name="墨迹 245"/>
              <p14:cNvContentPartPr/>
              <p14:nvPr/>
            </p14:nvContentPartPr>
            <p14:xfrm>
              <a:off x="7548562" y="5543925"/>
              <a:ext cx="184326" cy="3947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7548562" y="5543925"/>
                <a:ext cx="18432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47" name="墨迹 246"/>
              <p14:cNvContentPartPr/>
              <p14:nvPr/>
            </p14:nvContentPartPr>
            <p14:xfrm>
              <a:off x="7636933" y="5433597"/>
              <a:ext cx="28222" cy="276703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7636933" y="5433597"/>
                <a:ext cx="28222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48" name="墨迹 247"/>
              <p14:cNvContentPartPr/>
              <p14:nvPr/>
            </p14:nvContentPartPr>
            <p14:xfrm>
              <a:off x="7774340" y="5357812"/>
              <a:ext cx="229482" cy="355307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774340" y="5357812"/>
                <a:ext cx="22948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49" name="墨迹 248"/>
              <p14:cNvContentPartPr/>
              <p14:nvPr/>
            </p14:nvContentPartPr>
            <p14:xfrm>
              <a:off x="7973836" y="5254180"/>
              <a:ext cx="137231" cy="160030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973836" y="5254180"/>
                <a:ext cx="137231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50" name="墨迹 249"/>
              <p14:cNvContentPartPr/>
              <p14:nvPr/>
            </p14:nvContentPartPr>
            <p14:xfrm>
              <a:off x="8099777" y="5301414"/>
              <a:ext cx="118534" cy="2819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8099777" y="5301414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51" name="墨迹 250"/>
              <p14:cNvContentPartPr/>
              <p14:nvPr/>
            </p14:nvContentPartPr>
            <p14:xfrm>
              <a:off x="8146344" y="5197078"/>
              <a:ext cx="15522" cy="219952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8146344" y="5197078"/>
                <a:ext cx="155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52" name="墨迹 251"/>
              <p14:cNvContentPartPr/>
              <p14:nvPr/>
            </p14:nvContentPartPr>
            <p14:xfrm>
              <a:off x="6790266" y="5931662"/>
              <a:ext cx="45156" cy="415935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790266" y="5931662"/>
                <a:ext cx="45156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53" name="墨迹 252"/>
              <p14:cNvContentPartPr/>
              <p14:nvPr/>
            </p14:nvContentPartPr>
            <p14:xfrm>
              <a:off x="6809316" y="6052917"/>
              <a:ext cx="195439" cy="179064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809316" y="6052917"/>
                <a:ext cx="19543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54" name="墨迹 253"/>
              <p14:cNvContentPartPr/>
              <p14:nvPr/>
            </p14:nvContentPartPr>
            <p14:xfrm>
              <a:off x="7040033" y="6028949"/>
              <a:ext cx="149049" cy="1127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040033" y="6028949"/>
                <a:ext cx="14904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55" name="墨迹 254"/>
              <p14:cNvContentPartPr/>
              <p14:nvPr/>
            </p14:nvContentPartPr>
            <p14:xfrm>
              <a:off x="7030861" y="6102266"/>
              <a:ext cx="194028" cy="19739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7030861" y="6102266"/>
                <a:ext cx="19402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56" name="墨迹 255"/>
              <p14:cNvContentPartPr/>
              <p14:nvPr/>
            </p14:nvContentPartPr>
            <p14:xfrm>
              <a:off x="7281333" y="6102266"/>
              <a:ext cx="361244" cy="2537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7281333" y="6102266"/>
                <a:ext cx="3612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57" name="墨迹 256"/>
              <p14:cNvContentPartPr/>
              <p14:nvPr/>
            </p14:nvContentPartPr>
            <p14:xfrm>
              <a:off x="7349066" y="5837195"/>
              <a:ext cx="11289" cy="228413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7349066" y="5837195"/>
                <a:ext cx="11289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58" name="墨迹 257"/>
              <p14:cNvContentPartPr/>
              <p14:nvPr/>
            </p14:nvContentPartPr>
            <p14:xfrm>
              <a:off x="7384873" y="5867685"/>
              <a:ext cx="105304" cy="12742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7384873" y="5867685"/>
                <a:ext cx="105304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59" name="墨迹 258"/>
              <p14:cNvContentPartPr/>
              <p14:nvPr/>
            </p14:nvContentPartPr>
            <p14:xfrm>
              <a:off x="7524044" y="5907164"/>
              <a:ext cx="93133" cy="10856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7524044" y="5907164"/>
                <a:ext cx="93133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0" name="墨迹 259"/>
              <p14:cNvContentPartPr/>
              <p14:nvPr/>
            </p14:nvContentPartPr>
            <p14:xfrm>
              <a:off x="7349066" y="6134519"/>
              <a:ext cx="28222" cy="269477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349066" y="6134519"/>
                <a:ext cx="28222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61" name="墨迹 260"/>
              <p14:cNvContentPartPr/>
              <p14:nvPr/>
            </p14:nvContentPartPr>
            <p14:xfrm>
              <a:off x="7368822" y="6160603"/>
              <a:ext cx="143933" cy="13341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368822" y="6160603"/>
                <a:ext cx="14393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62" name="墨迹 261"/>
              <p14:cNvContentPartPr/>
              <p14:nvPr/>
            </p14:nvContentPartPr>
            <p14:xfrm>
              <a:off x="7555088" y="6211713"/>
              <a:ext cx="19756" cy="152804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555088" y="6211713"/>
                <a:ext cx="19756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63" name="墨迹 262"/>
              <p14:cNvContentPartPr/>
              <p14:nvPr/>
            </p14:nvContentPartPr>
            <p14:xfrm>
              <a:off x="7761111" y="6040228"/>
              <a:ext cx="139171" cy="14100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761111" y="6040228"/>
                <a:ext cx="13917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64" name="墨迹 263"/>
              <p14:cNvContentPartPr/>
              <p14:nvPr/>
            </p14:nvContentPartPr>
            <p14:xfrm>
              <a:off x="7742943" y="6113546"/>
              <a:ext cx="147990" cy="16919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7742943" y="6113546"/>
                <a:ext cx="14799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65" name="墨迹 264"/>
              <p14:cNvContentPartPr/>
              <p14:nvPr/>
            </p14:nvContentPartPr>
            <p14:xfrm>
              <a:off x="7947377" y="5990175"/>
              <a:ext cx="73378" cy="25872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7947377" y="5990175"/>
                <a:ext cx="73378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66" name="墨迹 265"/>
              <p14:cNvContentPartPr/>
              <p14:nvPr/>
            </p14:nvContentPartPr>
            <p14:xfrm>
              <a:off x="8082844" y="6054328"/>
              <a:ext cx="82726" cy="10045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8082844" y="6054328"/>
                <a:ext cx="82726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67" name="墨迹 266"/>
              <p14:cNvContentPartPr/>
              <p14:nvPr/>
            </p14:nvContentPartPr>
            <p14:xfrm>
              <a:off x="8212666" y="5831555"/>
              <a:ext cx="93839" cy="208673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8212666" y="5831555"/>
                <a:ext cx="9383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68" name="墨迹 267"/>
              <p14:cNvContentPartPr/>
              <p14:nvPr/>
            </p14:nvContentPartPr>
            <p14:xfrm>
              <a:off x="8342488" y="6000750"/>
              <a:ext cx="161749" cy="211492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8342488" y="6000750"/>
                <a:ext cx="161749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69" name="墨迹 268"/>
              <p14:cNvContentPartPr/>
              <p14:nvPr/>
            </p14:nvContentPartPr>
            <p14:xfrm>
              <a:off x="8540044" y="6004627"/>
              <a:ext cx="62088" cy="204796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8540044" y="6004627"/>
                <a:ext cx="62088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70" name="墨迹 269"/>
              <p14:cNvContentPartPr/>
              <p14:nvPr/>
            </p14:nvContentPartPr>
            <p14:xfrm>
              <a:off x="8636000" y="6058557"/>
              <a:ext cx="88900" cy="101870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8636000" y="6058557"/>
                <a:ext cx="88900" cy="101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1" name="墨迹 270"/>
              <p14:cNvContentPartPr/>
              <p14:nvPr/>
            </p14:nvContentPartPr>
            <p14:xfrm>
              <a:off x="8675511" y="5884429"/>
              <a:ext cx="108832" cy="16989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8675511" y="5884429"/>
                <a:ext cx="108832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72" name="墨迹 271"/>
              <p14:cNvContentPartPr/>
              <p14:nvPr/>
            </p14:nvContentPartPr>
            <p14:xfrm>
              <a:off x="8760177" y="5893593"/>
              <a:ext cx="104423" cy="4511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8760177" y="5893593"/>
                <a:ext cx="1044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3" name="墨迹 272"/>
              <p14:cNvContentPartPr/>
              <p14:nvPr/>
            </p14:nvContentPartPr>
            <p14:xfrm>
              <a:off x="7192962" y="6635932"/>
              <a:ext cx="298979" cy="191049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92962" y="6635932"/>
                <a:ext cx="29897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74" name="墨迹 273"/>
              <p14:cNvContentPartPr/>
              <p14:nvPr/>
            </p14:nvContentPartPr>
            <p14:xfrm>
              <a:off x="7219421" y="6621128"/>
              <a:ext cx="434446" cy="222772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219421" y="6621128"/>
                <a:ext cx="434446" cy="22277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5">
            <p14:nvContentPartPr>
              <p14:cNvPr id="22" name="墨迹 21"/>
              <p14:cNvContentPartPr/>
              <p14:nvPr/>
            </p14:nvContentPartPr>
            <p14:xfrm>
              <a:off x="6156000" y="5110200"/>
              <a:ext cx="2886120" cy="1478880"/>
            </p14:xfrm>
          </p:contentPart>
        </mc:Choice>
        <mc:Fallback>
          <p:pic>
            <p:nvPicPr>
              <p:cNvPr id="22" name="墨迹 21"/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6146640" y="5100840"/>
                <a:ext cx="2904840" cy="1497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" y="590550"/>
            <a:ext cx="11456035" cy="4533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71688" y="341031"/>
              <a:ext cx="98955" cy="26524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71688" y="341031"/>
                <a:ext cx="98955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12800" y="340679"/>
              <a:ext cx="163688" cy="13165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12800" y="340679"/>
                <a:ext cx="163688" cy="131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52311" y="327108"/>
              <a:ext cx="95955" cy="2932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52311" y="327108"/>
                <a:ext cx="95955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9555" y="524501"/>
              <a:ext cx="53622" cy="3947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9555" y="524501"/>
                <a:ext cx="536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27288" y="334863"/>
              <a:ext cx="76200" cy="18963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27288" y="334863"/>
                <a:ext cx="76200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68400" y="265070"/>
              <a:ext cx="132644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68400" y="265070"/>
                <a:ext cx="132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213555" y="304549"/>
              <a:ext cx="62089" cy="21431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213555" y="304549"/>
                <a:ext cx="620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02783" y="186113"/>
              <a:ext cx="381705" cy="7726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02783" y="186113"/>
                <a:ext cx="381705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363133" y="515160"/>
              <a:ext cx="125060" cy="10275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363133" y="515160"/>
                <a:ext cx="125060" cy="10275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296720" y="1088280"/>
              <a:ext cx="9921600" cy="520992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7360" y="1078920"/>
                <a:ext cx="9940320" cy="5228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" y="590550"/>
            <a:ext cx="11456035" cy="4533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763756" y="547060"/>
              <a:ext cx="180094" cy="3665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763756" y="547060"/>
                <a:ext cx="18009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10311" y="575259"/>
              <a:ext cx="73378" cy="43426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10311" y="575259"/>
                <a:ext cx="73378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727244" y="693695"/>
              <a:ext cx="245533" cy="18981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727244" y="693695"/>
                <a:ext cx="24553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972777" y="475858"/>
              <a:ext cx="101953" cy="21642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72777" y="475858"/>
                <a:ext cx="10195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071555" y="524501"/>
              <a:ext cx="149578" cy="2255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071555" y="524501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144933" y="442724"/>
              <a:ext cx="28222" cy="20021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44933" y="442724"/>
                <a:ext cx="28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132938" y="752913"/>
              <a:ext cx="198262" cy="846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132938" y="752913"/>
                <a:ext cx="19826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225366" y="644347"/>
              <a:ext cx="55034" cy="3031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225366" y="644347"/>
                <a:ext cx="55034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483600" y="577374"/>
              <a:ext cx="141111" cy="24973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483600" y="577374"/>
                <a:ext cx="1411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41644" y="611389"/>
              <a:ext cx="129822" cy="18752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41644" y="611389"/>
                <a:ext cx="129822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771466" y="704975"/>
              <a:ext cx="155222" cy="1221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771466" y="704975"/>
                <a:ext cx="1552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008533" y="690875"/>
              <a:ext cx="612422" cy="1410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008533" y="690875"/>
                <a:ext cx="6124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460088" y="592179"/>
              <a:ext cx="378178" cy="24251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460088" y="592179"/>
                <a:ext cx="378178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047111" y="558340"/>
              <a:ext cx="248356" cy="36165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047111" y="558340"/>
                <a:ext cx="248356" cy="361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334977" y="470042"/>
              <a:ext cx="132645" cy="13905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334977" y="470042"/>
                <a:ext cx="13264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402711" y="518861"/>
              <a:ext cx="163689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402711" y="518861"/>
                <a:ext cx="1636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481732" y="431092"/>
              <a:ext cx="45156" cy="21748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481732" y="431092"/>
                <a:ext cx="4515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0447867" y="727534"/>
              <a:ext cx="172155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447867" y="727534"/>
                <a:ext cx="1721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521244" y="639236"/>
              <a:ext cx="56444" cy="25185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521244" y="639236"/>
                <a:ext cx="5644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817401" y="571558"/>
              <a:ext cx="166687" cy="25467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817401" y="571558"/>
                <a:ext cx="166687" cy="25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992026" y="582838"/>
              <a:ext cx="251706" cy="46334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992026" y="582838"/>
                <a:ext cx="251706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232444" y="462463"/>
              <a:ext cx="138288" cy="12777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232444" y="462463"/>
                <a:ext cx="138288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345332" y="501942"/>
              <a:ext cx="121356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345332" y="501942"/>
                <a:ext cx="121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715977" y="1938682"/>
              <a:ext cx="228600" cy="28692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715977" y="1938682"/>
                <a:ext cx="228600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754782" y="1902904"/>
              <a:ext cx="201083" cy="3022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754782" y="1902904"/>
                <a:ext cx="201083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30829" y="2481513"/>
              <a:ext cx="991482" cy="42298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30829" y="2481513"/>
                <a:ext cx="99148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2240138" y="2317958"/>
              <a:ext cx="206023" cy="6767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240138" y="2317958"/>
                <a:ext cx="2060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223911" y="2252748"/>
              <a:ext cx="158044" cy="33028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223911" y="2252748"/>
                <a:ext cx="158044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2317044" y="2436394"/>
              <a:ext cx="8467" cy="18981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317044" y="2436394"/>
                <a:ext cx="846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345266" y="2379996"/>
              <a:ext cx="104422" cy="29891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345266" y="2379996"/>
                <a:ext cx="10442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2545644" y="2297338"/>
              <a:ext cx="141111" cy="3096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545644" y="2297338"/>
                <a:ext cx="141111" cy="309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675466" y="2196703"/>
              <a:ext cx="293511" cy="37874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675466" y="2196703"/>
                <a:ext cx="293511" cy="378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824338" y="2149469"/>
              <a:ext cx="246239" cy="43514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824338" y="2149469"/>
                <a:ext cx="246239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955925" y="2306679"/>
              <a:ext cx="379941" cy="24409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955925" y="2306679"/>
                <a:ext cx="379941" cy="244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506251" y="2910138"/>
              <a:ext cx="223837" cy="24533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06251" y="2910138"/>
                <a:ext cx="223837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536061" y="2960191"/>
              <a:ext cx="126294" cy="1529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536061" y="2960191"/>
                <a:ext cx="126294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12422" y="4472363"/>
              <a:ext cx="716844" cy="48308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12422" y="4472363"/>
                <a:ext cx="716844" cy="483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719078" y="3836475"/>
              <a:ext cx="223838" cy="18276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719078" y="3836475"/>
                <a:ext cx="223838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754533" y="3888115"/>
              <a:ext cx="118534" cy="24022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754533" y="3888115"/>
                <a:ext cx="118534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833555" y="4019769"/>
              <a:ext cx="183445" cy="14011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833555" y="4019769"/>
                <a:ext cx="183445" cy="140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183511" y="3843525"/>
              <a:ext cx="158044" cy="24039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183511" y="3843525"/>
                <a:ext cx="158044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168694" y="3887938"/>
              <a:ext cx="147461" cy="2516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168694" y="3887938"/>
                <a:ext cx="147461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369072" y="3857625"/>
              <a:ext cx="116416" cy="2819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69072" y="3857625"/>
                <a:ext cx="11641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766777" y="3814621"/>
              <a:ext cx="145344" cy="23193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766777" y="3814621"/>
                <a:ext cx="14534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758311" y="3828192"/>
              <a:ext cx="214489" cy="28604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58311" y="3828192"/>
                <a:ext cx="214489" cy="286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102651" y="5401873"/>
              <a:ext cx="34749" cy="12883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02651" y="5401873"/>
                <a:ext cx="34749" cy="128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014280" y="5357812"/>
              <a:ext cx="246063" cy="42104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014280" y="5357812"/>
                <a:ext cx="246063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191022" y="5560140"/>
              <a:ext cx="16933" cy="58724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191022" y="5560140"/>
                <a:ext cx="16933" cy="587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297031" y="5453689"/>
              <a:ext cx="176213" cy="30437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297031" y="5453689"/>
                <a:ext cx="176213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450666" y="5648967"/>
              <a:ext cx="70556" cy="4723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450666" y="5648967"/>
                <a:ext cx="70556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523338" y="5386011"/>
              <a:ext cx="384528" cy="42298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523338" y="5386011"/>
                <a:ext cx="384528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837311" y="5374731"/>
              <a:ext cx="119415" cy="33821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837311" y="5374731"/>
                <a:ext cx="119415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983537" y="5408570"/>
              <a:ext cx="176213" cy="2262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983537" y="5408570"/>
                <a:ext cx="17621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037688" y="5566485"/>
              <a:ext cx="39512" cy="4991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037688" y="5566485"/>
                <a:ext cx="39512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201377" y="5442409"/>
              <a:ext cx="227189" cy="3947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201377" y="5442409"/>
                <a:ext cx="2271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159044" y="5388831"/>
              <a:ext cx="183444" cy="313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159044" y="5388831"/>
                <a:ext cx="183444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246533" y="5572125"/>
              <a:ext cx="45156" cy="20303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46533" y="5572125"/>
                <a:ext cx="451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286044" y="5555205"/>
              <a:ext cx="124178" cy="32305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86044" y="5555205"/>
                <a:ext cx="124178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8403166" y="5554500"/>
              <a:ext cx="221544" cy="17271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403166" y="5554500"/>
                <a:ext cx="22154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8873066" y="5414210"/>
              <a:ext cx="85372" cy="112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873066" y="5414210"/>
                <a:ext cx="853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8836377" y="5359750"/>
              <a:ext cx="47978" cy="1813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836377" y="5359750"/>
                <a:ext cx="47978" cy="181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8767233" y="5532646"/>
              <a:ext cx="32456" cy="29045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67233" y="5532646"/>
                <a:ext cx="324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763705" y="5545864"/>
              <a:ext cx="227895" cy="20814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763705" y="5545864"/>
                <a:ext cx="227895" cy="208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019822" y="5442409"/>
              <a:ext cx="282222" cy="34684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019822" y="5442409"/>
                <a:ext cx="2822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223022" y="5468493"/>
              <a:ext cx="53622" cy="6697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223022" y="5468493"/>
                <a:ext cx="53622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9321800" y="5459328"/>
              <a:ext cx="174977" cy="26507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321800" y="5459328"/>
                <a:ext cx="1749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9403644" y="5668001"/>
              <a:ext cx="84666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03644" y="5668001"/>
                <a:ext cx="846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501893" y="5359927"/>
              <a:ext cx="257351" cy="37381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501893" y="5359927"/>
                <a:ext cx="257351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9718146" y="5305996"/>
              <a:ext cx="255587" cy="23792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718146" y="5305996"/>
                <a:ext cx="255587" cy="23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769827" y="5414210"/>
              <a:ext cx="311150" cy="72471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69827" y="5414210"/>
                <a:ext cx="311150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179226" y="5337368"/>
              <a:ext cx="287689" cy="43497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79226" y="5337368"/>
                <a:ext cx="287689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602560" y="5374731"/>
              <a:ext cx="71085" cy="3607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602560" y="5374731"/>
                <a:ext cx="71085" cy="360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741377" y="5333138"/>
              <a:ext cx="67733" cy="15157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741377" y="5333138"/>
                <a:ext cx="67733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0700102" y="5402930"/>
              <a:ext cx="165452" cy="3538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700102" y="5402930"/>
                <a:ext cx="165452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953044" y="5326088"/>
              <a:ext cx="282223" cy="43779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953044" y="5326088"/>
                <a:ext cx="282223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924800" y="1751158"/>
              <a:ext cx="5644" cy="4229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924800" y="1751158"/>
                <a:ext cx="56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3140604" y="3694070"/>
              <a:ext cx="3641196" cy="11279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140604" y="3694070"/>
                <a:ext cx="364119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656666" y="3165867"/>
              <a:ext cx="95956" cy="11367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656666" y="3165867"/>
                <a:ext cx="95956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66191" y="3060297"/>
              <a:ext cx="244475" cy="42510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66191" y="3060297"/>
                <a:ext cx="244475" cy="425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809066" y="3105416"/>
              <a:ext cx="156634" cy="39196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809066" y="3105416"/>
                <a:ext cx="15663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4855633" y="3210986"/>
              <a:ext cx="115711" cy="28005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855633" y="3210986"/>
                <a:ext cx="11571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5018440" y="3048313"/>
              <a:ext cx="236537" cy="37275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018440" y="3048313"/>
                <a:ext cx="236537" cy="372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5341761" y="3158289"/>
              <a:ext cx="172861" cy="14522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341761" y="3158289"/>
                <a:ext cx="17286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5549018" y="2986275"/>
              <a:ext cx="324026" cy="45964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549018" y="2986275"/>
                <a:ext cx="324026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5932311" y="3013769"/>
              <a:ext cx="149578" cy="92281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932311" y="3013769"/>
                <a:ext cx="149578" cy="922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5870927" y="3248526"/>
              <a:ext cx="326673" cy="6767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870927" y="3248526"/>
                <a:ext cx="326673" cy="676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3:09:40.32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1495"/>
            <a:ext cx="12192000" cy="32550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065183" y="1276534"/>
              <a:ext cx="88194" cy="23493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065183" y="1276534"/>
                <a:ext cx="8819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6967184" y="1122320"/>
              <a:ext cx="3704" cy="84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67184" y="1122320"/>
                <a:ext cx="370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999390" y="1231415"/>
              <a:ext cx="218899" cy="39038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999390" y="1231415"/>
                <a:ext cx="218899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221111" y="1338924"/>
              <a:ext cx="154516" cy="2515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221111" y="1338924"/>
                <a:ext cx="154516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375451" y="1144879"/>
              <a:ext cx="164571" cy="16214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375451" y="1144879"/>
                <a:ext cx="164571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435600" y="1330993"/>
              <a:ext cx="99483" cy="14469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35600" y="1330993"/>
                <a:ext cx="994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370159" y="1466348"/>
              <a:ext cx="133174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70159" y="1466348"/>
                <a:ext cx="13317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599288" y="1517106"/>
              <a:ext cx="74789" cy="8530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599288" y="1517106"/>
                <a:ext cx="74789" cy="85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398028" y="2869249"/>
              <a:ext cx="268994" cy="4166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398028" y="2869249"/>
                <a:ext cx="268994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413022" y="2929877"/>
              <a:ext cx="285044" cy="39760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413022" y="2929877"/>
                <a:ext cx="28504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549467" y="1457888"/>
              <a:ext cx="920044" cy="52591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549467" y="1457888"/>
                <a:ext cx="920044" cy="52591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" name="墨迹 1"/>
              <p14:cNvContentPartPr/>
              <p14:nvPr/>
            </p14:nvContentPartPr>
            <p14:xfrm>
              <a:off x="1543320" y="4699800"/>
              <a:ext cx="8556120" cy="14828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33960" y="4690440"/>
                <a:ext cx="8574840" cy="15015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4625"/>
            <a:ext cx="11725910" cy="4908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5083175"/>
            <a:ext cx="7470140" cy="1510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69875" y="831870"/>
              <a:ext cx="181680" cy="19193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69875" y="831870"/>
                <a:ext cx="181680" cy="19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05694" y="778292"/>
              <a:ext cx="122590" cy="38350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05694" y="778292"/>
                <a:ext cx="12259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36222" y="964406"/>
              <a:ext cx="50800" cy="422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6222" y="964406"/>
                <a:ext cx="5080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12422" y="758553"/>
              <a:ext cx="163689" cy="1568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12422" y="758553"/>
                <a:ext cx="163689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78744" y="800851"/>
              <a:ext cx="66322" cy="25661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78744" y="800851"/>
                <a:ext cx="663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91444" y="771947"/>
              <a:ext cx="156810" cy="23334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91444" y="771947"/>
                <a:ext cx="15681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95866" y="761373"/>
              <a:ext cx="101600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95866" y="76137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63222" y="590416"/>
              <a:ext cx="324555" cy="92669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63222" y="590416"/>
                <a:ext cx="324555" cy="926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91822" y="1095531"/>
              <a:ext cx="105833" cy="5498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91822" y="1095531"/>
                <a:ext cx="105833" cy="5498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800960" y="4464000"/>
              <a:ext cx="4489200" cy="1383840"/>
            </p14:xfrm>
          </p:contentPart>
        </mc:Choice>
        <mc:Fallback>
          <p:pic>
            <p:nvPicPr>
              <p:cNvPr id="13" name="墨迹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91600" y="4454640"/>
                <a:ext cx="4507920" cy="14025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4625"/>
            <a:ext cx="11725910" cy="49085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5083175"/>
            <a:ext cx="7470140" cy="15106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88200" y="1105401"/>
              <a:ext cx="149577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188200" y="1105401"/>
                <a:ext cx="14957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63600" y="2098006"/>
              <a:ext cx="382411" cy="34402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63600" y="2098006"/>
                <a:ext cx="3824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99066" y="2284120"/>
              <a:ext cx="211667" cy="4511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99066" y="2284120"/>
                <a:ext cx="2116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838222" y="2379996"/>
              <a:ext cx="143228" cy="3383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838222" y="2379996"/>
                <a:ext cx="1432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889022" y="2336816"/>
              <a:ext cx="45155" cy="2273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889022" y="2336816"/>
                <a:ext cx="45155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747911" y="2244641"/>
              <a:ext cx="408164" cy="37011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747911" y="2244641"/>
                <a:ext cx="408164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781652" y="3767388"/>
              <a:ext cx="407459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781652" y="3767388"/>
                <a:ext cx="40745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160888" y="3643312"/>
              <a:ext cx="158045" cy="27917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160888" y="3643312"/>
                <a:ext cx="15804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968977" y="3888115"/>
              <a:ext cx="45156" cy="21766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968977" y="3888115"/>
                <a:ext cx="45156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91555" y="3964781"/>
              <a:ext cx="115711" cy="7331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91555" y="3964781"/>
                <a:ext cx="1157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104444" y="3895693"/>
              <a:ext cx="19756" cy="39619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04444" y="3895693"/>
                <a:ext cx="19756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27022" y="3936582"/>
              <a:ext cx="135466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27022" y="3936582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11688" y="3894107"/>
              <a:ext cx="16934" cy="20320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11688" y="3894107"/>
                <a:ext cx="16934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955800" y="4009899"/>
              <a:ext cx="1411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955800" y="4009899"/>
                <a:ext cx="14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837972" y="4055018"/>
              <a:ext cx="464961" cy="451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37972" y="4055018"/>
                <a:ext cx="46496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785584" y="3992980"/>
              <a:ext cx="252060" cy="23969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785584" y="3992980"/>
                <a:ext cx="25206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665111" y="4284840"/>
              <a:ext cx="273755" cy="42439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665111" y="4284840"/>
                <a:ext cx="273755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009422" y="4367145"/>
              <a:ext cx="118533" cy="5446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009422" y="4367145"/>
                <a:ext cx="118533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140427" y="5419850"/>
              <a:ext cx="863600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140427" y="5419850"/>
                <a:ext cx="8636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828873" y="5041983"/>
              <a:ext cx="339549" cy="9587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828873" y="5041983"/>
                <a:ext cx="3395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233333" y="4851640"/>
              <a:ext cx="82726" cy="14804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233333" y="4851640"/>
                <a:ext cx="8272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323644" y="4912268"/>
              <a:ext cx="64911" cy="761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323644" y="4912268"/>
                <a:ext cx="649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4419600" y="4776912"/>
              <a:ext cx="160866" cy="18946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419600" y="4776912"/>
                <a:ext cx="160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617155" y="4759993"/>
              <a:ext cx="158045" cy="13341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617155" y="4759993"/>
                <a:ext cx="158045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732337" y="4602079"/>
              <a:ext cx="110596" cy="5639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732337" y="4602079"/>
                <a:ext cx="11059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871155" y="4765633"/>
              <a:ext cx="375356" cy="7895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871155" y="4765633"/>
                <a:ext cx="3753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260622" y="4582339"/>
              <a:ext cx="79022" cy="23140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260622" y="4582339"/>
                <a:ext cx="79022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379155" y="4771273"/>
              <a:ext cx="90312" cy="3101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379155" y="4771273"/>
                <a:ext cx="9031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506155" y="4595381"/>
              <a:ext cx="14112" cy="42686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506155" y="4595381"/>
                <a:ext cx="14112" cy="426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652205" y="4652837"/>
              <a:ext cx="244299" cy="1690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652205" y="4652837"/>
                <a:ext cx="244299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937955" y="4771273"/>
              <a:ext cx="93134" cy="11561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937955" y="4771273"/>
                <a:ext cx="93134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905955" y="2667626"/>
              <a:ext cx="733778" cy="155376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905955" y="2667626"/>
                <a:ext cx="733778" cy="1553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329288" y="4180503"/>
              <a:ext cx="28223" cy="3242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329288" y="4180503"/>
                <a:ext cx="282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318000" y="4060657"/>
              <a:ext cx="335844" cy="25661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318000" y="4060657"/>
                <a:ext cx="3358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254147" y="4204472"/>
              <a:ext cx="351719" cy="13359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54147" y="4204472"/>
                <a:ext cx="351719" cy="133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009848" y="3210457"/>
              <a:ext cx="299685" cy="19880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009848" y="3210457"/>
                <a:ext cx="299685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227688" y="3056773"/>
              <a:ext cx="146756" cy="507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227688" y="3056773"/>
                <a:ext cx="1467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932487" y="4886360"/>
              <a:ext cx="171979" cy="18382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932487" y="4886360"/>
                <a:ext cx="171979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000044" y="4933417"/>
              <a:ext cx="73378" cy="37081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000044" y="4933417"/>
                <a:ext cx="73378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081359" y="5098381"/>
              <a:ext cx="65441" cy="2255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081359" y="5098381"/>
                <a:ext cx="654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194777" y="4835601"/>
              <a:ext cx="158574" cy="27776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194777" y="4835601"/>
                <a:ext cx="158574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524977" y="4889708"/>
              <a:ext cx="149578" cy="35178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524977" y="4889708"/>
                <a:ext cx="149578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095066" y="4818330"/>
              <a:ext cx="186266" cy="83909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095066" y="4818330"/>
                <a:ext cx="186266" cy="839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8" name="墨迹 57"/>
              <p14:cNvContentPartPr/>
              <p14:nvPr/>
            </p14:nvContentPartPr>
            <p14:xfrm>
              <a:off x="7539213" y="4825908"/>
              <a:ext cx="7409" cy="18858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539213" y="4825908"/>
                <a:ext cx="7409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9" name="墨迹 58"/>
              <p14:cNvContentPartPr/>
              <p14:nvPr/>
            </p14:nvContentPartPr>
            <p14:xfrm>
              <a:off x="7550150" y="4704124"/>
              <a:ext cx="387526" cy="47321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550150" y="4704124"/>
                <a:ext cx="387526" cy="473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0" name="墨迹 59"/>
              <p14:cNvContentPartPr/>
              <p14:nvPr/>
            </p14:nvContentPartPr>
            <p14:xfrm>
              <a:off x="7760405" y="4818858"/>
              <a:ext cx="303566" cy="23810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760405" y="4818858"/>
                <a:ext cx="303566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1" name="墨迹 60"/>
              <p14:cNvContentPartPr/>
              <p14:nvPr/>
            </p14:nvContentPartPr>
            <p14:xfrm>
              <a:off x="7958666" y="4957386"/>
              <a:ext cx="165806" cy="11843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958666" y="4957386"/>
                <a:ext cx="16580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3" name="墨迹 82"/>
              <p14:cNvContentPartPr/>
              <p14:nvPr/>
            </p14:nvContentPartPr>
            <p14:xfrm>
              <a:off x="8466666" y="5013784"/>
              <a:ext cx="95956" cy="15016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466666" y="5013784"/>
                <a:ext cx="9595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4" name="墨迹 83"/>
              <p14:cNvContentPartPr/>
              <p14:nvPr/>
            </p14:nvContentPartPr>
            <p14:xfrm>
              <a:off x="8573911" y="5104021"/>
              <a:ext cx="59266" cy="5357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573911" y="5104021"/>
                <a:ext cx="592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5" name="墨迹 84"/>
              <p14:cNvContentPartPr/>
              <p14:nvPr/>
            </p14:nvContentPartPr>
            <p14:xfrm>
              <a:off x="8703733" y="4932007"/>
              <a:ext cx="11289" cy="38350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703733" y="4932007"/>
                <a:ext cx="11289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6" name="墨迹 85"/>
              <p14:cNvContentPartPr/>
              <p14:nvPr/>
            </p14:nvContentPartPr>
            <p14:xfrm>
              <a:off x="8228894" y="5081462"/>
              <a:ext cx="192616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8228894" y="5081462"/>
                <a:ext cx="19261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7" name="墨迹 86"/>
              <p14:cNvContentPartPr/>
              <p14:nvPr/>
            </p14:nvContentPartPr>
            <p14:xfrm>
              <a:off x="8308622" y="4989815"/>
              <a:ext cx="28222" cy="24392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308622" y="4989815"/>
                <a:ext cx="28222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8" name="墨迹 87"/>
              <p14:cNvContentPartPr/>
              <p14:nvPr/>
            </p14:nvContentPartPr>
            <p14:xfrm>
              <a:off x="8926336" y="5030704"/>
              <a:ext cx="227012" cy="12407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926336" y="5030704"/>
                <a:ext cx="22701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9" name="墨迹 88"/>
              <p14:cNvContentPartPr/>
              <p14:nvPr/>
            </p14:nvContentPartPr>
            <p14:xfrm>
              <a:off x="9199738" y="5092741"/>
              <a:ext cx="127706" cy="12266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199738" y="5092741"/>
                <a:ext cx="12770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0" name="墨迹 89"/>
              <p14:cNvContentPartPr/>
              <p14:nvPr/>
            </p14:nvContentPartPr>
            <p14:xfrm>
              <a:off x="7642577" y="5359222"/>
              <a:ext cx="95956" cy="4088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642577" y="5359222"/>
                <a:ext cx="95956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1" name="墨迹 90"/>
              <p14:cNvContentPartPr/>
              <p14:nvPr/>
            </p14:nvContentPartPr>
            <p14:xfrm>
              <a:off x="7566377" y="5436769"/>
              <a:ext cx="25400" cy="13535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566377" y="5436769"/>
                <a:ext cx="25400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2" name="墨迹 91"/>
              <p14:cNvContentPartPr/>
              <p14:nvPr/>
            </p14:nvContentPartPr>
            <p14:xfrm>
              <a:off x="7562144" y="5448049"/>
              <a:ext cx="185384" cy="16425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562144" y="5448049"/>
                <a:ext cx="18538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3" name="墨迹 92"/>
              <p14:cNvContentPartPr/>
              <p14:nvPr/>
            </p14:nvContentPartPr>
            <p14:xfrm>
              <a:off x="7577666" y="5521366"/>
              <a:ext cx="166511" cy="16073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577666" y="5521366"/>
                <a:ext cx="166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4" name="墨迹 93"/>
              <p14:cNvContentPartPr/>
              <p14:nvPr/>
            </p14:nvContentPartPr>
            <p14:xfrm>
              <a:off x="7549444" y="5600324"/>
              <a:ext cx="160866" cy="17818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549444" y="5600324"/>
                <a:ext cx="160866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5" name="墨迹 94"/>
              <p14:cNvContentPartPr/>
              <p14:nvPr/>
            </p14:nvContentPartPr>
            <p14:xfrm>
              <a:off x="7794977" y="5527006"/>
              <a:ext cx="67734" cy="2009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794977" y="5527006"/>
                <a:ext cx="677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6" name="墨迹 95"/>
              <p14:cNvContentPartPr/>
              <p14:nvPr/>
            </p14:nvContentPartPr>
            <p14:xfrm>
              <a:off x="7828844" y="5464968"/>
              <a:ext cx="79022" cy="27846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28844" y="5464968"/>
                <a:ext cx="79022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7" name="墨迹 96"/>
              <p14:cNvContentPartPr/>
              <p14:nvPr/>
            </p14:nvContentPartPr>
            <p14:xfrm>
              <a:off x="7965016" y="5428309"/>
              <a:ext cx="159456" cy="1410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965016" y="5428309"/>
                <a:ext cx="1594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8" name="墨迹 97"/>
              <p14:cNvContentPartPr/>
              <p14:nvPr/>
            </p14:nvContentPartPr>
            <p14:xfrm>
              <a:off x="7988300" y="5375436"/>
              <a:ext cx="69144" cy="14240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988300" y="5375436"/>
                <a:ext cx="691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墨迹 98"/>
              <p14:cNvContentPartPr/>
              <p14:nvPr/>
            </p14:nvContentPartPr>
            <p14:xfrm>
              <a:off x="7889169" y="5389888"/>
              <a:ext cx="247297" cy="3401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889169" y="5389888"/>
                <a:ext cx="247297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0" name="墨迹 99"/>
              <p14:cNvContentPartPr/>
              <p14:nvPr/>
            </p14:nvContentPartPr>
            <p14:xfrm>
              <a:off x="7933266" y="5611603"/>
              <a:ext cx="143934" cy="174834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933266" y="5611603"/>
                <a:ext cx="1439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1" name="墨迹 100"/>
              <p14:cNvContentPartPr/>
              <p14:nvPr/>
            </p14:nvContentPartPr>
            <p14:xfrm>
              <a:off x="8082844" y="5735679"/>
              <a:ext cx="84666" cy="4511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082844" y="5735679"/>
                <a:ext cx="846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2" name="墨迹 101"/>
              <p14:cNvContentPartPr/>
              <p14:nvPr/>
            </p14:nvContentPartPr>
            <p14:xfrm>
              <a:off x="8507588" y="5528416"/>
              <a:ext cx="194204" cy="3242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07588" y="5528416"/>
                <a:ext cx="194204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3" name="墨迹 102"/>
              <p14:cNvContentPartPr/>
              <p14:nvPr/>
            </p14:nvContentPartPr>
            <p14:xfrm>
              <a:off x="8573911" y="5479068"/>
              <a:ext cx="45156" cy="25097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573911" y="5479068"/>
                <a:ext cx="4515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4" name="墨迹 103"/>
              <p14:cNvContentPartPr/>
              <p14:nvPr/>
            </p14:nvContentPartPr>
            <p14:xfrm>
              <a:off x="8813800" y="5510087"/>
              <a:ext cx="70555" cy="12777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813800" y="5510087"/>
                <a:ext cx="705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5" name="墨迹 104"/>
              <p14:cNvContentPartPr/>
              <p14:nvPr/>
            </p14:nvContentPartPr>
            <p14:xfrm>
              <a:off x="8923866" y="5634162"/>
              <a:ext cx="53622" cy="4793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923866" y="5634162"/>
                <a:ext cx="536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" name="墨迹 105"/>
              <p14:cNvContentPartPr/>
              <p14:nvPr/>
            </p14:nvContentPartPr>
            <p14:xfrm>
              <a:off x="8986131" y="5470608"/>
              <a:ext cx="180446" cy="20303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986131" y="5470608"/>
                <a:ext cx="18044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7" name="墨迹 106"/>
              <p14:cNvContentPartPr/>
              <p14:nvPr/>
            </p14:nvContentPartPr>
            <p14:xfrm>
              <a:off x="9228666" y="5464968"/>
              <a:ext cx="5644" cy="18893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228666" y="5464968"/>
                <a:ext cx="564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8" name="墨迹 107"/>
              <p14:cNvContentPartPr/>
              <p14:nvPr/>
            </p14:nvContentPartPr>
            <p14:xfrm>
              <a:off x="9228666" y="5527006"/>
              <a:ext cx="112889" cy="5639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228666" y="5527006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9" name="墨迹 108"/>
              <p14:cNvContentPartPr/>
              <p14:nvPr/>
            </p14:nvContentPartPr>
            <p14:xfrm>
              <a:off x="9324622" y="5420203"/>
              <a:ext cx="16933" cy="51568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324622" y="5420203"/>
                <a:ext cx="16933" cy="515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0" name="墨迹 109"/>
              <p14:cNvContentPartPr/>
              <p14:nvPr/>
            </p14:nvContentPartPr>
            <p14:xfrm>
              <a:off x="9403644" y="5391651"/>
              <a:ext cx="115711" cy="1691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403644" y="5391651"/>
                <a:ext cx="1157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1" name="墨迹 110"/>
              <p14:cNvContentPartPr/>
              <p14:nvPr/>
            </p14:nvContentPartPr>
            <p14:xfrm>
              <a:off x="9457266" y="5328027"/>
              <a:ext cx="19756" cy="17642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457266" y="5328027"/>
                <a:ext cx="197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2" name="墨迹 111"/>
              <p14:cNvContentPartPr/>
              <p14:nvPr/>
            </p14:nvContentPartPr>
            <p14:xfrm>
              <a:off x="8731955" y="5927432"/>
              <a:ext cx="70556" cy="15773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731955" y="5927432"/>
                <a:ext cx="70556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3" name="墨迹 112"/>
              <p14:cNvContentPartPr/>
              <p14:nvPr/>
            </p14:nvContentPartPr>
            <p14:xfrm>
              <a:off x="8844844" y="5863632"/>
              <a:ext cx="11288" cy="40782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844844" y="5863632"/>
                <a:ext cx="11288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4" name="墨迹 113"/>
              <p14:cNvContentPartPr/>
              <p14:nvPr/>
            </p14:nvContentPartPr>
            <p14:xfrm>
              <a:off x="8861777" y="5983830"/>
              <a:ext cx="252589" cy="12548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861777" y="5983830"/>
                <a:ext cx="252589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5" name="墨迹 114"/>
              <p14:cNvContentPartPr/>
              <p14:nvPr/>
            </p14:nvContentPartPr>
            <p14:xfrm>
              <a:off x="9191096" y="6008328"/>
              <a:ext cx="168804" cy="3754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191096" y="6008328"/>
                <a:ext cx="16880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6" name="墨迹 115"/>
              <p14:cNvContentPartPr/>
              <p14:nvPr/>
            </p14:nvContentPartPr>
            <p14:xfrm>
              <a:off x="9457266" y="5911923"/>
              <a:ext cx="256822" cy="16425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457266" y="5911923"/>
                <a:ext cx="256822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7" name="墨迹 116"/>
              <p14:cNvContentPartPr/>
              <p14:nvPr/>
            </p14:nvContentPartPr>
            <p14:xfrm>
              <a:off x="9680222" y="5780797"/>
              <a:ext cx="101600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680222" y="5780797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18" name="墨迹 117"/>
              <p14:cNvContentPartPr/>
              <p14:nvPr/>
            </p14:nvContentPartPr>
            <p14:xfrm>
              <a:off x="9917288" y="5927432"/>
              <a:ext cx="16934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917288" y="5927432"/>
                <a:ext cx="169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9" name="墨迹 118"/>
              <p14:cNvContentPartPr/>
              <p14:nvPr/>
            </p14:nvContentPartPr>
            <p14:xfrm>
              <a:off x="9866488" y="5916152"/>
              <a:ext cx="146756" cy="2537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866488" y="5916152"/>
                <a:ext cx="1467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0" name="墨迹 119"/>
              <p14:cNvContentPartPr/>
              <p14:nvPr/>
            </p14:nvContentPartPr>
            <p14:xfrm>
              <a:off x="9815865" y="6023309"/>
              <a:ext cx="177624" cy="845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815865" y="6023309"/>
                <a:ext cx="17762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1" name="墨迹 120"/>
              <p14:cNvContentPartPr/>
              <p14:nvPr/>
            </p14:nvContentPartPr>
            <p14:xfrm>
              <a:off x="10182577" y="5813050"/>
              <a:ext cx="344311" cy="44713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182577" y="5813050"/>
                <a:ext cx="344311" cy="447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2" name="墨迹 121"/>
              <p14:cNvContentPartPr/>
              <p14:nvPr/>
            </p14:nvContentPartPr>
            <p14:xfrm>
              <a:off x="10433755" y="5765993"/>
              <a:ext cx="86077" cy="107861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433755" y="5765993"/>
                <a:ext cx="86077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3" name="墨迹 122"/>
              <p14:cNvContentPartPr/>
              <p14:nvPr/>
            </p14:nvContentPartPr>
            <p14:xfrm>
              <a:off x="10504311" y="5803356"/>
              <a:ext cx="90311" cy="7895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504311" y="5803356"/>
                <a:ext cx="903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4" name="墨迹 123"/>
              <p14:cNvContentPartPr/>
              <p14:nvPr/>
            </p14:nvContentPartPr>
            <p14:xfrm>
              <a:off x="10651067" y="5933072"/>
              <a:ext cx="211667" cy="2255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651067" y="5933072"/>
                <a:ext cx="211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5" name="墨迹 124"/>
              <p14:cNvContentPartPr/>
              <p14:nvPr/>
            </p14:nvContentPartPr>
            <p14:xfrm>
              <a:off x="10735732" y="5796131"/>
              <a:ext cx="16933" cy="249737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735732" y="5796131"/>
                <a:ext cx="16933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6" name="墨迹 125"/>
              <p14:cNvContentPartPr/>
              <p14:nvPr/>
            </p14:nvContentPartPr>
            <p14:xfrm>
              <a:off x="10931701" y="5825916"/>
              <a:ext cx="201964" cy="16919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931701" y="5825916"/>
                <a:ext cx="20196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7" name="墨迹 126"/>
              <p14:cNvContentPartPr/>
              <p14:nvPr/>
            </p14:nvContentPartPr>
            <p14:xfrm>
              <a:off x="11166651" y="5789257"/>
              <a:ext cx="113770" cy="21519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166651" y="5789257"/>
                <a:ext cx="113770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28" name="墨迹 127"/>
              <p14:cNvContentPartPr/>
              <p14:nvPr/>
            </p14:nvContentPartPr>
            <p14:xfrm>
              <a:off x="11238088" y="5732859"/>
              <a:ext cx="50800" cy="50476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238088" y="5732859"/>
                <a:ext cx="50800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9" name="墨迹 128"/>
              <p14:cNvContentPartPr/>
              <p14:nvPr/>
            </p14:nvContentPartPr>
            <p14:xfrm>
              <a:off x="11367911" y="5713119"/>
              <a:ext cx="166511" cy="1692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367911" y="5713119"/>
                <a:ext cx="1665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0" name="墨迹 129"/>
              <p14:cNvContentPartPr/>
              <p14:nvPr/>
            </p14:nvContentPartPr>
            <p14:xfrm>
              <a:off x="11438467" y="5621121"/>
              <a:ext cx="31044" cy="230174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438467" y="5621121"/>
                <a:ext cx="31044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1" name="墨迹 130"/>
              <p14:cNvContentPartPr/>
              <p14:nvPr/>
            </p14:nvContentPartPr>
            <p14:xfrm>
              <a:off x="10030177" y="5957041"/>
              <a:ext cx="118534" cy="2114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030177" y="5957041"/>
                <a:ext cx="11853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2" name="墨迹 131"/>
              <p14:cNvContentPartPr/>
              <p14:nvPr/>
            </p14:nvContentPartPr>
            <p14:xfrm>
              <a:off x="10035822" y="6028949"/>
              <a:ext cx="104422" cy="12407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035822" y="6028949"/>
                <a:ext cx="10442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3" name="墨迹 132"/>
              <p14:cNvContentPartPr/>
              <p14:nvPr/>
            </p14:nvContentPartPr>
            <p14:xfrm>
              <a:off x="10112022" y="5674170"/>
              <a:ext cx="14111" cy="25608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112022" y="5674170"/>
                <a:ext cx="14111" cy="256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4" name="墨迹 133"/>
              <p14:cNvContentPartPr/>
              <p14:nvPr/>
            </p14:nvContentPartPr>
            <p14:xfrm>
              <a:off x="8139288" y="6466738"/>
              <a:ext cx="88900" cy="8389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139288" y="6466738"/>
                <a:ext cx="88900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5" name="墨迹 134"/>
              <p14:cNvContentPartPr/>
              <p14:nvPr/>
            </p14:nvContentPartPr>
            <p14:xfrm>
              <a:off x="8047213" y="6499167"/>
              <a:ext cx="283987" cy="22347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047213" y="6499167"/>
                <a:ext cx="28398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6" name="墨迹 135"/>
              <p14:cNvContentPartPr/>
              <p14:nvPr/>
            </p14:nvContentPartPr>
            <p14:xfrm>
              <a:off x="8415866" y="6567021"/>
              <a:ext cx="33866" cy="13870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415866" y="6567021"/>
                <a:ext cx="338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7" name="墨迹 136"/>
              <p14:cNvContentPartPr/>
              <p14:nvPr/>
            </p14:nvContentPartPr>
            <p14:xfrm>
              <a:off x="8441972" y="6570369"/>
              <a:ext cx="109361" cy="14099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441972" y="6570369"/>
                <a:ext cx="10936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8" name="墨迹 137"/>
              <p14:cNvContentPartPr/>
              <p14:nvPr/>
            </p14:nvContentPartPr>
            <p14:xfrm>
              <a:off x="8468606" y="6447704"/>
              <a:ext cx="62971" cy="38773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468606" y="6447704"/>
                <a:ext cx="62971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9" name="墨迹 138"/>
              <p14:cNvContentPartPr/>
              <p14:nvPr/>
            </p14:nvContentPartPr>
            <p14:xfrm>
              <a:off x="8965318" y="6544109"/>
              <a:ext cx="274637" cy="15809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965318" y="6544109"/>
                <a:ext cx="274637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0" name="墨迹 139"/>
              <p14:cNvContentPartPr/>
              <p14:nvPr/>
            </p14:nvContentPartPr>
            <p14:xfrm>
              <a:off x="9276115" y="6595749"/>
              <a:ext cx="161396" cy="9728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276115" y="6595749"/>
                <a:ext cx="161396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1" name="墨迹 140"/>
              <p14:cNvContentPartPr/>
              <p14:nvPr/>
            </p14:nvContentPartPr>
            <p14:xfrm>
              <a:off x="9422871" y="6559090"/>
              <a:ext cx="147284" cy="2819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422871" y="6559090"/>
                <a:ext cx="1472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2" name="墨迹 141"/>
              <p14:cNvContentPartPr/>
              <p14:nvPr/>
            </p14:nvContentPartPr>
            <p14:xfrm>
              <a:off x="9485488" y="6478018"/>
              <a:ext cx="42334" cy="24180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485488" y="6478018"/>
                <a:ext cx="42334" cy="241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3" name="墨迹 142"/>
              <p14:cNvContentPartPr/>
              <p14:nvPr/>
            </p14:nvContentPartPr>
            <p14:xfrm>
              <a:off x="9655880" y="6463213"/>
              <a:ext cx="269875" cy="20937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655880" y="6463213"/>
                <a:ext cx="26987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4" name="墨迹 143"/>
              <p14:cNvContentPartPr/>
              <p14:nvPr/>
            </p14:nvContentPartPr>
            <p14:xfrm>
              <a:off x="9922933" y="6427259"/>
              <a:ext cx="22578" cy="3094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922933" y="6427259"/>
                <a:ext cx="22578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5" name="墨迹 144"/>
              <p14:cNvContentPartPr/>
              <p14:nvPr/>
            </p14:nvContentPartPr>
            <p14:xfrm>
              <a:off x="9968088" y="6429375"/>
              <a:ext cx="132644" cy="5639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968088" y="6429375"/>
                <a:ext cx="132644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6" name="墨迹 145"/>
              <p14:cNvContentPartPr/>
              <p14:nvPr/>
            </p14:nvContentPartPr>
            <p14:xfrm>
              <a:off x="10033000" y="6365222"/>
              <a:ext cx="42333" cy="16284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033000" y="6365222"/>
                <a:ext cx="4233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47" name="墨迹 146"/>
              <p14:cNvContentPartPr/>
              <p14:nvPr/>
            </p14:nvContentPartPr>
            <p14:xfrm>
              <a:off x="10028766" y="6604208"/>
              <a:ext cx="131234" cy="1692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028766" y="6604208"/>
                <a:ext cx="1312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48" name="墨迹 147"/>
              <p14:cNvContentPartPr/>
              <p14:nvPr/>
            </p14:nvContentPartPr>
            <p14:xfrm>
              <a:off x="10092266" y="6561381"/>
              <a:ext cx="33866" cy="13870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092266" y="6561381"/>
                <a:ext cx="338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49" name="墨迹 148"/>
              <p14:cNvContentPartPr/>
              <p14:nvPr/>
            </p14:nvContentPartPr>
            <p14:xfrm>
              <a:off x="10230202" y="6559090"/>
              <a:ext cx="175330" cy="140995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230202" y="6559090"/>
                <a:ext cx="17533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0" name="墨迹 149"/>
              <p14:cNvContentPartPr/>
              <p14:nvPr/>
            </p14:nvContentPartPr>
            <p14:xfrm>
              <a:off x="10470444" y="6440654"/>
              <a:ext cx="101600" cy="3383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470444" y="6440654"/>
                <a:ext cx="1016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1" name="墨迹 150"/>
              <p14:cNvContentPartPr/>
              <p14:nvPr/>
            </p14:nvContentPartPr>
            <p14:xfrm>
              <a:off x="10639777" y="6530891"/>
              <a:ext cx="138288" cy="2255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639777" y="6530891"/>
                <a:ext cx="1382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2" name="墨迹 151"/>
              <p14:cNvContentPartPr/>
              <p14:nvPr/>
            </p14:nvContentPartPr>
            <p14:xfrm>
              <a:off x="10622138" y="6615488"/>
              <a:ext cx="161573" cy="281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622138" y="6615488"/>
                <a:ext cx="161573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3" name="墨迹 152"/>
              <p14:cNvContentPartPr/>
              <p14:nvPr/>
            </p14:nvContentPartPr>
            <p14:xfrm>
              <a:off x="10876844" y="6489650"/>
              <a:ext cx="28223" cy="176596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876844" y="6489650"/>
                <a:ext cx="282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4" name="墨迹 153"/>
              <p14:cNvContentPartPr/>
              <p14:nvPr/>
            </p14:nvContentPartPr>
            <p14:xfrm>
              <a:off x="10888132" y="6559090"/>
              <a:ext cx="127000" cy="45118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888132" y="6559090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5" name="墨迹 154"/>
              <p14:cNvContentPartPr/>
              <p14:nvPr/>
            </p14:nvContentPartPr>
            <p14:xfrm>
              <a:off x="10975622" y="6448761"/>
              <a:ext cx="42333" cy="23158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975622" y="6448761"/>
                <a:ext cx="42333" cy="231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6" name="墨迹 155"/>
              <p14:cNvContentPartPr/>
              <p14:nvPr/>
            </p14:nvContentPartPr>
            <p14:xfrm>
              <a:off x="11080044" y="6478018"/>
              <a:ext cx="540456" cy="16425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080044" y="6478018"/>
                <a:ext cx="540456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57" name="墨迹 156"/>
              <p14:cNvContentPartPr/>
              <p14:nvPr/>
            </p14:nvContentPartPr>
            <p14:xfrm>
              <a:off x="11593688" y="6412455"/>
              <a:ext cx="56444" cy="46246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593688" y="6412455"/>
                <a:ext cx="56444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58" name="墨迹 157"/>
              <p14:cNvContentPartPr/>
              <p14:nvPr/>
            </p14:nvContentPartPr>
            <p14:xfrm>
              <a:off x="7394222" y="5735679"/>
              <a:ext cx="118533" cy="40888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7394222" y="5735679"/>
                <a:ext cx="118533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59" name="墨迹 158"/>
              <p14:cNvContentPartPr/>
              <p14:nvPr/>
            </p14:nvContentPartPr>
            <p14:xfrm>
              <a:off x="7389988" y="6009209"/>
              <a:ext cx="227189" cy="217837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7389988" y="6009209"/>
                <a:ext cx="227189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0" name="墨迹 159"/>
              <p14:cNvContentPartPr/>
              <p14:nvPr/>
            </p14:nvContentPartPr>
            <p14:xfrm>
              <a:off x="6914444" y="5805648"/>
              <a:ext cx="107244" cy="269124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914444" y="5805648"/>
                <a:ext cx="107244" cy="26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1" name="墨迹 160"/>
              <p14:cNvContentPartPr/>
              <p14:nvPr/>
            </p14:nvContentPartPr>
            <p14:xfrm>
              <a:off x="6902450" y="5854115"/>
              <a:ext cx="203905" cy="19739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6902450" y="5854115"/>
                <a:ext cx="20390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2" name="墨迹 161"/>
              <p14:cNvContentPartPr/>
              <p14:nvPr/>
            </p14:nvContentPartPr>
            <p14:xfrm>
              <a:off x="8558388" y="5686859"/>
              <a:ext cx="658989" cy="66355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8558388" y="5686859"/>
                <a:ext cx="658989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3" name="墨迹 162"/>
              <p14:cNvContentPartPr/>
              <p14:nvPr/>
            </p14:nvContentPartPr>
            <p14:xfrm>
              <a:off x="10797822" y="6254541"/>
              <a:ext cx="986367" cy="545651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797822" y="6254541"/>
                <a:ext cx="986367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4" name="墨迹 163"/>
              <p14:cNvContentPartPr/>
              <p14:nvPr/>
            </p14:nvContentPartPr>
            <p14:xfrm>
              <a:off x="7402159" y="5706775"/>
              <a:ext cx="99307" cy="42651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402159" y="5706775"/>
                <a:ext cx="99307" cy="426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5" name="墨迹 164"/>
              <p14:cNvContentPartPr/>
              <p14:nvPr/>
            </p14:nvContentPartPr>
            <p14:xfrm>
              <a:off x="7314494" y="5997930"/>
              <a:ext cx="333728" cy="26295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7314494" y="5997930"/>
                <a:ext cx="33372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6" name="墨迹 165"/>
              <p14:cNvContentPartPr/>
              <p14:nvPr/>
            </p14:nvContentPartPr>
            <p14:xfrm>
              <a:off x="10426170" y="5369091"/>
              <a:ext cx="349074" cy="33257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426170" y="5369091"/>
                <a:ext cx="349074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67" name="墨迹 166"/>
              <p14:cNvContentPartPr/>
              <p14:nvPr/>
            </p14:nvContentPartPr>
            <p14:xfrm>
              <a:off x="10761132" y="5335253"/>
              <a:ext cx="279400" cy="19175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761132" y="5335253"/>
                <a:ext cx="2794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68" name="墨迹 167"/>
              <p14:cNvContentPartPr/>
              <p14:nvPr/>
            </p14:nvContentPartPr>
            <p14:xfrm>
              <a:off x="10792177" y="5459328"/>
              <a:ext cx="186267" cy="36094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792177" y="5459328"/>
                <a:ext cx="186267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69" name="墨迹 168"/>
              <p14:cNvContentPartPr/>
              <p14:nvPr/>
            </p14:nvContentPartPr>
            <p14:xfrm>
              <a:off x="11034888" y="5419850"/>
              <a:ext cx="182033" cy="30454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034888" y="5419850"/>
                <a:ext cx="1820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0" name="墨迹 169"/>
              <p14:cNvContentPartPr/>
              <p14:nvPr/>
            </p14:nvContentPartPr>
            <p14:xfrm>
              <a:off x="10588977" y="2667626"/>
              <a:ext cx="148519" cy="7049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588977" y="2667626"/>
                <a:ext cx="14851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1" name="墨迹 170"/>
              <p14:cNvContentPartPr/>
              <p14:nvPr/>
            </p14:nvContentPartPr>
            <p14:xfrm>
              <a:off x="10509073" y="2686484"/>
              <a:ext cx="339549" cy="562042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509073" y="2686484"/>
                <a:ext cx="339549" cy="562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2" name="墨迹 171"/>
              <p14:cNvContentPartPr/>
              <p14:nvPr/>
            </p14:nvContentPartPr>
            <p14:xfrm>
              <a:off x="10515600" y="3643312"/>
              <a:ext cx="95955" cy="5075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515600" y="3643312"/>
                <a:ext cx="95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3" name="墨迹 172"/>
              <p14:cNvContentPartPr/>
              <p14:nvPr/>
            </p14:nvContentPartPr>
            <p14:xfrm>
              <a:off x="10459331" y="3786246"/>
              <a:ext cx="273580" cy="18699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459331" y="3786246"/>
                <a:ext cx="273580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8" name="墨迹 177"/>
              <p14:cNvContentPartPr/>
              <p14:nvPr/>
            </p14:nvContentPartPr>
            <p14:xfrm>
              <a:off x="9008533" y="2255921"/>
              <a:ext cx="125589" cy="6485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008533" y="2255921"/>
                <a:ext cx="12558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9" name="墨迹 178"/>
              <p14:cNvContentPartPr/>
              <p14:nvPr/>
            </p14:nvContentPartPr>
            <p14:xfrm>
              <a:off x="8952088" y="2346157"/>
              <a:ext cx="146756" cy="31582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8952088" y="2346157"/>
                <a:ext cx="1467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0" name="墨迹 179"/>
              <p14:cNvContentPartPr/>
              <p14:nvPr/>
            </p14:nvContentPartPr>
            <p14:xfrm>
              <a:off x="9002888" y="2419475"/>
              <a:ext cx="152400" cy="5639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002888" y="2419475"/>
                <a:ext cx="152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1" name="墨迹 180"/>
              <p14:cNvContentPartPr/>
              <p14:nvPr/>
            </p14:nvContentPartPr>
            <p14:xfrm>
              <a:off x="9104488" y="2452609"/>
              <a:ext cx="146756" cy="212197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104488" y="2452609"/>
                <a:ext cx="14675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2" name="墨迹 181"/>
              <p14:cNvContentPartPr/>
              <p14:nvPr/>
            </p14:nvContentPartPr>
            <p14:xfrm>
              <a:off x="9251244" y="2376295"/>
              <a:ext cx="182209" cy="2856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251244" y="2376295"/>
                <a:ext cx="182209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3" name="墨迹 182"/>
              <p14:cNvContentPartPr/>
              <p14:nvPr/>
            </p14:nvContentPartPr>
            <p14:xfrm>
              <a:off x="9403644" y="2594309"/>
              <a:ext cx="97543" cy="71202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9403644" y="2594309"/>
                <a:ext cx="97543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4" name="墨迹 183"/>
              <p14:cNvContentPartPr/>
              <p14:nvPr/>
            </p14:nvContentPartPr>
            <p14:xfrm>
              <a:off x="728133" y="4954214"/>
              <a:ext cx="787929" cy="56309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28133" y="4954214"/>
                <a:ext cx="787929" cy="563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5" name="墨迹 184"/>
              <p14:cNvContentPartPr/>
              <p14:nvPr/>
            </p14:nvContentPartPr>
            <p14:xfrm>
              <a:off x="745772" y="5806177"/>
              <a:ext cx="625828" cy="45118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745772" y="5806177"/>
                <a:ext cx="625828" cy="451184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47" name="墨迹 46"/>
              <p14:cNvContentPartPr/>
              <p14:nvPr/>
            </p14:nvContentPartPr>
            <p14:xfrm>
              <a:off x="712800" y="2258280"/>
              <a:ext cx="8955360" cy="4196520"/>
            </p14:xfrm>
          </p:contentPart>
        </mc:Choice>
        <mc:Fallback>
          <p:pic>
            <p:nvPicPr>
              <p:cNvPr id="47" name="墨迹 46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703440" y="2248920"/>
                <a:ext cx="8974080" cy="4215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482600"/>
            <a:ext cx="11339195" cy="482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墨迹 20"/>
              <p14:cNvContentPartPr/>
              <p14:nvPr/>
            </p14:nvContentPartPr>
            <p14:xfrm>
              <a:off x="6739466" y="1353552"/>
              <a:ext cx="16934" cy="112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739466" y="1353552"/>
                <a:ext cx="16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7162800" y="1765258"/>
              <a:ext cx="5644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162800" y="1765258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268111" y="394786"/>
              <a:ext cx="121355" cy="35248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68111" y="394786"/>
                <a:ext cx="121355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98991" y="298909"/>
              <a:ext cx="154164" cy="28763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98991" y="298909"/>
                <a:ext cx="15416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664280" y="471628"/>
              <a:ext cx="66675" cy="6697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64280" y="471628"/>
                <a:ext cx="66675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95866" y="317238"/>
              <a:ext cx="48860" cy="1980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5866" y="317238"/>
                <a:ext cx="48860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697088" y="304549"/>
              <a:ext cx="143934" cy="2904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97088" y="304549"/>
                <a:ext cx="14393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942622" y="249561"/>
              <a:ext cx="22578" cy="32005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42622" y="249561"/>
                <a:ext cx="22578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809095" y="148573"/>
              <a:ext cx="351720" cy="91170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09095" y="148573"/>
                <a:ext cx="351720" cy="911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1100666" y="475153"/>
              <a:ext cx="135467" cy="7190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00666" y="475153"/>
                <a:ext cx="135467" cy="7190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482600"/>
            <a:ext cx="11339195" cy="482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652028" y="3084972"/>
              <a:ext cx="542749" cy="44554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652028" y="3084972"/>
                <a:ext cx="542749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34300" y="3575634"/>
              <a:ext cx="227188" cy="23475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34300" y="3575634"/>
                <a:ext cx="227188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986888" y="3583213"/>
              <a:ext cx="101600" cy="22682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986888" y="3583213"/>
                <a:ext cx="101600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173155" y="3598194"/>
              <a:ext cx="59267" cy="6767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73155" y="3598194"/>
                <a:ext cx="592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125177" y="3727909"/>
              <a:ext cx="101600" cy="676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125177" y="3727909"/>
                <a:ext cx="1016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316383" y="3505137"/>
              <a:ext cx="170039" cy="20585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316383" y="3505137"/>
                <a:ext cx="17003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24333" y="3506723"/>
              <a:ext cx="36689" cy="4354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24333" y="3506723"/>
                <a:ext cx="36689" cy="435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818488" y="3225967"/>
              <a:ext cx="555978" cy="48819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818488" y="3225967"/>
                <a:ext cx="555978" cy="488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557256" y="4252411"/>
              <a:ext cx="244299" cy="25379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557256" y="4252411"/>
                <a:ext cx="24429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572955" y="4252411"/>
              <a:ext cx="222956" cy="28763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572955" y="4252411"/>
                <a:ext cx="22295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164990" y="4536516"/>
              <a:ext cx="240771" cy="42721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164990" y="4536516"/>
                <a:ext cx="240771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903001" y="4521711"/>
              <a:ext cx="220838" cy="4436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903001" y="4521711"/>
                <a:ext cx="220838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628444" y="5104021"/>
              <a:ext cx="360" cy="14945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628444" y="5104021"/>
                <a:ext cx="36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475111" y="4461083"/>
              <a:ext cx="115711" cy="11632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475111" y="4461083"/>
                <a:ext cx="115711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5545666" y="4442402"/>
              <a:ext cx="14111" cy="25837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545666" y="4442402"/>
                <a:ext cx="14111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5463822" y="5424785"/>
              <a:ext cx="28222" cy="28551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463822" y="5424785"/>
                <a:ext cx="282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596466" y="5560845"/>
              <a:ext cx="47978" cy="12125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596466" y="5560845"/>
                <a:ext cx="47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725583" y="5436769"/>
              <a:ext cx="141817" cy="1127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725583" y="5436769"/>
                <a:ext cx="14181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782733" y="5414210"/>
              <a:ext cx="31044" cy="32428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782733" y="5414210"/>
                <a:ext cx="31044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025444" y="5405045"/>
              <a:ext cx="141640" cy="2594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025444" y="5405045"/>
                <a:ext cx="14164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261805" y="5476248"/>
              <a:ext cx="31750" cy="13112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261805" y="5476248"/>
                <a:ext cx="31750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310488" y="5493167"/>
              <a:ext cx="62089" cy="6767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310488" y="5493167"/>
                <a:ext cx="620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44544" y="5275153"/>
              <a:ext cx="252588" cy="46616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44544" y="5275153"/>
                <a:ext cx="252588" cy="46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553200" y="5435007"/>
              <a:ext cx="152400" cy="18593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53200" y="5435007"/>
                <a:ext cx="152400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626577" y="5202718"/>
              <a:ext cx="70556" cy="7895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626577" y="5202718"/>
                <a:ext cx="705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936044" y="5964796"/>
              <a:ext cx="237067" cy="38562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936044" y="5964796"/>
                <a:ext cx="237067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2198511" y="6102266"/>
              <a:ext cx="70555" cy="11702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198511" y="6102266"/>
                <a:ext cx="70555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339622" y="6068427"/>
              <a:ext cx="174978" cy="1128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339622" y="6068427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2301169" y="6143154"/>
              <a:ext cx="199319" cy="3242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301169" y="6143154"/>
                <a:ext cx="19931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540000" y="6032826"/>
              <a:ext cx="242711" cy="17095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40000" y="6032826"/>
                <a:ext cx="242711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2785533" y="5981010"/>
              <a:ext cx="14111" cy="29890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785533" y="5981010"/>
                <a:ext cx="14111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865790" y="6096626"/>
              <a:ext cx="218898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865790" y="6096626"/>
                <a:ext cx="2188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115733" y="6021194"/>
              <a:ext cx="268111" cy="12619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115733" y="6021194"/>
                <a:ext cx="268111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355622" y="5908398"/>
              <a:ext cx="31044" cy="42510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355622" y="5908398"/>
                <a:ext cx="31044" cy="42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397955" y="6058557"/>
              <a:ext cx="45156" cy="10433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397955" y="6058557"/>
                <a:ext cx="4515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390723" y="6051508"/>
              <a:ext cx="204788" cy="225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390723" y="6051508"/>
                <a:ext cx="2047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390194" y="6119185"/>
              <a:ext cx="222250" cy="2819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390194" y="6119185"/>
                <a:ext cx="2222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646311" y="5976957"/>
              <a:ext cx="268993" cy="16284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646311" y="5976957"/>
                <a:ext cx="26899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874911" y="5880728"/>
              <a:ext cx="31044" cy="44149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874911" y="5880728"/>
                <a:ext cx="31044" cy="441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968044" y="6047806"/>
              <a:ext cx="183444" cy="15597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968044" y="6047806"/>
                <a:ext cx="18344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2063044" y="5741319"/>
              <a:ext cx="8467" cy="14663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063044" y="5741319"/>
                <a:ext cx="8467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709333" y="5758238"/>
              <a:ext cx="211667" cy="8812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709333" y="5758238"/>
                <a:ext cx="211667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228622" y="5692499"/>
              <a:ext cx="95955" cy="20391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228622" y="5692499"/>
                <a:ext cx="95955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777544" y="5668001"/>
              <a:ext cx="165100" cy="11279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777544" y="5668001"/>
                <a:ext cx="165100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863622" y="5617243"/>
              <a:ext cx="47978" cy="28481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863622" y="5617243"/>
                <a:ext cx="479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085968" y="4511842"/>
              <a:ext cx="357187" cy="52626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085968" y="4511842"/>
                <a:ext cx="357187" cy="526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900355" y="4491397"/>
              <a:ext cx="235656" cy="41946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900355" y="4491397"/>
                <a:ext cx="235656" cy="41946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520720" y="727560"/>
              <a:ext cx="7957440" cy="4617360"/>
            </p14:xfrm>
          </p:contentPart>
        </mc:Choice>
        <mc:Fallback>
          <p:pic>
            <p:nvPicPr>
              <p:cNvPr id="50" name="墨迹 49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511360" y="718200"/>
                <a:ext cx="7976160" cy="4636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75"/>
            <a:ext cx="11765915" cy="312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3590925"/>
            <a:ext cx="10776585" cy="221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258233" y="746392"/>
              <a:ext cx="153811" cy="20038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58233" y="746392"/>
                <a:ext cx="153811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1894" y="626018"/>
              <a:ext cx="169333" cy="19175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1894" y="626018"/>
                <a:ext cx="1693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41866" y="637297"/>
              <a:ext cx="62089" cy="33274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41866" y="637297"/>
                <a:ext cx="62089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75216" y="859188"/>
              <a:ext cx="64206" cy="5446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5216" y="859188"/>
                <a:ext cx="64206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62000" y="641175"/>
              <a:ext cx="127000" cy="1839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62000" y="641175"/>
                <a:ext cx="127000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1022" y="697220"/>
              <a:ext cx="28222" cy="18540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1022" y="697220"/>
                <a:ext cx="28222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08755" y="594117"/>
              <a:ext cx="84667" cy="2855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08755" y="594117"/>
                <a:ext cx="846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46666" y="483436"/>
              <a:ext cx="316089" cy="97163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46666" y="483436"/>
                <a:ext cx="316089" cy="971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02606" y="840330"/>
              <a:ext cx="108832" cy="9393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02606" y="840330"/>
                <a:ext cx="108832" cy="9393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125720" y="81720"/>
              <a:ext cx="10218960" cy="3557160"/>
            </p14:xfrm>
          </p:contentPart>
        </mc:Choice>
        <mc:Fallback>
          <p:pic>
            <p:nvPicPr>
              <p:cNvPr id="13" name="墨迹 1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6360" y="72360"/>
                <a:ext cx="10237680" cy="3575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75"/>
            <a:ext cx="11765915" cy="312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3590925"/>
            <a:ext cx="10776585" cy="2216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984897" y="169194"/>
              <a:ext cx="214841" cy="451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984897" y="169194"/>
                <a:ext cx="21484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025466" y="116320"/>
              <a:ext cx="39511" cy="19950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025466" y="116320"/>
                <a:ext cx="395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121422" y="62037"/>
              <a:ext cx="166511" cy="35248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121422" y="62037"/>
                <a:ext cx="166511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950677" y="174833"/>
              <a:ext cx="196145" cy="2819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950677" y="174833"/>
                <a:ext cx="1961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28288" y="62037"/>
              <a:ext cx="8467" cy="13535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028288" y="62037"/>
                <a:ext cx="84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923138" y="234051"/>
              <a:ext cx="170744" cy="310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923138" y="234051"/>
                <a:ext cx="1707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994400" y="189990"/>
              <a:ext cx="33866" cy="1850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994400" y="189990"/>
                <a:ext cx="33866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115755" y="172013"/>
              <a:ext cx="68616" cy="23123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115755" y="172013"/>
                <a:ext cx="6861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400800" y="215722"/>
              <a:ext cx="126294" cy="987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400800" y="215722"/>
                <a:ext cx="126294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462888" y="191753"/>
              <a:ext cx="16934" cy="8459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462888" y="191753"/>
                <a:ext cx="169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550377" y="146634"/>
              <a:ext cx="53623" cy="20303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550377" y="146634"/>
                <a:ext cx="5362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767688" y="234051"/>
              <a:ext cx="138289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767688" y="234051"/>
                <a:ext cx="138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824133" y="190167"/>
              <a:ext cx="16934" cy="10310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824133" y="190167"/>
                <a:ext cx="16934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917266" y="135355"/>
              <a:ext cx="119944" cy="3073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917266" y="135355"/>
                <a:ext cx="1199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247422" y="1467758"/>
              <a:ext cx="677333" cy="5380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247422" y="1467758"/>
                <a:ext cx="677333" cy="538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980744" y="2007769"/>
              <a:ext cx="111478" cy="1692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980744" y="2007769"/>
                <a:ext cx="1114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018844" y="1930751"/>
              <a:ext cx="22578" cy="17571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018844" y="1930751"/>
                <a:ext cx="22578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148666" y="1889333"/>
              <a:ext cx="197556" cy="18787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148666" y="1889333"/>
                <a:ext cx="19755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923065" y="2408195"/>
              <a:ext cx="126823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923065" y="2408195"/>
                <a:ext cx="1268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979333" y="2363077"/>
              <a:ext cx="22578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979333" y="2363077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058355" y="2330648"/>
              <a:ext cx="149578" cy="12478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058355" y="2330648"/>
                <a:ext cx="149578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94606" y="2171324"/>
              <a:ext cx="144816" cy="3383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94606" y="2171324"/>
                <a:ext cx="1448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60400" y="2113339"/>
              <a:ext cx="16933" cy="17360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60400" y="2113339"/>
                <a:ext cx="16933" cy="173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733777" y="2037378"/>
              <a:ext cx="146756" cy="3736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33777" y="2037378"/>
                <a:ext cx="146756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7837311" y="1790637"/>
              <a:ext cx="53622" cy="648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837311" y="1790637"/>
                <a:ext cx="536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105047" y="4444164"/>
              <a:ext cx="491419" cy="1691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105047" y="4444164"/>
                <a:ext cx="4914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03900" y="4113707"/>
              <a:ext cx="297744" cy="28533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03900" y="4113707"/>
                <a:ext cx="297744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50844" y="4021179"/>
              <a:ext cx="122237" cy="5921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50844" y="4021179"/>
                <a:ext cx="122237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100233" y="4085332"/>
              <a:ext cx="246944" cy="46316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00233" y="4085332"/>
                <a:ext cx="246944" cy="463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280502" y="4174863"/>
              <a:ext cx="103364" cy="4370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280502" y="4174863"/>
                <a:ext cx="103364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376987" y="4081983"/>
              <a:ext cx="266524" cy="23810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376987" y="4081983"/>
                <a:ext cx="266524" cy="238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756400" y="4249591"/>
              <a:ext cx="8466" cy="84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756400" y="4249591"/>
                <a:ext cx="8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099733" y="1985210"/>
              <a:ext cx="932744" cy="3947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099733" y="1985210"/>
                <a:ext cx="9327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127022" y="1658102"/>
              <a:ext cx="62089" cy="21801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127022" y="1658102"/>
                <a:ext cx="62089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191756" y="1500187"/>
              <a:ext cx="247827" cy="27071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191756" y="1500187"/>
                <a:ext cx="24782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220861" y="1655282"/>
              <a:ext cx="134761" cy="18893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220861" y="1655282"/>
                <a:ext cx="134761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287006" y="1742699"/>
              <a:ext cx="40394" cy="31864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287006" y="1742699"/>
                <a:ext cx="40394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446991" y="1589014"/>
              <a:ext cx="176742" cy="22506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446991" y="1589014"/>
                <a:ext cx="176742" cy="225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663244" y="1590424"/>
              <a:ext cx="101600" cy="23405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663244" y="1590424"/>
                <a:ext cx="101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3593394" y="1468287"/>
              <a:ext cx="281517" cy="51410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593394" y="1468287"/>
                <a:ext cx="281517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206977" y="2780422"/>
              <a:ext cx="143934" cy="1692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206977" y="2780422"/>
                <a:ext cx="1439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2291644" y="2743058"/>
              <a:ext cx="22578" cy="13042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291644" y="2743058"/>
                <a:ext cx="22578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2381955" y="2684545"/>
              <a:ext cx="81845" cy="10715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381955" y="2684545"/>
                <a:ext cx="8184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2401711" y="2695825"/>
              <a:ext cx="70555" cy="21431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2401711" y="2695825"/>
                <a:ext cx="7055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739113" y="1136420"/>
              <a:ext cx="28575" cy="197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739113" y="1136420"/>
                <a:ext cx="285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2405944" y="3196005"/>
              <a:ext cx="167922" cy="18012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2405944" y="3196005"/>
                <a:ext cx="167922" cy="180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494844" y="3212572"/>
              <a:ext cx="65793" cy="19386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94844" y="3212572"/>
                <a:ext cx="6579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2353733" y="3321843"/>
              <a:ext cx="208844" cy="18047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353733" y="3321843"/>
                <a:ext cx="2088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576336" y="3239537"/>
              <a:ext cx="127352" cy="25291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576336" y="3239537"/>
                <a:ext cx="127352" cy="252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686755" y="3175208"/>
              <a:ext cx="196145" cy="50476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686755" y="3175208"/>
                <a:ext cx="196145" cy="504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929466" y="3264035"/>
              <a:ext cx="360" cy="9446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29466" y="3264035"/>
                <a:ext cx="360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2952044" y="3188427"/>
              <a:ext cx="28222" cy="32587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952044" y="3188427"/>
                <a:ext cx="28222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2901244" y="3212572"/>
              <a:ext cx="242711" cy="21995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01244" y="3212572"/>
                <a:ext cx="2427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136900" y="3046198"/>
              <a:ext cx="213430" cy="65915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136900" y="3046198"/>
                <a:ext cx="213430" cy="659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3380316" y="3239361"/>
              <a:ext cx="466372" cy="25379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380316" y="3239361"/>
                <a:ext cx="46637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6225822" y="1934452"/>
              <a:ext cx="578555" cy="56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225822" y="1934452"/>
                <a:ext cx="5785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6609821" y="1432509"/>
              <a:ext cx="243946" cy="74727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609821" y="1432509"/>
                <a:ext cx="243946" cy="747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6859940" y="1588661"/>
              <a:ext cx="212549" cy="23652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859940" y="1588661"/>
                <a:ext cx="212549" cy="236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975298" y="1495076"/>
              <a:ext cx="243946" cy="50423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975298" y="1495076"/>
                <a:ext cx="243946" cy="504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702828" y="2752223"/>
              <a:ext cx="150460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702828" y="2752223"/>
                <a:ext cx="15046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85555" y="2671503"/>
              <a:ext cx="14112" cy="21043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85555" y="2671503"/>
                <a:ext cx="14112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86802" y="2667626"/>
              <a:ext cx="183798" cy="18417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86802" y="2667626"/>
                <a:ext cx="18379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128000" y="1985210"/>
              <a:ext cx="158044" cy="1409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128000" y="1985210"/>
                <a:ext cx="1580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8190088" y="1948551"/>
              <a:ext cx="28222" cy="18329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190088" y="1948551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8252177" y="1861134"/>
              <a:ext cx="177095" cy="41452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252177" y="1861134"/>
                <a:ext cx="177095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8392053" y="3719449"/>
              <a:ext cx="91547" cy="8741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392053" y="3719449"/>
                <a:ext cx="9154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7238294" y="4342648"/>
              <a:ext cx="288572" cy="6203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238294" y="4342648"/>
                <a:ext cx="28857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7524044" y="4249238"/>
              <a:ext cx="276578" cy="17800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524044" y="4249238"/>
                <a:ext cx="276578" cy="178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7800622" y="4111416"/>
              <a:ext cx="161749" cy="5639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800622" y="4111416"/>
                <a:ext cx="16174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580511" y="4534401"/>
              <a:ext cx="42333" cy="1409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580511" y="4534401"/>
                <a:ext cx="423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701867" y="4624638"/>
              <a:ext cx="618595" cy="32710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701867" y="4624638"/>
                <a:ext cx="618595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9029700" y="5527182"/>
              <a:ext cx="396522" cy="49330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029700" y="5527182"/>
                <a:ext cx="396522" cy="493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448800" y="5698667"/>
              <a:ext cx="67733" cy="16848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448800" y="5698667"/>
                <a:ext cx="67733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601200" y="5724399"/>
              <a:ext cx="56444" cy="3383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601200" y="5724399"/>
                <a:ext cx="56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9731022" y="5638040"/>
              <a:ext cx="93133" cy="15967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731022" y="5638040"/>
                <a:ext cx="9313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838266" y="5553090"/>
              <a:ext cx="50800" cy="22136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838266" y="5553090"/>
                <a:ext cx="50800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9883422" y="5668001"/>
              <a:ext cx="212549" cy="11984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883422" y="5668001"/>
                <a:ext cx="212549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250311" y="5645442"/>
              <a:ext cx="263349" cy="507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50311" y="5645442"/>
                <a:ext cx="26334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442222" y="5557144"/>
              <a:ext cx="124178" cy="7701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442222" y="5557144"/>
                <a:ext cx="124178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0273594" y="5707480"/>
              <a:ext cx="239183" cy="2255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273594" y="5707480"/>
                <a:ext cx="2391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0313811" y="5735679"/>
              <a:ext cx="150989" cy="4229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313811" y="5735679"/>
                <a:ext cx="1509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0627077" y="5585519"/>
              <a:ext cx="323144" cy="17342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627077" y="5585519"/>
                <a:ext cx="3231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893777" y="5512906"/>
              <a:ext cx="95955" cy="47092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893777" y="5512906"/>
                <a:ext cx="95955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046177" y="5670116"/>
              <a:ext cx="93133" cy="9940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046177" y="5670116"/>
                <a:ext cx="93133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049000" y="5668001"/>
              <a:ext cx="87488" cy="15791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049000" y="5668001"/>
                <a:ext cx="8748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102622" y="5442409"/>
              <a:ext cx="146756" cy="394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102622" y="5442409"/>
                <a:ext cx="146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199988" y="5370501"/>
              <a:ext cx="21167" cy="18188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199988" y="5370501"/>
                <a:ext cx="21167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0954455" y="5629227"/>
              <a:ext cx="224367" cy="11209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954455" y="5629227"/>
                <a:ext cx="224367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253257" y="5634162"/>
              <a:ext cx="151343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253257" y="5634162"/>
                <a:ext cx="15134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318522" y="5555205"/>
              <a:ext cx="43745" cy="21149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318522" y="5555205"/>
                <a:ext cx="4374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511492" y="5531236"/>
              <a:ext cx="243063" cy="17835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511492" y="5531236"/>
                <a:ext cx="243063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1723511" y="5514493"/>
              <a:ext cx="39511" cy="38756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723511" y="5514493"/>
                <a:ext cx="39511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1858977" y="5498807"/>
              <a:ext cx="127000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858977" y="5498807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840206" y="6147384"/>
              <a:ext cx="1081794" cy="507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840206" y="6147384"/>
                <a:ext cx="108179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9748661" y="6031768"/>
              <a:ext cx="312561" cy="33838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748661" y="6031768"/>
                <a:ext cx="31256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7546622" y="5053263"/>
              <a:ext cx="36688" cy="1409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546622" y="5053263"/>
                <a:ext cx="366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043333" y="5123760"/>
              <a:ext cx="344311" cy="24903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043333" y="5123760"/>
                <a:ext cx="344311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685094" y="4607718"/>
              <a:ext cx="373239" cy="240221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85094" y="4607718"/>
                <a:ext cx="373239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11200" y="4779732"/>
              <a:ext cx="623711" cy="57808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11200" y="4779732"/>
                <a:ext cx="623711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7162800" y="1569275"/>
              <a:ext cx="579437" cy="45400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162800" y="1569275"/>
                <a:ext cx="579437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7886700" y="1596064"/>
              <a:ext cx="18344" cy="16108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886700" y="1596064"/>
                <a:ext cx="18344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7941733" y="1466348"/>
              <a:ext cx="191911" cy="35601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941733" y="1466348"/>
                <a:ext cx="191911" cy="356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119356" y="1460708"/>
              <a:ext cx="423510" cy="28199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119356" y="1460708"/>
                <a:ext cx="42351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30696" y="1398671"/>
              <a:ext cx="348015" cy="32569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30696" y="1398671"/>
                <a:ext cx="348015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853311" y="1409950"/>
              <a:ext cx="225778" cy="6119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853311" y="1409950"/>
                <a:ext cx="225778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969022" y="1584784"/>
              <a:ext cx="248355" cy="16496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969022" y="1584784"/>
                <a:ext cx="248355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9389533" y="1654400"/>
              <a:ext cx="2822" cy="370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389533" y="1654400"/>
                <a:ext cx="2822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9463616" y="1379636"/>
              <a:ext cx="78316" cy="30243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463616" y="1379636"/>
                <a:ext cx="78316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9539111" y="1346150"/>
              <a:ext cx="220133" cy="32323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539111" y="1346150"/>
                <a:ext cx="220133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9714441" y="1372586"/>
              <a:ext cx="155222" cy="15439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714441" y="1372586"/>
                <a:ext cx="155222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9773355" y="1342272"/>
              <a:ext cx="97367" cy="22841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773355" y="1342272"/>
                <a:ext cx="973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9645121" y="1534026"/>
              <a:ext cx="368123" cy="12830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645121" y="1534026"/>
                <a:ext cx="368123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9920111" y="1254327"/>
              <a:ext cx="276578" cy="236695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920111" y="1254327"/>
                <a:ext cx="276578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225616" y="1127079"/>
              <a:ext cx="239184" cy="68329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225616" y="1127079"/>
                <a:ext cx="239184" cy="683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0272888" y="1297154"/>
              <a:ext cx="129822" cy="19175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272888" y="1297154"/>
                <a:ext cx="1298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0442222" y="1325353"/>
              <a:ext cx="109362" cy="6767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442222" y="1325353"/>
                <a:ext cx="10936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0278533" y="1463528"/>
              <a:ext cx="183445" cy="2872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278533" y="1463528"/>
                <a:ext cx="183445" cy="28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0555111" y="1150519"/>
              <a:ext cx="178506" cy="31864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555111" y="1150519"/>
                <a:ext cx="17850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0573455" y="1274595"/>
              <a:ext cx="145345" cy="149983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573455" y="1274595"/>
                <a:ext cx="145345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0688813" y="1182948"/>
              <a:ext cx="210608" cy="23828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688813" y="1182948"/>
                <a:ext cx="21060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0803467" y="1302794"/>
              <a:ext cx="28222" cy="42580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803467" y="1302794"/>
                <a:ext cx="28222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0881430" y="1109454"/>
              <a:ext cx="322792" cy="43021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881430" y="1109454"/>
                <a:ext cx="322792" cy="43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5556955" y="3851280"/>
              <a:ext cx="177800" cy="341913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556955" y="3851280"/>
                <a:ext cx="17780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5531555" y="3878774"/>
              <a:ext cx="228600" cy="34261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531555" y="3878774"/>
                <a:ext cx="228600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075436" y="5639802"/>
              <a:ext cx="261408" cy="35389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75436" y="5639802"/>
                <a:ext cx="261408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113888" y="5690560"/>
              <a:ext cx="237067" cy="28763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113888" y="5690560"/>
                <a:ext cx="2370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5224638" y="3496677"/>
              <a:ext cx="24694" cy="62038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5224638" y="3496677"/>
                <a:ext cx="2469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1407583" y="2814261"/>
              <a:ext cx="105128" cy="29785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407583" y="2814261"/>
                <a:ext cx="105128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495777" y="2824131"/>
              <a:ext cx="129823" cy="2356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495777" y="2824131"/>
                <a:ext cx="129823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653822" y="2911548"/>
              <a:ext cx="84666" cy="16778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653822" y="2911548"/>
                <a:ext cx="8466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744486" y="2740944"/>
              <a:ext cx="95602" cy="13535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744486" y="2740944"/>
                <a:ext cx="9560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828800" y="2746583"/>
              <a:ext cx="98777" cy="1128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828800" y="2746583"/>
                <a:ext cx="987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868311" y="2681021"/>
              <a:ext cx="22577" cy="19527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868311" y="2681021"/>
                <a:ext cx="2257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855258" y="2972176"/>
              <a:ext cx="267053" cy="563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855258" y="2972176"/>
                <a:ext cx="26705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2057400" y="2893218"/>
              <a:ext cx="143756" cy="21149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057400" y="2893218"/>
                <a:ext cx="14375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2483555" y="6245200"/>
              <a:ext cx="135467" cy="15597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483555" y="6245200"/>
                <a:ext cx="135467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2670351" y="6308119"/>
              <a:ext cx="222426" cy="2537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670351" y="6308119"/>
                <a:ext cx="22242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2918177" y="6228457"/>
              <a:ext cx="101600" cy="1501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918177" y="6228457"/>
                <a:ext cx="101600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3132666" y="6294019"/>
              <a:ext cx="307622" cy="1691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132666" y="6294019"/>
                <a:ext cx="307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2143830" y="6299659"/>
              <a:ext cx="322792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143830" y="6299659"/>
                <a:ext cx="32279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3443111" y="6181223"/>
              <a:ext cx="146755" cy="21431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3443111" y="6181223"/>
                <a:ext cx="14675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3499555" y="5983830"/>
              <a:ext cx="11289" cy="12689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499555" y="5983830"/>
                <a:ext cx="112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3572933" y="5975371"/>
              <a:ext cx="11289" cy="95877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572933" y="5975371"/>
                <a:ext cx="112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3510844" y="5765993"/>
              <a:ext cx="112889" cy="13112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510844" y="5765993"/>
                <a:ext cx="112889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3499555" y="6446470"/>
              <a:ext cx="22578" cy="9904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499555" y="6446470"/>
                <a:ext cx="22578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3570111" y="6439244"/>
              <a:ext cx="8466" cy="14522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70111" y="6439244"/>
                <a:ext cx="846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3499555" y="6640867"/>
              <a:ext cx="112889" cy="98697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499555" y="6640867"/>
                <a:ext cx="11288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3680177" y="6299659"/>
              <a:ext cx="152400" cy="282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3680177" y="6299659"/>
                <a:ext cx="1524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3873500" y="6264058"/>
              <a:ext cx="88900" cy="9763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3873500" y="6264058"/>
                <a:ext cx="88900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4080933" y="6254541"/>
              <a:ext cx="141111" cy="281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080933" y="6254541"/>
                <a:ext cx="141111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1941688" y="6216472"/>
              <a:ext cx="191912" cy="26366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941688" y="6216472"/>
                <a:ext cx="19191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2015066" y="6010619"/>
              <a:ext cx="5645" cy="9728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015066" y="6010619"/>
                <a:ext cx="5645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2074333" y="6016964"/>
              <a:ext cx="14111" cy="93761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074333" y="6016964"/>
                <a:ext cx="14111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982611" y="5800008"/>
              <a:ext cx="117122" cy="121784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982611" y="5800008"/>
                <a:ext cx="117122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2009422" y="6563496"/>
              <a:ext cx="11289" cy="6891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009422" y="6563496"/>
                <a:ext cx="11289" cy="68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2077155" y="6541466"/>
              <a:ext cx="22578" cy="107861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77155" y="6541466"/>
                <a:ext cx="22578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2028648" y="6719824"/>
              <a:ext cx="71085" cy="9305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028648" y="6719824"/>
                <a:ext cx="7108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816805" y="6344777"/>
              <a:ext cx="138995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816805" y="6344777"/>
                <a:ext cx="1389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636888" y="6316578"/>
              <a:ext cx="116593" cy="93762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636888" y="6316578"/>
                <a:ext cx="11659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426280" y="6211537"/>
              <a:ext cx="131586" cy="4300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426280" y="6211537"/>
                <a:ext cx="131586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2420761" y="6079707"/>
              <a:ext cx="96661" cy="1691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420761" y="6079707"/>
                <a:ext cx="966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2547584" y="5959156"/>
              <a:ext cx="20638" cy="230526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2547584" y="5959156"/>
                <a:ext cx="20638" cy="23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2835451" y="6023309"/>
              <a:ext cx="141993" cy="2819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835451" y="6023309"/>
                <a:ext cx="1419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3048000" y="5897118"/>
              <a:ext cx="8466" cy="21078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048000" y="5897118"/>
                <a:ext cx="8466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2408061" y="6423735"/>
              <a:ext cx="735894" cy="7895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408061" y="6423735"/>
                <a:ext cx="735894" cy="7895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139" name="墨迹 138"/>
              <p14:cNvContentPartPr/>
              <p14:nvPr/>
            </p14:nvContentPartPr>
            <p14:xfrm>
              <a:off x="2309040" y="3747600"/>
              <a:ext cx="8021520" cy="3075480"/>
            </p14:xfrm>
          </p:contentPart>
        </mc:Choice>
        <mc:Fallback>
          <p:pic>
            <p:nvPicPr>
              <p:cNvPr id="139" name="墨迹 138"/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2299680" y="3738240"/>
                <a:ext cx="8040240" cy="3094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2026-01-08 21:44:19.37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45" y="0"/>
            <a:ext cx="946467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84200"/>
            <a:ext cx="4743450" cy="3657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733844" y="3310564"/>
              <a:ext cx="628650" cy="20620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733844" y="3310564"/>
                <a:ext cx="628650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675055" y="3024873"/>
              <a:ext cx="371123" cy="3575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675055" y="3024873"/>
                <a:ext cx="371123" cy="35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154832" y="3022934"/>
              <a:ext cx="224368" cy="36094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1154832" y="3022934"/>
                <a:ext cx="224368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1401777" y="3242886"/>
              <a:ext cx="141111" cy="19457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1401777" y="3242886"/>
                <a:ext cx="14111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1353800" y="3177852"/>
              <a:ext cx="262467" cy="29908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1353800" y="3177852"/>
                <a:ext cx="262467" cy="299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717867" y="3200587"/>
              <a:ext cx="146755" cy="3947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717867" y="3200587"/>
                <a:ext cx="1467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1624027" y="3288004"/>
              <a:ext cx="181327" cy="1974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1624027" y="3288004"/>
                <a:ext cx="18132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1816114" y="3124450"/>
              <a:ext cx="325086" cy="2707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1816114" y="3124450"/>
                <a:ext cx="32508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233377" y="4145431"/>
              <a:ext cx="207434" cy="2685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233377" y="4145431"/>
                <a:ext cx="20743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419644" y="4162174"/>
              <a:ext cx="166511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419644" y="4162174"/>
                <a:ext cx="1665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507132" y="4122695"/>
              <a:ext cx="155223" cy="57808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507132" y="4122695"/>
                <a:ext cx="155223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684932" y="4280610"/>
              <a:ext cx="188383" cy="2062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684932" y="4280610"/>
                <a:ext cx="188383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718800" y="4191783"/>
              <a:ext cx="62088" cy="2805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718800" y="4191783"/>
                <a:ext cx="6208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907006" y="4207997"/>
              <a:ext cx="54505" cy="22488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907006" y="4207997"/>
                <a:ext cx="5450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012311" y="4125163"/>
              <a:ext cx="116593" cy="2603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012311" y="4125163"/>
                <a:ext cx="116593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192932" y="4190373"/>
              <a:ext cx="112889" cy="20585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192932" y="4190373"/>
                <a:ext cx="1128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136488" y="4150894"/>
              <a:ext cx="231423" cy="25661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136488" y="4150894"/>
                <a:ext cx="23142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367911" y="4201652"/>
              <a:ext cx="190500" cy="2538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367911" y="4201652"/>
                <a:ext cx="19050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348861" y="4286250"/>
              <a:ext cx="225073" cy="2819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348861" y="4286250"/>
                <a:ext cx="225073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595981" y="4128335"/>
              <a:ext cx="234774" cy="27635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595981" y="4128335"/>
                <a:ext cx="23477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853332" y="4212932"/>
              <a:ext cx="112889" cy="163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853332" y="4212932"/>
                <a:ext cx="1128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460567" y="4862919"/>
              <a:ext cx="128411" cy="19968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460567" y="4862919"/>
                <a:ext cx="128411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391422" y="4800881"/>
              <a:ext cx="278165" cy="30878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391422" y="4800881"/>
                <a:ext cx="278165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718800" y="4889708"/>
              <a:ext cx="158044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718800" y="4889708"/>
                <a:ext cx="158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681405" y="5008144"/>
              <a:ext cx="232127" cy="564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681405" y="5008144"/>
                <a:ext cx="2321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927644" y="4816391"/>
              <a:ext cx="107244" cy="24533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927644" y="4816391"/>
                <a:ext cx="1072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034888" y="4976597"/>
              <a:ext cx="64912" cy="6256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034888" y="4976597"/>
                <a:ext cx="64912" cy="62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119555" y="4796123"/>
              <a:ext cx="208845" cy="4037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119555" y="4796123"/>
                <a:ext cx="208845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18750" y="5651082"/>
              <a:ext cx="247650" cy="3101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18750" y="5651082"/>
                <a:ext cx="24765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291762" y="5732859"/>
              <a:ext cx="311326" cy="846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291762" y="5732859"/>
                <a:ext cx="31132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597444" y="5558730"/>
              <a:ext cx="194733" cy="27282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597444" y="5558730"/>
                <a:ext cx="194733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926232" y="5459328"/>
              <a:ext cx="215900" cy="18047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926232" y="5459328"/>
                <a:ext cx="2159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1043355" y="5487880"/>
              <a:ext cx="81845" cy="2562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043355" y="5487880"/>
                <a:ext cx="81845" cy="256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755136" y="5780797"/>
              <a:ext cx="543631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755136" y="5780797"/>
                <a:ext cx="5436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874022" y="5865394"/>
              <a:ext cx="254530" cy="43708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874022" y="5865394"/>
                <a:ext cx="254530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609644" y="3242886"/>
              <a:ext cx="575733" cy="26789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609644" y="3242886"/>
                <a:ext cx="57573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444544" y="4303169"/>
              <a:ext cx="198966" cy="29327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444544" y="4303169"/>
                <a:ext cx="1989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643511" y="4286250"/>
              <a:ext cx="93133" cy="338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643511" y="4286250"/>
                <a:ext cx="93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713713" y="4367322"/>
              <a:ext cx="97719" cy="15756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713713" y="4367322"/>
                <a:ext cx="97719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846711" y="4478003"/>
              <a:ext cx="45156" cy="5921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846711" y="4478003"/>
                <a:ext cx="451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858000" y="4297529"/>
              <a:ext cx="141111" cy="40324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858000" y="4297529"/>
                <a:ext cx="141111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965244" y="4342648"/>
              <a:ext cx="110066" cy="5075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965244" y="4342648"/>
                <a:ext cx="1100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120466" y="4408563"/>
              <a:ext cx="155222" cy="1737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120466" y="4408563"/>
                <a:ext cx="155222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168444" y="4427245"/>
              <a:ext cx="70556" cy="15227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168444" y="4427245"/>
                <a:ext cx="7055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374466" y="4297529"/>
              <a:ext cx="86078" cy="31089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374466" y="4297529"/>
                <a:ext cx="860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556500" y="4328372"/>
              <a:ext cx="105833" cy="1778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556500" y="4328372"/>
                <a:ext cx="105833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430911" y="4226679"/>
              <a:ext cx="417689" cy="73634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430911" y="4226679"/>
                <a:ext cx="417689" cy="736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682088" y="4618998"/>
              <a:ext cx="65617" cy="11279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682088" y="4618998"/>
                <a:ext cx="6561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857066" y="4494922"/>
              <a:ext cx="161749" cy="5357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857066" y="4494922"/>
                <a:ext cx="16174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856361" y="4602079"/>
              <a:ext cx="175683" cy="1409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856361" y="4602079"/>
                <a:ext cx="17568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135584" y="4382126"/>
              <a:ext cx="357893" cy="33645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135584" y="4382126"/>
                <a:ext cx="357893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826073" y="5409980"/>
              <a:ext cx="393171" cy="40236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826073" y="5409980"/>
                <a:ext cx="393171" cy="402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305322" y="5668001"/>
              <a:ext cx="70555" cy="2544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05322" y="5668001"/>
                <a:ext cx="70555" cy="254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552266" y="5448049"/>
              <a:ext cx="141111" cy="31794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552266" y="5448049"/>
                <a:ext cx="141111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702902" y="5560845"/>
              <a:ext cx="165453" cy="17201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02902" y="5560845"/>
                <a:ext cx="16545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766755" y="5595036"/>
              <a:ext cx="56445" cy="38597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766755" y="5595036"/>
                <a:ext cx="56445" cy="385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811911" y="919287"/>
              <a:ext cx="8466" cy="1071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811911" y="919287"/>
                <a:ext cx="84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68727" y="327108"/>
              <a:ext cx="52917" cy="3754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68727" y="327108"/>
                <a:ext cx="52917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51466" y="287629"/>
              <a:ext cx="50800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51466" y="287629"/>
                <a:ext cx="508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00843" y="501942"/>
              <a:ext cx="44979" cy="1973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00843" y="501942"/>
                <a:ext cx="4497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322740" y="306664"/>
              <a:ext cx="133526" cy="17342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322740" y="306664"/>
                <a:ext cx="13352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337733" y="262250"/>
              <a:ext cx="158044" cy="24251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337733" y="262250"/>
                <a:ext cx="1580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540933" y="355307"/>
              <a:ext cx="107244" cy="2255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540933" y="355307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586088" y="274587"/>
              <a:ext cx="11289" cy="26119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586088" y="274587"/>
                <a:ext cx="11289" cy="261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725436" y="218542"/>
              <a:ext cx="202141" cy="41664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725436" y="218542"/>
                <a:ext cx="202141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975555" y="327108"/>
              <a:ext cx="135467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975555" y="327108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2037644" y="248151"/>
              <a:ext cx="33867" cy="23687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037644" y="248151"/>
                <a:ext cx="338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2180872" y="208672"/>
              <a:ext cx="119239" cy="23123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180872" y="208672"/>
                <a:ext cx="11923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2187222" y="295384"/>
              <a:ext cx="110066" cy="4864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187222" y="295384"/>
                <a:ext cx="110066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2415822" y="259430"/>
              <a:ext cx="111478" cy="253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415822" y="259430"/>
                <a:ext cx="1114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2393950" y="349667"/>
              <a:ext cx="140405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393950" y="349667"/>
                <a:ext cx="1404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2647244" y="153684"/>
              <a:ext cx="5644" cy="27776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647244" y="153684"/>
                <a:ext cx="5644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20372" y="800851"/>
              <a:ext cx="200378" cy="253792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20372" y="800851"/>
                <a:ext cx="200378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829733" y="885625"/>
              <a:ext cx="22578" cy="45664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29733" y="885625"/>
                <a:ext cx="22578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31333" y="836629"/>
              <a:ext cx="276578" cy="22929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31333" y="836629"/>
                <a:ext cx="276578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266472" y="798032"/>
              <a:ext cx="105128" cy="29044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266472" y="798032"/>
                <a:ext cx="105128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309511" y="908008"/>
              <a:ext cx="146755" cy="8459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309511" y="908008"/>
                <a:ext cx="14675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395588" y="860069"/>
              <a:ext cx="71967" cy="21501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395588" y="860069"/>
                <a:ext cx="71967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416755" y="829051"/>
              <a:ext cx="94545" cy="1804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416755" y="829051"/>
                <a:ext cx="94545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484488" y="826231"/>
              <a:ext cx="184150" cy="1438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484488" y="826231"/>
                <a:ext cx="18415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515180" y="936207"/>
              <a:ext cx="76553" cy="13517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515180" y="936207"/>
                <a:ext cx="7655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690158" y="781817"/>
              <a:ext cx="174625" cy="60275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690158" y="781817"/>
                <a:ext cx="174625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964266" y="868529"/>
              <a:ext cx="141111" cy="3383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964266" y="868529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939572" y="975685"/>
              <a:ext cx="188383" cy="11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939572" y="975685"/>
                <a:ext cx="18838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2156177" y="874169"/>
              <a:ext cx="138995" cy="2255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156177" y="874169"/>
                <a:ext cx="1389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2184400" y="814422"/>
              <a:ext cx="28222" cy="22330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184400" y="814422"/>
                <a:ext cx="28222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2277533" y="755733"/>
              <a:ext cx="149578" cy="34966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277533" y="755733"/>
                <a:ext cx="1495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13140" y="1511467"/>
              <a:ext cx="150460" cy="36834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13140" y="1511467"/>
                <a:ext cx="15046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835377" y="1543190"/>
              <a:ext cx="146756" cy="30384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35377" y="1543190"/>
                <a:ext cx="146756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35579" y="1691940"/>
              <a:ext cx="115887" cy="12407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5579" y="1691940"/>
                <a:ext cx="11588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22538" y="1490846"/>
              <a:ext cx="91017" cy="12495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22538" y="1490846"/>
                <a:ext cx="91017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236133" y="1494547"/>
              <a:ext cx="98778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236133" y="1494547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67177" y="1408188"/>
              <a:ext cx="25400" cy="20479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67177" y="1408188"/>
                <a:ext cx="254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379890" y="1635542"/>
              <a:ext cx="223132" cy="18699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379890" y="1635542"/>
                <a:ext cx="223132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452562" y="1494547"/>
              <a:ext cx="124354" cy="24956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452562" y="1494547"/>
                <a:ext cx="124354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507066" y="1675021"/>
              <a:ext cx="73378" cy="6767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507066" y="1675021"/>
                <a:ext cx="733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426633" y="1523451"/>
              <a:ext cx="91722" cy="13183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426633" y="1523451"/>
                <a:ext cx="91722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729316" y="1584784"/>
              <a:ext cx="178506" cy="4511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729316" y="1584784"/>
                <a:ext cx="17850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828800" y="1504064"/>
              <a:ext cx="22577" cy="29503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828800" y="1504064"/>
                <a:ext cx="22577" cy="29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955094" y="1517106"/>
              <a:ext cx="155928" cy="19739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955094" y="1517106"/>
                <a:ext cx="155928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2169583" y="1446256"/>
              <a:ext cx="105128" cy="25079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169583" y="1446256"/>
                <a:ext cx="105128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2283177" y="1357077"/>
              <a:ext cx="116417" cy="24462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283177" y="1357077"/>
                <a:ext cx="116417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2367844" y="1492961"/>
              <a:ext cx="19756" cy="55710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2367844" y="1492961"/>
                <a:ext cx="19756" cy="557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699911" y="2120565"/>
              <a:ext cx="33866" cy="25802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99911" y="2120565"/>
                <a:ext cx="3386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07155" y="2201461"/>
              <a:ext cx="218017" cy="20320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07155" y="2201461"/>
                <a:ext cx="218017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798159" y="2103646"/>
              <a:ext cx="65441" cy="5075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98159" y="2103646"/>
                <a:ext cx="6544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776111" y="2081087"/>
              <a:ext cx="158926" cy="37786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76111" y="2081087"/>
                <a:ext cx="15892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25525" y="2034735"/>
              <a:ext cx="278341" cy="32834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25525" y="2034735"/>
                <a:ext cx="278341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272293" y="2064167"/>
              <a:ext cx="183973" cy="3383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272293" y="2064167"/>
                <a:ext cx="18397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249362" y="2004244"/>
              <a:ext cx="144815" cy="29679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249362" y="2004244"/>
                <a:ext cx="144815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315155" y="2180841"/>
              <a:ext cx="33867" cy="16813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315155" y="2180841"/>
                <a:ext cx="3386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352902" y="2137485"/>
              <a:ext cx="83785" cy="28199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352902" y="2137485"/>
                <a:ext cx="8378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476022" y="2041608"/>
              <a:ext cx="151341" cy="27229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476022" y="2041608"/>
                <a:ext cx="151341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563511" y="2295399"/>
              <a:ext cx="172155" cy="9358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563511" y="2295399"/>
                <a:ext cx="172155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732844" y="2030328"/>
              <a:ext cx="101600" cy="2256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732844" y="2030328"/>
                <a:ext cx="1016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720850" y="1968996"/>
              <a:ext cx="136172" cy="4145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720850" y="1968996"/>
                <a:ext cx="136172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921580" y="2013409"/>
              <a:ext cx="121708" cy="5893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921580" y="2013409"/>
                <a:ext cx="121708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969911" y="2020987"/>
              <a:ext cx="290689" cy="31036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969911" y="2020987"/>
                <a:ext cx="290689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2223911" y="2024689"/>
              <a:ext cx="220133" cy="10433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2223911" y="2024689"/>
                <a:ext cx="22013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2206272" y="2156343"/>
              <a:ext cx="106539" cy="18946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2206272" y="2156343"/>
                <a:ext cx="106539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2383895" y="1918061"/>
              <a:ext cx="319793" cy="33151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2383895" y="1918061"/>
                <a:ext cx="319793" cy="331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2695222" y="2111224"/>
              <a:ext cx="14111" cy="48026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695222" y="2111224"/>
                <a:ext cx="14111" cy="480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2844800" y="2043547"/>
              <a:ext cx="216076" cy="26595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844800" y="2043547"/>
                <a:ext cx="216076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3177822" y="2075447"/>
              <a:ext cx="163689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3177822" y="2075447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3279422" y="1982390"/>
              <a:ext cx="11289" cy="25943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279422" y="1982390"/>
                <a:ext cx="112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3383844" y="1969701"/>
              <a:ext cx="239889" cy="22629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383844" y="1969701"/>
                <a:ext cx="239889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967140" y="4644377"/>
              <a:ext cx="173037" cy="28639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67140" y="4644377"/>
                <a:ext cx="173037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095022" y="4660415"/>
              <a:ext cx="252059" cy="17853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95022" y="4660415"/>
                <a:ext cx="25205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993775" y="4790131"/>
              <a:ext cx="305152" cy="29503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93775" y="4790131"/>
                <a:ext cx="305152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190977" y="4989639"/>
              <a:ext cx="58561" cy="7666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90977" y="4989639"/>
                <a:ext cx="58561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286933" y="4644201"/>
              <a:ext cx="195086" cy="69669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286933" y="4644201"/>
                <a:ext cx="195086" cy="696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302279" y="4824851"/>
              <a:ext cx="283809" cy="310894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302279" y="4824851"/>
                <a:ext cx="283809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613252" y="4734261"/>
              <a:ext cx="269170" cy="39038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613252" y="4734261"/>
                <a:ext cx="269170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845733" y="4720514"/>
              <a:ext cx="138289" cy="5639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845733" y="4720514"/>
                <a:ext cx="1382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866194" y="4616178"/>
              <a:ext cx="210961" cy="50899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866194" y="4616178"/>
                <a:ext cx="210961" cy="508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2082800" y="4609833"/>
              <a:ext cx="145344" cy="77617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082800" y="4609833"/>
                <a:ext cx="145344" cy="77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2020711" y="4767571"/>
              <a:ext cx="299155" cy="31389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020711" y="4767571"/>
                <a:ext cx="299155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2353733" y="4680154"/>
              <a:ext cx="26811" cy="15527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353733" y="4680154"/>
                <a:ext cx="26811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2276651" y="4615297"/>
              <a:ext cx="370593" cy="46052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276651" y="4615297"/>
                <a:ext cx="370593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2686755" y="4570531"/>
              <a:ext cx="48860" cy="15562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686755" y="4570531"/>
                <a:ext cx="48860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2559755" y="4731794"/>
              <a:ext cx="268111" cy="27635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559755" y="4731794"/>
                <a:ext cx="2681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2901244" y="4784491"/>
              <a:ext cx="11289" cy="11931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901244" y="4784491"/>
                <a:ext cx="11289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2964744" y="4575818"/>
              <a:ext cx="15522" cy="64945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964744" y="4575818"/>
                <a:ext cx="15522" cy="649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2905125" y="4782552"/>
              <a:ext cx="86430" cy="5639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2905125" y="4782552"/>
                <a:ext cx="8643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3070577" y="4617235"/>
              <a:ext cx="77611" cy="6380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070577" y="4617235"/>
                <a:ext cx="77611" cy="63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3060700" y="4743073"/>
              <a:ext cx="21166" cy="134651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060700" y="4743073"/>
                <a:ext cx="2116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3049411" y="4748713"/>
              <a:ext cx="223661" cy="180474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049411" y="4748713"/>
                <a:ext cx="22366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27288" y="5427604"/>
              <a:ext cx="22578" cy="370112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27288" y="5427604"/>
                <a:ext cx="22578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149702" y="5458271"/>
              <a:ext cx="317853" cy="27176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49702" y="5458271"/>
                <a:ext cx="317853" cy="271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666522" y="5362218"/>
              <a:ext cx="252589" cy="315124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666522" y="5362218"/>
                <a:ext cx="252589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994605" y="5470608"/>
              <a:ext cx="148343" cy="2255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994605" y="5470608"/>
                <a:ext cx="1483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1966383" y="5566485"/>
              <a:ext cx="218017" cy="2255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966383" y="5566485"/>
                <a:ext cx="2180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2184400" y="5408570"/>
              <a:ext cx="167393" cy="23687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184400" y="5408570"/>
                <a:ext cx="16739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2308577" y="5448049"/>
              <a:ext cx="124178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308577" y="5448049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2434166" y="5292249"/>
              <a:ext cx="94545" cy="50264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434166" y="5292249"/>
                <a:ext cx="94545" cy="50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1221316" y="5954398"/>
              <a:ext cx="195439" cy="31706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221316" y="5954398"/>
                <a:ext cx="195439" cy="317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1371600" y="5978190"/>
              <a:ext cx="141111" cy="3947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371600" y="5978190"/>
                <a:ext cx="141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1501422" y="6053446"/>
              <a:ext cx="77611" cy="15386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501422" y="6053446"/>
                <a:ext cx="77611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1614311" y="6136105"/>
              <a:ext cx="42333" cy="535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614311" y="6136105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1617133" y="6021546"/>
              <a:ext cx="130704" cy="283753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617133" y="6021546"/>
                <a:ext cx="13070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1682044" y="6023309"/>
              <a:ext cx="104422" cy="4511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682044" y="6023309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1879600" y="6043048"/>
              <a:ext cx="129822" cy="24039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879600" y="6043048"/>
                <a:ext cx="129822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1907822" y="6103676"/>
              <a:ext cx="107244" cy="15932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907822" y="6103676"/>
                <a:ext cx="10724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2122311" y="5989470"/>
              <a:ext cx="50800" cy="25097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122311" y="5989470"/>
                <a:ext cx="508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2243137" y="6017669"/>
              <a:ext cx="88018" cy="138704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243137" y="6017669"/>
                <a:ext cx="8801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2221088" y="5887953"/>
              <a:ext cx="285045" cy="51040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2221088" y="5887953"/>
                <a:ext cx="285045" cy="510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2432755" y="6158664"/>
              <a:ext cx="48860" cy="73318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2432755" y="6158664"/>
                <a:ext cx="4886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2545644" y="6028949"/>
              <a:ext cx="197556" cy="2537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2545644" y="6028949"/>
                <a:ext cx="197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2527829" y="6136105"/>
              <a:ext cx="204082" cy="423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2527829" y="6136105"/>
                <a:ext cx="204082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2802466" y="5935010"/>
              <a:ext cx="172156" cy="296971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2802466" y="5935010"/>
                <a:ext cx="172156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3038122" y="5969731"/>
              <a:ext cx="71966" cy="16443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038122" y="5969731"/>
                <a:ext cx="71966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3138311" y="6051508"/>
              <a:ext cx="77081" cy="62038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138311" y="6051508"/>
                <a:ext cx="7708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3285066" y="5896413"/>
              <a:ext cx="28222" cy="19175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3285066" y="5896413"/>
                <a:ext cx="282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3361266" y="5780973"/>
              <a:ext cx="93134" cy="30648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361266" y="5780973"/>
                <a:ext cx="93134" cy="306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1454855" y="6405229"/>
              <a:ext cx="283633" cy="323055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454855" y="6405229"/>
                <a:ext cx="283633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1857022" y="6477313"/>
              <a:ext cx="56444" cy="200213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857022" y="6477313"/>
                <a:ext cx="564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1966206" y="6526661"/>
              <a:ext cx="99660" cy="126367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966206" y="6526661"/>
                <a:ext cx="99660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2105377" y="6440654"/>
              <a:ext cx="94016" cy="25379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2105377" y="6440654"/>
                <a:ext cx="9401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2312105" y="6451934"/>
              <a:ext cx="131939" cy="73317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2312105" y="6451934"/>
                <a:ext cx="13193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2293937" y="6570369"/>
              <a:ext cx="172685" cy="1128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2293937" y="6570369"/>
                <a:ext cx="17268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2579511" y="6380555"/>
              <a:ext cx="180622" cy="28569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579511" y="6380555"/>
                <a:ext cx="18062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2805288" y="6440654"/>
              <a:ext cx="77082" cy="155270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2805288" y="6440654"/>
                <a:ext cx="77082" cy="155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2906888" y="6542171"/>
              <a:ext cx="87489" cy="56398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2906888" y="6542171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3005666" y="6444531"/>
              <a:ext cx="14111" cy="17095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3005666" y="6444531"/>
                <a:ext cx="1411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3087511" y="6314464"/>
              <a:ext cx="79022" cy="284105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3087511" y="6314464"/>
                <a:ext cx="7902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3225800" y="6463213"/>
              <a:ext cx="189088" cy="2255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3225800" y="6463213"/>
                <a:ext cx="1890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3395133" y="6365750"/>
              <a:ext cx="143933" cy="19704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3395133" y="6365750"/>
                <a:ext cx="143933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3510844" y="6367337"/>
              <a:ext cx="129822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3510844" y="6367337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3575755" y="6260180"/>
              <a:ext cx="149578" cy="538601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3575755" y="6260180"/>
                <a:ext cx="149578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3855155" y="6367337"/>
              <a:ext cx="104422" cy="1973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3855155" y="6367337"/>
                <a:ext cx="1044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3836811" y="6451934"/>
              <a:ext cx="136877" cy="1409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3836811" y="6451934"/>
                <a:ext cx="1368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4039658" y="6306708"/>
              <a:ext cx="156986" cy="177126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4039658" y="6306708"/>
                <a:ext cx="156986" cy="177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4230511" y="6260180"/>
              <a:ext cx="35277" cy="21995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4230511" y="6260180"/>
                <a:ext cx="3527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4278488" y="6418095"/>
              <a:ext cx="47978" cy="4229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278488" y="6418095"/>
                <a:ext cx="47978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4337755" y="6311115"/>
              <a:ext cx="14111" cy="17465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337755" y="6311115"/>
                <a:ext cx="14111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4385733" y="6169944"/>
              <a:ext cx="169333" cy="31018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385733" y="6169944"/>
                <a:ext cx="1693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墨迹 203"/>
              <p14:cNvContentPartPr/>
              <p14:nvPr/>
            </p14:nvContentPartPr>
            <p14:xfrm>
              <a:off x="4625622" y="5309874"/>
              <a:ext cx="132644" cy="29045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625622" y="5309874"/>
                <a:ext cx="132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5" name="墨迹 204"/>
              <p14:cNvContentPartPr/>
              <p14:nvPr/>
            </p14:nvContentPartPr>
            <p14:xfrm>
              <a:off x="4854222" y="5330318"/>
              <a:ext cx="84666" cy="29820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854222" y="5330318"/>
                <a:ext cx="84666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墨迹 205"/>
              <p14:cNvContentPartPr/>
              <p14:nvPr/>
            </p14:nvContentPartPr>
            <p14:xfrm>
              <a:off x="4974872" y="5338072"/>
              <a:ext cx="172861" cy="226474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974872" y="5338072"/>
                <a:ext cx="172861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7" name="墨迹 206"/>
              <p14:cNvContentPartPr/>
              <p14:nvPr/>
            </p14:nvContentPartPr>
            <p14:xfrm>
              <a:off x="5173133" y="5307054"/>
              <a:ext cx="103011" cy="30736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5173133" y="5307054"/>
                <a:ext cx="10301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8" name="墨迹 207"/>
              <p14:cNvContentPartPr/>
              <p14:nvPr/>
            </p14:nvContentPartPr>
            <p14:xfrm>
              <a:off x="4502679" y="5664300"/>
              <a:ext cx="774876" cy="7701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502679" y="5664300"/>
                <a:ext cx="774876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9" name="墨迹 208"/>
              <p14:cNvContentPartPr/>
              <p14:nvPr/>
            </p14:nvContentPartPr>
            <p14:xfrm>
              <a:off x="4587698" y="5780797"/>
              <a:ext cx="136702" cy="28763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87698" y="5780797"/>
                <a:ext cx="13670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0" name="墨迹 209"/>
              <p14:cNvContentPartPr/>
              <p14:nvPr/>
            </p14:nvContentPartPr>
            <p14:xfrm>
              <a:off x="4888088" y="5769518"/>
              <a:ext cx="62089" cy="23123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888088" y="5769518"/>
                <a:ext cx="620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1" name="墨迹 210"/>
              <p14:cNvContentPartPr/>
              <p14:nvPr/>
            </p14:nvContentPartPr>
            <p14:xfrm>
              <a:off x="5017911" y="5842835"/>
              <a:ext cx="83255" cy="11914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017911" y="5842835"/>
                <a:ext cx="83255" cy="119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2" name="墨迹 211"/>
              <p14:cNvContentPartPr/>
              <p14:nvPr/>
            </p14:nvContentPartPr>
            <p14:xfrm>
              <a:off x="5119511" y="5792077"/>
              <a:ext cx="94015" cy="24251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119511" y="5792077"/>
                <a:ext cx="9401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3" name="墨迹 212"/>
              <p14:cNvContentPartPr/>
              <p14:nvPr/>
            </p14:nvContentPartPr>
            <p14:xfrm>
              <a:off x="5321300" y="5622883"/>
              <a:ext cx="140581" cy="5075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5321300" y="5622883"/>
                <a:ext cx="14058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4" name="墨迹 213"/>
              <p14:cNvContentPartPr/>
              <p14:nvPr/>
            </p14:nvContentPartPr>
            <p14:xfrm>
              <a:off x="5308600" y="5730039"/>
              <a:ext cx="155222" cy="1410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308600" y="5730039"/>
                <a:ext cx="1552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5" name="墨迹 214"/>
              <p14:cNvContentPartPr/>
              <p14:nvPr/>
            </p14:nvContentPartPr>
            <p14:xfrm>
              <a:off x="5627511" y="5345828"/>
              <a:ext cx="11289" cy="271415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627511" y="5345828"/>
                <a:ext cx="11289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6" name="墨迹 215"/>
              <p14:cNvContentPartPr/>
              <p14:nvPr/>
            </p14:nvContentPartPr>
            <p14:xfrm>
              <a:off x="5425722" y="5696200"/>
              <a:ext cx="506588" cy="1127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5722" y="5696200"/>
                <a:ext cx="5065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7" name="墨迹 216"/>
              <p14:cNvContentPartPr/>
              <p14:nvPr/>
            </p14:nvContentPartPr>
            <p14:xfrm>
              <a:off x="5557661" y="5803356"/>
              <a:ext cx="75494" cy="10715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557661" y="5803356"/>
                <a:ext cx="7549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8" name="墨迹 217"/>
              <p14:cNvContentPartPr/>
              <p14:nvPr/>
            </p14:nvContentPartPr>
            <p14:xfrm>
              <a:off x="5692422" y="5786437"/>
              <a:ext cx="14111" cy="157915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692422" y="5786437"/>
                <a:ext cx="141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9" name="墨迹 218"/>
              <p14:cNvContentPartPr/>
              <p14:nvPr/>
            </p14:nvContentPartPr>
            <p14:xfrm>
              <a:off x="5729111" y="5880551"/>
              <a:ext cx="39511" cy="2996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729111" y="5880551"/>
                <a:ext cx="39511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墨迹 219"/>
              <p14:cNvContentPartPr/>
              <p14:nvPr/>
            </p14:nvContentPartPr>
            <p14:xfrm>
              <a:off x="5827888" y="5792077"/>
              <a:ext cx="2822" cy="10997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5827888" y="5792077"/>
                <a:ext cx="28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1" name="墨迹 220"/>
              <p14:cNvContentPartPr/>
              <p14:nvPr/>
            </p14:nvContentPartPr>
            <p14:xfrm>
              <a:off x="5856111" y="5736384"/>
              <a:ext cx="93133" cy="18540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5856111" y="5736384"/>
                <a:ext cx="9313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2" name="墨迹 221"/>
              <p14:cNvContentPartPr/>
              <p14:nvPr/>
            </p14:nvContentPartPr>
            <p14:xfrm>
              <a:off x="5361516" y="5955631"/>
              <a:ext cx="740128" cy="6203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361516" y="5955631"/>
                <a:ext cx="7401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3" name="墨迹 222"/>
              <p14:cNvContentPartPr/>
              <p14:nvPr/>
            </p14:nvContentPartPr>
            <p14:xfrm>
              <a:off x="5683955" y="6038466"/>
              <a:ext cx="39512" cy="18223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683955" y="6038466"/>
                <a:ext cx="39512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4" name="墨迹 223"/>
              <p14:cNvContentPartPr/>
              <p14:nvPr/>
            </p14:nvContentPartPr>
            <p14:xfrm>
              <a:off x="5805311" y="6006389"/>
              <a:ext cx="79904" cy="184175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805311" y="6006389"/>
                <a:ext cx="7990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5" name="墨迹 224"/>
              <p14:cNvContentPartPr/>
              <p14:nvPr/>
            </p14:nvContentPartPr>
            <p14:xfrm>
              <a:off x="5368572" y="6440654"/>
              <a:ext cx="205316" cy="3383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368572" y="6440654"/>
                <a:ext cx="2053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6" name="墨迹 225"/>
              <p14:cNvContentPartPr/>
              <p14:nvPr/>
            </p14:nvContentPartPr>
            <p14:xfrm>
              <a:off x="5378450" y="6547810"/>
              <a:ext cx="249061" cy="14100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5378450" y="6547810"/>
                <a:ext cx="24906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7" name="墨迹 226"/>
              <p14:cNvContentPartPr/>
              <p14:nvPr/>
            </p14:nvContentPartPr>
            <p14:xfrm>
              <a:off x="6132688" y="6177522"/>
              <a:ext cx="8467" cy="16161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6132688" y="6177522"/>
                <a:ext cx="846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8" name="墨迹 227"/>
              <p14:cNvContentPartPr/>
              <p14:nvPr/>
            </p14:nvContentPartPr>
            <p14:xfrm>
              <a:off x="5892094" y="6384256"/>
              <a:ext cx="469194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892094" y="6384256"/>
                <a:ext cx="4691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9" name="墨迹 228"/>
              <p14:cNvContentPartPr/>
              <p14:nvPr/>
            </p14:nvContentPartPr>
            <p14:xfrm>
              <a:off x="5966177" y="6519611"/>
              <a:ext cx="67734" cy="169194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966177" y="6519611"/>
                <a:ext cx="677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30" name="墨迹 229"/>
              <p14:cNvContentPartPr/>
              <p14:nvPr/>
            </p14:nvContentPartPr>
            <p14:xfrm>
              <a:off x="6071658" y="6601388"/>
              <a:ext cx="49742" cy="47938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6071658" y="6601388"/>
                <a:ext cx="4974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31" name="墨迹 230"/>
              <p14:cNvContentPartPr/>
              <p14:nvPr/>
            </p14:nvContentPartPr>
            <p14:xfrm>
              <a:off x="6167966" y="6506569"/>
              <a:ext cx="80434" cy="235815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167966" y="6506569"/>
                <a:ext cx="8043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2" name="墨迹 231"/>
              <p14:cNvContentPartPr/>
              <p14:nvPr/>
            </p14:nvContentPartPr>
            <p14:xfrm>
              <a:off x="6256866" y="6513972"/>
              <a:ext cx="141993" cy="389146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6256866" y="6513972"/>
                <a:ext cx="14199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3" name="墨迹 232"/>
              <p14:cNvContentPartPr/>
              <p14:nvPr/>
            </p14:nvContentPartPr>
            <p14:xfrm>
              <a:off x="7207955" y="6235506"/>
              <a:ext cx="270934" cy="304726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7207955" y="6235506"/>
                <a:ext cx="270934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4" name="墨迹 233"/>
              <p14:cNvContentPartPr/>
              <p14:nvPr/>
            </p14:nvContentPartPr>
            <p14:xfrm>
              <a:off x="7565496" y="6200081"/>
              <a:ext cx="193675" cy="357070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7565496" y="6200081"/>
                <a:ext cx="19367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5" name="墨迹 234"/>
              <p14:cNvContentPartPr/>
              <p14:nvPr/>
            </p14:nvContentPartPr>
            <p14:xfrm>
              <a:off x="7842955" y="6368747"/>
              <a:ext cx="273756" cy="36130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7842955" y="6368747"/>
                <a:ext cx="273756" cy="36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6" name="墨迹 235"/>
              <p14:cNvContentPartPr/>
              <p14:nvPr/>
            </p14:nvContentPartPr>
            <p14:xfrm>
              <a:off x="7890933" y="6457574"/>
              <a:ext cx="116240" cy="259431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890933" y="6457574"/>
                <a:ext cx="11624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7" name="墨迹 236"/>
              <p14:cNvContentPartPr/>
              <p14:nvPr/>
            </p14:nvContentPartPr>
            <p14:xfrm>
              <a:off x="7975600" y="6067017"/>
              <a:ext cx="160866" cy="190872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7975600" y="6067017"/>
                <a:ext cx="160866" cy="190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8" name="墨迹 237"/>
              <p14:cNvContentPartPr/>
              <p14:nvPr/>
            </p14:nvContentPartPr>
            <p14:xfrm>
              <a:off x="7984066" y="6113546"/>
              <a:ext cx="143934" cy="228412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7984066" y="6113546"/>
                <a:ext cx="143934" cy="228412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5">
            <p14:nvContentPartPr>
              <p14:cNvPr id="158" name="墨迹 157"/>
              <p14:cNvContentPartPr/>
              <p14:nvPr/>
            </p14:nvContentPartPr>
            <p14:xfrm>
              <a:off x="4420800" y="4879440"/>
              <a:ext cx="4781880" cy="1338480"/>
            </p14:xfrm>
          </p:contentPart>
        </mc:Choice>
        <mc:Fallback>
          <p:pic>
            <p:nvPicPr>
              <p:cNvPr id="158" name="墨迹 157"/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411440" y="4870080"/>
                <a:ext cx="4800600" cy="13572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60186" y="586539"/>
              <a:ext cx="223308" cy="22559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60186" y="586539"/>
                <a:ext cx="22330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45911" y="666906"/>
              <a:ext cx="73377" cy="29468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45911" y="666906"/>
                <a:ext cx="733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47511" y="857250"/>
              <a:ext cx="53622" cy="1691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47511" y="857250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26533" y="588478"/>
              <a:ext cx="94544" cy="27159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6533" y="588478"/>
                <a:ext cx="94544" cy="271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90222" y="585129"/>
              <a:ext cx="28222" cy="24674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90222" y="585129"/>
                <a:ext cx="2822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59177" y="419636"/>
              <a:ext cx="285045" cy="98185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59177" y="419636"/>
                <a:ext cx="285045" cy="981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82133" y="820238"/>
              <a:ext cx="118533" cy="13094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2133" y="820238"/>
                <a:ext cx="118533" cy="13094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640880" y="428400"/>
              <a:ext cx="9982800" cy="642960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31520" y="419040"/>
                <a:ext cx="10001520" cy="64483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39111" y="4235491"/>
              <a:ext cx="1598083" cy="83469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39111" y="4235491"/>
                <a:ext cx="159808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669866" y="2927057"/>
              <a:ext cx="1783645" cy="210928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69866" y="2927057"/>
                <a:ext cx="1783645" cy="210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454444" y="4979945"/>
              <a:ext cx="1783644" cy="1297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454444" y="4979945"/>
                <a:ext cx="17836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981244" y="4545680"/>
              <a:ext cx="84666" cy="56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981244" y="4545680"/>
                <a:ext cx="846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246533" y="4511842"/>
              <a:ext cx="1001889" cy="281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246533" y="4511842"/>
                <a:ext cx="1001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30266" y="4511842"/>
              <a:ext cx="262466" cy="93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30266" y="4511842"/>
                <a:ext cx="262466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41216" y="4491221"/>
              <a:ext cx="160161" cy="2626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41216" y="4491221"/>
                <a:ext cx="16016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58577" y="4511842"/>
              <a:ext cx="211667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58577" y="4511842"/>
                <a:ext cx="211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59333" y="4489282"/>
              <a:ext cx="778934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59333" y="4489282"/>
                <a:ext cx="778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009540" y="4475183"/>
              <a:ext cx="29104" cy="197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09540" y="4475183"/>
                <a:ext cx="291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483600" y="208672"/>
              <a:ext cx="16933" cy="1917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83600" y="208672"/>
                <a:ext cx="169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482188" y="170604"/>
              <a:ext cx="148167" cy="25520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482188" y="170604"/>
                <a:ext cx="148167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669866" y="253791"/>
              <a:ext cx="36336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669866" y="253791"/>
                <a:ext cx="3633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960555" y="169194"/>
              <a:ext cx="192441" cy="2030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960555" y="169194"/>
                <a:ext cx="192441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239955" y="169194"/>
              <a:ext cx="16934" cy="1889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239955" y="169194"/>
                <a:ext cx="169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217377" y="69616"/>
              <a:ext cx="189971" cy="3420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217377" y="69616"/>
                <a:ext cx="18997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001933" y="1060282"/>
              <a:ext cx="25400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001933" y="1060282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537200" y="520800"/>
              <a:ext cx="818444" cy="50564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537200" y="520800"/>
                <a:ext cx="818444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569633" y="919287"/>
              <a:ext cx="721078" cy="55270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569633" y="919287"/>
                <a:ext cx="721078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567288" y="547060"/>
              <a:ext cx="90312" cy="4725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67288" y="547060"/>
                <a:ext cx="90312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937022" y="843150"/>
              <a:ext cx="16933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37022" y="843150"/>
                <a:ext cx="16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7777" y="504762"/>
              <a:ext cx="135467" cy="60592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7777" y="504762"/>
                <a:ext cx="135467" cy="605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581400" y="532256"/>
              <a:ext cx="110066" cy="1417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581400" y="532256"/>
                <a:ext cx="11006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685822" y="513222"/>
              <a:ext cx="107244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685822" y="513222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323188" y="535781"/>
              <a:ext cx="117122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23188" y="535781"/>
                <a:ext cx="117122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358466" y="562394"/>
              <a:ext cx="73378" cy="1228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358466" y="562394"/>
                <a:ext cx="73378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445955" y="558340"/>
              <a:ext cx="102306" cy="9587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445955" y="558340"/>
                <a:ext cx="10230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55822" y="1009524"/>
              <a:ext cx="67733" cy="49418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55822" y="1009524"/>
                <a:ext cx="67733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16311" y="1011639"/>
              <a:ext cx="45155" cy="105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16311" y="1011639"/>
                <a:ext cx="45155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978400" y="1015164"/>
              <a:ext cx="120650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78400" y="1015164"/>
                <a:ext cx="12065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225800" y="936207"/>
              <a:ext cx="143933" cy="54424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225800" y="936207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166533" y="1322533"/>
              <a:ext cx="251178" cy="20691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166533" y="1322533"/>
                <a:ext cx="251178" cy="206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215511" y="3916842"/>
              <a:ext cx="244827" cy="37716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215511" y="3916842"/>
                <a:ext cx="244827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311467" y="4167814"/>
              <a:ext cx="214488" cy="1783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311467" y="4167814"/>
                <a:ext cx="21448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568869" y="2626385"/>
              <a:ext cx="93486" cy="31124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568869" y="2626385"/>
                <a:ext cx="93486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701867" y="2618806"/>
              <a:ext cx="268111" cy="33645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701867" y="2618806"/>
                <a:ext cx="268111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765367" y="2816552"/>
              <a:ext cx="60677" cy="8230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765367" y="2816552"/>
                <a:ext cx="6067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852377" y="3271085"/>
              <a:ext cx="2823" cy="6767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852377" y="3271085"/>
                <a:ext cx="28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15688" y="2956666"/>
              <a:ext cx="90312" cy="9235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15688" y="2956666"/>
                <a:ext cx="90312" cy="923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855200" y="4032458"/>
              <a:ext cx="50800" cy="144379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855200" y="4032458"/>
                <a:ext cx="50800" cy="1443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849555" y="5572125"/>
              <a:ext cx="28222" cy="33451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849555" y="5572125"/>
                <a:ext cx="282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566333" y="4169929"/>
              <a:ext cx="287161" cy="53366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566333" y="4169929"/>
                <a:ext cx="287161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941688" y="4181913"/>
              <a:ext cx="169334" cy="2707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941688" y="4181913"/>
                <a:ext cx="16933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5564716" y="4283430"/>
              <a:ext cx="573616" cy="47832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564716" y="4283430"/>
                <a:ext cx="573616" cy="478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008915" y="4982765"/>
              <a:ext cx="466196" cy="44448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08915" y="4982765"/>
                <a:ext cx="466196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466622" y="5975371"/>
              <a:ext cx="79022" cy="2834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66622" y="5975371"/>
                <a:ext cx="7902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2582333" y="5973255"/>
              <a:ext cx="59267" cy="30190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582333" y="5973255"/>
                <a:ext cx="59267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497137" y="6102266"/>
              <a:ext cx="200907" cy="45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497137" y="6102266"/>
                <a:ext cx="20090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748138" y="6082527"/>
              <a:ext cx="294217" cy="234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748138" y="6082527"/>
                <a:ext cx="2942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993848" y="5996520"/>
              <a:ext cx="131233" cy="20444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93848" y="5996520"/>
                <a:ext cx="131233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11688" y="5989470"/>
              <a:ext cx="214489" cy="16725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11688" y="5989470"/>
                <a:ext cx="21448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727979" y="5983830"/>
              <a:ext cx="187148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27979" y="5983830"/>
                <a:ext cx="18714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834518" y="6019784"/>
              <a:ext cx="20637" cy="11632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34518" y="6019784"/>
                <a:ext cx="2063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024488" y="5942589"/>
              <a:ext cx="22578" cy="405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24488" y="5942589"/>
                <a:ext cx="22578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3968044" y="5899233"/>
              <a:ext cx="79022" cy="1381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968044" y="5899233"/>
                <a:ext cx="790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041422" y="5927432"/>
              <a:ext cx="90311" cy="733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041422" y="5927432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605866" y="5978190"/>
              <a:ext cx="73378" cy="1748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05866" y="5978190"/>
                <a:ext cx="73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580113" y="6147384"/>
              <a:ext cx="166864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580113" y="6147384"/>
                <a:ext cx="1668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4780844" y="6079707"/>
              <a:ext cx="254000" cy="564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80844" y="6079707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020733" y="6012029"/>
              <a:ext cx="134761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020733" y="6012029"/>
                <a:ext cx="1347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4596870" y="6333498"/>
              <a:ext cx="104952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96870" y="6333498"/>
                <a:ext cx="10495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617155" y="6375796"/>
              <a:ext cx="8467" cy="10239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617155" y="6375796"/>
                <a:ext cx="8467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682066" y="6355352"/>
              <a:ext cx="14111" cy="13888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82066" y="6355352"/>
                <a:ext cx="14111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536016" y="6474493"/>
              <a:ext cx="253295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536016" y="6474493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890029" y="6372977"/>
              <a:ext cx="235126" cy="338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890029" y="6372977"/>
                <a:ext cx="2351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091288" y="6327858"/>
              <a:ext cx="138995" cy="18329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091288" y="6327858"/>
                <a:ext cx="13899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191955" y="6051508"/>
              <a:ext cx="191912" cy="6316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91955" y="6051508"/>
                <a:ext cx="191912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478058" y="6153024"/>
              <a:ext cx="140053" cy="112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78058" y="6153024"/>
                <a:ext cx="1400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469238" y="6282740"/>
              <a:ext cx="148872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69238" y="6282740"/>
                <a:ext cx="1488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750755" y="6250311"/>
              <a:ext cx="759178" cy="986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50755" y="6250311"/>
                <a:ext cx="759178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938962" y="5938007"/>
              <a:ext cx="150460" cy="2608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938962" y="5938007"/>
                <a:ext cx="150460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154333" y="6051508"/>
              <a:ext cx="76200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54333" y="6051508"/>
                <a:ext cx="762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264400" y="5989470"/>
              <a:ext cx="180622" cy="22065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64400" y="5989470"/>
                <a:ext cx="180622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030155" y="6364517"/>
              <a:ext cx="104996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030155" y="636451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7016044" y="6346716"/>
              <a:ext cx="169333" cy="28005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16044" y="6346716"/>
                <a:ext cx="169333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7188200" y="6389896"/>
              <a:ext cx="180975" cy="2326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188200" y="6389896"/>
                <a:ext cx="18097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7234413" y="6530891"/>
              <a:ext cx="75142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234413" y="6530891"/>
                <a:ext cx="751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7408333" y="6346716"/>
              <a:ext cx="47978" cy="39425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08333" y="6346716"/>
                <a:ext cx="47978" cy="394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7374466" y="6365927"/>
              <a:ext cx="81844" cy="8406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374466" y="6365927"/>
                <a:ext cx="81844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7439377" y="6361697"/>
              <a:ext cx="98778" cy="641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439377" y="6361697"/>
                <a:ext cx="98778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7488413" y="5745548"/>
              <a:ext cx="63853" cy="43567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488413" y="5745548"/>
                <a:ext cx="63853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7467600" y="5964091"/>
              <a:ext cx="206022" cy="21783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67600" y="5964091"/>
                <a:ext cx="206022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6477000" y="5546746"/>
              <a:ext cx="283103" cy="44554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477000" y="5546746"/>
                <a:ext cx="283103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333022" y="4094496"/>
              <a:ext cx="839611" cy="50828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33022" y="4094496"/>
                <a:ext cx="8396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449968" y="5202718"/>
              <a:ext cx="907520" cy="93479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49968" y="5202718"/>
                <a:ext cx="907520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789288" y="4643672"/>
              <a:ext cx="137231" cy="26824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789288" y="4643672"/>
                <a:ext cx="137231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753834" y="4931302"/>
              <a:ext cx="302507" cy="1762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753834" y="4931302"/>
                <a:ext cx="302507" cy="17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761066" y="4639442"/>
              <a:ext cx="227542" cy="4159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761066" y="4639442"/>
                <a:ext cx="227542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879600" y="4686676"/>
              <a:ext cx="16933" cy="25520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879600" y="4686676"/>
                <a:ext cx="169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760008" y="4641557"/>
              <a:ext cx="232480" cy="3947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760008" y="4641557"/>
                <a:ext cx="23248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873955" y="4697955"/>
              <a:ext cx="16933" cy="21431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873955" y="4697955"/>
                <a:ext cx="169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723495" y="4912268"/>
              <a:ext cx="305682" cy="4511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723495" y="4912268"/>
                <a:ext cx="30568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7597422" y="6361697"/>
              <a:ext cx="16933" cy="5357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597422" y="6361697"/>
                <a:ext cx="169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7524044" y="6367337"/>
              <a:ext cx="79022" cy="34191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524044" y="6367337"/>
                <a:ext cx="79022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7521222" y="6367337"/>
              <a:ext cx="81844" cy="10327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521222" y="6367337"/>
                <a:ext cx="81844" cy="103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7603066" y="6372977"/>
              <a:ext cx="84666" cy="422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603066" y="6372977"/>
                <a:ext cx="846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7401277" y="6344777"/>
              <a:ext cx="71967" cy="41487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401277" y="6344777"/>
                <a:ext cx="71967" cy="414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7373055" y="6358524"/>
              <a:ext cx="71967" cy="12707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373055" y="6358524"/>
                <a:ext cx="71967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7450666" y="6356057"/>
              <a:ext cx="121356" cy="4793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450666" y="6356057"/>
                <a:ext cx="121356" cy="479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4775"/>
            <a:ext cx="11349355" cy="2762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2514600"/>
            <a:ext cx="4739005" cy="412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" y="4117975"/>
            <a:ext cx="7321550" cy="2025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39111" y="4235491"/>
              <a:ext cx="1598083" cy="83469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39111" y="4235491"/>
                <a:ext cx="1598083" cy="83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669866" y="2927057"/>
              <a:ext cx="1783645" cy="210928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669866" y="2927057"/>
                <a:ext cx="1783645" cy="210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454444" y="4979945"/>
              <a:ext cx="1783644" cy="1297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454444" y="4979945"/>
                <a:ext cx="17836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981244" y="4545680"/>
              <a:ext cx="84666" cy="564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981244" y="4545680"/>
                <a:ext cx="846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246533" y="4511842"/>
              <a:ext cx="1001889" cy="281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246533" y="4511842"/>
                <a:ext cx="1001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30266" y="4511842"/>
              <a:ext cx="262466" cy="93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30266" y="4511842"/>
                <a:ext cx="262466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41216" y="4491221"/>
              <a:ext cx="160161" cy="2626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41216" y="4491221"/>
                <a:ext cx="16016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658577" y="4511842"/>
              <a:ext cx="211667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658577" y="4511842"/>
                <a:ext cx="211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59333" y="4489282"/>
              <a:ext cx="778934" cy="281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59333" y="4489282"/>
                <a:ext cx="778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009540" y="4475183"/>
              <a:ext cx="29104" cy="1973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09540" y="4475183"/>
                <a:ext cx="291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483600" y="208672"/>
              <a:ext cx="16933" cy="1917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483600" y="208672"/>
                <a:ext cx="169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482188" y="170604"/>
              <a:ext cx="148167" cy="25520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482188" y="170604"/>
                <a:ext cx="148167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669866" y="253791"/>
              <a:ext cx="363361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669866" y="253791"/>
                <a:ext cx="3633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960555" y="169194"/>
              <a:ext cx="192441" cy="2030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960555" y="169194"/>
                <a:ext cx="192441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239955" y="169194"/>
              <a:ext cx="16934" cy="1889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239955" y="169194"/>
                <a:ext cx="1693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217377" y="69616"/>
              <a:ext cx="189971" cy="34208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217377" y="69616"/>
                <a:ext cx="189971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001933" y="1060282"/>
              <a:ext cx="25400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001933" y="1060282"/>
                <a:ext cx="25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537200" y="520800"/>
              <a:ext cx="818444" cy="50564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537200" y="520800"/>
                <a:ext cx="818444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569633" y="919287"/>
              <a:ext cx="721078" cy="55270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569633" y="919287"/>
                <a:ext cx="721078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567288" y="547060"/>
              <a:ext cx="90312" cy="4725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67288" y="547060"/>
                <a:ext cx="90312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937022" y="843150"/>
              <a:ext cx="16933" cy="28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937022" y="843150"/>
                <a:ext cx="16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7777" y="504762"/>
              <a:ext cx="135467" cy="60592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7777" y="504762"/>
                <a:ext cx="135467" cy="605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581400" y="532256"/>
              <a:ext cx="110066" cy="1417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581400" y="532256"/>
                <a:ext cx="110066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685822" y="513222"/>
              <a:ext cx="107244" cy="8459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685822" y="513222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323188" y="535781"/>
              <a:ext cx="117122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23188" y="535781"/>
                <a:ext cx="117122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358466" y="562394"/>
              <a:ext cx="73378" cy="1228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358466" y="562394"/>
                <a:ext cx="73378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445955" y="558340"/>
              <a:ext cx="102306" cy="9587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445955" y="558340"/>
                <a:ext cx="10230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55822" y="1009524"/>
              <a:ext cx="67733" cy="49418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55822" y="1009524"/>
                <a:ext cx="67733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16311" y="1011639"/>
              <a:ext cx="45155" cy="1050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16311" y="1011639"/>
                <a:ext cx="45155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978400" y="1015164"/>
              <a:ext cx="120650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78400" y="1015164"/>
                <a:ext cx="12065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225800" y="936207"/>
              <a:ext cx="143933" cy="54424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225800" y="936207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166533" y="1322533"/>
              <a:ext cx="251178" cy="20691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166533" y="1322533"/>
                <a:ext cx="251178" cy="206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215511" y="3916842"/>
              <a:ext cx="244827" cy="37716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215511" y="3916842"/>
                <a:ext cx="244827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311467" y="4167814"/>
              <a:ext cx="214488" cy="1783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311467" y="4167814"/>
                <a:ext cx="214488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568869" y="2626385"/>
              <a:ext cx="93486" cy="31124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568869" y="2626385"/>
                <a:ext cx="93486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701867" y="2618806"/>
              <a:ext cx="268111" cy="33645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701867" y="2618806"/>
                <a:ext cx="268111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765367" y="2816552"/>
              <a:ext cx="60677" cy="8230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765367" y="2816552"/>
                <a:ext cx="60677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852377" y="3271085"/>
              <a:ext cx="2823" cy="6767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852377" y="3271085"/>
                <a:ext cx="28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15688" y="2956666"/>
              <a:ext cx="90312" cy="9235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15688" y="2956666"/>
                <a:ext cx="90312" cy="923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855200" y="4032458"/>
              <a:ext cx="50800" cy="144379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855200" y="4032458"/>
                <a:ext cx="50800" cy="1443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849555" y="5572125"/>
              <a:ext cx="28222" cy="33451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849555" y="5572125"/>
                <a:ext cx="28222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566333" y="4169929"/>
              <a:ext cx="287161" cy="53366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566333" y="4169929"/>
                <a:ext cx="287161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941688" y="4181913"/>
              <a:ext cx="169334" cy="27071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941688" y="4181913"/>
                <a:ext cx="16933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2466622" y="5975371"/>
              <a:ext cx="79022" cy="2834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466622" y="5975371"/>
                <a:ext cx="7902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2582333" y="5973255"/>
              <a:ext cx="59267" cy="30190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582333" y="5973255"/>
                <a:ext cx="59267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2497137" y="6102266"/>
              <a:ext cx="200907" cy="45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497137" y="6102266"/>
                <a:ext cx="20090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2748138" y="6082527"/>
              <a:ext cx="294217" cy="234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748138" y="6082527"/>
                <a:ext cx="29421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2993848" y="5996520"/>
              <a:ext cx="131233" cy="20444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93848" y="5996520"/>
                <a:ext cx="131233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3211688" y="5989470"/>
              <a:ext cx="214489" cy="16725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11688" y="5989470"/>
                <a:ext cx="21448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3727979" y="5983830"/>
              <a:ext cx="187148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27979" y="5983830"/>
                <a:ext cx="18714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3834518" y="6019784"/>
              <a:ext cx="20637" cy="11632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34518" y="6019784"/>
                <a:ext cx="2063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4024488" y="5942589"/>
              <a:ext cx="22578" cy="40500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24488" y="5942589"/>
                <a:ext cx="22578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3968044" y="5899233"/>
              <a:ext cx="79022" cy="13817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968044" y="5899233"/>
                <a:ext cx="7902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4041422" y="5927432"/>
              <a:ext cx="90311" cy="733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041422" y="5927432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4605866" y="5978190"/>
              <a:ext cx="73378" cy="1748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05866" y="5978190"/>
                <a:ext cx="733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4580113" y="6147384"/>
              <a:ext cx="166864" cy="2819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580113" y="6147384"/>
                <a:ext cx="1668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4780844" y="6079707"/>
              <a:ext cx="254000" cy="564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80844" y="6079707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5020733" y="6012029"/>
              <a:ext cx="134761" cy="16355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020733" y="6012029"/>
                <a:ext cx="13476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4596870" y="6333498"/>
              <a:ext cx="104952" cy="169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96870" y="6333498"/>
                <a:ext cx="10495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4617155" y="6375796"/>
              <a:ext cx="8467" cy="10239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617155" y="6375796"/>
                <a:ext cx="8467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4682066" y="6355352"/>
              <a:ext cx="14111" cy="13888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82066" y="6355352"/>
                <a:ext cx="14111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4536016" y="6474493"/>
              <a:ext cx="253295" cy="4511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536016" y="6474493"/>
                <a:ext cx="25329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4890029" y="6372977"/>
              <a:ext cx="235126" cy="338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890029" y="6372977"/>
                <a:ext cx="23512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5091288" y="6327858"/>
              <a:ext cx="138995" cy="18329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091288" y="6327858"/>
                <a:ext cx="138995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6191955" y="6051508"/>
              <a:ext cx="191912" cy="63165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191955" y="6051508"/>
                <a:ext cx="191912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6478058" y="6153024"/>
              <a:ext cx="140053" cy="1128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78058" y="6153024"/>
                <a:ext cx="1400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6469238" y="6282740"/>
              <a:ext cx="148872" cy="564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69238" y="6282740"/>
                <a:ext cx="1488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6750755" y="6250311"/>
              <a:ext cx="759178" cy="986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50755" y="6250311"/>
                <a:ext cx="759178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6938962" y="5938007"/>
              <a:ext cx="150460" cy="26084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938962" y="5938007"/>
                <a:ext cx="150460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7154333" y="6051508"/>
              <a:ext cx="76200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54333" y="6051508"/>
                <a:ext cx="762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7264400" y="5989470"/>
              <a:ext cx="180622" cy="22065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64400" y="5989470"/>
                <a:ext cx="180622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7030155" y="6364517"/>
              <a:ext cx="104996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030155" y="636451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7016044" y="6346716"/>
              <a:ext cx="169333" cy="28005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16044" y="6346716"/>
                <a:ext cx="169333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7188200" y="6389896"/>
              <a:ext cx="180975" cy="2326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188200" y="6389896"/>
                <a:ext cx="180975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7234413" y="6530891"/>
              <a:ext cx="75142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234413" y="6530891"/>
                <a:ext cx="751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7885288" y="6325038"/>
              <a:ext cx="104996" cy="5995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885288" y="632503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7408333" y="6346716"/>
              <a:ext cx="47978" cy="39425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08333" y="6346716"/>
                <a:ext cx="47978" cy="394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7374466" y="6365927"/>
              <a:ext cx="81844" cy="8406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374466" y="6365927"/>
                <a:ext cx="81844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7439377" y="6361697"/>
              <a:ext cx="98778" cy="6415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439377" y="6361697"/>
                <a:ext cx="98778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7488413" y="5745548"/>
              <a:ext cx="63853" cy="43567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488413" y="5745548"/>
                <a:ext cx="63853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7467600" y="5964091"/>
              <a:ext cx="206022" cy="21783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67600" y="5964091"/>
                <a:ext cx="206022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6477000" y="5546746"/>
              <a:ext cx="283103" cy="44554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477000" y="5546746"/>
                <a:ext cx="283103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333022" y="4094496"/>
              <a:ext cx="839611" cy="50828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33022" y="4094496"/>
                <a:ext cx="8396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449968" y="5202718"/>
              <a:ext cx="907520" cy="93479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49968" y="5202718"/>
                <a:ext cx="907520" cy="934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10289822" y="4163584"/>
              <a:ext cx="77081" cy="2960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289822" y="4163584"/>
                <a:ext cx="7708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10239022" y="4218572"/>
              <a:ext cx="138994" cy="9587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39022" y="4218572"/>
                <a:ext cx="13899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10201980" y="4133975"/>
              <a:ext cx="210080" cy="3031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01980" y="4133975"/>
                <a:ext cx="210080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10179050" y="4703595"/>
              <a:ext cx="210431" cy="25661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179050" y="4703595"/>
                <a:ext cx="21043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1322740" y="4088856"/>
              <a:ext cx="71437" cy="19686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322740" y="4088856"/>
                <a:ext cx="71437" cy="196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1284111" y="4130274"/>
              <a:ext cx="146755" cy="13059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284111" y="4130274"/>
                <a:ext cx="146755" cy="130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1452033" y="5538286"/>
              <a:ext cx="66322" cy="242512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452033" y="5538286"/>
                <a:ext cx="6632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1419577" y="5594684"/>
              <a:ext cx="155223" cy="14381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419577" y="5594684"/>
                <a:ext cx="15522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6604000" y="4678216"/>
              <a:ext cx="208844" cy="19192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604000" y="4678216"/>
                <a:ext cx="208844" cy="191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5115806" y="5343712"/>
              <a:ext cx="133526" cy="12830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115806" y="5343712"/>
                <a:ext cx="13352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3722511" y="4325728"/>
              <a:ext cx="217311" cy="3383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722511" y="4325728"/>
                <a:ext cx="217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3843866" y="4410325"/>
              <a:ext cx="16934" cy="36094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843866" y="4410325"/>
                <a:ext cx="1693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3932590" y="4372961"/>
              <a:ext cx="103187" cy="24039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932590" y="4372961"/>
                <a:ext cx="103187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4035777" y="4474302"/>
              <a:ext cx="73378" cy="6573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035777" y="4474302"/>
                <a:ext cx="733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4143022" y="4229851"/>
              <a:ext cx="56444" cy="7331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143022" y="4229851"/>
                <a:ext cx="564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4086577" y="4323613"/>
              <a:ext cx="212020" cy="31653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086577" y="4323613"/>
                <a:ext cx="21202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4103511" y="4540041"/>
              <a:ext cx="234244" cy="9023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103511" y="4540041"/>
                <a:ext cx="234244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4557006" y="4269330"/>
              <a:ext cx="26282" cy="37786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557006" y="4269330"/>
                <a:ext cx="2628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4572000" y="4310219"/>
              <a:ext cx="203200" cy="19316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572000" y="4310219"/>
                <a:ext cx="20320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4762500" y="4273736"/>
              <a:ext cx="142522" cy="28040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762500" y="4273736"/>
                <a:ext cx="142522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4893733" y="4444164"/>
              <a:ext cx="87489" cy="4793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893733" y="4444164"/>
                <a:ext cx="874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4967111" y="4162174"/>
              <a:ext cx="188030" cy="39284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967111" y="4162174"/>
                <a:ext cx="188030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4938888" y="4461083"/>
              <a:ext cx="318912" cy="18047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938888" y="4461083"/>
                <a:ext cx="31891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7953022" y="4489282"/>
              <a:ext cx="2562578" cy="5075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953022" y="4489282"/>
                <a:ext cx="25625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9714088" y="124075"/>
              <a:ext cx="160162" cy="1692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714088" y="124075"/>
                <a:ext cx="1601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9767711" y="163554"/>
              <a:ext cx="19756" cy="27353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767711" y="163554"/>
                <a:ext cx="1975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9907411" y="81072"/>
              <a:ext cx="169333" cy="35883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907411" y="81072"/>
                <a:ext cx="169333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9900355" y="201622"/>
              <a:ext cx="95956" cy="12266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900355" y="201622"/>
                <a:ext cx="959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10001955" y="236871"/>
              <a:ext cx="84667" cy="366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001955" y="236871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10103555" y="160029"/>
              <a:ext cx="16934" cy="11914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103555" y="160029"/>
                <a:ext cx="1693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10094736" y="101516"/>
              <a:ext cx="87841" cy="24462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094736" y="101516"/>
                <a:ext cx="87841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10222088" y="183293"/>
              <a:ext cx="33867" cy="13817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222088" y="183293"/>
                <a:ext cx="338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10301111" y="84597"/>
              <a:ext cx="112889" cy="26436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301111" y="84597"/>
                <a:ext cx="112889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10577688" y="276350"/>
              <a:ext cx="104996" cy="5995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577688" y="2763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10741377" y="91470"/>
              <a:ext cx="214488" cy="22999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741377" y="91470"/>
                <a:ext cx="214488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10857088" y="129010"/>
              <a:ext cx="122590" cy="11914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857088" y="129010"/>
                <a:ext cx="122590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10959923" y="44237"/>
              <a:ext cx="112007" cy="423866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959923" y="44237"/>
                <a:ext cx="112007" cy="423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11021836" y="25202"/>
              <a:ext cx="252942" cy="290626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021836" y="25202"/>
                <a:ext cx="252942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11277600" y="36658"/>
              <a:ext cx="56444" cy="43990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277600" y="36658"/>
                <a:ext cx="56444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11226800" y="40888"/>
              <a:ext cx="114652" cy="9728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226800" y="40888"/>
                <a:ext cx="11465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11317111" y="62037"/>
              <a:ext cx="110067" cy="7895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317111" y="62037"/>
                <a:ext cx="1100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11457339" y="87416"/>
              <a:ext cx="263349" cy="26383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457339" y="87416"/>
                <a:ext cx="263349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11669888" y="11279"/>
              <a:ext cx="230364" cy="42298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669888" y="11279"/>
                <a:ext cx="23036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11695288" y="270710"/>
              <a:ext cx="155223" cy="14663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695288" y="270710"/>
                <a:ext cx="15522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8427155" y="575259"/>
              <a:ext cx="90312" cy="239692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427155" y="575259"/>
                <a:ext cx="9031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8365066" y="789572"/>
              <a:ext cx="231422" cy="3947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365066" y="789572"/>
                <a:ext cx="2314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8672688" y="665496"/>
              <a:ext cx="174978" cy="11280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672688" y="665496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8794044" y="592179"/>
              <a:ext cx="112888" cy="18329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794044" y="592179"/>
                <a:ext cx="112888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9048044" y="620378"/>
              <a:ext cx="5644" cy="13817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048044" y="620378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9064977" y="654217"/>
              <a:ext cx="64912" cy="1127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064977" y="654217"/>
                <a:ext cx="649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9106781" y="569620"/>
              <a:ext cx="93663" cy="18963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106781" y="569620"/>
                <a:ext cx="93663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9279466" y="507582"/>
              <a:ext cx="150989" cy="383506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279466" y="507582"/>
                <a:ext cx="150989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9432043" y="518861"/>
              <a:ext cx="129646" cy="270711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432043" y="518861"/>
                <a:ext cx="12964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9508066" y="735465"/>
              <a:ext cx="14111" cy="935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508066" y="735465"/>
                <a:ext cx="14111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9697155" y="547060"/>
              <a:ext cx="50800" cy="40606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697155" y="547060"/>
                <a:ext cx="508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9677400" y="548470"/>
              <a:ext cx="70555" cy="9164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677400" y="548470"/>
                <a:ext cx="70555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9753600" y="552700"/>
              <a:ext cx="79022" cy="4793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753600" y="552700"/>
                <a:ext cx="790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8402461" y="1116680"/>
              <a:ext cx="123472" cy="22560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402461" y="1116680"/>
                <a:ext cx="1234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8427155" y="1150519"/>
              <a:ext cx="22578" cy="8741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427155" y="1150519"/>
                <a:ext cx="225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8497711" y="1111041"/>
              <a:ext cx="25400" cy="152274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8497711" y="1111041"/>
                <a:ext cx="254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8334022" y="1287284"/>
              <a:ext cx="214488" cy="2678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8334022" y="1287284"/>
                <a:ext cx="214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8683096" y="1132014"/>
              <a:ext cx="116593" cy="15386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8683096" y="1132014"/>
                <a:ext cx="11659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8750300" y="1201277"/>
              <a:ext cx="235655" cy="4511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8750300" y="1201277"/>
                <a:ext cx="2356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9090377" y="1135715"/>
              <a:ext cx="42334" cy="146282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090377" y="1135715"/>
                <a:ext cx="42334" cy="146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9104488" y="1178718"/>
              <a:ext cx="82550" cy="2819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104488" y="1178718"/>
                <a:ext cx="825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9166577" y="1105401"/>
              <a:ext cx="84667" cy="18822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166577" y="1105401"/>
                <a:ext cx="84667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9339968" y="1016574"/>
              <a:ext cx="110243" cy="17765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339968" y="1016574"/>
                <a:ext cx="11024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9285111" y="1189998"/>
              <a:ext cx="107244" cy="25661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285111" y="1189998"/>
                <a:ext cx="1072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9448094" y="1026444"/>
              <a:ext cx="137936" cy="24251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9448094" y="1026444"/>
                <a:ext cx="13793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9519355" y="1184358"/>
              <a:ext cx="25400" cy="20303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519355" y="1184358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9699977" y="1088481"/>
              <a:ext cx="42334" cy="36376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699977" y="1088481"/>
                <a:ext cx="42334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9683044" y="1037723"/>
              <a:ext cx="70556" cy="874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683044" y="1037723"/>
                <a:ext cx="705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9793111" y="1054643"/>
              <a:ext cx="62089" cy="4793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793111" y="1054643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7148688" y="690875"/>
              <a:ext cx="104996" cy="5995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148688" y="69087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3572933" y="535781"/>
              <a:ext cx="129822" cy="420165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572933" y="535781"/>
                <a:ext cx="12982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3691466" y="521681"/>
              <a:ext cx="2822" cy="1974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691466" y="521681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3552295" y="558340"/>
              <a:ext cx="150460" cy="47938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552295" y="558340"/>
                <a:ext cx="150460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3575755" y="516746"/>
              <a:ext cx="121356" cy="18117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75755" y="516746"/>
                <a:ext cx="121356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3708400" y="501942"/>
              <a:ext cx="160866" cy="8177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708400" y="501942"/>
                <a:ext cx="1608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4267905" y="530141"/>
              <a:ext cx="315383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267905" y="530141"/>
                <a:ext cx="3153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4549422" y="434264"/>
              <a:ext cx="194028" cy="239692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549422" y="434264"/>
                <a:ext cx="19402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4958115" y="990490"/>
              <a:ext cx="76729" cy="47938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958115" y="990490"/>
                <a:ext cx="76729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4897966" y="967226"/>
              <a:ext cx="74789" cy="17360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897966" y="967226"/>
                <a:ext cx="74789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4984044" y="975685"/>
              <a:ext cx="186972" cy="6767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4984044" y="975685"/>
                <a:ext cx="18697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3921301" y="1438149"/>
              <a:ext cx="366536" cy="39479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921301" y="1438149"/>
                <a:ext cx="36653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3876322" y="1363598"/>
              <a:ext cx="244122" cy="229646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876322" y="1363598"/>
                <a:ext cx="244122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6152444" y="3496677"/>
              <a:ext cx="14111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152444" y="3496677"/>
                <a:ext cx="14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4289777" y="3350042"/>
              <a:ext cx="22578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4289777" y="3350042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5257800" y="3350042"/>
              <a:ext cx="104995" cy="59958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5257800" y="3350042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3612444" y="2605588"/>
              <a:ext cx="11289" cy="9305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612444" y="2605588"/>
                <a:ext cx="11289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3771900" y="2641366"/>
              <a:ext cx="49388" cy="178535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771900" y="2641366"/>
                <a:ext cx="4938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3866444" y="2532271"/>
              <a:ext cx="129822" cy="33204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3866444" y="2532271"/>
                <a:ext cx="129822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3872088" y="2637312"/>
              <a:ext cx="56445" cy="15245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3872088" y="2637312"/>
                <a:ext cx="56445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4048477" y="2563995"/>
              <a:ext cx="153811" cy="21783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048477" y="2563995"/>
                <a:ext cx="153811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4131733" y="2593251"/>
              <a:ext cx="103011" cy="139233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4131733" y="2593251"/>
                <a:ext cx="103011" cy="139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4258204" y="2486447"/>
              <a:ext cx="57503" cy="253791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4258204" y="2486447"/>
                <a:ext cx="5750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4274961" y="2508125"/>
              <a:ext cx="251883" cy="554287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4274961" y="2508125"/>
                <a:ext cx="251883" cy="554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4568295" y="2519405"/>
              <a:ext cx="241477" cy="320235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4568295" y="2519405"/>
                <a:ext cx="241477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2169406" y="2972176"/>
              <a:ext cx="130705" cy="16919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169406" y="2972176"/>
                <a:ext cx="13070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2235200" y="3000375"/>
              <a:ext cx="22577" cy="194573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235200" y="3000375"/>
                <a:ext cx="2257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2376311" y="2970589"/>
              <a:ext cx="33866" cy="32023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376311" y="2970589"/>
                <a:ext cx="33866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2365022" y="2930934"/>
              <a:ext cx="50800" cy="8636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365022" y="2930934"/>
                <a:ext cx="50800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2415822" y="2955256"/>
              <a:ext cx="77082" cy="52873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415822" y="2955256"/>
                <a:ext cx="77082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2767188" y="3034213"/>
              <a:ext cx="32456" cy="17624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767188" y="3034213"/>
                <a:ext cx="32456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2788355" y="3042673"/>
              <a:ext cx="76200" cy="6485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788355" y="3042673"/>
                <a:ext cx="762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2839155" y="2982750"/>
              <a:ext cx="28222" cy="222772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839155" y="2982750"/>
                <a:ext cx="2822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2901244" y="3079332"/>
              <a:ext cx="67733" cy="108566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901244" y="3079332"/>
                <a:ext cx="67733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3028244" y="2881939"/>
              <a:ext cx="131939" cy="389146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028244" y="2881939"/>
                <a:ext cx="131939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3188052" y="2881939"/>
              <a:ext cx="139877" cy="246741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188052" y="2881939"/>
                <a:ext cx="1398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3251200" y="3047608"/>
              <a:ext cx="28222" cy="200918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251200" y="3047608"/>
                <a:ext cx="2822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1" name="墨迹 200"/>
              <p14:cNvContentPartPr/>
              <p14:nvPr/>
            </p14:nvContentPartPr>
            <p14:xfrm>
              <a:off x="3820583" y="2948206"/>
              <a:ext cx="85372" cy="24885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820583" y="2948206"/>
                <a:ext cx="85372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2" name="墨迹 201"/>
              <p14:cNvContentPartPr/>
              <p14:nvPr/>
            </p14:nvContentPartPr>
            <p14:xfrm>
              <a:off x="3907366" y="2963011"/>
              <a:ext cx="179211" cy="279875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907366" y="2963011"/>
                <a:ext cx="1792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3" name="墨迹 202"/>
              <p14:cNvContentPartPr/>
              <p14:nvPr/>
            </p14:nvContentPartPr>
            <p14:xfrm>
              <a:off x="3953227" y="3100305"/>
              <a:ext cx="45861" cy="72083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3953227" y="3100305"/>
                <a:ext cx="45861" cy="72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4" name="墨迹 203"/>
              <p14:cNvContentPartPr/>
              <p14:nvPr/>
            </p14:nvContentPartPr>
            <p14:xfrm>
              <a:off x="4169833" y="3028573"/>
              <a:ext cx="275167" cy="28199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169833" y="3028573"/>
                <a:ext cx="2751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5" name="墨迹 204"/>
              <p14:cNvContentPartPr/>
              <p14:nvPr/>
            </p14:nvContentPartPr>
            <p14:xfrm>
              <a:off x="4401079" y="2963716"/>
              <a:ext cx="113065" cy="166374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401079" y="2963716"/>
                <a:ext cx="11306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6" name="墨迹 205"/>
              <p14:cNvContentPartPr/>
              <p14:nvPr/>
            </p14:nvContentPartPr>
            <p14:xfrm>
              <a:off x="4594577" y="2887579"/>
              <a:ext cx="193675" cy="260135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594577" y="2887579"/>
                <a:ext cx="193675" cy="26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7" name="墨迹 206"/>
              <p14:cNvContentPartPr/>
              <p14:nvPr/>
            </p14:nvContentPartPr>
            <p14:xfrm>
              <a:off x="4645377" y="3011654"/>
              <a:ext cx="191911" cy="13394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645377" y="3011654"/>
                <a:ext cx="191911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" name="墨迹 207"/>
              <p14:cNvContentPartPr/>
              <p14:nvPr/>
            </p14:nvContentPartPr>
            <p14:xfrm>
              <a:off x="4984750" y="3022934"/>
              <a:ext cx="309738" cy="36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984750" y="3022934"/>
                <a:ext cx="30973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9" name="墨迹 208"/>
              <p14:cNvContentPartPr/>
              <p14:nvPr/>
            </p14:nvContentPartPr>
            <p14:xfrm>
              <a:off x="5226755" y="2957195"/>
              <a:ext cx="112889" cy="1728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5226755" y="2957195"/>
                <a:ext cx="112889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0" name="墨迹 209"/>
              <p14:cNvContentPartPr/>
              <p14:nvPr/>
            </p14:nvContentPartPr>
            <p14:xfrm>
              <a:off x="5407377" y="2878943"/>
              <a:ext cx="95956" cy="265775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5407377" y="2878943"/>
                <a:ext cx="95956" cy="265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墨迹 210"/>
              <p14:cNvContentPartPr/>
              <p14:nvPr/>
            </p14:nvContentPartPr>
            <p14:xfrm>
              <a:off x="5480755" y="2853740"/>
              <a:ext cx="211667" cy="372227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5480755" y="2853740"/>
                <a:ext cx="21166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2" name="墨迹 211"/>
              <p14:cNvContentPartPr/>
              <p14:nvPr/>
            </p14:nvContentPartPr>
            <p14:xfrm>
              <a:off x="5531555" y="3051133"/>
              <a:ext cx="42334" cy="129715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531555" y="3051133"/>
                <a:ext cx="4233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3" name="墨迹 212"/>
              <p14:cNvContentPartPr/>
              <p14:nvPr/>
            </p14:nvContentPartPr>
            <p14:xfrm>
              <a:off x="2375605" y="3361322"/>
              <a:ext cx="105833" cy="21995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2375605" y="3361322"/>
                <a:ext cx="10583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4" name="墨迹 213"/>
              <p14:cNvContentPartPr/>
              <p14:nvPr/>
            </p14:nvContentPartPr>
            <p14:xfrm>
              <a:off x="2335565" y="3581274"/>
              <a:ext cx="173390" cy="28199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2335565" y="3581274"/>
                <a:ext cx="17339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5" name="墨迹 214"/>
              <p14:cNvContentPartPr/>
              <p14:nvPr/>
            </p14:nvContentPartPr>
            <p14:xfrm>
              <a:off x="2951338" y="3479758"/>
              <a:ext cx="100895" cy="99401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951338" y="3479758"/>
                <a:ext cx="10089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6" name="墨迹 215"/>
              <p14:cNvContentPartPr/>
              <p14:nvPr/>
            </p14:nvContentPartPr>
            <p14:xfrm>
              <a:off x="3098800" y="3412080"/>
              <a:ext cx="28222" cy="193868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098800" y="3412080"/>
                <a:ext cx="2822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7" name="墨迹 216"/>
              <p14:cNvContentPartPr/>
              <p14:nvPr/>
            </p14:nvContentPartPr>
            <p14:xfrm>
              <a:off x="3115733" y="3510777"/>
              <a:ext cx="67733" cy="3665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115733" y="3510777"/>
                <a:ext cx="6773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8" name="墨迹 217"/>
              <p14:cNvContentPartPr/>
              <p14:nvPr/>
            </p14:nvContentPartPr>
            <p14:xfrm>
              <a:off x="3175000" y="3381766"/>
              <a:ext cx="42333" cy="35460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175000" y="3381766"/>
                <a:ext cx="42333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9" name="墨迹 218"/>
              <p14:cNvContentPartPr/>
              <p14:nvPr/>
            </p14:nvContentPartPr>
            <p14:xfrm>
              <a:off x="3268133" y="3547435"/>
              <a:ext cx="11289" cy="81777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268133" y="3547435"/>
                <a:ext cx="112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0" name="墨迹 219"/>
              <p14:cNvContentPartPr/>
              <p14:nvPr/>
            </p14:nvContentPartPr>
            <p14:xfrm>
              <a:off x="3563055" y="3361322"/>
              <a:ext cx="122767" cy="15791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563055" y="3361322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1" name="墨迹 220"/>
              <p14:cNvContentPartPr/>
              <p14:nvPr/>
            </p14:nvContentPartPr>
            <p14:xfrm>
              <a:off x="3589866" y="3575634"/>
              <a:ext cx="25400" cy="3101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3589866" y="3575634"/>
                <a:ext cx="25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2" name="墨迹 221"/>
              <p14:cNvContentPartPr/>
              <p14:nvPr/>
            </p14:nvContentPartPr>
            <p14:xfrm>
              <a:off x="4428066" y="3338763"/>
              <a:ext cx="130528" cy="3383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428066" y="3338763"/>
                <a:ext cx="13052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3" name="墨迹 222"/>
              <p14:cNvContentPartPr/>
              <p14:nvPr/>
            </p14:nvContentPartPr>
            <p14:xfrm>
              <a:off x="4492977" y="3366962"/>
              <a:ext cx="22578" cy="14381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492977" y="3366962"/>
                <a:ext cx="225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4" name="墨迹 223"/>
              <p14:cNvContentPartPr/>
              <p14:nvPr/>
            </p14:nvContentPartPr>
            <p14:xfrm>
              <a:off x="4597400" y="3335943"/>
              <a:ext cx="42333" cy="307369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597400" y="3335943"/>
                <a:ext cx="4233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5" name="墨迹 224"/>
              <p14:cNvContentPartPr/>
              <p14:nvPr/>
            </p14:nvContentPartPr>
            <p14:xfrm>
              <a:off x="4574822" y="3324663"/>
              <a:ext cx="31044" cy="8459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574822" y="3324663"/>
                <a:ext cx="310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6" name="墨迹 225"/>
              <p14:cNvContentPartPr/>
              <p14:nvPr/>
            </p14:nvContentPartPr>
            <p14:xfrm>
              <a:off x="4639733" y="3316204"/>
              <a:ext cx="84667" cy="59217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4639733" y="3316204"/>
                <a:ext cx="84667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7" name="墨迹 226"/>
              <p14:cNvContentPartPr/>
              <p14:nvPr/>
            </p14:nvContentPartPr>
            <p14:xfrm>
              <a:off x="5022144" y="3381061"/>
              <a:ext cx="112889" cy="13253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5022144" y="3381061"/>
                <a:ext cx="1128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8" name="墨迹 227"/>
              <p14:cNvContentPartPr/>
              <p14:nvPr/>
            </p14:nvContentPartPr>
            <p14:xfrm>
              <a:off x="5164666" y="3350042"/>
              <a:ext cx="84667" cy="16161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164666" y="3350042"/>
                <a:ext cx="8466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9" name="墨迹 228"/>
              <p14:cNvContentPartPr/>
              <p14:nvPr/>
            </p14:nvContentPartPr>
            <p14:xfrm>
              <a:off x="5232400" y="3316204"/>
              <a:ext cx="45155" cy="219952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232400" y="3316204"/>
                <a:ext cx="4515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0" name="墨迹 229"/>
              <p14:cNvContentPartPr/>
              <p14:nvPr/>
            </p14:nvContentPartPr>
            <p14:xfrm>
              <a:off x="5266266" y="3407850"/>
              <a:ext cx="90311" cy="113501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5266266" y="3407850"/>
                <a:ext cx="90311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1" name="墨迹 230"/>
              <p14:cNvContentPartPr/>
              <p14:nvPr/>
            </p14:nvContentPartPr>
            <p14:xfrm>
              <a:off x="5429955" y="3291882"/>
              <a:ext cx="50800" cy="342970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5429955" y="3291882"/>
                <a:ext cx="50800" cy="342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2" name="墨迹 231"/>
              <p14:cNvContentPartPr/>
              <p14:nvPr/>
            </p14:nvContentPartPr>
            <p14:xfrm>
              <a:off x="5418666" y="3298579"/>
              <a:ext cx="59266" cy="6838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5418666" y="3298579"/>
                <a:ext cx="59266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3" name="墨迹 232"/>
              <p14:cNvContentPartPr/>
              <p14:nvPr/>
            </p14:nvContentPartPr>
            <p14:xfrm>
              <a:off x="5486400" y="3316204"/>
              <a:ext cx="50800" cy="3101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5486400" y="3316204"/>
                <a:ext cx="5080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4" name="墨迹 233"/>
              <p14:cNvContentPartPr/>
              <p14:nvPr/>
            </p14:nvContentPartPr>
            <p14:xfrm>
              <a:off x="5943600" y="3321843"/>
              <a:ext cx="71437" cy="5075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5943600" y="3321843"/>
                <a:ext cx="714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5" name="墨迹 234"/>
              <p14:cNvContentPartPr/>
              <p14:nvPr/>
            </p14:nvContentPartPr>
            <p14:xfrm>
              <a:off x="5872515" y="3457198"/>
              <a:ext cx="40040" cy="3665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5872515" y="3457198"/>
                <a:ext cx="4004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6" name="墨迹 235"/>
              <p14:cNvContentPartPr/>
              <p14:nvPr/>
            </p14:nvContentPartPr>
            <p14:xfrm>
              <a:off x="6056488" y="3491037"/>
              <a:ext cx="33867" cy="2819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6056488" y="3491037"/>
                <a:ext cx="338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7" name="墨迹 236"/>
              <p14:cNvContentPartPr/>
              <p14:nvPr/>
            </p14:nvContentPartPr>
            <p14:xfrm>
              <a:off x="6209065" y="3350747"/>
              <a:ext cx="112712" cy="123371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6209065" y="3350747"/>
                <a:ext cx="112712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8" name="墨迹 237"/>
              <p14:cNvContentPartPr/>
              <p14:nvPr/>
            </p14:nvContentPartPr>
            <p14:xfrm>
              <a:off x="6366933" y="3310564"/>
              <a:ext cx="28222" cy="166903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366933" y="3310564"/>
                <a:ext cx="28222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9" name="墨迹 238"/>
              <p14:cNvContentPartPr/>
              <p14:nvPr/>
            </p14:nvContentPartPr>
            <p14:xfrm>
              <a:off x="6389511" y="3366962"/>
              <a:ext cx="56444" cy="2255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6389511" y="3366962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0" name="墨迹 239"/>
              <p14:cNvContentPartPr/>
              <p14:nvPr/>
            </p14:nvContentPartPr>
            <p14:xfrm>
              <a:off x="6429022" y="3257691"/>
              <a:ext cx="50800" cy="368702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6429022" y="3257691"/>
                <a:ext cx="5080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1" name="墨迹 240"/>
              <p14:cNvContentPartPr/>
              <p14:nvPr/>
            </p14:nvContentPartPr>
            <p14:xfrm>
              <a:off x="6547555" y="3427237"/>
              <a:ext cx="33867" cy="11737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6547555" y="3427237"/>
                <a:ext cx="33867" cy="117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2" name="墨迹 241"/>
              <p14:cNvContentPartPr/>
              <p14:nvPr/>
            </p14:nvContentPartPr>
            <p14:xfrm>
              <a:off x="6654800" y="3344402"/>
              <a:ext cx="116593" cy="172014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6654800" y="3344402"/>
                <a:ext cx="11659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3" name="墨迹 242"/>
              <p14:cNvContentPartPr/>
              <p14:nvPr/>
            </p14:nvContentPartPr>
            <p14:xfrm>
              <a:off x="6835422" y="3372601"/>
              <a:ext cx="101600" cy="12407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6835422" y="3372601"/>
                <a:ext cx="1016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4" name="墨迹 243"/>
              <p14:cNvContentPartPr/>
              <p14:nvPr/>
            </p14:nvContentPartPr>
            <p14:xfrm>
              <a:off x="2377016" y="3840705"/>
              <a:ext cx="136878" cy="22559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2377016" y="3840705"/>
                <a:ext cx="1368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5" name="墨迹 244"/>
              <p14:cNvContentPartPr/>
              <p14:nvPr/>
            </p14:nvContentPartPr>
            <p14:xfrm>
              <a:off x="2410177" y="3861678"/>
              <a:ext cx="16934" cy="108743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2410177" y="3861678"/>
                <a:ext cx="16934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6" name="墨迹 245"/>
              <p14:cNvContentPartPr/>
              <p14:nvPr/>
            </p14:nvContentPartPr>
            <p14:xfrm>
              <a:off x="2477911" y="3863264"/>
              <a:ext cx="5644" cy="22559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2477911" y="3863264"/>
                <a:ext cx="56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7" name="墨迹 246"/>
              <p14:cNvContentPartPr/>
              <p14:nvPr/>
            </p14:nvContentPartPr>
            <p14:xfrm>
              <a:off x="2357613" y="4095906"/>
              <a:ext cx="255764" cy="26789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2357613" y="4095906"/>
                <a:ext cx="25576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8" name="墨迹 247"/>
              <p14:cNvContentPartPr/>
              <p14:nvPr/>
            </p14:nvContentPartPr>
            <p14:xfrm>
              <a:off x="2449688" y="3882475"/>
              <a:ext cx="14993" cy="175362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2449688" y="3882475"/>
                <a:ext cx="14993" cy="175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9" name="墨迹 248"/>
              <p14:cNvContentPartPr/>
              <p14:nvPr/>
            </p14:nvContentPartPr>
            <p14:xfrm>
              <a:off x="2918530" y="3939402"/>
              <a:ext cx="92781" cy="143815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2918530" y="3939402"/>
                <a:ext cx="92781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50" name="墨迹 249"/>
              <p14:cNvContentPartPr/>
              <p14:nvPr/>
            </p14:nvContentPartPr>
            <p14:xfrm>
              <a:off x="3048000" y="3914023"/>
              <a:ext cx="26811" cy="15861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3048000" y="3914023"/>
                <a:ext cx="26811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1" name="墨迹 250"/>
              <p14:cNvContentPartPr/>
              <p14:nvPr/>
            </p14:nvContentPartPr>
            <p14:xfrm>
              <a:off x="3053644" y="3976060"/>
              <a:ext cx="67733" cy="45119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3053644" y="3976060"/>
                <a:ext cx="677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2" name="墨迹 251"/>
              <p14:cNvContentPartPr/>
              <p14:nvPr/>
            </p14:nvContentPartPr>
            <p14:xfrm>
              <a:off x="3098800" y="3880360"/>
              <a:ext cx="50800" cy="352311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3098800" y="3880360"/>
                <a:ext cx="50800" cy="352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3" name="墨迹 252"/>
              <p14:cNvContentPartPr/>
              <p14:nvPr/>
            </p14:nvContentPartPr>
            <p14:xfrm>
              <a:off x="3149600" y="4017830"/>
              <a:ext cx="107244" cy="11403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3149600" y="4017830"/>
                <a:ext cx="107244" cy="114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4" name="墨迹 253"/>
              <p14:cNvContentPartPr/>
              <p14:nvPr/>
            </p14:nvContentPartPr>
            <p14:xfrm>
              <a:off x="3369733" y="3932881"/>
              <a:ext cx="135467" cy="181355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3369733" y="3932881"/>
                <a:ext cx="135467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5" name="墨迹 254"/>
              <p14:cNvContentPartPr/>
              <p14:nvPr/>
            </p14:nvContentPartPr>
            <p14:xfrm>
              <a:off x="3623733" y="3959141"/>
              <a:ext cx="100189" cy="131830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3623733" y="3959141"/>
                <a:ext cx="100189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6" name="墨迹 255"/>
              <p14:cNvContentPartPr/>
              <p14:nvPr/>
            </p14:nvContentPartPr>
            <p14:xfrm>
              <a:off x="4425244" y="3857625"/>
              <a:ext cx="150459" cy="28198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4425244" y="3857625"/>
                <a:ext cx="150459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7" name="墨迹 256"/>
              <p14:cNvContentPartPr/>
              <p14:nvPr/>
            </p14:nvContentPartPr>
            <p14:xfrm>
              <a:off x="4498622" y="3885823"/>
              <a:ext cx="28222" cy="135356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4498622" y="3885823"/>
                <a:ext cx="282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8" name="墨迹 257"/>
              <p14:cNvContentPartPr/>
              <p14:nvPr/>
            </p14:nvContentPartPr>
            <p14:xfrm>
              <a:off x="4625622" y="3818146"/>
              <a:ext cx="31044" cy="284810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4625622" y="3818146"/>
                <a:ext cx="310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9" name="墨迹 258"/>
              <p14:cNvContentPartPr/>
              <p14:nvPr/>
            </p14:nvContentPartPr>
            <p14:xfrm>
              <a:off x="4591755" y="3813035"/>
              <a:ext cx="53622" cy="69968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4591755" y="3813035"/>
                <a:ext cx="53622" cy="69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60" name="墨迹 259"/>
              <p14:cNvContentPartPr/>
              <p14:nvPr/>
            </p14:nvContentPartPr>
            <p14:xfrm>
              <a:off x="4639733" y="3818146"/>
              <a:ext cx="67733" cy="53578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4639733" y="3818146"/>
                <a:ext cx="677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61" name="墨迹 260"/>
              <p14:cNvContentPartPr/>
              <p14:nvPr/>
            </p14:nvContentPartPr>
            <p14:xfrm>
              <a:off x="4984044" y="3902743"/>
              <a:ext cx="22578" cy="11279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4984044" y="3902743"/>
                <a:ext cx="225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2" name="墨迹 261"/>
              <p14:cNvContentPartPr/>
              <p14:nvPr/>
            </p14:nvContentPartPr>
            <p14:xfrm>
              <a:off x="5000977" y="3914023"/>
              <a:ext cx="76200" cy="33838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5000977" y="3914023"/>
                <a:ext cx="76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3" name="墨迹 262"/>
              <p14:cNvContentPartPr/>
              <p14:nvPr/>
            </p14:nvContentPartPr>
            <p14:xfrm>
              <a:off x="5051777" y="3826606"/>
              <a:ext cx="45156" cy="18893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5051777" y="3826606"/>
                <a:ext cx="4515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4" name="墨迹 263"/>
              <p14:cNvContentPartPr/>
              <p14:nvPr/>
            </p14:nvContentPartPr>
            <p14:xfrm>
              <a:off x="5108222" y="3927593"/>
              <a:ext cx="70555" cy="9147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5108222" y="3927593"/>
                <a:ext cx="70555" cy="91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5" name="墨迹 264"/>
              <p14:cNvContentPartPr/>
              <p14:nvPr/>
            </p14:nvContentPartPr>
            <p14:xfrm>
              <a:off x="5291666" y="3773027"/>
              <a:ext cx="47978" cy="318649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5291666" y="3773027"/>
                <a:ext cx="479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6" name="墨迹 265"/>
              <p14:cNvContentPartPr/>
              <p14:nvPr/>
            </p14:nvContentPartPr>
            <p14:xfrm>
              <a:off x="5243688" y="3976060"/>
              <a:ext cx="160867" cy="16003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5243688" y="3976060"/>
                <a:ext cx="160867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7" name="墨迹 266"/>
              <p14:cNvContentPartPr/>
              <p14:nvPr/>
            </p14:nvContentPartPr>
            <p14:xfrm>
              <a:off x="10027002" y="5041983"/>
              <a:ext cx="56798" cy="219247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10027002" y="5041983"/>
                <a:ext cx="56798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8" name="墨迹 267"/>
              <p14:cNvContentPartPr/>
              <p14:nvPr/>
            </p14:nvContentPartPr>
            <p14:xfrm>
              <a:off x="10109200" y="5064542"/>
              <a:ext cx="81138" cy="70498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10109200" y="5064542"/>
                <a:ext cx="8113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9" name="墨迹 268"/>
              <p14:cNvContentPartPr/>
              <p14:nvPr/>
            </p14:nvContentPartPr>
            <p14:xfrm>
              <a:off x="10109200" y="5106136"/>
              <a:ext cx="172155" cy="215017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10109200" y="5106136"/>
                <a:ext cx="172155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70" name="墨迹 269"/>
              <p14:cNvContentPartPr/>
              <p14:nvPr/>
            </p14:nvContentPartPr>
            <p14:xfrm>
              <a:off x="10150651" y="5226510"/>
              <a:ext cx="31926" cy="49525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0150651" y="5226510"/>
                <a:ext cx="31926" cy="4952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/>
              <p14:cNvContentPartPr/>
              <p14:nvPr/>
            </p14:nvContentPartPr>
            <p14:xfrm>
              <a:off x="6858000" y="3299284"/>
              <a:ext cx="8466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58000" y="3299284"/>
                <a:ext cx="8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墨迹 30"/>
              <p14:cNvContentPartPr/>
              <p14:nvPr/>
            </p14:nvContentPartPr>
            <p14:xfrm>
              <a:off x="1803400" y="558340"/>
              <a:ext cx="64911" cy="54424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803400" y="558340"/>
                <a:ext cx="64911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2" name="墨迹 31"/>
              <p14:cNvContentPartPr/>
              <p14:nvPr/>
            </p14:nvContentPartPr>
            <p14:xfrm>
              <a:off x="1776236" y="1146994"/>
              <a:ext cx="46919" cy="5287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776236" y="1146994"/>
                <a:ext cx="46919" cy="52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墨迹 32"/>
              <p14:cNvContentPartPr/>
              <p14:nvPr/>
            </p14:nvContentPartPr>
            <p14:xfrm>
              <a:off x="1708150" y="1206917"/>
              <a:ext cx="131938" cy="2872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708150" y="1206917"/>
                <a:ext cx="131938" cy="287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墨迹 33"/>
              <p14:cNvContentPartPr/>
              <p14:nvPr/>
            </p14:nvContentPartPr>
            <p14:xfrm>
              <a:off x="1742722" y="1268250"/>
              <a:ext cx="136878" cy="2224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742722" y="1268250"/>
                <a:ext cx="136878" cy="222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墨迹 34"/>
              <p14:cNvContentPartPr/>
              <p14:nvPr/>
            </p14:nvContentPartPr>
            <p14:xfrm>
              <a:off x="1862666" y="391085"/>
              <a:ext cx="28222" cy="19545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862666" y="391085"/>
                <a:ext cx="28222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墨迹 35"/>
              <p14:cNvContentPartPr/>
              <p14:nvPr/>
            </p14:nvContentPartPr>
            <p14:xfrm>
              <a:off x="1845733" y="310189"/>
              <a:ext cx="163689" cy="27071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845733" y="310189"/>
                <a:ext cx="16368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墨迹 36"/>
              <p14:cNvContentPartPr/>
              <p14:nvPr/>
            </p14:nvContentPartPr>
            <p14:xfrm>
              <a:off x="1405466" y="544240"/>
              <a:ext cx="626534" cy="29609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405466" y="544240"/>
                <a:ext cx="62653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墨迹 37"/>
              <p14:cNvContentPartPr/>
              <p14:nvPr/>
            </p14:nvContentPartPr>
            <p14:xfrm>
              <a:off x="2088444" y="465283"/>
              <a:ext cx="502356" cy="5921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088444" y="465283"/>
                <a:ext cx="5023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墨迹 38"/>
              <p14:cNvContentPartPr/>
              <p14:nvPr/>
            </p14:nvContentPartPr>
            <p14:xfrm>
              <a:off x="1179688" y="744453"/>
              <a:ext cx="2000956" cy="49066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79688" y="744453"/>
                <a:ext cx="200095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0" name="墨迹 39"/>
              <p14:cNvContentPartPr/>
              <p14:nvPr/>
            </p14:nvContentPartPr>
            <p14:xfrm>
              <a:off x="1095022" y="344027"/>
              <a:ext cx="33866" cy="85372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95022" y="344027"/>
                <a:ext cx="33866" cy="853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墨迹 40"/>
              <p14:cNvContentPartPr/>
              <p14:nvPr/>
            </p14:nvContentPartPr>
            <p14:xfrm>
              <a:off x="1058333" y="281990"/>
              <a:ext cx="69144" cy="16919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58333" y="281990"/>
                <a:ext cx="691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墨迹 41"/>
              <p14:cNvContentPartPr/>
              <p14:nvPr/>
            </p14:nvContentPartPr>
            <p14:xfrm>
              <a:off x="1123244" y="332748"/>
              <a:ext cx="115711" cy="7895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23244" y="332748"/>
                <a:ext cx="1157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3" name="墨迹 42"/>
              <p14:cNvContentPartPr/>
              <p14:nvPr/>
            </p14:nvContentPartPr>
            <p14:xfrm>
              <a:off x="690738" y="186113"/>
              <a:ext cx="215195" cy="3947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90738" y="186113"/>
                <a:ext cx="21519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4" name="墨迹 43"/>
              <p14:cNvContentPartPr/>
              <p14:nvPr/>
            </p14:nvContentPartPr>
            <p14:xfrm>
              <a:off x="784577" y="253791"/>
              <a:ext cx="19756" cy="17201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84577" y="253791"/>
                <a:ext cx="197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墨迹 44"/>
              <p14:cNvContentPartPr/>
              <p14:nvPr/>
            </p14:nvContentPartPr>
            <p14:xfrm>
              <a:off x="948266" y="92175"/>
              <a:ext cx="28222" cy="43796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48266" y="92175"/>
                <a:ext cx="28222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6" name="墨迹 45"/>
              <p14:cNvContentPartPr/>
              <p14:nvPr/>
            </p14:nvContentPartPr>
            <p14:xfrm>
              <a:off x="894644" y="34543"/>
              <a:ext cx="104422" cy="1825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94644" y="34543"/>
                <a:ext cx="104422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" name="墨迹 46"/>
              <p14:cNvContentPartPr/>
              <p14:nvPr/>
            </p14:nvContentPartPr>
            <p14:xfrm>
              <a:off x="976488" y="63976"/>
              <a:ext cx="115712" cy="657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76488" y="63976"/>
                <a:ext cx="11571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8" name="墨迹 47"/>
              <p14:cNvContentPartPr/>
              <p14:nvPr/>
            </p14:nvContentPartPr>
            <p14:xfrm>
              <a:off x="7058377" y="1440969"/>
              <a:ext cx="104996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058377" y="144096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墨迹 53"/>
              <p14:cNvContentPartPr/>
              <p14:nvPr/>
            </p14:nvContentPartPr>
            <p14:xfrm>
              <a:off x="4050947" y="445544"/>
              <a:ext cx="188030" cy="36429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050947" y="445544"/>
                <a:ext cx="188030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5" name="墨迹 54"/>
              <p14:cNvContentPartPr/>
              <p14:nvPr/>
            </p14:nvContentPartPr>
            <p14:xfrm>
              <a:off x="4227688" y="419284"/>
              <a:ext cx="28223" cy="37522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227688" y="419284"/>
                <a:ext cx="28223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6" name="墨迹 55"/>
              <p14:cNvContentPartPr/>
              <p14:nvPr/>
            </p14:nvContentPartPr>
            <p14:xfrm>
              <a:off x="4097866" y="634477"/>
              <a:ext cx="155222" cy="479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097866" y="634477"/>
                <a:ext cx="155222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7" name="墨迹 56"/>
              <p14:cNvContentPartPr/>
              <p14:nvPr/>
            </p14:nvContentPartPr>
            <p14:xfrm>
              <a:off x="4388555" y="631657"/>
              <a:ext cx="31045" cy="15227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388555" y="631657"/>
                <a:ext cx="310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8" name="墨迹 57"/>
              <p14:cNvContentPartPr/>
              <p14:nvPr/>
            </p14:nvContentPartPr>
            <p14:xfrm>
              <a:off x="4385733" y="700745"/>
              <a:ext cx="87489" cy="3806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385733" y="700745"/>
                <a:ext cx="874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9" name="墨迹 58"/>
              <p14:cNvContentPartPr/>
              <p14:nvPr/>
            </p14:nvContentPartPr>
            <p14:xfrm>
              <a:off x="4461227" y="597819"/>
              <a:ext cx="110773" cy="18470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461227" y="597819"/>
                <a:ext cx="110773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0" name="墨迹 59"/>
              <p14:cNvContentPartPr/>
              <p14:nvPr/>
            </p14:nvContentPartPr>
            <p14:xfrm>
              <a:off x="4504266" y="408180"/>
              <a:ext cx="297216" cy="65210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504266" y="408180"/>
                <a:ext cx="297216" cy="652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" name="墨迹 60"/>
              <p14:cNvContentPartPr/>
              <p14:nvPr/>
            </p14:nvContentPartPr>
            <p14:xfrm>
              <a:off x="4667955" y="806491"/>
              <a:ext cx="67733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667955" y="806491"/>
                <a:ext cx="677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墨迹 61"/>
              <p14:cNvContentPartPr/>
              <p14:nvPr/>
            </p14:nvContentPartPr>
            <p14:xfrm>
              <a:off x="4882444" y="592179"/>
              <a:ext cx="152400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882444" y="592179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3" name="墨迹 62"/>
              <p14:cNvContentPartPr/>
              <p14:nvPr/>
            </p14:nvContentPartPr>
            <p14:xfrm>
              <a:off x="4840816" y="699335"/>
              <a:ext cx="256117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40816" y="699335"/>
                <a:ext cx="2561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4" name="墨迹 63"/>
              <p14:cNvContentPartPr/>
              <p14:nvPr/>
            </p14:nvContentPartPr>
            <p14:xfrm>
              <a:off x="5245805" y="431268"/>
              <a:ext cx="71262" cy="32428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245805" y="431268"/>
                <a:ext cx="7126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5" name="墨迹 64"/>
              <p14:cNvContentPartPr/>
              <p14:nvPr/>
            </p14:nvContentPartPr>
            <p14:xfrm>
              <a:off x="5271911" y="310189"/>
              <a:ext cx="178153" cy="49066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271911" y="310189"/>
                <a:ext cx="178153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6" name="墨迹 65"/>
              <p14:cNvContentPartPr/>
              <p14:nvPr/>
            </p14:nvContentPartPr>
            <p14:xfrm>
              <a:off x="5506155" y="597819"/>
              <a:ext cx="19756" cy="16073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506155" y="597819"/>
                <a:ext cx="197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7" name="墨迹 66"/>
              <p14:cNvContentPartPr/>
              <p14:nvPr/>
            </p14:nvContentPartPr>
            <p14:xfrm>
              <a:off x="5508977" y="651397"/>
              <a:ext cx="64912" cy="4229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508977" y="651397"/>
                <a:ext cx="649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墨迹 67"/>
              <p14:cNvContentPartPr/>
              <p14:nvPr/>
            </p14:nvContentPartPr>
            <p14:xfrm>
              <a:off x="5578827" y="573673"/>
              <a:ext cx="138995" cy="16514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578827" y="573673"/>
                <a:ext cx="138995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9" name="墨迹 68"/>
              <p14:cNvContentPartPr/>
              <p14:nvPr/>
            </p14:nvContentPartPr>
            <p14:xfrm>
              <a:off x="5511800" y="379276"/>
              <a:ext cx="395993" cy="66972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511800" y="379276"/>
                <a:ext cx="395993" cy="669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0" name="墨迹 69"/>
              <p14:cNvContentPartPr/>
              <p14:nvPr/>
            </p14:nvContentPartPr>
            <p14:xfrm>
              <a:off x="5751688" y="806491"/>
              <a:ext cx="76906" cy="5428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751688" y="806491"/>
                <a:ext cx="76906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1" name="墨迹 70"/>
              <p14:cNvContentPartPr/>
              <p14:nvPr/>
            </p14:nvContentPartPr>
            <p14:xfrm>
              <a:off x="3778955" y="1404310"/>
              <a:ext cx="191911" cy="24779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778955" y="1404310"/>
                <a:ext cx="191911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2" name="墨迹 71"/>
              <p14:cNvContentPartPr/>
              <p14:nvPr/>
            </p14:nvContentPartPr>
            <p14:xfrm>
              <a:off x="3941938" y="1306319"/>
              <a:ext cx="218723" cy="37998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941938" y="1306319"/>
                <a:ext cx="218723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3" name="墨迹 72"/>
              <p14:cNvContentPartPr/>
              <p14:nvPr/>
            </p14:nvContentPartPr>
            <p14:xfrm>
              <a:off x="4205111" y="1353552"/>
              <a:ext cx="150106" cy="35248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205111" y="1353552"/>
                <a:ext cx="15010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4" name="墨迹 73"/>
              <p14:cNvContentPartPr/>
              <p14:nvPr/>
            </p14:nvContentPartPr>
            <p14:xfrm>
              <a:off x="4227688" y="1438149"/>
              <a:ext cx="138289" cy="15791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227688" y="1438149"/>
                <a:ext cx="138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5" name="墨迹 74"/>
              <p14:cNvContentPartPr/>
              <p14:nvPr/>
            </p14:nvContentPartPr>
            <p14:xfrm>
              <a:off x="4264377" y="1239346"/>
              <a:ext cx="277107" cy="53437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264377" y="1239346"/>
                <a:ext cx="277107" cy="534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墨迹 75"/>
              <p14:cNvContentPartPr/>
              <p14:nvPr/>
            </p14:nvContentPartPr>
            <p14:xfrm>
              <a:off x="4379559" y="1477628"/>
              <a:ext cx="260174" cy="1954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379559" y="1477628"/>
                <a:ext cx="260174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墨迹 76"/>
              <p14:cNvContentPartPr/>
              <p14:nvPr/>
            </p14:nvContentPartPr>
            <p14:xfrm>
              <a:off x="4690533" y="1404310"/>
              <a:ext cx="152400" cy="564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690533" y="1404310"/>
                <a:ext cx="152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墨迹 77"/>
              <p14:cNvContentPartPr/>
              <p14:nvPr/>
            </p14:nvContentPartPr>
            <p14:xfrm>
              <a:off x="4718755" y="1415590"/>
              <a:ext cx="45156" cy="18047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718755" y="141559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墨迹 78"/>
              <p14:cNvContentPartPr/>
              <p14:nvPr/>
            </p14:nvContentPartPr>
            <p14:xfrm>
              <a:off x="4814711" y="1438149"/>
              <a:ext cx="28222" cy="18329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814711" y="1438149"/>
                <a:ext cx="2822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墨迹 79"/>
              <p14:cNvContentPartPr/>
              <p14:nvPr/>
            </p14:nvContentPartPr>
            <p14:xfrm>
              <a:off x="4632325" y="1658102"/>
              <a:ext cx="261408" cy="1409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632325" y="1658102"/>
                <a:ext cx="26140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墨迹 80"/>
              <p14:cNvContentPartPr/>
              <p14:nvPr/>
            </p14:nvContentPartPr>
            <p14:xfrm>
              <a:off x="5266266" y="1435329"/>
              <a:ext cx="122237" cy="13253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266266" y="1435329"/>
                <a:ext cx="122237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2" name="墨迹 81"/>
              <p14:cNvContentPartPr/>
              <p14:nvPr/>
            </p14:nvContentPartPr>
            <p14:xfrm>
              <a:off x="5492044" y="1352847"/>
              <a:ext cx="33866" cy="22065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492044" y="1352847"/>
                <a:ext cx="3386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3" name="墨迹 82"/>
              <p14:cNvContentPartPr/>
              <p14:nvPr/>
            </p14:nvContentPartPr>
            <p14:xfrm>
              <a:off x="5514622" y="1455069"/>
              <a:ext cx="90311" cy="563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514622" y="1455069"/>
                <a:ext cx="903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4" name="墨迹 83"/>
              <p14:cNvContentPartPr/>
              <p14:nvPr/>
            </p14:nvContentPartPr>
            <p14:xfrm>
              <a:off x="5573888" y="1304733"/>
              <a:ext cx="64912" cy="36182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573888" y="1304733"/>
                <a:ext cx="64912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5" name="墨迹 84"/>
              <p14:cNvContentPartPr/>
              <p14:nvPr/>
            </p14:nvContentPartPr>
            <p14:xfrm>
              <a:off x="5650088" y="1488907"/>
              <a:ext cx="127000" cy="920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650088" y="1488907"/>
                <a:ext cx="127000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6" name="墨迹 85"/>
              <p14:cNvContentPartPr/>
              <p14:nvPr/>
            </p14:nvContentPartPr>
            <p14:xfrm>
              <a:off x="5853288" y="1353552"/>
              <a:ext cx="163689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853288" y="1353552"/>
                <a:ext cx="1636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7" name="墨迹 86"/>
              <p14:cNvContentPartPr/>
              <p14:nvPr/>
            </p14:nvContentPartPr>
            <p14:xfrm>
              <a:off x="6081006" y="1389506"/>
              <a:ext cx="116594" cy="13888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081006" y="1389506"/>
                <a:ext cx="11659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8" name="墨迹 87"/>
              <p14:cNvContentPartPr/>
              <p14:nvPr/>
            </p14:nvContentPartPr>
            <p14:xfrm>
              <a:off x="6716888" y="1276534"/>
              <a:ext cx="190500" cy="2626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716888" y="1276534"/>
                <a:ext cx="1905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9" name="墨迹 88"/>
              <p14:cNvContentPartPr/>
              <p14:nvPr/>
            </p14:nvContentPartPr>
            <p14:xfrm>
              <a:off x="6795911" y="1319713"/>
              <a:ext cx="28222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795911" y="1319713"/>
                <a:ext cx="282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0" name="墨迹 89"/>
              <p14:cNvContentPartPr/>
              <p14:nvPr/>
            </p14:nvContentPartPr>
            <p14:xfrm>
              <a:off x="6956777" y="1189998"/>
              <a:ext cx="57856" cy="47374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956777" y="1189998"/>
                <a:ext cx="57856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1" name="墨迹 90"/>
              <p14:cNvContentPartPr/>
              <p14:nvPr/>
            </p14:nvContentPartPr>
            <p14:xfrm>
              <a:off x="6928555" y="1182772"/>
              <a:ext cx="104422" cy="14258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928555" y="1182772"/>
                <a:ext cx="104422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2" name="墨迹 91"/>
              <p14:cNvContentPartPr/>
              <p14:nvPr/>
            </p14:nvContentPartPr>
            <p14:xfrm>
              <a:off x="7032977" y="1189998"/>
              <a:ext cx="95956" cy="6203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032977" y="1189998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3" name="墨迹 92"/>
              <p14:cNvContentPartPr/>
              <p14:nvPr/>
            </p14:nvContentPartPr>
            <p14:xfrm>
              <a:off x="7219244" y="1387391"/>
              <a:ext cx="415572" cy="338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219244" y="1387391"/>
                <a:ext cx="415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4" name="墨迹 93"/>
              <p14:cNvContentPartPr/>
              <p14:nvPr/>
            </p14:nvContentPartPr>
            <p14:xfrm>
              <a:off x="7518400" y="1285875"/>
              <a:ext cx="174977" cy="24251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518400" y="1285875"/>
                <a:ext cx="17497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7" name="墨迹 96"/>
              <p14:cNvContentPartPr/>
              <p14:nvPr/>
            </p14:nvContentPartPr>
            <p14:xfrm>
              <a:off x="8181622" y="1237584"/>
              <a:ext cx="31044" cy="22241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181622" y="1237584"/>
                <a:ext cx="31044" cy="222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8" name="墨迹 97"/>
              <p14:cNvContentPartPr/>
              <p14:nvPr/>
            </p14:nvContentPartPr>
            <p14:xfrm>
              <a:off x="8201377" y="1356372"/>
              <a:ext cx="98778" cy="3101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201377" y="1356372"/>
                <a:ext cx="9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9" name="墨迹 98"/>
              <p14:cNvContentPartPr/>
              <p14:nvPr/>
            </p14:nvContentPartPr>
            <p14:xfrm>
              <a:off x="8280400" y="1199868"/>
              <a:ext cx="39511" cy="32005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280400" y="1199868"/>
                <a:ext cx="39511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0" name="墨迹 99"/>
              <p14:cNvContentPartPr/>
              <p14:nvPr/>
            </p14:nvContentPartPr>
            <p14:xfrm>
              <a:off x="8353777" y="1359192"/>
              <a:ext cx="101600" cy="8829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53777" y="1359192"/>
                <a:ext cx="1016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1" name="墨迹 100"/>
              <p14:cNvContentPartPr/>
              <p14:nvPr/>
            </p14:nvContentPartPr>
            <p14:xfrm>
              <a:off x="8305800" y="1036313"/>
              <a:ext cx="375355" cy="79098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305800" y="1036313"/>
                <a:ext cx="375355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2" name="墨迹 101"/>
              <p14:cNvContentPartPr/>
              <p14:nvPr/>
            </p14:nvContentPartPr>
            <p14:xfrm>
              <a:off x="8545688" y="1479566"/>
              <a:ext cx="65793" cy="6432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545688" y="1479566"/>
                <a:ext cx="65793" cy="64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3" name="墨迹 102"/>
              <p14:cNvContentPartPr/>
              <p14:nvPr/>
            </p14:nvContentPartPr>
            <p14:xfrm>
              <a:off x="8918222" y="1139240"/>
              <a:ext cx="67733" cy="38350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918222" y="1139240"/>
                <a:ext cx="6773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4" name="墨迹 103"/>
              <p14:cNvContentPartPr/>
              <p14:nvPr/>
            </p14:nvContentPartPr>
            <p14:xfrm>
              <a:off x="8833555" y="1421230"/>
              <a:ext cx="234245" cy="16161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833555" y="1421230"/>
                <a:ext cx="2342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5" name="墨迹 104"/>
              <p14:cNvContentPartPr/>
              <p14:nvPr/>
            </p14:nvContentPartPr>
            <p14:xfrm>
              <a:off x="3847747" y="2171324"/>
              <a:ext cx="29986" cy="5639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847747" y="2171324"/>
                <a:ext cx="2998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6" name="墨迹 105"/>
              <p14:cNvContentPartPr/>
              <p14:nvPr/>
            </p14:nvContentPartPr>
            <p14:xfrm>
              <a:off x="3682470" y="2346157"/>
              <a:ext cx="23107" cy="3947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682470" y="2346157"/>
                <a:ext cx="231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7" name="墨迹 106"/>
              <p14:cNvContentPartPr/>
              <p14:nvPr/>
            </p14:nvContentPartPr>
            <p14:xfrm>
              <a:off x="4018844" y="2368717"/>
              <a:ext cx="36689" cy="6274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018844" y="2368717"/>
                <a:ext cx="36689" cy="6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8" name="墨迹 107"/>
              <p14:cNvContentPartPr/>
              <p14:nvPr/>
            </p14:nvContentPartPr>
            <p14:xfrm>
              <a:off x="4765322" y="2176963"/>
              <a:ext cx="38100" cy="23281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765322" y="2176963"/>
                <a:ext cx="38100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9" name="墨迹 108"/>
              <p14:cNvContentPartPr/>
              <p14:nvPr/>
            </p14:nvContentPartPr>
            <p14:xfrm>
              <a:off x="4780844" y="2286939"/>
              <a:ext cx="129822" cy="2538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780844" y="2286939"/>
                <a:ext cx="129822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10" name="墨迹 109"/>
              <p14:cNvContentPartPr/>
              <p14:nvPr/>
            </p14:nvContentPartPr>
            <p14:xfrm>
              <a:off x="4899377" y="2133960"/>
              <a:ext cx="28223" cy="27423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899377" y="2133960"/>
                <a:ext cx="28223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1" name="墨迹 110"/>
              <p14:cNvContentPartPr/>
              <p14:nvPr/>
            </p14:nvContentPartPr>
            <p14:xfrm>
              <a:off x="4955822" y="2267200"/>
              <a:ext cx="141111" cy="13888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955822" y="2267200"/>
                <a:ext cx="141111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2" name="墨迹 111"/>
              <p14:cNvContentPartPr/>
              <p14:nvPr/>
            </p14:nvContentPartPr>
            <p14:xfrm>
              <a:off x="5116688" y="2024689"/>
              <a:ext cx="127000" cy="60310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116688" y="2024689"/>
                <a:ext cx="127000" cy="603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3" name="墨迹 112"/>
              <p14:cNvContentPartPr/>
              <p14:nvPr/>
            </p14:nvContentPartPr>
            <p14:xfrm>
              <a:off x="5147733" y="2030505"/>
              <a:ext cx="101599" cy="11543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147733" y="2030505"/>
                <a:ext cx="101599" cy="115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4" name="墨迹 113"/>
              <p14:cNvContentPartPr/>
              <p14:nvPr/>
            </p14:nvContentPartPr>
            <p14:xfrm>
              <a:off x="5271911" y="2035968"/>
              <a:ext cx="101600" cy="7613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271911" y="2035968"/>
                <a:ext cx="1016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5" name="墨迹 114"/>
              <p14:cNvContentPartPr/>
              <p14:nvPr/>
            </p14:nvContentPartPr>
            <p14:xfrm>
              <a:off x="6197600" y="2143125"/>
              <a:ext cx="169333" cy="17271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197600" y="2143125"/>
                <a:ext cx="169333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6" name="墨迹 115"/>
              <p14:cNvContentPartPr/>
              <p14:nvPr/>
            </p14:nvContentPartPr>
            <p14:xfrm>
              <a:off x="6462888" y="2081087"/>
              <a:ext cx="33867" cy="214312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462888" y="2081087"/>
                <a:ext cx="338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17" name="墨迹 116"/>
              <p14:cNvContentPartPr/>
              <p14:nvPr/>
            </p14:nvContentPartPr>
            <p14:xfrm>
              <a:off x="6485466" y="2176963"/>
              <a:ext cx="107244" cy="3383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485466" y="2176963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18" name="墨迹 117"/>
              <p14:cNvContentPartPr/>
              <p14:nvPr/>
            </p14:nvContentPartPr>
            <p14:xfrm>
              <a:off x="6570133" y="2016229"/>
              <a:ext cx="73378" cy="44554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570133" y="2016229"/>
                <a:ext cx="73378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19" name="墨迹 118"/>
              <p14:cNvContentPartPr/>
              <p14:nvPr/>
            </p14:nvContentPartPr>
            <p14:xfrm>
              <a:off x="6680200" y="2243936"/>
              <a:ext cx="25400" cy="13042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680200" y="2243936"/>
                <a:ext cx="25400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0" name="墨迹 119"/>
              <p14:cNvContentPartPr/>
              <p14:nvPr/>
            </p14:nvContentPartPr>
            <p14:xfrm>
              <a:off x="6856412" y="2107171"/>
              <a:ext cx="140759" cy="18822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856412" y="2107171"/>
                <a:ext cx="140759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1" name="墨迹 120"/>
              <p14:cNvContentPartPr/>
              <p14:nvPr/>
            </p14:nvContentPartPr>
            <p14:xfrm>
              <a:off x="7066844" y="2171324"/>
              <a:ext cx="127000" cy="13958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066844" y="2171324"/>
                <a:ext cx="1270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2" name="墨迹 121"/>
              <p14:cNvContentPartPr/>
              <p14:nvPr/>
            </p14:nvContentPartPr>
            <p14:xfrm>
              <a:off x="6519333" y="2391276"/>
              <a:ext cx="22578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519333" y="2391276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3" name="墨迹 122"/>
              <p14:cNvContentPartPr/>
              <p14:nvPr/>
            </p14:nvContentPartPr>
            <p14:xfrm>
              <a:off x="6172905" y="2487152"/>
              <a:ext cx="1208617" cy="8459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172905" y="2487152"/>
                <a:ext cx="1208617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4" name="墨迹 123"/>
              <p14:cNvContentPartPr/>
              <p14:nvPr/>
            </p14:nvContentPartPr>
            <p14:xfrm>
              <a:off x="7537273" y="2145944"/>
              <a:ext cx="31927" cy="19210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537273" y="2145944"/>
                <a:ext cx="31927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5" name="墨迹 124"/>
              <p14:cNvContentPartPr/>
              <p14:nvPr/>
            </p14:nvContentPartPr>
            <p14:xfrm>
              <a:off x="7614355" y="2240411"/>
              <a:ext cx="233187" cy="1332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614355" y="2240411"/>
                <a:ext cx="233187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6" name="墨迹 125"/>
              <p14:cNvContentPartPr/>
              <p14:nvPr/>
            </p14:nvContentPartPr>
            <p14:xfrm>
              <a:off x="7663568" y="2063462"/>
              <a:ext cx="46743" cy="2890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663568" y="2063462"/>
                <a:ext cx="46743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7" name="墨迹 126"/>
              <p14:cNvContentPartPr/>
              <p14:nvPr/>
            </p14:nvContentPartPr>
            <p14:xfrm>
              <a:off x="7569200" y="2047248"/>
              <a:ext cx="242711" cy="41170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569200" y="2047248"/>
                <a:ext cx="242711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8" name="墨迹 127"/>
              <p14:cNvContentPartPr/>
              <p14:nvPr/>
            </p14:nvContentPartPr>
            <p14:xfrm>
              <a:off x="7914922" y="2066811"/>
              <a:ext cx="75671" cy="318473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914922" y="2066811"/>
                <a:ext cx="75671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29" name="墨迹 128"/>
              <p14:cNvContentPartPr/>
              <p14:nvPr/>
            </p14:nvContentPartPr>
            <p14:xfrm>
              <a:off x="8009466" y="1998957"/>
              <a:ext cx="167922" cy="32270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009466" y="1998957"/>
                <a:ext cx="167922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0" name="墨迹 129"/>
              <p14:cNvContentPartPr/>
              <p14:nvPr/>
            </p14:nvContentPartPr>
            <p14:xfrm>
              <a:off x="7921977" y="2201461"/>
              <a:ext cx="211667" cy="18981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921977" y="2201461"/>
                <a:ext cx="21166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1" name="墨迹 130"/>
              <p14:cNvContentPartPr/>
              <p14:nvPr/>
            </p14:nvContentPartPr>
            <p14:xfrm>
              <a:off x="8032044" y="2351797"/>
              <a:ext cx="98778" cy="16355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032044" y="2351797"/>
                <a:ext cx="98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2" name="墨迹 131"/>
              <p14:cNvContentPartPr/>
              <p14:nvPr/>
            </p14:nvContentPartPr>
            <p14:xfrm>
              <a:off x="8238066" y="2422295"/>
              <a:ext cx="104996" cy="5995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238066" y="242229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3" name="墨迹 132"/>
              <p14:cNvContentPartPr/>
              <p14:nvPr/>
            </p14:nvContentPartPr>
            <p14:xfrm>
              <a:off x="8895644" y="2199522"/>
              <a:ext cx="206022" cy="17271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895644" y="2199522"/>
                <a:ext cx="20602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4" name="墨迹 133"/>
              <p14:cNvContentPartPr/>
              <p14:nvPr/>
            </p14:nvContentPartPr>
            <p14:xfrm>
              <a:off x="9158111" y="2154404"/>
              <a:ext cx="40393" cy="20867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158111" y="2154404"/>
                <a:ext cx="4039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5" name="墨迹 134"/>
              <p14:cNvContentPartPr/>
              <p14:nvPr/>
            </p14:nvContentPartPr>
            <p14:xfrm>
              <a:off x="9155288" y="2241821"/>
              <a:ext cx="98778" cy="5357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155288" y="2241821"/>
                <a:ext cx="987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6" name="墨迹 135"/>
              <p14:cNvContentPartPr/>
              <p14:nvPr/>
            </p14:nvContentPartPr>
            <p14:xfrm>
              <a:off x="9217377" y="2062757"/>
              <a:ext cx="101600" cy="4497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217377" y="2062757"/>
                <a:ext cx="101600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37" name="墨迹 136"/>
              <p14:cNvContentPartPr/>
              <p14:nvPr/>
            </p14:nvContentPartPr>
            <p14:xfrm>
              <a:off x="9369777" y="2277070"/>
              <a:ext cx="33867" cy="12266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369777" y="2277070"/>
                <a:ext cx="3386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8" name="墨迹 137"/>
              <p14:cNvContentPartPr/>
              <p14:nvPr/>
            </p14:nvContentPartPr>
            <p14:xfrm>
              <a:off x="9454444" y="2126205"/>
              <a:ext cx="183974" cy="23123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54444" y="2126205"/>
                <a:ext cx="18397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39" name="墨迹 138"/>
              <p14:cNvContentPartPr/>
              <p14:nvPr/>
            </p14:nvContentPartPr>
            <p14:xfrm>
              <a:off x="9676694" y="2195821"/>
              <a:ext cx="116416" cy="13341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676694" y="2195821"/>
                <a:ext cx="11641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0" name="墨迹 139"/>
              <p14:cNvContentPartPr/>
              <p14:nvPr/>
            </p14:nvContentPartPr>
            <p14:xfrm>
              <a:off x="10035998" y="2052888"/>
              <a:ext cx="236891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035998" y="2052888"/>
                <a:ext cx="23689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1" name="墨迹 140"/>
              <p14:cNvContentPartPr/>
              <p14:nvPr/>
            </p14:nvContentPartPr>
            <p14:xfrm>
              <a:off x="10154355" y="2086727"/>
              <a:ext cx="45156" cy="24815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0154355" y="2086727"/>
                <a:ext cx="451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2" name="墨迹 141"/>
              <p14:cNvContentPartPr/>
              <p14:nvPr/>
            </p14:nvContentPartPr>
            <p14:xfrm>
              <a:off x="10385777" y="1977808"/>
              <a:ext cx="107245" cy="42756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385777" y="1977808"/>
                <a:ext cx="107245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3" name="墨迹 142"/>
              <p14:cNvContentPartPr/>
              <p14:nvPr/>
            </p14:nvContentPartPr>
            <p14:xfrm>
              <a:off x="10394244" y="1983800"/>
              <a:ext cx="79199" cy="9728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394244" y="1983800"/>
                <a:ext cx="79199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4" name="墨迹 143"/>
              <p14:cNvContentPartPr/>
              <p14:nvPr/>
            </p14:nvContentPartPr>
            <p14:xfrm>
              <a:off x="10532532" y="1947670"/>
              <a:ext cx="98778" cy="5445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532532" y="1947670"/>
                <a:ext cx="9877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5" name="墨迹 144"/>
              <p14:cNvContentPartPr/>
              <p14:nvPr/>
            </p14:nvContentPartPr>
            <p14:xfrm>
              <a:off x="10718800" y="2129025"/>
              <a:ext cx="482600" cy="4793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718800" y="2129025"/>
                <a:ext cx="4826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46" name="墨迹 145"/>
              <p14:cNvContentPartPr/>
              <p14:nvPr/>
            </p14:nvContentPartPr>
            <p14:xfrm>
              <a:off x="11006667" y="2035968"/>
              <a:ext cx="289277" cy="28199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006667" y="2035968"/>
                <a:ext cx="28927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47" name="墨迹 146"/>
              <p14:cNvContentPartPr/>
              <p14:nvPr/>
            </p14:nvContentPartPr>
            <p14:xfrm>
              <a:off x="4167540" y="2859379"/>
              <a:ext cx="88371" cy="35107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167540" y="2859379"/>
                <a:ext cx="88371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48" name="墨迹 147"/>
              <p14:cNvContentPartPr/>
              <p14:nvPr/>
            </p14:nvContentPartPr>
            <p14:xfrm>
              <a:off x="4301066" y="2859379"/>
              <a:ext cx="120650" cy="18329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301066" y="2859379"/>
                <a:ext cx="12065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49" name="墨迹 148"/>
              <p14:cNvContentPartPr/>
              <p14:nvPr/>
            </p14:nvContentPartPr>
            <p14:xfrm>
              <a:off x="4290483" y="2934812"/>
              <a:ext cx="172332" cy="175891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290483" y="2934812"/>
                <a:ext cx="172332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50" name="墨迹 149"/>
              <p14:cNvContentPartPr/>
              <p14:nvPr/>
            </p14:nvContentPartPr>
            <p14:xfrm>
              <a:off x="4207933" y="2744821"/>
              <a:ext cx="160867" cy="50934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207933" y="2744821"/>
                <a:ext cx="160867" cy="509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1" name="墨迹 150"/>
              <p14:cNvContentPartPr/>
              <p14:nvPr/>
            </p14:nvContentPartPr>
            <p14:xfrm>
              <a:off x="4126088" y="3068052"/>
              <a:ext cx="389467" cy="21995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126088" y="3068052"/>
                <a:ext cx="38946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2" name="墨迹 151"/>
              <p14:cNvContentPartPr/>
              <p14:nvPr/>
            </p14:nvContentPartPr>
            <p14:xfrm>
              <a:off x="4768144" y="2927057"/>
              <a:ext cx="159456" cy="299967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68144" y="2927057"/>
                <a:ext cx="159456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3" name="墨迹 152"/>
              <p14:cNvContentPartPr/>
              <p14:nvPr/>
            </p14:nvContentPartPr>
            <p14:xfrm>
              <a:off x="4905022" y="2930934"/>
              <a:ext cx="33866" cy="34297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905022" y="2930934"/>
                <a:ext cx="33866" cy="342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4" name="墨迹 153"/>
              <p14:cNvContentPartPr/>
              <p14:nvPr/>
            </p14:nvContentPartPr>
            <p14:xfrm>
              <a:off x="4809595" y="3090611"/>
              <a:ext cx="129293" cy="2256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809595" y="3090611"/>
                <a:ext cx="1292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5" name="墨迹 154"/>
              <p14:cNvContentPartPr/>
              <p14:nvPr/>
            </p14:nvContentPartPr>
            <p14:xfrm>
              <a:off x="5099755" y="3101891"/>
              <a:ext cx="14111" cy="15509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099755" y="3101891"/>
                <a:ext cx="141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6" name="墨迹 155"/>
              <p14:cNvContentPartPr/>
              <p14:nvPr/>
            </p14:nvContentPartPr>
            <p14:xfrm>
              <a:off x="5119511" y="3141370"/>
              <a:ext cx="62089" cy="281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119511" y="3141370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7" name="墨迹 156"/>
              <p14:cNvContentPartPr/>
              <p14:nvPr/>
            </p14:nvContentPartPr>
            <p14:xfrm>
              <a:off x="5164666" y="3056773"/>
              <a:ext cx="33867" cy="17624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164666" y="3056773"/>
                <a:ext cx="33867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58" name="墨迹 157"/>
              <p14:cNvContentPartPr/>
              <p14:nvPr/>
            </p14:nvContentPartPr>
            <p14:xfrm>
              <a:off x="5215466" y="3166749"/>
              <a:ext cx="56444" cy="9658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215466" y="3166749"/>
                <a:ext cx="5644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59" name="墨迹 158"/>
              <p14:cNvContentPartPr/>
              <p14:nvPr/>
            </p14:nvContentPartPr>
            <p14:xfrm>
              <a:off x="5184422" y="2976053"/>
              <a:ext cx="260350" cy="55728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184422" y="2976053"/>
                <a:ext cx="260350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0" name="墨迹 159"/>
              <p14:cNvContentPartPr/>
              <p14:nvPr/>
            </p14:nvContentPartPr>
            <p14:xfrm>
              <a:off x="5384800" y="3302104"/>
              <a:ext cx="70908" cy="6485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384800" y="3302104"/>
                <a:ext cx="7090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1" name="墨迹 160"/>
              <p14:cNvContentPartPr/>
              <p14:nvPr/>
            </p14:nvContentPartPr>
            <p14:xfrm>
              <a:off x="5621866" y="3131500"/>
              <a:ext cx="186266" cy="2114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621866" y="3131500"/>
                <a:ext cx="18626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2" name="墨迹 161"/>
              <p14:cNvContentPartPr/>
              <p14:nvPr/>
            </p14:nvContentPartPr>
            <p14:xfrm>
              <a:off x="5620102" y="3237246"/>
              <a:ext cx="190853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620102" y="3237246"/>
                <a:ext cx="1908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3" name="墨迹 162"/>
              <p14:cNvContentPartPr/>
              <p14:nvPr/>
            </p14:nvContentPartPr>
            <p14:xfrm>
              <a:off x="5977466" y="3017294"/>
              <a:ext cx="50800" cy="219952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977466" y="3017294"/>
                <a:ext cx="508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4" name="墨迹 163"/>
              <p14:cNvContentPartPr/>
              <p14:nvPr/>
            </p14:nvContentPartPr>
            <p14:xfrm>
              <a:off x="6005688" y="2979754"/>
              <a:ext cx="105304" cy="31389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005688" y="2979754"/>
                <a:ext cx="105304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5" name="墨迹 164"/>
              <p14:cNvContentPartPr/>
              <p14:nvPr/>
            </p14:nvContentPartPr>
            <p14:xfrm>
              <a:off x="6206066" y="3135730"/>
              <a:ext cx="2822" cy="11279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206066" y="3135730"/>
                <a:ext cx="28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66" name="墨迹 165"/>
              <p14:cNvContentPartPr/>
              <p14:nvPr/>
            </p14:nvContentPartPr>
            <p14:xfrm>
              <a:off x="6214533" y="3172388"/>
              <a:ext cx="81844" cy="3101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214533" y="3172388"/>
                <a:ext cx="818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7" name="墨迹 166"/>
              <p14:cNvContentPartPr/>
              <p14:nvPr/>
            </p14:nvContentPartPr>
            <p14:xfrm>
              <a:off x="6267626" y="3118810"/>
              <a:ext cx="167040" cy="14311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267626" y="3118810"/>
                <a:ext cx="167040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68" name="墨迹 167"/>
              <p14:cNvContentPartPr/>
              <p14:nvPr/>
            </p14:nvContentPartPr>
            <p14:xfrm>
              <a:off x="6256866" y="2955256"/>
              <a:ext cx="350837" cy="59217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256866" y="2955256"/>
                <a:ext cx="350837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9" name="墨迹 168"/>
              <p14:cNvContentPartPr/>
              <p14:nvPr/>
            </p14:nvContentPartPr>
            <p14:xfrm>
              <a:off x="6491111" y="3293644"/>
              <a:ext cx="59972" cy="4511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491111" y="3293644"/>
                <a:ext cx="5997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0" name="墨迹 169"/>
              <p14:cNvContentPartPr/>
              <p14:nvPr/>
            </p14:nvContentPartPr>
            <p14:xfrm>
              <a:off x="711200" y="3642431"/>
              <a:ext cx="39511" cy="310894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711200" y="3642431"/>
                <a:ext cx="395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1" name="墨迹 170"/>
              <p14:cNvContentPartPr/>
              <p14:nvPr/>
            </p14:nvContentPartPr>
            <p14:xfrm>
              <a:off x="835377" y="3513597"/>
              <a:ext cx="220134" cy="448716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35377" y="3513597"/>
                <a:ext cx="220134" cy="448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72" name="墨迹 171"/>
              <p14:cNvContentPartPr/>
              <p14:nvPr/>
            </p14:nvContentPartPr>
            <p14:xfrm>
              <a:off x="863600" y="3648952"/>
              <a:ext cx="82373" cy="24621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63600" y="3648952"/>
                <a:ext cx="82373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3" name="墨迹 172"/>
              <p14:cNvContentPartPr/>
              <p14:nvPr/>
            </p14:nvContentPartPr>
            <p14:xfrm>
              <a:off x="1153583" y="3632032"/>
              <a:ext cx="26105" cy="227002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53583" y="3632032"/>
                <a:ext cx="26105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4" name="墨迹 173"/>
              <p14:cNvContentPartPr/>
              <p14:nvPr/>
            </p14:nvContentPartPr>
            <p14:xfrm>
              <a:off x="1157111" y="3722269"/>
              <a:ext cx="64911" cy="6767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57111" y="3722269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5" name="墨迹 174"/>
              <p14:cNvContentPartPr/>
              <p14:nvPr/>
            </p14:nvContentPartPr>
            <p14:xfrm>
              <a:off x="1224844" y="3611941"/>
              <a:ext cx="87489" cy="2964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224844" y="3611941"/>
                <a:ext cx="87489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76" name="墨迹 175"/>
              <p14:cNvContentPartPr/>
              <p14:nvPr/>
            </p14:nvContentPartPr>
            <p14:xfrm>
              <a:off x="1230488" y="3612293"/>
              <a:ext cx="118534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230488" y="3612293"/>
                <a:ext cx="1185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77" name="墨迹 176"/>
              <p14:cNvContentPartPr/>
              <p14:nvPr/>
            </p14:nvContentPartPr>
            <p14:xfrm>
              <a:off x="1391002" y="3524876"/>
              <a:ext cx="82198" cy="34402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391002" y="3524876"/>
                <a:ext cx="8219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78" name="墨迹 177"/>
              <p14:cNvContentPartPr/>
              <p14:nvPr/>
            </p14:nvContentPartPr>
            <p14:xfrm>
              <a:off x="1429984" y="3585504"/>
              <a:ext cx="192793" cy="24744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429984" y="3585504"/>
                <a:ext cx="19279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79" name="墨迹 178"/>
              <p14:cNvContentPartPr/>
              <p14:nvPr/>
            </p14:nvContentPartPr>
            <p14:xfrm>
              <a:off x="1653822" y="3522761"/>
              <a:ext cx="33866" cy="642233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653822" y="3522761"/>
                <a:ext cx="33866" cy="642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0" name="墨迹 179"/>
              <p14:cNvContentPartPr/>
              <p14:nvPr/>
            </p14:nvContentPartPr>
            <p14:xfrm>
              <a:off x="1710266" y="3600661"/>
              <a:ext cx="231422" cy="401660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710266" y="3600661"/>
                <a:ext cx="231422" cy="401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1" name="墨迹 180"/>
              <p14:cNvContentPartPr/>
              <p14:nvPr/>
            </p14:nvContentPartPr>
            <p14:xfrm>
              <a:off x="2071511" y="3863264"/>
              <a:ext cx="104995" cy="59958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2071511" y="386326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2" name="墨迹 181"/>
              <p14:cNvContentPartPr/>
              <p14:nvPr/>
            </p14:nvContentPartPr>
            <p14:xfrm>
              <a:off x="806273" y="4269330"/>
              <a:ext cx="232304" cy="25943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806273" y="4269330"/>
                <a:ext cx="23230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3" name="墨迹 182"/>
              <p14:cNvContentPartPr/>
              <p14:nvPr/>
            </p14:nvContentPartPr>
            <p14:xfrm>
              <a:off x="1128888" y="4221392"/>
              <a:ext cx="39512" cy="53860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128888" y="4221392"/>
                <a:ext cx="39512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4" name="墨迹 183"/>
              <p14:cNvContentPartPr/>
              <p14:nvPr/>
            </p14:nvContentPartPr>
            <p14:xfrm>
              <a:off x="1089377" y="4181737"/>
              <a:ext cx="73378" cy="15245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089377" y="4181737"/>
                <a:ext cx="733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5" name="墨迹 184"/>
              <p14:cNvContentPartPr/>
              <p14:nvPr/>
            </p14:nvContentPartPr>
            <p14:xfrm>
              <a:off x="1196622" y="4212932"/>
              <a:ext cx="95955" cy="5075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196622" y="4212932"/>
                <a:ext cx="95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86" name="墨迹 185"/>
              <p14:cNvContentPartPr/>
              <p14:nvPr/>
            </p14:nvContentPartPr>
            <p14:xfrm>
              <a:off x="1672166" y="4271445"/>
              <a:ext cx="21167" cy="212022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672166" y="4271445"/>
                <a:ext cx="21167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87" name="墨迹 186"/>
              <p14:cNvContentPartPr/>
              <p14:nvPr/>
            </p14:nvContentPartPr>
            <p14:xfrm>
              <a:off x="1687688" y="4337008"/>
              <a:ext cx="98778" cy="2255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687688" y="433700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8" name="墨迹 187"/>
              <p14:cNvContentPartPr/>
              <p14:nvPr/>
            </p14:nvContentPartPr>
            <p14:xfrm>
              <a:off x="1768827" y="4218572"/>
              <a:ext cx="133350" cy="276350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768827" y="4218572"/>
                <a:ext cx="13335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89" name="墨迹 188"/>
              <p14:cNvContentPartPr/>
              <p14:nvPr/>
            </p14:nvContentPartPr>
            <p14:xfrm>
              <a:off x="1993900" y="4078987"/>
              <a:ext cx="111477" cy="289745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993900" y="4078987"/>
                <a:ext cx="111477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90" name="墨迹 189"/>
              <p14:cNvContentPartPr/>
              <p14:nvPr/>
            </p14:nvContentPartPr>
            <p14:xfrm>
              <a:off x="1927577" y="4370847"/>
              <a:ext cx="115711" cy="231231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927577" y="4370847"/>
                <a:ext cx="1157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91" name="墨迹 190"/>
              <p14:cNvContentPartPr/>
              <p14:nvPr/>
            </p14:nvContentPartPr>
            <p14:xfrm>
              <a:off x="2109611" y="4086037"/>
              <a:ext cx="201789" cy="390027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109611" y="4086037"/>
                <a:ext cx="201789" cy="390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92" name="墨迹 191"/>
              <p14:cNvContentPartPr/>
              <p14:nvPr/>
            </p14:nvContentPartPr>
            <p14:xfrm>
              <a:off x="2221088" y="4377896"/>
              <a:ext cx="36689" cy="277761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221088" y="4377896"/>
                <a:ext cx="36689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93" name="墨迹 192"/>
              <p14:cNvContentPartPr/>
              <p14:nvPr/>
            </p14:nvContentPartPr>
            <p14:xfrm>
              <a:off x="2713390" y="4109301"/>
              <a:ext cx="91898" cy="40818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13390" y="4109301"/>
                <a:ext cx="91898" cy="408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94" name="墨迹 193"/>
              <p14:cNvContentPartPr/>
              <p14:nvPr/>
            </p14:nvContentPartPr>
            <p14:xfrm>
              <a:off x="2873022" y="4074052"/>
              <a:ext cx="316089" cy="502647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3022" y="4074052"/>
                <a:ext cx="316089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95" name="墨迹 194"/>
              <p14:cNvContentPartPr/>
              <p14:nvPr/>
            </p14:nvContentPartPr>
            <p14:xfrm>
              <a:off x="2956101" y="4406800"/>
              <a:ext cx="91899" cy="82482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56101" y="4406800"/>
                <a:ext cx="91899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96" name="墨迹 195"/>
              <p14:cNvContentPartPr/>
              <p14:nvPr/>
            </p14:nvContentPartPr>
            <p14:xfrm>
              <a:off x="3362854" y="4331368"/>
              <a:ext cx="469723" cy="3383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362854" y="4331368"/>
                <a:ext cx="4697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97" name="墨迹 196"/>
              <p14:cNvContentPartPr/>
              <p14:nvPr/>
            </p14:nvContentPartPr>
            <p14:xfrm>
              <a:off x="3764844" y="4235491"/>
              <a:ext cx="150107" cy="265071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764844" y="4235491"/>
                <a:ext cx="15010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98" name="墨迹 197"/>
              <p14:cNvContentPartPr/>
              <p14:nvPr/>
            </p14:nvContentPartPr>
            <p14:xfrm>
              <a:off x="4005438" y="4046029"/>
              <a:ext cx="223662" cy="40500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4005438" y="4046029"/>
                <a:ext cx="223662" cy="405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99" name="墨迹 198"/>
              <p14:cNvContentPartPr/>
              <p14:nvPr/>
            </p14:nvContentPartPr>
            <p14:xfrm>
              <a:off x="4135261" y="4252411"/>
              <a:ext cx="165805" cy="223653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4135261" y="4252411"/>
                <a:ext cx="165805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00" name="墨迹 199"/>
              <p14:cNvContentPartPr/>
              <p14:nvPr/>
            </p14:nvContentPartPr>
            <p14:xfrm>
              <a:off x="4382029" y="4304579"/>
              <a:ext cx="449615" cy="1832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382029" y="4304579"/>
                <a:ext cx="449615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01" name="墨迹 200"/>
              <p14:cNvContentPartPr/>
              <p14:nvPr/>
            </p14:nvContentPartPr>
            <p14:xfrm>
              <a:off x="4746977" y="4192312"/>
              <a:ext cx="167394" cy="24621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4746977" y="4192312"/>
                <a:ext cx="167394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02" name="墨迹 201"/>
              <p14:cNvContentPartPr/>
              <p14:nvPr/>
            </p14:nvContentPartPr>
            <p14:xfrm>
              <a:off x="5021438" y="4078987"/>
              <a:ext cx="92428" cy="27776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5021438" y="4078987"/>
                <a:ext cx="92428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03" name="墨迹 202"/>
              <p14:cNvContentPartPr/>
              <p14:nvPr/>
            </p14:nvContentPartPr>
            <p14:xfrm>
              <a:off x="5099755" y="4060657"/>
              <a:ext cx="180622" cy="23616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5099755" y="4060657"/>
                <a:ext cx="180622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04" name="墨迹 203"/>
              <p14:cNvContentPartPr/>
              <p14:nvPr/>
            </p14:nvContentPartPr>
            <p14:xfrm>
              <a:off x="5271911" y="4105071"/>
              <a:ext cx="101600" cy="361652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5271911" y="4105071"/>
                <a:ext cx="101600" cy="361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5" name="墨迹 204"/>
              <p14:cNvContentPartPr/>
              <p14:nvPr/>
            </p14:nvContentPartPr>
            <p14:xfrm>
              <a:off x="5215466" y="4308809"/>
              <a:ext cx="70556" cy="8741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215466" y="4308809"/>
                <a:ext cx="705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06" name="墨迹 205"/>
              <p14:cNvContentPartPr/>
              <p14:nvPr/>
            </p14:nvContentPartPr>
            <p14:xfrm>
              <a:off x="1092200" y="4982236"/>
              <a:ext cx="111477" cy="344557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092200" y="4982236"/>
                <a:ext cx="111477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07" name="墨迹 206"/>
              <p14:cNvContentPartPr/>
              <p14:nvPr/>
            </p14:nvContentPartPr>
            <p14:xfrm>
              <a:off x="1010002" y="5267575"/>
              <a:ext cx="245886" cy="1691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1010002" y="5267575"/>
                <a:ext cx="2458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08" name="墨迹 207"/>
              <p14:cNvContentPartPr/>
              <p14:nvPr/>
            </p14:nvContentPartPr>
            <p14:xfrm>
              <a:off x="1757538" y="5078642"/>
              <a:ext cx="141817" cy="168136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757538" y="5078642"/>
                <a:ext cx="14181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09" name="墨迹 208"/>
              <p14:cNvContentPartPr/>
              <p14:nvPr/>
            </p14:nvContentPartPr>
            <p14:xfrm>
              <a:off x="1919111" y="5030704"/>
              <a:ext cx="50800" cy="24797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919111" y="5030704"/>
                <a:ext cx="50800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10" name="墨迹 209"/>
              <p14:cNvContentPartPr/>
              <p14:nvPr/>
            </p14:nvContentPartPr>
            <p14:xfrm>
              <a:off x="1969911" y="5126580"/>
              <a:ext cx="79022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1969911" y="5126580"/>
                <a:ext cx="790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1" name="墨迹 210"/>
              <p14:cNvContentPartPr/>
              <p14:nvPr/>
            </p14:nvContentPartPr>
            <p14:xfrm>
              <a:off x="2071511" y="4924957"/>
              <a:ext cx="16933" cy="57949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071511" y="4924957"/>
                <a:ext cx="16933" cy="579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12" name="墨迹 211"/>
              <p14:cNvContentPartPr/>
              <p14:nvPr/>
            </p14:nvContentPartPr>
            <p14:xfrm>
              <a:off x="2229555" y="5147729"/>
              <a:ext cx="22578" cy="17906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2229555" y="5147729"/>
                <a:ext cx="2257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13" name="墨迹 212"/>
              <p14:cNvContentPartPr/>
              <p14:nvPr/>
            </p14:nvContentPartPr>
            <p14:xfrm>
              <a:off x="3061581" y="5008144"/>
              <a:ext cx="183974" cy="16920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061581" y="5008144"/>
                <a:ext cx="18397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14" name="墨迹 213"/>
              <p14:cNvContentPartPr/>
              <p14:nvPr/>
            </p14:nvContentPartPr>
            <p14:xfrm>
              <a:off x="3155244" y="5030704"/>
              <a:ext cx="33867" cy="17201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155244" y="5030704"/>
                <a:ext cx="338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15" name="墨迹 214"/>
              <p14:cNvContentPartPr/>
              <p14:nvPr/>
            </p14:nvContentPartPr>
            <p14:xfrm>
              <a:off x="3318933" y="4912972"/>
              <a:ext cx="73378" cy="453300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318933" y="4912972"/>
                <a:ext cx="73378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16" name="墨迹 215"/>
              <p14:cNvContentPartPr/>
              <p14:nvPr/>
            </p14:nvContentPartPr>
            <p14:xfrm>
              <a:off x="3321755" y="4861509"/>
              <a:ext cx="87489" cy="132536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321755" y="4861509"/>
                <a:ext cx="874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17" name="墨迹 216"/>
              <p14:cNvContentPartPr/>
              <p14:nvPr/>
            </p14:nvContentPartPr>
            <p14:xfrm>
              <a:off x="3426177" y="4889708"/>
              <a:ext cx="93134" cy="8177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3426177" y="4889708"/>
                <a:ext cx="9313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18" name="墨迹 217"/>
              <p14:cNvContentPartPr/>
              <p14:nvPr/>
            </p14:nvContentPartPr>
            <p14:xfrm>
              <a:off x="3711222" y="4972895"/>
              <a:ext cx="31044" cy="201623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711222" y="4972895"/>
                <a:ext cx="3104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9" name="墨迹 218"/>
              <p14:cNvContentPartPr/>
              <p14:nvPr/>
            </p14:nvContentPartPr>
            <p14:xfrm>
              <a:off x="3753555" y="5025064"/>
              <a:ext cx="101600" cy="3947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3753555" y="5025064"/>
                <a:ext cx="1016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20" name="墨迹 219"/>
              <p14:cNvContentPartPr/>
              <p14:nvPr/>
            </p14:nvContentPartPr>
            <p14:xfrm>
              <a:off x="3846688" y="4900283"/>
              <a:ext cx="158045" cy="238987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846688" y="4900283"/>
                <a:ext cx="15804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21" name="墨迹 220"/>
              <p14:cNvContentPartPr/>
              <p14:nvPr/>
            </p14:nvContentPartPr>
            <p14:xfrm>
              <a:off x="4080933" y="4813571"/>
              <a:ext cx="84667" cy="538601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080933" y="4813571"/>
                <a:ext cx="84667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22" name="墨迹 221"/>
              <p14:cNvContentPartPr/>
              <p14:nvPr/>
            </p14:nvContentPartPr>
            <p14:xfrm>
              <a:off x="4061177" y="4801586"/>
              <a:ext cx="110067" cy="138881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061177" y="4801586"/>
                <a:ext cx="110067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23" name="墨迹 222"/>
              <p14:cNvContentPartPr/>
              <p14:nvPr/>
            </p14:nvContentPartPr>
            <p14:xfrm>
              <a:off x="4182533" y="4833310"/>
              <a:ext cx="84667" cy="6767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4182533" y="4833310"/>
                <a:ext cx="846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24" name="墨迹 223"/>
              <p14:cNvContentPartPr/>
              <p14:nvPr/>
            </p14:nvContentPartPr>
            <p14:xfrm>
              <a:off x="4604455" y="4968666"/>
              <a:ext cx="131233" cy="152274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4604455" y="4968666"/>
                <a:ext cx="1312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25" name="墨迹 224"/>
              <p14:cNvContentPartPr/>
              <p14:nvPr/>
            </p14:nvContentPartPr>
            <p14:xfrm>
              <a:off x="4803422" y="4925486"/>
              <a:ext cx="54328" cy="209554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803422" y="4925486"/>
                <a:ext cx="54328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26" name="墨迹 225"/>
              <p14:cNvContentPartPr/>
              <p14:nvPr/>
            </p14:nvContentPartPr>
            <p14:xfrm>
              <a:off x="4831644" y="5016604"/>
              <a:ext cx="73378" cy="42298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4831644" y="5016604"/>
                <a:ext cx="733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27" name="墨迹 226"/>
              <p14:cNvContentPartPr/>
              <p14:nvPr/>
            </p14:nvContentPartPr>
            <p14:xfrm>
              <a:off x="4862688" y="4848115"/>
              <a:ext cx="108127" cy="498417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4862688" y="4848115"/>
                <a:ext cx="108127" cy="498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28" name="墨迹 227"/>
              <p14:cNvContentPartPr/>
              <p14:nvPr/>
            </p14:nvContentPartPr>
            <p14:xfrm>
              <a:off x="5017911" y="5087101"/>
              <a:ext cx="22577" cy="12407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5017911" y="5087101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29" name="墨迹 228"/>
              <p14:cNvContentPartPr/>
              <p14:nvPr/>
            </p14:nvContentPartPr>
            <p14:xfrm>
              <a:off x="5200826" y="4977830"/>
              <a:ext cx="189618" cy="19386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5200826" y="4977830"/>
                <a:ext cx="189618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30" name="墨迹 229"/>
              <p14:cNvContentPartPr/>
              <p14:nvPr/>
            </p14:nvContentPartPr>
            <p14:xfrm>
              <a:off x="5492044" y="5008144"/>
              <a:ext cx="127529" cy="16144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5492044" y="5008144"/>
                <a:ext cx="127529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31" name="墨迹 230"/>
              <p14:cNvContentPartPr/>
              <p14:nvPr/>
            </p14:nvContentPartPr>
            <p14:xfrm>
              <a:off x="1055863" y="5735679"/>
              <a:ext cx="206023" cy="242511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055863" y="5735679"/>
                <a:ext cx="20602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32" name="墨迹 231"/>
              <p14:cNvContentPartPr/>
              <p14:nvPr/>
            </p14:nvContentPartPr>
            <p14:xfrm>
              <a:off x="1190977" y="5775334"/>
              <a:ext cx="11289" cy="27899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90977" y="5775334"/>
                <a:ext cx="11289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33" name="墨迹 232"/>
              <p14:cNvContentPartPr/>
              <p14:nvPr/>
            </p14:nvContentPartPr>
            <p14:xfrm>
              <a:off x="973666" y="6045868"/>
              <a:ext cx="361245" cy="22559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973666" y="6045868"/>
                <a:ext cx="3612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34" name="墨迹 233"/>
              <p14:cNvContentPartPr/>
              <p14:nvPr/>
            </p14:nvContentPartPr>
            <p14:xfrm>
              <a:off x="1775001" y="5772337"/>
              <a:ext cx="130880" cy="160735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775001" y="5772337"/>
                <a:ext cx="130880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35" name="墨迹 234"/>
              <p14:cNvContentPartPr/>
              <p14:nvPr/>
            </p14:nvContentPartPr>
            <p14:xfrm>
              <a:off x="1967088" y="5727219"/>
              <a:ext cx="42334" cy="174834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967088" y="5727219"/>
                <a:ext cx="42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36" name="墨迹 235"/>
              <p14:cNvContentPartPr/>
              <p14:nvPr/>
            </p14:nvContentPartPr>
            <p14:xfrm>
              <a:off x="1975555" y="5797716"/>
              <a:ext cx="93133" cy="6203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975555" y="5797716"/>
                <a:ext cx="931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37" name="墨迹 236"/>
              <p14:cNvContentPartPr/>
              <p14:nvPr/>
            </p14:nvContentPartPr>
            <p14:xfrm>
              <a:off x="2020711" y="5673641"/>
              <a:ext cx="62089" cy="403246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020711" y="5673641"/>
                <a:ext cx="62089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38" name="墨迹 237"/>
              <p14:cNvContentPartPr/>
              <p14:nvPr/>
            </p14:nvContentPartPr>
            <p14:xfrm>
              <a:off x="2150533" y="5794015"/>
              <a:ext cx="95955" cy="127777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150533" y="5794015"/>
                <a:ext cx="9595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39" name="墨迹 238"/>
              <p14:cNvContentPartPr/>
              <p14:nvPr/>
            </p14:nvContentPartPr>
            <p14:xfrm>
              <a:off x="2415822" y="5715058"/>
              <a:ext cx="137230" cy="192635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415822" y="5715058"/>
                <a:ext cx="137230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40" name="墨迹 239"/>
              <p14:cNvContentPartPr/>
              <p14:nvPr/>
            </p14:nvContentPartPr>
            <p14:xfrm>
              <a:off x="2635955" y="5725809"/>
              <a:ext cx="105304" cy="160735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635955" y="5725809"/>
                <a:ext cx="10530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41" name="墨迹 240"/>
              <p14:cNvContentPartPr/>
              <p14:nvPr/>
            </p14:nvContentPartPr>
            <p14:xfrm>
              <a:off x="3400777" y="5718759"/>
              <a:ext cx="229835" cy="3101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3400777" y="5718759"/>
                <a:ext cx="22983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42" name="墨迹 241"/>
              <p14:cNvContentPartPr/>
              <p14:nvPr/>
            </p14:nvContentPartPr>
            <p14:xfrm>
              <a:off x="3516488" y="5752598"/>
              <a:ext cx="33867" cy="19457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516488" y="5752598"/>
                <a:ext cx="338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43" name="墨迹 242"/>
              <p14:cNvContentPartPr/>
              <p14:nvPr/>
            </p14:nvContentPartPr>
            <p14:xfrm>
              <a:off x="3691466" y="5623059"/>
              <a:ext cx="90311" cy="490487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691466" y="5623059"/>
                <a:ext cx="90311" cy="490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44" name="墨迹 243"/>
              <p14:cNvContentPartPr/>
              <p14:nvPr/>
            </p14:nvContentPartPr>
            <p14:xfrm>
              <a:off x="3660422" y="5637687"/>
              <a:ext cx="87489" cy="97992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660422" y="5637687"/>
                <a:ext cx="87489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45" name="墨迹 244"/>
              <p14:cNvContentPartPr/>
              <p14:nvPr/>
            </p14:nvContentPartPr>
            <p14:xfrm>
              <a:off x="3764844" y="5649495"/>
              <a:ext cx="95956" cy="80544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3764844" y="5649495"/>
                <a:ext cx="95956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46" name="墨迹 245"/>
              <p14:cNvContentPartPr/>
              <p14:nvPr/>
            </p14:nvContentPartPr>
            <p14:xfrm>
              <a:off x="4202288" y="5732859"/>
              <a:ext cx="53623" cy="23123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4202288" y="5732859"/>
                <a:ext cx="5362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47" name="墨迹 246"/>
              <p14:cNvContentPartPr/>
              <p14:nvPr/>
            </p14:nvContentPartPr>
            <p14:xfrm>
              <a:off x="4199466" y="5808996"/>
              <a:ext cx="112889" cy="6767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4199466" y="5808996"/>
                <a:ext cx="1128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48" name="墨迹 247"/>
              <p14:cNvContentPartPr/>
              <p14:nvPr/>
            </p14:nvContentPartPr>
            <p14:xfrm>
              <a:off x="4308651" y="5687740"/>
              <a:ext cx="127882" cy="281991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4308651" y="5687740"/>
                <a:ext cx="12788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49" name="墨迹 248"/>
              <p14:cNvContentPartPr/>
              <p14:nvPr/>
            </p14:nvContentPartPr>
            <p14:xfrm>
              <a:off x="4645377" y="5552385"/>
              <a:ext cx="84667" cy="490663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4645377" y="5552385"/>
                <a:ext cx="84667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50" name="墨迹 249"/>
              <p14:cNvContentPartPr/>
              <p14:nvPr/>
            </p14:nvContentPartPr>
            <p14:xfrm>
              <a:off x="4577644" y="5839663"/>
              <a:ext cx="254000" cy="243393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4577644" y="5839663"/>
                <a:ext cx="2540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1" name="墨迹 250"/>
              <p14:cNvContentPartPr/>
              <p14:nvPr/>
            </p14:nvContentPartPr>
            <p14:xfrm>
              <a:off x="4995333" y="5772337"/>
              <a:ext cx="104995" cy="59958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4995333" y="577233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52" name="墨迹 251"/>
              <p14:cNvContentPartPr/>
              <p14:nvPr/>
            </p14:nvContentPartPr>
            <p14:xfrm>
              <a:off x="2309988" y="5352172"/>
              <a:ext cx="266700" cy="33839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2309988" y="5352172"/>
                <a:ext cx="2667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53" name="墨迹 252"/>
              <p14:cNvContentPartPr/>
              <p14:nvPr/>
            </p14:nvContentPartPr>
            <p14:xfrm>
              <a:off x="2508073" y="4861509"/>
              <a:ext cx="212549" cy="281991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2508073" y="4861509"/>
                <a:ext cx="21254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54" name="墨迹 253"/>
              <p14:cNvContentPartPr/>
              <p14:nvPr/>
            </p14:nvContentPartPr>
            <p14:xfrm>
              <a:off x="2607733" y="5352172"/>
              <a:ext cx="45155" cy="2819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2607733" y="5352172"/>
                <a:ext cx="451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55" name="墨迹 254"/>
              <p14:cNvContentPartPr/>
              <p14:nvPr/>
            </p14:nvContentPartPr>
            <p14:xfrm>
              <a:off x="4632325" y="5230916"/>
              <a:ext cx="1235603" cy="93057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4632325" y="5230916"/>
                <a:ext cx="123560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56" name="墨迹 255"/>
              <p14:cNvContentPartPr/>
              <p14:nvPr/>
            </p14:nvContentPartPr>
            <p14:xfrm>
              <a:off x="4229100" y="5673641"/>
              <a:ext cx="26811" cy="262956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4229100" y="5673641"/>
                <a:ext cx="2681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57" name="墨迹 256"/>
              <p14:cNvContentPartPr/>
              <p14:nvPr/>
            </p14:nvContentPartPr>
            <p14:xfrm>
              <a:off x="4238977" y="5746958"/>
              <a:ext cx="129823" cy="78958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4238977" y="5746958"/>
                <a:ext cx="12982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58" name="墨迹 257"/>
              <p14:cNvContentPartPr/>
              <p14:nvPr/>
            </p14:nvContentPartPr>
            <p14:xfrm>
              <a:off x="4326466" y="5621473"/>
              <a:ext cx="31045" cy="43003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4326466" y="5621473"/>
                <a:ext cx="31045" cy="430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59" name="墨迹 258"/>
              <p14:cNvContentPartPr/>
              <p14:nvPr/>
            </p14:nvContentPartPr>
            <p14:xfrm>
              <a:off x="4385909" y="5831555"/>
              <a:ext cx="140935" cy="150337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4385909" y="5831555"/>
                <a:ext cx="140935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60" name="墨迹 259"/>
              <p14:cNvContentPartPr/>
              <p14:nvPr/>
            </p14:nvContentPartPr>
            <p14:xfrm>
              <a:off x="4651022" y="5570714"/>
              <a:ext cx="50800" cy="480793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4651022" y="5570714"/>
                <a:ext cx="50800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1" name="墨迹 260"/>
              <p14:cNvContentPartPr/>
              <p14:nvPr/>
            </p14:nvContentPartPr>
            <p14:xfrm>
              <a:off x="4588933" y="5910513"/>
              <a:ext cx="225778" cy="196864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4588933" y="5910513"/>
                <a:ext cx="225778" cy="196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62" name="墨迹 261"/>
              <p14:cNvContentPartPr/>
              <p14:nvPr/>
            </p14:nvContentPartPr>
            <p14:xfrm>
              <a:off x="3714044" y="4920727"/>
              <a:ext cx="16933" cy="234757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3714044" y="4920727"/>
                <a:ext cx="169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3" name="墨迹 262"/>
              <p14:cNvContentPartPr/>
              <p14:nvPr/>
            </p14:nvContentPartPr>
            <p14:xfrm>
              <a:off x="3719688" y="5025064"/>
              <a:ext cx="174978" cy="50758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3719688" y="5025064"/>
                <a:ext cx="1749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64" name="墨迹 263"/>
              <p14:cNvContentPartPr/>
              <p14:nvPr/>
            </p14:nvContentPartPr>
            <p14:xfrm>
              <a:off x="3889022" y="4859394"/>
              <a:ext cx="16933" cy="44484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3889022" y="4859394"/>
                <a:ext cx="16933" cy="44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5" name="墨迹 264"/>
              <p14:cNvContentPartPr/>
              <p14:nvPr/>
            </p14:nvContentPartPr>
            <p14:xfrm>
              <a:off x="3934177" y="5041983"/>
              <a:ext cx="95956" cy="101517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3934177" y="5041983"/>
                <a:ext cx="9595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66" name="墨迹 265"/>
              <p14:cNvContentPartPr/>
              <p14:nvPr/>
            </p14:nvContentPartPr>
            <p14:xfrm>
              <a:off x="4106333" y="4785372"/>
              <a:ext cx="53622" cy="535076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4106333" y="4785372"/>
                <a:ext cx="53622" cy="535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7" name="墨迹 266"/>
              <p14:cNvContentPartPr/>
              <p14:nvPr/>
            </p14:nvContentPartPr>
            <p14:xfrm>
              <a:off x="4064000" y="4798766"/>
              <a:ext cx="107244" cy="136061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4064000" y="4798766"/>
                <a:ext cx="107244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68" name="墨迹 267"/>
              <p14:cNvContentPartPr/>
              <p14:nvPr/>
            </p14:nvContentPartPr>
            <p14:xfrm>
              <a:off x="4165600" y="4816391"/>
              <a:ext cx="86783" cy="6979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4165600" y="4816391"/>
                <a:ext cx="86783" cy="6979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825"/>
            <a:ext cx="12078335" cy="3270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425" y="4826000"/>
            <a:ext cx="4592320" cy="698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408355" y="2103646"/>
              <a:ext cx="174977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408355" y="2103646"/>
                <a:ext cx="174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325100" y="2010589"/>
              <a:ext cx="239888" cy="42087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25100" y="2010589"/>
                <a:ext cx="239888" cy="420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481732" y="2151055"/>
              <a:ext cx="235127" cy="17818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481732" y="2151055"/>
                <a:ext cx="235127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452100" y="2297867"/>
              <a:ext cx="176388" cy="13641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452100" y="2297867"/>
                <a:ext cx="176388" cy="136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605911" y="2051478"/>
              <a:ext cx="203200" cy="3341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605911" y="2051478"/>
                <a:ext cx="203200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724444" y="2160044"/>
              <a:ext cx="169333" cy="1212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724444" y="2160044"/>
                <a:ext cx="1693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745257" y="2261560"/>
              <a:ext cx="94898" cy="451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745257" y="2261560"/>
                <a:ext cx="9489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662355" y="2340518"/>
              <a:ext cx="22577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662355" y="2340518"/>
                <a:ext cx="2257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718800" y="2317958"/>
              <a:ext cx="235126" cy="1164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718800" y="2317958"/>
                <a:ext cx="235126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763955" y="2342632"/>
              <a:ext cx="101600" cy="2890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763955" y="2342632"/>
                <a:ext cx="101600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858000" y="3299284"/>
              <a:ext cx="8466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58000" y="3299284"/>
                <a:ext cx="8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436761" y="2504072"/>
              <a:ext cx="512409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436761" y="2504072"/>
                <a:ext cx="5124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855155" y="2436394"/>
              <a:ext cx="161749" cy="23123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855155" y="2436394"/>
                <a:ext cx="16174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942695" y="2650707"/>
              <a:ext cx="1002771" cy="12407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942695" y="2650707"/>
                <a:ext cx="100277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795888" y="2605588"/>
              <a:ext cx="162631" cy="23405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95888" y="2605588"/>
                <a:ext cx="16263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498850" y="3350042"/>
              <a:ext cx="421216" cy="394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498850" y="3350042"/>
                <a:ext cx="42121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835400" y="3254166"/>
              <a:ext cx="138288" cy="24533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835400" y="3254166"/>
                <a:ext cx="1382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435093" y="3513597"/>
              <a:ext cx="1084262" cy="18611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435093" y="3513597"/>
                <a:ext cx="108426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390591" y="3476762"/>
              <a:ext cx="178859" cy="28216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390591" y="3476762"/>
                <a:ext cx="178859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708444" y="1466348"/>
              <a:ext cx="50800" cy="2236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708444" y="1466348"/>
                <a:ext cx="50800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745838" y="1421230"/>
              <a:ext cx="131939" cy="29679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745838" y="1421230"/>
                <a:ext cx="131939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018888" y="1445199"/>
              <a:ext cx="208844" cy="18470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18888" y="1445199"/>
                <a:ext cx="20884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351911" y="1438149"/>
              <a:ext cx="22578" cy="22770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351911" y="1438149"/>
                <a:ext cx="2257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340622" y="1409950"/>
              <a:ext cx="197555" cy="30736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340622" y="1409950"/>
                <a:ext cx="197555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728501" y="1295039"/>
              <a:ext cx="193499" cy="27388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728501" y="1295039"/>
                <a:ext cx="193499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899422" y="1276886"/>
              <a:ext cx="90312" cy="33327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899422" y="1276886"/>
                <a:ext cx="9031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812992" y="1449429"/>
              <a:ext cx="190852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812992" y="1449429"/>
                <a:ext cx="190852" cy="225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" y="619760"/>
            <a:ext cx="11188700" cy="4373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396823" y="313009"/>
              <a:ext cx="87665" cy="11279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396823" y="313009"/>
                <a:ext cx="8766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94177" y="221890"/>
              <a:ext cx="327378" cy="46228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94177" y="221890"/>
                <a:ext cx="327378" cy="462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67555" y="327108"/>
              <a:ext cx="266700" cy="32358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67555" y="327108"/>
                <a:ext cx="2667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768651" y="200917"/>
              <a:ext cx="194204" cy="37434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768651" y="200917"/>
                <a:ext cx="19420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28800" y="303315"/>
              <a:ext cx="237066" cy="30789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28800" y="303315"/>
                <a:ext cx="237066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21933" y="481321"/>
              <a:ext cx="25400" cy="29979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21933" y="481321"/>
                <a:ext cx="25400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852634" y="3341583"/>
              <a:ext cx="137054" cy="366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852634" y="3341583"/>
                <a:ext cx="137054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905022" y="3296464"/>
              <a:ext cx="16933" cy="21713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05022" y="3296464"/>
                <a:ext cx="16933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984044" y="3248526"/>
              <a:ext cx="98072" cy="27917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984044" y="3248526"/>
                <a:ext cx="9807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195255" y="3352862"/>
              <a:ext cx="159456" cy="253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195255" y="3352862"/>
                <a:ext cx="159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270044" y="3297169"/>
              <a:ext cx="16933" cy="1713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270044" y="3297169"/>
                <a:ext cx="169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371644" y="3248526"/>
              <a:ext cx="121708" cy="32710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371644" y="3248526"/>
                <a:ext cx="121708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957733" y="473743"/>
              <a:ext cx="73378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957733" y="473743"/>
                <a:ext cx="73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586111" y="3727909"/>
              <a:ext cx="36689" cy="197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586111" y="3727909"/>
                <a:ext cx="36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888088" y="2925295"/>
              <a:ext cx="64912" cy="26401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88088" y="2925295"/>
                <a:ext cx="64912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854222" y="2991915"/>
              <a:ext cx="191911" cy="20391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54222" y="2991915"/>
                <a:ext cx="191911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890029" y="2906789"/>
              <a:ext cx="54504" cy="18382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890029" y="2906789"/>
                <a:ext cx="54504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834290" y="2955256"/>
              <a:ext cx="225954" cy="23493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834290" y="2955256"/>
                <a:ext cx="22595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墨迹 26"/>
              <p14:cNvContentPartPr/>
              <p14:nvPr/>
            </p14:nvContentPartPr>
            <p14:xfrm>
              <a:off x="1044222" y="2224197"/>
              <a:ext cx="117122" cy="54776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44222" y="2224197"/>
                <a:ext cx="117122" cy="547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墨迹 27"/>
              <p14:cNvContentPartPr/>
              <p14:nvPr/>
            </p14:nvContentPartPr>
            <p14:xfrm>
              <a:off x="1718733" y="2295399"/>
              <a:ext cx="79904" cy="24427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718733" y="2295399"/>
                <a:ext cx="7990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墨迹 28"/>
              <p14:cNvContentPartPr/>
              <p14:nvPr/>
            </p14:nvContentPartPr>
            <p14:xfrm>
              <a:off x="1783644" y="2214856"/>
              <a:ext cx="163689" cy="46969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783644" y="2214856"/>
                <a:ext cx="163689" cy="46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墨迹 29"/>
              <p14:cNvContentPartPr/>
              <p14:nvPr/>
            </p14:nvContentPartPr>
            <p14:xfrm>
              <a:off x="1927577" y="2391276"/>
              <a:ext cx="130704" cy="26841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927577" y="2391276"/>
                <a:ext cx="130704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" name="墨迹 30"/>
              <p14:cNvContentPartPr/>
              <p14:nvPr/>
            </p14:nvContentPartPr>
            <p14:xfrm>
              <a:off x="2003777" y="2385636"/>
              <a:ext cx="132645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003777" y="2385636"/>
                <a:ext cx="1326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墨迹 31"/>
              <p14:cNvContentPartPr/>
              <p14:nvPr/>
            </p14:nvContentPartPr>
            <p14:xfrm>
              <a:off x="5104518" y="3751878"/>
              <a:ext cx="276049" cy="24480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104518" y="3751878"/>
                <a:ext cx="276049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3" name="墨迹 32"/>
              <p14:cNvContentPartPr/>
              <p14:nvPr/>
            </p14:nvContentPartPr>
            <p14:xfrm>
              <a:off x="5074355" y="3710990"/>
              <a:ext cx="22578" cy="16355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074355" y="3710990"/>
                <a:ext cx="225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墨迹 33"/>
              <p14:cNvContentPartPr/>
              <p14:nvPr/>
            </p14:nvContentPartPr>
            <p14:xfrm>
              <a:off x="5119511" y="3677151"/>
              <a:ext cx="143933" cy="1409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119511" y="36771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8" name="墨迹 47"/>
              <p14:cNvContentPartPr/>
              <p14:nvPr/>
            </p14:nvContentPartPr>
            <p14:xfrm>
              <a:off x="8221133" y="1568393"/>
              <a:ext cx="110067" cy="5305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221133" y="1568393"/>
                <a:ext cx="110067" cy="5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9" name="墨迹 48"/>
              <p14:cNvContentPartPr/>
              <p14:nvPr/>
            </p14:nvContentPartPr>
            <p14:xfrm>
              <a:off x="5110162" y="3186488"/>
              <a:ext cx="270757" cy="24621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110162" y="3186488"/>
                <a:ext cx="27075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0" name="墨迹 49"/>
              <p14:cNvContentPartPr/>
              <p14:nvPr/>
            </p14:nvContentPartPr>
            <p14:xfrm>
              <a:off x="5100461" y="3569995"/>
              <a:ext cx="256822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00461" y="3569995"/>
                <a:ext cx="256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1" name="墨迹 50"/>
              <p14:cNvContentPartPr/>
              <p14:nvPr/>
            </p14:nvContentPartPr>
            <p14:xfrm>
              <a:off x="4587522" y="3594492"/>
              <a:ext cx="301978" cy="17430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587522" y="3594492"/>
                <a:ext cx="301978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2" name="墨迹 51"/>
              <p14:cNvContentPartPr/>
              <p14:nvPr/>
            </p14:nvContentPartPr>
            <p14:xfrm>
              <a:off x="7408333" y="3333123"/>
              <a:ext cx="195439" cy="1212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408333" y="3333123"/>
                <a:ext cx="19543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3" name="墨迹 52"/>
              <p14:cNvContentPartPr/>
              <p14:nvPr/>
            </p14:nvContentPartPr>
            <p14:xfrm>
              <a:off x="6771746" y="3445919"/>
              <a:ext cx="325084" cy="1127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771746" y="3445919"/>
                <a:ext cx="32508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4" name="墨迹 53"/>
              <p14:cNvContentPartPr/>
              <p14:nvPr/>
            </p14:nvContentPartPr>
            <p14:xfrm>
              <a:off x="6949016" y="3655649"/>
              <a:ext cx="185032" cy="22576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949016" y="3655649"/>
                <a:ext cx="185032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墨迹 54"/>
              <p14:cNvContentPartPr/>
              <p14:nvPr/>
            </p14:nvContentPartPr>
            <p14:xfrm>
              <a:off x="8726311" y="1765258"/>
              <a:ext cx="203200" cy="20585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726311" y="1765258"/>
                <a:ext cx="2032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6" name="墨迹 55"/>
              <p14:cNvContentPartPr/>
              <p14:nvPr/>
            </p14:nvContentPartPr>
            <p14:xfrm>
              <a:off x="8963377" y="1793457"/>
              <a:ext cx="204612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963377" y="1793457"/>
                <a:ext cx="2046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7" name="墨迹 56"/>
              <p14:cNvContentPartPr/>
              <p14:nvPr/>
            </p14:nvContentPartPr>
            <p14:xfrm>
              <a:off x="8940976" y="1883694"/>
              <a:ext cx="251001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940976" y="1883694"/>
                <a:ext cx="2510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8" name="墨迹 57"/>
              <p14:cNvContentPartPr/>
              <p14:nvPr/>
            </p14:nvContentPartPr>
            <p14:xfrm>
              <a:off x="9170458" y="1757855"/>
              <a:ext cx="109009" cy="1859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170458" y="1757855"/>
                <a:ext cx="109009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9" name="墨迹 58"/>
              <p14:cNvContentPartPr/>
              <p14:nvPr/>
            </p14:nvContentPartPr>
            <p14:xfrm>
              <a:off x="9245600" y="1660921"/>
              <a:ext cx="316088" cy="31582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245600" y="1660921"/>
                <a:ext cx="316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0" name="墨迹 59"/>
              <p14:cNvContentPartPr/>
              <p14:nvPr/>
            </p14:nvContentPartPr>
            <p14:xfrm>
              <a:off x="10947400" y="1672906"/>
              <a:ext cx="283104" cy="22312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947400" y="1672906"/>
                <a:ext cx="283104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1" name="墨迹 60"/>
              <p14:cNvContentPartPr/>
              <p14:nvPr/>
            </p14:nvContentPartPr>
            <p14:xfrm>
              <a:off x="11226800" y="1714500"/>
              <a:ext cx="176742" cy="253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226800" y="1714500"/>
                <a:ext cx="17674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2" name="墨迹 61"/>
              <p14:cNvContentPartPr/>
              <p14:nvPr/>
            </p14:nvContentPartPr>
            <p14:xfrm>
              <a:off x="11219392" y="1765258"/>
              <a:ext cx="151342" cy="3665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219392" y="1765258"/>
                <a:ext cx="15134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3" name="墨迹 62"/>
              <p14:cNvContentPartPr/>
              <p14:nvPr/>
            </p14:nvContentPartPr>
            <p14:xfrm>
              <a:off x="11152011" y="1838575"/>
              <a:ext cx="269523" cy="253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152011" y="1838575"/>
                <a:ext cx="2695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4" name="墨迹 63"/>
              <p14:cNvContentPartPr/>
              <p14:nvPr/>
            </p14:nvContentPartPr>
            <p14:xfrm>
              <a:off x="11404070" y="1699871"/>
              <a:ext cx="99307" cy="18241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404070" y="1699871"/>
                <a:ext cx="99307" cy="182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5" name="墨迹 64"/>
              <p14:cNvContentPartPr/>
              <p14:nvPr/>
            </p14:nvContentPartPr>
            <p14:xfrm>
              <a:off x="11497732" y="1677841"/>
              <a:ext cx="203200" cy="19968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497732" y="1677841"/>
                <a:ext cx="203200" cy="199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6" name="墨迹 65"/>
              <p14:cNvContentPartPr/>
              <p14:nvPr/>
            </p14:nvContentPartPr>
            <p14:xfrm>
              <a:off x="9484959" y="1863954"/>
              <a:ext cx="164218" cy="1410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484959" y="1863954"/>
                <a:ext cx="16421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7" name="墨迹 66"/>
              <p14:cNvContentPartPr/>
              <p14:nvPr/>
            </p14:nvContentPartPr>
            <p14:xfrm>
              <a:off x="8342488" y="1909073"/>
              <a:ext cx="220134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42488" y="1909073"/>
                <a:ext cx="2201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8" name="墨迹 67"/>
              <p14:cNvContentPartPr/>
              <p14:nvPr/>
            </p14:nvContentPartPr>
            <p14:xfrm>
              <a:off x="6597650" y="3519236"/>
              <a:ext cx="212372" cy="5075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597650" y="3519236"/>
                <a:ext cx="21237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9" name="墨迹 68"/>
              <p14:cNvContentPartPr/>
              <p14:nvPr/>
            </p14:nvContentPartPr>
            <p14:xfrm>
              <a:off x="6671909" y="3532631"/>
              <a:ext cx="218017" cy="2608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671909" y="3532631"/>
                <a:ext cx="218017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0" name="墨迹 69"/>
              <p14:cNvContentPartPr/>
              <p14:nvPr/>
            </p14:nvContentPartPr>
            <p14:xfrm>
              <a:off x="5173133" y="3550255"/>
              <a:ext cx="87489" cy="2538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173133" y="3550255"/>
                <a:ext cx="8748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1" name="墨迹 70"/>
              <p14:cNvContentPartPr/>
              <p14:nvPr/>
            </p14:nvContentPartPr>
            <p14:xfrm>
              <a:off x="9525000" y="2596247"/>
              <a:ext cx="505177" cy="53948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525000" y="2596247"/>
                <a:ext cx="505177" cy="539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2" name="墨迹 71"/>
              <p14:cNvContentPartPr/>
              <p14:nvPr/>
            </p14:nvContentPartPr>
            <p14:xfrm>
              <a:off x="10012009" y="2663396"/>
              <a:ext cx="125413" cy="38773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012009" y="2663396"/>
                <a:ext cx="12541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3" name="墨迹 72"/>
              <p14:cNvContentPartPr/>
              <p14:nvPr/>
            </p14:nvContentPartPr>
            <p14:xfrm>
              <a:off x="10127544" y="2626033"/>
              <a:ext cx="263878" cy="96652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27544" y="2626033"/>
                <a:ext cx="263878" cy="96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4" name="墨迹 73"/>
              <p14:cNvContentPartPr/>
              <p14:nvPr/>
            </p14:nvContentPartPr>
            <p14:xfrm>
              <a:off x="10391422" y="2607527"/>
              <a:ext cx="395110" cy="37028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391422" y="2607527"/>
                <a:ext cx="395110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5" name="墨迹 74"/>
              <p14:cNvContentPartPr/>
              <p14:nvPr/>
            </p14:nvContentPartPr>
            <p14:xfrm>
              <a:off x="10676467" y="2505482"/>
              <a:ext cx="367770" cy="76278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676467" y="2505482"/>
                <a:ext cx="367770" cy="762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墨迹 75"/>
              <p14:cNvContentPartPr/>
              <p14:nvPr/>
            </p14:nvContentPartPr>
            <p14:xfrm>
              <a:off x="10809111" y="2831180"/>
              <a:ext cx="428273" cy="16919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809111" y="2831180"/>
                <a:ext cx="428273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7" name="墨迹 76"/>
              <p14:cNvContentPartPr/>
              <p14:nvPr/>
            </p14:nvContentPartPr>
            <p14:xfrm>
              <a:off x="9421988" y="2532447"/>
              <a:ext cx="74789" cy="53402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21988" y="2532447"/>
                <a:ext cx="74789" cy="53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8" name="墨迹 77"/>
              <p14:cNvContentPartPr/>
              <p14:nvPr/>
            </p14:nvContentPartPr>
            <p14:xfrm>
              <a:off x="9580562" y="2470233"/>
              <a:ext cx="26282" cy="2537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580562" y="2470233"/>
                <a:ext cx="2628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9" name="墨迹 78"/>
              <p14:cNvContentPartPr/>
              <p14:nvPr/>
            </p14:nvContentPartPr>
            <p14:xfrm>
              <a:off x="11207044" y="2518171"/>
              <a:ext cx="8467" cy="282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207044" y="2518171"/>
                <a:ext cx="8467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0" name="墨迹 79"/>
              <p14:cNvContentPartPr/>
              <p14:nvPr/>
            </p14:nvContentPartPr>
            <p14:xfrm>
              <a:off x="11305822" y="2439214"/>
              <a:ext cx="16933" cy="1692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305822" y="2439214"/>
                <a:ext cx="169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1" name="墨迹 80"/>
              <p14:cNvContentPartPr/>
              <p14:nvPr/>
            </p14:nvContentPartPr>
            <p14:xfrm>
              <a:off x="9727847" y="4438524"/>
              <a:ext cx="59619" cy="16496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27847" y="4438524"/>
                <a:ext cx="59619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2" name="墨迹 81"/>
              <p14:cNvContentPartPr/>
              <p14:nvPr/>
            </p14:nvContentPartPr>
            <p14:xfrm>
              <a:off x="9821333" y="4370847"/>
              <a:ext cx="259644" cy="21290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821333" y="4370847"/>
                <a:ext cx="25964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3" name="墨迹 82"/>
              <p14:cNvContentPartPr/>
              <p14:nvPr/>
            </p14:nvContentPartPr>
            <p14:xfrm>
              <a:off x="10131072" y="4415965"/>
              <a:ext cx="24059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131072" y="4415965"/>
                <a:ext cx="24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4" name="墨迹 83"/>
              <p14:cNvContentPartPr/>
              <p14:nvPr/>
            </p14:nvContentPartPr>
            <p14:xfrm>
              <a:off x="10107083" y="4500562"/>
              <a:ext cx="30339" cy="36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107083" y="4500562"/>
                <a:ext cx="3033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5" name="墨迹 84"/>
              <p14:cNvContentPartPr/>
              <p14:nvPr/>
            </p14:nvContentPartPr>
            <p14:xfrm>
              <a:off x="10124898" y="4494922"/>
              <a:ext cx="218546" cy="846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124898" y="4494922"/>
                <a:ext cx="21854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6" name="墨迹 85"/>
              <p14:cNvContentPartPr/>
              <p14:nvPr/>
            </p14:nvContentPartPr>
            <p14:xfrm>
              <a:off x="10472561" y="4342648"/>
              <a:ext cx="133350" cy="2349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472561" y="4342648"/>
                <a:ext cx="13335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7" name="墨迹 86"/>
              <p14:cNvContentPartPr/>
              <p14:nvPr/>
            </p14:nvContentPartPr>
            <p14:xfrm>
              <a:off x="10583332" y="4241131"/>
              <a:ext cx="366889" cy="33556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583332" y="4241131"/>
                <a:ext cx="36688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8" name="墨迹 87"/>
              <p14:cNvContentPartPr/>
              <p14:nvPr/>
            </p14:nvContentPartPr>
            <p14:xfrm>
              <a:off x="10938932" y="4411735"/>
              <a:ext cx="443089" cy="1551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938932" y="4411735"/>
                <a:ext cx="44308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9" name="墨迹 88"/>
              <p14:cNvContentPartPr/>
              <p14:nvPr/>
            </p14:nvContentPartPr>
            <p14:xfrm>
              <a:off x="11503377" y="4314448"/>
              <a:ext cx="270580" cy="18329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503377" y="4314448"/>
                <a:ext cx="27058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0" name="墨迹 89"/>
              <p14:cNvContentPartPr/>
              <p14:nvPr/>
            </p14:nvContentPartPr>
            <p14:xfrm>
              <a:off x="8658577" y="4508140"/>
              <a:ext cx="874890" cy="1052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658577" y="4508140"/>
                <a:ext cx="87489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1" name="墨迹 90"/>
              <p14:cNvContentPartPr/>
              <p14:nvPr/>
            </p14:nvContentPartPr>
            <p14:xfrm>
              <a:off x="8590844" y="4359567"/>
              <a:ext cx="668866" cy="44554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590844" y="4359567"/>
                <a:ext cx="668866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2" name="墨迹 91"/>
              <p14:cNvContentPartPr/>
              <p14:nvPr/>
            </p14:nvContentPartPr>
            <p14:xfrm>
              <a:off x="10035116" y="1253446"/>
              <a:ext cx="328084" cy="41205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035116" y="1253446"/>
                <a:ext cx="328084" cy="41205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21" name="墨迹 20"/>
              <p14:cNvContentPartPr/>
              <p14:nvPr/>
            </p14:nvContentPartPr>
            <p14:xfrm>
              <a:off x="8421840" y="1902240"/>
              <a:ext cx="97200" cy="115200"/>
            </p14:xfrm>
          </p:contentPart>
        </mc:Choice>
        <mc:Fallback>
          <p:pic>
            <p:nvPicPr>
              <p:cNvPr id="21" name="墨迹 20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412480" y="1892880"/>
                <a:ext cx="115920" cy="1339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666750"/>
            <a:ext cx="11426190" cy="2310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4173855"/>
            <a:ext cx="5918200" cy="127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870296" y="2869778"/>
              <a:ext cx="65793" cy="22647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870296" y="2869778"/>
                <a:ext cx="65793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958666" y="2793817"/>
              <a:ext cx="261232" cy="29644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958666" y="2793817"/>
                <a:ext cx="261232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921448" y="3338763"/>
              <a:ext cx="170745" cy="6965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921448" y="3338763"/>
                <a:ext cx="170745" cy="696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00622" y="4072642"/>
              <a:ext cx="203200" cy="44554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00622" y="4072642"/>
                <a:ext cx="203200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870296" y="4114941"/>
              <a:ext cx="254881" cy="36658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870296" y="4114941"/>
                <a:ext cx="254881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080022" y="4209583"/>
              <a:ext cx="194733" cy="3304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080022" y="4209583"/>
                <a:ext cx="194733" cy="330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866591" y="4929187"/>
              <a:ext cx="193675" cy="35284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866591" y="4929187"/>
                <a:ext cx="193675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37688" y="4850230"/>
              <a:ext cx="169334" cy="48978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37688" y="4850230"/>
                <a:ext cx="169334" cy="489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947377" y="5713119"/>
              <a:ext cx="33867" cy="33768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947377" y="5713119"/>
                <a:ext cx="33867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962723" y="5686330"/>
              <a:ext cx="242359" cy="42087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962723" y="5686330"/>
                <a:ext cx="242359" cy="420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235244" y="5791372"/>
              <a:ext cx="47978" cy="8812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235244" y="5791372"/>
                <a:ext cx="4797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076266" y="4170457"/>
              <a:ext cx="102306" cy="3219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076266" y="4170457"/>
                <a:ext cx="102306" cy="321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200444" y="4177331"/>
              <a:ext cx="124178" cy="27952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200444" y="4177331"/>
                <a:ext cx="124178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247540" y="4188610"/>
              <a:ext cx="108126" cy="27564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247540" y="4188610"/>
                <a:ext cx="108126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9420577" y="4260870"/>
              <a:ext cx="124178" cy="20356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420577" y="4260870"/>
                <a:ext cx="1241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530644" y="4117055"/>
              <a:ext cx="143933" cy="36376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530644" y="4117055"/>
                <a:ext cx="143933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817981" y="4218572"/>
              <a:ext cx="92251" cy="23405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817981" y="4218572"/>
                <a:ext cx="9225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962444" y="4130274"/>
              <a:ext cx="203200" cy="31389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962444" y="4130274"/>
                <a:ext cx="203200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239022" y="4096435"/>
              <a:ext cx="33866" cy="13341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239022" y="4096435"/>
                <a:ext cx="33866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319984" y="4102251"/>
              <a:ext cx="70026" cy="10874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319984" y="4102251"/>
                <a:ext cx="70026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7104944" y="4410325"/>
              <a:ext cx="63500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104944" y="4410325"/>
                <a:ext cx="635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222066" y="4404685"/>
              <a:ext cx="93134" cy="24251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222066" y="4404685"/>
                <a:ext cx="9313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502194" y="4184733"/>
              <a:ext cx="199673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502194" y="4184733"/>
                <a:ext cx="19967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600267" y="4221392"/>
              <a:ext cx="45155" cy="22488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600267" y="4221392"/>
                <a:ext cx="4515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701867" y="4207292"/>
              <a:ext cx="174977" cy="21290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701867" y="4207292"/>
                <a:ext cx="174977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921294" y="4100136"/>
              <a:ext cx="99483" cy="10433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921294" y="4100136"/>
                <a:ext cx="9948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094861" y="4179093"/>
              <a:ext cx="192087" cy="12830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094861" y="4179093"/>
                <a:ext cx="19208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1184467" y="4215752"/>
              <a:ext cx="19755" cy="17483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184467" y="4215752"/>
                <a:ext cx="1975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1286067" y="4173454"/>
              <a:ext cx="53622" cy="50194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286067" y="4173454"/>
                <a:ext cx="53622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1317111" y="4167814"/>
              <a:ext cx="128411" cy="14945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317111" y="4167814"/>
                <a:ext cx="128411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1444111" y="4026819"/>
              <a:ext cx="172156" cy="23687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444111" y="4026819"/>
                <a:ext cx="172156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048044" y="4991225"/>
              <a:ext cx="73378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048044" y="4991225"/>
                <a:ext cx="733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245600" y="4979945"/>
              <a:ext cx="33866" cy="35812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45600" y="4979945"/>
                <a:ext cx="3386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259534" y="5022244"/>
              <a:ext cx="161043" cy="23193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259534" y="5022244"/>
                <a:ext cx="161043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437511" y="5070182"/>
              <a:ext cx="127000" cy="17342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437511" y="5070182"/>
                <a:ext cx="127000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606844" y="4946106"/>
              <a:ext cx="146756" cy="34825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606844" y="4946106"/>
                <a:ext cx="146756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859433" y="4951746"/>
              <a:ext cx="218017" cy="19175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859433" y="4951746"/>
                <a:ext cx="218017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973733" y="5006029"/>
              <a:ext cx="50800" cy="32358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973733" y="5006029"/>
                <a:ext cx="50800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080977" y="4855870"/>
              <a:ext cx="158045" cy="32992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080977" y="4855870"/>
                <a:ext cx="158045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278533" y="4899930"/>
              <a:ext cx="33867" cy="15897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278533" y="4899930"/>
                <a:ext cx="33867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357555" y="4908743"/>
              <a:ext cx="66323" cy="12548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357555" y="4908743"/>
                <a:ext cx="66323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535355" y="4975010"/>
              <a:ext cx="143933" cy="20232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535355" y="4975010"/>
                <a:ext cx="143933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668000" y="5008144"/>
              <a:ext cx="112888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668000" y="5008144"/>
                <a:ext cx="11288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761132" y="4971309"/>
              <a:ext cx="135468" cy="19475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61132" y="4971309"/>
                <a:ext cx="135468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950575" y="4810751"/>
              <a:ext cx="118180" cy="11649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950575" y="4810751"/>
                <a:ext cx="11818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1125200" y="4933064"/>
              <a:ext cx="138288" cy="18787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125200" y="4933064"/>
                <a:ext cx="138288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1238088" y="4940467"/>
              <a:ext cx="141112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238088" y="4940467"/>
                <a:ext cx="141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1367911" y="4892000"/>
              <a:ext cx="73377" cy="61244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367911" y="4892000"/>
                <a:ext cx="73377" cy="612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1415888" y="4878429"/>
              <a:ext cx="138289" cy="18047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415888" y="4878429"/>
                <a:ext cx="1382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1480800" y="4771273"/>
              <a:ext cx="194027" cy="29326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480800" y="4771273"/>
                <a:ext cx="194027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749896" y="4473773"/>
              <a:ext cx="630237" cy="5780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749896" y="4473773"/>
                <a:ext cx="63023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791876" y="5298594"/>
              <a:ext cx="717374" cy="5357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791876" y="5298594"/>
                <a:ext cx="717374" cy="5357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497960" y="1225800"/>
              <a:ext cx="9508320" cy="5119560"/>
            </p14:xfrm>
          </p:contentPart>
        </mc:Choice>
        <mc:Fallback>
          <p:pic>
            <p:nvPicPr>
              <p:cNvPr id="56" name="墨迹 55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488600" y="1216440"/>
                <a:ext cx="9527040" cy="51382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6-01-09 09:12:09.44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4960"/>
            <a:ext cx="12192000" cy="368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6993466" y="1246396"/>
              <a:ext cx="11289" cy="6203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993466" y="1246396"/>
                <a:ext cx="112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3213629" y="1799097"/>
              <a:ext cx="918104" cy="67113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13629" y="1799097"/>
                <a:ext cx="918104" cy="671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4337050" y="1731419"/>
              <a:ext cx="567972" cy="6598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337050" y="1731419"/>
                <a:ext cx="567972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3883377" y="1359192"/>
              <a:ext cx="110773" cy="9023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883377" y="1359192"/>
                <a:ext cx="11077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800651" y="1562225"/>
              <a:ext cx="37571" cy="25291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800651" y="1562225"/>
                <a:ext cx="37571" cy="252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3845983" y="1579144"/>
              <a:ext cx="195439" cy="28710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845983" y="1579144"/>
                <a:ext cx="195439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4131733" y="1539666"/>
              <a:ext cx="16933" cy="19668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131733" y="1539666"/>
                <a:ext cx="16933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4159955" y="1305614"/>
              <a:ext cx="45156" cy="7049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159955" y="1305614"/>
                <a:ext cx="451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4346222" y="1404310"/>
              <a:ext cx="174978" cy="37786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346222" y="1404310"/>
                <a:ext cx="17497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4240388" y="1518516"/>
              <a:ext cx="128412" cy="22629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40388" y="1518516"/>
                <a:ext cx="128412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4540250" y="1261200"/>
              <a:ext cx="133350" cy="58583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540250" y="1261200"/>
                <a:ext cx="133350" cy="585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4633383" y="1173078"/>
              <a:ext cx="257528" cy="44413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633383" y="1173078"/>
                <a:ext cx="257528" cy="444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4850518" y="1204097"/>
              <a:ext cx="150459" cy="755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50518" y="1204097"/>
                <a:ext cx="150459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4960761" y="1161799"/>
              <a:ext cx="378883" cy="31953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960761" y="1161799"/>
                <a:ext cx="378883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5217583" y="1091301"/>
              <a:ext cx="181328" cy="8336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217583" y="1091301"/>
                <a:ext cx="181328" cy="8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5181600" y="1008819"/>
              <a:ext cx="110948" cy="4152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181600" y="1008819"/>
                <a:ext cx="110948" cy="415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5384800" y="1257676"/>
              <a:ext cx="110066" cy="11843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384800" y="1257676"/>
                <a:ext cx="110066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5621866" y="1295392"/>
              <a:ext cx="2822" cy="740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21866" y="1295392"/>
                <a:ext cx="2822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8022872" y="5099791"/>
              <a:ext cx="1228372" cy="6062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022872" y="5099791"/>
                <a:ext cx="1228372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9779705" y="5036343"/>
              <a:ext cx="806450" cy="10574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79705" y="5036343"/>
                <a:ext cx="806450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10942813" y="5098381"/>
              <a:ext cx="924631" cy="7331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942813" y="5098381"/>
                <a:ext cx="924631" cy="7331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" name="墨迹 1"/>
              <p14:cNvContentPartPr/>
              <p14:nvPr/>
            </p14:nvContentPartPr>
            <p14:xfrm>
              <a:off x="4468680" y="1674720"/>
              <a:ext cx="7119720" cy="4338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59320" y="1665360"/>
                <a:ext cx="7138440" cy="43567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9 09:16:30.661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" y="316230"/>
            <a:ext cx="7706995" cy="3543935"/>
          </a:xfrm>
          <a:prstGeom prst="rect">
            <a:avLst/>
          </a:prstGeom>
        </p:spPr>
      </p:pic>
      <p:pic>
        <p:nvPicPr>
          <p:cNvPr id="3" name="图片 2" descr="2026-01-09 09:16:43.82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510" y="4235450"/>
            <a:ext cx="9364345" cy="2753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838700" y="211492"/>
              <a:ext cx="21166" cy="22929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38700" y="211492"/>
                <a:ext cx="2116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6880577" y="800851"/>
              <a:ext cx="104996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880577" y="800851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871155" y="225592"/>
              <a:ext cx="59267" cy="21360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871155" y="225592"/>
                <a:ext cx="59267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967111" y="162144"/>
              <a:ext cx="11289" cy="37363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967111" y="162144"/>
                <a:ext cx="11289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995333" y="270710"/>
              <a:ext cx="237067" cy="18047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95333" y="270710"/>
                <a:ext cx="2370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492044" y="208672"/>
              <a:ext cx="191911" cy="2058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492044" y="208672"/>
                <a:ext cx="1919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793140" y="163554"/>
              <a:ext cx="26282" cy="16725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793140" y="163554"/>
                <a:ext cx="26282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813777" y="242511"/>
              <a:ext cx="67734" cy="1128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813777" y="242511"/>
                <a:ext cx="67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904088" y="145577"/>
              <a:ext cx="5644" cy="22383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904088" y="145577"/>
                <a:ext cx="5644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6040966" y="62037"/>
              <a:ext cx="94544" cy="366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040966" y="62037"/>
                <a:ext cx="945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033911" y="129715"/>
              <a:ext cx="28222" cy="42298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033911" y="129715"/>
                <a:ext cx="2822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6032323" y="236871"/>
              <a:ext cx="170921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032323" y="236871"/>
                <a:ext cx="17092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122458" y="2120565"/>
              <a:ext cx="357364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122458" y="2120565"/>
                <a:ext cx="3573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525933" y="1161446"/>
              <a:ext cx="25400" cy="2855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525933" y="1161446"/>
                <a:ext cx="25400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098116" y="2071217"/>
              <a:ext cx="709084" cy="9816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098116" y="2071217"/>
                <a:ext cx="709084" cy="9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085718" y="2019049"/>
              <a:ext cx="697971" cy="7895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85718" y="2019049"/>
                <a:ext cx="69797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429044" y="992605"/>
              <a:ext cx="19756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429044" y="992605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232194" y="1038428"/>
              <a:ext cx="131938" cy="30366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232194" y="1038428"/>
                <a:ext cx="131938" cy="303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365544" y="1045478"/>
              <a:ext cx="179916" cy="25308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365544" y="1045478"/>
                <a:ext cx="17991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208205" y="1042129"/>
              <a:ext cx="184150" cy="37416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208205" y="1042129"/>
                <a:ext cx="184150" cy="374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9353021" y="1053233"/>
              <a:ext cx="267934" cy="3137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353021" y="1053233"/>
                <a:ext cx="267934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9561688" y="1281645"/>
              <a:ext cx="186267" cy="15438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61688" y="1281645"/>
                <a:ext cx="186267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0476088" y="989785"/>
              <a:ext cx="428977" cy="25097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476088" y="989785"/>
                <a:ext cx="4289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352013" y="2848100"/>
              <a:ext cx="24342" cy="98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352013" y="2848100"/>
                <a:ext cx="24342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353777" y="2850920"/>
              <a:ext cx="109362" cy="1973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353777" y="2850920"/>
                <a:ext cx="1093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378648" y="2786062"/>
              <a:ext cx="1372129" cy="11279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78648" y="2786062"/>
                <a:ext cx="137212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8487480" y="3527696"/>
              <a:ext cx="1424164" cy="9305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487480" y="3527696"/>
                <a:ext cx="142416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674577" y="2802981"/>
              <a:ext cx="279400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674577" y="2802981"/>
                <a:ext cx="279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139288" y="939027"/>
              <a:ext cx="22578" cy="84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139288" y="939027"/>
                <a:ext cx="225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085666" y="984145"/>
              <a:ext cx="19756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85666" y="984145"/>
                <a:ext cx="197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611540" y="587244"/>
              <a:ext cx="37571" cy="15720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11540" y="587244"/>
                <a:ext cx="37571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7653866" y="862889"/>
              <a:ext cx="51506" cy="934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653866" y="862889"/>
                <a:ext cx="51506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532870" y="619673"/>
              <a:ext cx="42863" cy="18681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2870" y="619673"/>
                <a:ext cx="42863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620888" y="455061"/>
              <a:ext cx="372534" cy="22171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0888" y="455061"/>
                <a:ext cx="37253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620888" y="671136"/>
              <a:ext cx="208845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20888" y="671136"/>
                <a:ext cx="208845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931333" y="597819"/>
              <a:ext cx="191911" cy="26295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31333" y="597819"/>
                <a:ext cx="191911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179688" y="450479"/>
              <a:ext cx="22578" cy="16214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79688" y="450479"/>
                <a:ext cx="22578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134533" y="383506"/>
              <a:ext cx="344311" cy="45100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34533" y="383506"/>
                <a:ext cx="344311" cy="451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489427" y="268595"/>
              <a:ext cx="373063" cy="101164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489427" y="268595"/>
                <a:ext cx="373063" cy="101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594555" y="518861"/>
              <a:ext cx="189089" cy="27353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594555" y="518861"/>
                <a:ext cx="1890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845733" y="554639"/>
              <a:ext cx="95955" cy="1249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845733" y="554639"/>
                <a:ext cx="95955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656644" y="723304"/>
              <a:ext cx="347133" cy="7754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656644" y="723304"/>
                <a:ext cx="347133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023555" y="600638"/>
              <a:ext cx="11289" cy="1410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023555" y="600638"/>
                <a:ext cx="11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1753834" y="5837195"/>
              <a:ext cx="83432" cy="8177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753834" y="5837195"/>
                <a:ext cx="8343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1725083" y="5961271"/>
              <a:ext cx="83961" cy="5639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25083" y="5961271"/>
                <a:ext cx="8396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1732844" y="5966911"/>
              <a:ext cx="95956" cy="3665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732844" y="5966911"/>
                <a:ext cx="959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1772355" y="5808996"/>
              <a:ext cx="67733" cy="9305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772355" y="5808996"/>
                <a:ext cx="677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1617838" y="6068427"/>
              <a:ext cx="289984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617838" y="6068427"/>
                <a:ext cx="2899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1902177" y="5720874"/>
              <a:ext cx="139171" cy="37363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902177" y="5720874"/>
                <a:ext cx="139171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1921227" y="5839134"/>
              <a:ext cx="218017" cy="46334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921227" y="5839134"/>
                <a:ext cx="218017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2156177" y="5700078"/>
              <a:ext cx="214489" cy="74903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156177" y="5700078"/>
                <a:ext cx="214489" cy="749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2313516" y="5735679"/>
              <a:ext cx="282928" cy="41382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313516" y="5735679"/>
                <a:ext cx="282928" cy="413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4001911" y="5820276"/>
              <a:ext cx="14111" cy="27282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01911" y="5820276"/>
                <a:ext cx="1411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4058355" y="5820276"/>
              <a:ext cx="231422" cy="25167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058355" y="5820276"/>
                <a:ext cx="231422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4319940" y="5724399"/>
              <a:ext cx="129293" cy="34825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319940" y="5724399"/>
                <a:ext cx="129293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4380088" y="5638392"/>
              <a:ext cx="491773" cy="93761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380088" y="5638392"/>
                <a:ext cx="491773" cy="937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4600222" y="5832966"/>
              <a:ext cx="163689" cy="19880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600222" y="5832966"/>
                <a:ext cx="163689" cy="198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4809066" y="5859755"/>
              <a:ext cx="95956" cy="8177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09066" y="5859755"/>
                <a:ext cx="959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4640438" y="6012029"/>
              <a:ext cx="247650" cy="3242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640438" y="6012029"/>
                <a:ext cx="24765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3712280" y="5808996"/>
              <a:ext cx="182386" cy="27564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712280" y="5808996"/>
                <a:ext cx="182386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3619500" y="5991761"/>
              <a:ext cx="345722" cy="16972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619500" y="5991761"/>
                <a:ext cx="345722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1851554" y="6640867"/>
              <a:ext cx="157868" cy="4793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851554" y="6640867"/>
                <a:ext cx="15786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1936044" y="6519259"/>
              <a:ext cx="11289" cy="43179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936044" y="6519259"/>
                <a:ext cx="11289" cy="431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1815923" y="6611787"/>
              <a:ext cx="374121" cy="26048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815923" y="6611787"/>
                <a:ext cx="374121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2218266" y="6660606"/>
              <a:ext cx="28222" cy="6767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218266" y="6660606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2280355" y="6519964"/>
              <a:ext cx="42333" cy="54106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280355" y="6519964"/>
                <a:ext cx="42333" cy="541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2257072" y="6583588"/>
              <a:ext cx="354189" cy="23634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257072" y="6583588"/>
                <a:ext cx="354189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2596444" y="6499167"/>
              <a:ext cx="265289" cy="19809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596444" y="6499167"/>
                <a:ext cx="265289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2600677" y="6688805"/>
              <a:ext cx="117652" cy="18382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600677" y="6688805"/>
                <a:ext cx="117652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2842683" y="6609848"/>
              <a:ext cx="188383" cy="25026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2842683" y="6609848"/>
                <a:ext cx="188383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4074583" y="6446294"/>
              <a:ext cx="218017" cy="24815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074583" y="6446294"/>
                <a:ext cx="21801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4267200" y="6392716"/>
              <a:ext cx="28222" cy="62037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267200" y="6392716"/>
                <a:ext cx="28222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4305123" y="6420562"/>
              <a:ext cx="69321" cy="23440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305123" y="6420562"/>
                <a:ext cx="69321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4429125" y="6360639"/>
              <a:ext cx="182386" cy="45224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429125" y="6360639"/>
                <a:ext cx="182386" cy="452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4440413" y="6484010"/>
              <a:ext cx="238831" cy="24145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440413" y="6484010"/>
                <a:ext cx="238831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4572000" y="6638047"/>
              <a:ext cx="189088" cy="8177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572000" y="6638047"/>
                <a:ext cx="1890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4769555" y="6536531"/>
              <a:ext cx="5645" cy="10151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769555" y="6536531"/>
                <a:ext cx="56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4820355" y="6371743"/>
              <a:ext cx="16933" cy="55393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820355" y="6371743"/>
                <a:ext cx="16933" cy="553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4763911" y="6415980"/>
              <a:ext cx="310444" cy="29538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4763911" y="6415980"/>
                <a:ext cx="310444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5091288" y="6378616"/>
              <a:ext cx="375356" cy="23123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091288" y="6378616"/>
                <a:ext cx="3753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5054600" y="6564730"/>
              <a:ext cx="153105" cy="14452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054600" y="6564730"/>
                <a:ext cx="153105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5334000" y="6429375"/>
              <a:ext cx="285044" cy="31917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334000" y="6429375"/>
                <a:ext cx="285044" cy="3191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8 21:44:52.47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" y="1104265"/>
            <a:ext cx="11993880" cy="4648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561975"/>
            <a:ext cx="11185525" cy="38417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35" y="5238750"/>
            <a:ext cx="5456555" cy="834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29600" y="2078267"/>
              <a:ext cx="73377" cy="4229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229600" y="2078267"/>
                <a:ext cx="733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528733" y="2272840"/>
              <a:ext cx="455789" cy="18470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528733" y="2272840"/>
                <a:ext cx="455789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400873" y="2002129"/>
              <a:ext cx="418571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400873" y="2002129"/>
                <a:ext cx="4185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475838" y="2098006"/>
              <a:ext cx="210962" cy="18470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475838" y="2098006"/>
                <a:ext cx="21096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421511" y="1670791"/>
              <a:ext cx="304800" cy="32499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421511" y="1670791"/>
                <a:ext cx="304800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580261" y="1783587"/>
              <a:ext cx="191206" cy="15809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580261" y="1783587"/>
                <a:ext cx="191206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873066" y="1816016"/>
              <a:ext cx="189089" cy="2425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873066" y="1816016"/>
                <a:ext cx="1890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491588" y="4506202"/>
              <a:ext cx="173567" cy="72189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491588" y="4506202"/>
                <a:ext cx="173567" cy="72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763933" y="4737434"/>
              <a:ext cx="191206" cy="3101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63933" y="4737434"/>
                <a:ext cx="1912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755466" y="4872789"/>
              <a:ext cx="234244" cy="2255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755466" y="4872789"/>
                <a:ext cx="234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256638" y="1951371"/>
              <a:ext cx="196850" cy="14099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256638" y="1951371"/>
                <a:ext cx="1968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428088" y="2011647"/>
              <a:ext cx="79022" cy="581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428088" y="2011647"/>
                <a:ext cx="79022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560027" y="1910130"/>
              <a:ext cx="95956" cy="38526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560027" y="1910130"/>
                <a:ext cx="95956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456311" y="2701465"/>
              <a:ext cx="45156" cy="2143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456311" y="2701465"/>
                <a:ext cx="45156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588955" y="2665511"/>
              <a:ext cx="104422" cy="22206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588955" y="2665511"/>
                <a:ext cx="104422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328377" y="4793832"/>
              <a:ext cx="36689" cy="564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328377" y="4793832"/>
                <a:ext cx="366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246709" y="4805111"/>
              <a:ext cx="1574623" cy="225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246709" y="4805111"/>
                <a:ext cx="15746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597194" y="4438524"/>
              <a:ext cx="256116" cy="16778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597194" y="4438524"/>
                <a:ext cx="25611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706555" y="4435528"/>
              <a:ext cx="87489" cy="40906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706555" y="4435528"/>
                <a:ext cx="87489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961966" y="4472363"/>
              <a:ext cx="148166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961966" y="4472363"/>
                <a:ext cx="14816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985955" y="4449099"/>
              <a:ext cx="115712" cy="27423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985955" y="4449099"/>
                <a:ext cx="115712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262709" y="4472363"/>
              <a:ext cx="188913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262709" y="4472363"/>
                <a:ext cx="18891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454444" y="4534401"/>
              <a:ext cx="95956" cy="11843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454444" y="4534401"/>
                <a:ext cx="95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547577" y="4344763"/>
              <a:ext cx="234245" cy="7113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47577" y="4344763"/>
                <a:ext cx="234245" cy="711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804400" y="4551320"/>
              <a:ext cx="189088" cy="225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804400" y="4551320"/>
                <a:ext cx="1890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920111" y="4442578"/>
              <a:ext cx="64911" cy="31741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20111" y="4442578"/>
                <a:ext cx="64911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167937" y="4418785"/>
              <a:ext cx="178329" cy="33891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167937" y="4418785"/>
                <a:ext cx="178329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85777" y="4523121"/>
              <a:ext cx="265290" cy="2058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85777" y="4523121"/>
                <a:ext cx="26529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436577" y="4532638"/>
              <a:ext cx="84667" cy="26401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436577" y="4532638"/>
                <a:ext cx="84667" cy="264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617200" y="4542155"/>
              <a:ext cx="95955" cy="2432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617200" y="4542155"/>
                <a:ext cx="95955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704688" y="4413145"/>
              <a:ext cx="222956" cy="32428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04688" y="4413145"/>
                <a:ext cx="22295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771238" y="4810751"/>
              <a:ext cx="1576917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771238" y="4810751"/>
                <a:ext cx="157691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652227" y="5074941"/>
              <a:ext cx="134232" cy="32358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652227" y="5074941"/>
                <a:ext cx="13423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731955" y="5064542"/>
              <a:ext cx="285750" cy="29432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731955" y="5064542"/>
                <a:ext cx="285750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921044" y="5208357"/>
              <a:ext cx="132644" cy="23123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921044" y="5208357"/>
                <a:ext cx="1326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983133" y="5243253"/>
              <a:ext cx="70556" cy="225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983133" y="5243253"/>
                <a:ext cx="70556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923866" y="5340893"/>
              <a:ext cx="121356" cy="1127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923866" y="5340893"/>
                <a:ext cx="1213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465733" y="5151254"/>
              <a:ext cx="208844" cy="27423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465733" y="5151254"/>
                <a:ext cx="208844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773355" y="5015194"/>
              <a:ext cx="62971" cy="22136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773355" y="5015194"/>
                <a:ext cx="62971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874955" y="5143500"/>
              <a:ext cx="211667" cy="23123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874955" y="5143500"/>
                <a:ext cx="211667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900355" y="5182978"/>
              <a:ext cx="115712" cy="24815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900355" y="5182978"/>
                <a:ext cx="11571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107083" y="5112481"/>
              <a:ext cx="98072" cy="29044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107083" y="5112481"/>
                <a:ext cx="98072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255955" y="5157599"/>
              <a:ext cx="118534" cy="19986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255955" y="5157599"/>
                <a:ext cx="118534" cy="199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453511" y="5092741"/>
              <a:ext cx="95956" cy="564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53511" y="5092741"/>
                <a:ext cx="959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605911" y="4993164"/>
              <a:ext cx="94015" cy="19827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605911" y="4993164"/>
                <a:ext cx="94015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763955" y="5060312"/>
              <a:ext cx="103717" cy="8124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763955" y="5060312"/>
                <a:ext cx="103717" cy="81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790266" y="5805648"/>
              <a:ext cx="242711" cy="479911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790266" y="5805648"/>
                <a:ext cx="242711" cy="479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151511" y="5996520"/>
              <a:ext cx="220133" cy="3242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151511" y="5996520"/>
                <a:ext cx="22013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132990" y="6090986"/>
              <a:ext cx="241476" cy="5639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132990" y="6090986"/>
                <a:ext cx="241476" cy="5639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200025"/>
            <a:ext cx="11429365" cy="4464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511322" y="5101201"/>
              <a:ext cx="191911" cy="8460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511322" y="5101201"/>
                <a:ext cx="1919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76044" y="4931478"/>
              <a:ext cx="177800" cy="41787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476044" y="4931478"/>
                <a:ext cx="177800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758266" y="4900988"/>
              <a:ext cx="90311" cy="8459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758266" y="4900988"/>
                <a:ext cx="903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280833" y="3189308"/>
              <a:ext cx="802922" cy="366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80833" y="3189308"/>
                <a:ext cx="8029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690533" y="5072473"/>
              <a:ext cx="28222" cy="8865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690533" y="5072473"/>
                <a:ext cx="28222" cy="88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681361" y="5047623"/>
              <a:ext cx="251883" cy="28005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681361" y="5047623"/>
                <a:ext cx="251883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919133" y="4959325"/>
              <a:ext cx="335844" cy="61280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19133" y="4959325"/>
                <a:ext cx="335844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469466" y="5002504"/>
              <a:ext cx="124178" cy="30208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469466" y="5002504"/>
                <a:ext cx="124178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23277" y="4907333"/>
              <a:ext cx="128412" cy="5237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23277" y="4907333"/>
                <a:ext cx="128412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045200" y="5013784"/>
              <a:ext cx="11288" cy="19140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045200" y="5013784"/>
                <a:ext cx="11288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088591" y="4908038"/>
              <a:ext cx="227541" cy="35918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088591" y="4908038"/>
                <a:ext cx="227541" cy="359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406444" y="4905394"/>
              <a:ext cx="129822" cy="64135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406444" y="4905394"/>
                <a:ext cx="129822" cy="641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581422" y="4919846"/>
              <a:ext cx="144815" cy="26048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81422" y="4919846"/>
                <a:ext cx="144815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598355" y="5096619"/>
              <a:ext cx="131939" cy="14346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598355" y="5096619"/>
                <a:ext cx="131939" cy="143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852884" y="4803349"/>
              <a:ext cx="363714" cy="44096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852884" y="4803349"/>
                <a:ext cx="363714" cy="440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151511" y="5132220"/>
              <a:ext cx="104422" cy="1015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151511" y="5132220"/>
                <a:ext cx="1044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250266" y="3017294"/>
              <a:ext cx="134938" cy="34614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250266" y="3017294"/>
                <a:ext cx="134938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255911" y="3120220"/>
              <a:ext cx="214489" cy="16778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255911" y="3120220"/>
                <a:ext cx="214489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430888" y="2957371"/>
              <a:ext cx="84667" cy="1614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430888" y="2957371"/>
                <a:ext cx="8466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526844" y="2989095"/>
              <a:ext cx="76200" cy="1128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526844" y="2989095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560711" y="2932873"/>
              <a:ext cx="16933" cy="16055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60711" y="2932873"/>
                <a:ext cx="16933" cy="16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921250" y="2994735"/>
              <a:ext cx="322438" cy="24815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921250" y="2994735"/>
                <a:ext cx="3224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264678" y="2888988"/>
              <a:ext cx="80610" cy="13958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64678" y="2888988"/>
                <a:ext cx="8061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334000" y="2949616"/>
              <a:ext cx="95955" cy="169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34000" y="2949616"/>
                <a:ext cx="9595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381977" y="2872069"/>
              <a:ext cx="25400" cy="19880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381977" y="2872069"/>
                <a:ext cx="2540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489222" y="3160228"/>
              <a:ext cx="2822" cy="370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489222" y="3160228"/>
                <a:ext cx="2822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729111" y="2932697"/>
              <a:ext cx="112889" cy="32887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729111" y="2932697"/>
                <a:ext cx="112889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830711" y="2970061"/>
              <a:ext cx="135466" cy="21924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30711" y="2970061"/>
                <a:ext cx="1354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16977" y="3034213"/>
              <a:ext cx="95956" cy="19457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16977" y="3034213"/>
                <a:ext cx="959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112933" y="2833119"/>
              <a:ext cx="101600" cy="14258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12933" y="2833119"/>
                <a:ext cx="101600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197600" y="2848100"/>
              <a:ext cx="121355" cy="394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197600" y="2848100"/>
                <a:ext cx="1213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248400" y="2761388"/>
              <a:ext cx="28222" cy="23616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48400" y="2761388"/>
                <a:ext cx="28222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634111" y="5163239"/>
              <a:ext cx="2393244" cy="4793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634111" y="5163239"/>
                <a:ext cx="2393244" cy="479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200025"/>
            <a:ext cx="11429365" cy="4464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35377" y="1226657"/>
              <a:ext cx="5645" cy="2121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35377" y="1226657"/>
                <a:ext cx="5645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0194" y="1173078"/>
              <a:ext cx="180799" cy="3101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50194" y="1173078"/>
                <a:ext cx="180799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31673" y="1654753"/>
              <a:ext cx="77082" cy="2853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31673" y="1654753"/>
                <a:ext cx="77082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48959" y="1630607"/>
              <a:ext cx="147285" cy="28463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48959" y="1630607"/>
                <a:ext cx="147285" cy="284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99066" y="1618623"/>
              <a:ext cx="200378" cy="23863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99066" y="1618623"/>
                <a:ext cx="200378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07155" y="2392686"/>
              <a:ext cx="197556" cy="2974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07155" y="2392686"/>
                <a:ext cx="197556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13694" y="2549190"/>
              <a:ext cx="96661" cy="16637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13694" y="2549190"/>
                <a:ext cx="96661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32933" y="2511650"/>
              <a:ext cx="166511" cy="16161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32933" y="2511650"/>
                <a:ext cx="16651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52311" y="2994735"/>
              <a:ext cx="208844" cy="32146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52311" y="2994735"/>
                <a:ext cx="2088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24655" y="3132910"/>
              <a:ext cx="119945" cy="1698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24655" y="3132910"/>
                <a:ext cx="119945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68538" y="3891463"/>
              <a:ext cx="213078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68538" y="3891463"/>
                <a:ext cx="2130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70844" y="3947861"/>
              <a:ext cx="28222" cy="40888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70844" y="3947861"/>
                <a:ext cx="28222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95022" y="4066297"/>
              <a:ext cx="16933" cy="19175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95022" y="4066297"/>
                <a:ext cx="169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17600" y="3992980"/>
              <a:ext cx="14111" cy="27635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17600" y="3992980"/>
                <a:ext cx="141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575806" y="69087"/>
              <a:ext cx="108832" cy="23546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575806" y="69087"/>
                <a:ext cx="10883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736850" y="109799"/>
              <a:ext cx="83255" cy="2076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736850" y="109799"/>
                <a:ext cx="83255" cy="207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859969" y="33838"/>
              <a:ext cx="97719" cy="11279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859969" y="33838"/>
                <a:ext cx="9771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974622" y="56398"/>
              <a:ext cx="174978" cy="6795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974622" y="56398"/>
                <a:ext cx="174978" cy="679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172177" y="86535"/>
              <a:ext cx="101600" cy="16443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172177" y="86535"/>
                <a:ext cx="10160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383844" y="32076"/>
              <a:ext cx="8467" cy="1681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383844" y="32076"/>
                <a:ext cx="8467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548988" y="3665871"/>
              <a:ext cx="661106" cy="4934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548988" y="3665871"/>
                <a:ext cx="661106" cy="4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567333" y="3141370"/>
              <a:ext cx="90311" cy="19175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567333" y="3141370"/>
                <a:ext cx="903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711972" y="3034213"/>
              <a:ext cx="58561" cy="28110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11972" y="3034213"/>
                <a:ext cx="58561" cy="281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739488" y="3006014"/>
              <a:ext cx="220134" cy="31582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739488" y="3006014"/>
                <a:ext cx="22013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917994" y="2930934"/>
              <a:ext cx="232833" cy="83363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917994" y="2930934"/>
                <a:ext cx="232833" cy="833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150827" y="3031393"/>
              <a:ext cx="218017" cy="26507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150827" y="3031393"/>
                <a:ext cx="21801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363200" y="3104535"/>
              <a:ext cx="22577" cy="12636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363200" y="3104535"/>
                <a:ext cx="22577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408355" y="3028573"/>
              <a:ext cx="25400" cy="37222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408355" y="3028573"/>
                <a:ext cx="2540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368844" y="3039853"/>
              <a:ext cx="301977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368844" y="3039853"/>
                <a:ext cx="3019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594622" y="2976053"/>
              <a:ext cx="186267" cy="37962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594622" y="2976053"/>
                <a:ext cx="186267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634515" y="3259805"/>
              <a:ext cx="169862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634515" y="3259805"/>
                <a:ext cx="1698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722533" y="3177147"/>
              <a:ext cx="11289" cy="17571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722533" y="3177147"/>
                <a:ext cx="11289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807200" y="3101891"/>
              <a:ext cx="143227" cy="32146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07200" y="3101891"/>
                <a:ext cx="14322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09911" y="214312"/>
              <a:ext cx="155222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09911" y="214312"/>
                <a:ext cx="155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77644" y="163554"/>
              <a:ext cx="16933" cy="16073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77644" y="163554"/>
                <a:ext cx="1693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730044" y="122313"/>
              <a:ext cx="360" cy="18787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730044" y="122313"/>
                <a:ext cx="360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808162" y="1517106"/>
              <a:ext cx="551215" cy="704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808162" y="1517106"/>
                <a:ext cx="551215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2335212" y="2050773"/>
              <a:ext cx="262643" cy="28199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335212" y="2050773"/>
                <a:ext cx="26264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2430991" y="2235652"/>
              <a:ext cx="103364" cy="51657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430991" y="2235652"/>
                <a:ext cx="103364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2563988" y="2182603"/>
              <a:ext cx="357012" cy="25943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563988" y="2182603"/>
                <a:ext cx="3570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9550400" y="1832935"/>
              <a:ext cx="178505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50400" y="1832935"/>
                <a:ext cx="1785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9637888" y="1889333"/>
              <a:ext cx="25400" cy="20021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637888" y="1889333"/>
                <a:ext cx="254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9725377" y="1962651"/>
              <a:ext cx="16934" cy="14945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25377" y="1962651"/>
                <a:ext cx="169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9835444" y="1962651"/>
              <a:ext cx="8466" cy="846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35444" y="1962651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9804400" y="1931632"/>
              <a:ext cx="183444" cy="12901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804400" y="1931632"/>
                <a:ext cx="183444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9931400" y="1783058"/>
              <a:ext cx="106186" cy="26842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931400" y="1783058"/>
                <a:ext cx="106186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10086622" y="1806675"/>
              <a:ext cx="105833" cy="22788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086622" y="1806675"/>
                <a:ext cx="105833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10205155" y="1863073"/>
              <a:ext cx="112889" cy="1672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205155" y="1863073"/>
                <a:ext cx="112889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10182577" y="1877349"/>
              <a:ext cx="129823" cy="46598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182577" y="1877349"/>
                <a:ext cx="129823" cy="465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7024511" y="1367652"/>
              <a:ext cx="10054" cy="84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024511" y="1367652"/>
                <a:ext cx="1005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2903713" y="1920352"/>
              <a:ext cx="132998" cy="310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03713" y="1920352"/>
                <a:ext cx="13299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2991555" y="1968291"/>
              <a:ext cx="5645" cy="18611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991555" y="1968291"/>
                <a:ext cx="564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3062111" y="2030328"/>
              <a:ext cx="2822" cy="9587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062111" y="2030328"/>
                <a:ext cx="28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3064933" y="2000367"/>
              <a:ext cx="5644" cy="1258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064933" y="2000367"/>
                <a:ext cx="5644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3121377" y="1865012"/>
              <a:ext cx="124178" cy="22735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121377" y="1865012"/>
                <a:ext cx="124178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3293180" y="1962651"/>
              <a:ext cx="93486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293180" y="1962651"/>
                <a:ext cx="93486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3341511" y="1966704"/>
              <a:ext cx="11289" cy="32869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341511" y="1966704"/>
                <a:ext cx="11289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3386666" y="1844215"/>
              <a:ext cx="50800" cy="3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386666" y="1844215"/>
                <a:ext cx="508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2956277" y="2334878"/>
              <a:ext cx="230011" cy="20303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956277" y="2334878"/>
                <a:ext cx="23001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3172177" y="2233361"/>
              <a:ext cx="107245" cy="12548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172177" y="2233361"/>
                <a:ext cx="107245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3259666" y="2250281"/>
              <a:ext cx="67734" cy="338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259666" y="2250281"/>
                <a:ext cx="677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3292122" y="2197760"/>
              <a:ext cx="15522" cy="1737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292122" y="2197760"/>
                <a:ext cx="15522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3031066" y="2690185"/>
              <a:ext cx="118534" cy="38421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031066" y="2690185"/>
                <a:ext cx="118534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3031066" y="2802981"/>
              <a:ext cx="158045" cy="12830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031066" y="2802981"/>
                <a:ext cx="158045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3183466" y="2639427"/>
              <a:ext cx="71261" cy="16214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183466" y="2639427"/>
                <a:ext cx="7126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3245555" y="2681726"/>
              <a:ext cx="87489" cy="1973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245555" y="2681726"/>
                <a:ext cx="87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3297766" y="2599243"/>
              <a:ext cx="15522" cy="16144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297766" y="2599243"/>
                <a:ext cx="15522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2947811" y="3118810"/>
              <a:ext cx="66322" cy="26489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947811" y="3118810"/>
                <a:ext cx="6632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3002844" y="3133615"/>
              <a:ext cx="127000" cy="14874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002844" y="3133615"/>
                <a:ext cx="127000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3183466" y="3166749"/>
              <a:ext cx="76200" cy="10715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183466" y="3166749"/>
                <a:ext cx="762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3239911" y="3011654"/>
              <a:ext cx="73377" cy="11050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239911" y="3011654"/>
                <a:ext cx="7337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3313288" y="3011654"/>
              <a:ext cx="104423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313288" y="3011654"/>
                <a:ext cx="1044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3354740" y="2953141"/>
              <a:ext cx="14993" cy="19386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354740" y="2953141"/>
                <a:ext cx="1499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7021688" y="812131"/>
              <a:ext cx="98778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021688" y="812131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2868083" y="1787817"/>
              <a:ext cx="146050" cy="1691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2868083" y="1787817"/>
                <a:ext cx="1460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2935111" y="1728247"/>
              <a:ext cx="22577" cy="11314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935111" y="1728247"/>
                <a:ext cx="22577" cy="113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2985911" y="1697580"/>
              <a:ext cx="88370" cy="23687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2985911" y="1697580"/>
                <a:ext cx="8837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2807229" y="1081432"/>
              <a:ext cx="12171" cy="18188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807229" y="1081432"/>
                <a:ext cx="12171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2824162" y="1105401"/>
              <a:ext cx="88371" cy="5921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824162" y="1105401"/>
                <a:ext cx="8837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2912533" y="1026444"/>
              <a:ext cx="50800" cy="1691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912533" y="1026444"/>
                <a:ext cx="508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2940755" y="958766"/>
              <a:ext cx="11289" cy="12125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940755" y="958766"/>
                <a:ext cx="112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6922028" y="1124611"/>
              <a:ext cx="14994" cy="3154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22028" y="1124611"/>
                <a:ext cx="14994" cy="31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4072466" y="3124450"/>
              <a:ext cx="8467" cy="1128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072466" y="3124450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3948994" y="3101891"/>
              <a:ext cx="244828" cy="21713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948994" y="3101891"/>
                <a:ext cx="24482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0" name="墨迹 89"/>
              <p14:cNvContentPartPr/>
              <p14:nvPr/>
            </p14:nvContentPartPr>
            <p14:xfrm>
              <a:off x="4191000" y="3022934"/>
              <a:ext cx="93133" cy="1258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191000" y="3022934"/>
                <a:ext cx="93133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1" name="墨迹 90"/>
              <p14:cNvContentPartPr/>
              <p14:nvPr/>
            </p14:nvContentPartPr>
            <p14:xfrm>
              <a:off x="4255911" y="3034213"/>
              <a:ext cx="81844" cy="3947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255911" y="3034213"/>
                <a:ext cx="818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4303888" y="2977815"/>
              <a:ext cx="14112" cy="15791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303888" y="2977815"/>
                <a:ext cx="141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4371622" y="3242886"/>
              <a:ext cx="104995" cy="599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371622" y="3242886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4438473" y="3077569"/>
              <a:ext cx="105304" cy="2853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438473" y="3077569"/>
                <a:ext cx="105304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4549422" y="3099776"/>
              <a:ext cx="71966" cy="16778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549422" y="3099776"/>
                <a:ext cx="71966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4675893" y="3118810"/>
              <a:ext cx="59795" cy="16355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675893" y="3118810"/>
                <a:ext cx="59795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4752622" y="2977815"/>
              <a:ext cx="70555" cy="10891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752622" y="2977815"/>
                <a:ext cx="70555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4809066" y="3006014"/>
              <a:ext cx="79022" cy="2255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809066" y="3006014"/>
                <a:ext cx="790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4857044" y="2957900"/>
              <a:ext cx="19756" cy="15527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857044" y="2957900"/>
                <a:ext cx="19756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4903258" y="3246763"/>
              <a:ext cx="35630" cy="3560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903258" y="3246763"/>
                <a:ext cx="35630" cy="35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5057422" y="3079332"/>
              <a:ext cx="86783" cy="3665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057422" y="3079332"/>
                <a:ext cx="8678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5026377" y="3113170"/>
              <a:ext cx="42334" cy="37927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026377" y="3113170"/>
                <a:ext cx="4233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5046133" y="3197768"/>
              <a:ext cx="206022" cy="10715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046133" y="3197768"/>
                <a:ext cx="20602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5226755" y="2983455"/>
              <a:ext cx="82374" cy="19175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226755" y="2983455"/>
                <a:ext cx="8237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5322711" y="3031393"/>
              <a:ext cx="87489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322711" y="3031393"/>
                <a:ext cx="874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5365044" y="2968651"/>
              <a:ext cx="19756" cy="19245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365044" y="2968651"/>
                <a:ext cx="19756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" name="墨迹 106"/>
              <p14:cNvContentPartPr/>
              <p14:nvPr/>
            </p14:nvContentPartPr>
            <p14:xfrm>
              <a:off x="5314244" y="1844215"/>
              <a:ext cx="234244" cy="6767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314244" y="1844215"/>
                <a:ext cx="234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墨迹 107"/>
              <p14:cNvContentPartPr/>
              <p14:nvPr/>
            </p14:nvContentPartPr>
            <p14:xfrm>
              <a:off x="5435600" y="1923172"/>
              <a:ext cx="50800" cy="25150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435600" y="1923172"/>
                <a:ext cx="50800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9" name="墨迹 108"/>
              <p14:cNvContentPartPr/>
              <p14:nvPr/>
            </p14:nvContentPartPr>
            <p14:xfrm>
              <a:off x="5531555" y="2011647"/>
              <a:ext cx="360" cy="13429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531555" y="2011647"/>
                <a:ext cx="360" cy="134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0" name="墨迹 109"/>
              <p14:cNvContentPartPr/>
              <p14:nvPr/>
            </p14:nvContentPartPr>
            <p14:xfrm>
              <a:off x="5576711" y="1876291"/>
              <a:ext cx="143933" cy="22030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576711" y="1876291"/>
                <a:ext cx="1439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1" name="墨迹 110"/>
              <p14:cNvContentPartPr/>
              <p14:nvPr/>
            </p14:nvContentPartPr>
            <p14:xfrm>
              <a:off x="5757333" y="1963356"/>
              <a:ext cx="121356" cy="10081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757333" y="1963356"/>
                <a:ext cx="121356" cy="100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2" name="墨迹 111"/>
              <p14:cNvContentPartPr/>
              <p14:nvPr/>
            </p14:nvContentPartPr>
            <p14:xfrm>
              <a:off x="5796844" y="1965294"/>
              <a:ext cx="62088" cy="34702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796844" y="1965294"/>
                <a:ext cx="62088" cy="34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3" name="墨迹 112"/>
              <p14:cNvContentPartPr/>
              <p14:nvPr/>
            </p14:nvContentPartPr>
            <p14:xfrm>
              <a:off x="5848350" y="1838575"/>
              <a:ext cx="95250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848350" y="1838575"/>
                <a:ext cx="95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墨迹 113"/>
              <p14:cNvContentPartPr/>
              <p14:nvPr/>
            </p14:nvContentPartPr>
            <p14:xfrm>
              <a:off x="2303638" y="5861693"/>
              <a:ext cx="170392" cy="1780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2303638" y="5861693"/>
                <a:ext cx="170392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5" name="墨迹 114"/>
              <p14:cNvContentPartPr/>
              <p14:nvPr/>
            </p14:nvContentPartPr>
            <p14:xfrm>
              <a:off x="2410177" y="5925669"/>
              <a:ext cx="16934" cy="20550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2410177" y="5925669"/>
                <a:ext cx="16934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6" name="墨迹 115"/>
              <p14:cNvContentPartPr/>
              <p14:nvPr/>
            </p14:nvContentPartPr>
            <p14:xfrm>
              <a:off x="2523066" y="5786437"/>
              <a:ext cx="11289" cy="31582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2523066" y="5786437"/>
                <a:ext cx="1128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7" name="墨迹 116"/>
              <p14:cNvContentPartPr/>
              <p14:nvPr/>
            </p14:nvContentPartPr>
            <p14:xfrm>
              <a:off x="2596444" y="5856229"/>
              <a:ext cx="259644" cy="24392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2596444" y="5856229"/>
                <a:ext cx="259644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8" name="墨迹 117"/>
              <p14:cNvContentPartPr/>
              <p14:nvPr/>
            </p14:nvContentPartPr>
            <p14:xfrm>
              <a:off x="2985205" y="5900643"/>
              <a:ext cx="178506" cy="4370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2985205" y="5900643"/>
                <a:ext cx="17850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9" name="墨迹 118"/>
              <p14:cNvContentPartPr/>
              <p14:nvPr/>
            </p14:nvContentPartPr>
            <p14:xfrm>
              <a:off x="3064933" y="5777625"/>
              <a:ext cx="28222" cy="32746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3064933" y="5777625"/>
                <a:ext cx="28222" cy="327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0" name="墨迹 119"/>
              <p14:cNvContentPartPr/>
              <p14:nvPr/>
            </p14:nvContentPartPr>
            <p14:xfrm>
              <a:off x="3412772" y="5761058"/>
              <a:ext cx="126294" cy="24092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3412772" y="5761058"/>
                <a:ext cx="126294" cy="24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1" name="墨迹 120"/>
              <p14:cNvContentPartPr/>
              <p14:nvPr/>
            </p14:nvContentPartPr>
            <p14:xfrm>
              <a:off x="3505200" y="5773748"/>
              <a:ext cx="158044" cy="25520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3505200" y="5773748"/>
                <a:ext cx="158044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2" name="墨迹 121"/>
              <p14:cNvContentPartPr/>
              <p14:nvPr/>
            </p14:nvContentPartPr>
            <p14:xfrm>
              <a:off x="3736622" y="5758238"/>
              <a:ext cx="270933" cy="239691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3736622" y="5758238"/>
                <a:ext cx="27093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3" name="墨迹 122"/>
              <p14:cNvContentPartPr/>
              <p14:nvPr/>
            </p14:nvContentPartPr>
            <p14:xfrm>
              <a:off x="4017433" y="5831555"/>
              <a:ext cx="119944" cy="15227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017433" y="5831555"/>
                <a:ext cx="1199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4" name="墨迹 123"/>
              <p14:cNvContentPartPr/>
              <p14:nvPr/>
            </p14:nvContentPartPr>
            <p14:xfrm>
              <a:off x="4086577" y="5878789"/>
              <a:ext cx="28223" cy="32781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4086577" y="5878789"/>
                <a:ext cx="28223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5" name="墨迹 124"/>
              <p14:cNvContentPartPr/>
              <p14:nvPr/>
            </p14:nvContentPartPr>
            <p14:xfrm>
              <a:off x="4114800" y="5658132"/>
              <a:ext cx="110066" cy="3806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114800" y="5658132"/>
                <a:ext cx="11006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6" name="墨迹 125"/>
              <p14:cNvContentPartPr/>
              <p14:nvPr/>
            </p14:nvContentPartPr>
            <p14:xfrm>
              <a:off x="5789083" y="5769518"/>
              <a:ext cx="195792" cy="2537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789083" y="5769518"/>
                <a:ext cx="19579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7" name="墨迹 126"/>
              <p14:cNvContentPartPr/>
              <p14:nvPr/>
            </p14:nvContentPartPr>
            <p14:xfrm>
              <a:off x="5740400" y="5865394"/>
              <a:ext cx="310444" cy="5075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740400" y="5865394"/>
                <a:ext cx="3104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8" name="墨迹 127"/>
              <p14:cNvContentPartPr/>
              <p14:nvPr/>
            </p14:nvContentPartPr>
            <p14:xfrm>
              <a:off x="6336947" y="5663067"/>
              <a:ext cx="163159" cy="35107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336947" y="5663067"/>
                <a:ext cx="163159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9" name="墨迹 128"/>
              <p14:cNvContentPartPr/>
              <p14:nvPr/>
            </p14:nvContentPartPr>
            <p14:xfrm>
              <a:off x="6457244" y="5699725"/>
              <a:ext cx="201083" cy="26154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457244" y="5699725"/>
                <a:ext cx="201083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0" name="墨迹 129"/>
              <p14:cNvContentPartPr/>
              <p14:nvPr/>
            </p14:nvContentPartPr>
            <p14:xfrm>
              <a:off x="6675613" y="5786437"/>
              <a:ext cx="94897" cy="15791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675613" y="5786437"/>
                <a:ext cx="9489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1" name="墨迹 130"/>
              <p14:cNvContentPartPr/>
              <p14:nvPr/>
            </p14:nvContentPartPr>
            <p14:xfrm>
              <a:off x="6760633" y="5555205"/>
              <a:ext cx="117122" cy="14099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760633" y="5555205"/>
                <a:ext cx="1171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2" name="墨迹 131"/>
              <p14:cNvContentPartPr/>
              <p14:nvPr/>
            </p14:nvContentPartPr>
            <p14:xfrm>
              <a:off x="6852355" y="5600324"/>
              <a:ext cx="141112" cy="338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852355" y="5600324"/>
                <a:ext cx="1411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3" name="墨迹 132"/>
              <p14:cNvContentPartPr/>
              <p14:nvPr/>
            </p14:nvContentPartPr>
            <p14:xfrm>
              <a:off x="6920088" y="5507267"/>
              <a:ext cx="22578" cy="20303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920088" y="5507267"/>
                <a:ext cx="225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4" name="墨迹 133"/>
              <p14:cNvContentPartPr/>
              <p14:nvPr/>
            </p14:nvContentPartPr>
            <p14:xfrm>
              <a:off x="7059083" y="5718759"/>
              <a:ext cx="194028" cy="1692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059083" y="5718759"/>
                <a:ext cx="1940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5" name="墨迹 134"/>
              <p14:cNvContentPartPr/>
              <p14:nvPr/>
            </p14:nvContentPartPr>
            <p14:xfrm>
              <a:off x="7143044" y="5620063"/>
              <a:ext cx="31044" cy="27635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143044" y="5620063"/>
                <a:ext cx="3104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6" name="墨迹 135"/>
              <p14:cNvContentPartPr/>
              <p14:nvPr/>
            </p14:nvContentPartPr>
            <p14:xfrm>
              <a:off x="7695671" y="5639802"/>
              <a:ext cx="202318" cy="2537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695671" y="5639802"/>
                <a:ext cx="2023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7" name="墨迹 136"/>
              <p14:cNvContentPartPr/>
              <p14:nvPr/>
            </p14:nvContentPartPr>
            <p14:xfrm>
              <a:off x="7811911" y="5684921"/>
              <a:ext cx="33866" cy="177653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811911" y="5684921"/>
                <a:ext cx="3386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8" name="墨迹 137"/>
              <p14:cNvContentPartPr/>
              <p14:nvPr/>
            </p14:nvContentPartPr>
            <p14:xfrm>
              <a:off x="7916333" y="5684921"/>
              <a:ext cx="14111" cy="191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916333" y="5684921"/>
                <a:ext cx="1411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9" name="墨迹 138"/>
              <p14:cNvContentPartPr/>
              <p14:nvPr/>
            </p14:nvContentPartPr>
            <p14:xfrm>
              <a:off x="7992533" y="5621297"/>
              <a:ext cx="180622" cy="22435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992533" y="5621297"/>
                <a:ext cx="180622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0" name="墨迹 139"/>
              <p14:cNvContentPartPr/>
              <p14:nvPr/>
            </p14:nvContentPartPr>
            <p14:xfrm>
              <a:off x="8192911" y="5716997"/>
              <a:ext cx="152400" cy="13147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192911" y="5716997"/>
                <a:ext cx="152400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1" name="墨迹 140"/>
              <p14:cNvContentPartPr/>
              <p14:nvPr/>
            </p14:nvContentPartPr>
            <p14:xfrm>
              <a:off x="8232422" y="5743610"/>
              <a:ext cx="64911" cy="33327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232422" y="5743610"/>
                <a:ext cx="64911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2" name="墨迹 141"/>
              <p14:cNvContentPartPr/>
              <p14:nvPr/>
            </p14:nvContentPartPr>
            <p14:xfrm>
              <a:off x="8314266" y="5527006"/>
              <a:ext cx="138289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314266" y="5527006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3" name="墨迹 142"/>
              <p14:cNvContentPartPr/>
              <p14:nvPr/>
            </p14:nvContentPartPr>
            <p14:xfrm>
              <a:off x="2321983" y="5665181"/>
              <a:ext cx="144639" cy="4793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321983" y="5665181"/>
                <a:ext cx="14463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4" name="墨迹 143"/>
              <p14:cNvContentPartPr/>
              <p14:nvPr/>
            </p14:nvContentPartPr>
            <p14:xfrm>
              <a:off x="2517422" y="5521366"/>
              <a:ext cx="5644" cy="18329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517422" y="5521366"/>
                <a:ext cx="56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5" name="墨迹 144"/>
              <p14:cNvContentPartPr/>
              <p14:nvPr/>
            </p14:nvContentPartPr>
            <p14:xfrm>
              <a:off x="2370666" y="5592569"/>
              <a:ext cx="11289" cy="15720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2370666" y="5592569"/>
                <a:ext cx="11289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6" name="墨迹 145"/>
              <p14:cNvContentPartPr/>
              <p14:nvPr/>
            </p14:nvContentPartPr>
            <p14:xfrm>
              <a:off x="7755466" y="5419850"/>
              <a:ext cx="146756" cy="36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755466" y="5419850"/>
                <a:ext cx="1467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7" name="墨迹 146"/>
              <p14:cNvContentPartPr/>
              <p14:nvPr/>
            </p14:nvContentPartPr>
            <p14:xfrm>
              <a:off x="7817555" y="5338072"/>
              <a:ext cx="45156" cy="15227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7817555" y="5338072"/>
                <a:ext cx="451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8" name="墨迹 147"/>
              <p14:cNvContentPartPr/>
              <p14:nvPr/>
            </p14:nvContentPartPr>
            <p14:xfrm>
              <a:off x="7913511" y="5318333"/>
              <a:ext cx="112889" cy="304550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7913511" y="5318333"/>
                <a:ext cx="1128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9" name="墨迹 148"/>
              <p14:cNvContentPartPr/>
              <p14:nvPr/>
            </p14:nvContentPartPr>
            <p14:xfrm>
              <a:off x="3521427" y="5600324"/>
              <a:ext cx="133350" cy="1127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521427" y="5600324"/>
                <a:ext cx="13335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0" name="墨迹 149"/>
              <p14:cNvContentPartPr/>
              <p14:nvPr/>
            </p14:nvContentPartPr>
            <p14:xfrm>
              <a:off x="3589866" y="5538286"/>
              <a:ext cx="16934" cy="13535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89866" y="5538286"/>
                <a:ext cx="169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1" name="墨迹 150"/>
              <p14:cNvContentPartPr/>
              <p14:nvPr/>
            </p14:nvContentPartPr>
            <p14:xfrm>
              <a:off x="3680177" y="5470608"/>
              <a:ext cx="79023" cy="265071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680177" y="5470608"/>
                <a:ext cx="7902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2" name="墨迹 151"/>
              <p14:cNvContentPartPr/>
              <p14:nvPr/>
            </p14:nvContentPartPr>
            <p14:xfrm>
              <a:off x="6457244" y="5515727"/>
              <a:ext cx="118533" cy="2255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6457244" y="5515727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3" name="墨迹 152"/>
              <p14:cNvContentPartPr/>
              <p14:nvPr/>
            </p14:nvContentPartPr>
            <p14:xfrm>
              <a:off x="6508044" y="5476248"/>
              <a:ext cx="16933" cy="11561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6508044" y="5476248"/>
                <a:ext cx="16933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4" name="墨迹 153"/>
              <p14:cNvContentPartPr/>
              <p14:nvPr/>
            </p14:nvContentPartPr>
            <p14:xfrm>
              <a:off x="6592711" y="5442409"/>
              <a:ext cx="87489" cy="13324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6592711" y="5442409"/>
                <a:ext cx="87489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5" name="墨迹 154"/>
              <p14:cNvContentPartPr/>
              <p14:nvPr/>
            </p14:nvContentPartPr>
            <p14:xfrm>
              <a:off x="2540000" y="5078642"/>
              <a:ext cx="5644" cy="30719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540000" y="5078642"/>
                <a:ext cx="5644" cy="307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6" name="墨迹 155"/>
              <p14:cNvContentPartPr/>
              <p14:nvPr/>
            </p14:nvContentPartPr>
            <p14:xfrm>
              <a:off x="2475088" y="5034228"/>
              <a:ext cx="53623" cy="131831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2475088" y="5034228"/>
                <a:ext cx="53623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7" name="墨迹 156"/>
              <p14:cNvContentPartPr/>
              <p14:nvPr/>
            </p14:nvContentPartPr>
            <p14:xfrm>
              <a:off x="2556933" y="5075822"/>
              <a:ext cx="73378" cy="5075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2556933" y="5075822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8" name="墨迹 157"/>
              <p14:cNvContentPartPr/>
              <p14:nvPr/>
            </p14:nvContentPartPr>
            <p14:xfrm>
              <a:off x="2595738" y="5132220"/>
              <a:ext cx="177448" cy="21025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595738" y="5132220"/>
                <a:ext cx="177448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9" name="墨迹 158"/>
              <p14:cNvContentPartPr/>
              <p14:nvPr/>
            </p14:nvContentPartPr>
            <p14:xfrm>
              <a:off x="2698044" y="5151959"/>
              <a:ext cx="33867" cy="27635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698044" y="5151959"/>
                <a:ext cx="3386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0" name="墨迹 159"/>
              <p14:cNvContentPartPr/>
              <p14:nvPr/>
            </p14:nvContentPartPr>
            <p14:xfrm>
              <a:off x="3843866" y="4926367"/>
              <a:ext cx="360" cy="383507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3843866" y="4926367"/>
                <a:ext cx="36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1" name="墨迹 160"/>
              <p14:cNvContentPartPr/>
              <p14:nvPr/>
            </p14:nvContentPartPr>
            <p14:xfrm>
              <a:off x="3754966" y="5184917"/>
              <a:ext cx="173567" cy="18029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3754966" y="5184917"/>
                <a:ext cx="173567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2" name="墨迹 161"/>
              <p14:cNvContentPartPr/>
              <p14:nvPr/>
            </p14:nvContentPartPr>
            <p14:xfrm>
              <a:off x="3953933" y="5060841"/>
              <a:ext cx="86078" cy="29415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3953933" y="5060841"/>
                <a:ext cx="860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3" name="墨迹 162"/>
              <p14:cNvContentPartPr/>
              <p14:nvPr/>
            </p14:nvContentPartPr>
            <p14:xfrm>
              <a:off x="3996266" y="5092741"/>
              <a:ext cx="112889" cy="2819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996266" y="5092741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4" name="墨迹 163"/>
              <p14:cNvContentPartPr/>
              <p14:nvPr/>
            </p14:nvContentPartPr>
            <p14:xfrm>
              <a:off x="2788355" y="5143500"/>
              <a:ext cx="107245" cy="26084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788355" y="5143500"/>
                <a:ext cx="107245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5" name="墨迹 164"/>
              <p14:cNvContentPartPr/>
              <p14:nvPr/>
            </p14:nvContentPartPr>
            <p14:xfrm>
              <a:off x="2957688" y="5095561"/>
              <a:ext cx="91723" cy="33274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957688" y="5095561"/>
                <a:ext cx="9172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6" name="墨迹 165"/>
              <p14:cNvContentPartPr/>
              <p14:nvPr/>
            </p14:nvContentPartPr>
            <p14:xfrm>
              <a:off x="3019777" y="5154779"/>
              <a:ext cx="101600" cy="225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019777" y="5154779"/>
                <a:ext cx="101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7" name="墨迹 166"/>
              <p14:cNvContentPartPr/>
              <p14:nvPr/>
            </p14:nvContentPartPr>
            <p14:xfrm>
              <a:off x="2734204" y="5213645"/>
              <a:ext cx="200907" cy="21184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734204" y="5213645"/>
                <a:ext cx="200907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8" name="墨迹 167"/>
              <p14:cNvContentPartPr/>
              <p14:nvPr/>
            </p14:nvContentPartPr>
            <p14:xfrm>
              <a:off x="2074333" y="5856582"/>
              <a:ext cx="102305" cy="40923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074333" y="5856582"/>
                <a:ext cx="102305" cy="409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9" name="墨迹 168"/>
              <p14:cNvContentPartPr/>
              <p14:nvPr/>
            </p14:nvContentPartPr>
            <p14:xfrm>
              <a:off x="2144888" y="5887953"/>
              <a:ext cx="163689" cy="5639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144888" y="5887953"/>
                <a:ext cx="163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0" name="墨迹 169"/>
              <p14:cNvContentPartPr/>
              <p14:nvPr/>
            </p14:nvContentPartPr>
            <p14:xfrm>
              <a:off x="4157133" y="5101201"/>
              <a:ext cx="98778" cy="21431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157133" y="5101201"/>
                <a:ext cx="9877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1" name="墨迹 170"/>
              <p14:cNvContentPartPr/>
              <p14:nvPr/>
            </p14:nvContentPartPr>
            <p14:xfrm>
              <a:off x="4118680" y="5132220"/>
              <a:ext cx="145697" cy="18047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118680" y="5132220"/>
                <a:ext cx="14569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2" name="墨迹 171"/>
              <p14:cNvContentPartPr/>
              <p14:nvPr/>
            </p14:nvContentPartPr>
            <p14:xfrm>
              <a:off x="4346222" y="5006734"/>
              <a:ext cx="138289" cy="187524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346222" y="5006734"/>
                <a:ext cx="138289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3" name="墨迹 172"/>
              <p14:cNvContentPartPr/>
              <p14:nvPr/>
            </p14:nvContentPartPr>
            <p14:xfrm>
              <a:off x="4428066" y="5047623"/>
              <a:ext cx="36689" cy="28763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428066" y="5047623"/>
                <a:ext cx="366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4" name="墨迹 173"/>
              <p14:cNvContentPartPr/>
              <p14:nvPr/>
            </p14:nvContentPartPr>
            <p14:xfrm>
              <a:off x="3225270" y="5701135"/>
              <a:ext cx="158574" cy="23369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3225270" y="5701135"/>
                <a:ext cx="158574" cy="233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5" name="墨迹 174"/>
              <p14:cNvContentPartPr/>
              <p14:nvPr/>
            </p14:nvContentPartPr>
            <p14:xfrm>
              <a:off x="3316111" y="5711357"/>
              <a:ext cx="36689" cy="50088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316111" y="5711357"/>
                <a:ext cx="36689" cy="50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6" name="墨迹 175"/>
              <p14:cNvContentPartPr/>
              <p14:nvPr/>
            </p14:nvContentPartPr>
            <p14:xfrm>
              <a:off x="7439377" y="5611779"/>
              <a:ext cx="56445" cy="31001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7439377" y="5611779"/>
                <a:ext cx="56445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7" name="墨迹 176"/>
              <p14:cNvContentPartPr/>
              <p14:nvPr/>
            </p14:nvContentPartPr>
            <p14:xfrm>
              <a:off x="7580488" y="5680691"/>
              <a:ext cx="135467" cy="16778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7580488" y="5680691"/>
                <a:ext cx="135467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8" name="墨迹 177"/>
              <p14:cNvContentPartPr/>
              <p14:nvPr/>
            </p14:nvContentPartPr>
            <p14:xfrm>
              <a:off x="6143977" y="5592569"/>
              <a:ext cx="189089" cy="229822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143977" y="5592569"/>
                <a:ext cx="189089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9" name="墨迹 178"/>
              <p14:cNvContentPartPr/>
              <p14:nvPr/>
            </p14:nvContentPartPr>
            <p14:xfrm>
              <a:off x="6223000" y="5649848"/>
              <a:ext cx="76200" cy="396020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223000" y="5649848"/>
                <a:ext cx="76200" cy="396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0" name="墨迹 179"/>
              <p14:cNvContentPartPr/>
              <p14:nvPr/>
            </p14:nvContentPartPr>
            <p14:xfrm>
              <a:off x="4275137" y="5848475"/>
              <a:ext cx="219251" cy="1691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275137" y="5848475"/>
                <a:ext cx="21925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1" name="墨迹 180"/>
              <p14:cNvContentPartPr/>
              <p14:nvPr/>
            </p14:nvContentPartPr>
            <p14:xfrm>
              <a:off x="4391377" y="5728277"/>
              <a:ext cx="22578" cy="26119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4391377" y="5728277"/>
                <a:ext cx="22578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2" name="墨迹 181"/>
              <p14:cNvContentPartPr/>
              <p14:nvPr/>
            </p14:nvContentPartPr>
            <p14:xfrm>
              <a:off x="4595283" y="5704660"/>
              <a:ext cx="183620" cy="17765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595283" y="5704660"/>
                <a:ext cx="18362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3" name="墨迹 182"/>
              <p14:cNvContentPartPr/>
              <p14:nvPr/>
            </p14:nvContentPartPr>
            <p14:xfrm>
              <a:off x="4679244" y="5717349"/>
              <a:ext cx="39511" cy="33133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4679244" y="5717349"/>
                <a:ext cx="39511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4" name="墨迹 183"/>
              <p14:cNvContentPartPr/>
              <p14:nvPr/>
            </p14:nvContentPartPr>
            <p14:xfrm>
              <a:off x="4787900" y="5761058"/>
              <a:ext cx="88900" cy="18629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787900" y="5761058"/>
                <a:ext cx="88900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5" name="墨迹 184"/>
              <p14:cNvContentPartPr/>
              <p14:nvPr/>
            </p14:nvContentPartPr>
            <p14:xfrm>
              <a:off x="4893733" y="5717526"/>
              <a:ext cx="166511" cy="257845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4893733" y="5717526"/>
                <a:ext cx="166511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6" name="墨迹 185"/>
              <p14:cNvContentPartPr/>
              <p14:nvPr/>
            </p14:nvContentPartPr>
            <p14:xfrm>
              <a:off x="5099755" y="5589044"/>
              <a:ext cx="115712" cy="3383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099755" y="5589044"/>
                <a:ext cx="11571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7" name="墨迹 186"/>
              <p14:cNvContentPartPr/>
              <p14:nvPr/>
            </p14:nvContentPartPr>
            <p14:xfrm>
              <a:off x="5169076" y="5811111"/>
              <a:ext cx="162101" cy="48643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169076" y="5811111"/>
                <a:ext cx="162101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8" name="墨迹 187"/>
              <p14:cNvContentPartPr/>
              <p14:nvPr/>
            </p14:nvContentPartPr>
            <p14:xfrm>
              <a:off x="5212644" y="5745196"/>
              <a:ext cx="19756" cy="264013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212644" y="5745196"/>
                <a:ext cx="19756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9" name="墨迹 188"/>
              <p14:cNvContentPartPr/>
              <p14:nvPr/>
            </p14:nvContentPartPr>
            <p14:xfrm>
              <a:off x="5347581" y="5711534"/>
              <a:ext cx="116241" cy="16796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5347581" y="5711534"/>
                <a:ext cx="116241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0" name="墨迹 189"/>
              <p14:cNvContentPartPr/>
              <p14:nvPr/>
            </p14:nvContentPartPr>
            <p14:xfrm>
              <a:off x="5432777" y="5718759"/>
              <a:ext cx="8467" cy="1128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5432777" y="5718759"/>
                <a:ext cx="8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1" name="墨迹 190"/>
              <p14:cNvContentPartPr/>
              <p14:nvPr/>
            </p14:nvContentPartPr>
            <p14:xfrm>
              <a:off x="5376333" y="5707480"/>
              <a:ext cx="70556" cy="35248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5376333" y="5707480"/>
                <a:ext cx="7055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2" name="墨迹 191"/>
              <p14:cNvContentPartPr/>
              <p14:nvPr/>
            </p14:nvContentPartPr>
            <p14:xfrm>
              <a:off x="5461705" y="5752598"/>
              <a:ext cx="143228" cy="214313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461705" y="5752598"/>
                <a:ext cx="14322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3" name="墨迹 192"/>
              <p14:cNvContentPartPr/>
              <p14:nvPr/>
            </p14:nvContentPartPr>
            <p14:xfrm>
              <a:off x="5599288" y="5718759"/>
              <a:ext cx="50800" cy="256612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5599288" y="5718759"/>
                <a:ext cx="50800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4" name="墨迹 193"/>
              <p14:cNvContentPartPr/>
              <p14:nvPr/>
            </p14:nvContentPartPr>
            <p14:xfrm>
              <a:off x="5610577" y="5856934"/>
              <a:ext cx="121356" cy="3101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5610577" y="5856934"/>
                <a:ext cx="1213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5" name="墨迹 194"/>
              <p14:cNvContentPartPr/>
              <p14:nvPr/>
            </p14:nvContentPartPr>
            <p14:xfrm>
              <a:off x="5675488" y="5725104"/>
              <a:ext cx="64912" cy="48431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5675488" y="5725104"/>
                <a:ext cx="64912" cy="484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6" name="墨迹 195"/>
              <p14:cNvContentPartPr/>
              <p14:nvPr/>
            </p14:nvContentPartPr>
            <p14:xfrm>
              <a:off x="5808133" y="5645442"/>
              <a:ext cx="98778" cy="2255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808133" y="5645442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7" name="墨迹 196"/>
              <p14:cNvContentPartPr/>
              <p14:nvPr/>
            </p14:nvContentPartPr>
            <p14:xfrm>
              <a:off x="5844822" y="5538286"/>
              <a:ext cx="25400" cy="174834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5844822" y="5538286"/>
                <a:ext cx="254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8" name="墨迹 197"/>
              <p14:cNvContentPartPr/>
              <p14:nvPr/>
            </p14:nvContentPartPr>
            <p14:xfrm>
              <a:off x="8514644" y="5730039"/>
              <a:ext cx="222956" cy="2114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8514644" y="5730039"/>
                <a:ext cx="22295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9" name="墨迹 198"/>
              <p14:cNvContentPartPr/>
              <p14:nvPr/>
            </p14:nvContentPartPr>
            <p14:xfrm>
              <a:off x="8624711" y="5619358"/>
              <a:ext cx="22578" cy="251676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8624711" y="5619358"/>
                <a:ext cx="225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0" name="墨迹 199"/>
              <p14:cNvContentPartPr/>
              <p14:nvPr/>
            </p14:nvContentPartPr>
            <p14:xfrm>
              <a:off x="9066918" y="5560845"/>
              <a:ext cx="218193" cy="18611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9066918" y="5560845"/>
                <a:ext cx="21819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1" name="墨迹 200"/>
              <p14:cNvContentPartPr/>
              <p14:nvPr/>
            </p14:nvContentPartPr>
            <p14:xfrm>
              <a:off x="9369777" y="5500922"/>
              <a:ext cx="33867" cy="322174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9369777" y="5500922"/>
                <a:ext cx="33867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2" name="墨迹 201"/>
              <p14:cNvContentPartPr/>
              <p14:nvPr/>
            </p14:nvContentPartPr>
            <p14:xfrm>
              <a:off x="9567333" y="5506914"/>
              <a:ext cx="49389" cy="24004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9567333" y="5506914"/>
                <a:ext cx="49389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3" name="墨迹 202"/>
              <p14:cNvContentPartPr/>
              <p14:nvPr/>
            </p14:nvContentPartPr>
            <p14:xfrm>
              <a:off x="9618133" y="5617243"/>
              <a:ext cx="107244" cy="2255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9618133" y="5617243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4" name="墨迹 203"/>
              <p14:cNvContentPartPr/>
              <p14:nvPr/>
            </p14:nvContentPartPr>
            <p14:xfrm>
              <a:off x="9685866" y="5440999"/>
              <a:ext cx="56444" cy="52027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9685866" y="5440999"/>
                <a:ext cx="56444" cy="520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5" name="墨迹 204"/>
              <p14:cNvContentPartPr/>
              <p14:nvPr/>
            </p14:nvContentPartPr>
            <p14:xfrm>
              <a:off x="9753600" y="5562255"/>
              <a:ext cx="361244" cy="192458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9753600" y="5562255"/>
                <a:ext cx="36124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6" name="墨迹 205"/>
              <p14:cNvContentPartPr/>
              <p14:nvPr/>
            </p14:nvContentPartPr>
            <p14:xfrm>
              <a:off x="6635044" y="4170634"/>
              <a:ext cx="53622" cy="53578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6635044" y="4170634"/>
                <a:ext cx="536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7" name="墨迹 206"/>
              <p14:cNvContentPartPr/>
              <p14:nvPr/>
            </p14:nvContentPartPr>
            <p14:xfrm>
              <a:off x="6105172" y="4158649"/>
              <a:ext cx="1794228" cy="76842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6105172" y="4158649"/>
                <a:ext cx="1794228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8" name="墨迹 207"/>
              <p14:cNvContentPartPr/>
              <p14:nvPr/>
            </p14:nvContentPartPr>
            <p14:xfrm>
              <a:off x="8585200" y="4241131"/>
              <a:ext cx="1902177" cy="2819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8585200" y="4241131"/>
                <a:ext cx="1902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9" name="墨迹 208"/>
              <p14:cNvContentPartPr/>
              <p14:nvPr/>
            </p14:nvContentPartPr>
            <p14:xfrm>
              <a:off x="7601655" y="4094496"/>
              <a:ext cx="292100" cy="291331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7601655" y="4094496"/>
                <a:ext cx="292100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0" name="墨迹 209"/>
              <p14:cNvContentPartPr/>
              <p14:nvPr/>
            </p14:nvContentPartPr>
            <p14:xfrm>
              <a:off x="7916333" y="4070175"/>
              <a:ext cx="25400" cy="334510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916333" y="4070175"/>
                <a:ext cx="25400" cy="334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1" name="墨迹 210"/>
              <p14:cNvContentPartPr/>
              <p14:nvPr/>
            </p14:nvContentPartPr>
            <p14:xfrm>
              <a:off x="7845777" y="4198833"/>
              <a:ext cx="231423" cy="250971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7845777" y="4198833"/>
                <a:ext cx="2314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2" name="墨迹 211"/>
              <p14:cNvContentPartPr/>
              <p14:nvPr/>
            </p14:nvContentPartPr>
            <p14:xfrm>
              <a:off x="10374488" y="1799097"/>
              <a:ext cx="62089" cy="231231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0374488" y="1799097"/>
                <a:ext cx="62089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3" name="墨迹 212"/>
              <p14:cNvContentPartPr/>
              <p14:nvPr/>
            </p14:nvContentPartPr>
            <p14:xfrm>
              <a:off x="10493022" y="1748338"/>
              <a:ext cx="56445" cy="3665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0493022" y="17483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4" name="墨迹 213"/>
              <p14:cNvContentPartPr/>
              <p14:nvPr/>
            </p14:nvContentPartPr>
            <p14:xfrm>
              <a:off x="10474501" y="1770897"/>
              <a:ext cx="94720" cy="212374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0474501" y="1770897"/>
                <a:ext cx="9472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5" name="墨迹 214"/>
              <p14:cNvContentPartPr/>
              <p14:nvPr/>
            </p14:nvContentPartPr>
            <p14:xfrm>
              <a:off x="10622844" y="1703220"/>
              <a:ext cx="28223" cy="3383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0622844" y="1703220"/>
                <a:ext cx="282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6" name="墨迹 215"/>
              <p14:cNvContentPartPr/>
              <p14:nvPr/>
            </p14:nvContentPartPr>
            <p14:xfrm>
              <a:off x="10596738" y="1688944"/>
              <a:ext cx="280106" cy="309661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0596738" y="1688944"/>
                <a:ext cx="280106" cy="309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7" name="墨迹 216"/>
              <p14:cNvContentPartPr/>
              <p14:nvPr/>
            </p14:nvContentPartPr>
            <p14:xfrm>
              <a:off x="10726561" y="1883694"/>
              <a:ext cx="220839" cy="10997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726561" y="1883694"/>
                <a:ext cx="22083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8" name="墨迹 217"/>
              <p14:cNvContentPartPr/>
              <p14:nvPr/>
            </p14:nvContentPartPr>
            <p14:xfrm>
              <a:off x="10972800" y="1675021"/>
              <a:ext cx="171097" cy="38068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972800" y="1675021"/>
                <a:ext cx="171097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9" name="墨迹 218"/>
              <p14:cNvContentPartPr/>
              <p14:nvPr/>
            </p14:nvContentPartPr>
            <p14:xfrm>
              <a:off x="11345332" y="1838575"/>
              <a:ext cx="79023" cy="26313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1345332" y="1838575"/>
                <a:ext cx="79023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0" name="墨迹 219"/>
              <p14:cNvContentPartPr/>
              <p14:nvPr/>
            </p14:nvContentPartPr>
            <p14:xfrm>
              <a:off x="11479212" y="1883694"/>
              <a:ext cx="82726" cy="30736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1479212" y="1883694"/>
                <a:ext cx="82726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1" name="墨迹 220"/>
              <p14:cNvContentPartPr/>
              <p14:nvPr/>
            </p14:nvContentPartPr>
            <p14:xfrm>
              <a:off x="11579577" y="1878759"/>
              <a:ext cx="59267" cy="18910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1579577" y="1878759"/>
                <a:ext cx="59267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2" name="墨迹 221"/>
              <p14:cNvContentPartPr/>
              <p14:nvPr/>
            </p14:nvContentPartPr>
            <p14:xfrm>
              <a:off x="11604977" y="1838575"/>
              <a:ext cx="124177" cy="24674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1604977" y="1838575"/>
                <a:ext cx="124177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3" name="墨迹 222"/>
              <p14:cNvContentPartPr/>
              <p14:nvPr/>
            </p14:nvContentPartPr>
            <p14:xfrm>
              <a:off x="11748029" y="1855495"/>
              <a:ext cx="108126" cy="56398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1748029" y="1855495"/>
                <a:ext cx="10812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4" name="墨迹 223"/>
              <p14:cNvContentPartPr/>
              <p14:nvPr/>
            </p14:nvContentPartPr>
            <p14:xfrm>
              <a:off x="11791244" y="1773365"/>
              <a:ext cx="39511" cy="375399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1791244" y="1773365"/>
                <a:ext cx="3951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5" name="墨迹 224"/>
              <p14:cNvContentPartPr/>
              <p14:nvPr/>
            </p14:nvContentPartPr>
            <p14:xfrm>
              <a:off x="11752792" y="1894973"/>
              <a:ext cx="94897" cy="9023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1752792" y="1894973"/>
                <a:ext cx="9489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6" name="墨迹 225"/>
              <p14:cNvContentPartPr/>
              <p14:nvPr/>
            </p14:nvContentPartPr>
            <p14:xfrm>
              <a:off x="11808177" y="1873824"/>
              <a:ext cx="129823" cy="177125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1808177" y="1873824"/>
                <a:ext cx="129823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7" name="墨迹 226"/>
              <p14:cNvContentPartPr/>
              <p14:nvPr/>
            </p14:nvContentPartPr>
            <p14:xfrm>
              <a:off x="11881555" y="1973930"/>
              <a:ext cx="93133" cy="6203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1881555" y="1973930"/>
                <a:ext cx="931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8" name="墨迹 227"/>
              <p14:cNvContentPartPr/>
              <p14:nvPr/>
            </p14:nvContentPartPr>
            <p14:xfrm>
              <a:off x="12008555" y="1810376"/>
              <a:ext cx="129117" cy="32428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2008555" y="1810376"/>
                <a:ext cx="12911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9" name="墨迹 228"/>
              <p14:cNvContentPartPr/>
              <p14:nvPr/>
            </p14:nvContentPartPr>
            <p14:xfrm>
              <a:off x="10803467" y="695634"/>
              <a:ext cx="110772" cy="409767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0803467" y="695634"/>
                <a:ext cx="110772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30" name="墨迹 229"/>
              <p14:cNvContentPartPr/>
              <p14:nvPr/>
            </p14:nvContentPartPr>
            <p14:xfrm>
              <a:off x="10933288" y="695634"/>
              <a:ext cx="129823" cy="1841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0933288" y="695634"/>
                <a:ext cx="12982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1" name="墨迹 230"/>
              <p14:cNvContentPartPr/>
              <p14:nvPr/>
            </p14:nvContentPartPr>
            <p14:xfrm>
              <a:off x="11068755" y="704975"/>
              <a:ext cx="152400" cy="3383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068755" y="704975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2" name="墨迹 231"/>
              <p14:cNvContentPartPr/>
              <p14:nvPr/>
            </p14:nvContentPartPr>
            <p14:xfrm>
              <a:off x="11147777" y="619144"/>
              <a:ext cx="11288" cy="263485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147777" y="619144"/>
                <a:ext cx="11288" cy="263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3" name="墨迹 232"/>
              <p14:cNvContentPartPr/>
              <p14:nvPr/>
            </p14:nvContentPartPr>
            <p14:xfrm>
              <a:off x="11061700" y="684707"/>
              <a:ext cx="210255" cy="206381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1061700" y="684707"/>
                <a:ext cx="210255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4" name="墨迹 233"/>
              <p14:cNvContentPartPr/>
              <p14:nvPr/>
            </p14:nvContentPartPr>
            <p14:xfrm>
              <a:off x="11221155" y="806491"/>
              <a:ext cx="107245" cy="90237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1221155" y="806491"/>
                <a:ext cx="1072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5" name="墨迹 234"/>
              <p14:cNvContentPartPr/>
              <p14:nvPr/>
            </p14:nvContentPartPr>
            <p14:xfrm>
              <a:off x="11413067" y="735113"/>
              <a:ext cx="42333" cy="4881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1413067" y="735113"/>
                <a:ext cx="4233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6" name="墨迹 235"/>
              <p14:cNvContentPartPr/>
              <p14:nvPr/>
            </p14:nvContentPartPr>
            <p14:xfrm>
              <a:off x="11407422" y="823411"/>
              <a:ext cx="47978" cy="2819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1407422" y="823411"/>
                <a:ext cx="479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7" name="墨迹 236"/>
              <p14:cNvContentPartPr/>
              <p14:nvPr/>
            </p14:nvContentPartPr>
            <p14:xfrm>
              <a:off x="11627555" y="663734"/>
              <a:ext cx="77612" cy="123547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1627555" y="663734"/>
                <a:ext cx="77612" cy="123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8" name="墨迹 237"/>
              <p14:cNvContentPartPr/>
              <p14:nvPr/>
            </p14:nvContentPartPr>
            <p14:xfrm>
              <a:off x="11700932" y="733174"/>
              <a:ext cx="155223" cy="107156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11700932" y="733174"/>
                <a:ext cx="1552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9" name="墨迹 238"/>
              <p14:cNvContentPartPr/>
              <p14:nvPr/>
            </p14:nvContentPartPr>
            <p14:xfrm>
              <a:off x="11898488" y="546179"/>
              <a:ext cx="16933" cy="460525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11898488" y="546179"/>
                <a:ext cx="16933" cy="460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40" name="墨迹 239"/>
              <p14:cNvContentPartPr/>
              <p14:nvPr/>
            </p14:nvContentPartPr>
            <p14:xfrm>
              <a:off x="11884377" y="518861"/>
              <a:ext cx="70555" cy="73318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11884377" y="518861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1" name="墨迹 240"/>
              <p14:cNvContentPartPr/>
              <p14:nvPr/>
            </p14:nvContentPartPr>
            <p14:xfrm>
              <a:off x="11943644" y="535781"/>
              <a:ext cx="93133" cy="62038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11943644" y="535781"/>
                <a:ext cx="93133" cy="6203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40" name="墨迹 39"/>
              <p14:cNvContentPartPr/>
              <p14:nvPr/>
            </p14:nvContentPartPr>
            <p14:xfrm>
              <a:off x="1461240" y="132480"/>
              <a:ext cx="10341360" cy="6162120"/>
            </p14:xfrm>
          </p:contentPart>
        </mc:Choice>
        <mc:Fallback>
          <p:pic>
            <p:nvPicPr>
              <p:cNvPr id="40" name="墨迹 39"/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1451880" y="123120"/>
                <a:ext cx="10360080" cy="6180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925"/>
            <a:ext cx="11694795" cy="34988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65" y="4321810"/>
            <a:ext cx="6865620" cy="20154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295400" y="5560845"/>
              <a:ext cx="5780793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295400" y="5560845"/>
                <a:ext cx="578079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455406" y="1327292"/>
              <a:ext cx="92605" cy="44360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455406" y="1327292"/>
                <a:ext cx="92605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594577" y="1218373"/>
              <a:ext cx="107245" cy="29450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594577" y="1218373"/>
                <a:ext cx="107245" cy="294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734101" y="1252036"/>
              <a:ext cx="91899" cy="22418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734101" y="1252036"/>
                <a:ext cx="91899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854222" y="1259614"/>
              <a:ext cx="105833" cy="1972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854222" y="1259614"/>
                <a:ext cx="105833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989688" y="1308434"/>
              <a:ext cx="129823" cy="13535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89688" y="1308434"/>
                <a:ext cx="12982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015088" y="1302794"/>
              <a:ext cx="98778" cy="32992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015088" y="1302794"/>
                <a:ext cx="98778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400800" y="3261215"/>
              <a:ext cx="95955" cy="25520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400800" y="3261215"/>
                <a:ext cx="95955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536266" y="3429000"/>
              <a:ext cx="28222" cy="6485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536266" y="3429000"/>
                <a:ext cx="2822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639806" y="3290296"/>
              <a:ext cx="127882" cy="16126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639806" y="3290296"/>
                <a:ext cx="127882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896100" y="3242886"/>
              <a:ext cx="136877" cy="7331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896100" y="3242886"/>
                <a:ext cx="13687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881988" y="3355682"/>
              <a:ext cx="119944" cy="6767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881988" y="3355682"/>
                <a:ext cx="1199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192962" y="3186488"/>
              <a:ext cx="92604" cy="23405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192962" y="3186488"/>
                <a:ext cx="9260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379228" y="3194771"/>
              <a:ext cx="133527" cy="15738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379228" y="3194771"/>
                <a:ext cx="133527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487355" y="3119515"/>
              <a:ext cx="47978" cy="53225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487355" y="3119515"/>
                <a:ext cx="47978" cy="532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674680" y="3225967"/>
              <a:ext cx="224720" cy="18611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674680" y="3225967"/>
                <a:ext cx="22472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879644" y="3233721"/>
              <a:ext cx="129822" cy="23475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879644" y="3233721"/>
                <a:ext cx="12982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015111" y="3220327"/>
              <a:ext cx="122237" cy="5075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015111" y="3220327"/>
                <a:ext cx="12223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105422" y="3369782"/>
              <a:ext cx="42333" cy="394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05422" y="3369782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130822" y="3224380"/>
              <a:ext cx="158750" cy="3371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130822" y="3224380"/>
                <a:ext cx="158750" cy="33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274755" y="3242886"/>
              <a:ext cx="191912" cy="4511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274755" y="3242886"/>
                <a:ext cx="1919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465733" y="3118810"/>
              <a:ext cx="49389" cy="10151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465733" y="3118810"/>
                <a:ext cx="4938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579327" y="3235484"/>
              <a:ext cx="76200" cy="19351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79327" y="3235484"/>
                <a:ext cx="76200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508772" y="3425298"/>
              <a:ext cx="236361" cy="4882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08772" y="3425298"/>
                <a:ext cx="23636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362369" y="3278664"/>
              <a:ext cx="140053" cy="20743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362369" y="3278664"/>
                <a:ext cx="140053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843911" y="3248526"/>
              <a:ext cx="104996" cy="599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843911" y="324852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838266" y="3175208"/>
              <a:ext cx="135466" cy="44202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38266" y="3175208"/>
                <a:ext cx="135466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838266" y="3278135"/>
              <a:ext cx="220134" cy="13394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838266" y="3278135"/>
                <a:ext cx="220134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072511" y="3141370"/>
              <a:ext cx="68439" cy="16073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072511" y="3141370"/>
                <a:ext cx="6843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165644" y="3180848"/>
              <a:ext cx="98778" cy="225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165644" y="3180848"/>
                <a:ext cx="98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196688" y="3099071"/>
              <a:ext cx="36689" cy="19175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96688" y="3099071"/>
                <a:ext cx="366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453511" y="3051838"/>
              <a:ext cx="28223" cy="42510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453511" y="3051838"/>
                <a:ext cx="28223" cy="42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377311" y="3319023"/>
              <a:ext cx="214489" cy="2090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377311" y="3319023"/>
                <a:ext cx="214489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723032" y="3051133"/>
              <a:ext cx="74789" cy="7895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723032" y="3051133"/>
                <a:ext cx="747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631311" y="3169569"/>
              <a:ext cx="42333" cy="1522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31311" y="3169569"/>
                <a:ext cx="423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647362" y="3165339"/>
              <a:ext cx="291570" cy="25802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647362" y="3165339"/>
                <a:ext cx="291570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893777" y="3113347"/>
              <a:ext cx="142875" cy="1577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893777" y="3113347"/>
                <a:ext cx="142875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1017955" y="3115109"/>
              <a:ext cx="167393" cy="11367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017955" y="3115109"/>
                <a:ext cx="167393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977738" y="3220327"/>
              <a:ext cx="218017" cy="17483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977738" y="3220327"/>
                <a:ext cx="21801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388827" y="3820084"/>
              <a:ext cx="175684" cy="54794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388827" y="3820084"/>
                <a:ext cx="175684" cy="547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572977" y="3942222"/>
              <a:ext cx="76200" cy="958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572977" y="3942222"/>
                <a:ext cx="762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747955" y="3727909"/>
              <a:ext cx="70556" cy="1240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747955" y="3727909"/>
                <a:ext cx="7055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719733" y="3908383"/>
              <a:ext cx="155222" cy="16108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719733" y="3908383"/>
                <a:ext cx="155222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894711" y="3798054"/>
              <a:ext cx="103011" cy="23722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894711" y="3798054"/>
                <a:ext cx="103011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829094" y="4032458"/>
              <a:ext cx="277283" cy="1692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829094" y="4032458"/>
                <a:ext cx="27728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170583" y="3750468"/>
              <a:ext cx="234951" cy="24251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70583" y="3750468"/>
                <a:ext cx="23495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97066" y="3914023"/>
              <a:ext cx="101599" cy="14099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97066" y="3914023"/>
                <a:ext cx="10159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500077" y="3660231"/>
              <a:ext cx="125588" cy="12196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500077" y="3660231"/>
                <a:ext cx="125588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610850" y="3682791"/>
              <a:ext cx="99482" cy="112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610850" y="3682791"/>
                <a:ext cx="9948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659532" y="3615113"/>
              <a:ext cx="25400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659532" y="3615113"/>
                <a:ext cx="254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61511" y="3722269"/>
              <a:ext cx="5644" cy="394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61511" y="3722269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955867" y="3671511"/>
              <a:ext cx="5644" cy="1691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955867" y="3671511"/>
                <a:ext cx="5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961511" y="3592730"/>
              <a:ext cx="39511" cy="42562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61511" y="3592730"/>
                <a:ext cx="39511" cy="425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882488" y="3854805"/>
              <a:ext cx="273756" cy="22347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882488" y="3854805"/>
                <a:ext cx="2737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269132" y="3691250"/>
              <a:ext cx="104996" cy="599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269132" y="36912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612488" y="4438524"/>
              <a:ext cx="146756" cy="26101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612488" y="4438524"/>
                <a:ext cx="146756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753600" y="4472363"/>
              <a:ext cx="220133" cy="37786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753600" y="4472363"/>
                <a:ext cx="220133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993488" y="4528761"/>
              <a:ext cx="98778" cy="2819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993488" y="4528761"/>
                <a:ext cx="987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013244" y="4427245"/>
              <a:ext cx="150459" cy="29890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013244" y="4427245"/>
                <a:ext cx="15045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261600" y="4494922"/>
              <a:ext cx="141111" cy="225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261600" y="4494922"/>
                <a:ext cx="141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38316" y="4573879"/>
              <a:ext cx="175684" cy="1692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38316" y="4573879"/>
                <a:ext cx="1756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569222" y="4394111"/>
              <a:ext cx="47978" cy="28692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569222" y="4394111"/>
                <a:ext cx="47978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662355" y="4436409"/>
              <a:ext cx="95956" cy="16567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662355" y="4436409"/>
                <a:ext cx="95956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775244" y="4353927"/>
              <a:ext cx="101600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75244" y="4353927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879489" y="4242541"/>
              <a:ext cx="104599" cy="20162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879489" y="4242541"/>
                <a:ext cx="10459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006667" y="4357452"/>
              <a:ext cx="31044" cy="3031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006667" y="4357452"/>
                <a:ext cx="31044" cy="30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032067" y="4258051"/>
              <a:ext cx="113242" cy="25097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032067" y="4258051"/>
                <a:ext cx="11324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085688" y="4246771"/>
              <a:ext cx="135467" cy="3947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085688" y="4246771"/>
                <a:ext cx="1354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736666" y="4929187"/>
              <a:ext cx="104422" cy="25379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736666" y="4929187"/>
                <a:ext cx="1044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9877777" y="4953861"/>
              <a:ext cx="161749" cy="19950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877777" y="4953861"/>
                <a:ext cx="16174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014655" y="4905218"/>
              <a:ext cx="32456" cy="55975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014655" y="4905218"/>
                <a:ext cx="32456" cy="559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162293" y="4986995"/>
              <a:ext cx="161396" cy="3524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162293" y="4986995"/>
                <a:ext cx="161396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0152768" y="5087101"/>
              <a:ext cx="213254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152768" y="5087101"/>
                <a:ext cx="21325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484555" y="4900988"/>
              <a:ext cx="104423" cy="25379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484555" y="4900988"/>
                <a:ext cx="1044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594622" y="4906628"/>
              <a:ext cx="107245" cy="4511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594622" y="4906628"/>
                <a:ext cx="10724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673644" y="5053263"/>
              <a:ext cx="67733" cy="3947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673644" y="5053263"/>
                <a:ext cx="677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35732" y="4891647"/>
              <a:ext cx="127353" cy="29415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35732" y="4891647"/>
                <a:ext cx="127353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848622" y="4869969"/>
              <a:ext cx="160867" cy="5921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848622" y="4869969"/>
                <a:ext cx="16086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6316133" y="5966911"/>
              <a:ext cx="155222" cy="28199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316133" y="5966911"/>
                <a:ext cx="1552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496755" y="6017669"/>
              <a:ext cx="144816" cy="23123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496755" y="6017669"/>
                <a:ext cx="14481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587066" y="6098036"/>
              <a:ext cx="87489" cy="33415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587066" y="6098036"/>
                <a:ext cx="87489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6748991" y="5871034"/>
              <a:ext cx="92075" cy="15016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748991" y="5871034"/>
                <a:ext cx="92075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6846711" y="5889363"/>
              <a:ext cx="129822" cy="437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846711" y="5889363"/>
                <a:ext cx="129822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6925027" y="6062787"/>
              <a:ext cx="206728" cy="225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925027" y="6062787"/>
                <a:ext cx="2067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7027333" y="6000750"/>
              <a:ext cx="22578" cy="27071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027333" y="6000750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7238471" y="5961271"/>
              <a:ext cx="183973" cy="394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238471" y="5961271"/>
                <a:ext cx="18397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332133" y="6006389"/>
              <a:ext cx="26282" cy="26789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332133" y="6006389"/>
                <a:ext cx="2628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7442200" y="6045868"/>
              <a:ext cx="14111" cy="214312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442200" y="6045868"/>
                <a:ext cx="141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7503759" y="5949287"/>
              <a:ext cx="183974" cy="25731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503759" y="5949287"/>
                <a:ext cx="183974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699022" y="6057852"/>
              <a:ext cx="121355" cy="11773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699022" y="6057852"/>
                <a:ext cx="121355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752644" y="6065255"/>
              <a:ext cx="47978" cy="29362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752644" y="6065255"/>
                <a:ext cx="47978" cy="293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7874000" y="5887953"/>
              <a:ext cx="98777" cy="3947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874000" y="5887953"/>
                <a:ext cx="987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954962" y="6068427"/>
              <a:ext cx="212549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954962" y="6068427"/>
                <a:ext cx="21254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48977" y="5999516"/>
              <a:ext cx="33867" cy="20426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48977" y="5999516"/>
                <a:ext cx="33867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252177" y="5987707"/>
              <a:ext cx="39512" cy="16602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252177" y="5987707"/>
                <a:ext cx="39512" cy="16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274755" y="6045868"/>
              <a:ext cx="59267" cy="2819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274755" y="6045868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311444" y="5881080"/>
              <a:ext cx="64911" cy="45523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11444" y="5881080"/>
                <a:ext cx="64911" cy="455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8376355" y="6034588"/>
              <a:ext cx="242712" cy="14275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376355" y="6034588"/>
                <a:ext cx="24271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8760177" y="6014849"/>
              <a:ext cx="262467" cy="1974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760177" y="6014849"/>
                <a:ext cx="2624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693150" y="6102266"/>
              <a:ext cx="295627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693150" y="6102266"/>
                <a:ext cx="29562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9234311" y="5927432"/>
              <a:ext cx="186266" cy="1973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234311" y="5927432"/>
                <a:ext cx="1862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9302044" y="5978190"/>
              <a:ext cx="50800" cy="24533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302044" y="5978190"/>
                <a:ext cx="50800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9398000" y="5991585"/>
              <a:ext cx="67733" cy="22911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398000" y="5991585"/>
                <a:ext cx="6773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9529233" y="5888834"/>
              <a:ext cx="201789" cy="26419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529233" y="5888834"/>
                <a:ext cx="201789" cy="264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9766828" y="6009209"/>
              <a:ext cx="127882" cy="8741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766828" y="6009209"/>
                <a:ext cx="12788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790288" y="5990880"/>
              <a:ext cx="81844" cy="35671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790288" y="5990880"/>
                <a:ext cx="81844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052755" y="5955631"/>
              <a:ext cx="186267" cy="112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052755" y="5955631"/>
                <a:ext cx="1862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0123311" y="5835609"/>
              <a:ext cx="14111" cy="28075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123311" y="5835609"/>
                <a:ext cx="14111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0483850" y="5831555"/>
              <a:ext cx="170392" cy="25749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483850" y="5831555"/>
                <a:ext cx="17039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0727089" y="5848475"/>
              <a:ext cx="163865" cy="22277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727089" y="5848475"/>
                <a:ext cx="16386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0884605" y="5921792"/>
              <a:ext cx="127706" cy="13535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884605" y="5921792"/>
                <a:ext cx="1277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922000" y="5954574"/>
              <a:ext cx="62088" cy="44378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922000" y="5954574"/>
                <a:ext cx="62088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1023600" y="5670116"/>
              <a:ext cx="127000" cy="15016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023600" y="5670116"/>
                <a:ext cx="12700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1147777" y="5724399"/>
              <a:ext cx="135467" cy="1692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147777" y="5724399"/>
                <a:ext cx="135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1225388" y="5921792"/>
              <a:ext cx="252589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225388" y="5921792"/>
                <a:ext cx="2525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1286067" y="5849004"/>
              <a:ext cx="70555" cy="273001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286067" y="5849004"/>
                <a:ext cx="70555" cy="27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1451167" y="5825916"/>
              <a:ext cx="149401" cy="30736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451167" y="5825916"/>
                <a:ext cx="14940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1633200" y="5863279"/>
              <a:ext cx="208844" cy="29820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633200" y="5863279"/>
                <a:ext cx="208844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1909777" y="5827854"/>
              <a:ext cx="143933" cy="488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909777" y="5827854"/>
                <a:ext cx="14393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1013722" y="6508332"/>
              <a:ext cx="282223" cy="4793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013722" y="6508332"/>
                <a:ext cx="28222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1094155" y="6424792"/>
              <a:ext cx="64912" cy="34861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094155" y="6424792"/>
                <a:ext cx="64912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1388901" y="6408754"/>
              <a:ext cx="179387" cy="17095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388901" y="6408754"/>
                <a:ext cx="179387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11606388" y="6403996"/>
              <a:ext cx="38100" cy="22453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606388" y="6403996"/>
                <a:ext cx="38100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11627555" y="6497052"/>
              <a:ext cx="84667" cy="5075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627555" y="6497052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11712222" y="6365574"/>
              <a:ext cx="33867" cy="34861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712222" y="6365574"/>
                <a:ext cx="33867" cy="348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11796888" y="6395536"/>
              <a:ext cx="149577" cy="1127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796888" y="6395536"/>
                <a:ext cx="1495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1839222" y="6315521"/>
              <a:ext cx="64912" cy="29714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839222" y="6315521"/>
                <a:ext cx="64912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229600" y="5943647"/>
              <a:ext cx="107244" cy="232642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229600" y="5943647"/>
                <a:ext cx="10724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288866" y="5897471"/>
              <a:ext cx="53622" cy="42192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288866" y="5897471"/>
                <a:ext cx="53622" cy="421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8331200" y="6028949"/>
              <a:ext cx="293511" cy="18981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331200" y="6028949"/>
                <a:ext cx="293511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917288" y="5733916"/>
              <a:ext cx="45156" cy="60804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917288" y="5733916"/>
                <a:ext cx="45156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823450" y="6071247"/>
              <a:ext cx="316794" cy="40183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823450" y="6071247"/>
                <a:ext cx="316794" cy="40183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5612040" y="2732400"/>
              <a:ext cx="6028200" cy="4125600"/>
            </p14:xfrm>
          </p:contentPart>
        </mc:Choice>
        <mc:Fallback>
          <p:pic>
            <p:nvPicPr>
              <p:cNvPr id="136" name="墨迹 135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602680" y="2723040"/>
                <a:ext cx="6046920" cy="41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37" name="墨迹 136"/>
              <p14:cNvContentPartPr/>
              <p14:nvPr/>
            </p14:nvContentPartPr>
            <p14:xfrm>
              <a:off x="5996880" y="2899800"/>
              <a:ext cx="3002040" cy="1577160"/>
            </p14:xfrm>
          </p:contentPart>
        </mc:Choice>
        <mc:Fallback>
          <p:pic>
            <p:nvPicPr>
              <p:cNvPr id="137" name="墨迹 136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987520" y="2890440"/>
                <a:ext cx="3020760" cy="15958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" y="441325"/>
            <a:ext cx="11558905" cy="4451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145" y="5824220"/>
            <a:ext cx="5095240" cy="3143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33283" y="789572"/>
              <a:ext cx="1046339" cy="64646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833283" y="789572"/>
                <a:ext cx="1046339" cy="646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927600" y="3526286"/>
              <a:ext cx="670277" cy="49489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927600" y="3526286"/>
                <a:ext cx="670277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297333" y="3475528"/>
              <a:ext cx="728134" cy="51181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297333" y="3475528"/>
                <a:ext cx="728134" cy="511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252177" y="3492447"/>
              <a:ext cx="897467" cy="56821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252177" y="3492447"/>
                <a:ext cx="897467" cy="568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08533" y="2935517"/>
              <a:ext cx="62089" cy="2693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008533" y="2935517"/>
                <a:ext cx="62089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048044" y="3022934"/>
              <a:ext cx="95956" cy="6203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048044" y="3022934"/>
                <a:ext cx="959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110133" y="2876475"/>
              <a:ext cx="299156" cy="36764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110133" y="2876475"/>
                <a:ext cx="299156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477022" y="2938337"/>
              <a:ext cx="178329" cy="25026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477022" y="2938337"/>
                <a:ext cx="178329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640711" y="3011654"/>
              <a:ext cx="177800" cy="20638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640711" y="3011654"/>
                <a:ext cx="177800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615311" y="2989095"/>
              <a:ext cx="222956" cy="50758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615311" y="2989095"/>
                <a:ext cx="22295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584016" y="2949792"/>
              <a:ext cx="999772" cy="6750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584016" y="2949792"/>
                <a:ext cx="999772" cy="67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518400" y="2725963"/>
              <a:ext cx="389466" cy="46334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518400" y="2725963"/>
                <a:ext cx="389466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115373" y="3341406"/>
              <a:ext cx="521582" cy="5049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115373" y="3341406"/>
                <a:ext cx="521582" cy="504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597268" y="3338763"/>
              <a:ext cx="175154" cy="31794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597268" y="3338763"/>
                <a:ext cx="17515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679288" y="3464248"/>
              <a:ext cx="208844" cy="26137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679288" y="3464248"/>
                <a:ext cx="208844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910711" y="3310564"/>
              <a:ext cx="256823" cy="18611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910711" y="3310564"/>
                <a:ext cx="25682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017955" y="3393927"/>
              <a:ext cx="95956" cy="4101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17955" y="3393927"/>
                <a:ext cx="95956" cy="410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859911" y="3386701"/>
              <a:ext cx="414867" cy="62249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859911" y="3386701"/>
                <a:ext cx="414867" cy="622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017955" y="3669749"/>
              <a:ext cx="135467" cy="976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017955" y="3669749"/>
                <a:ext cx="135467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300354" y="3553075"/>
              <a:ext cx="325261" cy="28005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300354" y="3553075"/>
                <a:ext cx="32526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348155" y="3506547"/>
              <a:ext cx="259645" cy="46669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348155" y="3506547"/>
                <a:ext cx="259645" cy="466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625644" y="1666561"/>
              <a:ext cx="22578" cy="5357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625644" y="1666561"/>
                <a:ext cx="225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948288" y="2783242"/>
              <a:ext cx="1188156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48288" y="2783242"/>
                <a:ext cx="11881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8321851" y="5453689"/>
              <a:ext cx="201965" cy="8177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21851" y="5453689"/>
                <a:ext cx="20196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8350955" y="5507972"/>
              <a:ext cx="70556" cy="36024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350955" y="5507972"/>
                <a:ext cx="70556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8237184" y="5825916"/>
              <a:ext cx="297216" cy="7895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237184" y="5825916"/>
                <a:ext cx="29721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8612363" y="5493167"/>
              <a:ext cx="144992" cy="5075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612363" y="5493167"/>
                <a:ext cx="14499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8878711" y="5504447"/>
              <a:ext cx="316089" cy="35865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878711" y="5504447"/>
                <a:ext cx="316089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9217377" y="5442409"/>
              <a:ext cx="195263" cy="6203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217377" y="5442409"/>
                <a:ext cx="195263" cy="620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9268530" y="5519957"/>
              <a:ext cx="325614" cy="56539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68530" y="5519957"/>
                <a:ext cx="325614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9507537" y="5585695"/>
              <a:ext cx="440796" cy="27194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507537" y="5585695"/>
                <a:ext cx="440796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10012186" y="5647381"/>
              <a:ext cx="212725" cy="934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012186" y="5647381"/>
                <a:ext cx="21272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10097911" y="5498807"/>
              <a:ext cx="45156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097911" y="5498807"/>
                <a:ext cx="4515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10543822" y="5404869"/>
              <a:ext cx="225073" cy="45488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543822" y="5404869"/>
                <a:ext cx="225073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10549467" y="5662361"/>
              <a:ext cx="53622" cy="9023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549467" y="5662361"/>
                <a:ext cx="536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10389305" y="5419850"/>
              <a:ext cx="301273" cy="253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389305" y="5419850"/>
                <a:ext cx="30127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10792177" y="5380547"/>
              <a:ext cx="56444" cy="42844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792177" y="5380547"/>
                <a:ext cx="56444" cy="428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10955867" y="5282380"/>
              <a:ext cx="105304" cy="22911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955867" y="5282380"/>
                <a:ext cx="10530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11068755" y="5363452"/>
              <a:ext cx="172156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068755" y="5363452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11091332" y="5244487"/>
              <a:ext cx="107245" cy="41223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091332" y="5244487"/>
                <a:ext cx="107245" cy="412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10436577" y="6034588"/>
              <a:ext cx="135467" cy="29327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36577" y="6034588"/>
                <a:ext cx="135467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10599207" y="5964091"/>
              <a:ext cx="368830" cy="36940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99207" y="5964091"/>
                <a:ext cx="36883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10611907" y="6189330"/>
              <a:ext cx="265819" cy="68276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11907" y="6189330"/>
                <a:ext cx="265819" cy="682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10984088" y="6117952"/>
              <a:ext cx="612951" cy="49894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984088" y="6117952"/>
                <a:ext cx="612951" cy="498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11602155" y="6098565"/>
              <a:ext cx="115712" cy="34579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602155" y="6098565"/>
                <a:ext cx="115712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11655777" y="6146151"/>
              <a:ext cx="246238" cy="39778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655777" y="6146151"/>
                <a:ext cx="246238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11777132" y="6164304"/>
              <a:ext cx="412221" cy="50758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777132" y="6164304"/>
                <a:ext cx="412221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4897966" y="2430754"/>
              <a:ext cx="306211" cy="31864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897966" y="2430754"/>
                <a:ext cx="306211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4849988" y="2360257"/>
              <a:ext cx="320323" cy="56962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849988" y="2360257"/>
                <a:ext cx="320323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7212894" y="983969"/>
              <a:ext cx="23283" cy="42475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12894" y="983969"/>
                <a:ext cx="23283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4024488" y="1940092"/>
              <a:ext cx="276578" cy="27987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024488" y="1940092"/>
                <a:ext cx="27657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6166555" y="2442034"/>
              <a:ext cx="635000" cy="36376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166555" y="2442034"/>
                <a:ext cx="635000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10178344" y="791687"/>
              <a:ext cx="71966" cy="34720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178344" y="791687"/>
                <a:ext cx="71966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10182577" y="776706"/>
              <a:ext cx="152400" cy="4809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182577" y="776706"/>
                <a:ext cx="152400" cy="480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10346266" y="813541"/>
              <a:ext cx="268464" cy="3087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46266" y="813541"/>
                <a:ext cx="268464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10662355" y="768951"/>
              <a:ext cx="139700" cy="26595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662355" y="768951"/>
                <a:ext cx="139700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10814755" y="812131"/>
              <a:ext cx="191912" cy="21995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14755" y="812131"/>
                <a:ext cx="19191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10747022" y="789572"/>
              <a:ext cx="265289" cy="5978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747022" y="789572"/>
                <a:ext cx="265289" cy="59781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202311" y="1150519"/>
              <a:ext cx="25400" cy="169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02311" y="1150519"/>
                <a:ext cx="25400" cy="16920"/>
              </a:xfrm>
              <a:prstGeom prst="rect"/>
            </p:spPr>
          </p:pic>
        </mc:Fallback>
      </mc:AlternateContent>
      <p:pic>
        <p:nvPicPr>
          <p:cNvPr id="5" name="图片 4" descr="2026-01-09 09:40:40.62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40" y="951865"/>
            <a:ext cx="10154920" cy="4953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428088" y="575259"/>
              <a:ext cx="104996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428088" y="575259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5650088" y="2140305"/>
              <a:ext cx="5644" cy="3341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650088" y="2140305"/>
                <a:ext cx="564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5667022" y="2075447"/>
              <a:ext cx="1488193" cy="53014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667022" y="2075447"/>
                <a:ext cx="1488193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5492044" y="2684545"/>
              <a:ext cx="1420283" cy="507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92044" y="2684545"/>
                <a:ext cx="142028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5588000" y="2385636"/>
              <a:ext cx="1693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588000" y="2385636"/>
                <a:ext cx="1693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1975555" y="293269"/>
              <a:ext cx="33867" cy="25661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975555" y="293269"/>
                <a:ext cx="3386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2060222" y="191753"/>
              <a:ext cx="310444" cy="55552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60222" y="191753"/>
                <a:ext cx="310444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2403827" y="169194"/>
              <a:ext cx="307270" cy="2989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403827" y="169194"/>
                <a:ext cx="30727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2541940" y="253262"/>
              <a:ext cx="51682" cy="4883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541940" y="253262"/>
                <a:ext cx="51682" cy="488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2710744" y="144519"/>
              <a:ext cx="55033" cy="30349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710744" y="144519"/>
                <a:ext cx="5503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2779183" y="120727"/>
              <a:ext cx="99483" cy="3304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779183" y="120727"/>
                <a:ext cx="99483" cy="330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2839155" y="391085"/>
              <a:ext cx="112889" cy="3190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839155" y="391085"/>
                <a:ext cx="1128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2825044" y="143814"/>
              <a:ext cx="206022" cy="36376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825044" y="143814"/>
                <a:ext cx="206022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3051527" y="109271"/>
              <a:ext cx="198261" cy="20990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051527" y="109271"/>
                <a:ext cx="198261" cy="209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3172177" y="210963"/>
              <a:ext cx="39511" cy="2881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172177" y="210963"/>
                <a:ext cx="39511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3104444" y="176772"/>
              <a:ext cx="295098" cy="60434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104444" y="176772"/>
                <a:ext cx="295098" cy="604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3211688" y="451184"/>
              <a:ext cx="118534" cy="8459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211688" y="451184"/>
                <a:ext cx="1185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3443640" y="199331"/>
              <a:ext cx="266523" cy="32851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443640" y="199331"/>
                <a:ext cx="266523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3508022" y="223829"/>
              <a:ext cx="149578" cy="33169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508022" y="223829"/>
                <a:ext cx="149578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3781777" y="163554"/>
              <a:ext cx="171450" cy="51886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781777" y="163554"/>
                <a:ext cx="171450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3793772" y="242511"/>
              <a:ext cx="264583" cy="24815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793772" y="242511"/>
                <a:ext cx="26458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4001205" y="140995"/>
              <a:ext cx="167217" cy="33838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01205" y="140995"/>
                <a:ext cx="167217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4182533" y="163554"/>
              <a:ext cx="316089" cy="36658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182533" y="163554"/>
                <a:ext cx="3160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4459111" y="112796"/>
              <a:ext cx="287866" cy="33274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459111" y="112796"/>
                <a:ext cx="28786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4669366" y="236871"/>
              <a:ext cx="26811" cy="46810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669366" y="236871"/>
                <a:ext cx="26811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4770261" y="98167"/>
              <a:ext cx="217487" cy="23458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770261" y="98167"/>
                <a:ext cx="217487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4794955" y="190695"/>
              <a:ext cx="127000" cy="28586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794955" y="190695"/>
                <a:ext cx="127000" cy="285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905022" y="366587"/>
              <a:ext cx="104422" cy="3665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05022" y="366587"/>
                <a:ext cx="10442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4967111" y="73317"/>
              <a:ext cx="163689" cy="20867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967111" y="73317"/>
                <a:ext cx="1636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4982633" y="191753"/>
              <a:ext cx="189442" cy="25731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982633" y="191753"/>
                <a:ext cx="18944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5096933" y="261722"/>
              <a:ext cx="28222" cy="48273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096933" y="261722"/>
                <a:ext cx="28222" cy="482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5380566" y="186113"/>
              <a:ext cx="15522" cy="3665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80566" y="186113"/>
                <a:ext cx="155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5458177" y="174833"/>
              <a:ext cx="8467" cy="2256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58177" y="174833"/>
                <a:ext cx="84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5548488" y="109271"/>
              <a:ext cx="163689" cy="4300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548488" y="109271"/>
                <a:ext cx="163689" cy="43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5517444" y="180473"/>
              <a:ext cx="36688" cy="27635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517444" y="180473"/>
                <a:ext cx="3668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5528733" y="242511"/>
              <a:ext cx="180622" cy="15791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528733" y="242511"/>
                <a:ext cx="1806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5525911" y="321468"/>
              <a:ext cx="203200" cy="14381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525911" y="321468"/>
                <a:ext cx="2032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5757333" y="124075"/>
              <a:ext cx="211667" cy="451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757333" y="124075"/>
                <a:ext cx="2116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5813777" y="78957"/>
              <a:ext cx="28223" cy="16637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813777" y="78957"/>
                <a:ext cx="2822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5904088" y="62037"/>
              <a:ext cx="22578" cy="13817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904088" y="62037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5718527" y="155094"/>
              <a:ext cx="256646" cy="28340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18527" y="155094"/>
                <a:ext cx="25664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5858933" y="330633"/>
              <a:ext cx="11289" cy="17412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858933" y="330633"/>
                <a:ext cx="11289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5997927" y="163554"/>
              <a:ext cx="135467" cy="2876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997927" y="163554"/>
                <a:ext cx="1354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6073422" y="218542"/>
              <a:ext cx="16933" cy="48643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073422" y="218542"/>
                <a:ext cx="16933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5945540" y="278817"/>
              <a:ext cx="252060" cy="20038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945540" y="278817"/>
                <a:ext cx="252060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6084711" y="349667"/>
              <a:ext cx="132644" cy="10715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084711" y="349667"/>
                <a:ext cx="13264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6318073" y="152274"/>
              <a:ext cx="9349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318073" y="152274"/>
                <a:ext cx="93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6395155" y="135355"/>
              <a:ext cx="16934" cy="422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395155" y="135355"/>
                <a:ext cx="169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6406444" y="228412"/>
              <a:ext cx="177800" cy="3101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406444" y="228412"/>
                <a:ext cx="177800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6434666" y="156504"/>
              <a:ext cx="122061" cy="27018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434666" y="156504"/>
                <a:ext cx="122061" cy="270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6338711" y="394786"/>
              <a:ext cx="290689" cy="10521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338711" y="394786"/>
                <a:ext cx="2906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6637866" y="129715"/>
              <a:ext cx="166687" cy="14099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637866" y="129715"/>
                <a:ext cx="1666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6716888" y="203032"/>
              <a:ext cx="39512" cy="33838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716888" y="203032"/>
                <a:ext cx="39512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6642100" y="270710"/>
              <a:ext cx="136877" cy="16355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642100" y="270710"/>
                <a:ext cx="13687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6846711" y="202327"/>
              <a:ext cx="16933" cy="6274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846711" y="202327"/>
                <a:ext cx="16933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6801555" y="132359"/>
              <a:ext cx="277284" cy="35125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801555" y="132359"/>
                <a:ext cx="277284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7151511" y="208672"/>
              <a:ext cx="14111" cy="19739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151511" y="208672"/>
                <a:ext cx="141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7146043" y="232641"/>
              <a:ext cx="212019" cy="18470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146043" y="232641"/>
                <a:ext cx="21201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7230533" y="145224"/>
              <a:ext cx="39511" cy="71202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230533" y="145224"/>
                <a:ext cx="39511" cy="712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7455428" y="188580"/>
              <a:ext cx="175860" cy="29150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455428" y="188580"/>
                <a:ext cx="175860" cy="291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7665155" y="310189"/>
              <a:ext cx="163689" cy="11966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665155" y="310189"/>
                <a:ext cx="163689" cy="119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7874000" y="281990"/>
              <a:ext cx="146755" cy="16566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874000" y="281990"/>
                <a:ext cx="1467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7930444" y="169194"/>
              <a:ext cx="166511" cy="34684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930444" y="169194"/>
                <a:ext cx="166511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218311" y="169194"/>
              <a:ext cx="22578" cy="2255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218311" y="169194"/>
                <a:ext cx="22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8308622" y="174833"/>
              <a:ext cx="19755" cy="4511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308622" y="174833"/>
                <a:ext cx="197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8298744" y="262250"/>
              <a:ext cx="292100" cy="19880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298744" y="262250"/>
                <a:ext cx="29210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8542866" y="157914"/>
              <a:ext cx="59266" cy="58090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542866" y="157914"/>
                <a:ext cx="59266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8630355" y="310189"/>
              <a:ext cx="60149" cy="19880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630355" y="310189"/>
                <a:ext cx="6014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8763000" y="255729"/>
              <a:ext cx="356481" cy="17853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763000" y="255729"/>
                <a:ext cx="356481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148233" y="239691"/>
              <a:ext cx="315560" cy="166374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148233" y="239691"/>
                <a:ext cx="31556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9412111" y="151040"/>
              <a:ext cx="53622" cy="4777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412111" y="151040"/>
                <a:ext cx="53622" cy="477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527822" y="224887"/>
              <a:ext cx="115711" cy="14733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527822" y="224887"/>
                <a:ext cx="115711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9558866" y="272649"/>
              <a:ext cx="42334" cy="22929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558866" y="272649"/>
                <a:ext cx="42334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墨迹 81"/>
              <p14:cNvContentPartPr/>
              <p14:nvPr/>
            </p14:nvContentPartPr>
            <p14:xfrm>
              <a:off x="9759244" y="161791"/>
              <a:ext cx="5644" cy="2150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759244" y="161791"/>
                <a:ext cx="5644" cy="21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3" name="墨迹 82"/>
              <p14:cNvContentPartPr/>
              <p14:nvPr/>
            </p14:nvContentPartPr>
            <p14:xfrm>
              <a:off x="9860844" y="146634"/>
              <a:ext cx="360" cy="310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60844" y="146634"/>
                <a:ext cx="36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墨迹 83"/>
              <p14:cNvContentPartPr/>
              <p14:nvPr/>
            </p14:nvContentPartPr>
            <p14:xfrm>
              <a:off x="9891006" y="219952"/>
              <a:ext cx="161749" cy="17483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891006" y="219952"/>
                <a:ext cx="16174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5" name="墨迹 84"/>
              <p14:cNvContentPartPr/>
              <p14:nvPr/>
            </p14:nvContentPartPr>
            <p14:xfrm>
              <a:off x="10218384" y="135355"/>
              <a:ext cx="139171" cy="24321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218384" y="135355"/>
                <a:ext cx="139171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墨迹 85"/>
              <p14:cNvContentPartPr/>
              <p14:nvPr/>
            </p14:nvContentPartPr>
            <p14:xfrm>
              <a:off x="10337800" y="91646"/>
              <a:ext cx="172155" cy="71484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337800" y="91646"/>
                <a:ext cx="172155" cy="714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墨迹 86"/>
              <p14:cNvContentPartPr/>
              <p14:nvPr/>
            </p14:nvContentPartPr>
            <p14:xfrm>
              <a:off x="10401300" y="314066"/>
              <a:ext cx="190500" cy="10680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01300" y="314066"/>
                <a:ext cx="190500" cy="106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墨迹 87"/>
              <p14:cNvContentPartPr/>
              <p14:nvPr/>
            </p14:nvContentPartPr>
            <p14:xfrm>
              <a:off x="10588977" y="280580"/>
              <a:ext cx="39511" cy="17906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588977" y="280580"/>
                <a:ext cx="39511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墨迹 88"/>
              <p14:cNvContentPartPr/>
              <p14:nvPr/>
            </p14:nvContentPartPr>
            <p14:xfrm>
              <a:off x="10687755" y="163554"/>
              <a:ext cx="197556" cy="34825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687755" y="163554"/>
                <a:ext cx="197556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10749844" y="211492"/>
              <a:ext cx="36688" cy="28199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749844" y="211492"/>
                <a:ext cx="366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1" name="墨迹 90"/>
              <p14:cNvContentPartPr/>
              <p14:nvPr/>
            </p14:nvContentPartPr>
            <p14:xfrm>
              <a:off x="10905067" y="86006"/>
              <a:ext cx="351719" cy="44977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905067" y="86006"/>
                <a:ext cx="351719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" name="墨迹 91"/>
              <p14:cNvContentPartPr/>
              <p14:nvPr/>
            </p14:nvContentPartPr>
            <p14:xfrm>
              <a:off x="10933288" y="439904"/>
              <a:ext cx="539044" cy="17483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933288" y="439904"/>
                <a:ext cx="5390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3" name="墨迹 92"/>
              <p14:cNvContentPartPr/>
              <p14:nvPr/>
            </p14:nvContentPartPr>
            <p14:xfrm>
              <a:off x="11413067" y="445544"/>
              <a:ext cx="533400" cy="197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413067" y="445544"/>
                <a:ext cx="533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墨迹 93"/>
              <p14:cNvContentPartPr/>
              <p14:nvPr/>
            </p14:nvContentPartPr>
            <p14:xfrm>
              <a:off x="11599332" y="57807"/>
              <a:ext cx="275168" cy="24956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599332" y="57807"/>
                <a:ext cx="275168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墨迹 94"/>
              <p14:cNvContentPartPr/>
              <p14:nvPr/>
            </p14:nvContentPartPr>
            <p14:xfrm>
              <a:off x="11678355" y="479383"/>
              <a:ext cx="28223" cy="3947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678355" y="479383"/>
                <a:ext cx="282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墨迹 95"/>
              <p14:cNvContentPartPr/>
              <p14:nvPr/>
            </p14:nvContentPartPr>
            <p14:xfrm>
              <a:off x="9908116" y="3502317"/>
              <a:ext cx="1238249" cy="7613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908116" y="3502317"/>
                <a:ext cx="123824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7" name="墨迹 96"/>
              <p14:cNvContentPartPr/>
              <p14:nvPr/>
            </p14:nvContentPartPr>
            <p14:xfrm>
              <a:off x="10484555" y="3609473"/>
              <a:ext cx="25400" cy="20021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484555" y="3609473"/>
                <a:ext cx="254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墨迹 97"/>
              <p14:cNvContentPartPr/>
              <p14:nvPr/>
            </p14:nvContentPartPr>
            <p14:xfrm>
              <a:off x="10498667" y="3581274"/>
              <a:ext cx="220133" cy="3214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98667" y="3581274"/>
                <a:ext cx="22013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9" name="墨迹 98"/>
              <p14:cNvContentPartPr/>
              <p14:nvPr/>
            </p14:nvContentPartPr>
            <p14:xfrm>
              <a:off x="10584744" y="3660408"/>
              <a:ext cx="21167" cy="31001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584744" y="3660408"/>
                <a:ext cx="21167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10725855" y="3571933"/>
              <a:ext cx="337256" cy="32376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25855" y="3571933"/>
                <a:ext cx="3372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11044589" y="3569995"/>
              <a:ext cx="345899" cy="31018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044589" y="3569995"/>
                <a:ext cx="34589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11432293" y="3536156"/>
              <a:ext cx="82374" cy="31195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432293" y="3536156"/>
                <a:ext cx="82374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11520663" y="3555895"/>
              <a:ext cx="157692" cy="25097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520663" y="3555895"/>
                <a:ext cx="15769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11633200" y="3739189"/>
              <a:ext cx="90311" cy="9587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633200" y="3739189"/>
                <a:ext cx="903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11751732" y="3410318"/>
              <a:ext cx="304800" cy="50934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751732" y="3410318"/>
                <a:ext cx="304800" cy="50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10605911" y="4136795"/>
              <a:ext cx="186267" cy="21360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605911" y="4136795"/>
                <a:ext cx="186267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10786532" y="4158473"/>
              <a:ext cx="121708" cy="19545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786532" y="4158473"/>
                <a:ext cx="12170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11012311" y="3981700"/>
              <a:ext cx="294923" cy="35530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012311" y="3981700"/>
                <a:ext cx="29492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11367911" y="3980114"/>
              <a:ext cx="251883" cy="31847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367911" y="3980114"/>
                <a:ext cx="251883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11549238" y="4008489"/>
              <a:ext cx="408517" cy="35107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549238" y="4008489"/>
                <a:ext cx="408517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10732029" y="4556960"/>
              <a:ext cx="283105" cy="17483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732029" y="4556960"/>
                <a:ext cx="28310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11093979" y="4521711"/>
              <a:ext cx="454555" cy="33186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093979" y="4521711"/>
                <a:ext cx="454555" cy="331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11410244" y="4487873"/>
              <a:ext cx="196850" cy="32287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410244" y="4487873"/>
                <a:ext cx="196850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墨迹 113"/>
              <p14:cNvContentPartPr/>
              <p14:nvPr/>
            </p14:nvContentPartPr>
            <p14:xfrm>
              <a:off x="11407422" y="4669051"/>
              <a:ext cx="330200" cy="20373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407422" y="4669051"/>
                <a:ext cx="3302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5" name="墨迹 114"/>
              <p14:cNvContentPartPr/>
              <p14:nvPr/>
            </p14:nvContentPartPr>
            <p14:xfrm>
              <a:off x="11650132" y="4515895"/>
              <a:ext cx="28223" cy="308956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650132" y="4515895"/>
                <a:ext cx="28223" cy="308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6" name="墨迹 115"/>
              <p14:cNvContentPartPr/>
              <p14:nvPr/>
            </p14:nvContentPartPr>
            <p14:xfrm>
              <a:off x="11689644" y="4694607"/>
              <a:ext cx="93133" cy="5410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689644" y="4694607"/>
                <a:ext cx="93133" cy="5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" name="墨迹 116"/>
              <p14:cNvContentPartPr/>
              <p14:nvPr/>
            </p14:nvContentPartPr>
            <p14:xfrm>
              <a:off x="11764432" y="4444164"/>
              <a:ext cx="309033" cy="40042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1764432" y="4444164"/>
                <a:ext cx="30903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墨迹 117"/>
              <p14:cNvContentPartPr/>
              <p14:nvPr/>
            </p14:nvContentPartPr>
            <p14:xfrm>
              <a:off x="12017022" y="4466723"/>
              <a:ext cx="158045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2017022" y="4466723"/>
                <a:ext cx="1580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9" name="墨迹 118"/>
              <p14:cNvContentPartPr/>
              <p14:nvPr/>
            </p14:nvContentPartPr>
            <p14:xfrm>
              <a:off x="12056532" y="4556960"/>
              <a:ext cx="129823" cy="15791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2056532" y="4556960"/>
                <a:ext cx="12982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0" name="墨迹 119"/>
              <p14:cNvContentPartPr/>
              <p14:nvPr/>
            </p14:nvContentPartPr>
            <p14:xfrm>
              <a:off x="12062177" y="4743073"/>
              <a:ext cx="62088" cy="10715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2062177" y="4743073"/>
                <a:ext cx="62088" cy="10715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2" name="墨迹 1"/>
              <p14:cNvContentPartPr/>
              <p14:nvPr/>
            </p14:nvContentPartPr>
            <p14:xfrm>
              <a:off x="3826080" y="1498680"/>
              <a:ext cx="3609000" cy="34819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3816720" y="1489320"/>
                <a:ext cx="3627720" cy="3500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202311" y="1150519"/>
              <a:ext cx="25400" cy="1692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02311" y="1150519"/>
                <a:ext cx="25400" cy="16920"/>
              </a:xfrm>
              <a:prstGeom prst="rect"/>
            </p:spPr>
          </p:pic>
        </mc:Fallback>
      </mc:AlternateContent>
      <p:pic>
        <p:nvPicPr>
          <p:cNvPr id="5" name="图片 4" descr="2026-01-09 09:40:40.620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540" y="951865"/>
            <a:ext cx="10154920" cy="4953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5750101" y="2430754"/>
              <a:ext cx="1395765" cy="2819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5750101" y="2430754"/>
                <a:ext cx="13957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8015111" y="2011647"/>
              <a:ext cx="82550" cy="31688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015111" y="2011647"/>
                <a:ext cx="82550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105422" y="1962651"/>
              <a:ext cx="347838" cy="36658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05422" y="1962651"/>
                <a:ext cx="34783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404577" y="1987149"/>
              <a:ext cx="282223" cy="14187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404577" y="1987149"/>
                <a:ext cx="28222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403519" y="2092366"/>
              <a:ext cx="130881" cy="1128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403519" y="2092366"/>
                <a:ext cx="13088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405988" y="2171324"/>
              <a:ext cx="139700" cy="14452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405988" y="2171324"/>
                <a:ext cx="1397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720666" y="2035263"/>
              <a:ext cx="39511" cy="24321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20666" y="2035263"/>
                <a:ext cx="39511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731955" y="2114925"/>
              <a:ext cx="132645" cy="507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731955" y="2114925"/>
                <a:ext cx="13264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836377" y="1995080"/>
              <a:ext cx="36689" cy="48643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836377" y="1995080"/>
                <a:ext cx="36689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901288" y="2030328"/>
              <a:ext cx="135467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901288" y="2030328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974666" y="1949256"/>
              <a:ext cx="33866" cy="22206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974666" y="1949256"/>
                <a:ext cx="33866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819672" y="1635542"/>
              <a:ext cx="429683" cy="451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819672" y="1635542"/>
                <a:ext cx="42968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055628" y="2320778"/>
              <a:ext cx="9349" cy="141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055628" y="2320778"/>
                <a:ext cx="934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177866" y="2030328"/>
              <a:ext cx="95956" cy="20638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177866" y="2030328"/>
                <a:ext cx="9595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9242777" y="2120565"/>
              <a:ext cx="12171" cy="19457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242777" y="2120565"/>
                <a:ext cx="1217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330266" y="2013409"/>
              <a:ext cx="161572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330266" y="2013409"/>
                <a:ext cx="16157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346671" y="2071746"/>
              <a:ext cx="164218" cy="14804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346671" y="2071746"/>
                <a:ext cx="164218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242777" y="1908720"/>
              <a:ext cx="204612" cy="45999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242777" y="1908720"/>
                <a:ext cx="204612" cy="459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189155" y="2216442"/>
              <a:ext cx="412045" cy="20867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189155" y="2216442"/>
                <a:ext cx="4120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626600" y="1998428"/>
              <a:ext cx="138288" cy="3190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626600" y="1998428"/>
                <a:ext cx="13828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612488" y="2041608"/>
              <a:ext cx="67734" cy="33556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612488" y="2041608"/>
                <a:ext cx="6773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598377" y="2109286"/>
              <a:ext cx="186620" cy="20091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598377" y="2109286"/>
                <a:ext cx="18662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601200" y="2193883"/>
              <a:ext cx="251177" cy="1409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601200" y="2193883"/>
                <a:ext cx="2511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865077" y="2021869"/>
              <a:ext cx="212373" cy="4229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865077" y="2021869"/>
                <a:ext cx="21237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922933" y="1985210"/>
              <a:ext cx="56444" cy="16514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922933" y="1985210"/>
                <a:ext cx="56444" cy="165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990666" y="1982390"/>
              <a:ext cx="56444" cy="1342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90666" y="1982390"/>
                <a:ext cx="56444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844263" y="2062581"/>
              <a:ext cx="219428" cy="23281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44263" y="2062581"/>
                <a:ext cx="219428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973733" y="2222082"/>
              <a:ext cx="22578" cy="13253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73733" y="2222082"/>
                <a:ext cx="22578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137422" y="2035968"/>
              <a:ext cx="104951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137422" y="2035968"/>
                <a:ext cx="10495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126133" y="2081087"/>
              <a:ext cx="28222" cy="9869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126133" y="2081087"/>
                <a:ext cx="282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195277" y="2058527"/>
              <a:ext cx="9878" cy="56116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95277" y="2058527"/>
                <a:ext cx="9878" cy="561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056988" y="2139776"/>
              <a:ext cx="337785" cy="21572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056988" y="2139776"/>
                <a:ext cx="337785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210800" y="2205162"/>
              <a:ext cx="206022" cy="20867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210800" y="2205162"/>
                <a:ext cx="206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468680" y="1955601"/>
              <a:ext cx="293335" cy="29820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468680" y="1955601"/>
                <a:ext cx="293335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651067" y="2032972"/>
              <a:ext cx="56444" cy="5105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51067" y="2032972"/>
                <a:ext cx="56444" cy="510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843682" y="1916122"/>
              <a:ext cx="89606" cy="33838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843682" y="1916122"/>
                <a:ext cx="89606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918295" y="1921057"/>
              <a:ext cx="148343" cy="29256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918295" y="1921057"/>
                <a:ext cx="148343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995377" y="2160044"/>
              <a:ext cx="93133" cy="7120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995377" y="2160044"/>
                <a:ext cx="93133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1127493" y="1863954"/>
              <a:ext cx="116239" cy="16443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127493" y="1863954"/>
                <a:ext cx="116239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006667" y="2013409"/>
              <a:ext cx="231422" cy="30172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006667" y="2013409"/>
                <a:ext cx="23142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1337925" y="1985210"/>
              <a:ext cx="130880" cy="16919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337925" y="1985210"/>
                <a:ext cx="13088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1280422" y="2081087"/>
              <a:ext cx="307623" cy="16161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280422" y="2081087"/>
                <a:ext cx="307623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1523132" y="1855495"/>
              <a:ext cx="155223" cy="31582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523132" y="1855495"/>
                <a:ext cx="15522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1501613" y="1948023"/>
              <a:ext cx="331258" cy="4573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501613" y="1948023"/>
                <a:ext cx="331258" cy="457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1599332" y="2167622"/>
              <a:ext cx="90312" cy="12495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599332" y="2167622"/>
                <a:ext cx="9031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253838" y="3992980"/>
              <a:ext cx="182739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253838" y="3992980"/>
                <a:ext cx="18273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68844" y="4064711"/>
              <a:ext cx="16933" cy="2187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68844" y="4064711"/>
                <a:ext cx="16933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459155" y="4081102"/>
              <a:ext cx="22577" cy="17694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459155" y="4081102"/>
                <a:ext cx="22577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549467" y="3996505"/>
              <a:ext cx="172155" cy="22488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549467" y="3996505"/>
                <a:ext cx="17215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816695" y="4100136"/>
              <a:ext cx="77082" cy="1071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816695" y="4100136"/>
                <a:ext cx="7708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19177" y="4094496"/>
              <a:ext cx="68614" cy="12971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19177" y="4094496"/>
                <a:ext cx="6861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029244" y="4043738"/>
              <a:ext cx="77082" cy="20303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029244" y="4043738"/>
                <a:ext cx="7708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170355" y="4071937"/>
              <a:ext cx="234245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170355" y="4071937"/>
                <a:ext cx="2342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334044" y="3989279"/>
              <a:ext cx="163688" cy="9957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334044" y="3989279"/>
                <a:ext cx="163688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212688" y="4145254"/>
              <a:ext cx="254000" cy="1974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212688" y="4145254"/>
                <a:ext cx="2540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262782" y="4162174"/>
              <a:ext cx="133350" cy="3665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262782" y="4162174"/>
                <a:ext cx="1333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554177" y="3930942"/>
              <a:ext cx="114652" cy="1973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554177" y="3930942"/>
                <a:ext cx="11465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551355" y="3987340"/>
              <a:ext cx="31045" cy="27635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551355" y="3987340"/>
                <a:ext cx="3104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664244" y="4026114"/>
              <a:ext cx="14111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664244" y="4026114"/>
                <a:ext cx="14111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1723511" y="3874544"/>
              <a:ext cx="79023" cy="3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723511" y="3874544"/>
                <a:ext cx="7902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1765844" y="3820084"/>
              <a:ext cx="8467" cy="15879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765844" y="3820084"/>
                <a:ext cx="84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1763022" y="4100136"/>
              <a:ext cx="121356" cy="1128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763022" y="4100136"/>
                <a:ext cx="1213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1830755" y="4009899"/>
              <a:ext cx="11289" cy="17765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830755" y="4009899"/>
                <a:ext cx="112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1943644" y="4006198"/>
              <a:ext cx="132644" cy="22083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943644" y="4006198"/>
                <a:ext cx="132644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2107332" y="3936582"/>
              <a:ext cx="64912" cy="1691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2107332" y="3936582"/>
                <a:ext cx="64912" cy="1691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206400" y="1137600"/>
              <a:ext cx="5409720" cy="4798080"/>
            </p14:xfrm>
          </p:contentPart>
        </mc:Choice>
        <mc:Fallback>
          <p:pic>
            <p:nvPicPr>
              <p:cNvPr id="69" name="墨迹 6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97040" y="1128240"/>
                <a:ext cx="5428440" cy="48168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6-01-09 09:46:56.70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55" y="109855"/>
            <a:ext cx="9027795" cy="62509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699000" y="2557080"/>
              <a:ext cx="6108840" cy="32122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9640" y="2547720"/>
                <a:ext cx="6127560" cy="32310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9 09:47:10.284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213995"/>
            <a:ext cx="11431905" cy="6430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415925"/>
            <a:ext cx="7804150" cy="2536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953385"/>
            <a:ext cx="10393045" cy="3536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394244" y="4861509"/>
              <a:ext cx="104996" cy="599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394244" y="486150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402711" y="4838950"/>
              <a:ext cx="87489" cy="25097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402711" y="4838950"/>
                <a:ext cx="8748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148711" y="5120940"/>
              <a:ext cx="245533" cy="21043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148711" y="5120940"/>
                <a:ext cx="245533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405532" y="5008144"/>
              <a:ext cx="174978" cy="1325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405532" y="5008144"/>
                <a:ext cx="17497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323688" y="5181216"/>
              <a:ext cx="144463" cy="19915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323688" y="5181216"/>
                <a:ext cx="144463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473267" y="5177338"/>
              <a:ext cx="304800" cy="25696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473267" y="5177338"/>
                <a:ext cx="304800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766777" y="5128519"/>
              <a:ext cx="107244" cy="11085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766777" y="5128519"/>
                <a:ext cx="10724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869436" y="5151959"/>
              <a:ext cx="86431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869436" y="5151959"/>
                <a:ext cx="8643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900832" y="5095385"/>
              <a:ext cx="29633" cy="1270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900832" y="5095385"/>
                <a:ext cx="29633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515100" y="733174"/>
              <a:ext cx="814211" cy="6767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515100" y="733174"/>
                <a:ext cx="814211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258711" y="1005294"/>
              <a:ext cx="1713089" cy="8741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258711" y="1005294"/>
                <a:ext cx="1713089" cy="87417"/>
              </a:xfrm>
              <a:prstGeom prst="rect"/>
            </p:spPr>
          </p:pic>
        </mc:Fallback>
      </mc:AlternateContent>
      <p:pic>
        <p:nvPicPr>
          <p:cNvPr id="15" name="图片 14" descr="2026-01-09 09:53:00.08600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5205" y="81915"/>
            <a:ext cx="5876925" cy="1934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447867" y="4860099"/>
              <a:ext cx="33867" cy="24392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447867" y="4860099"/>
                <a:ext cx="33867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373077" y="4963026"/>
              <a:ext cx="227190" cy="18822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373077" y="4963026"/>
                <a:ext cx="227190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152238" y="5134159"/>
              <a:ext cx="273050" cy="17289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152238" y="5134159"/>
                <a:ext cx="27305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267244" y="5166059"/>
              <a:ext cx="219957" cy="27071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267244" y="5166059"/>
                <a:ext cx="2199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370916" y="1703220"/>
              <a:ext cx="1169106" cy="9023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370916" y="1703220"/>
                <a:ext cx="116910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184358"/>
              <a:ext cx="1744133" cy="60345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184358"/>
                <a:ext cx="174413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2830688" y="4270740"/>
              <a:ext cx="361245" cy="4652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830688" y="4270740"/>
                <a:ext cx="361245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821311" y="4286250"/>
              <a:ext cx="443089" cy="140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821311" y="4286250"/>
                <a:ext cx="4430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698692" y="4152833"/>
              <a:ext cx="264936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98692" y="4152833"/>
                <a:ext cx="26493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871200" y="4175745"/>
              <a:ext cx="16932" cy="35865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871200" y="4175745"/>
                <a:ext cx="16932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1104562" y="4122695"/>
              <a:ext cx="153282" cy="5921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104562" y="4122695"/>
                <a:ext cx="15328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1060288" y="4190373"/>
              <a:ext cx="93133" cy="25661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060288" y="4190373"/>
                <a:ext cx="9313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063111" y="4160411"/>
              <a:ext cx="203200" cy="24568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063111" y="4160411"/>
                <a:ext cx="203200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298061" y="4096435"/>
              <a:ext cx="239183" cy="57332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298061" y="4096435"/>
                <a:ext cx="239183" cy="573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559117" y="4059424"/>
              <a:ext cx="260173" cy="32270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559117" y="4059424"/>
                <a:ext cx="260173" cy="322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361288" y="3632032"/>
              <a:ext cx="1936044" cy="85725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361288" y="3632032"/>
                <a:ext cx="1936044" cy="857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207955" y="6012029"/>
              <a:ext cx="2869495" cy="7895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07955" y="6012029"/>
                <a:ext cx="286949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11877" y="6040228"/>
              <a:ext cx="723900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11877" y="6040228"/>
                <a:ext cx="723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487862" y="6282740"/>
              <a:ext cx="271110" cy="3947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487862" y="6282740"/>
                <a:ext cx="27111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569001" y="6224932"/>
              <a:ext cx="42510" cy="16796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569001" y="6224932"/>
                <a:ext cx="42510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446411" y="6228809"/>
              <a:ext cx="399344" cy="41346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446411" y="6228809"/>
                <a:ext cx="399344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741333" y="6316578"/>
              <a:ext cx="158750" cy="33274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741333" y="6316578"/>
                <a:ext cx="15875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780844" y="6482248"/>
              <a:ext cx="237067" cy="17553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780844" y="6482248"/>
                <a:ext cx="2370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905022" y="6247138"/>
              <a:ext cx="47978" cy="807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905022" y="6247138"/>
                <a:ext cx="47978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5000977" y="6322218"/>
              <a:ext cx="43745" cy="32869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000977" y="6322218"/>
                <a:ext cx="43745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057422" y="6395536"/>
              <a:ext cx="220133" cy="22277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057422" y="6395536"/>
                <a:ext cx="22013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254977" y="6325743"/>
              <a:ext cx="73378" cy="43074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254977" y="6325743"/>
                <a:ext cx="73378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328355" y="6260180"/>
              <a:ext cx="95956" cy="23828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328355" y="6260180"/>
                <a:ext cx="95956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313715" y="6344777"/>
              <a:ext cx="165100" cy="35248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313715" y="6344777"/>
                <a:ext cx="165100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413022" y="6420034"/>
              <a:ext cx="82726" cy="22435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413022" y="6420034"/>
                <a:ext cx="82726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439480" y="6497052"/>
              <a:ext cx="86431" cy="17694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39480" y="6497052"/>
                <a:ext cx="8643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692422" y="6649327"/>
              <a:ext cx="2822" cy="564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692422" y="6649327"/>
                <a:ext cx="28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186311" y="6271460"/>
              <a:ext cx="101600" cy="14663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86311" y="6271460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161616" y="6325038"/>
              <a:ext cx="151694" cy="2299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161616" y="6325038"/>
                <a:ext cx="151694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270977" y="6251721"/>
              <a:ext cx="88371" cy="1961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270977" y="6251721"/>
                <a:ext cx="88371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338711" y="6248901"/>
              <a:ext cx="293511" cy="16073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338711" y="6248901"/>
                <a:ext cx="293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338005" y="6356057"/>
              <a:ext cx="138995" cy="22277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338005" y="6356057"/>
                <a:ext cx="13899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525330" y="6236564"/>
              <a:ext cx="157692" cy="34438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525330" y="6236564"/>
                <a:ext cx="157692" cy="344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683022" y="6271460"/>
              <a:ext cx="107244" cy="65703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83022" y="6271460"/>
                <a:ext cx="107244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6790266" y="6243261"/>
              <a:ext cx="254706" cy="30261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790266" y="6243261"/>
                <a:ext cx="254706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6869288" y="6372977"/>
              <a:ext cx="163689" cy="507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869288" y="6372977"/>
                <a:ext cx="1636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6908800" y="6474493"/>
              <a:ext cx="11288" cy="14663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908800" y="6474493"/>
                <a:ext cx="1128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6914444" y="6480133"/>
              <a:ext cx="127882" cy="13253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914444" y="6480133"/>
                <a:ext cx="12788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272161" y="6256479"/>
              <a:ext cx="350661" cy="33979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272161" y="6256479"/>
                <a:ext cx="350661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7699022" y="6223169"/>
              <a:ext cx="25400" cy="33592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99022" y="6223169"/>
                <a:ext cx="25400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7724422" y="6082527"/>
              <a:ext cx="241653" cy="65703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24422" y="6082527"/>
                <a:ext cx="241653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7811911" y="6295429"/>
              <a:ext cx="229482" cy="23264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811911" y="6295429"/>
                <a:ext cx="22948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817555" y="6530891"/>
              <a:ext cx="22578" cy="4793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817555" y="6530891"/>
                <a:ext cx="225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7941733" y="6474493"/>
              <a:ext cx="191911" cy="15509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941733" y="6474493"/>
                <a:ext cx="1919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987366" y="5622883"/>
              <a:ext cx="828322" cy="49066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987366" y="5622883"/>
                <a:ext cx="828322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779000" y="6133285"/>
              <a:ext cx="19755" cy="197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779000" y="6133285"/>
                <a:ext cx="1975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738959" y="6136105"/>
              <a:ext cx="8996" cy="282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738959" y="6136105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186311" y="6745203"/>
              <a:ext cx="406400" cy="36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186311" y="6745203"/>
                <a:ext cx="406400" cy="36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255560" y="1004040"/>
              <a:ext cx="7127640" cy="5505120"/>
            </p14:xfrm>
          </p:contentPart>
        </mc:Choice>
        <mc:Fallback>
          <p:pic>
            <p:nvPicPr>
              <p:cNvPr id="69" name="墨迹 68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46200" y="994680"/>
                <a:ext cx="7146360" cy="5523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-08 21:45:17.977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075"/>
            <a:ext cx="12192000" cy="6165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0" y="2583180"/>
            <a:ext cx="4346575" cy="3433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5" y="299085"/>
            <a:ext cx="11156315" cy="1869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5" y="4798695"/>
            <a:ext cx="7038340" cy="12179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" y="2341880"/>
            <a:ext cx="7190105" cy="850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208433" y="1127960"/>
              <a:ext cx="364067" cy="29750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208433" y="1127960"/>
                <a:ext cx="364067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382000" y="1189998"/>
              <a:ext cx="5644" cy="18047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382000" y="1189998"/>
                <a:ext cx="56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143066" y="1139240"/>
              <a:ext cx="155222" cy="15033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143066" y="1139240"/>
                <a:ext cx="155222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970205" y="975685"/>
              <a:ext cx="515762" cy="4046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970205" y="975685"/>
                <a:ext cx="515762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89533" y="1061692"/>
              <a:ext cx="155222" cy="20726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89533" y="1061692"/>
                <a:ext cx="155222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177866" y="904307"/>
              <a:ext cx="635353" cy="49771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177866" y="904307"/>
                <a:ext cx="635353" cy="497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墨迹 19"/>
              <p14:cNvContentPartPr/>
              <p14:nvPr/>
            </p14:nvContentPartPr>
            <p14:xfrm>
              <a:off x="10250311" y="2013409"/>
              <a:ext cx="160867" cy="22365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250311" y="2013409"/>
                <a:ext cx="160867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墨迹 20"/>
              <p14:cNvContentPartPr/>
              <p14:nvPr/>
            </p14:nvContentPartPr>
            <p14:xfrm>
              <a:off x="10481732" y="1900613"/>
              <a:ext cx="133527" cy="733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481732" y="1900613"/>
                <a:ext cx="13352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墨迹 21"/>
              <p14:cNvContentPartPr/>
              <p14:nvPr/>
            </p14:nvContentPartPr>
            <p14:xfrm>
              <a:off x="10464800" y="2011294"/>
              <a:ext cx="364067" cy="19316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464800" y="2011294"/>
                <a:ext cx="364067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墨迹 22"/>
              <p14:cNvContentPartPr/>
              <p14:nvPr/>
            </p14:nvContentPartPr>
            <p14:xfrm>
              <a:off x="10950222" y="1957011"/>
              <a:ext cx="163689" cy="19457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950222" y="1957011"/>
                <a:ext cx="1636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墨迹 23"/>
              <p14:cNvContentPartPr/>
              <p14:nvPr/>
            </p14:nvContentPartPr>
            <p14:xfrm>
              <a:off x="11252200" y="1917532"/>
              <a:ext cx="31044" cy="16073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252200" y="1917532"/>
                <a:ext cx="310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墨迹 24"/>
              <p14:cNvContentPartPr/>
              <p14:nvPr/>
            </p14:nvContentPartPr>
            <p14:xfrm>
              <a:off x="11255022" y="1973930"/>
              <a:ext cx="87489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255022" y="1973930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墨迹 25"/>
              <p14:cNvContentPartPr/>
              <p14:nvPr/>
            </p14:nvContentPartPr>
            <p14:xfrm>
              <a:off x="11322755" y="1847740"/>
              <a:ext cx="28223" cy="24797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322755" y="1847740"/>
                <a:ext cx="28223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墨迹 26"/>
              <p14:cNvContentPartPr/>
              <p14:nvPr/>
            </p14:nvContentPartPr>
            <p14:xfrm>
              <a:off x="11328400" y="1951371"/>
              <a:ext cx="383822" cy="1127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328400" y="1951371"/>
                <a:ext cx="3838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墨迹 27"/>
              <p14:cNvContentPartPr/>
              <p14:nvPr/>
            </p14:nvContentPartPr>
            <p14:xfrm>
              <a:off x="9183511" y="2179783"/>
              <a:ext cx="104996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183511" y="2179783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9" name="墨迹 28"/>
              <p14:cNvContentPartPr/>
              <p14:nvPr/>
            </p14:nvContentPartPr>
            <p14:xfrm>
              <a:off x="9070622" y="1959126"/>
              <a:ext cx="231422" cy="2384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070622" y="1959126"/>
                <a:ext cx="2314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墨迹 29"/>
              <p14:cNvContentPartPr/>
              <p14:nvPr/>
            </p14:nvContentPartPr>
            <p14:xfrm>
              <a:off x="9364133" y="1885632"/>
              <a:ext cx="177094" cy="33222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364133" y="1885632"/>
                <a:ext cx="177094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墨迹 30"/>
              <p14:cNvContentPartPr/>
              <p14:nvPr/>
            </p14:nvContentPartPr>
            <p14:xfrm>
              <a:off x="9521472" y="1848445"/>
              <a:ext cx="483305" cy="39619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521472" y="1848445"/>
                <a:ext cx="483305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墨迹 31"/>
              <p14:cNvContentPartPr/>
              <p14:nvPr/>
            </p14:nvContentPartPr>
            <p14:xfrm>
              <a:off x="9846733" y="1953662"/>
              <a:ext cx="328084" cy="33891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846733" y="1953662"/>
                <a:ext cx="328084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墨迹 32"/>
              <p14:cNvContentPartPr/>
              <p14:nvPr/>
            </p14:nvContentPartPr>
            <p14:xfrm>
              <a:off x="7916333" y="1889333"/>
              <a:ext cx="194734" cy="38350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916333" y="1889333"/>
                <a:ext cx="19473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墨迹 33"/>
              <p14:cNvContentPartPr/>
              <p14:nvPr/>
            </p14:nvContentPartPr>
            <p14:xfrm>
              <a:off x="8037865" y="1829410"/>
              <a:ext cx="194910" cy="8156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7865" y="1829410"/>
                <a:ext cx="194910" cy="815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5" name="墨迹 34"/>
              <p14:cNvContentPartPr/>
              <p14:nvPr/>
            </p14:nvContentPartPr>
            <p14:xfrm>
              <a:off x="8006115" y="2134665"/>
              <a:ext cx="291218" cy="648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006115" y="2134665"/>
                <a:ext cx="29121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墨迹 35"/>
              <p14:cNvContentPartPr/>
              <p14:nvPr/>
            </p14:nvContentPartPr>
            <p14:xfrm>
              <a:off x="8194146" y="1994375"/>
              <a:ext cx="204787" cy="29326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194146" y="1994375"/>
                <a:ext cx="204787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墨迹 36"/>
              <p14:cNvContentPartPr/>
              <p14:nvPr/>
            </p14:nvContentPartPr>
            <p14:xfrm>
              <a:off x="8331200" y="1942030"/>
              <a:ext cx="70555" cy="9393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331200" y="1942030"/>
                <a:ext cx="70555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8" name="墨迹 37"/>
              <p14:cNvContentPartPr/>
              <p14:nvPr/>
            </p14:nvContentPartPr>
            <p14:xfrm>
              <a:off x="8446205" y="2069807"/>
              <a:ext cx="17639" cy="9094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446205" y="2069807"/>
                <a:ext cx="17639" cy="90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9" name="墨迹 38"/>
              <p14:cNvContentPartPr/>
              <p14:nvPr/>
            </p14:nvContentPartPr>
            <p14:xfrm>
              <a:off x="8506177" y="1957011"/>
              <a:ext cx="8467" cy="51322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506177" y="1957011"/>
                <a:ext cx="8467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0" name="墨迹 39"/>
              <p14:cNvContentPartPr/>
              <p14:nvPr/>
            </p14:nvContentPartPr>
            <p14:xfrm>
              <a:off x="8412162" y="2009708"/>
              <a:ext cx="285926" cy="27247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412162" y="2009708"/>
                <a:ext cx="285926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1" name="墨迹 40"/>
              <p14:cNvContentPartPr/>
              <p14:nvPr/>
            </p14:nvContentPartPr>
            <p14:xfrm>
              <a:off x="8890000" y="2179607"/>
              <a:ext cx="2822" cy="1427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890000" y="2179607"/>
                <a:ext cx="2822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2" name="墨迹 41"/>
              <p14:cNvContentPartPr/>
              <p14:nvPr/>
            </p14:nvContentPartPr>
            <p14:xfrm>
              <a:off x="7840133" y="799265"/>
              <a:ext cx="278694" cy="35636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840133" y="799265"/>
                <a:ext cx="278694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墨迹 42"/>
              <p14:cNvContentPartPr/>
              <p14:nvPr/>
            </p14:nvContentPartPr>
            <p14:xfrm>
              <a:off x="8015111" y="1037723"/>
              <a:ext cx="135466" cy="5075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015111" y="1037723"/>
                <a:ext cx="1354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4" name="墨迹 43"/>
              <p14:cNvContentPartPr/>
              <p14:nvPr/>
            </p14:nvContentPartPr>
            <p14:xfrm>
              <a:off x="8106127" y="765603"/>
              <a:ext cx="199673" cy="33204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106127" y="765603"/>
                <a:ext cx="199673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5" name="墨迹 44"/>
              <p14:cNvContentPartPr/>
              <p14:nvPr/>
            </p14:nvContentPartPr>
            <p14:xfrm>
              <a:off x="8262231" y="746568"/>
              <a:ext cx="252413" cy="34508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262231" y="746568"/>
                <a:ext cx="252413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6" name="墨迹 45"/>
              <p14:cNvContentPartPr/>
              <p14:nvPr/>
            </p14:nvContentPartPr>
            <p14:xfrm>
              <a:off x="8491184" y="680301"/>
              <a:ext cx="257704" cy="33838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491184" y="680301"/>
                <a:ext cx="25770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" name="墨迹 46"/>
              <p14:cNvContentPartPr/>
              <p14:nvPr/>
            </p14:nvContentPartPr>
            <p14:xfrm>
              <a:off x="8743244" y="623903"/>
              <a:ext cx="16933" cy="4159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43244" y="623903"/>
                <a:ext cx="16933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8" name="墨迹 47"/>
              <p14:cNvContentPartPr/>
              <p14:nvPr/>
            </p14:nvContentPartPr>
            <p14:xfrm>
              <a:off x="8703733" y="816185"/>
              <a:ext cx="5644" cy="10310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703733" y="816185"/>
                <a:ext cx="5644" cy="103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墨迹 48"/>
              <p14:cNvContentPartPr/>
              <p14:nvPr/>
            </p14:nvContentPartPr>
            <p14:xfrm>
              <a:off x="8743244" y="634477"/>
              <a:ext cx="39511" cy="69651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743244" y="634477"/>
                <a:ext cx="39511" cy="696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0" name="墨迹 49"/>
              <p14:cNvContentPartPr/>
              <p14:nvPr/>
            </p14:nvContentPartPr>
            <p14:xfrm>
              <a:off x="8692444" y="836629"/>
              <a:ext cx="107244" cy="431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692444" y="836629"/>
                <a:ext cx="10724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1" name="墨迹 50"/>
              <p14:cNvContentPartPr/>
              <p14:nvPr/>
            </p14:nvContentPartPr>
            <p14:xfrm>
              <a:off x="8798983" y="723833"/>
              <a:ext cx="181328" cy="23986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798983" y="723833"/>
                <a:ext cx="181328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墨迹 51"/>
              <p14:cNvContentPartPr/>
              <p14:nvPr/>
            </p14:nvContentPartPr>
            <p14:xfrm>
              <a:off x="8889294" y="656508"/>
              <a:ext cx="170038" cy="35513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889294" y="656508"/>
                <a:ext cx="170038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3" name="墨迹 52"/>
              <p14:cNvContentPartPr/>
              <p14:nvPr/>
            </p14:nvContentPartPr>
            <p14:xfrm>
              <a:off x="9019822" y="642937"/>
              <a:ext cx="107244" cy="49348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019822" y="642937"/>
                <a:ext cx="107244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墨迹 53"/>
              <p14:cNvContentPartPr/>
              <p14:nvPr/>
            </p14:nvContentPartPr>
            <p14:xfrm>
              <a:off x="8918222" y="720661"/>
              <a:ext cx="246944" cy="22964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918222" y="720661"/>
                <a:ext cx="246944" cy="229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5" name="墨迹 54"/>
              <p14:cNvContentPartPr/>
              <p14:nvPr/>
            </p14:nvContentPartPr>
            <p14:xfrm>
              <a:off x="9115777" y="924927"/>
              <a:ext cx="98778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115777" y="924927"/>
                <a:ext cx="987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6" name="墨迹 55"/>
              <p14:cNvContentPartPr/>
              <p14:nvPr/>
            </p14:nvContentPartPr>
            <p14:xfrm>
              <a:off x="9140472" y="1708860"/>
              <a:ext cx="1485900" cy="507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140472" y="1708860"/>
                <a:ext cx="14859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7" name="墨迹 56"/>
              <p14:cNvContentPartPr/>
              <p14:nvPr/>
            </p14:nvContentPartPr>
            <p14:xfrm>
              <a:off x="10717388" y="848790"/>
              <a:ext cx="124177" cy="12125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717388" y="848790"/>
                <a:ext cx="12417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8" name="墨迹 57"/>
              <p14:cNvContentPartPr/>
              <p14:nvPr/>
            </p14:nvContentPartPr>
            <p14:xfrm>
              <a:off x="10563577" y="1074382"/>
              <a:ext cx="248355" cy="4229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563577" y="1074382"/>
                <a:ext cx="24835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9" name="墨迹 58"/>
              <p14:cNvContentPartPr/>
              <p14:nvPr/>
            </p14:nvContentPartPr>
            <p14:xfrm>
              <a:off x="10724444" y="967226"/>
              <a:ext cx="22577" cy="58653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724444" y="967226"/>
                <a:ext cx="22577" cy="58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墨迹 59"/>
              <p14:cNvContentPartPr/>
              <p14:nvPr/>
            </p14:nvContentPartPr>
            <p14:xfrm>
              <a:off x="10893777" y="930567"/>
              <a:ext cx="152400" cy="21713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893777" y="930567"/>
                <a:ext cx="1524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1" name="墨迹 60"/>
              <p14:cNvContentPartPr/>
              <p14:nvPr/>
            </p14:nvContentPartPr>
            <p14:xfrm>
              <a:off x="10961511" y="1122320"/>
              <a:ext cx="104423" cy="5992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961511" y="1122320"/>
                <a:ext cx="104423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2" name="墨迹 61"/>
              <p14:cNvContentPartPr/>
              <p14:nvPr/>
            </p14:nvContentPartPr>
            <p14:xfrm>
              <a:off x="11021482" y="786399"/>
              <a:ext cx="244652" cy="50793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021482" y="786399"/>
                <a:ext cx="244652" cy="507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3" name="墨迹 62"/>
              <p14:cNvContentPartPr/>
              <p14:nvPr/>
            </p14:nvContentPartPr>
            <p14:xfrm>
              <a:off x="11243732" y="1156159"/>
              <a:ext cx="81139" cy="6767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243732" y="1156159"/>
                <a:ext cx="8113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4" name="墨迹 63"/>
              <p14:cNvContentPartPr/>
              <p14:nvPr/>
            </p14:nvContentPartPr>
            <p14:xfrm>
              <a:off x="11444111" y="1158979"/>
              <a:ext cx="104996" cy="5995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444111" y="115897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墨迹 64"/>
              <p14:cNvContentPartPr/>
              <p14:nvPr/>
            </p14:nvContentPartPr>
            <p14:xfrm>
              <a:off x="10352793" y="2460363"/>
              <a:ext cx="219957" cy="8882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52793" y="2460363"/>
                <a:ext cx="219957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6" name="墨迹 65"/>
              <p14:cNvContentPartPr/>
              <p14:nvPr/>
            </p14:nvContentPartPr>
            <p14:xfrm>
              <a:off x="10425288" y="2391276"/>
              <a:ext cx="28223" cy="18223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425288" y="2391276"/>
                <a:ext cx="28223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7" name="墨迹 66"/>
              <p14:cNvContentPartPr/>
              <p14:nvPr/>
            </p14:nvContentPartPr>
            <p14:xfrm>
              <a:off x="10496550" y="2429168"/>
              <a:ext cx="28045" cy="11015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96550" y="2429168"/>
                <a:ext cx="28045" cy="110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8" name="墨迹 67"/>
              <p14:cNvContentPartPr/>
              <p14:nvPr/>
            </p14:nvContentPartPr>
            <p14:xfrm>
              <a:off x="10294055" y="2391981"/>
              <a:ext cx="318735" cy="64787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294055" y="2391981"/>
                <a:ext cx="318735" cy="647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9" name="墨迹 68"/>
              <p14:cNvContentPartPr/>
              <p14:nvPr/>
            </p14:nvContentPartPr>
            <p14:xfrm>
              <a:off x="10555111" y="2455781"/>
              <a:ext cx="282223" cy="37293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555111" y="2455781"/>
                <a:ext cx="28222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0" name="墨迹 69"/>
              <p14:cNvContentPartPr/>
              <p14:nvPr/>
            </p14:nvContentPartPr>
            <p14:xfrm>
              <a:off x="10600267" y="2757863"/>
              <a:ext cx="358422" cy="12407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00267" y="2757863"/>
                <a:ext cx="3584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墨迹 70"/>
              <p14:cNvContentPartPr/>
              <p14:nvPr/>
            </p14:nvContentPartPr>
            <p14:xfrm>
              <a:off x="10919177" y="2547780"/>
              <a:ext cx="53623" cy="21008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919177" y="2547780"/>
                <a:ext cx="53623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2" name="墨迹 71"/>
              <p14:cNvContentPartPr/>
              <p14:nvPr/>
            </p14:nvContentPartPr>
            <p14:xfrm>
              <a:off x="10961511" y="2639427"/>
              <a:ext cx="73377" cy="2255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61511" y="2639427"/>
                <a:ext cx="733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3" name="墨迹 72"/>
              <p14:cNvContentPartPr/>
              <p14:nvPr/>
            </p14:nvContentPartPr>
            <p14:xfrm>
              <a:off x="11001022" y="2503367"/>
              <a:ext cx="317853" cy="29961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001022" y="2503367"/>
                <a:ext cx="317853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4" name="墨迹 73"/>
              <p14:cNvContentPartPr/>
              <p14:nvPr/>
            </p14:nvContentPartPr>
            <p14:xfrm>
              <a:off x="9335911" y="2305269"/>
              <a:ext cx="11289" cy="26648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335911" y="2305269"/>
                <a:ext cx="11289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5" name="墨迹 74"/>
              <p14:cNvContentPartPr/>
              <p14:nvPr/>
            </p14:nvContentPartPr>
            <p14:xfrm>
              <a:off x="9239955" y="2436394"/>
              <a:ext cx="231422" cy="15791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239955" y="2436394"/>
                <a:ext cx="2314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6" name="墨迹 75"/>
              <p14:cNvContentPartPr/>
              <p14:nvPr/>
            </p14:nvContentPartPr>
            <p14:xfrm>
              <a:off x="9236956" y="2610523"/>
              <a:ext cx="231951" cy="53366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36956" y="2610523"/>
                <a:ext cx="231951" cy="533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7" name="墨迹 76"/>
              <p14:cNvContentPartPr/>
              <p14:nvPr/>
            </p14:nvContentPartPr>
            <p14:xfrm>
              <a:off x="9447741" y="2616163"/>
              <a:ext cx="190853" cy="24392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47741" y="2616163"/>
                <a:ext cx="19085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8" name="墨迹 77"/>
              <p14:cNvContentPartPr/>
              <p14:nvPr/>
            </p14:nvContentPartPr>
            <p14:xfrm>
              <a:off x="9420577" y="2750108"/>
              <a:ext cx="101600" cy="15721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420577" y="2750108"/>
                <a:ext cx="101600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9" name="墨迹 78"/>
              <p14:cNvContentPartPr/>
              <p14:nvPr/>
            </p14:nvContentPartPr>
            <p14:xfrm>
              <a:off x="9420577" y="2853740"/>
              <a:ext cx="316089" cy="11843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420577" y="2853740"/>
                <a:ext cx="3160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0" name="墨迹 79"/>
              <p14:cNvContentPartPr/>
              <p14:nvPr/>
            </p14:nvContentPartPr>
            <p14:xfrm>
              <a:off x="9637888" y="2680316"/>
              <a:ext cx="107244" cy="22224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637888" y="2680316"/>
                <a:ext cx="10724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1" name="墨迹 80"/>
              <p14:cNvContentPartPr/>
              <p14:nvPr/>
            </p14:nvContentPartPr>
            <p14:xfrm>
              <a:off x="9781822" y="2611228"/>
              <a:ext cx="105304" cy="7049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781822" y="2611228"/>
                <a:ext cx="10530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2" name="墨迹 81"/>
              <p14:cNvContentPartPr/>
              <p14:nvPr/>
            </p14:nvContentPartPr>
            <p14:xfrm>
              <a:off x="9767534" y="2621450"/>
              <a:ext cx="283104" cy="25855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767534" y="2621450"/>
                <a:ext cx="28310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3" name="墨迹 82"/>
              <p14:cNvContentPartPr/>
              <p14:nvPr/>
            </p14:nvContentPartPr>
            <p14:xfrm>
              <a:off x="9832622" y="2682959"/>
              <a:ext cx="304800" cy="25819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32622" y="2682959"/>
                <a:ext cx="304800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4" name="墨迹 83"/>
              <p14:cNvContentPartPr/>
              <p14:nvPr/>
            </p14:nvContentPartPr>
            <p14:xfrm>
              <a:off x="2135011" y="5675051"/>
              <a:ext cx="4347633" cy="7190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135011" y="5675051"/>
                <a:ext cx="434763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5" name="墨迹 84"/>
              <p14:cNvContentPartPr/>
              <p14:nvPr/>
            </p14:nvContentPartPr>
            <p14:xfrm>
              <a:off x="1307394" y="5681219"/>
              <a:ext cx="572206" cy="6010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307394" y="5681219"/>
                <a:ext cx="572206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6" name="墨迹 85"/>
              <p14:cNvContentPartPr/>
              <p14:nvPr/>
            </p14:nvContentPartPr>
            <p14:xfrm>
              <a:off x="4724400" y="5364861"/>
              <a:ext cx="922866" cy="33979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724400" y="5364861"/>
                <a:ext cx="922866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7" name="墨迹 86"/>
              <p14:cNvContentPartPr/>
              <p14:nvPr/>
            </p14:nvContentPartPr>
            <p14:xfrm>
              <a:off x="5401733" y="5352172"/>
              <a:ext cx="1319389" cy="36658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401733" y="5352172"/>
                <a:ext cx="131938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8" name="墨迹 87"/>
              <p14:cNvContentPartPr/>
              <p14:nvPr/>
            </p14:nvContentPartPr>
            <p14:xfrm>
              <a:off x="6728177" y="5718759"/>
              <a:ext cx="618596" cy="1692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728177" y="5718759"/>
                <a:ext cx="61859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9" name="墨迹 88"/>
              <p14:cNvContentPartPr/>
              <p14:nvPr/>
            </p14:nvContentPartPr>
            <p14:xfrm>
              <a:off x="716844" y="5989470"/>
              <a:ext cx="3033889" cy="11279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16844" y="5989470"/>
                <a:ext cx="3033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90" name="墨迹 89"/>
              <p14:cNvContentPartPr/>
              <p14:nvPr/>
            </p14:nvContentPartPr>
            <p14:xfrm>
              <a:off x="3347155" y="4097316"/>
              <a:ext cx="22578" cy="282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347155" y="4097316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1" name="墨迹 90"/>
              <p14:cNvContentPartPr/>
              <p14:nvPr/>
            </p14:nvContentPartPr>
            <p14:xfrm>
              <a:off x="3422826" y="4105776"/>
              <a:ext cx="189618" cy="19739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422826" y="4105776"/>
                <a:ext cx="18961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2" name="墨迹 91"/>
              <p14:cNvContentPartPr/>
              <p14:nvPr/>
            </p14:nvContentPartPr>
            <p14:xfrm>
              <a:off x="3220155" y="4204472"/>
              <a:ext cx="220133" cy="8177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220155" y="4204472"/>
                <a:ext cx="220133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3" name="墨迹 92"/>
              <p14:cNvContentPartPr/>
              <p14:nvPr/>
            </p14:nvContentPartPr>
            <p14:xfrm>
              <a:off x="3663244" y="4148074"/>
              <a:ext cx="364067" cy="13535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3663244" y="4148074"/>
                <a:ext cx="3640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4" name="墨迹 93"/>
              <p14:cNvContentPartPr/>
              <p14:nvPr/>
            </p14:nvContentPartPr>
            <p14:xfrm>
              <a:off x="4143022" y="4145254"/>
              <a:ext cx="5644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4143022" y="4145254"/>
                <a:ext cx="5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5" name="墨迹 94"/>
              <p14:cNvContentPartPr/>
              <p14:nvPr/>
            </p14:nvContentPartPr>
            <p14:xfrm>
              <a:off x="4030133" y="4176273"/>
              <a:ext cx="428978" cy="14381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030133" y="4176273"/>
                <a:ext cx="4289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6" name="墨迹 95"/>
              <p14:cNvContentPartPr/>
              <p14:nvPr/>
            </p14:nvContentPartPr>
            <p14:xfrm>
              <a:off x="4340577" y="4037393"/>
              <a:ext cx="11289" cy="14452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340577" y="4037393"/>
                <a:ext cx="1128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7" name="墨迹 96"/>
              <p14:cNvContentPartPr/>
              <p14:nvPr/>
            </p14:nvContentPartPr>
            <p14:xfrm>
              <a:off x="4391377" y="4049554"/>
              <a:ext cx="5645" cy="1323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391377" y="4049554"/>
                <a:ext cx="5645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8" name="墨迹 97"/>
              <p14:cNvContentPartPr/>
              <p14:nvPr/>
            </p14:nvContentPartPr>
            <p14:xfrm>
              <a:off x="4346222" y="3874544"/>
              <a:ext cx="95955" cy="14381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346222" y="3874544"/>
                <a:ext cx="9595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9" name="墨迹 98"/>
              <p14:cNvContentPartPr/>
              <p14:nvPr/>
            </p14:nvContentPartPr>
            <p14:xfrm>
              <a:off x="4549422" y="4286250"/>
              <a:ext cx="82726" cy="13676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549422" y="4286250"/>
                <a:ext cx="8272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0" name="墨迹 99"/>
              <p14:cNvContentPartPr/>
              <p14:nvPr/>
            </p14:nvContentPartPr>
            <p14:xfrm>
              <a:off x="4707466" y="4258051"/>
              <a:ext cx="28222" cy="21431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707466" y="4258051"/>
                <a:ext cx="282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1" name="墨迹 100"/>
              <p14:cNvContentPartPr/>
              <p14:nvPr/>
            </p14:nvContentPartPr>
            <p14:xfrm>
              <a:off x="4735688" y="4342648"/>
              <a:ext cx="76200" cy="5639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735688" y="4342648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2" name="墨迹 101"/>
              <p14:cNvContentPartPr/>
              <p14:nvPr/>
            </p14:nvContentPartPr>
            <p14:xfrm>
              <a:off x="4817533" y="4241660"/>
              <a:ext cx="19755" cy="36041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817533" y="4241660"/>
                <a:ext cx="19755" cy="360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3" name="墨迹 102"/>
              <p14:cNvContentPartPr/>
              <p14:nvPr/>
            </p14:nvContentPartPr>
            <p14:xfrm>
              <a:off x="4205111" y="4320088"/>
              <a:ext cx="2822" cy="10997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205111" y="4320088"/>
                <a:ext cx="2822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4" name="墨迹 103"/>
              <p14:cNvContentPartPr/>
              <p14:nvPr/>
            </p14:nvContentPartPr>
            <p14:xfrm>
              <a:off x="4099806" y="4515895"/>
              <a:ext cx="86078" cy="14610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099806" y="4515895"/>
                <a:ext cx="86078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5" name="墨迹 104"/>
              <p14:cNvContentPartPr/>
              <p14:nvPr/>
            </p14:nvContentPartPr>
            <p14:xfrm>
              <a:off x="4159955" y="4556960"/>
              <a:ext cx="111478" cy="10874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159955" y="4556960"/>
                <a:ext cx="111478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6" name="墨迹 105"/>
              <p14:cNvContentPartPr/>
              <p14:nvPr/>
            </p14:nvContentPartPr>
            <p14:xfrm>
              <a:off x="4261555" y="4506202"/>
              <a:ext cx="39511" cy="15791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261555" y="4506202"/>
                <a:ext cx="39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墨迹 106"/>
              <p14:cNvContentPartPr/>
              <p14:nvPr/>
            </p14:nvContentPartPr>
            <p14:xfrm>
              <a:off x="4272844" y="4568240"/>
              <a:ext cx="45156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272844" y="4568240"/>
                <a:ext cx="451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8" name="墨迹 107"/>
              <p14:cNvContentPartPr/>
              <p14:nvPr/>
            </p14:nvContentPartPr>
            <p14:xfrm>
              <a:off x="4301066" y="4458263"/>
              <a:ext cx="45156" cy="37786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301066" y="4458263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9" name="墨迹 108"/>
              <p14:cNvContentPartPr/>
              <p14:nvPr/>
            </p14:nvContentPartPr>
            <p14:xfrm>
              <a:off x="4346222" y="4613358"/>
              <a:ext cx="141111" cy="88122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346222" y="4613358"/>
                <a:ext cx="141111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0" name="墨迹 109"/>
              <p14:cNvContentPartPr/>
              <p14:nvPr/>
            </p14:nvContentPartPr>
            <p14:xfrm>
              <a:off x="6911622" y="2312319"/>
              <a:ext cx="14111" cy="253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911622" y="2312319"/>
                <a:ext cx="141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1" name="墨迹 110"/>
              <p14:cNvContentPartPr/>
              <p14:nvPr/>
            </p14:nvContentPartPr>
            <p14:xfrm>
              <a:off x="4238977" y="4776912"/>
              <a:ext cx="360" cy="1974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238977" y="4776912"/>
                <a:ext cx="36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2" name="墨迹 111"/>
              <p14:cNvContentPartPr/>
              <p14:nvPr/>
            </p14:nvContentPartPr>
            <p14:xfrm>
              <a:off x="4165600" y="4720514"/>
              <a:ext cx="8466" cy="1410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165600" y="4720514"/>
                <a:ext cx="84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3" name="墨迹 112"/>
              <p14:cNvContentPartPr/>
              <p14:nvPr/>
            </p14:nvContentPartPr>
            <p14:xfrm>
              <a:off x="4238977" y="4703595"/>
              <a:ext cx="28223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238977" y="4703595"/>
                <a:ext cx="282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4" name="墨迹 113"/>
              <p14:cNvContentPartPr/>
              <p14:nvPr/>
            </p14:nvContentPartPr>
            <p14:xfrm>
              <a:off x="4163483" y="4722453"/>
              <a:ext cx="33161" cy="2062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163483" y="4722453"/>
                <a:ext cx="33161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5" name="墨迹 114"/>
              <p14:cNvContentPartPr/>
              <p14:nvPr/>
            </p14:nvContentPartPr>
            <p14:xfrm>
              <a:off x="4255911" y="4714875"/>
              <a:ext cx="25400" cy="2537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4255911" y="471487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6" name="墨迹 115"/>
              <p14:cNvContentPartPr/>
              <p14:nvPr/>
            </p14:nvContentPartPr>
            <p14:xfrm>
              <a:off x="4193822" y="4799472"/>
              <a:ext cx="5644" cy="16496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193822" y="4799472"/>
                <a:ext cx="5644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7" name="墨迹 116"/>
              <p14:cNvContentPartPr/>
              <p14:nvPr/>
            </p14:nvContentPartPr>
            <p14:xfrm>
              <a:off x="4193822" y="4844590"/>
              <a:ext cx="87489" cy="2819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193822" y="4844590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8" name="墨迹 117"/>
              <p14:cNvContentPartPr/>
              <p14:nvPr/>
            </p14:nvContentPartPr>
            <p14:xfrm>
              <a:off x="4278488" y="4798062"/>
              <a:ext cx="16934" cy="31441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278488" y="4798062"/>
                <a:ext cx="16934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9" name="墨迹 118"/>
              <p14:cNvContentPartPr/>
              <p14:nvPr/>
            </p14:nvContentPartPr>
            <p14:xfrm>
              <a:off x="4318000" y="4827670"/>
              <a:ext cx="101600" cy="56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318000" y="4827670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0" name="墨迹 119"/>
              <p14:cNvContentPartPr/>
              <p14:nvPr/>
            </p14:nvContentPartPr>
            <p14:xfrm>
              <a:off x="4364566" y="4779380"/>
              <a:ext cx="15522" cy="14134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364566" y="4779380"/>
                <a:ext cx="15522" cy="141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1" name="墨迹 120"/>
              <p14:cNvContentPartPr/>
              <p14:nvPr/>
            </p14:nvContentPartPr>
            <p14:xfrm>
              <a:off x="4171244" y="4805111"/>
              <a:ext cx="22578" cy="18893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4171244" y="4805111"/>
                <a:ext cx="2257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2" name="墨迹 121"/>
              <p14:cNvContentPartPr/>
              <p14:nvPr/>
            </p14:nvContentPartPr>
            <p14:xfrm>
              <a:off x="4210755" y="4822031"/>
              <a:ext cx="64911" cy="3947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4210755" y="4822031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3" name="墨迹 122"/>
              <p14:cNvContentPartPr/>
              <p14:nvPr/>
            </p14:nvContentPartPr>
            <p14:xfrm>
              <a:off x="4295422" y="4810751"/>
              <a:ext cx="112889" cy="1128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295422" y="481075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4" name="墨迹 123"/>
              <p14:cNvContentPartPr/>
              <p14:nvPr/>
            </p14:nvContentPartPr>
            <p14:xfrm>
              <a:off x="4357511" y="4748713"/>
              <a:ext cx="8466" cy="17201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4357511" y="4748713"/>
                <a:ext cx="846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5" name="墨迹 124"/>
              <p14:cNvContentPartPr/>
              <p14:nvPr/>
            </p14:nvContentPartPr>
            <p14:xfrm>
              <a:off x="4153605" y="4705534"/>
              <a:ext cx="45861" cy="4599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153605" y="4705534"/>
                <a:ext cx="45861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6" name="墨迹 125"/>
              <p14:cNvContentPartPr/>
              <p14:nvPr/>
            </p14:nvContentPartPr>
            <p14:xfrm>
              <a:off x="4248855" y="4709235"/>
              <a:ext cx="35278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4248855" y="4709235"/>
                <a:ext cx="352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7" name="墨迹 126"/>
              <p14:cNvContentPartPr/>
              <p14:nvPr/>
            </p14:nvContentPartPr>
            <p14:xfrm>
              <a:off x="3785305" y="4339828"/>
              <a:ext cx="869245" cy="83187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785305" y="4339828"/>
                <a:ext cx="869245" cy="831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8" name="墨迹 127"/>
              <p14:cNvContentPartPr/>
              <p14:nvPr/>
            </p14:nvContentPartPr>
            <p14:xfrm>
              <a:off x="3533422" y="5318333"/>
              <a:ext cx="1166283" cy="45682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533422" y="5318333"/>
                <a:ext cx="1166283" cy="45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9" name="墨迹 128"/>
              <p14:cNvContentPartPr/>
              <p14:nvPr/>
            </p14:nvContentPartPr>
            <p14:xfrm>
              <a:off x="3471333" y="5357812"/>
              <a:ext cx="1303867" cy="43426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3471333" y="5357812"/>
                <a:ext cx="130386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0" name="墨迹 129"/>
              <p14:cNvContentPartPr/>
              <p14:nvPr/>
            </p14:nvContentPartPr>
            <p14:xfrm>
              <a:off x="6231466" y="3694070"/>
              <a:ext cx="39511" cy="564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231466" y="3694070"/>
                <a:ext cx="395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1" name="墨迹 130"/>
              <p14:cNvContentPartPr/>
              <p14:nvPr/>
            </p14:nvContentPartPr>
            <p14:xfrm>
              <a:off x="2163762" y="3293644"/>
              <a:ext cx="110949" cy="31741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163762" y="3293644"/>
                <a:ext cx="110949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2" name="墨迹 131"/>
              <p14:cNvContentPartPr/>
              <p14:nvPr/>
            </p14:nvContentPartPr>
            <p14:xfrm>
              <a:off x="2333977" y="3304924"/>
              <a:ext cx="19756" cy="18787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333977" y="3304924"/>
                <a:ext cx="1975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3" name="墨迹 132"/>
              <p14:cNvContentPartPr/>
              <p14:nvPr/>
            </p14:nvContentPartPr>
            <p14:xfrm>
              <a:off x="2331155" y="3362732"/>
              <a:ext cx="115711" cy="10010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331155" y="3362732"/>
                <a:ext cx="115711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4" name="墨迹 133"/>
              <p14:cNvContentPartPr/>
              <p14:nvPr/>
            </p14:nvContentPartPr>
            <p14:xfrm>
              <a:off x="2460977" y="3213453"/>
              <a:ext cx="8467" cy="46369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2460977" y="3213453"/>
                <a:ext cx="8467" cy="463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5" name="墨迹 134"/>
              <p14:cNvContentPartPr/>
              <p14:nvPr/>
            </p14:nvContentPartPr>
            <p14:xfrm>
              <a:off x="2572808" y="3301223"/>
              <a:ext cx="207080" cy="18417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2572808" y="3301223"/>
                <a:ext cx="20708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6" name="墨迹 135"/>
              <p14:cNvContentPartPr/>
              <p14:nvPr/>
            </p14:nvContentPartPr>
            <p14:xfrm>
              <a:off x="2858734" y="3192128"/>
              <a:ext cx="198438" cy="1841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2858734" y="3192128"/>
                <a:ext cx="19843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7" name="墨迹 136"/>
              <p14:cNvContentPartPr/>
              <p14:nvPr/>
            </p14:nvContentPartPr>
            <p14:xfrm>
              <a:off x="3011311" y="3201998"/>
              <a:ext cx="14111" cy="35671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3011311" y="3201998"/>
                <a:ext cx="14111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8" name="墨迹 137"/>
              <p14:cNvContentPartPr/>
              <p14:nvPr/>
            </p14:nvContentPartPr>
            <p14:xfrm>
              <a:off x="2122311" y="3863264"/>
              <a:ext cx="105304" cy="355308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122311" y="3863264"/>
                <a:ext cx="105304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9" name="墨迹 138"/>
              <p14:cNvContentPartPr/>
              <p14:nvPr/>
            </p14:nvContentPartPr>
            <p14:xfrm>
              <a:off x="2328333" y="3885823"/>
              <a:ext cx="19755" cy="191754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328333" y="3885823"/>
                <a:ext cx="1975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0" name="墨迹 139"/>
              <p14:cNvContentPartPr/>
              <p14:nvPr/>
            </p14:nvContentPartPr>
            <p14:xfrm>
              <a:off x="2325511" y="3973240"/>
              <a:ext cx="104422" cy="5357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325511" y="3973240"/>
                <a:ext cx="104422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1" name="墨迹 140"/>
              <p14:cNvContentPartPr/>
              <p14:nvPr/>
            </p14:nvContentPartPr>
            <p14:xfrm>
              <a:off x="2438400" y="3810744"/>
              <a:ext cx="16933" cy="38808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438400" y="3810744"/>
                <a:ext cx="16933" cy="38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2" name="墨迹 141"/>
              <p14:cNvContentPartPr/>
              <p14:nvPr/>
            </p14:nvContentPartPr>
            <p14:xfrm>
              <a:off x="2587448" y="3863264"/>
              <a:ext cx="133879" cy="20021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587448" y="3863264"/>
                <a:ext cx="13387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3" name="墨迹 142"/>
              <p14:cNvContentPartPr/>
              <p14:nvPr/>
            </p14:nvContentPartPr>
            <p14:xfrm>
              <a:off x="2748844" y="3829426"/>
              <a:ext cx="121356" cy="27635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748844" y="3829426"/>
                <a:ext cx="12135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4" name="墨迹 143"/>
              <p14:cNvContentPartPr/>
              <p14:nvPr/>
            </p14:nvContentPartPr>
            <p14:xfrm>
              <a:off x="2844800" y="3843525"/>
              <a:ext cx="95955" cy="1973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2844800" y="3843525"/>
                <a:ext cx="9595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5" name="墨迹 144"/>
              <p14:cNvContentPartPr/>
              <p14:nvPr/>
            </p14:nvContentPartPr>
            <p14:xfrm>
              <a:off x="1823155" y="3307744"/>
              <a:ext cx="95956" cy="96158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823155" y="3307744"/>
                <a:ext cx="95956" cy="961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6" name="墨迹 145"/>
              <p14:cNvContentPartPr/>
              <p14:nvPr/>
            </p14:nvContentPartPr>
            <p14:xfrm>
              <a:off x="4368800" y="3183668"/>
              <a:ext cx="33866" cy="23828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368800" y="3183668"/>
                <a:ext cx="33866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7" name="墨迹 146"/>
              <p14:cNvContentPartPr/>
              <p14:nvPr/>
            </p14:nvContentPartPr>
            <p14:xfrm>
              <a:off x="4391377" y="3293644"/>
              <a:ext cx="84667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391377" y="3293644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8" name="墨迹 147"/>
              <p14:cNvContentPartPr/>
              <p14:nvPr/>
            </p14:nvContentPartPr>
            <p14:xfrm>
              <a:off x="4470400" y="3163929"/>
              <a:ext cx="11288" cy="40042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470400" y="3163929"/>
                <a:ext cx="112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9" name="墨迹 148"/>
              <p14:cNvContentPartPr/>
              <p14:nvPr/>
            </p14:nvContentPartPr>
            <p14:xfrm>
              <a:off x="4529666" y="3169569"/>
              <a:ext cx="95956" cy="1691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529666" y="3169569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0" name="墨迹 149"/>
              <p14:cNvContentPartPr/>
              <p14:nvPr/>
            </p14:nvContentPartPr>
            <p14:xfrm>
              <a:off x="4574822" y="3077569"/>
              <a:ext cx="19755" cy="19351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574822" y="3077569"/>
                <a:ext cx="1975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1" name="墨迹 150"/>
              <p14:cNvContentPartPr/>
              <p14:nvPr/>
            </p14:nvContentPartPr>
            <p14:xfrm>
              <a:off x="4817533" y="3109646"/>
              <a:ext cx="146050" cy="32499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817533" y="3109646"/>
                <a:ext cx="146050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2" name="墨迹 151"/>
              <p14:cNvContentPartPr/>
              <p14:nvPr/>
            </p14:nvContentPartPr>
            <p14:xfrm>
              <a:off x="4707643" y="3334533"/>
              <a:ext cx="217134" cy="1550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07643" y="3334533"/>
                <a:ext cx="21713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3" name="墨迹 152"/>
              <p14:cNvContentPartPr/>
              <p14:nvPr/>
            </p14:nvContentPartPr>
            <p14:xfrm>
              <a:off x="5179483" y="3212925"/>
              <a:ext cx="305505" cy="14416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179483" y="3212925"/>
                <a:ext cx="305505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4" name="墨迹 153"/>
              <p14:cNvContentPartPr/>
              <p14:nvPr/>
            </p14:nvContentPartPr>
            <p14:xfrm>
              <a:off x="5461000" y="3100481"/>
              <a:ext cx="25400" cy="511812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461000" y="3100481"/>
                <a:ext cx="25400" cy="511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5" name="墨迹 154"/>
              <p14:cNvContentPartPr/>
              <p14:nvPr/>
            </p14:nvContentPartPr>
            <p14:xfrm>
              <a:off x="5503333" y="3271085"/>
              <a:ext cx="141111" cy="10715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503333" y="3271085"/>
                <a:ext cx="141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6" name="墨迹 155"/>
              <p14:cNvContentPartPr/>
              <p14:nvPr/>
            </p14:nvContentPartPr>
            <p14:xfrm>
              <a:off x="5743927" y="3079332"/>
              <a:ext cx="103717" cy="6485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743927" y="3079332"/>
                <a:ext cx="10371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7" name="墨迹 156"/>
              <p14:cNvContentPartPr/>
              <p14:nvPr/>
            </p14:nvContentPartPr>
            <p14:xfrm>
              <a:off x="5726288" y="3152649"/>
              <a:ext cx="47978" cy="23651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726288" y="3152649"/>
                <a:ext cx="47978" cy="236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8" name="墨迹 157"/>
              <p14:cNvContentPartPr/>
              <p14:nvPr/>
            </p14:nvContentPartPr>
            <p14:xfrm>
              <a:off x="5729111" y="3237246"/>
              <a:ext cx="118533" cy="12407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729111" y="3237246"/>
                <a:ext cx="1185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9" name="墨迹 158"/>
              <p14:cNvContentPartPr/>
              <p14:nvPr/>
            </p14:nvContentPartPr>
            <p14:xfrm>
              <a:off x="5785555" y="3002489"/>
              <a:ext cx="210609" cy="43937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785555" y="3002489"/>
                <a:ext cx="210609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0" name="墨迹 159"/>
              <p14:cNvContentPartPr/>
              <p14:nvPr/>
            </p14:nvContentPartPr>
            <p14:xfrm>
              <a:off x="5870222" y="3242886"/>
              <a:ext cx="248355" cy="9957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870222" y="3242886"/>
                <a:ext cx="248355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1" name="墨迹 160"/>
              <p14:cNvContentPartPr/>
              <p14:nvPr/>
            </p14:nvContentPartPr>
            <p14:xfrm>
              <a:off x="5044545" y="3285184"/>
              <a:ext cx="148343" cy="846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044545" y="3285184"/>
                <a:ext cx="14834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2" name="墨迹 161"/>
              <p14:cNvContentPartPr/>
              <p14:nvPr/>
            </p14:nvContentPartPr>
            <p14:xfrm>
              <a:off x="4363155" y="3665871"/>
              <a:ext cx="172156" cy="18047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4363155" y="3665871"/>
                <a:ext cx="172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3" name="墨迹 162"/>
              <p14:cNvContentPartPr/>
              <p14:nvPr/>
            </p14:nvContentPartPr>
            <p14:xfrm>
              <a:off x="4549422" y="3677151"/>
              <a:ext cx="11289" cy="369407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4549422" y="3677151"/>
                <a:ext cx="112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4" name="墨迹 163"/>
              <p14:cNvContentPartPr/>
              <p14:nvPr/>
            </p14:nvContentPartPr>
            <p14:xfrm>
              <a:off x="4653844" y="3626393"/>
              <a:ext cx="76200" cy="1691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4653844" y="3626393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5" name="墨迹 164"/>
              <p14:cNvContentPartPr/>
              <p14:nvPr/>
            </p14:nvContentPartPr>
            <p14:xfrm>
              <a:off x="4944533" y="3609473"/>
              <a:ext cx="105128" cy="1691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944533" y="3609473"/>
                <a:ext cx="1051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6" name="墨迹 165"/>
              <p14:cNvContentPartPr/>
              <p14:nvPr/>
            </p14:nvContentPartPr>
            <p14:xfrm>
              <a:off x="4842933" y="3584799"/>
              <a:ext cx="156633" cy="29538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4842933" y="3584799"/>
                <a:ext cx="156633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7" name="墨迹 166"/>
              <p14:cNvContentPartPr/>
              <p14:nvPr/>
            </p14:nvContentPartPr>
            <p14:xfrm>
              <a:off x="4790369" y="3787127"/>
              <a:ext cx="199319" cy="4229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790369" y="3787127"/>
                <a:ext cx="19931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8" name="墨迹 167"/>
              <p14:cNvContentPartPr/>
              <p14:nvPr/>
            </p14:nvContentPartPr>
            <p14:xfrm>
              <a:off x="5144381" y="3643312"/>
              <a:ext cx="285574" cy="22911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5144381" y="3643312"/>
                <a:ext cx="28557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9" name="墨迹 168"/>
              <p14:cNvContentPartPr/>
              <p14:nvPr/>
            </p14:nvContentPartPr>
            <p14:xfrm>
              <a:off x="5377391" y="3594845"/>
              <a:ext cx="111831" cy="14240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5377391" y="3594845"/>
                <a:ext cx="11183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0" name="墨迹 169"/>
              <p14:cNvContentPartPr/>
              <p14:nvPr/>
            </p14:nvContentPartPr>
            <p14:xfrm>
              <a:off x="5467702" y="3598194"/>
              <a:ext cx="75142" cy="1127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5467702" y="3598194"/>
                <a:ext cx="7514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1" name="墨迹 170"/>
              <p14:cNvContentPartPr/>
              <p14:nvPr/>
            </p14:nvContentPartPr>
            <p14:xfrm>
              <a:off x="5494866" y="3555895"/>
              <a:ext cx="19756" cy="16919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5494866" y="3555895"/>
                <a:ext cx="19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2" name="墨迹 171"/>
              <p14:cNvContentPartPr/>
              <p14:nvPr/>
            </p14:nvContentPartPr>
            <p14:xfrm>
              <a:off x="5636683" y="3761748"/>
              <a:ext cx="354894" cy="1691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5636683" y="3761748"/>
                <a:ext cx="3548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3" name="墨迹 172"/>
              <p14:cNvContentPartPr/>
              <p14:nvPr/>
            </p14:nvContentPartPr>
            <p14:xfrm>
              <a:off x="5912378" y="3689840"/>
              <a:ext cx="144110" cy="16214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5912378" y="3689840"/>
                <a:ext cx="144110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4" name="墨迹 173"/>
              <p14:cNvContentPartPr/>
              <p14:nvPr/>
            </p14:nvContentPartPr>
            <p14:xfrm>
              <a:off x="6152444" y="3581274"/>
              <a:ext cx="301978" cy="235462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152444" y="3581274"/>
                <a:ext cx="30197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5" name="墨迹 174"/>
              <p14:cNvContentPartPr/>
              <p14:nvPr/>
            </p14:nvContentPartPr>
            <p14:xfrm>
              <a:off x="6468533" y="3620753"/>
              <a:ext cx="45156" cy="13905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468533" y="3620753"/>
                <a:ext cx="4515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6" name="墨迹 175"/>
              <p14:cNvContentPartPr/>
              <p14:nvPr/>
            </p14:nvContentPartPr>
            <p14:xfrm>
              <a:off x="6519333" y="3602423"/>
              <a:ext cx="146756" cy="243922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6519333" y="3602423"/>
                <a:ext cx="14675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7" name="墨迹 176"/>
              <p14:cNvContentPartPr/>
              <p14:nvPr/>
            </p14:nvContentPartPr>
            <p14:xfrm>
              <a:off x="6683022" y="3496677"/>
              <a:ext cx="73378" cy="21713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683022" y="3496677"/>
                <a:ext cx="733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8" name="墨迹 177"/>
              <p14:cNvContentPartPr/>
              <p14:nvPr/>
            </p14:nvContentPartPr>
            <p14:xfrm>
              <a:off x="6756400" y="3641550"/>
              <a:ext cx="98777" cy="11455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756400" y="3641550"/>
                <a:ext cx="98777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9" name="墨迹 178"/>
              <p14:cNvContentPartPr/>
              <p14:nvPr/>
            </p14:nvContentPartPr>
            <p14:xfrm>
              <a:off x="6942666" y="3382471"/>
              <a:ext cx="16934" cy="458234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942666" y="3382471"/>
                <a:ext cx="16934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0" name="墨迹 179"/>
              <p14:cNvContentPartPr/>
              <p14:nvPr/>
            </p14:nvContentPartPr>
            <p14:xfrm>
              <a:off x="6878813" y="3640492"/>
              <a:ext cx="224719" cy="27088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878813" y="3640492"/>
                <a:ext cx="224719" cy="27088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12" name="墨迹 11"/>
              <p14:cNvContentPartPr/>
              <p14:nvPr/>
            </p14:nvContentPartPr>
            <p14:xfrm>
              <a:off x="1252080" y="2693520"/>
              <a:ext cx="6067800" cy="3470760"/>
            </p14:xfrm>
          </p:contentPart>
        </mc:Choice>
        <mc:Fallback>
          <p:pic>
            <p:nvPicPr>
              <p:cNvPr id="12" name="墨迹 11"/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242720" y="2684160"/>
                <a:ext cx="6086520" cy="34894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87325"/>
            <a:ext cx="11602720" cy="5339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5906135"/>
            <a:ext cx="4996180" cy="553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7323666" y="1206917"/>
              <a:ext cx="1411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323666" y="1206917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455083" y="1708860"/>
              <a:ext cx="107950" cy="6485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55083" y="1708860"/>
                <a:ext cx="10795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墨迹 30"/>
              <p14:cNvContentPartPr/>
              <p14:nvPr/>
            </p14:nvContentPartPr>
            <p14:xfrm>
              <a:off x="10065455" y="3177676"/>
              <a:ext cx="9878" cy="426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65455" y="3177676"/>
                <a:ext cx="9878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4" name="墨迹 33"/>
              <p14:cNvContentPartPr/>
              <p14:nvPr/>
            </p14:nvContentPartPr>
            <p14:xfrm>
              <a:off x="8034866" y="1508647"/>
              <a:ext cx="70556" cy="3665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4866" y="1508647"/>
                <a:ext cx="705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" name="墨迹 102"/>
              <p14:cNvContentPartPr/>
              <p14:nvPr/>
            </p14:nvContentPartPr>
            <p14:xfrm>
              <a:off x="7701844" y="1308434"/>
              <a:ext cx="59266" cy="2255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701844" y="1308434"/>
                <a:ext cx="59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6" name="墨迹 105"/>
              <p14:cNvContentPartPr/>
              <p14:nvPr/>
            </p14:nvContentPartPr>
            <p14:xfrm>
              <a:off x="8765822" y="2453314"/>
              <a:ext cx="360" cy="10997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765822" y="2453314"/>
                <a:ext cx="360" cy="10997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87325"/>
            <a:ext cx="11602720" cy="53397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720" y="5906135"/>
            <a:ext cx="4996180" cy="553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58340" y="1088481"/>
              <a:ext cx="3028950" cy="789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58340" y="1088481"/>
                <a:ext cx="302895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323666" y="1206917"/>
              <a:ext cx="1411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323666" y="1206917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2074156" y="1536846"/>
              <a:ext cx="3976688" cy="1043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074156" y="1536846"/>
                <a:ext cx="39766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55083" y="1708860"/>
              <a:ext cx="107950" cy="6485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55083" y="1708860"/>
                <a:ext cx="10795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455788" y="1672906"/>
              <a:ext cx="359834" cy="3426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55788" y="1672906"/>
                <a:ext cx="359834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57955" y="1585489"/>
              <a:ext cx="62089" cy="7014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57955" y="1585489"/>
                <a:ext cx="62089" cy="70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78429" y="1394969"/>
              <a:ext cx="232304" cy="46052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78429" y="1394969"/>
                <a:ext cx="232304" cy="46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217436" y="1517811"/>
              <a:ext cx="203552" cy="2844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217436" y="1517811"/>
                <a:ext cx="203552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294518" y="1686300"/>
              <a:ext cx="91193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94518" y="1686300"/>
                <a:ext cx="9119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473200" y="1510762"/>
              <a:ext cx="112888" cy="24885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473200" y="1510762"/>
                <a:ext cx="112888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548870" y="1494547"/>
              <a:ext cx="274285" cy="28199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548870" y="1494547"/>
                <a:ext cx="27428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735666" y="1471988"/>
              <a:ext cx="104422" cy="1332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735666" y="1471988"/>
                <a:ext cx="104422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805516" y="1494547"/>
              <a:ext cx="99484" cy="1692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805516" y="1494547"/>
                <a:ext cx="994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845733" y="1449429"/>
              <a:ext cx="22578" cy="11843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45733" y="1449429"/>
                <a:ext cx="225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873955" y="1385805"/>
              <a:ext cx="142699" cy="38509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873955" y="1385805"/>
                <a:ext cx="142699" cy="385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2532591" y="3581274"/>
              <a:ext cx="264231" cy="34684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532591" y="3581274"/>
                <a:ext cx="264231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816577" y="3590791"/>
              <a:ext cx="16934" cy="59958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816577" y="3590791"/>
                <a:ext cx="16934" cy="599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946400" y="3643312"/>
              <a:ext cx="60677" cy="7613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946400" y="3643312"/>
                <a:ext cx="6067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2933347" y="3778667"/>
              <a:ext cx="94897" cy="14945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933347" y="3778667"/>
                <a:ext cx="94897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3023658" y="3581274"/>
              <a:ext cx="269875" cy="33133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023658" y="3581274"/>
                <a:ext cx="269875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3258961" y="3488217"/>
              <a:ext cx="297039" cy="41311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258961" y="3488217"/>
                <a:ext cx="297039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3586338" y="3643312"/>
              <a:ext cx="201084" cy="16725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86338" y="3643312"/>
                <a:ext cx="201084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3807177" y="3532455"/>
              <a:ext cx="279400" cy="31195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807177" y="3532455"/>
                <a:ext cx="279400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4081109" y="3519236"/>
              <a:ext cx="101424" cy="13535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081109" y="3519236"/>
                <a:ext cx="10142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4165600" y="3553075"/>
              <a:ext cx="127705" cy="1128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165600" y="3553075"/>
                <a:ext cx="12770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4216400" y="3486807"/>
              <a:ext cx="22577" cy="19880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16400" y="3486807"/>
                <a:ext cx="22577" cy="198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10065455" y="3177676"/>
              <a:ext cx="9878" cy="426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65455" y="3177676"/>
                <a:ext cx="9878" cy="4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6241344" y="2075447"/>
              <a:ext cx="1466144" cy="1691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241344" y="2075447"/>
                <a:ext cx="14661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8913988" y="2089546"/>
              <a:ext cx="1521883" cy="1410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913988" y="2089546"/>
                <a:ext cx="15218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8034866" y="1508647"/>
              <a:ext cx="70556" cy="3665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034866" y="1508647"/>
                <a:ext cx="7055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643261" y="5222457"/>
              <a:ext cx="126294" cy="33979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643261" y="5222457"/>
                <a:ext cx="126294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809066" y="5304234"/>
              <a:ext cx="124178" cy="20356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809066" y="5304234"/>
                <a:ext cx="124178" cy="203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4967111" y="5282380"/>
              <a:ext cx="174977" cy="25132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967111" y="5282380"/>
                <a:ext cx="174977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986337" y="5323973"/>
              <a:ext cx="130351" cy="24533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986337" y="5323973"/>
                <a:ext cx="130351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5187244" y="5252242"/>
              <a:ext cx="33866" cy="24656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187244" y="5252242"/>
                <a:ext cx="33866" cy="246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5262033" y="5282380"/>
              <a:ext cx="115182" cy="21078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262033" y="5282380"/>
                <a:ext cx="115182" cy="210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400146" y="5171698"/>
              <a:ext cx="111654" cy="281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00146" y="5171698"/>
                <a:ext cx="1116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5489222" y="5058902"/>
              <a:ext cx="113241" cy="25943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89222" y="5058902"/>
                <a:ext cx="11324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5624688" y="5213116"/>
              <a:ext cx="149578" cy="20391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24688" y="5213116"/>
                <a:ext cx="149578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5607226" y="5245016"/>
              <a:ext cx="144462" cy="16637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607226" y="5245016"/>
                <a:ext cx="14446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5853288" y="5228097"/>
              <a:ext cx="84667" cy="13042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853288" y="5228097"/>
                <a:ext cx="846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977466" y="5295774"/>
              <a:ext cx="62089" cy="4511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977466" y="5295774"/>
                <a:ext cx="62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6084711" y="5125875"/>
              <a:ext cx="16933" cy="42933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084711" y="5125875"/>
                <a:ext cx="16933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6200422" y="5203423"/>
              <a:ext cx="160866" cy="22488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200422" y="5203423"/>
                <a:ext cx="160866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6197600" y="5239376"/>
              <a:ext cx="149577" cy="22841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197600" y="5239376"/>
                <a:ext cx="149577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6573661" y="5055377"/>
              <a:ext cx="233539" cy="29115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73661" y="5055377"/>
                <a:ext cx="233539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6767688" y="5043393"/>
              <a:ext cx="127000" cy="6062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767688" y="5043393"/>
                <a:ext cx="127000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846711" y="5122879"/>
              <a:ext cx="150283" cy="14469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846711" y="5122879"/>
                <a:ext cx="1502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445955" y="5340893"/>
              <a:ext cx="642056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445955" y="5340893"/>
                <a:ext cx="6420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641923" y="5425490"/>
              <a:ext cx="185562" cy="28199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41923" y="5425490"/>
                <a:ext cx="18556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6807200" y="5445229"/>
              <a:ext cx="158044" cy="366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807200" y="5445229"/>
                <a:ext cx="15804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330369" y="5377552"/>
              <a:ext cx="245886" cy="140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330369" y="5377552"/>
                <a:ext cx="24588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765344" y="5213997"/>
              <a:ext cx="207433" cy="24533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65344" y="5213997"/>
                <a:ext cx="20743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992533" y="5241843"/>
              <a:ext cx="84667" cy="18928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992533" y="5241843"/>
                <a:ext cx="84667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178800" y="5223162"/>
              <a:ext cx="163688" cy="23334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178800" y="5223162"/>
                <a:ext cx="163688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212666" y="5209591"/>
              <a:ext cx="93134" cy="2553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212666" y="5209591"/>
                <a:ext cx="93134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393288" y="5186856"/>
              <a:ext cx="56444" cy="24709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393288" y="5186856"/>
                <a:ext cx="56444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511822" y="5214702"/>
              <a:ext cx="95955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511822" y="5214702"/>
                <a:ext cx="9595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686800" y="5143500"/>
              <a:ext cx="104422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686800" y="5143500"/>
                <a:ext cx="1044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765822" y="5050443"/>
              <a:ext cx="81138" cy="23969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65822" y="5050443"/>
                <a:ext cx="8113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861777" y="5182978"/>
              <a:ext cx="146756" cy="21713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861777" y="5182978"/>
                <a:ext cx="1467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8861777" y="5224748"/>
              <a:ext cx="129823" cy="17254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861777" y="5224748"/>
                <a:ext cx="129823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9138355" y="5171698"/>
              <a:ext cx="101600" cy="16355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138355" y="5171698"/>
                <a:ext cx="1016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9256888" y="5273215"/>
              <a:ext cx="79022" cy="6767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256888" y="5273215"/>
                <a:ext cx="790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9429044" y="5030704"/>
              <a:ext cx="25400" cy="49630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429044" y="5030704"/>
                <a:ext cx="25400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4612216" y="5495987"/>
              <a:ext cx="5683251" cy="24533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612216" y="5495987"/>
                <a:ext cx="5683251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517694" y="5782912"/>
              <a:ext cx="147461" cy="42263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517694" y="5782912"/>
                <a:ext cx="147461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7732888" y="5906812"/>
              <a:ext cx="104951" cy="13905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732888" y="5906812"/>
                <a:ext cx="10495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7879644" y="5848475"/>
              <a:ext cx="135466" cy="18893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879644" y="5848475"/>
                <a:ext cx="13546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874000" y="5867333"/>
              <a:ext cx="141111" cy="22365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874000" y="5867333"/>
                <a:ext cx="1411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8080022" y="5843540"/>
              <a:ext cx="36688" cy="19668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080022" y="5843540"/>
                <a:ext cx="3668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8184444" y="5861869"/>
              <a:ext cx="90311" cy="15333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84444" y="5861869"/>
                <a:ext cx="90311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286044" y="5746958"/>
              <a:ext cx="84666" cy="282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286044" y="5746958"/>
                <a:ext cx="846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8367888" y="5659541"/>
              <a:ext cx="85549" cy="2284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367888" y="5659541"/>
                <a:ext cx="8554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8472311" y="5797716"/>
              <a:ext cx="163689" cy="20867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472311" y="5797716"/>
                <a:ext cx="1636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472311" y="5832966"/>
              <a:ext cx="129822" cy="15086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472311" y="5832966"/>
                <a:ext cx="12982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8692444" y="5828031"/>
              <a:ext cx="73378" cy="12337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692444" y="5828031"/>
                <a:ext cx="73378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777111" y="5882314"/>
              <a:ext cx="56444" cy="4511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777111" y="5882314"/>
                <a:ext cx="564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8881533" y="5739908"/>
              <a:ext cx="25400" cy="33979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881533" y="5739908"/>
                <a:ext cx="25400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9042400" y="5737970"/>
              <a:ext cx="174977" cy="23740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042400" y="5737970"/>
                <a:ext cx="174977" cy="237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9033933" y="5760881"/>
              <a:ext cx="141111" cy="25396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033933" y="5760881"/>
                <a:ext cx="141111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9327444" y="5705718"/>
              <a:ext cx="59266" cy="33733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327444" y="5705718"/>
                <a:ext cx="59266" cy="337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9491133" y="5732330"/>
              <a:ext cx="134761" cy="17818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491133" y="5732330"/>
                <a:ext cx="13476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339211" y="5386011"/>
              <a:ext cx="193323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339211" y="5386011"/>
                <a:ext cx="1933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333919" y="5504447"/>
              <a:ext cx="207081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333919" y="5504447"/>
                <a:ext cx="20708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698162" y="5436769"/>
              <a:ext cx="951970" cy="733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698162" y="5436769"/>
                <a:ext cx="95197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0834511" y="5151430"/>
              <a:ext cx="132644" cy="29520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834511" y="5151430"/>
                <a:ext cx="132644" cy="295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984088" y="5253475"/>
              <a:ext cx="77612" cy="10433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984088" y="5253475"/>
                <a:ext cx="7761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1119555" y="5246426"/>
              <a:ext cx="88371" cy="10222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119555" y="5246426"/>
                <a:ext cx="88371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1311467" y="5256296"/>
              <a:ext cx="118533" cy="1127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311467" y="5256296"/>
                <a:ext cx="1185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390842" y="5160419"/>
              <a:ext cx="270580" cy="1868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390842" y="5160419"/>
                <a:ext cx="27058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1027480" y="5597503"/>
              <a:ext cx="128940" cy="36746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027480" y="5597503"/>
                <a:ext cx="128940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1259079" y="5690560"/>
              <a:ext cx="86255" cy="7613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259079" y="5690560"/>
                <a:ext cx="862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1401777" y="5647910"/>
              <a:ext cx="178329" cy="12019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401777" y="5647910"/>
                <a:ext cx="178329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4797777" y="4060657"/>
              <a:ext cx="121356" cy="54424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797777" y="4060657"/>
                <a:ext cx="12135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4995333" y="4028933"/>
              <a:ext cx="87489" cy="31089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995333" y="4028933"/>
                <a:ext cx="87489" cy="310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5113866" y="4252411"/>
              <a:ext cx="62089" cy="535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113866" y="4252411"/>
                <a:ext cx="620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5218288" y="3983639"/>
              <a:ext cx="130704" cy="45770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218288" y="3983639"/>
                <a:ext cx="130704" cy="457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7701844" y="1308434"/>
              <a:ext cx="59266" cy="2255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701844" y="1308434"/>
                <a:ext cx="59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3033006" y="4835425"/>
              <a:ext cx="317677" cy="43197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033006" y="4835425"/>
                <a:ext cx="317677" cy="431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8511822" y="2148764"/>
              <a:ext cx="294746" cy="38685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511822" y="2148764"/>
                <a:ext cx="294746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8765822" y="2453314"/>
              <a:ext cx="360" cy="10997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765822" y="2453314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396470" y="3472708"/>
              <a:ext cx="199496" cy="25872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396470" y="3472708"/>
                <a:ext cx="19949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608666" y="3615113"/>
              <a:ext cx="180622" cy="11138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608666" y="3615113"/>
                <a:ext cx="180622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9042400" y="2090604"/>
              <a:ext cx="50800" cy="53754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042400" y="2090604"/>
                <a:ext cx="50800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8974666" y="2379996"/>
              <a:ext cx="316089" cy="28763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974666" y="2379996"/>
                <a:ext cx="3160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3019954" y="4805464"/>
              <a:ext cx="385762" cy="44801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3019954" y="4805464"/>
                <a:ext cx="385762" cy="448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3403600" y="5120940"/>
              <a:ext cx="8466" cy="11843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403600" y="5120940"/>
                <a:ext cx="8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3597451" y="4735671"/>
              <a:ext cx="48860" cy="54036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597451" y="4735671"/>
                <a:ext cx="48860" cy="540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3550355" y="5101201"/>
              <a:ext cx="211667" cy="23581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3550355" y="5101201"/>
                <a:ext cx="211667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3403600" y="5087101"/>
              <a:ext cx="14111" cy="21995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403600" y="5087101"/>
                <a:ext cx="1411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171222" y="4833310"/>
              <a:ext cx="849489" cy="101058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71222" y="4833310"/>
                <a:ext cx="849489" cy="1010583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5" name="墨迹 4"/>
              <p14:cNvContentPartPr/>
              <p14:nvPr/>
            </p14:nvContentPartPr>
            <p14:xfrm>
              <a:off x="4481640" y="973080"/>
              <a:ext cx="6175440" cy="5225760"/>
            </p14:xfrm>
          </p:contentPart>
        </mc:Choice>
        <mc:Fallback>
          <p:pic>
            <p:nvPicPr>
              <p:cNvPr id="5" name="墨迹 4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472280" y="963720"/>
                <a:ext cx="6194160" cy="52444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6:09.09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" y="4886325"/>
            <a:ext cx="7422515" cy="1564005"/>
          </a:xfrm>
          <a:prstGeom prst="rect">
            <a:avLst/>
          </a:prstGeom>
        </p:spPr>
      </p:pic>
      <p:pic>
        <p:nvPicPr>
          <p:cNvPr id="4" name="图片 3" descr="2026-01-09 10:14:34.23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" y="-42545"/>
            <a:ext cx="12463780" cy="462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6:09.090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85" y="4886325"/>
            <a:ext cx="7422515" cy="1564005"/>
          </a:xfrm>
          <a:prstGeom prst="rect">
            <a:avLst/>
          </a:prstGeom>
        </p:spPr>
      </p:pic>
      <p:pic>
        <p:nvPicPr>
          <p:cNvPr id="4" name="图片 3" descr="2026-01-09 10:14:34.23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" y="-42545"/>
            <a:ext cx="12463780" cy="462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291644" y="5153545"/>
              <a:ext cx="42333" cy="27899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291644" y="5153545"/>
                <a:ext cx="42333" cy="278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307166" y="5092741"/>
              <a:ext cx="351367" cy="30455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307166" y="5092741"/>
                <a:ext cx="35136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393420" y="5377552"/>
              <a:ext cx="304624" cy="3101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393420" y="5377552"/>
                <a:ext cx="30462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946400" y="5158656"/>
              <a:ext cx="11288" cy="17659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946400" y="5158656"/>
                <a:ext cx="11288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963333" y="5245016"/>
              <a:ext cx="116417" cy="169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963333" y="5245016"/>
                <a:ext cx="1164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048000" y="5128519"/>
              <a:ext cx="14111" cy="29415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48000" y="5128519"/>
                <a:ext cx="14111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176734" y="5386011"/>
              <a:ext cx="653521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176734" y="5386011"/>
                <a:ext cx="65352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037688" y="5075822"/>
              <a:ext cx="146756" cy="19386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37688" y="5075822"/>
                <a:ext cx="146756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111066" y="5094856"/>
              <a:ext cx="11289" cy="49700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11066" y="5094856"/>
                <a:ext cx="11289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969955" y="5154779"/>
              <a:ext cx="319441" cy="21642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969955" y="5154779"/>
                <a:ext cx="319441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317794" y="5065952"/>
              <a:ext cx="282222" cy="3160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317794" y="5065952"/>
                <a:ext cx="282222" cy="31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510234" y="5044627"/>
              <a:ext cx="60854" cy="3119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510234" y="5044627"/>
                <a:ext cx="60854" cy="31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736622" y="5499512"/>
              <a:ext cx="87489" cy="21008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736622" y="5499512"/>
                <a:ext cx="87489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49511" y="5436946"/>
              <a:ext cx="8466" cy="34667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49511" y="5436946"/>
                <a:ext cx="8466" cy="346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623733" y="5723694"/>
              <a:ext cx="14111" cy="1698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623733" y="5723694"/>
                <a:ext cx="1411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629377" y="5806177"/>
              <a:ext cx="293511" cy="12337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629377" y="5806177"/>
                <a:ext cx="293511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973688" y="5704131"/>
              <a:ext cx="28223" cy="21484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973688" y="5704131"/>
                <a:ext cx="28223" cy="214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984977" y="5574944"/>
              <a:ext cx="231423" cy="29045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984977" y="5574944"/>
                <a:ext cx="23142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039533" y="6359582"/>
              <a:ext cx="158926" cy="2158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039533" y="6359582"/>
                <a:ext cx="158926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166533" y="6463213"/>
              <a:ext cx="200378" cy="11702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166533" y="6463213"/>
                <a:ext cx="200378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375377" y="6312877"/>
              <a:ext cx="242711" cy="40976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375377" y="6312877"/>
                <a:ext cx="242711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476977" y="6420915"/>
              <a:ext cx="118534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476977" y="6420915"/>
                <a:ext cx="1185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2133" y="6282740"/>
              <a:ext cx="79022" cy="6203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2133" y="6282740"/>
                <a:ext cx="790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637940" y="1675021"/>
              <a:ext cx="94015" cy="12971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637940" y="1675021"/>
                <a:ext cx="9401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590844" y="2148764"/>
              <a:ext cx="82726" cy="15298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590844" y="2148764"/>
                <a:ext cx="827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85422" y="1015164"/>
              <a:ext cx="127000" cy="19175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85422" y="1015164"/>
                <a:ext cx="1270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15244" y="1012168"/>
              <a:ext cx="73378" cy="20814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15244" y="1012168"/>
                <a:ext cx="73378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39422" y="970751"/>
              <a:ext cx="28222" cy="19439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39422" y="970751"/>
                <a:ext cx="28222" cy="194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28133" y="1085662"/>
              <a:ext cx="124178" cy="422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8133" y="1085662"/>
                <a:ext cx="1241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835377" y="908184"/>
              <a:ext cx="22578" cy="49894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5377" y="908184"/>
                <a:ext cx="22578" cy="498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97466" y="978505"/>
              <a:ext cx="90311" cy="20796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97466" y="978505"/>
                <a:ext cx="90311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89516" y="2639427"/>
              <a:ext cx="229306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89516" y="2639427"/>
                <a:ext cx="2293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62340" y="2703580"/>
              <a:ext cx="167393" cy="31371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62340" y="2703580"/>
                <a:ext cx="16739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51806" y="2645067"/>
              <a:ext cx="159809" cy="38491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1806" y="2645067"/>
                <a:ext cx="159809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44550" y="3028573"/>
              <a:ext cx="222250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44550" y="3028573"/>
                <a:ext cx="2222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28133" y="2690185"/>
              <a:ext cx="158044" cy="18047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28133" y="2690185"/>
                <a:ext cx="15804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35377" y="2963716"/>
              <a:ext cx="180623" cy="1409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35377" y="2963716"/>
                <a:ext cx="1806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70844" y="2735304"/>
              <a:ext cx="110067" cy="789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70844" y="2735304"/>
                <a:ext cx="1100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58333" y="2502309"/>
              <a:ext cx="93133" cy="15403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58333" y="2502309"/>
                <a:ext cx="93133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79688" y="2387575"/>
              <a:ext cx="127000" cy="26031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79688" y="2387575"/>
                <a:ext cx="127000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5972" y="3022934"/>
              <a:ext cx="148872" cy="1015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5972" y="3022934"/>
                <a:ext cx="14887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275644" y="2970589"/>
              <a:ext cx="183444" cy="2666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275644" y="2970589"/>
                <a:ext cx="1834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2223911" y="1334518"/>
              <a:ext cx="22577" cy="4391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223911" y="1334518"/>
                <a:ext cx="22577" cy="439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2215444" y="1330993"/>
              <a:ext cx="93133" cy="20444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2215444" y="1330993"/>
                <a:ext cx="93133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2342444" y="1240756"/>
              <a:ext cx="90311" cy="28833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2342444" y="1240756"/>
                <a:ext cx="90311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2333272" y="1309139"/>
              <a:ext cx="91016" cy="22982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333272" y="1309139"/>
                <a:ext cx="9101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463800" y="1342272"/>
              <a:ext cx="163688" cy="7754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463800" y="1342272"/>
                <a:ext cx="163688" cy="7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2664177" y="1222074"/>
              <a:ext cx="172156" cy="17659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664177" y="1222074"/>
                <a:ext cx="172156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2839155" y="1170259"/>
              <a:ext cx="11289" cy="31018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839155" y="1170259"/>
                <a:ext cx="1128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2856088" y="1270365"/>
              <a:ext cx="84667" cy="12830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856088" y="1270365"/>
                <a:ext cx="8466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2963333" y="1216082"/>
              <a:ext cx="194733" cy="18029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963333" y="1216082"/>
                <a:ext cx="194733" cy="180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3152422" y="1176956"/>
              <a:ext cx="8466" cy="30349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152422" y="1176956"/>
                <a:ext cx="846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3172177" y="1235116"/>
              <a:ext cx="330200" cy="15791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172177" y="1235116"/>
                <a:ext cx="3302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3482622" y="1164619"/>
              <a:ext cx="36689" cy="26789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482622" y="1164619"/>
                <a:ext cx="36689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2455333" y="1534026"/>
              <a:ext cx="222955" cy="15509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455333" y="1534026"/>
                <a:ext cx="22295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714977" y="1587604"/>
              <a:ext cx="180623" cy="25379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714977" y="1587604"/>
                <a:ext cx="18062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114800" y="1268955"/>
              <a:ext cx="5644" cy="45118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114800" y="1268955"/>
                <a:ext cx="564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4088518" y="1257676"/>
              <a:ext cx="105304" cy="22841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88518" y="1257676"/>
                <a:ext cx="10530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4222044" y="1267369"/>
              <a:ext cx="90311" cy="22858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222044" y="1267369"/>
                <a:ext cx="90311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4345516" y="1280235"/>
              <a:ext cx="161572" cy="6573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345516" y="1280235"/>
                <a:ext cx="16157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4532488" y="1164619"/>
              <a:ext cx="177800" cy="16073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532488" y="1164619"/>
                <a:ext cx="1778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4707466" y="1097999"/>
              <a:ext cx="16934" cy="33451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707466" y="1097999"/>
                <a:ext cx="16934" cy="334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4734277" y="1189998"/>
              <a:ext cx="97367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734277" y="1189998"/>
                <a:ext cx="9736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4855633" y="1126550"/>
              <a:ext cx="204611" cy="15791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855633" y="1126550"/>
                <a:ext cx="204611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057422" y="1057462"/>
              <a:ext cx="22578" cy="34966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057422" y="1057462"/>
                <a:ext cx="225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5100990" y="1109278"/>
              <a:ext cx="159632" cy="1670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100990" y="1109278"/>
                <a:ext cx="159632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5240866" y="1051118"/>
              <a:ext cx="104422" cy="23281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240866" y="1051118"/>
                <a:ext cx="10442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5356577" y="1122320"/>
              <a:ext cx="135467" cy="13535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356577" y="1122320"/>
                <a:ext cx="1354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4402666" y="1466348"/>
              <a:ext cx="16934" cy="1128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402666" y="1466348"/>
                <a:ext cx="16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4380088" y="1471988"/>
              <a:ext cx="189089" cy="15509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380088" y="1471988"/>
                <a:ext cx="1890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4662311" y="1510057"/>
              <a:ext cx="220133" cy="25520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662311" y="1510057"/>
                <a:ext cx="2201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7236177" y="1065922"/>
              <a:ext cx="45156" cy="789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236177" y="1065922"/>
                <a:ext cx="451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802040" y="3712400"/>
              <a:ext cx="260526" cy="3242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2040" y="3712400"/>
                <a:ext cx="260526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626533" y="3750468"/>
              <a:ext cx="200378" cy="43990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26533" y="3750468"/>
                <a:ext cx="200378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047750" y="3759633"/>
              <a:ext cx="185561" cy="39972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47750" y="3759633"/>
                <a:ext cx="185561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890411" y="4173454"/>
              <a:ext cx="207433" cy="563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0411" y="4173454"/>
                <a:ext cx="2074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776111" y="3823786"/>
              <a:ext cx="104422" cy="18611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76111" y="3823786"/>
                <a:ext cx="1044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835377" y="4122695"/>
              <a:ext cx="169334" cy="564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35377" y="4122695"/>
                <a:ext cx="1693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983544" y="3826606"/>
              <a:ext cx="100189" cy="15509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83544" y="3826606"/>
                <a:ext cx="1001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53394" y="3657412"/>
              <a:ext cx="162983" cy="8741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53394" y="3657412"/>
                <a:ext cx="1629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38413" y="4162174"/>
              <a:ext cx="145698" cy="9393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8413" y="4162174"/>
                <a:ext cx="14569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337733" y="4202005"/>
              <a:ext cx="211667" cy="20550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337733" y="4202005"/>
                <a:ext cx="211667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501422" y="3391459"/>
              <a:ext cx="214489" cy="28287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501422" y="3391459"/>
                <a:ext cx="214489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207911" y="3404854"/>
              <a:ext cx="318911" cy="47533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207911" y="3404854"/>
                <a:ext cx="318911" cy="475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698977" y="2213622"/>
              <a:ext cx="206023" cy="10803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698977" y="2213622"/>
                <a:ext cx="206023" cy="108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5105400" y="3372601"/>
              <a:ext cx="104995" cy="5995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105400" y="3372601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835855" y="2017639"/>
              <a:ext cx="300567" cy="37363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835855" y="2017639"/>
                <a:ext cx="300567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38577" y="3488217"/>
              <a:ext cx="166511" cy="40888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8577" y="3488217"/>
                <a:ext cx="166511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104900" y="2255921"/>
              <a:ext cx="1028700" cy="168066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04900" y="2255921"/>
                <a:ext cx="1028700" cy="1680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130300" y="3699710"/>
              <a:ext cx="40922" cy="20021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30300" y="3699710"/>
                <a:ext cx="409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34533" y="3710990"/>
              <a:ext cx="169333" cy="451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34533" y="3710990"/>
                <a:ext cx="1693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6793088" y="1319713"/>
              <a:ext cx="104996" cy="599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793088" y="1319713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3189111" y="2237239"/>
              <a:ext cx="104422" cy="17095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189111" y="2237239"/>
                <a:ext cx="10442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3307644" y="2180488"/>
              <a:ext cx="16933" cy="26718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307644" y="2180488"/>
                <a:ext cx="169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3366911" y="2241821"/>
              <a:ext cx="31044" cy="16143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366911" y="2241821"/>
                <a:ext cx="31044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3381022" y="2219086"/>
              <a:ext cx="79022" cy="20884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381022" y="2219086"/>
                <a:ext cx="79022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3476977" y="2196703"/>
              <a:ext cx="155223" cy="21713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476977" y="2196703"/>
                <a:ext cx="15522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3152422" y="1432509"/>
              <a:ext cx="437444" cy="3947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152422" y="1432509"/>
                <a:ext cx="437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5055834" y="1308434"/>
              <a:ext cx="475721" cy="10151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055834" y="1308434"/>
                <a:ext cx="47572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4876800" y="2357437"/>
              <a:ext cx="214488" cy="25943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876800" y="2357437"/>
                <a:ext cx="21448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5133093" y="2492792"/>
              <a:ext cx="104951" cy="1692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133093" y="2492792"/>
                <a:ext cx="10495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5252155" y="2385636"/>
              <a:ext cx="42334" cy="217132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252155" y="2385636"/>
                <a:ext cx="423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5266266" y="2447674"/>
              <a:ext cx="87489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266266" y="2447674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5356577" y="2361491"/>
              <a:ext cx="28223" cy="28075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356577" y="2361491"/>
                <a:ext cx="28223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5480755" y="2301039"/>
              <a:ext cx="100189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480755" y="2301039"/>
                <a:ext cx="1001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5480755" y="2334878"/>
              <a:ext cx="56445" cy="14663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480755" y="2334878"/>
                <a:ext cx="564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5413022" y="2328533"/>
              <a:ext cx="279929" cy="28445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413022" y="2328533"/>
                <a:ext cx="279929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5653969" y="2331353"/>
              <a:ext cx="213431" cy="31371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653969" y="2331353"/>
                <a:ext cx="21343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5819422" y="2355322"/>
              <a:ext cx="79022" cy="47233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819422" y="2355322"/>
                <a:ext cx="79022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6310488" y="1192465"/>
              <a:ext cx="56444" cy="41769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310488" y="1192465"/>
                <a:ext cx="56444" cy="417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6333066" y="1161799"/>
              <a:ext cx="121709" cy="20303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333066" y="1161799"/>
                <a:ext cx="12170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6472413" y="1035608"/>
              <a:ext cx="120297" cy="34896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472413" y="1035608"/>
                <a:ext cx="120297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6628694" y="1107340"/>
              <a:ext cx="264583" cy="14469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628694" y="1107340"/>
                <a:ext cx="264583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6675613" y="1270894"/>
              <a:ext cx="140053" cy="14187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675613" y="1270894"/>
                <a:ext cx="140053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6858000" y="1278825"/>
              <a:ext cx="237066" cy="243921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858000" y="1278825"/>
                <a:ext cx="237066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6982177" y="885801"/>
              <a:ext cx="197556" cy="19704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982177" y="885801"/>
                <a:ext cx="197556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7154333" y="826936"/>
              <a:ext cx="46038" cy="31230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154333" y="826936"/>
                <a:ext cx="46038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7219244" y="941847"/>
              <a:ext cx="90311" cy="12760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219244" y="941847"/>
                <a:ext cx="90311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7366000" y="869939"/>
              <a:ext cx="174977" cy="16214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366000" y="869939"/>
                <a:ext cx="17497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7507111" y="816185"/>
              <a:ext cx="73378" cy="35125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507111" y="816185"/>
                <a:ext cx="73378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7578372" y="936207"/>
              <a:ext cx="98072" cy="11843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78372" y="936207"/>
                <a:ext cx="9807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7717366" y="863242"/>
              <a:ext cx="224366" cy="20761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717366" y="863242"/>
                <a:ext cx="224366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7936088" y="838215"/>
              <a:ext cx="45156" cy="24744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936088" y="838215"/>
                <a:ext cx="45156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8034161" y="764193"/>
              <a:ext cx="218016" cy="9305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34161" y="764193"/>
                <a:ext cx="21801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8255000" y="642937"/>
              <a:ext cx="340077" cy="16566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255000" y="642937"/>
                <a:ext cx="34007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8615715" y="557106"/>
              <a:ext cx="260879" cy="43831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5715" y="557106"/>
                <a:ext cx="260879" cy="438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8768644" y="718546"/>
              <a:ext cx="246238" cy="28533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768644" y="718546"/>
                <a:ext cx="246238" cy="285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8009466" y="1049003"/>
              <a:ext cx="254000" cy="14945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009466" y="1049003"/>
                <a:ext cx="2540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8266994" y="1113156"/>
              <a:ext cx="329494" cy="11279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266994" y="1113156"/>
                <a:ext cx="32949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8602133" y="1058520"/>
              <a:ext cx="259644" cy="40500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602133" y="1058520"/>
                <a:ext cx="259644" cy="405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8805333" y="1150519"/>
              <a:ext cx="183444" cy="267891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805333" y="1150519"/>
                <a:ext cx="18344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7842955" y="808606"/>
              <a:ext cx="76200" cy="31371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842955" y="808606"/>
                <a:ext cx="7620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7890227" y="984145"/>
              <a:ext cx="99484" cy="8460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890227" y="984145"/>
                <a:ext cx="9948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7947377" y="816713"/>
              <a:ext cx="67734" cy="404304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947377" y="816713"/>
                <a:ext cx="67734" cy="404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6987822" y="1708860"/>
              <a:ext cx="321733" cy="349667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6987822" y="1708860"/>
                <a:ext cx="321733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7516812" y="2432693"/>
              <a:ext cx="114476" cy="35900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516812" y="2432693"/>
                <a:ext cx="114476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7436026" y="2528746"/>
              <a:ext cx="325084" cy="21554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436026" y="2528746"/>
                <a:ext cx="325084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7806443" y="2440624"/>
              <a:ext cx="198790" cy="26260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806443" y="2440624"/>
                <a:ext cx="198790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7886700" y="2517466"/>
              <a:ext cx="198966" cy="32499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886700" y="2517466"/>
                <a:ext cx="198966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7975600" y="2464593"/>
              <a:ext cx="76200" cy="9587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975600" y="2464593"/>
                <a:ext cx="76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9056511" y="1756798"/>
              <a:ext cx="104996" cy="5995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056511" y="175679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9033051" y="1483268"/>
              <a:ext cx="373415" cy="291331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033051" y="1483268"/>
                <a:ext cx="37341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10035822" y="1432509"/>
              <a:ext cx="771878" cy="789573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035822" y="1432509"/>
                <a:ext cx="771878" cy="789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9134651" y="1973930"/>
              <a:ext cx="900465" cy="7895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134651" y="1973930"/>
                <a:ext cx="90046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8807626" y="2223492"/>
              <a:ext cx="1020762" cy="8318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807626" y="2223492"/>
                <a:ext cx="1020762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10487377" y="984145"/>
              <a:ext cx="50800" cy="316534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487377" y="984145"/>
                <a:ext cx="508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10526888" y="902368"/>
              <a:ext cx="95956" cy="19457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526888" y="902368"/>
                <a:ext cx="9595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10605911" y="810016"/>
              <a:ext cx="107244" cy="30736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605911" y="810016"/>
                <a:ext cx="1072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10747022" y="854430"/>
              <a:ext cx="189089" cy="14381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747022" y="854430"/>
                <a:ext cx="1890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10933288" y="812131"/>
              <a:ext cx="358423" cy="21149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933288" y="812131"/>
                <a:ext cx="35842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11249377" y="859188"/>
              <a:ext cx="95955" cy="29133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249377" y="859188"/>
                <a:ext cx="95955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11085688" y="971984"/>
              <a:ext cx="191912" cy="206734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085688" y="971984"/>
                <a:ext cx="191912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11363677" y="1062221"/>
              <a:ext cx="357893" cy="184175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363677" y="1062221"/>
                <a:ext cx="35789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10984088" y="1189998"/>
              <a:ext cx="393700" cy="23123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984088" y="1189998"/>
                <a:ext cx="3937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10957806" y="829051"/>
              <a:ext cx="283105" cy="18611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957806" y="829051"/>
                <a:ext cx="28310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11255022" y="795212"/>
              <a:ext cx="273756" cy="18611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255022" y="795212"/>
                <a:ext cx="2737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11430000" y="806491"/>
              <a:ext cx="242711" cy="22560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430000" y="806491"/>
                <a:ext cx="2427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11678355" y="589359"/>
              <a:ext cx="110949" cy="23969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678355" y="589359"/>
                <a:ext cx="11094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11723511" y="437789"/>
              <a:ext cx="206023" cy="135355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723511" y="437789"/>
                <a:ext cx="20602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11875911" y="362886"/>
              <a:ext cx="95956" cy="44360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875911" y="362886"/>
                <a:ext cx="95956" cy="44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12005732" y="430563"/>
              <a:ext cx="161573" cy="127777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2005732" y="430563"/>
                <a:ext cx="16157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10642600" y="4568240"/>
              <a:ext cx="19755" cy="84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642600" y="4568240"/>
                <a:ext cx="1975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10456332" y="4572470"/>
              <a:ext cx="70556" cy="43849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456332" y="4572470"/>
                <a:ext cx="70556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10476088" y="4590799"/>
              <a:ext cx="158044" cy="197393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476088" y="4590799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10608380" y="4489282"/>
              <a:ext cx="99131" cy="289040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608380" y="4489282"/>
                <a:ext cx="99131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10724444" y="4404685"/>
              <a:ext cx="544688" cy="298910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724444" y="4404685"/>
                <a:ext cx="5446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11232444" y="4419842"/>
              <a:ext cx="112888" cy="15403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232444" y="4419842"/>
                <a:ext cx="112888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11328400" y="4327138"/>
              <a:ext cx="417688" cy="25802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328400" y="4327138"/>
                <a:ext cx="41768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11734800" y="4179093"/>
              <a:ext cx="104422" cy="18047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734800" y="4179093"/>
                <a:ext cx="10442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11768667" y="3980290"/>
              <a:ext cx="183444" cy="15932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768667" y="3980290"/>
                <a:ext cx="18344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11898488" y="3945041"/>
              <a:ext cx="62089" cy="27353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898488" y="3945041"/>
                <a:ext cx="620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12000088" y="4013777"/>
              <a:ext cx="116593" cy="11808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2000088" y="4013777"/>
                <a:ext cx="116593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11311467" y="4533696"/>
              <a:ext cx="33867" cy="240396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311467" y="4533696"/>
                <a:ext cx="33867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11232444" y="4826261"/>
              <a:ext cx="522993" cy="34543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232444" y="4826261"/>
                <a:ext cx="522993" cy="345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10645422" y="4813571"/>
              <a:ext cx="208845" cy="262251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645422" y="4813571"/>
                <a:ext cx="208845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10810522" y="5089040"/>
              <a:ext cx="239183" cy="29133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810522" y="5089040"/>
                <a:ext cx="23918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7766755" y="3220327"/>
              <a:ext cx="980722" cy="76137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766755" y="3220327"/>
                <a:ext cx="980722" cy="761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6005688" y="3395161"/>
              <a:ext cx="155222" cy="2819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005688" y="3395161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6002866" y="3417720"/>
              <a:ext cx="189089" cy="5075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6002866" y="3417720"/>
                <a:ext cx="189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6109934" y="3304924"/>
              <a:ext cx="19932" cy="24251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6109934" y="3304924"/>
                <a:ext cx="1993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6228644" y="3249936"/>
              <a:ext cx="140406" cy="14874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228644" y="3249936"/>
                <a:ext cx="140406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6299200" y="3236013"/>
              <a:ext cx="22577" cy="260664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6299200" y="3236013"/>
                <a:ext cx="22577" cy="260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2" name="墨迹 191"/>
              <p14:cNvContentPartPr/>
              <p14:nvPr/>
            </p14:nvContentPartPr>
            <p14:xfrm>
              <a:off x="5949773" y="4122695"/>
              <a:ext cx="185738" cy="5640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5949773" y="4122695"/>
                <a:ext cx="1857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3" name="墨迹 192"/>
              <p14:cNvContentPartPr/>
              <p14:nvPr/>
            </p14:nvContentPartPr>
            <p14:xfrm>
              <a:off x="6022622" y="4008489"/>
              <a:ext cx="11288" cy="35107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6022622" y="4008489"/>
                <a:ext cx="11288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4" name="墨迹 193"/>
              <p14:cNvContentPartPr/>
              <p14:nvPr/>
            </p14:nvContentPartPr>
            <p14:xfrm>
              <a:off x="6169377" y="4043738"/>
              <a:ext cx="158045" cy="17906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6169377" y="4043738"/>
                <a:ext cx="158045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5" name="墨迹 194"/>
              <p14:cNvContentPartPr/>
              <p14:nvPr/>
            </p14:nvContentPartPr>
            <p14:xfrm>
              <a:off x="6412088" y="4038098"/>
              <a:ext cx="133526" cy="195455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412088" y="4038098"/>
                <a:ext cx="13352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6" name="墨迹 195"/>
              <p14:cNvContentPartPr/>
              <p14:nvPr/>
            </p14:nvContentPartPr>
            <p14:xfrm>
              <a:off x="5913966" y="4517481"/>
              <a:ext cx="201789" cy="16920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5913966" y="4517481"/>
                <a:ext cx="2017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7" name="墨迹 196"/>
              <p14:cNvContentPartPr/>
              <p14:nvPr/>
            </p14:nvContentPartPr>
            <p14:xfrm>
              <a:off x="6222118" y="4417375"/>
              <a:ext cx="178682" cy="143110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6222118" y="4417375"/>
                <a:ext cx="17868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8" name="墨迹 197"/>
              <p14:cNvContentPartPr/>
              <p14:nvPr/>
            </p14:nvContentPartPr>
            <p14:xfrm>
              <a:off x="6457244" y="4388471"/>
              <a:ext cx="11288" cy="17130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457244" y="4388471"/>
                <a:ext cx="11288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9" name="墨迹 198"/>
              <p14:cNvContentPartPr/>
              <p14:nvPr/>
            </p14:nvContentPartPr>
            <p14:xfrm>
              <a:off x="6451600" y="4472363"/>
              <a:ext cx="93133" cy="3947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451600" y="4472363"/>
                <a:ext cx="93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0" name="墨迹 199"/>
              <p14:cNvContentPartPr/>
              <p14:nvPr/>
            </p14:nvContentPartPr>
            <p14:xfrm>
              <a:off x="6575777" y="4312686"/>
              <a:ext cx="5645" cy="427567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6575777" y="4312686"/>
                <a:ext cx="5645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1" name="墨迹 200"/>
              <p14:cNvContentPartPr/>
              <p14:nvPr/>
            </p14:nvContentPartPr>
            <p14:xfrm>
              <a:off x="6705600" y="4139615"/>
              <a:ext cx="237772" cy="36658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705600" y="4139615"/>
                <a:ext cx="237772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2" name="墨迹 201"/>
              <p14:cNvContentPartPr/>
              <p14:nvPr/>
            </p14:nvContentPartPr>
            <p14:xfrm>
              <a:off x="7182202" y="4146665"/>
              <a:ext cx="210079" cy="382096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7182202" y="4146665"/>
                <a:ext cx="210079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3" name="墨迹 202"/>
              <p14:cNvContentPartPr/>
              <p14:nvPr/>
            </p14:nvContentPartPr>
            <p14:xfrm>
              <a:off x="7337777" y="4316563"/>
              <a:ext cx="220134" cy="206558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337777" y="4316563"/>
                <a:ext cx="22013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4" name="墨迹 203"/>
              <p14:cNvContentPartPr/>
              <p14:nvPr/>
            </p14:nvContentPartPr>
            <p14:xfrm>
              <a:off x="7574844" y="4225622"/>
              <a:ext cx="127000" cy="3806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574844" y="4225622"/>
                <a:ext cx="127000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5" name="墨迹 204"/>
              <p14:cNvContentPartPr/>
              <p14:nvPr/>
            </p14:nvContentPartPr>
            <p14:xfrm>
              <a:off x="5937955" y="4733204"/>
              <a:ext cx="301272" cy="41399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5937955" y="4733204"/>
                <a:ext cx="301272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6" name="墨迹 205"/>
              <p14:cNvContentPartPr/>
              <p14:nvPr/>
            </p14:nvContentPartPr>
            <p14:xfrm>
              <a:off x="6186311" y="5013784"/>
              <a:ext cx="120297" cy="136765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6186311" y="5013784"/>
                <a:ext cx="12029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7" name="墨迹 206"/>
              <p14:cNvContentPartPr/>
              <p14:nvPr/>
            </p14:nvContentPartPr>
            <p14:xfrm>
              <a:off x="6476294" y="4773211"/>
              <a:ext cx="144638" cy="313890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6476294" y="4773211"/>
                <a:ext cx="14463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8" name="墨迹 207"/>
              <p14:cNvContentPartPr/>
              <p14:nvPr/>
            </p14:nvContentPartPr>
            <p14:xfrm>
              <a:off x="6643511" y="4879839"/>
              <a:ext cx="146756" cy="195983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6643511" y="4879839"/>
                <a:ext cx="14675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9" name="墨迹 208"/>
              <p14:cNvContentPartPr/>
              <p14:nvPr/>
            </p14:nvContentPartPr>
            <p14:xfrm>
              <a:off x="6886222" y="4827670"/>
              <a:ext cx="138288" cy="16920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6886222" y="4827670"/>
                <a:ext cx="1382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10" name="墨迹 209"/>
              <p14:cNvContentPartPr/>
              <p14:nvPr/>
            </p14:nvContentPartPr>
            <p14:xfrm>
              <a:off x="7399866" y="3084972"/>
              <a:ext cx="519289" cy="31441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399866" y="3084972"/>
                <a:ext cx="519289" cy="314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1" name="墨迹 210"/>
              <p14:cNvContentPartPr/>
              <p14:nvPr/>
            </p14:nvContentPartPr>
            <p14:xfrm>
              <a:off x="4961466" y="3259805"/>
              <a:ext cx="285045" cy="846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961466" y="3259805"/>
                <a:ext cx="2850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2" name="墨迹 211"/>
              <p14:cNvContentPartPr/>
              <p14:nvPr/>
            </p14:nvContentPartPr>
            <p14:xfrm>
              <a:off x="5223933" y="3056244"/>
              <a:ext cx="533400" cy="71396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223933" y="3056244"/>
                <a:ext cx="533400" cy="713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3" name="墨迹 212"/>
              <p14:cNvContentPartPr/>
              <p14:nvPr/>
            </p14:nvContentPartPr>
            <p14:xfrm>
              <a:off x="6594651" y="3304924"/>
              <a:ext cx="64381" cy="21501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6594651" y="3304924"/>
                <a:ext cx="64381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4" name="墨迹 213"/>
              <p14:cNvContentPartPr/>
              <p14:nvPr/>
            </p14:nvContentPartPr>
            <p14:xfrm>
              <a:off x="6475588" y="3002313"/>
              <a:ext cx="47978" cy="229998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6475588" y="3002313"/>
                <a:ext cx="47978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5" name="墨迹 214"/>
              <p14:cNvContentPartPr/>
              <p14:nvPr/>
            </p14:nvContentPartPr>
            <p14:xfrm>
              <a:off x="6508044" y="3059592"/>
              <a:ext cx="101600" cy="7049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6508044" y="3059592"/>
                <a:ext cx="10160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6" name="墨迹 215"/>
              <p14:cNvContentPartPr/>
              <p14:nvPr/>
            </p14:nvContentPartPr>
            <p14:xfrm>
              <a:off x="6609644" y="2939747"/>
              <a:ext cx="50800" cy="29185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6609644" y="2939747"/>
                <a:ext cx="50800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7" name="墨迹 216"/>
              <p14:cNvContentPartPr/>
              <p14:nvPr/>
            </p14:nvContentPartPr>
            <p14:xfrm>
              <a:off x="7546622" y="2896038"/>
              <a:ext cx="129822" cy="143815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7546622" y="2896038"/>
                <a:ext cx="1298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8" name="墨迹 217"/>
              <p14:cNvContentPartPr/>
              <p14:nvPr/>
            </p14:nvContentPartPr>
            <p14:xfrm>
              <a:off x="7377288" y="2949616"/>
              <a:ext cx="75142" cy="10574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7377288" y="2949616"/>
                <a:ext cx="7514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9" name="墨迹 218"/>
              <p14:cNvContentPartPr/>
              <p14:nvPr/>
            </p14:nvContentPartPr>
            <p14:xfrm>
              <a:off x="7182555" y="2973585"/>
              <a:ext cx="93134" cy="9235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7182555" y="2973585"/>
                <a:ext cx="93134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20" name="墨迹 219"/>
              <p14:cNvContentPartPr/>
              <p14:nvPr/>
            </p14:nvContentPartPr>
            <p14:xfrm>
              <a:off x="7021688" y="2930582"/>
              <a:ext cx="5644" cy="199155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7021688" y="2930582"/>
                <a:ext cx="564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1" name="墨迹 220"/>
              <p14:cNvContentPartPr/>
              <p14:nvPr/>
            </p14:nvContentPartPr>
            <p14:xfrm>
              <a:off x="7027333" y="2983455"/>
              <a:ext cx="107244" cy="7895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7027333" y="2983455"/>
                <a:ext cx="1072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2" name="墨迹 221"/>
              <p14:cNvContentPartPr/>
              <p14:nvPr/>
            </p14:nvContentPartPr>
            <p14:xfrm>
              <a:off x="7128933" y="2801571"/>
              <a:ext cx="28222" cy="43849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7128933" y="2801571"/>
                <a:ext cx="28222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3" name="墨迹 222"/>
              <p14:cNvContentPartPr/>
              <p14:nvPr/>
            </p14:nvContentPartPr>
            <p14:xfrm>
              <a:off x="6421613" y="2986099"/>
              <a:ext cx="61031" cy="28498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6421613" y="2986099"/>
                <a:ext cx="61031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4" name="墨迹 223"/>
              <p14:cNvContentPartPr/>
              <p14:nvPr/>
            </p14:nvContentPartPr>
            <p14:xfrm>
              <a:off x="6445955" y="2786062"/>
              <a:ext cx="891822" cy="445544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6445955" y="2786062"/>
                <a:ext cx="89182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5" name="墨迹 224"/>
              <p14:cNvContentPartPr/>
              <p14:nvPr/>
            </p14:nvContentPartPr>
            <p14:xfrm>
              <a:off x="2749020" y="3489275"/>
              <a:ext cx="138113" cy="48643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2749020" y="3489275"/>
                <a:ext cx="138113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6" name="墨迹 225"/>
              <p14:cNvContentPartPr/>
              <p14:nvPr/>
            </p14:nvContentPartPr>
            <p14:xfrm>
              <a:off x="3166533" y="3622163"/>
              <a:ext cx="118180" cy="4723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66533" y="3622163"/>
                <a:ext cx="11818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7" name="墨迹 226"/>
              <p14:cNvContentPartPr/>
              <p14:nvPr/>
            </p14:nvContentPartPr>
            <p14:xfrm>
              <a:off x="3498850" y="3643312"/>
              <a:ext cx="137583" cy="2678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498850" y="3643312"/>
                <a:ext cx="137583" cy="2678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19:18.56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8030"/>
            <a:ext cx="12192000" cy="5361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9 10:21:46.43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05"/>
            <a:ext cx="12192000" cy="64731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533400"/>
            <a:ext cx="10687050" cy="41160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80" y="4578350"/>
            <a:ext cx="5892800" cy="19119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04850"/>
            <a:ext cx="12221845" cy="2578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3769360"/>
            <a:ext cx="5191125" cy="2148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37733" y="1363422"/>
              <a:ext cx="50800" cy="33028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37733" y="1363422"/>
                <a:ext cx="50800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61911" y="1426870"/>
              <a:ext cx="79022" cy="9869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61911" y="1426870"/>
                <a:ext cx="790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449211" y="1567865"/>
              <a:ext cx="80433" cy="7331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449211" y="1567865"/>
                <a:ext cx="8043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597377" y="1248335"/>
              <a:ext cx="174978" cy="65791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597377" y="1248335"/>
                <a:ext cx="174978" cy="657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72518" y="665496"/>
              <a:ext cx="160337" cy="2819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72518" y="665496"/>
                <a:ext cx="16033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138311" y="585129"/>
              <a:ext cx="22577" cy="24674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138311" y="585129"/>
                <a:ext cx="22577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279422" y="501061"/>
              <a:ext cx="135466" cy="19598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279422" y="501061"/>
                <a:ext cx="13546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349977" y="518861"/>
              <a:ext cx="47978" cy="29045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349977" y="518861"/>
                <a:ext cx="479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594350" y="783932"/>
              <a:ext cx="157338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594350" y="783932"/>
                <a:ext cx="1573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672666" y="686469"/>
              <a:ext cx="33866" cy="15668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672666" y="686469"/>
                <a:ext cx="33866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774266" y="659856"/>
              <a:ext cx="169334" cy="19739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774266" y="659856"/>
                <a:ext cx="169334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694288" y="341208"/>
              <a:ext cx="19756" cy="28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694288" y="341208"/>
                <a:ext cx="19756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697111" y="179063"/>
              <a:ext cx="11289" cy="53719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697111" y="179063"/>
                <a:ext cx="11289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623733" y="513222"/>
              <a:ext cx="282222" cy="32428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23733" y="513222"/>
                <a:ext cx="282222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90622" y="445544"/>
              <a:ext cx="197555" cy="19316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90622" y="445544"/>
                <a:ext cx="19755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141838" y="1359192"/>
              <a:ext cx="216606" cy="29697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141838" y="1359192"/>
                <a:ext cx="216606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427588" y="1511467"/>
              <a:ext cx="280812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427588" y="1511467"/>
                <a:ext cx="2808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673827" y="1426870"/>
              <a:ext cx="150813" cy="20585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673827" y="1426870"/>
                <a:ext cx="150813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875969" y="1353552"/>
              <a:ext cx="133703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875969" y="1353552"/>
                <a:ext cx="13370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764844" y="1376111"/>
              <a:ext cx="214489" cy="36094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764844" y="1376111"/>
                <a:ext cx="214489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447822" y="1208327"/>
              <a:ext cx="138289" cy="41100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447822" y="1208327"/>
                <a:ext cx="138289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662311" y="1387391"/>
              <a:ext cx="186266" cy="17765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662311" y="1387391"/>
                <a:ext cx="18626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4882444" y="1333813"/>
              <a:ext cx="138289" cy="197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882444" y="1333813"/>
                <a:ext cx="138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318000" y="362357"/>
              <a:ext cx="194733" cy="17906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318000" y="362357"/>
                <a:ext cx="19473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577644" y="231231"/>
              <a:ext cx="87489" cy="225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577644" y="231231"/>
                <a:ext cx="874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7016044" y="1037723"/>
              <a:ext cx="56444" cy="1692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016044" y="1037723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701822" y="284633"/>
              <a:ext cx="115887" cy="24268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701822" y="284633"/>
                <a:ext cx="115887" cy="242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660194" y="378571"/>
              <a:ext cx="148872" cy="19386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660194" y="378571"/>
                <a:ext cx="148872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21955" y="148573"/>
              <a:ext cx="173038" cy="6043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21955" y="148573"/>
                <a:ext cx="173038" cy="604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012266" y="1389330"/>
              <a:ext cx="118534" cy="21307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012266" y="1389330"/>
                <a:ext cx="118534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000977" y="1466348"/>
              <a:ext cx="203200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000977" y="1466348"/>
                <a:ext cx="2032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288844" y="1231944"/>
              <a:ext cx="39511" cy="73634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288844" y="1231944"/>
                <a:ext cx="39511" cy="736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668278" y="1816016"/>
              <a:ext cx="187854" cy="12777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668278" y="1816016"/>
                <a:ext cx="18785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867422" y="1838575"/>
              <a:ext cx="195438" cy="1240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867422" y="1838575"/>
                <a:ext cx="19543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633177" y="1872414"/>
              <a:ext cx="158750" cy="12689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633177" y="1872414"/>
                <a:ext cx="15875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814858" y="1849855"/>
              <a:ext cx="255764" cy="41170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814858" y="1849855"/>
                <a:ext cx="255764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641644" y="2019225"/>
              <a:ext cx="403578" cy="36976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641644" y="2019225"/>
                <a:ext cx="403578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698088" y="1989440"/>
              <a:ext cx="124178" cy="15086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698088" y="1989440"/>
                <a:ext cx="124178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698088" y="2289759"/>
              <a:ext cx="98778" cy="310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698088" y="2289759"/>
                <a:ext cx="98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904111" y="2062757"/>
              <a:ext cx="8466" cy="22982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904111" y="2062757"/>
                <a:ext cx="84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048750" y="1868713"/>
              <a:ext cx="213783" cy="4881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048750" y="1868713"/>
                <a:ext cx="21378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307688" y="1769488"/>
              <a:ext cx="259644" cy="15438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307688" y="1769488"/>
                <a:ext cx="259644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550400" y="1680837"/>
              <a:ext cx="28222" cy="3043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550400" y="1680837"/>
                <a:ext cx="28222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567333" y="1801211"/>
              <a:ext cx="135467" cy="11843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567333" y="1801211"/>
                <a:ext cx="1354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708444" y="1686300"/>
              <a:ext cx="276578" cy="33274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08444" y="1686300"/>
                <a:ext cx="276578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962444" y="1742699"/>
              <a:ext cx="406400" cy="1898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962444" y="1742699"/>
                <a:ext cx="4064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377311" y="1669381"/>
              <a:ext cx="28751" cy="39478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377311" y="1669381"/>
                <a:ext cx="2875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029347" y="2266495"/>
              <a:ext cx="256469" cy="10222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29347" y="2266495"/>
                <a:ext cx="256469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9439627" y="2228250"/>
              <a:ext cx="251884" cy="3124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439627" y="2228250"/>
                <a:ext cx="251884" cy="312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625644" y="3512187"/>
              <a:ext cx="112888" cy="39055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25644" y="3512187"/>
                <a:ext cx="112888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735711" y="3455083"/>
              <a:ext cx="115711" cy="20162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735711" y="3455083"/>
                <a:ext cx="115711" cy="201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737827" y="3491037"/>
              <a:ext cx="229306" cy="38773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737827" y="3491037"/>
                <a:ext cx="229306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150577" y="3492976"/>
              <a:ext cx="152400" cy="8547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150577" y="3492976"/>
                <a:ext cx="152400" cy="85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291688" y="3507957"/>
              <a:ext cx="144815" cy="30454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291688" y="3507957"/>
                <a:ext cx="14481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161866" y="3632032"/>
              <a:ext cx="163689" cy="28763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161866" y="3632032"/>
                <a:ext cx="1636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240888" y="3646132"/>
              <a:ext cx="127882" cy="1249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40888" y="3646132"/>
                <a:ext cx="12788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432800" y="3553075"/>
              <a:ext cx="186266" cy="2255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432800" y="3553075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8863188" y="3455436"/>
              <a:ext cx="188384" cy="29714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863188" y="3455436"/>
                <a:ext cx="188384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084733" y="3388111"/>
              <a:ext cx="40922" cy="70920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084733" y="3388111"/>
                <a:ext cx="40922" cy="709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072562" y="3620753"/>
              <a:ext cx="158926" cy="5639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072562" y="3620753"/>
                <a:ext cx="15892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190162" y="3329598"/>
              <a:ext cx="235126" cy="27423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90162" y="3329598"/>
                <a:ext cx="235126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373783" y="3502317"/>
              <a:ext cx="136172" cy="11843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73783" y="3502317"/>
                <a:ext cx="136172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572044" y="3414019"/>
              <a:ext cx="152400" cy="1989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572044" y="3414019"/>
                <a:ext cx="152400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752667" y="3382471"/>
              <a:ext cx="208844" cy="28622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52667" y="3382471"/>
                <a:ext cx="2088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1298413" y="3366962"/>
              <a:ext cx="334787" cy="21642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298413" y="3366962"/>
                <a:ext cx="334787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655777" y="3445919"/>
              <a:ext cx="122237" cy="2537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655777" y="3445919"/>
                <a:ext cx="12223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644488" y="3519236"/>
              <a:ext cx="127000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644488" y="3519236"/>
                <a:ext cx="127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825111" y="3415605"/>
              <a:ext cx="161395" cy="14875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825111" y="3415605"/>
                <a:ext cx="161395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436533" y="2645067"/>
              <a:ext cx="756355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436533" y="2645067"/>
                <a:ext cx="7563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7524044" y="2160044"/>
              <a:ext cx="124178" cy="20673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524044" y="2160044"/>
                <a:ext cx="1241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625644" y="2073684"/>
              <a:ext cx="172684" cy="39090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625644" y="2073684"/>
                <a:ext cx="172684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784394" y="2064167"/>
              <a:ext cx="166334" cy="49630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784394" y="2064167"/>
                <a:ext cx="166334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780161" y="2148059"/>
              <a:ext cx="289454" cy="2807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780161" y="2148059"/>
                <a:ext cx="289454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8071555" y="2317958"/>
              <a:ext cx="81845" cy="7331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71555" y="2317958"/>
                <a:ext cx="8184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5116688" y="2295399"/>
              <a:ext cx="290689" cy="2819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116688" y="2295399"/>
                <a:ext cx="290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5392561" y="2244641"/>
              <a:ext cx="234950" cy="14734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392561" y="2244641"/>
                <a:ext cx="234950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5604933" y="2160573"/>
              <a:ext cx="60678" cy="52679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604933" y="2160573"/>
                <a:ext cx="60678" cy="526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6936316" y="2838230"/>
              <a:ext cx="249061" cy="7754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936316" y="2838230"/>
                <a:ext cx="249061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7158566" y="2711334"/>
              <a:ext cx="235656" cy="3115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158566" y="2711334"/>
                <a:ext cx="2356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7574844" y="3265445"/>
              <a:ext cx="1871133" cy="451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574844" y="3265445"/>
                <a:ext cx="18711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9256888" y="2936750"/>
              <a:ext cx="297215" cy="31177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256888" y="2936750"/>
                <a:ext cx="297215" cy="31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627305" y="2910138"/>
              <a:ext cx="186091" cy="23687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627305" y="2910138"/>
                <a:ext cx="18609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714088" y="3017294"/>
              <a:ext cx="39512" cy="21431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714088" y="3017294"/>
                <a:ext cx="395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781822" y="3053953"/>
              <a:ext cx="47978" cy="9869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781822" y="3053953"/>
                <a:ext cx="4797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913055" y="2904498"/>
              <a:ext cx="209021" cy="3383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913055" y="2904498"/>
                <a:ext cx="20902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815688" y="2816905"/>
              <a:ext cx="242712" cy="33644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815688" y="2816905"/>
                <a:ext cx="242712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9900355" y="3046198"/>
              <a:ext cx="32456" cy="18258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900355" y="3046198"/>
                <a:ext cx="32456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9922933" y="3006896"/>
              <a:ext cx="228600" cy="17730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922933" y="3006896"/>
                <a:ext cx="228600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165644" y="2825541"/>
              <a:ext cx="265994" cy="5639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165644" y="2825541"/>
                <a:ext cx="26599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0236200" y="2777602"/>
              <a:ext cx="53622" cy="20021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36200" y="2777602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0152238" y="2731603"/>
              <a:ext cx="243417" cy="64663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152238" y="2731603"/>
                <a:ext cx="243417" cy="646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0086622" y="2974291"/>
              <a:ext cx="214488" cy="19527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086622" y="2974291"/>
                <a:ext cx="21448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0368844" y="3028573"/>
              <a:ext cx="101600" cy="9587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368844" y="3028573"/>
                <a:ext cx="1016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104966" y="3107531"/>
              <a:ext cx="323145" cy="4511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04966" y="3107531"/>
                <a:ext cx="32314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464800" y="2797342"/>
              <a:ext cx="210607" cy="3087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64800" y="2797342"/>
                <a:ext cx="210607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622138" y="2814261"/>
              <a:ext cx="179035" cy="40747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622138" y="2814261"/>
                <a:ext cx="179035" cy="40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769600" y="2966536"/>
              <a:ext cx="82726" cy="8177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69600" y="2966536"/>
                <a:ext cx="827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0938932" y="2853740"/>
              <a:ext cx="157339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938932" y="2853740"/>
                <a:ext cx="1573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0962922" y="2750813"/>
              <a:ext cx="26812" cy="29468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62922" y="2750813"/>
                <a:ext cx="2681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0814755" y="3051133"/>
              <a:ext cx="412045" cy="3947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814755" y="3051133"/>
                <a:ext cx="41204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6980766" y="4802997"/>
              <a:ext cx="221544" cy="9799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6980766" y="4802997"/>
                <a:ext cx="221544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7193315" y="4784491"/>
              <a:ext cx="210785" cy="48026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193315" y="4784491"/>
                <a:ext cx="210785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6993466" y="4915087"/>
              <a:ext cx="400756" cy="50247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993466" y="4915087"/>
                <a:ext cx="400756" cy="502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7162800" y="5036343"/>
              <a:ext cx="112888" cy="14469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162800" y="5036343"/>
                <a:ext cx="11288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7219244" y="4544094"/>
              <a:ext cx="5644" cy="21307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219244" y="4544094"/>
                <a:ext cx="5644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7157155" y="4286250"/>
              <a:ext cx="338667" cy="20620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157155" y="4286250"/>
                <a:ext cx="338667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501466" y="4188258"/>
              <a:ext cx="26811" cy="4279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501466" y="4188258"/>
                <a:ext cx="26811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7266340" y="5457742"/>
              <a:ext cx="9349" cy="20179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66340" y="5457742"/>
                <a:ext cx="9349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7162800" y="5686330"/>
              <a:ext cx="174977" cy="13958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162800" y="5686330"/>
                <a:ext cx="174977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7230533" y="5848475"/>
              <a:ext cx="45156" cy="225592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230533" y="584847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7134577" y="6051508"/>
              <a:ext cx="186267" cy="14469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134577" y="6051508"/>
                <a:ext cx="1862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7258755" y="6217000"/>
              <a:ext cx="16934" cy="189815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258755" y="6217000"/>
                <a:ext cx="16934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185377" y="6371214"/>
              <a:ext cx="285045" cy="24145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185377" y="6371214"/>
                <a:ext cx="285045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9049984" y="4793832"/>
              <a:ext cx="229482" cy="937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049984" y="4793832"/>
                <a:ext cx="22948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9290755" y="4790131"/>
              <a:ext cx="169334" cy="44360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290755" y="4790131"/>
                <a:ext cx="169334" cy="443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9076266" y="4892176"/>
              <a:ext cx="375356" cy="43743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076266" y="4892176"/>
                <a:ext cx="375356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9245600" y="4954037"/>
              <a:ext cx="127528" cy="11984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245600" y="4954037"/>
                <a:ext cx="127528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9330266" y="4552025"/>
              <a:ext cx="16934" cy="20796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330266" y="4552025"/>
                <a:ext cx="169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9256888" y="4353927"/>
              <a:ext cx="273756" cy="17289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256888" y="4353927"/>
                <a:ext cx="27375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9567333" y="4322556"/>
              <a:ext cx="16934" cy="256963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567333" y="4322556"/>
                <a:ext cx="16934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9287403" y="5395704"/>
              <a:ext cx="14641" cy="21025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287403" y="5395704"/>
                <a:ext cx="1464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9223022" y="5651082"/>
              <a:ext cx="174978" cy="14663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223022" y="5651082"/>
                <a:ext cx="174978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9422518" y="5690560"/>
              <a:ext cx="212549" cy="4511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422518" y="5690560"/>
                <a:ext cx="2125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9652000" y="5592569"/>
              <a:ext cx="282222" cy="16566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652000" y="5592569"/>
                <a:ext cx="2822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9886244" y="5503389"/>
              <a:ext cx="70556" cy="44378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886244" y="5503389"/>
                <a:ext cx="70556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9939866" y="5654959"/>
              <a:ext cx="110596" cy="23299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939866" y="5654959"/>
                <a:ext cx="110596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9271000" y="5823096"/>
              <a:ext cx="25400" cy="21149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271000" y="5823096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9179806" y="6109844"/>
              <a:ext cx="285926" cy="21237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179806" y="6109844"/>
                <a:ext cx="28592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9064096" y="5696200"/>
              <a:ext cx="212548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064096" y="5696200"/>
                <a:ext cx="21254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8822266" y="5614423"/>
              <a:ext cx="16934" cy="18329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822266" y="5614423"/>
                <a:ext cx="1693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8833555" y="5707480"/>
              <a:ext cx="129822" cy="3947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833555" y="5707480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8974666" y="5546746"/>
              <a:ext cx="22578" cy="40324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974666" y="5546746"/>
                <a:ext cx="22578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9405937" y="4301759"/>
              <a:ext cx="40040" cy="25661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405937" y="4301759"/>
                <a:ext cx="4004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9550400" y="4266158"/>
              <a:ext cx="22577" cy="27952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550400" y="4266158"/>
                <a:ext cx="22577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9455150" y="4807931"/>
              <a:ext cx="137583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55150" y="4807931"/>
                <a:ext cx="1375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9706680" y="4714875"/>
              <a:ext cx="123120" cy="10486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706680" y="4714875"/>
                <a:ext cx="123120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9437511" y="5157599"/>
              <a:ext cx="211666" cy="366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437511" y="5157599"/>
                <a:ext cx="2116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9764888" y="5020834"/>
              <a:ext cx="105128" cy="25802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764888" y="5020834"/>
                <a:ext cx="10512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0234788" y="5545864"/>
              <a:ext cx="165100" cy="105218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234788" y="5545864"/>
                <a:ext cx="165100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0287000" y="5515727"/>
              <a:ext cx="87488" cy="222772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287000" y="5515727"/>
                <a:ext cx="874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8573911" y="5786437"/>
              <a:ext cx="73378" cy="25379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8573911" y="5786437"/>
                <a:ext cx="733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8630355" y="5822567"/>
              <a:ext cx="95956" cy="898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630355" y="5822567"/>
                <a:ext cx="95956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6425847" y="1748338"/>
              <a:ext cx="593019" cy="32816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6425847" y="1748338"/>
                <a:ext cx="593019" cy="32816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742950"/>
            <a:ext cx="11432540" cy="326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330" y="4870450"/>
            <a:ext cx="3778885" cy="931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1:45:33.072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55" y="0"/>
            <a:ext cx="976249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742950"/>
            <a:ext cx="11432540" cy="3263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330" y="4870450"/>
            <a:ext cx="3778885" cy="9315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墨迹 7"/>
              <p14:cNvContentPartPr/>
              <p14:nvPr/>
            </p14:nvContentPartPr>
            <p14:xfrm>
              <a:off x="1715911" y="1911893"/>
              <a:ext cx="169333" cy="23123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715911" y="1911893"/>
                <a:ext cx="1693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墨迹 8"/>
              <p14:cNvContentPartPr/>
              <p14:nvPr/>
            </p14:nvContentPartPr>
            <p14:xfrm>
              <a:off x="1636888" y="2698645"/>
              <a:ext cx="530578" cy="648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636888" y="2698645"/>
                <a:ext cx="5305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墨迹 9"/>
              <p14:cNvContentPartPr/>
              <p14:nvPr/>
            </p14:nvContentPartPr>
            <p14:xfrm>
              <a:off x="2635955" y="2295399"/>
              <a:ext cx="28222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635955" y="2295399"/>
                <a:ext cx="282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墨迹 10"/>
              <p14:cNvContentPartPr/>
              <p14:nvPr/>
            </p14:nvContentPartPr>
            <p14:xfrm>
              <a:off x="2444044" y="2343338"/>
              <a:ext cx="67733" cy="704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444044" y="2343338"/>
                <a:ext cx="6773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墨迹 11"/>
              <p14:cNvContentPartPr/>
              <p14:nvPr/>
            </p14:nvContentPartPr>
            <p14:xfrm>
              <a:off x="7318022" y="4133975"/>
              <a:ext cx="104995" cy="5995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318022" y="413397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墨迹 12"/>
              <p14:cNvContentPartPr/>
              <p14:nvPr/>
            </p14:nvContentPartPr>
            <p14:xfrm>
              <a:off x="6691488" y="4181913"/>
              <a:ext cx="104996" cy="59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691488" y="4181913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墨迹 13"/>
              <p14:cNvContentPartPr/>
              <p14:nvPr/>
            </p14:nvContentPartPr>
            <p14:xfrm>
              <a:off x="3395133" y="4325728"/>
              <a:ext cx="2822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395133" y="4325728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墨迹 14"/>
              <p14:cNvContentPartPr/>
              <p14:nvPr/>
            </p14:nvContentPartPr>
            <p14:xfrm>
              <a:off x="3344333" y="4282020"/>
              <a:ext cx="296157" cy="1268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344333" y="4282020"/>
                <a:ext cx="296157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墨迹 15"/>
              <p14:cNvContentPartPr/>
              <p14:nvPr/>
            </p14:nvContentPartPr>
            <p14:xfrm>
              <a:off x="3167944" y="4308809"/>
              <a:ext cx="184856" cy="4822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167944" y="4308809"/>
                <a:ext cx="184856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3636962" y="4312333"/>
              <a:ext cx="165453" cy="50405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36962" y="4312333"/>
                <a:ext cx="165453" cy="504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3360737" y="4765633"/>
              <a:ext cx="349426" cy="7331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360737" y="4765633"/>
                <a:ext cx="34942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墨迹 18"/>
              <p14:cNvContentPartPr/>
              <p14:nvPr/>
            </p14:nvContentPartPr>
            <p14:xfrm>
              <a:off x="3375377" y="4376486"/>
              <a:ext cx="231423" cy="3383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375377" y="4376486"/>
                <a:ext cx="2314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墨迹 19"/>
              <p14:cNvContentPartPr/>
              <p14:nvPr/>
            </p14:nvContentPartPr>
            <p14:xfrm>
              <a:off x="3332515" y="4593090"/>
              <a:ext cx="124707" cy="14434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332515" y="4593090"/>
                <a:ext cx="124707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墨迹 20"/>
              <p14:cNvContentPartPr/>
              <p14:nvPr/>
            </p14:nvContentPartPr>
            <p14:xfrm>
              <a:off x="3575755" y="4587098"/>
              <a:ext cx="155222" cy="17853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575755" y="4587098"/>
                <a:ext cx="15522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墨迹 21"/>
              <p14:cNvContentPartPr/>
              <p14:nvPr/>
            </p14:nvContentPartPr>
            <p14:xfrm>
              <a:off x="3657600" y="4190373"/>
              <a:ext cx="28222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657600" y="4190373"/>
                <a:ext cx="282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墨迹 22"/>
              <p14:cNvContentPartPr/>
              <p14:nvPr/>
            </p14:nvContentPartPr>
            <p14:xfrm>
              <a:off x="3623733" y="4021179"/>
              <a:ext cx="626533" cy="24022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623733" y="4021179"/>
                <a:ext cx="626533" cy="240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墨迹 23"/>
              <p14:cNvContentPartPr/>
              <p14:nvPr/>
            </p14:nvContentPartPr>
            <p14:xfrm>
              <a:off x="4248502" y="4026819"/>
              <a:ext cx="179564" cy="1945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248502" y="4026819"/>
                <a:ext cx="17956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墨迹 24"/>
              <p14:cNvContentPartPr/>
              <p14:nvPr/>
            </p14:nvContentPartPr>
            <p14:xfrm>
              <a:off x="3668888" y="4822031"/>
              <a:ext cx="152400" cy="986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668888" y="4822031"/>
                <a:ext cx="1524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墨迹 25"/>
              <p14:cNvContentPartPr/>
              <p14:nvPr/>
            </p14:nvContentPartPr>
            <p14:xfrm>
              <a:off x="3839633" y="4853050"/>
              <a:ext cx="182033" cy="18047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839633" y="4853050"/>
                <a:ext cx="1820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墨迹 26"/>
              <p14:cNvContentPartPr/>
              <p14:nvPr/>
            </p14:nvContentPartPr>
            <p14:xfrm>
              <a:off x="4306711" y="4225622"/>
              <a:ext cx="135466" cy="19880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306711" y="4225622"/>
                <a:ext cx="1354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墨迹 27"/>
              <p14:cNvContentPartPr/>
              <p14:nvPr/>
            </p14:nvContentPartPr>
            <p14:xfrm>
              <a:off x="4224866" y="4469543"/>
              <a:ext cx="25400" cy="84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224866" y="4469543"/>
                <a:ext cx="2540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墨迹 28"/>
              <p14:cNvContentPartPr/>
              <p14:nvPr/>
            </p14:nvContentPartPr>
            <p14:xfrm>
              <a:off x="4262966" y="4291889"/>
              <a:ext cx="122767" cy="20303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262966" y="4291889"/>
                <a:ext cx="1227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墨迹 29"/>
              <p14:cNvContentPartPr/>
              <p14:nvPr/>
            </p14:nvContentPartPr>
            <p14:xfrm>
              <a:off x="4235626" y="4511842"/>
              <a:ext cx="189618" cy="1381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35626" y="4511842"/>
                <a:ext cx="18961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墨迹 30"/>
              <p14:cNvContentPartPr/>
              <p14:nvPr/>
            </p14:nvContentPartPr>
            <p14:xfrm>
              <a:off x="4428066" y="4181913"/>
              <a:ext cx="327378" cy="4793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428066" y="4181913"/>
                <a:ext cx="32737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墨迹 31"/>
              <p14:cNvContentPartPr/>
              <p14:nvPr/>
            </p14:nvContentPartPr>
            <p14:xfrm>
              <a:off x="4797777" y="4173454"/>
              <a:ext cx="173038" cy="20867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797777" y="4173454"/>
                <a:ext cx="17303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墨迹 32"/>
              <p14:cNvContentPartPr/>
              <p14:nvPr/>
            </p14:nvContentPartPr>
            <p14:xfrm>
              <a:off x="4873977" y="4353927"/>
              <a:ext cx="987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873977" y="4353927"/>
                <a:ext cx="987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墨迹 33"/>
              <p14:cNvContentPartPr/>
              <p14:nvPr/>
            </p14:nvContentPartPr>
            <p14:xfrm>
              <a:off x="4497211" y="4607718"/>
              <a:ext cx="399344" cy="6203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497211" y="4607718"/>
                <a:ext cx="3993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墨迹 34"/>
              <p14:cNvContentPartPr/>
              <p14:nvPr/>
            </p14:nvContentPartPr>
            <p14:xfrm>
              <a:off x="4826000" y="4128335"/>
              <a:ext cx="50800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826000" y="4128335"/>
                <a:ext cx="508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墨迹 35"/>
              <p14:cNvContentPartPr/>
              <p14:nvPr/>
            </p14:nvContentPartPr>
            <p14:xfrm>
              <a:off x="4761088" y="4012719"/>
              <a:ext cx="220134" cy="16972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761088" y="4012719"/>
                <a:ext cx="220134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墨迹 36"/>
              <p14:cNvContentPartPr/>
              <p14:nvPr/>
            </p14:nvContentPartPr>
            <p14:xfrm>
              <a:off x="5040488" y="3908383"/>
              <a:ext cx="265289" cy="1557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040488" y="3908383"/>
                <a:ext cx="265289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墨迹 37"/>
              <p14:cNvContentPartPr/>
              <p14:nvPr/>
            </p14:nvContentPartPr>
            <p14:xfrm>
              <a:off x="5288844" y="3854805"/>
              <a:ext cx="42333" cy="25943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288844" y="3854805"/>
                <a:ext cx="423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" name="墨迹 38"/>
              <p14:cNvContentPartPr/>
              <p14:nvPr/>
            </p14:nvContentPartPr>
            <p14:xfrm>
              <a:off x="4752622" y="3951739"/>
              <a:ext cx="84666" cy="21607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2622" y="3951739"/>
                <a:ext cx="8466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墨迹 39"/>
              <p14:cNvContentPartPr/>
              <p14:nvPr/>
            </p14:nvContentPartPr>
            <p14:xfrm>
              <a:off x="4667955" y="3823786"/>
              <a:ext cx="172156" cy="10151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667955" y="3823786"/>
                <a:ext cx="1721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1" name="墨迹 40"/>
              <p14:cNvContentPartPr/>
              <p14:nvPr/>
            </p14:nvContentPartPr>
            <p14:xfrm>
              <a:off x="4505677" y="3770208"/>
              <a:ext cx="87489" cy="34402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505677" y="3770208"/>
                <a:ext cx="8748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墨迹 41"/>
              <p14:cNvContentPartPr/>
              <p14:nvPr/>
            </p14:nvContentPartPr>
            <p14:xfrm>
              <a:off x="4588933" y="3908383"/>
              <a:ext cx="73378" cy="23687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588933" y="3908383"/>
                <a:ext cx="73378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墨迹 42"/>
              <p14:cNvContentPartPr/>
              <p14:nvPr/>
            </p14:nvContentPartPr>
            <p14:xfrm>
              <a:off x="4952118" y="4610009"/>
              <a:ext cx="173037" cy="2204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952118" y="4610009"/>
                <a:ext cx="17303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4" name="墨迹 43"/>
              <p14:cNvContentPartPr/>
              <p14:nvPr/>
            </p14:nvContentPartPr>
            <p14:xfrm>
              <a:off x="5187244" y="4806521"/>
              <a:ext cx="118533" cy="15227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187244" y="4806521"/>
                <a:ext cx="1185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5" name="墨迹 44"/>
              <p14:cNvContentPartPr/>
              <p14:nvPr/>
            </p14:nvContentPartPr>
            <p14:xfrm>
              <a:off x="5352873" y="4788192"/>
              <a:ext cx="110949" cy="1698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352873" y="4788192"/>
                <a:ext cx="110949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墨迹 45"/>
              <p14:cNvContentPartPr/>
              <p14:nvPr/>
            </p14:nvContentPartPr>
            <p14:xfrm>
              <a:off x="5477933" y="4783257"/>
              <a:ext cx="31044" cy="29820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77933" y="4783257"/>
                <a:ext cx="31044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" name="墨迹 46"/>
              <p14:cNvContentPartPr/>
              <p14:nvPr/>
            </p14:nvContentPartPr>
            <p14:xfrm>
              <a:off x="4852458" y="4255936"/>
              <a:ext cx="257528" cy="20867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852458" y="4255936"/>
                <a:ext cx="25752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8" name="墨迹 47"/>
              <p14:cNvContentPartPr/>
              <p14:nvPr/>
            </p14:nvContentPartPr>
            <p14:xfrm>
              <a:off x="4831644" y="4273560"/>
              <a:ext cx="129822" cy="20814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831644" y="4273560"/>
                <a:ext cx="129822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9" name="墨迹 48"/>
              <p14:cNvContentPartPr/>
              <p14:nvPr/>
            </p14:nvContentPartPr>
            <p14:xfrm>
              <a:off x="4938888" y="4286250"/>
              <a:ext cx="158045" cy="17483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938888" y="4286250"/>
                <a:ext cx="158045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0" name="墨迹 49"/>
              <p14:cNvContentPartPr/>
              <p14:nvPr/>
            </p14:nvContentPartPr>
            <p14:xfrm>
              <a:off x="5191301" y="4314448"/>
              <a:ext cx="142699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91301" y="4314448"/>
                <a:ext cx="14269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1" name="墨迹 50"/>
              <p14:cNvContentPartPr/>
              <p14:nvPr/>
            </p14:nvContentPartPr>
            <p14:xfrm>
              <a:off x="5401733" y="4212932"/>
              <a:ext cx="268111" cy="16531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401733" y="4212932"/>
                <a:ext cx="268111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2" name="墨迹 51"/>
              <p14:cNvContentPartPr/>
              <p14:nvPr/>
            </p14:nvContentPartPr>
            <p14:xfrm>
              <a:off x="5683955" y="4153714"/>
              <a:ext cx="5645" cy="39196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683955" y="4153714"/>
                <a:ext cx="5645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3" name="墨迹 52"/>
              <p14:cNvContentPartPr/>
              <p14:nvPr/>
            </p14:nvContentPartPr>
            <p14:xfrm>
              <a:off x="7659511" y="2069807"/>
              <a:ext cx="7408" cy="4511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59511" y="2069807"/>
                <a:ext cx="740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4" name="墨迹 53"/>
              <p14:cNvContentPartPr/>
              <p14:nvPr/>
            </p14:nvContentPartPr>
            <p14:xfrm>
              <a:off x="2629605" y="2609113"/>
              <a:ext cx="162983" cy="28833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629605" y="2609113"/>
                <a:ext cx="162983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5" name="墨迹 54"/>
              <p14:cNvContentPartPr/>
              <p14:nvPr/>
            </p14:nvContentPartPr>
            <p14:xfrm>
              <a:off x="2799644" y="2746583"/>
              <a:ext cx="129822" cy="12583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799644" y="2746583"/>
                <a:ext cx="129822" cy="12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6" name="墨迹 55"/>
              <p14:cNvContentPartPr/>
              <p14:nvPr/>
            </p14:nvContentPartPr>
            <p14:xfrm>
              <a:off x="2957688" y="2586554"/>
              <a:ext cx="208845" cy="48713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957688" y="2586554"/>
                <a:ext cx="208845" cy="487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7" name="墨迹 56"/>
              <p14:cNvContentPartPr/>
              <p14:nvPr/>
            </p14:nvContentPartPr>
            <p14:xfrm>
              <a:off x="3025422" y="2718384"/>
              <a:ext cx="146755" cy="23123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025422" y="2718384"/>
                <a:ext cx="146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8" name="墨迹 57"/>
              <p14:cNvContentPartPr/>
              <p14:nvPr/>
            </p14:nvContentPartPr>
            <p14:xfrm>
              <a:off x="3064933" y="2568401"/>
              <a:ext cx="70555" cy="4564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064933" y="2568401"/>
                <a:ext cx="70555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9" name="墨迹 58"/>
              <p14:cNvContentPartPr/>
              <p14:nvPr/>
            </p14:nvContentPartPr>
            <p14:xfrm>
              <a:off x="4865511" y="2547428"/>
              <a:ext cx="201083" cy="29080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865511" y="2547428"/>
                <a:ext cx="201083" cy="290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0" name="墨迹 59"/>
              <p14:cNvContentPartPr/>
              <p14:nvPr/>
            </p14:nvContentPartPr>
            <p14:xfrm>
              <a:off x="5006622" y="2684545"/>
              <a:ext cx="49389" cy="23334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006622" y="2684545"/>
                <a:ext cx="493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1" name="墨迹 60"/>
              <p14:cNvContentPartPr/>
              <p14:nvPr/>
            </p14:nvContentPartPr>
            <p14:xfrm>
              <a:off x="5129212" y="2540731"/>
              <a:ext cx="173743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129212" y="2540731"/>
                <a:ext cx="17374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2" name="墨迹 61"/>
              <p14:cNvContentPartPr/>
              <p14:nvPr/>
            </p14:nvContentPartPr>
            <p14:xfrm>
              <a:off x="4027311" y="3496677"/>
              <a:ext cx="121355" cy="28481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027311" y="3496677"/>
                <a:ext cx="12135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3" name="墨迹 62"/>
              <p14:cNvContentPartPr/>
              <p14:nvPr/>
            </p14:nvContentPartPr>
            <p14:xfrm>
              <a:off x="4763911" y="4128335"/>
              <a:ext cx="56444" cy="10310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763911" y="4128335"/>
                <a:ext cx="56444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4" name="墨迹 63"/>
              <p14:cNvContentPartPr/>
              <p14:nvPr/>
            </p14:nvContentPartPr>
            <p14:xfrm>
              <a:off x="4737981" y="4139615"/>
              <a:ext cx="93663" cy="8741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737981" y="4139615"/>
                <a:ext cx="9366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5" name="墨迹 64"/>
              <p14:cNvContentPartPr/>
              <p14:nvPr/>
            </p14:nvContentPartPr>
            <p14:xfrm>
              <a:off x="4879622" y="4531581"/>
              <a:ext cx="64911" cy="14099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879622" y="4531581"/>
                <a:ext cx="649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墨迹 65"/>
              <p14:cNvContentPartPr/>
              <p14:nvPr/>
            </p14:nvContentPartPr>
            <p14:xfrm>
              <a:off x="4842933" y="4528761"/>
              <a:ext cx="98778" cy="8459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842933" y="4528761"/>
                <a:ext cx="987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7" name="墨迹 66"/>
              <p14:cNvContentPartPr/>
              <p14:nvPr/>
            </p14:nvContentPartPr>
            <p14:xfrm>
              <a:off x="4397022" y="4153714"/>
              <a:ext cx="50800" cy="15227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397022" y="4153714"/>
                <a:ext cx="508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8" name="墨迹 67"/>
              <p14:cNvContentPartPr/>
              <p14:nvPr/>
            </p14:nvContentPartPr>
            <p14:xfrm>
              <a:off x="4370211" y="4197951"/>
              <a:ext cx="145344" cy="8547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370211" y="4197951"/>
                <a:ext cx="145344" cy="85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9" name="墨迹 68"/>
              <p14:cNvContentPartPr/>
              <p14:nvPr/>
            </p14:nvContentPartPr>
            <p14:xfrm>
              <a:off x="8414808" y="4889708"/>
              <a:ext cx="252236" cy="1551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414808" y="4889708"/>
                <a:ext cx="252236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0" name="墨迹 69"/>
              <p14:cNvContentPartPr/>
              <p14:nvPr/>
            </p14:nvContentPartPr>
            <p14:xfrm>
              <a:off x="8246533" y="4905923"/>
              <a:ext cx="191911" cy="24603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246533" y="4905923"/>
                <a:ext cx="1919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1" name="墨迹 70"/>
              <p14:cNvContentPartPr/>
              <p14:nvPr/>
            </p14:nvContentPartPr>
            <p14:xfrm>
              <a:off x="8206316" y="5188618"/>
              <a:ext cx="198261" cy="225592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206316" y="5188618"/>
                <a:ext cx="19826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2" name="墨迹 71"/>
              <p14:cNvContentPartPr/>
              <p14:nvPr/>
            </p14:nvContentPartPr>
            <p14:xfrm>
              <a:off x="8675511" y="4889708"/>
              <a:ext cx="156633" cy="49066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675511" y="4889708"/>
                <a:ext cx="156633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3" name="墨迹 72"/>
              <p14:cNvContentPartPr/>
              <p14:nvPr/>
            </p14:nvContentPartPr>
            <p14:xfrm>
              <a:off x="8362068" y="5391651"/>
              <a:ext cx="347309" cy="2255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362068" y="5391651"/>
                <a:ext cx="34730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4" name="墨迹 73"/>
              <p14:cNvContentPartPr/>
              <p14:nvPr/>
            </p14:nvContentPartPr>
            <p14:xfrm>
              <a:off x="8331200" y="4934122"/>
              <a:ext cx="158044" cy="1642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331200" y="4934122"/>
                <a:ext cx="15804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405988" y="5329613"/>
              <a:ext cx="196144" cy="564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405988" y="5329613"/>
                <a:ext cx="1961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6" name="墨迹 75"/>
              <p14:cNvContentPartPr/>
              <p14:nvPr/>
            </p14:nvContentPartPr>
            <p14:xfrm>
              <a:off x="8607777" y="4974305"/>
              <a:ext cx="110067" cy="12971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607777" y="4974305"/>
                <a:ext cx="1100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7" name="墨迹 76"/>
              <p14:cNvContentPartPr/>
              <p14:nvPr/>
            </p14:nvContentPartPr>
            <p14:xfrm>
              <a:off x="8709377" y="5380371"/>
              <a:ext cx="166512" cy="17765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709377" y="5380371"/>
                <a:ext cx="16651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8" name="墨迹 77"/>
              <p14:cNvContentPartPr/>
              <p14:nvPr/>
            </p14:nvContentPartPr>
            <p14:xfrm>
              <a:off x="8935155" y="5481888"/>
              <a:ext cx="191912" cy="2143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935155" y="5481888"/>
                <a:ext cx="19191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9" name="墨迹 78"/>
              <p14:cNvContentPartPr/>
              <p14:nvPr/>
            </p14:nvContentPartPr>
            <p14:xfrm>
              <a:off x="8669866" y="4641557"/>
              <a:ext cx="228600" cy="23687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669866" y="4641557"/>
                <a:ext cx="228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0" name="墨迹 79"/>
              <p14:cNvContentPartPr/>
              <p14:nvPr/>
            </p14:nvContentPartPr>
            <p14:xfrm>
              <a:off x="8935155" y="4585159"/>
              <a:ext cx="104996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35155" y="45851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1" name="墨迹 80"/>
              <p14:cNvContentPartPr/>
              <p14:nvPr/>
            </p14:nvContentPartPr>
            <p14:xfrm>
              <a:off x="8763000" y="4547619"/>
              <a:ext cx="198437" cy="23211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63000" y="4547619"/>
                <a:ext cx="198437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" name="墨迹 81"/>
              <p14:cNvContentPartPr/>
              <p14:nvPr/>
            </p14:nvContentPartPr>
            <p14:xfrm>
              <a:off x="8944327" y="4585159"/>
              <a:ext cx="416984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944327" y="4585159"/>
                <a:ext cx="4169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墨迹 82"/>
              <p14:cNvContentPartPr/>
              <p14:nvPr/>
            </p14:nvContentPartPr>
            <p14:xfrm>
              <a:off x="9358488" y="4585159"/>
              <a:ext cx="112889" cy="22277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358488" y="4585159"/>
                <a:ext cx="112889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4" name="墨迹 83"/>
              <p14:cNvContentPartPr/>
              <p14:nvPr/>
            </p14:nvContentPartPr>
            <p14:xfrm>
              <a:off x="9343496" y="4610009"/>
              <a:ext cx="144815" cy="24304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343496" y="4610009"/>
                <a:ext cx="144815" cy="243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5" name="墨迹 84"/>
              <p14:cNvContentPartPr/>
              <p14:nvPr/>
            </p14:nvContentPartPr>
            <p14:xfrm>
              <a:off x="9493955" y="4827670"/>
              <a:ext cx="345722" cy="2819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493955" y="4827670"/>
                <a:ext cx="3457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6" name="墨迹 85"/>
              <p14:cNvContentPartPr/>
              <p14:nvPr/>
            </p14:nvContentPartPr>
            <p14:xfrm>
              <a:off x="9361311" y="4841770"/>
              <a:ext cx="155222" cy="23405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361311" y="4841770"/>
                <a:ext cx="15522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7" name="墨迹 86"/>
              <p14:cNvContentPartPr/>
              <p14:nvPr/>
            </p14:nvContentPartPr>
            <p14:xfrm>
              <a:off x="9318977" y="5098381"/>
              <a:ext cx="234245" cy="21431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318977" y="5098381"/>
                <a:ext cx="23424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8" name="墨迹 87"/>
              <p14:cNvContentPartPr/>
              <p14:nvPr/>
            </p14:nvContentPartPr>
            <p14:xfrm>
              <a:off x="9855200" y="4814628"/>
              <a:ext cx="180622" cy="19915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855200" y="4814628"/>
                <a:ext cx="180622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9" name="墨迹 88"/>
              <p14:cNvContentPartPr/>
              <p14:nvPr/>
            </p14:nvContentPartPr>
            <p14:xfrm>
              <a:off x="9869311" y="4991225"/>
              <a:ext cx="166511" cy="20867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869311" y="4991225"/>
                <a:ext cx="1665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0" name="墨迹 89"/>
              <p14:cNvContentPartPr/>
              <p14:nvPr/>
            </p14:nvContentPartPr>
            <p14:xfrm>
              <a:off x="9509301" y="5242196"/>
              <a:ext cx="419276" cy="4793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509301" y="5242196"/>
                <a:ext cx="41927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1" name="墨迹 90"/>
              <p14:cNvContentPartPr/>
              <p14:nvPr/>
            </p14:nvContentPartPr>
            <p14:xfrm>
              <a:off x="9908116" y="4922666"/>
              <a:ext cx="257528" cy="15245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908116" y="4922666"/>
                <a:ext cx="25752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2" name="墨迹 91"/>
              <p14:cNvContentPartPr/>
              <p14:nvPr/>
            </p14:nvContentPartPr>
            <p14:xfrm>
              <a:off x="10175169" y="5019424"/>
              <a:ext cx="204963" cy="2255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175169" y="5019424"/>
                <a:ext cx="2049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3" name="墨迹 92"/>
              <p14:cNvContentPartPr/>
              <p14:nvPr/>
            </p14:nvContentPartPr>
            <p14:xfrm>
              <a:off x="10425288" y="4934827"/>
              <a:ext cx="245533" cy="14945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425288" y="4934827"/>
                <a:ext cx="245533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4" name="墨迹 93"/>
              <p14:cNvContentPartPr/>
              <p14:nvPr/>
            </p14:nvContentPartPr>
            <p14:xfrm>
              <a:off x="10682111" y="4863448"/>
              <a:ext cx="42333" cy="39002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682111" y="4863448"/>
                <a:ext cx="42333" cy="390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5" name="墨迹 94"/>
              <p14:cNvContentPartPr/>
              <p14:nvPr/>
            </p14:nvContentPartPr>
            <p14:xfrm>
              <a:off x="9860844" y="4523121"/>
              <a:ext cx="45156" cy="28481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860844" y="4523121"/>
                <a:ext cx="45156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墨迹 95"/>
              <p14:cNvContentPartPr/>
              <p14:nvPr/>
            </p14:nvContentPartPr>
            <p14:xfrm>
              <a:off x="9884833" y="4266510"/>
              <a:ext cx="292100" cy="19386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84833" y="4266510"/>
                <a:ext cx="29210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7" name="墨迹 96"/>
              <p14:cNvContentPartPr/>
              <p14:nvPr/>
            </p14:nvContentPartPr>
            <p14:xfrm>
              <a:off x="10165644" y="4179093"/>
              <a:ext cx="16933" cy="35812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65644" y="4179093"/>
                <a:ext cx="16933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8" name="墨迹 97"/>
              <p14:cNvContentPartPr/>
              <p14:nvPr/>
            </p14:nvContentPartPr>
            <p14:xfrm>
              <a:off x="10250311" y="4274970"/>
              <a:ext cx="117122" cy="3214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250311" y="4274970"/>
                <a:ext cx="11712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9" name="墨迹 98"/>
              <p14:cNvContentPartPr/>
              <p14:nvPr/>
            </p14:nvContentPartPr>
            <p14:xfrm>
              <a:off x="9554280" y="4874199"/>
              <a:ext cx="252942" cy="2678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554280" y="4874199"/>
                <a:ext cx="25294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0" name="墨迹 99"/>
              <p14:cNvContentPartPr/>
              <p14:nvPr/>
            </p14:nvContentPartPr>
            <p14:xfrm>
              <a:off x="9572977" y="5166059"/>
              <a:ext cx="259645" cy="1127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72977" y="5166059"/>
                <a:ext cx="259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1" name="墨迹 100"/>
              <p14:cNvContentPartPr/>
              <p14:nvPr/>
            </p14:nvContentPartPr>
            <p14:xfrm>
              <a:off x="11180056" y="4500562"/>
              <a:ext cx="227365" cy="36253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180056" y="4500562"/>
                <a:ext cx="227365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2" name="墨迹 101"/>
              <p14:cNvContentPartPr/>
              <p14:nvPr/>
            </p14:nvContentPartPr>
            <p14:xfrm>
              <a:off x="11319932" y="4762460"/>
              <a:ext cx="35278" cy="39231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319932" y="4762460"/>
                <a:ext cx="35278" cy="392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3" name="墨迹 102"/>
              <p14:cNvContentPartPr/>
              <p14:nvPr/>
            </p14:nvContentPartPr>
            <p14:xfrm>
              <a:off x="11430000" y="4604722"/>
              <a:ext cx="154517" cy="30543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430000" y="4604722"/>
                <a:ext cx="154517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" name="墨迹 103"/>
              <p14:cNvContentPartPr/>
              <p14:nvPr/>
            </p14:nvContentPartPr>
            <p14:xfrm>
              <a:off x="11393311" y="4654775"/>
              <a:ext cx="759177" cy="268772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393311" y="4654775"/>
                <a:ext cx="759177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" name="墨迹 104"/>
              <p14:cNvContentPartPr/>
              <p14:nvPr/>
            </p14:nvContentPartPr>
            <p14:xfrm>
              <a:off x="8477955" y="6316578"/>
              <a:ext cx="246063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477955" y="6316578"/>
                <a:ext cx="24606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6" name="墨迹 105"/>
              <p14:cNvContentPartPr/>
              <p14:nvPr/>
            </p14:nvContentPartPr>
            <p14:xfrm>
              <a:off x="8325555" y="6333498"/>
              <a:ext cx="194734" cy="38632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25555" y="6333498"/>
                <a:ext cx="194734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7" name="墨迹 106"/>
              <p14:cNvContentPartPr/>
              <p14:nvPr/>
            </p14:nvContentPartPr>
            <p14:xfrm>
              <a:off x="8748888" y="6333498"/>
              <a:ext cx="135467" cy="21995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748888" y="6333498"/>
                <a:ext cx="135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8" name="墨迹 107"/>
              <p14:cNvContentPartPr/>
              <p14:nvPr/>
            </p14:nvContentPartPr>
            <p14:xfrm>
              <a:off x="8788400" y="6536531"/>
              <a:ext cx="95955" cy="17201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88400" y="6536531"/>
                <a:ext cx="95955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9" name="墨迹 108"/>
              <p14:cNvContentPartPr/>
              <p14:nvPr/>
            </p14:nvContentPartPr>
            <p14:xfrm>
              <a:off x="8497711" y="6702024"/>
              <a:ext cx="273756" cy="2767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497711" y="6702024"/>
                <a:ext cx="273756" cy="27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0" name="墨迹 109"/>
              <p14:cNvContentPartPr/>
              <p14:nvPr/>
            </p14:nvContentPartPr>
            <p14:xfrm>
              <a:off x="8472311" y="6369275"/>
              <a:ext cx="95956" cy="10521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472311" y="6369275"/>
                <a:ext cx="95956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1" name="墨迹 110"/>
              <p14:cNvContentPartPr/>
              <p14:nvPr/>
            </p14:nvContentPartPr>
            <p14:xfrm>
              <a:off x="8540044" y="6632408"/>
              <a:ext cx="177800" cy="1127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540044" y="6632408"/>
                <a:ext cx="1778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2" name="墨迹 111"/>
              <p14:cNvContentPartPr/>
              <p14:nvPr/>
            </p14:nvContentPartPr>
            <p14:xfrm>
              <a:off x="8728251" y="6393421"/>
              <a:ext cx="79904" cy="16002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728251" y="6393421"/>
                <a:ext cx="79904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" name="墨迹 112"/>
              <p14:cNvContentPartPr/>
              <p14:nvPr/>
            </p14:nvContentPartPr>
            <p14:xfrm>
              <a:off x="8779756" y="6703962"/>
              <a:ext cx="132821" cy="1004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779756" y="6703962"/>
                <a:ext cx="132821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4" name="墨迹 113"/>
              <p14:cNvContentPartPr/>
              <p14:nvPr/>
            </p14:nvContentPartPr>
            <p14:xfrm>
              <a:off x="8929511" y="6711365"/>
              <a:ext cx="186266" cy="16637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929511" y="6711365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5" name="墨迹 114"/>
              <p14:cNvContentPartPr/>
              <p14:nvPr/>
            </p14:nvContentPartPr>
            <p14:xfrm>
              <a:off x="8765822" y="6054328"/>
              <a:ext cx="217311" cy="29608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765822" y="6054328"/>
                <a:ext cx="21731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6" name="墨迹 115"/>
              <p14:cNvContentPartPr/>
              <p14:nvPr/>
            </p14:nvContentPartPr>
            <p14:xfrm>
              <a:off x="9025466" y="6034588"/>
              <a:ext cx="321734" cy="1691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025466" y="6034588"/>
                <a:ext cx="3217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7" name="墨迹 116"/>
              <p14:cNvContentPartPr/>
              <p14:nvPr/>
            </p14:nvContentPartPr>
            <p14:xfrm>
              <a:off x="9358488" y="6040228"/>
              <a:ext cx="132644" cy="19739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358488" y="6040228"/>
                <a:ext cx="1326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8" name="墨迹 117"/>
              <p14:cNvContentPartPr/>
              <p14:nvPr/>
            </p14:nvContentPartPr>
            <p14:xfrm>
              <a:off x="9479315" y="6161484"/>
              <a:ext cx="336374" cy="5921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479315" y="6161484"/>
                <a:ext cx="33637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9" name="墨迹 118"/>
              <p14:cNvContentPartPr/>
              <p14:nvPr/>
            </p14:nvContentPartPr>
            <p14:xfrm>
              <a:off x="9417755" y="6234449"/>
              <a:ext cx="115712" cy="13852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417755" y="6234449"/>
                <a:ext cx="115712" cy="138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0" name="墨迹 119"/>
              <p14:cNvContentPartPr/>
              <p14:nvPr/>
            </p14:nvContentPartPr>
            <p14:xfrm>
              <a:off x="9395177" y="6395536"/>
              <a:ext cx="163689" cy="14945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395177" y="6395536"/>
                <a:ext cx="1636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1" name="墨迹 120"/>
              <p14:cNvContentPartPr/>
              <p14:nvPr/>
            </p14:nvContentPartPr>
            <p14:xfrm>
              <a:off x="9824155" y="6192503"/>
              <a:ext cx="124178" cy="11279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824155" y="6192503"/>
                <a:ext cx="1241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2" name="墨迹 121"/>
              <p14:cNvContentPartPr/>
              <p14:nvPr/>
            </p14:nvContentPartPr>
            <p14:xfrm>
              <a:off x="9558866" y="6559090"/>
              <a:ext cx="287866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558866" y="6559090"/>
                <a:ext cx="287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3" name="墨迹 122"/>
              <p14:cNvContentPartPr/>
              <p14:nvPr/>
            </p14:nvContentPartPr>
            <p14:xfrm>
              <a:off x="9824155" y="6440654"/>
              <a:ext cx="101600" cy="14663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824155" y="6440654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4" name="墨迹 123"/>
              <p14:cNvContentPartPr/>
              <p14:nvPr/>
            </p14:nvContentPartPr>
            <p14:xfrm>
              <a:off x="9855200" y="6294019"/>
              <a:ext cx="107244" cy="12971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855200" y="6294019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5" name="墨迹 124"/>
              <p14:cNvContentPartPr/>
              <p14:nvPr/>
            </p14:nvContentPartPr>
            <p14:xfrm>
              <a:off x="9928577" y="6313759"/>
              <a:ext cx="141112" cy="1050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928577" y="6313759"/>
                <a:ext cx="141112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6" name="墨迹 125"/>
              <p14:cNvContentPartPr/>
              <p14:nvPr/>
            </p14:nvContentPartPr>
            <p14:xfrm>
              <a:off x="9826977" y="5995110"/>
              <a:ext cx="39512" cy="15791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826977" y="5995110"/>
                <a:ext cx="3951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9832622" y="5748897"/>
              <a:ext cx="262466" cy="16020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832622" y="5748897"/>
                <a:ext cx="262466" cy="160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10069688" y="5660246"/>
              <a:ext cx="22578" cy="38844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069688" y="5660246"/>
                <a:ext cx="22578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9" name="墨迹 128"/>
              <p14:cNvContentPartPr/>
              <p14:nvPr/>
            </p14:nvContentPartPr>
            <p14:xfrm>
              <a:off x="10143066" y="5794015"/>
              <a:ext cx="127000" cy="26313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143066" y="5794015"/>
                <a:ext cx="127000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0" name="墨迹 129"/>
              <p14:cNvContentPartPr/>
              <p14:nvPr/>
            </p14:nvContentPartPr>
            <p14:xfrm>
              <a:off x="9491133" y="6280625"/>
              <a:ext cx="64911" cy="10927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491133" y="6280625"/>
                <a:ext cx="64911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1" name="墨迹 130"/>
              <p14:cNvContentPartPr/>
              <p14:nvPr/>
            </p14:nvContentPartPr>
            <p14:xfrm>
              <a:off x="9595555" y="6502692"/>
              <a:ext cx="177800" cy="1410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595555" y="6502692"/>
                <a:ext cx="1778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2" name="墨迹 131"/>
              <p14:cNvContentPartPr/>
              <p14:nvPr/>
            </p14:nvContentPartPr>
            <p14:xfrm>
              <a:off x="9751836" y="6267230"/>
              <a:ext cx="109008" cy="6908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751836" y="6267230"/>
                <a:ext cx="109008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3" name="墨迹 132"/>
              <p14:cNvContentPartPr/>
              <p14:nvPr/>
            </p14:nvContentPartPr>
            <p14:xfrm>
              <a:off x="11108267" y="5461620"/>
              <a:ext cx="45155" cy="53067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108267" y="5461620"/>
                <a:ext cx="45155" cy="530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4" name="墨迹 133"/>
              <p14:cNvContentPartPr/>
              <p14:nvPr/>
            </p14:nvContentPartPr>
            <p14:xfrm>
              <a:off x="11029244" y="5904168"/>
              <a:ext cx="301977" cy="19809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029244" y="5904168"/>
                <a:ext cx="301977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5" name="墨迹 134"/>
              <p14:cNvContentPartPr/>
              <p14:nvPr/>
            </p14:nvContentPartPr>
            <p14:xfrm>
              <a:off x="11432117" y="5987355"/>
              <a:ext cx="37394" cy="18347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432117" y="5987355"/>
                <a:ext cx="37394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6" name="墨迹 135"/>
              <p14:cNvContentPartPr/>
              <p14:nvPr/>
            </p14:nvContentPartPr>
            <p14:xfrm>
              <a:off x="11469511" y="5919677"/>
              <a:ext cx="84667" cy="30261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469511" y="5919677"/>
                <a:ext cx="84667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7" name="墨迹 136"/>
              <p14:cNvContentPartPr/>
              <p14:nvPr/>
            </p14:nvContentPartPr>
            <p14:xfrm>
              <a:off x="11510962" y="5952282"/>
              <a:ext cx="184326" cy="24022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510962" y="5952282"/>
                <a:ext cx="184326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8" name="墨迹 137"/>
              <p14:cNvContentPartPr/>
              <p14:nvPr/>
            </p14:nvContentPartPr>
            <p14:xfrm>
              <a:off x="11635317" y="5984359"/>
              <a:ext cx="452261" cy="29838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635317" y="5984359"/>
                <a:ext cx="452261" cy="29838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75" y="438150"/>
            <a:ext cx="10413365" cy="31489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460323" y="2069807"/>
              <a:ext cx="4864277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460323" y="2069807"/>
                <a:ext cx="486427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556147" y="261369"/>
              <a:ext cx="159808" cy="25555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556147" y="261369"/>
                <a:ext cx="159808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704666" y="411705"/>
              <a:ext cx="143934" cy="11085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704666" y="411705"/>
                <a:ext cx="14393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7986888" y="394786"/>
              <a:ext cx="530578" cy="3947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986888" y="394786"/>
                <a:ext cx="5305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8547100" y="253791"/>
              <a:ext cx="280811" cy="22559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47100" y="253791"/>
                <a:ext cx="2808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867422" y="344027"/>
              <a:ext cx="191911" cy="12213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867422" y="344027"/>
                <a:ext cx="191911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273822" y="231231"/>
              <a:ext cx="155222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273822" y="231231"/>
                <a:ext cx="1552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9278055" y="259430"/>
              <a:ext cx="23001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278055" y="259430"/>
                <a:ext cx="2300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9437511" y="109094"/>
              <a:ext cx="364066" cy="42950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437511" y="109094"/>
                <a:ext cx="364066" cy="429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0069688" y="236871"/>
              <a:ext cx="248179" cy="44836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069688" y="236871"/>
                <a:ext cx="248179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0060516" y="186113"/>
              <a:ext cx="472016" cy="29891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060516" y="186113"/>
                <a:ext cx="472016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0478911" y="321468"/>
              <a:ext cx="110067" cy="11561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478911" y="321468"/>
                <a:ext cx="1100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032933" y="2038788"/>
              <a:ext cx="4820356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32933" y="2038788"/>
                <a:ext cx="48203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7520693" y="1658102"/>
              <a:ext cx="217840" cy="23845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520693" y="1658102"/>
                <a:ext cx="217840" cy="238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7518400" y="1691940"/>
              <a:ext cx="321733" cy="34402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518400" y="1691940"/>
                <a:ext cx="321733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524044" y="2024689"/>
              <a:ext cx="33866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524044" y="2024689"/>
                <a:ext cx="33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628466" y="2038788"/>
              <a:ext cx="19756" cy="282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628466" y="2038788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40813" y="1990850"/>
              <a:ext cx="267053" cy="14945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640813" y="1990850"/>
                <a:ext cx="26705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689850" y="1990850"/>
              <a:ext cx="141816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689850" y="1990850"/>
                <a:ext cx="14181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956550" y="1628140"/>
              <a:ext cx="318205" cy="34790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956550" y="1628140"/>
                <a:ext cx="318205" cy="347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071555" y="1776537"/>
              <a:ext cx="358422" cy="9305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071555" y="1776537"/>
                <a:ext cx="3584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150577" y="1903433"/>
              <a:ext cx="141112" cy="1381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150577" y="1903433"/>
                <a:ext cx="14111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975600" y="1892153"/>
              <a:ext cx="33866" cy="141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975600" y="1892153"/>
                <a:ext cx="3386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992533" y="1861134"/>
              <a:ext cx="2822" cy="8177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992533" y="1861134"/>
                <a:ext cx="282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633177" y="2061347"/>
              <a:ext cx="104996" cy="5995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633177" y="2061347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9882011" y="1145056"/>
              <a:ext cx="238478" cy="41664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882011" y="1145056"/>
                <a:ext cx="238478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10092266" y="1161799"/>
              <a:ext cx="60149" cy="43585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92266" y="1161799"/>
                <a:ext cx="60149" cy="435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9953625" y="1438149"/>
              <a:ext cx="243063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953625" y="1438149"/>
                <a:ext cx="2430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10275005" y="1390211"/>
              <a:ext cx="525639" cy="2537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275005" y="1390211"/>
                <a:ext cx="5256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10724444" y="1261200"/>
              <a:ext cx="257704" cy="23052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24444" y="1261200"/>
                <a:ext cx="257704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11109677" y="1245162"/>
              <a:ext cx="60677" cy="25009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109677" y="1245162"/>
                <a:ext cx="60677" cy="250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11082867" y="1140650"/>
              <a:ext cx="271814" cy="47233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082867" y="1140650"/>
                <a:ext cx="271814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9838266" y="2188243"/>
              <a:ext cx="158044" cy="42474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838266" y="2188243"/>
                <a:ext cx="158044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9973733" y="2244641"/>
              <a:ext cx="95956" cy="40395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973733" y="2244641"/>
                <a:ext cx="95956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9832975" y="2470233"/>
              <a:ext cx="318558" cy="394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32975" y="2470233"/>
                <a:ext cx="31855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10255955" y="2411015"/>
              <a:ext cx="682977" cy="3665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255955" y="2411015"/>
                <a:ext cx="682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11013722" y="2286058"/>
              <a:ext cx="193851" cy="26031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013722" y="2286058"/>
                <a:ext cx="19385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11266311" y="2239001"/>
              <a:ext cx="279400" cy="27071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266311" y="2239001"/>
                <a:ext cx="2794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9970028" y="3591496"/>
              <a:ext cx="48860" cy="31477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970028" y="3591496"/>
                <a:ext cx="48860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10030177" y="3541795"/>
              <a:ext cx="171098" cy="36729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030177" y="3541795"/>
                <a:ext cx="171098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10346266" y="3671511"/>
              <a:ext cx="496711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346266" y="3671511"/>
                <a:ext cx="4967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10763955" y="3590791"/>
              <a:ext cx="287867" cy="6944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763955" y="3590791"/>
                <a:ext cx="287867" cy="69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10450512" y="3767388"/>
              <a:ext cx="448910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50512" y="3767388"/>
                <a:ext cx="44891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10467269" y="3818146"/>
              <a:ext cx="265642" cy="7613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467269" y="3818146"/>
                <a:ext cx="26564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11053938" y="3578454"/>
              <a:ext cx="353483" cy="3278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053938" y="3578454"/>
                <a:ext cx="353483" cy="327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11559822" y="3812506"/>
              <a:ext cx="11289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559822" y="3812506"/>
                <a:ext cx="11289" cy="564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635000"/>
            <a:ext cx="11365230" cy="340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890661" y="1274595"/>
              <a:ext cx="153811" cy="17906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890661" y="1274595"/>
                <a:ext cx="1538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43955" y="1215377"/>
              <a:ext cx="5645" cy="19739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143955" y="1215377"/>
                <a:ext cx="564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155244" y="1308434"/>
              <a:ext cx="84667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55244" y="1308434"/>
                <a:ext cx="846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239911" y="1126726"/>
              <a:ext cx="22577" cy="48907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239911" y="1126726"/>
                <a:ext cx="22577" cy="489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375377" y="1341215"/>
              <a:ext cx="8467" cy="12513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375377" y="1341215"/>
                <a:ext cx="8467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415065" y="1173078"/>
              <a:ext cx="174801" cy="338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415065" y="1173078"/>
                <a:ext cx="17480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476977" y="1074382"/>
              <a:ext cx="28223" cy="26225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476977" y="1074382"/>
                <a:ext cx="28223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620911" y="1034727"/>
              <a:ext cx="141993" cy="1609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620911" y="1034727"/>
                <a:ext cx="141993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798711" y="970046"/>
              <a:ext cx="5644" cy="19457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798711" y="970046"/>
                <a:ext cx="5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815644" y="1046183"/>
              <a:ext cx="67733" cy="422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815644" y="1046183"/>
                <a:ext cx="677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896959" y="876989"/>
              <a:ext cx="17463" cy="49066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896959" y="876989"/>
                <a:ext cx="17463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996266" y="1060282"/>
              <a:ext cx="141111" cy="11085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996266" y="1060282"/>
                <a:ext cx="141111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820355" y="2048658"/>
              <a:ext cx="2396067" cy="8318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820355" y="2048658"/>
                <a:ext cx="23960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938888" y="2921417"/>
              <a:ext cx="5645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938888" y="2921417"/>
                <a:ext cx="56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893733" y="2759802"/>
              <a:ext cx="121355" cy="20250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93733" y="2759802"/>
                <a:ext cx="121355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882444" y="2759273"/>
              <a:ext cx="180622" cy="23264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82444" y="2759273"/>
                <a:ext cx="18062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147733" y="2831180"/>
              <a:ext cx="174977" cy="2256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147733" y="2831180"/>
                <a:ext cx="17497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373511" y="2682430"/>
              <a:ext cx="172156" cy="28410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373511" y="2682430"/>
                <a:ext cx="172156" cy="28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754915" y="3008834"/>
              <a:ext cx="988307" cy="10433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54915" y="3008834"/>
                <a:ext cx="98830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039077" y="3163929"/>
              <a:ext cx="125589" cy="1184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039077" y="3163929"/>
                <a:ext cx="1255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175250" y="3160228"/>
              <a:ext cx="85372" cy="12724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175250" y="3160228"/>
                <a:ext cx="85372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173133" y="3094136"/>
              <a:ext cx="121355" cy="21078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173133" y="3094136"/>
                <a:ext cx="121355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294488" y="3225967"/>
              <a:ext cx="149578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94488" y="3225967"/>
                <a:ext cx="1495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469466" y="3077922"/>
              <a:ext cx="222956" cy="40518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469466" y="3077922"/>
                <a:ext cx="222956" cy="4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766505" y="2943976"/>
              <a:ext cx="118710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66505" y="2943976"/>
                <a:ext cx="11871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731580" y="3062412"/>
              <a:ext cx="164042" cy="1551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31580" y="3062412"/>
                <a:ext cx="164042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039555" y="2697940"/>
              <a:ext cx="28222" cy="21219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039555" y="2697940"/>
                <a:ext cx="28222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903030" y="3000375"/>
              <a:ext cx="235303" cy="281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903030" y="3000375"/>
                <a:ext cx="235303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11333" y="3092726"/>
              <a:ext cx="234244" cy="16919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11333" y="3092726"/>
                <a:ext cx="2342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185377" y="2078267"/>
              <a:ext cx="33867" cy="4793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185377" y="2078267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714044" y="2735304"/>
              <a:ext cx="104995" cy="5995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714044" y="2735304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650544" y="2681021"/>
              <a:ext cx="135467" cy="3003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650544" y="2681021"/>
                <a:ext cx="135467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655483" y="2718384"/>
              <a:ext cx="222250" cy="27071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655483" y="2718384"/>
                <a:ext cx="22225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104488" y="2783242"/>
              <a:ext cx="14112" cy="4229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104488" y="2783242"/>
                <a:ext cx="141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087555" y="2495083"/>
              <a:ext cx="254000" cy="35830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087555" y="2495083"/>
                <a:ext cx="254000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315626" y="2725963"/>
              <a:ext cx="124706" cy="11790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315626" y="2725963"/>
                <a:ext cx="124706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310334" y="2803686"/>
              <a:ext cx="144110" cy="1156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310334" y="2803686"/>
                <a:ext cx="14411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539111" y="2675381"/>
              <a:ext cx="124178" cy="18258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39111" y="2675381"/>
                <a:ext cx="124178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671755" y="2718384"/>
              <a:ext cx="14112" cy="1015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671755" y="2718384"/>
                <a:ext cx="1411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697155" y="2729664"/>
              <a:ext cx="62089" cy="1128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697155" y="2729664"/>
                <a:ext cx="620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755540" y="2656347"/>
              <a:ext cx="221721" cy="19457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755540" y="2656347"/>
                <a:ext cx="221721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001955" y="2595719"/>
              <a:ext cx="150989" cy="27494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001955" y="2595719"/>
                <a:ext cx="15098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931627" y="2945387"/>
              <a:ext cx="1420284" cy="7190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931627" y="2945387"/>
                <a:ext cx="1420284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287580" y="3062412"/>
              <a:ext cx="305682" cy="34614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287580" y="3062412"/>
                <a:ext cx="305682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447036" y="3197768"/>
              <a:ext cx="250119" cy="23969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447036" y="3197768"/>
                <a:ext cx="25011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738783" y="3209047"/>
              <a:ext cx="127706" cy="15509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738783" y="3209047"/>
                <a:ext cx="12770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889066" y="3207990"/>
              <a:ext cx="115711" cy="13077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89066" y="3207990"/>
                <a:ext cx="115711" cy="130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976026" y="3158289"/>
              <a:ext cx="124706" cy="19598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76026" y="3158289"/>
                <a:ext cx="12470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148711" y="3158289"/>
              <a:ext cx="108656" cy="22559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148711" y="3158289"/>
                <a:ext cx="1086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425288" y="2910138"/>
              <a:ext cx="163689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425288" y="2910138"/>
                <a:ext cx="1636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90011" y="3022934"/>
              <a:ext cx="173567" cy="140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90011" y="3022934"/>
                <a:ext cx="1735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937169" y="2853740"/>
              <a:ext cx="602898" cy="5075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937169" y="2853740"/>
                <a:ext cx="60289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063111" y="2457191"/>
              <a:ext cx="208315" cy="20479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063111" y="2457191"/>
                <a:ext cx="208315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139311" y="2502838"/>
              <a:ext cx="104423" cy="32834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139311" y="2502838"/>
                <a:ext cx="104423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029244" y="3069462"/>
              <a:ext cx="316088" cy="19034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029244" y="3069462"/>
                <a:ext cx="316088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6445955" y="2932697"/>
              <a:ext cx="5645" cy="1127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445955" y="2932697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6462888" y="2614048"/>
              <a:ext cx="886178" cy="6598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462888" y="2614048"/>
                <a:ext cx="886178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16827" y="2169209"/>
              <a:ext cx="82550" cy="33909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16827" y="2169209"/>
                <a:ext cx="82550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851400" y="2148764"/>
              <a:ext cx="243416" cy="41946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851400" y="2148764"/>
                <a:ext cx="243416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898650" y="4294004"/>
              <a:ext cx="142698" cy="61121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898650" y="4294004"/>
                <a:ext cx="142698" cy="611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2102026" y="4415965"/>
              <a:ext cx="167040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102026" y="4415965"/>
                <a:ext cx="1670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2088973" y="4551320"/>
              <a:ext cx="213960" cy="3947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088973" y="4551320"/>
                <a:ext cx="21396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2365727" y="4497742"/>
              <a:ext cx="405695" cy="4229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365727" y="4497742"/>
                <a:ext cx="40569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2449688" y="4166580"/>
              <a:ext cx="262467" cy="2684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449688" y="4166580"/>
                <a:ext cx="262467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2472266" y="4562600"/>
              <a:ext cx="273756" cy="34755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472266" y="4562600"/>
                <a:ext cx="27375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2229555" y="3554838"/>
              <a:ext cx="118533" cy="21537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229555" y="3554838"/>
                <a:ext cx="118533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2235200" y="3553604"/>
              <a:ext cx="186266" cy="2448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235200" y="3553604"/>
                <a:ext cx="186266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2311400" y="2839288"/>
              <a:ext cx="98777" cy="18646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311400" y="2839288"/>
                <a:ext cx="98777" cy="186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2280355" y="2805449"/>
              <a:ext cx="177800" cy="21748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280355" y="2805449"/>
                <a:ext cx="177800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234288" y="3646132"/>
              <a:ext cx="547512" cy="48026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234288" y="3646132"/>
                <a:ext cx="547512" cy="480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414205" y="2848100"/>
              <a:ext cx="706262" cy="44554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14205" y="2848100"/>
                <a:ext cx="70626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8090428" y="4346172"/>
              <a:ext cx="304624" cy="10363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090428" y="4346172"/>
                <a:ext cx="304624" cy="103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8003822" y="4511842"/>
              <a:ext cx="180622" cy="29890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003822" y="4511842"/>
                <a:ext cx="1806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8133644" y="4549734"/>
              <a:ext cx="222956" cy="2666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33644" y="4549734"/>
                <a:ext cx="222956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8480777" y="4508140"/>
              <a:ext cx="172156" cy="2626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480777" y="4508140"/>
                <a:ext cx="172156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8474427" y="4618998"/>
              <a:ext cx="232128" cy="1691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474427" y="4618998"/>
                <a:ext cx="2321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769702" y="4576699"/>
              <a:ext cx="663575" cy="3101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769702" y="4576699"/>
                <a:ext cx="66357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950325" y="4216809"/>
              <a:ext cx="250119" cy="24145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950325" y="4216809"/>
                <a:ext cx="250119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887001" y="4728974"/>
              <a:ext cx="177976" cy="20708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887001" y="4728974"/>
                <a:ext cx="177976" cy="207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9219494" y="4737434"/>
              <a:ext cx="138994" cy="38209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219494" y="4737434"/>
                <a:ext cx="138994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9208911" y="4764046"/>
              <a:ext cx="145697" cy="15562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208911" y="4764046"/>
                <a:ext cx="145697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9394296" y="4775150"/>
              <a:ext cx="71437" cy="8072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394296" y="4775150"/>
                <a:ext cx="71437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917288" y="4286250"/>
              <a:ext cx="71438" cy="33838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917288" y="4286250"/>
                <a:ext cx="71438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877777" y="4492102"/>
              <a:ext cx="279400" cy="200037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877777" y="4492102"/>
                <a:ext cx="279400" cy="200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321572" y="4424425"/>
              <a:ext cx="4938" cy="197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321572" y="4424425"/>
                <a:ext cx="4938" cy="197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520700"/>
            <a:ext cx="11031220" cy="4253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5" y="4972050"/>
            <a:ext cx="11212195" cy="10661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4972050"/>
            <a:ext cx="11212195" cy="10661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" y="581025"/>
            <a:ext cx="11031220" cy="4253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357511" y="2041608"/>
              <a:ext cx="2525889" cy="196265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357511" y="2041608"/>
                <a:ext cx="2525889" cy="1962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5470877" y="3273905"/>
              <a:ext cx="83256" cy="9305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470877" y="3273905"/>
                <a:ext cx="832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5819422" y="1846154"/>
              <a:ext cx="101600" cy="15950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19422" y="1846154"/>
                <a:ext cx="101600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915377" y="1928812"/>
              <a:ext cx="45156" cy="733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915377" y="1928812"/>
                <a:ext cx="451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6013273" y="1773013"/>
              <a:ext cx="65794" cy="24251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013273" y="1773013"/>
                <a:ext cx="6579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130219" y="1778476"/>
              <a:ext cx="177447" cy="17853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130219" y="1778476"/>
                <a:ext cx="177447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4429125" y="941847"/>
              <a:ext cx="1418519" cy="7895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429125" y="941847"/>
                <a:ext cx="14185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111066" y="1720139"/>
              <a:ext cx="39511" cy="42298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111066" y="1720139"/>
                <a:ext cx="39511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8224131" y="1758208"/>
              <a:ext cx="372357" cy="20162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224131" y="1758208"/>
                <a:ext cx="37235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672688" y="1734944"/>
              <a:ext cx="19756" cy="17694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672688" y="1734944"/>
                <a:ext cx="19756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8681155" y="1810376"/>
              <a:ext cx="87489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681155" y="1810376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772877" y="1731595"/>
              <a:ext cx="9878" cy="19792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772877" y="1731595"/>
                <a:ext cx="9878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8827911" y="1730185"/>
              <a:ext cx="201083" cy="28322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827911" y="1730185"/>
                <a:ext cx="201083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395177" y="1756798"/>
              <a:ext cx="105040" cy="599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395177" y="1756798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9347200" y="1587604"/>
              <a:ext cx="245533" cy="27723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347200" y="1587604"/>
                <a:ext cx="245533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9605080" y="1725779"/>
              <a:ext cx="118357" cy="197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605080" y="1725779"/>
                <a:ext cx="1183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9578622" y="1768078"/>
              <a:ext cx="211666" cy="2537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578622" y="1768078"/>
                <a:ext cx="2116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9772826" y="1693350"/>
              <a:ext cx="82374" cy="9622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772826" y="1693350"/>
                <a:ext cx="82374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9872133" y="1759618"/>
              <a:ext cx="47978" cy="394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872133" y="1759618"/>
                <a:ext cx="479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9951155" y="1620738"/>
              <a:ext cx="62089" cy="24321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951155" y="1620738"/>
                <a:ext cx="62089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0073922" y="1620914"/>
              <a:ext cx="145874" cy="17254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73922" y="1620914"/>
                <a:ext cx="145874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598605" y="2425115"/>
              <a:ext cx="93839" cy="14275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598605" y="2425115"/>
                <a:ext cx="93839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8720666" y="2487152"/>
              <a:ext cx="31044" cy="789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720666" y="2487152"/>
                <a:ext cx="310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805333" y="2368717"/>
              <a:ext cx="65617" cy="2650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805333" y="2368717"/>
                <a:ext cx="65617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944856" y="2379996"/>
              <a:ext cx="137054" cy="18893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944856" y="2379996"/>
                <a:ext cx="13705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242777" y="2155109"/>
              <a:ext cx="211667" cy="25026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242777" y="2155109"/>
                <a:ext cx="211667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211733" y="2492792"/>
              <a:ext cx="197556" cy="17765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211733" y="2492792"/>
                <a:ext cx="1975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9561688" y="2075447"/>
              <a:ext cx="129822" cy="26225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561688" y="2075447"/>
                <a:ext cx="1298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9704211" y="2216442"/>
              <a:ext cx="74789" cy="1052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704211" y="2216442"/>
                <a:ext cx="74789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9539111" y="2579504"/>
              <a:ext cx="166511" cy="15368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539111" y="2579504"/>
                <a:ext cx="166511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9714088" y="2558355"/>
              <a:ext cx="56444" cy="21642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714088" y="2558355"/>
                <a:ext cx="56444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826977" y="2661986"/>
              <a:ext cx="98778" cy="10715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826977" y="2661986"/>
                <a:ext cx="987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7286625" y="1824476"/>
              <a:ext cx="28575" cy="4793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286625" y="1824476"/>
                <a:ext cx="2857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5452533" y="3051133"/>
              <a:ext cx="122767" cy="14099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52533" y="3051133"/>
                <a:ext cx="1227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464800" y="1973930"/>
              <a:ext cx="152400" cy="21431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464800" y="1973930"/>
                <a:ext cx="1524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628488" y="2069807"/>
              <a:ext cx="101600" cy="10715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628488" y="2069807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0828689" y="1955601"/>
              <a:ext cx="108832" cy="39337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828689" y="1955601"/>
                <a:ext cx="108832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0912651" y="1966528"/>
              <a:ext cx="156104" cy="15403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912651" y="1966528"/>
                <a:ext cx="15610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0997847" y="1844215"/>
              <a:ext cx="221015" cy="27494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997847" y="1844215"/>
                <a:ext cx="221015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1136488" y="2035968"/>
              <a:ext cx="22577" cy="21431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136488" y="2035968"/>
                <a:ext cx="2257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1362267" y="1900613"/>
              <a:ext cx="166511" cy="14099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362267" y="1900613"/>
                <a:ext cx="1665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1415888" y="1921762"/>
              <a:ext cx="76200" cy="24392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415888" y="1921762"/>
                <a:ext cx="76200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416645" y="2340518"/>
              <a:ext cx="76376" cy="8459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16645" y="2340518"/>
                <a:ext cx="7637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538177" y="2368717"/>
              <a:ext cx="56444" cy="3947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538177" y="2368717"/>
                <a:ext cx="564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662355" y="2329238"/>
              <a:ext cx="56445" cy="620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62355" y="2329238"/>
                <a:ext cx="564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775244" y="2301039"/>
              <a:ext cx="160867" cy="11279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775244" y="2301039"/>
                <a:ext cx="16086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2901244" y="4867149"/>
              <a:ext cx="62089" cy="17659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2901244" y="4867149"/>
                <a:ext cx="62089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2985911" y="4991225"/>
              <a:ext cx="39511" cy="7613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985911" y="4991225"/>
                <a:ext cx="395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3074105" y="4850230"/>
              <a:ext cx="131939" cy="17483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074105" y="4850230"/>
                <a:ext cx="13193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3211688" y="4756292"/>
              <a:ext cx="110067" cy="30825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211688" y="4756292"/>
                <a:ext cx="110067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2563988" y="4745012"/>
              <a:ext cx="218723" cy="37169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563988" y="4745012"/>
                <a:ext cx="218723" cy="371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2794000" y="4917907"/>
              <a:ext cx="56444" cy="18893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794000" y="4917907"/>
                <a:ext cx="5644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3431822" y="4827670"/>
              <a:ext cx="79022" cy="21149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431822" y="4827670"/>
                <a:ext cx="79022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4052711" y="5160419"/>
              <a:ext cx="90311" cy="19862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052711" y="5160419"/>
                <a:ext cx="90311" cy="198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4165600" y="5295774"/>
              <a:ext cx="64911" cy="7895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165600" y="5295774"/>
                <a:ext cx="649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4301066" y="5104021"/>
              <a:ext cx="16934" cy="24533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301066" y="5104021"/>
                <a:ext cx="1693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368800" y="5010435"/>
              <a:ext cx="163688" cy="18593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368800" y="5010435"/>
                <a:ext cx="163688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4450644" y="4973424"/>
              <a:ext cx="36689" cy="50564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450644" y="4973424"/>
                <a:ext cx="36689" cy="505644"/>
              </a:xfrm>
              <a:prstGeom prst="rect"/>
            </p:spPr>
          </p:pic>
        </mc:Fallback>
      </mc:AlternateContent>
      <p:pic>
        <p:nvPicPr>
          <p:cNvPr id="63" name="图片 62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286385" y="1957070"/>
            <a:ext cx="3766185" cy="8274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351366" y="2323598"/>
              <a:ext cx="2721328" cy="5075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51366" y="2323598"/>
                <a:ext cx="27213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5458177" y="3725089"/>
              <a:ext cx="11289" cy="3101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458177" y="3725089"/>
                <a:ext cx="11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236133" y="2176963"/>
              <a:ext cx="110067" cy="1128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236133" y="2176963"/>
                <a:ext cx="1100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278466" y="2114925"/>
              <a:ext cx="25400" cy="18611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278466" y="2114925"/>
                <a:ext cx="25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351138" y="2167094"/>
              <a:ext cx="58032" cy="9746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351138" y="2167094"/>
                <a:ext cx="58032" cy="97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428044" y="2216442"/>
              <a:ext cx="28222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428044" y="2216442"/>
                <a:ext cx="28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501422" y="2188243"/>
              <a:ext cx="33866" cy="7684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501422" y="2188243"/>
                <a:ext cx="33866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557866" y="2176963"/>
              <a:ext cx="84667" cy="12125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557866" y="2176963"/>
                <a:ext cx="846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895827" y="2205162"/>
              <a:ext cx="124884" cy="36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895827" y="2205162"/>
                <a:ext cx="124884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964266" y="2137485"/>
              <a:ext cx="22578" cy="14381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964266" y="2137485"/>
                <a:ext cx="225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2054577" y="2176963"/>
              <a:ext cx="48684" cy="9023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054577" y="2176963"/>
                <a:ext cx="4868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2116666" y="2205162"/>
              <a:ext cx="22578" cy="394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2116666" y="2205162"/>
                <a:ext cx="225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2184400" y="2171324"/>
              <a:ext cx="31926" cy="6203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2184400" y="2171324"/>
                <a:ext cx="31926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2263422" y="2137485"/>
              <a:ext cx="42333" cy="7754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263422" y="2137485"/>
                <a:ext cx="42333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2277533" y="2098006"/>
              <a:ext cx="81844" cy="19175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277533" y="2098006"/>
                <a:ext cx="818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923873" y="2918597"/>
              <a:ext cx="150460" cy="1974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923873" y="2918597"/>
                <a:ext cx="15046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2003777" y="2851625"/>
              <a:ext cx="16934" cy="13183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2003777" y="2851625"/>
                <a:ext cx="1693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2111022" y="2898858"/>
              <a:ext cx="26105" cy="4864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111022" y="2898858"/>
                <a:ext cx="26105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2173111" y="2927057"/>
              <a:ext cx="33866" cy="1973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2173111" y="2927057"/>
                <a:ext cx="338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2254955" y="2836820"/>
              <a:ext cx="8467" cy="9869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254955" y="2836820"/>
                <a:ext cx="84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2314222" y="2831180"/>
              <a:ext cx="70555" cy="10715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314222" y="2831180"/>
                <a:ext cx="7055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2317044" y="2831180"/>
              <a:ext cx="81844" cy="18611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317044" y="2831180"/>
                <a:ext cx="818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2707216" y="2876299"/>
              <a:ext cx="95250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707216" y="2876299"/>
                <a:ext cx="952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2743200" y="2801395"/>
              <a:ext cx="22577" cy="153861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743200" y="2801395"/>
                <a:ext cx="22577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2839155" y="2848100"/>
              <a:ext cx="60678" cy="10486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839155" y="2848100"/>
                <a:ext cx="60678" cy="104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2912533" y="2910138"/>
              <a:ext cx="28222" cy="33838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912533" y="2910138"/>
                <a:ext cx="282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2974622" y="2808621"/>
              <a:ext cx="39511" cy="16919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2974622" y="2808621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3014133" y="2848100"/>
              <a:ext cx="62089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014133" y="2848100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3115733" y="2707105"/>
              <a:ext cx="66322" cy="23123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115733" y="2707105"/>
                <a:ext cx="6632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887184" y="3536156"/>
              <a:ext cx="20638" cy="18910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887184" y="3536156"/>
                <a:ext cx="20638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902177" y="3620753"/>
              <a:ext cx="90311" cy="1691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902177" y="3620753"/>
                <a:ext cx="903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986844" y="3500907"/>
              <a:ext cx="28222" cy="28622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986844" y="3500907"/>
                <a:ext cx="2822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2037644" y="3626393"/>
              <a:ext cx="59267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037644" y="3626393"/>
                <a:ext cx="5926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2263422" y="3584094"/>
              <a:ext cx="62089" cy="2819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263422" y="3584094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2265362" y="3654592"/>
              <a:ext cx="37571" cy="3383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2265362" y="3654592"/>
                <a:ext cx="3757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2457450" y="3592554"/>
              <a:ext cx="64205" cy="9904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2457450" y="3592554"/>
                <a:ext cx="64205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2545644" y="3654592"/>
              <a:ext cx="45156" cy="4793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2545644" y="3654592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2669822" y="3412080"/>
              <a:ext cx="112889" cy="30243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669822" y="3412080"/>
                <a:ext cx="1128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2860145" y="3575634"/>
              <a:ext cx="187855" cy="7613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860145" y="3575634"/>
                <a:ext cx="187855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3093155" y="3475528"/>
              <a:ext cx="11289" cy="23546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093155" y="3475528"/>
                <a:ext cx="112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7322255" y="4822031"/>
              <a:ext cx="71967" cy="12689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322255" y="4822031"/>
                <a:ext cx="7196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7416800" y="4878429"/>
              <a:ext cx="64911" cy="6767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416800" y="4878429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7535333" y="4671871"/>
              <a:ext cx="79022" cy="29115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535333" y="4671871"/>
                <a:ext cx="79022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7673622" y="4763518"/>
              <a:ext cx="115711" cy="15509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673622" y="4763518"/>
                <a:ext cx="11571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7699022" y="4776912"/>
              <a:ext cx="59266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699022" y="4776912"/>
                <a:ext cx="592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7855831" y="4703595"/>
              <a:ext cx="147991" cy="17342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855831" y="4703595"/>
                <a:ext cx="14799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7002991" y="5010964"/>
              <a:ext cx="1579386" cy="8741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002991" y="5010964"/>
                <a:ext cx="157938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7241822" y="5205537"/>
              <a:ext cx="28222" cy="259431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41822" y="5205537"/>
                <a:ext cx="282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7360355" y="5250656"/>
              <a:ext cx="118534" cy="15791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360355" y="5250656"/>
                <a:ext cx="11853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7366000" y="5254533"/>
              <a:ext cx="70555" cy="17095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366000" y="5254533"/>
                <a:ext cx="70555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7525984" y="5213116"/>
              <a:ext cx="150460" cy="18981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525984" y="5213116"/>
                <a:ext cx="15046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7693377" y="5273215"/>
              <a:ext cx="158045" cy="1127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693377" y="5273215"/>
                <a:ext cx="1580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7783688" y="5180863"/>
              <a:ext cx="16934" cy="24462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783688" y="5180863"/>
                <a:ext cx="1693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7936088" y="5126580"/>
              <a:ext cx="16934" cy="28199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36088" y="5126580"/>
                <a:ext cx="16934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8003822" y="5146319"/>
              <a:ext cx="152400" cy="19827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03822" y="5146319"/>
                <a:ext cx="152400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8033984" y="5177338"/>
              <a:ext cx="74260" cy="155095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033984" y="5177338"/>
                <a:ext cx="7426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8203318" y="5132220"/>
              <a:ext cx="156104" cy="135355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03318" y="5132220"/>
                <a:ext cx="15610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8255000" y="5117944"/>
              <a:ext cx="76200" cy="44008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255000" y="5117944"/>
                <a:ext cx="76200" cy="440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8630355" y="4991225"/>
              <a:ext cx="127000" cy="169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630355" y="4991225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8617302" y="5081462"/>
              <a:ext cx="151342" cy="394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17302" y="5081462"/>
                <a:ext cx="15134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9554633" y="4855870"/>
              <a:ext cx="797278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554633" y="4855870"/>
                <a:ext cx="7972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9928577" y="4863448"/>
              <a:ext cx="158045" cy="25361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928577" y="4863448"/>
                <a:ext cx="158045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0" name="墨迹 129"/>
              <p14:cNvContentPartPr/>
              <p14:nvPr/>
            </p14:nvContentPartPr>
            <p14:xfrm>
              <a:off x="9907940" y="4613358"/>
              <a:ext cx="92075" cy="13747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907940" y="4613358"/>
                <a:ext cx="9207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墨迹 130"/>
              <p14:cNvContentPartPr/>
              <p14:nvPr/>
            </p14:nvContentPartPr>
            <p14:xfrm>
              <a:off x="10050638" y="4673633"/>
              <a:ext cx="47272" cy="7226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050638" y="4673633"/>
                <a:ext cx="47272" cy="72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2" name="墨迹 131"/>
              <p14:cNvContentPartPr/>
              <p14:nvPr/>
            </p14:nvContentPartPr>
            <p14:xfrm>
              <a:off x="10182577" y="4549205"/>
              <a:ext cx="22578" cy="18540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182577" y="4549205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3" name="墨迹 132"/>
              <p14:cNvContentPartPr/>
              <p14:nvPr/>
            </p14:nvContentPartPr>
            <p14:xfrm>
              <a:off x="10293878" y="4542684"/>
              <a:ext cx="111654" cy="18347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293878" y="4542684"/>
                <a:ext cx="111654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4" name="墨迹 133"/>
              <p14:cNvContentPartPr/>
              <p14:nvPr/>
            </p14:nvContentPartPr>
            <p14:xfrm>
              <a:off x="10481732" y="4750828"/>
              <a:ext cx="129823" cy="16707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481732" y="4750828"/>
                <a:ext cx="12982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5" name="墨迹 134"/>
              <p14:cNvContentPartPr/>
              <p14:nvPr/>
            </p14:nvContentPartPr>
            <p14:xfrm>
              <a:off x="10464800" y="4779732"/>
              <a:ext cx="110067" cy="15509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464800" y="4779732"/>
                <a:ext cx="11006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6" name="墨迹 135"/>
              <p14:cNvContentPartPr/>
              <p14:nvPr/>
            </p14:nvContentPartPr>
            <p14:xfrm>
              <a:off x="10690577" y="4661296"/>
              <a:ext cx="371123" cy="662677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690577" y="4661296"/>
                <a:ext cx="371123" cy="662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7" name="墨迹 136"/>
              <p14:cNvContentPartPr/>
              <p14:nvPr/>
            </p14:nvContentPartPr>
            <p14:xfrm>
              <a:off x="10955867" y="4960206"/>
              <a:ext cx="39511" cy="10239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955867" y="4960206"/>
                <a:ext cx="39511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8" name="墨迹 137"/>
              <p14:cNvContentPartPr/>
              <p14:nvPr/>
            </p14:nvContentPartPr>
            <p14:xfrm>
              <a:off x="11132961" y="4791012"/>
              <a:ext cx="172861" cy="11561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132961" y="4791012"/>
                <a:ext cx="17286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9" name="墨迹 138"/>
              <p14:cNvContentPartPr/>
              <p14:nvPr/>
            </p14:nvContentPartPr>
            <p14:xfrm>
              <a:off x="11287125" y="4765633"/>
              <a:ext cx="261407" cy="19175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287125" y="4765633"/>
                <a:ext cx="26140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0" name="墨迹 139"/>
              <p14:cNvContentPartPr/>
              <p14:nvPr/>
            </p14:nvContentPartPr>
            <p14:xfrm>
              <a:off x="11336867" y="4590799"/>
              <a:ext cx="454377" cy="84879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336867" y="4590799"/>
                <a:ext cx="454377" cy="848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墨迹 140"/>
              <p14:cNvContentPartPr/>
              <p14:nvPr/>
            </p14:nvContentPartPr>
            <p14:xfrm>
              <a:off x="11555588" y="5092741"/>
              <a:ext cx="114300" cy="12971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555588" y="5092741"/>
                <a:ext cx="1143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2" name="墨迹 141"/>
              <p14:cNvContentPartPr/>
              <p14:nvPr/>
            </p14:nvContentPartPr>
            <p14:xfrm>
              <a:off x="5458177" y="3096251"/>
              <a:ext cx="73378" cy="8459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5458177" y="3096251"/>
                <a:ext cx="733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3" name="墨迹 142"/>
              <p14:cNvContentPartPr/>
              <p14:nvPr/>
            </p14:nvContentPartPr>
            <p14:xfrm>
              <a:off x="6096000" y="3694070"/>
              <a:ext cx="251177" cy="8459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6096000" y="3694070"/>
                <a:ext cx="251177" cy="8459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641350"/>
            <a:ext cx="7402830" cy="1626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38200" y="1364832"/>
              <a:ext cx="7035800" cy="9023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38200" y="1364832"/>
                <a:ext cx="70358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87537" y="2839640"/>
              <a:ext cx="8996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87537" y="2839640"/>
                <a:ext cx="899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06877" y="1161799"/>
              <a:ext cx="173567" cy="112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06877" y="1161799"/>
                <a:ext cx="1735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59466" y="1111041"/>
              <a:ext cx="99660" cy="1201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59466" y="1111041"/>
                <a:ext cx="99660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17511" y="1144879"/>
              <a:ext cx="50800" cy="3947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17511" y="114487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13466" y="1105401"/>
              <a:ext cx="45156" cy="867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13466" y="1105401"/>
                <a:ext cx="45156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032000" y="1054643"/>
              <a:ext cx="118533" cy="1170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1054643"/>
                <a:ext cx="118533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037644" y="1047240"/>
              <a:ext cx="112889" cy="2837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37644" y="1047240"/>
                <a:ext cx="11288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53430" y="1156159"/>
              <a:ext cx="147814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53430" y="1156159"/>
                <a:ext cx="1478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822222" y="1092006"/>
              <a:ext cx="22578" cy="1854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822222" y="1092006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40755" y="1150519"/>
              <a:ext cx="56445" cy="78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40755" y="1150519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025422" y="1178718"/>
              <a:ext cx="56444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025422" y="1178718"/>
                <a:ext cx="564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2666" y="1122320"/>
              <a:ext cx="73378" cy="9235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2666" y="1122320"/>
                <a:ext cx="73378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39911" y="1105401"/>
              <a:ext cx="13546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39911" y="1105401"/>
                <a:ext cx="1354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74911" y="1111041"/>
              <a:ext cx="129822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74911" y="1111041"/>
                <a:ext cx="1298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14422" y="1043363"/>
              <a:ext cx="36689" cy="160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14422" y="1043363"/>
                <a:ext cx="366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065411" y="1080022"/>
              <a:ext cx="60677" cy="683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5411" y="1080022"/>
                <a:ext cx="60677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188177" y="1139240"/>
              <a:ext cx="1411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139240"/>
                <a:ext cx="14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094121"/>
              <a:ext cx="60678" cy="676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094121"/>
                <a:ext cx="606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419600" y="1037723"/>
              <a:ext cx="115711" cy="1071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19600" y="1037723"/>
                <a:ext cx="1157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430888" y="1050941"/>
              <a:ext cx="112889" cy="209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430888" y="1050941"/>
                <a:ext cx="1128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625600" y="2363077"/>
              <a:ext cx="143933" cy="282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625600" y="2363077"/>
                <a:ext cx="143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85244" y="2308089"/>
              <a:ext cx="79022" cy="9622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85244" y="2308089"/>
                <a:ext cx="79022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975555" y="2363077"/>
              <a:ext cx="39511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975555" y="2363077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094088" y="2250281"/>
              <a:ext cx="166512" cy="2403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094088" y="2250281"/>
                <a:ext cx="16651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2901950" y="2340518"/>
              <a:ext cx="131938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901950" y="2340518"/>
                <a:ext cx="131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070577" y="2301039"/>
              <a:ext cx="77082" cy="9904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070577" y="2301039"/>
                <a:ext cx="77082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3160888" y="2329238"/>
              <a:ext cx="56445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60888" y="23292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3290711" y="2205162"/>
              <a:ext cx="22577" cy="16567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290711" y="2205162"/>
                <a:ext cx="22577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3375377" y="2218381"/>
              <a:ext cx="107245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375377" y="2218381"/>
                <a:ext cx="107245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64088" y="2205162"/>
              <a:ext cx="1241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64088" y="2205162"/>
                <a:ext cx="1241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318000" y="2247461"/>
              <a:ext cx="132644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18000" y="2247461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380088" y="2143125"/>
              <a:ext cx="45156" cy="22559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80088" y="214312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26844" y="2233361"/>
              <a:ext cx="62089" cy="1274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26844" y="2233361"/>
                <a:ext cx="62089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94577" y="2267200"/>
              <a:ext cx="366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94577" y="2267200"/>
                <a:ext cx="36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684888" y="2175730"/>
              <a:ext cx="28223" cy="1422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684888" y="2175730"/>
                <a:ext cx="28223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758266" y="2171324"/>
              <a:ext cx="107245" cy="133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8266" y="2171324"/>
                <a:ext cx="107245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735688" y="2145944"/>
              <a:ext cx="135467" cy="3524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735688" y="2145944"/>
                <a:ext cx="135467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445125" y="2210802"/>
              <a:ext cx="128763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45125" y="2210802"/>
                <a:ext cx="1287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497688" y="2135898"/>
              <a:ext cx="50800" cy="2074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97688" y="2135898"/>
                <a:ext cx="50800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635272" y="2178373"/>
              <a:ext cx="76905" cy="1425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35272" y="2178373"/>
                <a:ext cx="76905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717822" y="2227722"/>
              <a:ext cx="33866" cy="874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717822" y="2227722"/>
                <a:ext cx="33866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757333" y="2109286"/>
              <a:ext cx="112889" cy="2481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757333" y="2109286"/>
                <a:ext cx="1128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870222" y="2172733"/>
              <a:ext cx="87488" cy="267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870222" y="2172733"/>
                <a:ext cx="87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949244" y="2009708"/>
              <a:ext cx="146756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949244" y="2009708"/>
                <a:ext cx="146756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3777" y="3007424"/>
              <a:ext cx="172156" cy="32376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3777" y="3007424"/>
                <a:ext cx="1721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1822" y="3011654"/>
              <a:ext cx="259468" cy="6429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1822" y="3011654"/>
                <a:ext cx="259468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764594" y="3106121"/>
              <a:ext cx="81139" cy="15544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64594" y="3106121"/>
                <a:ext cx="81139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896533" y="3180848"/>
              <a:ext cx="39511" cy="6203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896533" y="3180848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032000" y="2943976"/>
              <a:ext cx="110948" cy="2948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032000" y="2943976"/>
                <a:ext cx="11094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164468" y="2986275"/>
              <a:ext cx="169509" cy="27917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164468" y="2986275"/>
                <a:ext cx="1695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088922" y="3000375"/>
              <a:ext cx="103893" cy="1882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88922" y="3000375"/>
                <a:ext cx="10389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28622" y="3056773"/>
              <a:ext cx="45155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28622" y="3056773"/>
                <a:ext cx="4515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298295" y="2911548"/>
              <a:ext cx="147638" cy="31248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298295" y="2911548"/>
                <a:ext cx="147638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513666" y="2777074"/>
              <a:ext cx="130705" cy="36429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513666" y="2777074"/>
                <a:ext cx="130705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573940" y="2949616"/>
              <a:ext cx="80786" cy="15580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573940" y="2949616"/>
                <a:ext cx="8078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673600" y="3006014"/>
              <a:ext cx="56444" cy="592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673600" y="3006014"/>
                <a:ext cx="564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31644" y="2837525"/>
              <a:ext cx="33867" cy="1797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31644" y="2837525"/>
                <a:ext cx="33867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921955" y="2801219"/>
              <a:ext cx="129822" cy="17518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921955" y="2801219"/>
                <a:ext cx="129822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919133" y="2824483"/>
              <a:ext cx="110067" cy="36764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919133" y="2824483"/>
                <a:ext cx="110067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606873" y="2798751"/>
              <a:ext cx="86960" cy="15245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606873" y="2798751"/>
                <a:ext cx="86960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06533" y="2887579"/>
              <a:ext cx="39511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06533" y="2887579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22244" y="2663925"/>
              <a:ext cx="217311" cy="29309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22244" y="2663925"/>
                <a:ext cx="217311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900355" y="200212"/>
              <a:ext cx="90312" cy="36658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00355" y="200212"/>
                <a:ext cx="9031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028413" y="235285"/>
              <a:ext cx="374297" cy="2976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028413" y="235285"/>
                <a:ext cx="374297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49467" y="298909"/>
              <a:ext cx="115711" cy="17342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49467" y="298909"/>
                <a:ext cx="1157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31135" y="260840"/>
              <a:ext cx="341665" cy="3031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31135" y="260840"/>
                <a:ext cx="34166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89066" y="766308"/>
              <a:ext cx="55034" cy="33345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89066" y="766308"/>
                <a:ext cx="55034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019241" y="826936"/>
              <a:ext cx="366536" cy="30102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019241" y="826936"/>
                <a:ext cx="36653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532532" y="850200"/>
              <a:ext cx="313268" cy="20426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32532" y="850200"/>
                <a:ext cx="313268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775244" y="758553"/>
              <a:ext cx="95956" cy="53014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75244" y="758553"/>
                <a:ext cx="95956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905067" y="900605"/>
              <a:ext cx="104422" cy="14839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05067" y="900605"/>
                <a:ext cx="104422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930467" y="915762"/>
              <a:ext cx="70555" cy="26013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30467" y="915762"/>
                <a:ext cx="70555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817805" y="1438149"/>
              <a:ext cx="190500" cy="37522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817805" y="1438149"/>
                <a:ext cx="190500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07600" y="1691940"/>
              <a:ext cx="70555" cy="507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07600" y="1691940"/>
                <a:ext cx="70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083800" y="1443789"/>
              <a:ext cx="175859" cy="54142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083800" y="1443789"/>
                <a:ext cx="17585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305521" y="1491727"/>
              <a:ext cx="314501" cy="22841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05521" y="1491727"/>
                <a:ext cx="31450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41377" y="1459122"/>
              <a:ext cx="161395" cy="28075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41377" y="1459122"/>
                <a:ext cx="161395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93588" y="1464938"/>
              <a:ext cx="167923" cy="2865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93588" y="1464938"/>
                <a:ext cx="167923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989732" y="1534026"/>
              <a:ext cx="172156" cy="2208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989732" y="1534026"/>
                <a:ext cx="1721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226094" y="499827"/>
              <a:ext cx="145520" cy="54635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226094" y="499827"/>
                <a:ext cx="14552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147777" y="1144879"/>
              <a:ext cx="135467" cy="80931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47777" y="1144879"/>
                <a:ext cx="135467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331927" y="702860"/>
              <a:ext cx="291394" cy="30454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31927" y="702860"/>
                <a:ext cx="29139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459632" y="930567"/>
              <a:ext cx="100189" cy="15368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459632" y="930567"/>
                <a:ext cx="100189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518547" y="913648"/>
              <a:ext cx="38453" cy="310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518547" y="913648"/>
                <a:ext cx="3845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610622" y="891088"/>
              <a:ext cx="118533" cy="141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610622" y="891088"/>
                <a:ext cx="1185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604977" y="975685"/>
              <a:ext cx="138288" cy="2538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604977" y="975685"/>
                <a:ext cx="13828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506200" y="1206917"/>
              <a:ext cx="110067" cy="19457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06200" y="1206917"/>
                <a:ext cx="1100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644488" y="1347912"/>
              <a:ext cx="56444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44488" y="134791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520311" y="1186297"/>
              <a:ext cx="282223" cy="57614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20311" y="1186297"/>
                <a:ext cx="282223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827404" y="1325353"/>
              <a:ext cx="68263" cy="6767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827404" y="1325353"/>
                <a:ext cx="682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794772" y="1353552"/>
              <a:ext cx="250473" cy="10151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94772" y="1353552"/>
                <a:ext cx="25047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048067" y="1316012"/>
              <a:ext cx="59267" cy="27723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048067" y="1316012"/>
                <a:ext cx="59267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882466" y="541421"/>
              <a:ext cx="115711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82466" y="541421"/>
                <a:ext cx="1157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72966" y="509520"/>
              <a:ext cx="122766" cy="20602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72966" y="509520"/>
                <a:ext cx="122766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362244" y="408885"/>
              <a:ext cx="47978" cy="4483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362244" y="408885"/>
                <a:ext cx="47978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314266" y="363591"/>
              <a:ext cx="141111" cy="1383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314266" y="363591"/>
                <a:ext cx="141111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461022" y="411705"/>
              <a:ext cx="90311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461022" y="411705"/>
                <a:ext cx="903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7774869" y="981325"/>
              <a:ext cx="186619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774869" y="981325"/>
                <a:ext cx="1866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842955" y="910475"/>
              <a:ext cx="36689" cy="21466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842955" y="910475"/>
                <a:ext cx="3668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003822" y="966521"/>
              <a:ext cx="101600" cy="12337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003822" y="966521"/>
                <a:ext cx="101600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8116711" y="1032083"/>
              <a:ext cx="45156" cy="366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116711" y="1032083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246533" y="961586"/>
              <a:ext cx="65793" cy="10768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246533" y="961586"/>
                <a:ext cx="65793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331552" y="924927"/>
              <a:ext cx="14640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31552" y="924927"/>
                <a:ext cx="14640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11822" y="970046"/>
              <a:ext cx="212019" cy="1106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11822" y="970046"/>
                <a:ext cx="212019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765822" y="884215"/>
              <a:ext cx="16933" cy="29168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65822" y="884215"/>
                <a:ext cx="16933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252177" y="699335"/>
              <a:ext cx="16934" cy="12407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252177" y="699335"/>
                <a:ext cx="169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882113" y="1849855"/>
              <a:ext cx="110419" cy="13535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882113" y="1849855"/>
                <a:ext cx="1104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8088488" y="1804736"/>
              <a:ext cx="129822" cy="19880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088488" y="1804736"/>
                <a:ext cx="1298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8291688" y="1915417"/>
              <a:ext cx="95956" cy="7331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291688" y="1915417"/>
                <a:ext cx="959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8497711" y="1731419"/>
              <a:ext cx="42333" cy="37504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497711" y="1731419"/>
                <a:ext cx="4233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8463844" y="1724017"/>
              <a:ext cx="90840" cy="891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463844" y="1724017"/>
                <a:ext cx="90840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8556977" y="1759618"/>
              <a:ext cx="56445" cy="9023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556977" y="1759618"/>
                <a:ext cx="564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815791" y="2391276"/>
              <a:ext cx="171097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15791" y="2391276"/>
                <a:ext cx="17109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7902222" y="2337169"/>
              <a:ext cx="22578" cy="1894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02222" y="2337169"/>
                <a:ext cx="225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034161" y="2363077"/>
              <a:ext cx="76906" cy="1311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34161" y="2363077"/>
                <a:ext cx="76906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8122355" y="2419475"/>
              <a:ext cx="28222" cy="9587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122355" y="2419475"/>
                <a:ext cx="2822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8235244" y="2325537"/>
              <a:ext cx="90311" cy="16232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35244" y="2325537"/>
                <a:ext cx="90311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8348133" y="2286058"/>
              <a:ext cx="132644" cy="24427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348133" y="2286058"/>
                <a:ext cx="13264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8930922" y="611213"/>
              <a:ext cx="103011" cy="8015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930922" y="611213"/>
                <a:ext cx="103011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8607777" y="1432509"/>
              <a:ext cx="395112" cy="12351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07777" y="1432509"/>
                <a:ext cx="395112" cy="123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904338" y="3045493"/>
              <a:ext cx="129822" cy="19739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904338" y="3045493"/>
                <a:ext cx="1298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8088488" y="3028573"/>
              <a:ext cx="135467" cy="27917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088488" y="3028573"/>
                <a:ext cx="13546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8427155" y="2975700"/>
              <a:ext cx="39512" cy="372932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427155" y="2975700"/>
                <a:ext cx="39512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8382000" y="2949616"/>
              <a:ext cx="90311" cy="9305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382000" y="2949616"/>
                <a:ext cx="903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517466" y="2955256"/>
              <a:ext cx="62089" cy="4793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517466" y="2955256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630355" y="3113170"/>
              <a:ext cx="147462" cy="4229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630355" y="3113170"/>
                <a:ext cx="1474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617302" y="3225967"/>
              <a:ext cx="151342" cy="563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7302" y="3225967"/>
                <a:ext cx="151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884355" y="3090611"/>
              <a:ext cx="83256" cy="160911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884355" y="3090611"/>
                <a:ext cx="83256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957733" y="3169569"/>
              <a:ext cx="45156" cy="479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57733" y="3169569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9059333" y="2949616"/>
              <a:ext cx="100189" cy="41452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059333" y="2949616"/>
                <a:ext cx="100189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245776" y="3090611"/>
              <a:ext cx="197379" cy="12619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245776" y="3090611"/>
                <a:ext cx="197379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477022" y="3036504"/>
              <a:ext cx="19755" cy="25150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477022" y="3036504"/>
                <a:ext cx="19755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0405356" y="2835410"/>
              <a:ext cx="285221" cy="44466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405356" y="2835410"/>
                <a:ext cx="285221" cy="444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857088" y="2632025"/>
              <a:ext cx="42333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857088" y="2632025"/>
                <a:ext cx="4233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0762720" y="3028573"/>
              <a:ext cx="269699" cy="283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62720" y="3028573"/>
                <a:ext cx="26969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0916355" y="3214687"/>
              <a:ext cx="84667" cy="56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916355" y="3214687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119555" y="3096251"/>
              <a:ext cx="118533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119555" y="309625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1119555" y="3186488"/>
              <a:ext cx="129823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19555" y="3186488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1274777" y="3000375"/>
              <a:ext cx="127000" cy="24004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74777" y="3000375"/>
                <a:ext cx="127000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1379200" y="3158289"/>
              <a:ext cx="95955" cy="338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79200" y="315828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1418711" y="3000375"/>
              <a:ext cx="150989" cy="43990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418711" y="3000375"/>
                <a:ext cx="150989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1627555" y="3110351"/>
              <a:ext cx="143933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627555" y="31103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1667067" y="3028573"/>
              <a:ext cx="53622" cy="20021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667067" y="3028573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1763022" y="3101891"/>
              <a:ext cx="79023" cy="14240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763022" y="3101891"/>
                <a:ext cx="7902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1864622" y="3192128"/>
              <a:ext cx="42333" cy="5639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864622" y="3192128"/>
                <a:ext cx="42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11892844" y="2989095"/>
              <a:ext cx="144815" cy="37786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892844" y="2989095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888132" y="3620753"/>
              <a:ext cx="150107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888132" y="3620753"/>
                <a:ext cx="15010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0896423" y="3694070"/>
              <a:ext cx="203377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896423" y="3694070"/>
                <a:ext cx="20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1099800" y="3536156"/>
              <a:ext cx="226482" cy="62883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099800" y="3536156"/>
                <a:ext cx="226482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1351330" y="3635557"/>
              <a:ext cx="394758" cy="30384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51330" y="3635557"/>
                <a:ext cx="394758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824088" y="4006551"/>
              <a:ext cx="169334" cy="69422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824088" y="4006551"/>
                <a:ext cx="169334" cy="694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273880" y="4133975"/>
              <a:ext cx="146579" cy="4793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273880" y="4133975"/>
                <a:ext cx="14657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258711" y="4269330"/>
              <a:ext cx="158044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258711" y="4269330"/>
                <a:ext cx="158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738488" y="4139615"/>
              <a:ext cx="765705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738488" y="4139615"/>
                <a:ext cx="76570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2036938" y="4263690"/>
              <a:ext cx="209550" cy="36658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036938" y="4263690"/>
                <a:ext cx="20955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954388" y="3964781"/>
              <a:ext cx="87489" cy="11279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954388" y="3964781"/>
                <a:ext cx="8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2082800" y="4009899"/>
              <a:ext cx="56444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82800" y="4009899"/>
                <a:ext cx="564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2175051" y="3823786"/>
              <a:ext cx="80257" cy="239691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175051" y="3823786"/>
                <a:ext cx="8025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2302933" y="3831541"/>
              <a:ext cx="90311" cy="2009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2302933" y="3831541"/>
                <a:ext cx="90311" cy="200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3146777" y="4015539"/>
              <a:ext cx="570089" cy="394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46777" y="4015539"/>
                <a:ext cx="570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3332162" y="4122695"/>
              <a:ext cx="208492" cy="43708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332162" y="4122695"/>
                <a:ext cx="208492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3247848" y="3733549"/>
              <a:ext cx="88018" cy="15386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247848" y="3733549"/>
                <a:ext cx="8801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3341511" y="3823786"/>
              <a:ext cx="56444" cy="5921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341511" y="3823786"/>
                <a:ext cx="5644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3443111" y="3648952"/>
              <a:ext cx="121355" cy="207262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443111" y="3648952"/>
                <a:ext cx="121355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3584222" y="3557657"/>
              <a:ext cx="137583" cy="30349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84222" y="3557657"/>
                <a:ext cx="13758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4546600" y="3851985"/>
              <a:ext cx="601133" cy="1973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546600" y="3851985"/>
                <a:ext cx="601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4760383" y="4000029"/>
              <a:ext cx="189794" cy="44977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760383" y="4000029"/>
                <a:ext cx="189794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4749447" y="3642607"/>
              <a:ext cx="48330" cy="9622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749447" y="3642607"/>
                <a:ext cx="48330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4854222" y="3671511"/>
              <a:ext cx="53622" cy="76137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854222" y="367151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4984044" y="3548140"/>
              <a:ext cx="5644" cy="15439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984044" y="3548140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5081940" y="3538095"/>
              <a:ext cx="105304" cy="11085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5081940" y="3538095"/>
                <a:ext cx="10530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5080000" y="3527344"/>
              <a:ext cx="141111" cy="2823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5080000" y="3527344"/>
                <a:ext cx="14111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5676900" y="3842820"/>
              <a:ext cx="647700" cy="3172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676900" y="3842820"/>
                <a:ext cx="6477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5905500" y="3977470"/>
              <a:ext cx="194733" cy="38773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905500" y="3977470"/>
                <a:ext cx="19473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5894211" y="3603833"/>
              <a:ext cx="103011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894211" y="3603833"/>
                <a:ext cx="1030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6016977" y="3665871"/>
              <a:ext cx="56445" cy="4229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016977" y="3665871"/>
                <a:ext cx="564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6110111" y="3364142"/>
              <a:ext cx="174272" cy="30948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110111" y="3364142"/>
                <a:ext cx="174272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271411" y="5462149"/>
              <a:ext cx="88900" cy="54071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271411" y="5462149"/>
                <a:ext cx="88900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298222" y="5646852"/>
              <a:ext cx="197555" cy="24674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298222" y="5646852"/>
                <a:ext cx="19755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529644" y="5756475"/>
              <a:ext cx="33867" cy="56856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529644" y="5756475"/>
                <a:ext cx="33867" cy="568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569155" y="5690560"/>
              <a:ext cx="105304" cy="17483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569155" y="5690560"/>
                <a:ext cx="1053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797226" y="5600324"/>
              <a:ext cx="176212" cy="4511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797226" y="5600324"/>
                <a:ext cx="1762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781880" y="5746958"/>
              <a:ext cx="173920" cy="2256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781880" y="5746958"/>
                <a:ext cx="1739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2178755" y="5701840"/>
              <a:ext cx="2331156" cy="3947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178755" y="5701840"/>
                <a:ext cx="2331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2494844" y="5081462"/>
              <a:ext cx="129822" cy="40042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494844" y="5081462"/>
                <a:ext cx="1298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2654829" y="5256296"/>
              <a:ext cx="424215" cy="1691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654829" y="5256296"/>
                <a:ext cx="4242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2775302" y="5374731"/>
              <a:ext cx="142875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775302" y="5374731"/>
                <a:ext cx="14287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2765777" y="5053263"/>
              <a:ext cx="16934" cy="6062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765777" y="5053263"/>
                <a:ext cx="16934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2760133" y="4993340"/>
              <a:ext cx="101600" cy="15914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60133" y="4993340"/>
                <a:ext cx="101600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2878666" y="5087101"/>
              <a:ext cx="56445" cy="7895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8666" y="5087101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2980266" y="4943287"/>
              <a:ext cx="16934" cy="172014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80266" y="4943287"/>
                <a:ext cx="169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3048000" y="4916145"/>
              <a:ext cx="115711" cy="16954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048000" y="4916145"/>
                <a:ext cx="115711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3090333" y="4935356"/>
              <a:ext cx="64911" cy="22224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090333" y="4935356"/>
                <a:ext cx="64911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3203222" y="5194258"/>
              <a:ext cx="155222" cy="180473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203222" y="5194258"/>
                <a:ext cx="1552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3218744" y="5187208"/>
              <a:ext cx="108656" cy="22700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218744" y="5187208"/>
                <a:ext cx="1086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3386666" y="5199898"/>
              <a:ext cx="26282" cy="19739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386666" y="5199898"/>
                <a:ext cx="26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3476977" y="5216817"/>
              <a:ext cx="207434" cy="157915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476977" y="5216817"/>
                <a:ext cx="2074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3736622" y="5089921"/>
              <a:ext cx="155222" cy="375047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736622" y="5089921"/>
                <a:ext cx="15522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4007555" y="5111776"/>
              <a:ext cx="169333" cy="27793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4007555" y="5111776"/>
                <a:ext cx="169333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4021666" y="5107546"/>
              <a:ext cx="115711" cy="23616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021666" y="5107546"/>
                <a:ext cx="1157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4313766" y="5041983"/>
              <a:ext cx="88900" cy="36094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313766" y="5041983"/>
                <a:ext cx="889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4450115" y="5188618"/>
              <a:ext cx="364596" cy="3383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450115" y="5188618"/>
                <a:ext cx="36459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4506206" y="5335253"/>
              <a:ext cx="144816" cy="35812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506206" y="5335253"/>
                <a:ext cx="14481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4392788" y="5701840"/>
              <a:ext cx="825500" cy="1127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392788" y="5701840"/>
                <a:ext cx="8255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4526844" y="4900988"/>
              <a:ext cx="79022" cy="1409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26844" y="4900988"/>
                <a:ext cx="790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4617155" y="4979945"/>
              <a:ext cx="42333" cy="3665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617155" y="4979945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4744155" y="4729679"/>
              <a:ext cx="98778" cy="310894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744155" y="4729679"/>
                <a:ext cx="987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4916311" y="5101906"/>
              <a:ext cx="163689" cy="19104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916311" y="5101906"/>
                <a:ext cx="16368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4950177" y="5057140"/>
              <a:ext cx="104423" cy="29221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950177" y="5057140"/>
                <a:ext cx="104423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5136444" y="5077232"/>
              <a:ext cx="45156" cy="23546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136444" y="5077232"/>
                <a:ext cx="4515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5232400" y="5116710"/>
              <a:ext cx="220133" cy="15967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232400" y="5116710"/>
                <a:ext cx="220133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5429955" y="4951746"/>
              <a:ext cx="173567" cy="499123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9955" y="4951746"/>
                <a:ext cx="173567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5686248" y="4824146"/>
              <a:ext cx="138819" cy="14452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686248" y="4824146"/>
                <a:ext cx="13881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5734755" y="4830490"/>
              <a:ext cx="101600" cy="28481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734755" y="4830490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5113866" y="5673641"/>
              <a:ext cx="818445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113866" y="5673641"/>
                <a:ext cx="818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2398888" y="5946642"/>
              <a:ext cx="112889" cy="41787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398888" y="5946642"/>
                <a:ext cx="112889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2656769" y="6192503"/>
              <a:ext cx="594431" cy="3383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656769" y="6192503"/>
                <a:ext cx="59443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2894894" y="6299659"/>
              <a:ext cx="141817" cy="42580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894894" y="6299659"/>
                <a:ext cx="14181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2825044" y="5968320"/>
              <a:ext cx="87489" cy="12971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825044" y="5968320"/>
                <a:ext cx="874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2923822" y="6028949"/>
              <a:ext cx="59266" cy="70497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923822" y="6028949"/>
                <a:ext cx="5926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049940" y="5835080"/>
              <a:ext cx="94015" cy="23898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049940" y="5835080"/>
                <a:ext cx="940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136547" y="5865394"/>
              <a:ext cx="131586" cy="21995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36547" y="5865394"/>
                <a:ext cx="13158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335866" y="6067193"/>
              <a:ext cx="146756" cy="17888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335866" y="6067193"/>
                <a:ext cx="146756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344333" y="6039523"/>
              <a:ext cx="90311" cy="24603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344333" y="6039523"/>
                <a:ext cx="903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533422" y="6053623"/>
              <a:ext cx="39511" cy="20091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533422" y="6053623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3601155" y="6099446"/>
              <a:ext cx="197556" cy="1522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601155" y="6099446"/>
                <a:ext cx="1975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3812822" y="6012029"/>
              <a:ext cx="136172" cy="332748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812822" y="6012029"/>
                <a:ext cx="1361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3979333" y="5889892"/>
              <a:ext cx="115711" cy="127777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3979333" y="5889892"/>
                <a:ext cx="1157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4270022" y="6074067"/>
              <a:ext cx="177800" cy="242512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270022" y="6074067"/>
                <a:ext cx="1778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4252206" y="6079707"/>
              <a:ext cx="108127" cy="242511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252206" y="6079707"/>
                <a:ext cx="10812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4534781" y="6016259"/>
              <a:ext cx="133174" cy="33415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4781" y="6016259"/>
                <a:ext cx="13317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4734277" y="6169944"/>
              <a:ext cx="388056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734277" y="6169944"/>
                <a:ext cx="3880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4814005" y="6305299"/>
              <a:ext cx="155928" cy="321469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814005" y="6305299"/>
                <a:ext cx="1559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4769555" y="5934482"/>
              <a:ext cx="77082" cy="12037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69555" y="5934482"/>
                <a:ext cx="77082" cy="120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4848577" y="5989470"/>
              <a:ext cx="36689" cy="5639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48577" y="5989470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4910666" y="5859755"/>
              <a:ext cx="143934" cy="21801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910666" y="5859755"/>
                <a:ext cx="143934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5034844" y="5809172"/>
              <a:ext cx="127882" cy="26489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5034844" y="5809172"/>
                <a:ext cx="12788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5167488" y="6045868"/>
              <a:ext cx="177800" cy="20585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167488" y="6045868"/>
                <a:ext cx="1778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5207705" y="6019784"/>
              <a:ext cx="83962" cy="24885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5207705" y="6019784"/>
                <a:ext cx="8396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5387622" y="6028949"/>
              <a:ext cx="59266" cy="24533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5387622" y="6028949"/>
                <a:ext cx="5926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5504744" y="6090986"/>
              <a:ext cx="222250" cy="15033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504744" y="6090986"/>
                <a:ext cx="222250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5712177" y="6030887"/>
              <a:ext cx="203200" cy="35900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712177" y="6030887"/>
                <a:ext cx="20320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5921022" y="5703250"/>
              <a:ext cx="324555" cy="4370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921022" y="5703250"/>
                <a:ext cx="3245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6773509" y="259430"/>
              <a:ext cx="208668" cy="18611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773509" y="259430"/>
                <a:ext cx="20866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7040738" y="239515"/>
              <a:ext cx="150284" cy="215899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040738" y="239515"/>
                <a:ext cx="150284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7349066" y="150512"/>
              <a:ext cx="39511" cy="446602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349066" y="150512"/>
                <a:ext cx="39511" cy="446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7270044" y="87240"/>
              <a:ext cx="129822" cy="16655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270044" y="87240"/>
                <a:ext cx="129822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7439377" y="107156"/>
              <a:ext cx="125589" cy="118436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439377" y="107156"/>
                <a:ext cx="1255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81" name="墨迹 180"/>
              <p14:cNvContentPartPr/>
              <p14:nvPr/>
            </p14:nvContentPartPr>
            <p14:xfrm>
              <a:off x="8222191" y="4598730"/>
              <a:ext cx="114653" cy="118964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8222191" y="4598730"/>
                <a:ext cx="114653" cy="118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8058502" y="4810751"/>
              <a:ext cx="283987" cy="1691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8058502" y="4810751"/>
                <a:ext cx="28398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8104716" y="4754353"/>
              <a:ext cx="178506" cy="1691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8104716" y="4754353"/>
                <a:ext cx="1785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8015111" y="4657419"/>
              <a:ext cx="237066" cy="348434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8015111" y="4657419"/>
                <a:ext cx="237066" cy="348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8157633" y="4849172"/>
              <a:ext cx="30515" cy="210436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8157633" y="4849172"/>
                <a:ext cx="30515" cy="210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8188501" y="4844590"/>
              <a:ext cx="156809" cy="234757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8188501" y="4844590"/>
                <a:ext cx="15680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8389584" y="4802997"/>
              <a:ext cx="43216" cy="226825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8389584" y="4802997"/>
                <a:ext cx="43216" cy="22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8517466" y="4649136"/>
              <a:ext cx="163689" cy="469513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8517466" y="4649136"/>
                <a:ext cx="163689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8393994" y="4736024"/>
              <a:ext cx="202494" cy="337859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8393994" y="4736024"/>
                <a:ext cx="202494" cy="337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8856133" y="4895348"/>
              <a:ext cx="50800" cy="42299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8856133" y="4895348"/>
                <a:ext cx="508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8822266" y="5013784"/>
              <a:ext cx="50800" cy="59218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8822266" y="5013784"/>
                <a:ext cx="508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9516533" y="4656361"/>
              <a:ext cx="254000" cy="34755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9516533" y="4656361"/>
                <a:ext cx="254000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4" name="墨迹 263"/>
              <p14:cNvContentPartPr/>
              <p14:nvPr/>
            </p14:nvContentPartPr>
            <p14:xfrm>
              <a:off x="9855200" y="4818682"/>
              <a:ext cx="351190" cy="25996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9855200" y="4818682"/>
                <a:ext cx="351190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5" name="墨迹 264"/>
              <p14:cNvContentPartPr/>
              <p14:nvPr/>
            </p14:nvContentPartPr>
            <p14:xfrm>
              <a:off x="10329509" y="4827670"/>
              <a:ext cx="178329" cy="22560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10329509" y="4827670"/>
                <a:ext cx="17832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6" name="墨迹 265"/>
              <p14:cNvContentPartPr/>
              <p14:nvPr/>
            </p14:nvContentPartPr>
            <p14:xfrm>
              <a:off x="10327922" y="4929187"/>
              <a:ext cx="198966" cy="564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10327922" y="4929187"/>
                <a:ext cx="1989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7" name="墨迹 266"/>
              <p14:cNvContentPartPr/>
              <p14:nvPr/>
            </p14:nvContentPartPr>
            <p14:xfrm>
              <a:off x="10603088" y="4739549"/>
              <a:ext cx="132644" cy="305254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10603088" y="4739549"/>
                <a:ext cx="132644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8" name="墨迹 267"/>
              <p14:cNvContentPartPr/>
              <p14:nvPr/>
            </p14:nvContentPartPr>
            <p14:xfrm>
              <a:off x="10773832" y="4793832"/>
              <a:ext cx="196145" cy="20867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10773832" y="4793832"/>
                <a:ext cx="1961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69" name="墨迹 268"/>
              <p14:cNvContentPartPr/>
              <p14:nvPr/>
            </p14:nvContentPartPr>
            <p14:xfrm>
              <a:off x="10778067" y="4696545"/>
              <a:ext cx="406400" cy="686646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10778067" y="4696545"/>
                <a:ext cx="406400" cy="686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0" name="墨迹 269"/>
              <p14:cNvContentPartPr/>
              <p14:nvPr/>
            </p14:nvContentPartPr>
            <p14:xfrm>
              <a:off x="11068755" y="5115301"/>
              <a:ext cx="66323" cy="71907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1068755" y="5115301"/>
                <a:ext cx="6632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1" name="墨迹 270"/>
              <p14:cNvContentPartPr/>
              <p14:nvPr/>
            </p14:nvContentPartPr>
            <p14:xfrm>
              <a:off x="9526234" y="5381781"/>
              <a:ext cx="159632" cy="294680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9526234" y="5381781"/>
                <a:ext cx="15963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2" name="墨迹 271"/>
              <p14:cNvContentPartPr/>
              <p14:nvPr/>
            </p14:nvContentPartPr>
            <p14:xfrm>
              <a:off x="9706327" y="5560845"/>
              <a:ext cx="146050" cy="140995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9706327" y="5560845"/>
                <a:ext cx="1460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3" name="墨迹 272"/>
              <p14:cNvContentPartPr/>
              <p14:nvPr/>
            </p14:nvContentPartPr>
            <p14:xfrm>
              <a:off x="10021005" y="5428309"/>
              <a:ext cx="116417" cy="518862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10021005" y="5428309"/>
                <a:ext cx="116417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4" name="墨迹 273"/>
              <p14:cNvContentPartPr/>
              <p14:nvPr/>
            </p14:nvContentPartPr>
            <p14:xfrm>
              <a:off x="10133718" y="5384601"/>
              <a:ext cx="195615" cy="286220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10133718" y="5384601"/>
                <a:ext cx="19561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5" name="墨迹 274"/>
              <p14:cNvContentPartPr/>
              <p14:nvPr/>
            </p14:nvContentPartPr>
            <p14:xfrm>
              <a:off x="10319278" y="5334548"/>
              <a:ext cx="255587" cy="384211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10319278" y="5334548"/>
                <a:ext cx="255587" cy="384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6" name="墨迹 275"/>
              <p14:cNvContentPartPr/>
              <p14:nvPr/>
            </p14:nvContentPartPr>
            <p14:xfrm>
              <a:off x="10461977" y="5618653"/>
              <a:ext cx="25400" cy="291860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0461977" y="5618653"/>
                <a:ext cx="25400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7" name="墨迹 276"/>
              <p14:cNvContentPartPr/>
              <p14:nvPr/>
            </p14:nvContentPartPr>
            <p14:xfrm>
              <a:off x="10726385" y="5532646"/>
              <a:ext cx="140935" cy="67678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10726385" y="5532646"/>
                <a:ext cx="14093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8" name="墨迹 277"/>
              <p14:cNvContentPartPr/>
              <p14:nvPr/>
            </p14:nvContentPartPr>
            <p14:xfrm>
              <a:off x="10701867" y="5639802"/>
              <a:ext cx="177800" cy="22559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0701867" y="5639802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79" name="墨迹 278"/>
              <p14:cNvContentPartPr/>
              <p14:nvPr/>
            </p14:nvContentPartPr>
            <p14:xfrm>
              <a:off x="10930467" y="5444876"/>
              <a:ext cx="206022" cy="197746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0930467" y="5444876"/>
                <a:ext cx="206022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0" name="墨迹 279"/>
              <p14:cNvContentPartPr/>
              <p14:nvPr/>
            </p14:nvContentPartPr>
            <p14:xfrm>
              <a:off x="11012311" y="5498807"/>
              <a:ext cx="62089" cy="234052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11012311" y="5498807"/>
                <a:ext cx="620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1" name="墨迹 280"/>
              <p14:cNvContentPartPr/>
              <p14:nvPr/>
            </p14:nvContentPartPr>
            <p14:xfrm>
              <a:off x="10882488" y="5399582"/>
              <a:ext cx="412044" cy="668845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0882488" y="5399582"/>
                <a:ext cx="412044" cy="668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2" name="墨迹 281"/>
              <p14:cNvContentPartPr/>
              <p14:nvPr/>
            </p14:nvContentPartPr>
            <p14:xfrm>
              <a:off x="11142132" y="5820276"/>
              <a:ext cx="83256" cy="71907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1142132" y="5820276"/>
                <a:ext cx="83256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3" name="墨迹 282"/>
              <p14:cNvContentPartPr/>
              <p14:nvPr/>
            </p14:nvContentPartPr>
            <p14:xfrm>
              <a:off x="9486723" y="6098741"/>
              <a:ext cx="204788" cy="350373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9486723" y="6098741"/>
                <a:ext cx="204788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4" name="墨迹 283"/>
              <p14:cNvContentPartPr/>
              <p14:nvPr/>
            </p14:nvContentPartPr>
            <p14:xfrm>
              <a:off x="9675283" y="6339138"/>
              <a:ext cx="140406" cy="127777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9675283" y="6339138"/>
                <a:ext cx="14040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5" name="墨迹 284"/>
              <p14:cNvContentPartPr/>
              <p14:nvPr/>
            </p14:nvContentPartPr>
            <p14:xfrm>
              <a:off x="9914113" y="6294019"/>
              <a:ext cx="164394" cy="42299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9914113" y="6294019"/>
                <a:ext cx="16439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6" name="墨迹 285"/>
              <p14:cNvContentPartPr/>
              <p14:nvPr/>
            </p14:nvContentPartPr>
            <p14:xfrm>
              <a:off x="9900355" y="6378616"/>
              <a:ext cx="194734" cy="8460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9900355" y="6378616"/>
                <a:ext cx="19473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87" name="墨迹 286"/>
              <p14:cNvContentPartPr/>
              <p14:nvPr/>
            </p14:nvContentPartPr>
            <p14:xfrm>
              <a:off x="10176933" y="6301597"/>
              <a:ext cx="95956" cy="105923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10176933" y="6301597"/>
                <a:ext cx="95956" cy="105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88" name="墨迹 287"/>
              <p14:cNvContentPartPr/>
              <p14:nvPr/>
            </p14:nvContentPartPr>
            <p14:xfrm>
              <a:off x="10295466" y="6356057"/>
              <a:ext cx="39511" cy="42299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10295466" y="6356057"/>
                <a:ext cx="395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89" name="墨迹 288"/>
              <p14:cNvContentPartPr/>
              <p14:nvPr/>
            </p14:nvContentPartPr>
            <p14:xfrm>
              <a:off x="10408355" y="6316578"/>
              <a:ext cx="79023" cy="73318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10408355" y="6316578"/>
                <a:ext cx="7902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0" name="墨迹 289"/>
              <p14:cNvContentPartPr/>
              <p14:nvPr/>
            </p14:nvContentPartPr>
            <p14:xfrm>
              <a:off x="10498843" y="6209422"/>
              <a:ext cx="242535" cy="205853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10498843" y="6209422"/>
                <a:ext cx="24253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91" name="墨迹 290"/>
              <p14:cNvContentPartPr/>
              <p14:nvPr/>
            </p14:nvContentPartPr>
            <p14:xfrm>
              <a:off x="10767482" y="6307414"/>
              <a:ext cx="288044" cy="102926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10767482" y="6307414"/>
                <a:ext cx="288044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2" name="墨迹 291"/>
              <p14:cNvContentPartPr/>
              <p14:nvPr/>
            </p14:nvContentPartPr>
            <p14:xfrm>
              <a:off x="11060288" y="6228809"/>
              <a:ext cx="47977" cy="451536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11060288" y="6228809"/>
                <a:ext cx="47977" cy="4515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65080" y="953126"/>
              <a:ext cx="7409" cy="564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065080" y="953126"/>
                <a:ext cx="740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89377" y="191753"/>
              <a:ext cx="105834" cy="4793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089377" y="191753"/>
                <a:ext cx="10583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53747" y="270710"/>
              <a:ext cx="123825" cy="253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53747" y="270710"/>
                <a:ext cx="12382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26041" y="349667"/>
              <a:ext cx="352425" cy="3383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26041" y="349667"/>
                <a:ext cx="35242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6733" y="236871"/>
              <a:ext cx="172155" cy="29097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6733" y="236871"/>
                <a:ext cx="172155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21644" y="444310"/>
              <a:ext cx="22578" cy="15914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21644" y="444310"/>
                <a:ext cx="22578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061155" y="413115"/>
              <a:ext cx="107245" cy="2284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061155" y="413115"/>
                <a:ext cx="1072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272822" y="310189"/>
              <a:ext cx="23989" cy="20867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272822" y="310189"/>
                <a:ext cx="239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371600" y="208672"/>
              <a:ext cx="169333" cy="41241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371600" y="208672"/>
                <a:ext cx="169333" cy="412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346200" y="247446"/>
              <a:ext cx="93133" cy="1924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346200" y="247446"/>
                <a:ext cx="9313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343377" y="281990"/>
              <a:ext cx="141111" cy="2086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343377" y="281990"/>
                <a:ext cx="1411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399822" y="355307"/>
              <a:ext cx="124178" cy="10997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399822" y="355307"/>
                <a:ext cx="1241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413933" y="451184"/>
              <a:ext cx="40922" cy="5639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413933" y="451184"/>
                <a:ext cx="409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317625" y="547060"/>
              <a:ext cx="172508" cy="1868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317625" y="547060"/>
                <a:ext cx="172508" cy="1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988961" y="236871"/>
              <a:ext cx="136172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988961" y="236871"/>
                <a:ext cx="13617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050344" y="265070"/>
              <a:ext cx="32456" cy="32428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050344" y="265070"/>
                <a:ext cx="3245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173111" y="428625"/>
              <a:ext cx="360" cy="10997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173111" y="428625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310518" y="301729"/>
              <a:ext cx="82726" cy="16284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10518" y="301729"/>
                <a:ext cx="82726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401711" y="206910"/>
              <a:ext cx="160161" cy="35883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401711" y="206910"/>
                <a:ext cx="16016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222977" y="169194"/>
              <a:ext cx="228600" cy="3045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222977" y="169194"/>
                <a:ext cx="22860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550355" y="332748"/>
              <a:ext cx="5645" cy="12689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550355" y="332748"/>
                <a:ext cx="56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550355" y="360947"/>
              <a:ext cx="67733" cy="5639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550355" y="360947"/>
                <a:ext cx="677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612444" y="289744"/>
              <a:ext cx="221897" cy="22347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612444" y="289744"/>
                <a:ext cx="221897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928533" y="287629"/>
              <a:ext cx="138289" cy="225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928533" y="287629"/>
                <a:ext cx="1382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904368" y="394786"/>
              <a:ext cx="182209" cy="1409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04368" y="394786"/>
                <a:ext cx="18220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148843" y="214312"/>
              <a:ext cx="67557" cy="26084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148843" y="214312"/>
                <a:ext cx="67557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254852" y="242511"/>
              <a:ext cx="142170" cy="18329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254852" y="242511"/>
                <a:ext cx="14217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320822" y="90236"/>
              <a:ext cx="289278" cy="56680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20822" y="90236"/>
                <a:ext cx="289278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515555" y="422985"/>
              <a:ext cx="67733" cy="6767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515555" y="422985"/>
                <a:ext cx="67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192888" y="140995"/>
              <a:ext cx="169334" cy="27353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192888" y="140995"/>
                <a:ext cx="169334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362398" y="298909"/>
              <a:ext cx="104246" cy="13253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362398" y="298909"/>
                <a:ext cx="10424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599288" y="138880"/>
              <a:ext cx="101600" cy="44483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599288" y="138880"/>
                <a:ext cx="101600" cy="444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672666" y="194044"/>
              <a:ext cx="174978" cy="2106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672666" y="194044"/>
                <a:ext cx="174978" cy="210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717822" y="287629"/>
              <a:ext cx="121355" cy="11561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717822" y="287629"/>
                <a:ext cx="121355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921551" y="73317"/>
              <a:ext cx="197026" cy="31300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921551" y="73317"/>
                <a:ext cx="19702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025444" y="293269"/>
              <a:ext cx="47978" cy="32146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025444" y="293269"/>
                <a:ext cx="479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237111" y="265070"/>
              <a:ext cx="146756" cy="564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37111" y="265070"/>
                <a:ext cx="1467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213122" y="349667"/>
              <a:ext cx="165100" cy="169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213122" y="349667"/>
                <a:ext cx="1651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425671" y="176948"/>
              <a:ext cx="147284" cy="12760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425671" y="176948"/>
                <a:ext cx="14728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491111" y="174833"/>
              <a:ext cx="73378" cy="24251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491111" y="174833"/>
                <a:ext cx="7337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397977" y="112796"/>
              <a:ext cx="358423" cy="5837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397977" y="112796"/>
                <a:ext cx="358423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671733" y="417345"/>
              <a:ext cx="66322" cy="6767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671733" y="417345"/>
                <a:ext cx="663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501643" y="225592"/>
              <a:ext cx="150283" cy="16161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501643" y="225592"/>
                <a:ext cx="150283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690555" y="215722"/>
              <a:ext cx="162984" cy="20162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690555" y="215722"/>
                <a:ext cx="16298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724422" y="250442"/>
              <a:ext cx="90311" cy="16690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724422" y="250442"/>
                <a:ext cx="90311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939969" y="214312"/>
              <a:ext cx="120297" cy="19950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939969" y="214312"/>
                <a:ext cx="120297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947377" y="172013"/>
              <a:ext cx="216253" cy="25943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947377" y="172013"/>
                <a:ext cx="21625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320844" y="496302"/>
              <a:ext cx="852311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320844" y="496302"/>
                <a:ext cx="852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769577" y="609098"/>
              <a:ext cx="36689" cy="36376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769577" y="609098"/>
                <a:ext cx="3668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8269111" y="355307"/>
              <a:ext cx="152400" cy="15509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269111" y="355307"/>
                <a:ext cx="1524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8295216" y="381744"/>
              <a:ext cx="81139" cy="15121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295216" y="381744"/>
                <a:ext cx="81139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466666" y="381744"/>
              <a:ext cx="28222" cy="1201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466666" y="381744"/>
                <a:ext cx="28222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500533" y="306488"/>
              <a:ext cx="297039" cy="48308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500533" y="306488"/>
                <a:ext cx="297039" cy="483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681155" y="583719"/>
              <a:ext cx="67734" cy="7613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681155" y="583719"/>
                <a:ext cx="677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785577" y="468103"/>
              <a:ext cx="107245" cy="1973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785577" y="468103"/>
                <a:ext cx="1072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762294" y="547060"/>
              <a:ext cx="110772" cy="3665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762294" y="547060"/>
                <a:ext cx="11077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972550" y="380686"/>
              <a:ext cx="134761" cy="14945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972550" y="380686"/>
                <a:ext cx="13476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045222" y="431092"/>
              <a:ext cx="53622" cy="16390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045222" y="431092"/>
                <a:ext cx="53622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960555" y="322173"/>
              <a:ext cx="311856" cy="50687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960555" y="322173"/>
                <a:ext cx="311856" cy="506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177866" y="626018"/>
              <a:ext cx="56444" cy="7543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177866" y="626018"/>
                <a:ext cx="56444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889066" y="363414"/>
              <a:ext cx="163689" cy="19492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889066" y="363414"/>
                <a:ext cx="163689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914466" y="327108"/>
              <a:ext cx="239889" cy="24251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914466" y="327108"/>
                <a:ext cx="23988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146947" y="418755"/>
              <a:ext cx="135290" cy="2678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46947" y="418755"/>
                <a:ext cx="13529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115021" y="496302"/>
              <a:ext cx="177623" cy="1692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115021" y="496302"/>
                <a:ext cx="177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343444" y="400425"/>
              <a:ext cx="93133" cy="11914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343444" y="400425"/>
                <a:ext cx="93133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453511" y="468103"/>
              <a:ext cx="42333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53511" y="468103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79981" y="411705"/>
              <a:ext cx="102836" cy="8741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79981" y="411705"/>
                <a:ext cx="10283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57417" y="355307"/>
              <a:ext cx="203200" cy="21290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57417" y="355307"/>
                <a:ext cx="203200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80911" y="1218197"/>
              <a:ext cx="8466" cy="140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80911" y="1218197"/>
                <a:ext cx="8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27288" y="1209737"/>
              <a:ext cx="45156" cy="38914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7288" y="1209737"/>
                <a:ext cx="4515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116188" y="1296097"/>
              <a:ext cx="241300" cy="24074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16188" y="1296097"/>
                <a:ext cx="241300" cy="240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512711" y="1329230"/>
              <a:ext cx="5644" cy="1399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512711" y="1329230"/>
                <a:ext cx="5644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518355" y="1404310"/>
              <a:ext cx="47978" cy="1692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518355" y="1404310"/>
                <a:ext cx="47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586088" y="1257676"/>
              <a:ext cx="11289" cy="2960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586088" y="1257676"/>
                <a:ext cx="11289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636888" y="1286051"/>
              <a:ext cx="198262" cy="24515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636888" y="1286051"/>
                <a:ext cx="198262" cy="245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4711" y="1686300"/>
              <a:ext cx="16933" cy="39760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4711" y="1686300"/>
                <a:ext cx="16933" cy="39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131711" y="1813196"/>
              <a:ext cx="304800" cy="9376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31711" y="1813196"/>
                <a:ext cx="304800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452562" y="1739350"/>
              <a:ext cx="9349" cy="21484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452562" y="1739350"/>
                <a:ext cx="9349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557866" y="1724017"/>
              <a:ext cx="158045" cy="16602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557866" y="1724017"/>
                <a:ext cx="158045" cy="166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710266" y="1793457"/>
              <a:ext cx="62089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710266" y="1793457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772355" y="1651052"/>
              <a:ext cx="22578" cy="40183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772355" y="1651052"/>
                <a:ext cx="22578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849790" y="1765258"/>
              <a:ext cx="103187" cy="11279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849790" y="1765258"/>
                <a:ext cx="10318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899355" y="1763848"/>
              <a:ext cx="25400" cy="22982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899355" y="1763848"/>
                <a:ext cx="254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23925" y="2230013"/>
              <a:ext cx="204963" cy="16690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23925" y="2230013"/>
                <a:ext cx="204963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27288" y="2272840"/>
              <a:ext cx="45156" cy="23123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27288" y="2272840"/>
                <a:ext cx="451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89377" y="2419475"/>
              <a:ext cx="84667" cy="5075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89377" y="2419475"/>
                <a:ext cx="846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82511" y="2240411"/>
              <a:ext cx="108655" cy="49771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82511" y="2240411"/>
                <a:ext cx="108655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364191" y="2292579"/>
              <a:ext cx="248709" cy="20303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364191" y="2292579"/>
                <a:ext cx="24870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706562" y="2218733"/>
              <a:ext cx="133526" cy="34737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706562" y="2218733"/>
                <a:ext cx="133526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751894" y="2254511"/>
              <a:ext cx="113594" cy="28110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751894" y="2254511"/>
                <a:ext cx="113594" cy="281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919111" y="2312319"/>
              <a:ext cx="112889" cy="18893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919111" y="2312319"/>
                <a:ext cx="1128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041444" y="1714500"/>
              <a:ext cx="105040" cy="599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041444" y="1714500"/>
                <a:ext cx="105040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2065866" y="1415590"/>
              <a:ext cx="572911" cy="2255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2065866" y="1415590"/>
                <a:ext cx="572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2576688" y="1338043"/>
              <a:ext cx="196498" cy="23546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576688" y="1338043"/>
                <a:ext cx="196498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3090333" y="1257676"/>
              <a:ext cx="14111" cy="16919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3090333" y="1257676"/>
                <a:ext cx="14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3093155" y="1342272"/>
              <a:ext cx="90311" cy="1128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093155" y="1342272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3152422" y="1188235"/>
              <a:ext cx="31044" cy="44166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152422" y="1188235"/>
                <a:ext cx="31044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3234266" y="1343682"/>
              <a:ext cx="84667" cy="11420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234266" y="1343682"/>
                <a:ext cx="84667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3352800" y="1191408"/>
              <a:ext cx="173037" cy="26648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352800" y="1191408"/>
                <a:ext cx="173037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2873022" y="1714500"/>
              <a:ext cx="174978" cy="28481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873022" y="1714500"/>
                <a:ext cx="1749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3110088" y="1806146"/>
              <a:ext cx="112889" cy="1551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110088" y="1806146"/>
                <a:ext cx="112889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3078338" y="1889333"/>
              <a:ext cx="161573" cy="1692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078338" y="1889333"/>
                <a:ext cx="16157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3296355" y="1789932"/>
              <a:ext cx="67733" cy="117731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296355" y="1789932"/>
                <a:ext cx="67733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3386666" y="1844215"/>
              <a:ext cx="45156" cy="7613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386666" y="1844215"/>
                <a:ext cx="45156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3454400" y="1769135"/>
              <a:ext cx="73377" cy="22171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454400" y="1769135"/>
                <a:ext cx="73377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3582634" y="1782177"/>
              <a:ext cx="121532" cy="16073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3582634" y="1782177"/>
                <a:ext cx="12153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4126088" y="1032083"/>
              <a:ext cx="129823" cy="60909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126088" y="1032083"/>
                <a:ext cx="129823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4089400" y="1691940"/>
              <a:ext cx="42333" cy="97286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089400" y="1691940"/>
                <a:ext cx="42333" cy="972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4430888" y="1003884"/>
              <a:ext cx="180623" cy="308251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430888" y="1003884"/>
                <a:ext cx="180623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4611511" y="1201277"/>
              <a:ext cx="101600" cy="12266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611511" y="1201277"/>
                <a:ext cx="101600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5185127" y="1133600"/>
              <a:ext cx="58562" cy="11279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185127" y="1133600"/>
                <a:ext cx="5856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5254977" y="1184358"/>
              <a:ext cx="39512" cy="4229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254977" y="1184358"/>
                <a:ext cx="395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5363633" y="1127960"/>
              <a:ext cx="71967" cy="1032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363633" y="1127960"/>
                <a:ext cx="71967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5468055" y="1077202"/>
              <a:ext cx="119945" cy="16778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468055" y="1077202"/>
                <a:ext cx="119945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4408311" y="2004068"/>
              <a:ext cx="169333" cy="15033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408311" y="2004068"/>
                <a:ext cx="16933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4597400" y="1965471"/>
              <a:ext cx="68615" cy="23123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597400" y="1965471"/>
                <a:ext cx="6861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4724752" y="2064167"/>
              <a:ext cx="126648" cy="14663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724752" y="2064167"/>
                <a:ext cx="12664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5305777" y="1942030"/>
              <a:ext cx="95956" cy="20673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305777" y="1942030"/>
                <a:ext cx="95956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5463822" y="1945731"/>
              <a:ext cx="90311" cy="21431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463822" y="1945731"/>
                <a:ext cx="9031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5757333" y="1770897"/>
              <a:ext cx="82374" cy="9869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5757333" y="1770897"/>
                <a:ext cx="8237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5649383" y="1906253"/>
              <a:ext cx="178506" cy="26507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649383" y="1906253"/>
                <a:ext cx="178506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5842000" y="2021164"/>
              <a:ext cx="16933" cy="8389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5842000" y="2021164"/>
                <a:ext cx="16933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5904088" y="1844215"/>
              <a:ext cx="22578" cy="58090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5904088" y="1844215"/>
                <a:ext cx="22578" cy="580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5853288" y="1992260"/>
              <a:ext cx="101600" cy="3806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853288" y="1992260"/>
                <a:ext cx="101600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6022622" y="1866774"/>
              <a:ext cx="77081" cy="6203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022622" y="1866774"/>
                <a:ext cx="7708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5949244" y="1985210"/>
              <a:ext cx="237066" cy="20867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949244" y="1985210"/>
                <a:ext cx="2370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6259688" y="1920352"/>
              <a:ext cx="107244" cy="25379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259688" y="1920352"/>
                <a:ext cx="107244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7354711" y="1500187"/>
              <a:ext cx="33866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354711" y="1500187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4436533" y="2449612"/>
              <a:ext cx="79022" cy="15245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436533" y="2449612"/>
                <a:ext cx="79022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4560711" y="2520991"/>
              <a:ext cx="36689" cy="7613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4560711" y="2520991"/>
                <a:ext cx="366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4651022" y="2395329"/>
              <a:ext cx="39511" cy="25819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4651022" y="2395329"/>
                <a:ext cx="39511" cy="25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4726869" y="2416655"/>
              <a:ext cx="144286" cy="15509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4726869" y="2416655"/>
                <a:ext cx="14428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4772377" y="2405023"/>
              <a:ext cx="64911" cy="37539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4772377" y="2405023"/>
                <a:ext cx="64911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4867980" y="2509712"/>
              <a:ext cx="138642" cy="10891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4867980" y="2509712"/>
                <a:ext cx="138642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5043311" y="2436394"/>
              <a:ext cx="31044" cy="29609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5043311" y="2436394"/>
                <a:ext cx="31044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5875866" y="2489267"/>
              <a:ext cx="90311" cy="13042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875866" y="2489267"/>
                <a:ext cx="90311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6011333" y="2566110"/>
              <a:ext cx="28222" cy="8459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6011333" y="2566110"/>
                <a:ext cx="282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6090355" y="2430754"/>
              <a:ext cx="79022" cy="33274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6090355" y="2430754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6288440" y="2461773"/>
              <a:ext cx="120826" cy="177654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6288440" y="2461773"/>
                <a:ext cx="12082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6449836" y="2549190"/>
              <a:ext cx="142875" cy="16920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6449836" y="2549190"/>
                <a:ext cx="1428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6654800" y="2458953"/>
              <a:ext cx="88371" cy="12707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6654800" y="2458953"/>
                <a:ext cx="88371" cy="127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6756400" y="2509712"/>
              <a:ext cx="39511" cy="6203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6756400" y="2509712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6869288" y="2439214"/>
              <a:ext cx="62089" cy="107861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6869288" y="2439214"/>
                <a:ext cx="62089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6954308" y="2396916"/>
              <a:ext cx="81492" cy="17835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6954308" y="2396916"/>
                <a:ext cx="81492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7078133" y="2396916"/>
              <a:ext cx="107244" cy="14945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7078133" y="2396916"/>
                <a:ext cx="10724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7078133" y="2416655"/>
              <a:ext cx="67734" cy="13535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7078133" y="2416655"/>
                <a:ext cx="677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7270044" y="2329238"/>
              <a:ext cx="158044" cy="16355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7270044" y="2329238"/>
                <a:ext cx="1580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5869516" y="2690185"/>
              <a:ext cx="1614487" cy="9587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5869516" y="2690185"/>
                <a:ext cx="161448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6750050" y="2853740"/>
              <a:ext cx="206727" cy="14099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6750050" y="2853740"/>
                <a:ext cx="20672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7428088" y="2673266"/>
              <a:ext cx="133526" cy="1973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7428088" y="2673266"/>
                <a:ext cx="13352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7406922" y="2752223"/>
              <a:ext cx="156633" cy="1128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7406922" y="2752223"/>
                <a:ext cx="1566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7682088" y="2658461"/>
              <a:ext cx="109009" cy="14029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7682088" y="2658461"/>
                <a:ext cx="109009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7772400" y="2712745"/>
              <a:ext cx="39511" cy="7895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7772400" y="2712745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7885288" y="2616163"/>
              <a:ext cx="33867" cy="13888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7885288" y="2616163"/>
                <a:ext cx="33867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7981244" y="2597129"/>
              <a:ext cx="124178" cy="13817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7981244" y="2597129"/>
                <a:ext cx="1241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7958666" y="2568930"/>
              <a:ext cx="146756" cy="38350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7958666" y="2568930"/>
                <a:ext cx="1467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8101718" y="2701465"/>
              <a:ext cx="178682" cy="8248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8101718" y="2701465"/>
                <a:ext cx="178682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8319911" y="2650883"/>
              <a:ext cx="50800" cy="267714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8319911" y="2650883"/>
                <a:ext cx="50800" cy="267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9104488" y="1246396"/>
              <a:ext cx="28222" cy="20303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104488" y="1246396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9104488" y="1339453"/>
              <a:ext cx="98778" cy="4229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104488" y="1339453"/>
                <a:ext cx="987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9172222" y="1231591"/>
              <a:ext cx="38100" cy="30243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172222" y="1231591"/>
                <a:ext cx="38100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9239955" y="1261200"/>
              <a:ext cx="248356" cy="25872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239955" y="1261200"/>
                <a:ext cx="248356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9743722" y="1376111"/>
              <a:ext cx="571500" cy="2256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743722" y="1376111"/>
                <a:ext cx="5715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10272888" y="1274595"/>
              <a:ext cx="174977" cy="20021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272888" y="1274595"/>
                <a:ext cx="17497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10557932" y="1218197"/>
              <a:ext cx="53623" cy="193163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557932" y="1218197"/>
                <a:ext cx="53623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10583332" y="1302794"/>
              <a:ext cx="87489" cy="5075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583332" y="1302794"/>
                <a:ext cx="87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634132" y="1146994"/>
              <a:ext cx="84668" cy="46598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634132" y="1146994"/>
                <a:ext cx="84668" cy="465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718800" y="1370472"/>
              <a:ext cx="135467" cy="13535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718800" y="1370472"/>
                <a:ext cx="1354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9101313" y="1744108"/>
              <a:ext cx="93487" cy="10733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101313" y="1744108"/>
                <a:ext cx="93487" cy="107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9217377" y="1804736"/>
              <a:ext cx="28223" cy="8177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217377" y="1804736"/>
                <a:ext cx="2822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9282288" y="1731419"/>
              <a:ext cx="87489" cy="25749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9282288" y="1731419"/>
                <a:ext cx="87489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9420930" y="1748338"/>
              <a:ext cx="115359" cy="180474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420930" y="1748338"/>
                <a:ext cx="11535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10330744" y="1787817"/>
              <a:ext cx="93133" cy="13852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330744" y="1787817"/>
                <a:ext cx="93133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10447867" y="1827296"/>
              <a:ext cx="33867" cy="10433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447867" y="1827296"/>
                <a:ext cx="338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10521244" y="1756269"/>
              <a:ext cx="88370" cy="24586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521244" y="1756269"/>
                <a:ext cx="88370" cy="245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10669411" y="1782177"/>
              <a:ext cx="109537" cy="18611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0669411" y="1782177"/>
                <a:ext cx="10953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9273822" y="2349682"/>
              <a:ext cx="296333" cy="25520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273822" y="2349682"/>
                <a:ext cx="296333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9525000" y="2315138"/>
              <a:ext cx="93133" cy="555521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9525000" y="2315138"/>
                <a:ext cx="93133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9673696" y="2476578"/>
              <a:ext cx="136348" cy="11209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673696" y="2476578"/>
                <a:ext cx="136348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9742311" y="2450494"/>
              <a:ext cx="50800" cy="20021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742311" y="2450494"/>
                <a:ext cx="50800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9996311" y="2481513"/>
              <a:ext cx="392289" cy="84597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996311" y="2481513"/>
                <a:ext cx="3922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10495314" y="2413835"/>
              <a:ext cx="152930" cy="17483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0495314" y="2413835"/>
                <a:ext cx="15293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10649655" y="2413835"/>
              <a:ext cx="88900" cy="157915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0649655" y="2413835"/>
                <a:ext cx="889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10713155" y="2294166"/>
              <a:ext cx="94015" cy="483436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0713155" y="2294166"/>
                <a:ext cx="94015" cy="483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10809111" y="2517466"/>
              <a:ext cx="161219" cy="147340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0809111" y="2517466"/>
                <a:ext cx="16121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9273822" y="2972176"/>
              <a:ext cx="101600" cy="107156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9273822" y="2972176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9398000" y="3011654"/>
              <a:ext cx="39511" cy="98697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9398000" y="3011654"/>
                <a:ext cx="3951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9530644" y="2958781"/>
              <a:ext cx="19756" cy="13465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530644" y="2958781"/>
                <a:ext cx="19756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9609666" y="2920712"/>
              <a:ext cx="119239" cy="136061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9609666" y="2920712"/>
                <a:ext cx="119239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9632244" y="2908375"/>
              <a:ext cx="81844" cy="362710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9632244" y="2908375"/>
                <a:ext cx="81844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10398477" y="2983455"/>
              <a:ext cx="77611" cy="107156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0398477" y="2983455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10504311" y="3022934"/>
              <a:ext cx="28223" cy="67677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0504311" y="3022934"/>
                <a:ext cx="282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10638189" y="2929172"/>
              <a:ext cx="235832" cy="25167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0638189" y="2929172"/>
                <a:ext cx="235832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5" name="墨迹 194"/>
              <p14:cNvContentPartPr/>
              <p14:nvPr/>
            </p14:nvContentPartPr>
            <p14:xfrm>
              <a:off x="6530622" y="1531206"/>
              <a:ext cx="45155" cy="5921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6530622" y="1531206"/>
                <a:ext cx="451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6" name="墨迹 195"/>
              <p14:cNvContentPartPr/>
              <p14:nvPr/>
            </p14:nvContentPartPr>
            <p14:xfrm>
              <a:off x="1322211" y="3338763"/>
              <a:ext cx="43744" cy="367292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322211" y="3338763"/>
                <a:ext cx="4374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墨迹 196"/>
              <p14:cNvContentPartPr/>
              <p14:nvPr/>
            </p14:nvContentPartPr>
            <p14:xfrm>
              <a:off x="1345847" y="3288004"/>
              <a:ext cx="291041" cy="475154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345847" y="3288004"/>
                <a:ext cx="291041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8" name="墨迹 197"/>
              <p14:cNvContentPartPr/>
              <p14:nvPr/>
            </p14:nvContentPartPr>
            <p14:xfrm>
              <a:off x="1450622" y="3314088"/>
              <a:ext cx="33866" cy="44766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450622" y="3314088"/>
                <a:ext cx="33866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9" name="墨迹 198"/>
              <p14:cNvContentPartPr/>
              <p14:nvPr/>
            </p14:nvContentPartPr>
            <p14:xfrm>
              <a:off x="1315155" y="3311797"/>
              <a:ext cx="67733" cy="40694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315155" y="3311797"/>
                <a:ext cx="67733" cy="406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0" name="墨迹 199"/>
              <p14:cNvContentPartPr/>
              <p14:nvPr/>
            </p14:nvContentPartPr>
            <p14:xfrm>
              <a:off x="1349375" y="3282365"/>
              <a:ext cx="296862" cy="58935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349375" y="3282365"/>
                <a:ext cx="296862" cy="589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1" name="墨迹 200"/>
              <p14:cNvContentPartPr/>
              <p14:nvPr/>
            </p14:nvContentPartPr>
            <p14:xfrm>
              <a:off x="1857022" y="3233016"/>
              <a:ext cx="95955" cy="10292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857022" y="3233016"/>
                <a:ext cx="95955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2" name="墨迹 201"/>
              <p14:cNvContentPartPr/>
              <p14:nvPr/>
            </p14:nvContentPartPr>
            <p14:xfrm>
              <a:off x="1740605" y="3358326"/>
              <a:ext cx="294217" cy="362005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740605" y="3358326"/>
                <a:ext cx="294217" cy="362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3" name="墨迹 202"/>
              <p14:cNvContentPartPr/>
              <p14:nvPr/>
            </p14:nvContentPartPr>
            <p14:xfrm>
              <a:off x="2043288" y="3433053"/>
              <a:ext cx="11289" cy="187700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043288" y="3433053"/>
                <a:ext cx="112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4" name="墨迹 203"/>
              <p14:cNvContentPartPr/>
              <p14:nvPr/>
            </p14:nvContentPartPr>
            <p14:xfrm>
              <a:off x="2082800" y="3284480"/>
              <a:ext cx="19755" cy="835395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2082800" y="3284480"/>
                <a:ext cx="19755" cy="835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5" name="墨迹 204"/>
              <p14:cNvContentPartPr/>
              <p14:nvPr/>
            </p14:nvContentPartPr>
            <p14:xfrm>
              <a:off x="2041525" y="3468478"/>
              <a:ext cx="111830" cy="104336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2041525" y="3468478"/>
                <a:ext cx="11183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6" name="墨迹 205"/>
              <p14:cNvContentPartPr/>
              <p14:nvPr/>
            </p14:nvContentPartPr>
            <p14:xfrm>
              <a:off x="2190044" y="3288004"/>
              <a:ext cx="118533" cy="56398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2190044" y="3288004"/>
                <a:ext cx="1185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墨迹 206"/>
              <p14:cNvContentPartPr/>
              <p14:nvPr/>
            </p14:nvContentPartPr>
            <p14:xfrm>
              <a:off x="2144888" y="3402916"/>
              <a:ext cx="327378" cy="27705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2144888" y="3402916"/>
                <a:ext cx="327378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墨迹 207"/>
              <p14:cNvContentPartPr/>
              <p14:nvPr/>
            </p14:nvContentPartPr>
            <p14:xfrm>
              <a:off x="2463800" y="3304924"/>
              <a:ext cx="19755" cy="146635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2463800" y="3304924"/>
                <a:ext cx="197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9" name="墨迹 208"/>
              <p14:cNvContentPartPr/>
              <p14:nvPr/>
            </p14:nvContentPartPr>
            <p14:xfrm>
              <a:off x="2455333" y="3491037"/>
              <a:ext cx="16933" cy="169899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2455333" y="3491037"/>
                <a:ext cx="169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0" name="墨迹 209"/>
              <p14:cNvContentPartPr/>
              <p14:nvPr/>
            </p14:nvContentPartPr>
            <p14:xfrm>
              <a:off x="2537177" y="3226672"/>
              <a:ext cx="160867" cy="391261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2537177" y="3226672"/>
                <a:ext cx="160867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1" name="墨迹 210"/>
              <p14:cNvContentPartPr/>
              <p14:nvPr/>
            </p14:nvContentPartPr>
            <p14:xfrm>
              <a:off x="2737555" y="3528401"/>
              <a:ext cx="50800" cy="8953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2737555" y="3528401"/>
                <a:ext cx="50800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2" name="墨迹 211"/>
              <p14:cNvContentPartPr/>
              <p14:nvPr/>
            </p14:nvContentPartPr>
            <p14:xfrm>
              <a:off x="1607961" y="4023294"/>
              <a:ext cx="130527" cy="35178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607961" y="4023294"/>
                <a:ext cx="130527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3" name="墨迹 212"/>
              <p14:cNvContentPartPr/>
              <p14:nvPr/>
            </p14:nvContentPartPr>
            <p14:xfrm>
              <a:off x="1776588" y="4224212"/>
              <a:ext cx="170745" cy="16566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776588" y="4224212"/>
                <a:ext cx="17074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4" name="墨迹 213"/>
              <p14:cNvContentPartPr/>
              <p14:nvPr/>
            </p14:nvContentPartPr>
            <p14:xfrm>
              <a:off x="2723444" y="4039508"/>
              <a:ext cx="19756" cy="263661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2723444" y="4039508"/>
                <a:ext cx="1975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5" name="墨迹 214"/>
              <p14:cNvContentPartPr/>
              <p14:nvPr/>
            </p14:nvContentPartPr>
            <p14:xfrm>
              <a:off x="2743200" y="4128335"/>
              <a:ext cx="93133" cy="3383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743200" y="4128335"/>
                <a:ext cx="931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6" name="墨迹 215"/>
              <p14:cNvContentPartPr/>
              <p14:nvPr/>
            </p14:nvContentPartPr>
            <p14:xfrm>
              <a:off x="2844800" y="3955440"/>
              <a:ext cx="16933" cy="394434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2844800" y="3955440"/>
                <a:ext cx="16933" cy="394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7" name="墨迹 216"/>
              <p14:cNvContentPartPr/>
              <p14:nvPr/>
            </p14:nvContentPartPr>
            <p14:xfrm>
              <a:off x="2878666" y="4040037"/>
              <a:ext cx="297216" cy="274412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2878666" y="4040037"/>
                <a:ext cx="297216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8" name="墨迹 217"/>
              <p14:cNvContentPartPr/>
              <p14:nvPr/>
            </p14:nvContentPartPr>
            <p14:xfrm>
              <a:off x="3826933" y="3939402"/>
              <a:ext cx="335844" cy="27776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826933" y="3939402"/>
                <a:ext cx="335844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9" name="墨迹 218"/>
              <p14:cNvContentPartPr/>
              <p14:nvPr/>
            </p14:nvContentPartPr>
            <p14:xfrm>
              <a:off x="4148666" y="3856038"/>
              <a:ext cx="45156" cy="596586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148666" y="3856038"/>
                <a:ext cx="45156" cy="596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0" name="墨迹 219"/>
              <p14:cNvContentPartPr/>
              <p14:nvPr/>
            </p14:nvContentPartPr>
            <p14:xfrm>
              <a:off x="4213401" y="4023117"/>
              <a:ext cx="127176" cy="161616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4213401" y="4023117"/>
                <a:ext cx="12717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1" name="墨迹 220"/>
              <p14:cNvContentPartPr/>
              <p14:nvPr/>
            </p14:nvContentPartPr>
            <p14:xfrm>
              <a:off x="4286955" y="4062596"/>
              <a:ext cx="36689" cy="243393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286955" y="4062596"/>
                <a:ext cx="3668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2" name="墨迹 221"/>
              <p14:cNvContentPartPr/>
              <p14:nvPr/>
            </p14:nvContentPartPr>
            <p14:xfrm>
              <a:off x="4913136" y="3914023"/>
              <a:ext cx="347486" cy="315829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913136" y="3914023"/>
                <a:ext cx="34748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3" name="墨迹 222"/>
              <p14:cNvContentPartPr/>
              <p14:nvPr/>
            </p14:nvContentPartPr>
            <p14:xfrm>
              <a:off x="5311422" y="4074228"/>
              <a:ext cx="124178" cy="126014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311422" y="4074228"/>
                <a:ext cx="124178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4" name="墨迹 223"/>
              <p14:cNvContentPartPr/>
              <p14:nvPr/>
            </p14:nvContentPartPr>
            <p14:xfrm>
              <a:off x="5898444" y="3901509"/>
              <a:ext cx="39511" cy="218366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898444" y="3901509"/>
                <a:ext cx="39511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5" name="墨迹 224"/>
              <p14:cNvContentPartPr/>
              <p14:nvPr/>
            </p14:nvContentPartPr>
            <p14:xfrm>
              <a:off x="5915377" y="3970420"/>
              <a:ext cx="121356" cy="33839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915377" y="3970420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6" name="墨迹 225"/>
              <p14:cNvContentPartPr/>
              <p14:nvPr/>
            </p14:nvContentPartPr>
            <p14:xfrm>
              <a:off x="6000044" y="3826606"/>
              <a:ext cx="50800" cy="47656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6000044" y="3826606"/>
                <a:ext cx="50800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7" name="墨迹 226"/>
              <p14:cNvContentPartPr/>
              <p14:nvPr/>
            </p14:nvContentPartPr>
            <p14:xfrm>
              <a:off x="6062133" y="4000735"/>
              <a:ext cx="141111" cy="14451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6062133" y="4000735"/>
                <a:ext cx="141111" cy="144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8" name="墨迹 227"/>
              <p14:cNvContentPartPr/>
              <p14:nvPr/>
            </p14:nvContentPartPr>
            <p14:xfrm>
              <a:off x="6381750" y="3831893"/>
              <a:ext cx="115005" cy="321821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6381750" y="3831893"/>
                <a:ext cx="115005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9" name="墨迹 228"/>
              <p14:cNvContentPartPr/>
              <p14:nvPr/>
            </p14:nvContentPartPr>
            <p14:xfrm>
              <a:off x="6496755" y="3837180"/>
              <a:ext cx="50800" cy="306665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6496755" y="3837180"/>
                <a:ext cx="50800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0" name="墨迹 229"/>
              <p14:cNvContentPartPr/>
              <p14:nvPr/>
            </p14:nvContentPartPr>
            <p14:xfrm>
              <a:off x="6431844" y="3995800"/>
              <a:ext cx="115711" cy="64857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6431844" y="3995800"/>
                <a:ext cx="115711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1" name="墨迹 230"/>
              <p14:cNvContentPartPr/>
              <p14:nvPr/>
            </p14:nvContentPartPr>
            <p14:xfrm>
              <a:off x="6615288" y="3930942"/>
              <a:ext cx="160867" cy="213784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6615288" y="3930942"/>
                <a:ext cx="160867" cy="213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2" name="墨迹 231"/>
              <p14:cNvContentPartPr/>
              <p14:nvPr/>
            </p14:nvContentPartPr>
            <p14:xfrm>
              <a:off x="1518355" y="4660415"/>
              <a:ext cx="73378" cy="13553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518355" y="4660415"/>
                <a:ext cx="73378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3" name="墨迹 232"/>
              <p14:cNvContentPartPr/>
              <p14:nvPr/>
            </p14:nvContentPartPr>
            <p14:xfrm>
              <a:off x="1631244" y="4716813"/>
              <a:ext cx="56444" cy="5164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631244" y="4716813"/>
                <a:ext cx="56444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4" name="墨迹 233"/>
              <p14:cNvContentPartPr/>
              <p14:nvPr/>
            </p14:nvContentPartPr>
            <p14:xfrm>
              <a:off x="1778000" y="4641557"/>
              <a:ext cx="66322" cy="112796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778000" y="4641557"/>
                <a:ext cx="663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5" name="墨迹 234"/>
              <p14:cNvContentPartPr/>
              <p14:nvPr/>
            </p14:nvContentPartPr>
            <p14:xfrm>
              <a:off x="1899355" y="4568240"/>
              <a:ext cx="174978" cy="228412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899355" y="4568240"/>
                <a:ext cx="1749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6" name="墨迹 235"/>
              <p14:cNvContentPartPr/>
              <p14:nvPr/>
            </p14:nvContentPartPr>
            <p14:xfrm>
              <a:off x="2808111" y="4393406"/>
              <a:ext cx="151694" cy="384916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2808111" y="4393406"/>
                <a:ext cx="151694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7" name="墨迹 236"/>
              <p14:cNvContentPartPr/>
              <p14:nvPr/>
            </p14:nvContentPartPr>
            <p14:xfrm>
              <a:off x="2819400" y="4396930"/>
              <a:ext cx="256822" cy="265776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819400" y="4396930"/>
                <a:ext cx="256822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8" name="墨迹 237"/>
              <p14:cNvContentPartPr/>
              <p14:nvPr/>
            </p14:nvContentPartPr>
            <p14:xfrm>
              <a:off x="2709333" y="4799472"/>
              <a:ext cx="90311" cy="14099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709333" y="4799472"/>
                <a:ext cx="903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39" name="墨迹 238"/>
              <p14:cNvContentPartPr/>
              <p14:nvPr/>
            </p14:nvContentPartPr>
            <p14:xfrm>
              <a:off x="2816577" y="4838950"/>
              <a:ext cx="67734" cy="73317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816577" y="4838950"/>
                <a:ext cx="6773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0" name="墨迹 239"/>
              <p14:cNvContentPartPr/>
              <p14:nvPr/>
            </p14:nvContentPartPr>
            <p14:xfrm>
              <a:off x="2991555" y="4700246"/>
              <a:ext cx="73378" cy="25326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991555" y="4700246"/>
                <a:ext cx="73378" cy="253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1" name="墨迹 240"/>
              <p14:cNvContentPartPr/>
              <p14:nvPr/>
            </p14:nvContentPartPr>
            <p14:xfrm>
              <a:off x="3111500" y="4743073"/>
              <a:ext cx="111477" cy="229294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3111500" y="4743073"/>
                <a:ext cx="111477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2" name="墨迹 241"/>
              <p14:cNvContentPartPr/>
              <p14:nvPr/>
            </p14:nvContentPartPr>
            <p14:xfrm>
              <a:off x="3880379" y="4731794"/>
              <a:ext cx="86254" cy="124075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880379" y="4731794"/>
                <a:ext cx="8625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3" name="墨迹 242"/>
              <p14:cNvContentPartPr/>
              <p14:nvPr/>
            </p14:nvContentPartPr>
            <p14:xfrm>
              <a:off x="3996266" y="4805111"/>
              <a:ext cx="53622" cy="45119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996266" y="4805111"/>
                <a:ext cx="536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4" name="墨迹 243"/>
              <p14:cNvContentPartPr/>
              <p14:nvPr/>
            </p14:nvContentPartPr>
            <p14:xfrm>
              <a:off x="4109155" y="4658476"/>
              <a:ext cx="115711" cy="248152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4109155" y="4658476"/>
                <a:ext cx="115711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5" name="墨迹 244"/>
              <p14:cNvContentPartPr/>
              <p14:nvPr/>
            </p14:nvContentPartPr>
            <p14:xfrm>
              <a:off x="4267200" y="4570355"/>
              <a:ext cx="112888" cy="29432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4267200" y="4570355"/>
                <a:ext cx="112888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6" name="墨迹 245"/>
              <p14:cNvContentPartPr/>
              <p14:nvPr/>
            </p14:nvContentPartPr>
            <p14:xfrm>
              <a:off x="5051777" y="4604017"/>
              <a:ext cx="88900" cy="16496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051777" y="4604017"/>
                <a:ext cx="8890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7" name="墨迹 246"/>
              <p14:cNvContentPartPr/>
              <p14:nvPr/>
            </p14:nvContentPartPr>
            <p14:xfrm>
              <a:off x="5187244" y="4675396"/>
              <a:ext cx="47978" cy="6767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187244" y="4675396"/>
                <a:ext cx="479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8" name="墨迹 247"/>
              <p14:cNvContentPartPr/>
              <p14:nvPr/>
            </p14:nvContentPartPr>
            <p14:xfrm>
              <a:off x="5305777" y="4551320"/>
              <a:ext cx="22578" cy="200213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5305777" y="4551320"/>
                <a:ext cx="225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49" name="墨迹 248"/>
              <p14:cNvContentPartPr/>
              <p14:nvPr/>
            </p14:nvContentPartPr>
            <p14:xfrm>
              <a:off x="5396088" y="4524531"/>
              <a:ext cx="146756" cy="164964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5396088" y="4524531"/>
                <a:ext cx="1467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0" name="墨迹 249"/>
              <p14:cNvContentPartPr/>
              <p14:nvPr/>
            </p14:nvContentPartPr>
            <p14:xfrm>
              <a:off x="5438422" y="4525589"/>
              <a:ext cx="64911" cy="39513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5438422" y="4525589"/>
                <a:ext cx="64911" cy="395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1" name="墨迹 250"/>
              <p14:cNvContentPartPr/>
              <p14:nvPr/>
            </p14:nvContentPartPr>
            <p14:xfrm>
              <a:off x="5796844" y="4569650"/>
              <a:ext cx="88371" cy="16884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5796844" y="4569650"/>
                <a:ext cx="88371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2" name="墨迹 251"/>
              <p14:cNvContentPartPr/>
              <p14:nvPr/>
            </p14:nvContentPartPr>
            <p14:xfrm>
              <a:off x="5904088" y="4618998"/>
              <a:ext cx="53622" cy="81777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5904088" y="4618998"/>
                <a:ext cx="5362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6048022" y="4431298"/>
              <a:ext cx="125059" cy="292565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048022" y="4431298"/>
                <a:ext cx="125059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6499577" y="4446455"/>
              <a:ext cx="203729" cy="154213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6499577" y="4446455"/>
                <a:ext cx="203729" cy="154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6584244" y="4500562"/>
              <a:ext cx="93133" cy="225592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584244" y="4500562"/>
                <a:ext cx="931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6677377" y="4624638"/>
              <a:ext cx="53623" cy="76137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6677377" y="4624638"/>
                <a:ext cx="5362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6728177" y="4400456"/>
              <a:ext cx="152400" cy="545651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6728177" y="4400456"/>
                <a:ext cx="152400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3097388" y="5175223"/>
              <a:ext cx="176389" cy="365883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3097388" y="5175223"/>
                <a:ext cx="176389" cy="365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3345038" y="5239376"/>
              <a:ext cx="244828" cy="344028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3345038" y="5239376"/>
                <a:ext cx="24482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3455811" y="5423727"/>
              <a:ext cx="49389" cy="32782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3455811" y="5423727"/>
                <a:ext cx="49389" cy="32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3790597" y="5386011"/>
              <a:ext cx="137936" cy="47938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3790597" y="5386011"/>
                <a:ext cx="13793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3763962" y="5448049"/>
              <a:ext cx="192793" cy="28199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3763962" y="5448049"/>
                <a:ext cx="1927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3973688" y="5233736"/>
              <a:ext cx="169334" cy="648578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3973688" y="5233736"/>
                <a:ext cx="169334" cy="64857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641350"/>
            <a:ext cx="7402830" cy="16262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38200" y="1364832"/>
              <a:ext cx="7035800" cy="9023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38200" y="1364832"/>
                <a:ext cx="70358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87537" y="2839640"/>
              <a:ext cx="8996" cy="197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87537" y="2839640"/>
                <a:ext cx="899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406877" y="1161799"/>
              <a:ext cx="173567" cy="112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406877" y="1161799"/>
                <a:ext cx="1735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659466" y="1111041"/>
              <a:ext cx="99660" cy="1201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659466" y="1111041"/>
                <a:ext cx="99660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817511" y="1144879"/>
              <a:ext cx="50800" cy="3947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817511" y="1144879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13466" y="1105401"/>
              <a:ext cx="45156" cy="8671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13466" y="1105401"/>
                <a:ext cx="45156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032000" y="1054643"/>
              <a:ext cx="118533" cy="1170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32000" y="1054643"/>
                <a:ext cx="118533" cy="11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037644" y="1047240"/>
              <a:ext cx="112889" cy="28375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037644" y="1047240"/>
                <a:ext cx="11288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53430" y="1156159"/>
              <a:ext cx="147814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53430" y="1156159"/>
                <a:ext cx="1478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822222" y="1092006"/>
              <a:ext cx="22578" cy="1854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822222" y="1092006"/>
                <a:ext cx="22578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940755" y="1150519"/>
              <a:ext cx="56445" cy="789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40755" y="1150519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025422" y="1178718"/>
              <a:ext cx="56444" cy="451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025422" y="1178718"/>
                <a:ext cx="564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32666" y="1122320"/>
              <a:ext cx="73378" cy="9235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32666" y="1122320"/>
                <a:ext cx="73378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39911" y="1105401"/>
              <a:ext cx="13546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39911" y="1105401"/>
                <a:ext cx="1354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74911" y="1111041"/>
              <a:ext cx="129822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74911" y="1111041"/>
                <a:ext cx="12982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14422" y="1043363"/>
              <a:ext cx="36689" cy="16073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14422" y="1043363"/>
                <a:ext cx="36689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065411" y="1080022"/>
              <a:ext cx="60677" cy="6838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65411" y="1080022"/>
                <a:ext cx="60677" cy="68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188177" y="1139240"/>
              <a:ext cx="14111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88177" y="1139240"/>
                <a:ext cx="14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72844" y="1094121"/>
              <a:ext cx="60678" cy="676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72844" y="1094121"/>
                <a:ext cx="606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419600" y="1037723"/>
              <a:ext cx="115711" cy="1071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19600" y="1037723"/>
                <a:ext cx="1157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430888" y="1050941"/>
              <a:ext cx="112889" cy="20955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430888" y="1050941"/>
                <a:ext cx="1128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625600" y="2363077"/>
              <a:ext cx="143933" cy="282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625600" y="2363077"/>
                <a:ext cx="143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85244" y="2308089"/>
              <a:ext cx="79022" cy="9622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85244" y="2308089"/>
                <a:ext cx="79022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975555" y="2363077"/>
              <a:ext cx="39511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975555" y="2363077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094088" y="2250281"/>
              <a:ext cx="166512" cy="24039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094088" y="2250281"/>
                <a:ext cx="166512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2901950" y="2340518"/>
              <a:ext cx="131938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901950" y="2340518"/>
                <a:ext cx="131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070577" y="2301039"/>
              <a:ext cx="77082" cy="9904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070577" y="2301039"/>
                <a:ext cx="77082" cy="99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3160888" y="2329238"/>
              <a:ext cx="56445" cy="366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60888" y="2329238"/>
                <a:ext cx="5644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3290711" y="2205162"/>
              <a:ext cx="22577" cy="16567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290711" y="2205162"/>
                <a:ext cx="22577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3375377" y="2218381"/>
              <a:ext cx="107245" cy="1164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375377" y="2218381"/>
                <a:ext cx="107245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364088" y="2205162"/>
              <a:ext cx="124178" cy="25379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364088" y="2205162"/>
                <a:ext cx="1241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318000" y="2247461"/>
              <a:ext cx="132644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18000" y="2247461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380088" y="2143125"/>
              <a:ext cx="45156" cy="22559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80088" y="2143125"/>
                <a:ext cx="451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526844" y="2233361"/>
              <a:ext cx="62089" cy="12742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526844" y="2233361"/>
                <a:ext cx="62089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94577" y="2267200"/>
              <a:ext cx="366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94577" y="2267200"/>
                <a:ext cx="36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684888" y="2175730"/>
              <a:ext cx="28223" cy="14222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684888" y="2175730"/>
                <a:ext cx="28223" cy="142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758266" y="2171324"/>
              <a:ext cx="107245" cy="13341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758266" y="2171324"/>
                <a:ext cx="107245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735688" y="2145944"/>
              <a:ext cx="135467" cy="3524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735688" y="2145944"/>
                <a:ext cx="135467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445125" y="2210802"/>
              <a:ext cx="128763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445125" y="2210802"/>
                <a:ext cx="12876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497688" y="2135898"/>
              <a:ext cx="50800" cy="2074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497688" y="2135898"/>
                <a:ext cx="50800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635272" y="2178373"/>
              <a:ext cx="76905" cy="14258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635272" y="2178373"/>
                <a:ext cx="76905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717822" y="2227722"/>
              <a:ext cx="33866" cy="874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717822" y="2227722"/>
                <a:ext cx="33866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757333" y="2109286"/>
              <a:ext cx="112889" cy="24815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757333" y="2109286"/>
                <a:ext cx="1128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870222" y="2172733"/>
              <a:ext cx="87488" cy="2678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870222" y="2172733"/>
                <a:ext cx="8748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949244" y="2009708"/>
              <a:ext cx="146756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949244" y="2009708"/>
                <a:ext cx="146756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3777" y="3007424"/>
              <a:ext cx="172156" cy="32376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3777" y="3007424"/>
                <a:ext cx="172156" cy="323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91822" y="3011654"/>
              <a:ext cx="259468" cy="6429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91822" y="3011654"/>
                <a:ext cx="259468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764594" y="3106121"/>
              <a:ext cx="81139" cy="15544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764594" y="3106121"/>
                <a:ext cx="81139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896533" y="3180848"/>
              <a:ext cx="39511" cy="6203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896533" y="3180848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2032000" y="2943976"/>
              <a:ext cx="110948" cy="29485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2032000" y="2943976"/>
                <a:ext cx="110948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164468" y="2986275"/>
              <a:ext cx="169509" cy="27917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164468" y="2986275"/>
                <a:ext cx="16950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088922" y="3000375"/>
              <a:ext cx="103893" cy="1882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088922" y="3000375"/>
                <a:ext cx="10389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228622" y="3056773"/>
              <a:ext cx="45155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228622" y="3056773"/>
                <a:ext cx="45155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298295" y="2911548"/>
              <a:ext cx="147638" cy="31248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298295" y="2911548"/>
                <a:ext cx="147638" cy="312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513666" y="2777074"/>
              <a:ext cx="130705" cy="36429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513666" y="2777074"/>
                <a:ext cx="130705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573940" y="2949616"/>
              <a:ext cx="80786" cy="15580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573940" y="2949616"/>
                <a:ext cx="80786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673600" y="3006014"/>
              <a:ext cx="56444" cy="592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673600" y="3006014"/>
                <a:ext cx="564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831644" y="2837525"/>
              <a:ext cx="33867" cy="17976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31644" y="2837525"/>
                <a:ext cx="33867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921955" y="2801219"/>
              <a:ext cx="129822" cy="17518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921955" y="2801219"/>
                <a:ext cx="129822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919133" y="2824483"/>
              <a:ext cx="110067" cy="36764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919133" y="2824483"/>
                <a:ext cx="110067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606873" y="2798751"/>
              <a:ext cx="86960" cy="15245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606873" y="2798751"/>
                <a:ext cx="86960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706533" y="2887579"/>
              <a:ext cx="39511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706533" y="2887579"/>
                <a:ext cx="395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822244" y="2663925"/>
              <a:ext cx="217311" cy="29309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22244" y="2663925"/>
                <a:ext cx="217311" cy="293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900355" y="200212"/>
              <a:ext cx="90312" cy="36658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00355" y="200212"/>
                <a:ext cx="9031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028413" y="235285"/>
              <a:ext cx="374297" cy="2976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028413" y="235285"/>
                <a:ext cx="374297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49467" y="298909"/>
              <a:ext cx="115711" cy="17342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49467" y="298909"/>
                <a:ext cx="1157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31135" y="260840"/>
              <a:ext cx="341665" cy="3031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31135" y="260840"/>
                <a:ext cx="34166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89066" y="766308"/>
              <a:ext cx="55034" cy="33345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89066" y="766308"/>
                <a:ext cx="55034" cy="333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019241" y="826936"/>
              <a:ext cx="366536" cy="30102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019241" y="826936"/>
                <a:ext cx="36653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532532" y="850200"/>
              <a:ext cx="313268" cy="20426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532532" y="850200"/>
                <a:ext cx="313268" cy="20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775244" y="758553"/>
              <a:ext cx="95956" cy="53014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775244" y="758553"/>
                <a:ext cx="95956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905067" y="900605"/>
              <a:ext cx="104422" cy="14839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905067" y="900605"/>
                <a:ext cx="104422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930467" y="915762"/>
              <a:ext cx="70555" cy="26013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930467" y="915762"/>
                <a:ext cx="70555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817805" y="1438149"/>
              <a:ext cx="190500" cy="37522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817805" y="1438149"/>
                <a:ext cx="190500" cy="375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007600" y="1691940"/>
              <a:ext cx="70555" cy="507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007600" y="1691940"/>
                <a:ext cx="7055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083800" y="1443789"/>
              <a:ext cx="175859" cy="54142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083800" y="1443789"/>
                <a:ext cx="17585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305521" y="1491727"/>
              <a:ext cx="314501" cy="22841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305521" y="1491727"/>
                <a:ext cx="31450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41377" y="1459122"/>
              <a:ext cx="161395" cy="28075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41377" y="1459122"/>
                <a:ext cx="161395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93588" y="1464938"/>
              <a:ext cx="167923" cy="2865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93588" y="1464938"/>
                <a:ext cx="167923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989732" y="1534026"/>
              <a:ext cx="172156" cy="22083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989732" y="1534026"/>
                <a:ext cx="1721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226094" y="499827"/>
              <a:ext cx="145520" cy="54635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226094" y="499827"/>
                <a:ext cx="145520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147777" y="1144879"/>
              <a:ext cx="135467" cy="80931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47777" y="1144879"/>
                <a:ext cx="135467" cy="809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331927" y="702860"/>
              <a:ext cx="291394" cy="30454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331927" y="702860"/>
                <a:ext cx="29139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459632" y="930567"/>
              <a:ext cx="100189" cy="15368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459632" y="930567"/>
                <a:ext cx="100189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518547" y="913648"/>
              <a:ext cx="38453" cy="310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518547" y="913648"/>
                <a:ext cx="3845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610622" y="891088"/>
              <a:ext cx="118533" cy="1410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610622" y="891088"/>
                <a:ext cx="1185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604977" y="975685"/>
              <a:ext cx="138288" cy="2538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604977" y="975685"/>
                <a:ext cx="13828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506200" y="1206917"/>
              <a:ext cx="110067" cy="19457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06200" y="1206917"/>
                <a:ext cx="1100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644488" y="1347912"/>
              <a:ext cx="56444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44488" y="134791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520311" y="1186297"/>
              <a:ext cx="282223" cy="57614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20311" y="1186297"/>
                <a:ext cx="282223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827404" y="1325353"/>
              <a:ext cx="68263" cy="6767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827404" y="1325353"/>
                <a:ext cx="682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794772" y="1353552"/>
              <a:ext cx="250473" cy="10151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94772" y="1353552"/>
                <a:ext cx="25047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2048067" y="1316012"/>
              <a:ext cx="59267" cy="27723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2048067" y="1316012"/>
                <a:ext cx="59267" cy="277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882466" y="541421"/>
              <a:ext cx="115711" cy="12971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882466" y="541421"/>
                <a:ext cx="1157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072966" y="509520"/>
              <a:ext cx="122766" cy="20602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072966" y="509520"/>
                <a:ext cx="122766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362244" y="408885"/>
              <a:ext cx="47978" cy="44836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362244" y="408885"/>
                <a:ext cx="47978" cy="44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314266" y="363591"/>
              <a:ext cx="141111" cy="1383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314266" y="363591"/>
                <a:ext cx="141111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461022" y="411705"/>
              <a:ext cx="90311" cy="10997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461022" y="411705"/>
                <a:ext cx="903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7774869" y="981325"/>
              <a:ext cx="186619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774869" y="981325"/>
                <a:ext cx="1866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7842955" y="910475"/>
              <a:ext cx="36689" cy="21466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842955" y="910475"/>
                <a:ext cx="36689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003822" y="966521"/>
              <a:ext cx="101600" cy="12337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003822" y="966521"/>
                <a:ext cx="101600" cy="123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8116711" y="1032083"/>
              <a:ext cx="45156" cy="366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116711" y="1032083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246533" y="961586"/>
              <a:ext cx="65793" cy="10768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246533" y="961586"/>
                <a:ext cx="65793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331552" y="924927"/>
              <a:ext cx="146403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331552" y="924927"/>
                <a:ext cx="14640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511822" y="970046"/>
              <a:ext cx="212019" cy="1106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511822" y="970046"/>
                <a:ext cx="212019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765822" y="884215"/>
              <a:ext cx="16933" cy="29168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765822" y="884215"/>
                <a:ext cx="16933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252177" y="699335"/>
              <a:ext cx="16934" cy="12407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252177" y="699335"/>
                <a:ext cx="169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882113" y="1849855"/>
              <a:ext cx="110419" cy="13535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882113" y="1849855"/>
                <a:ext cx="11041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8088488" y="1804736"/>
              <a:ext cx="129822" cy="19880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088488" y="1804736"/>
                <a:ext cx="1298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8291688" y="1915417"/>
              <a:ext cx="95956" cy="7331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291688" y="1915417"/>
                <a:ext cx="959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8497711" y="1731419"/>
              <a:ext cx="42333" cy="37504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8497711" y="1731419"/>
                <a:ext cx="4233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8463844" y="1724017"/>
              <a:ext cx="90840" cy="891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463844" y="1724017"/>
                <a:ext cx="90840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8556977" y="1759618"/>
              <a:ext cx="56445" cy="9023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556977" y="1759618"/>
                <a:ext cx="564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7815791" y="2391276"/>
              <a:ext cx="171097" cy="112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15791" y="2391276"/>
                <a:ext cx="17109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7902222" y="2337169"/>
              <a:ext cx="22578" cy="18946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02222" y="2337169"/>
                <a:ext cx="2257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034161" y="2363077"/>
              <a:ext cx="76906" cy="13112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034161" y="2363077"/>
                <a:ext cx="76906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8122355" y="2419475"/>
              <a:ext cx="28222" cy="9587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122355" y="2419475"/>
                <a:ext cx="2822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8235244" y="2325537"/>
              <a:ext cx="90311" cy="162321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235244" y="2325537"/>
                <a:ext cx="90311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8348133" y="2286058"/>
              <a:ext cx="132644" cy="24427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348133" y="2286058"/>
                <a:ext cx="132644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8930922" y="611213"/>
              <a:ext cx="103011" cy="8015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930922" y="611213"/>
                <a:ext cx="103011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8607777" y="1432509"/>
              <a:ext cx="395112" cy="12351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607777" y="1432509"/>
                <a:ext cx="395112" cy="123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904338" y="3045493"/>
              <a:ext cx="129822" cy="197393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904338" y="3045493"/>
                <a:ext cx="1298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8088488" y="3028573"/>
              <a:ext cx="135467" cy="27917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088488" y="3028573"/>
                <a:ext cx="135467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8427155" y="2975700"/>
              <a:ext cx="39512" cy="372932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427155" y="2975700"/>
                <a:ext cx="39512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8382000" y="2949616"/>
              <a:ext cx="90311" cy="9305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382000" y="2949616"/>
                <a:ext cx="903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517466" y="2955256"/>
              <a:ext cx="62089" cy="4793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517466" y="2955256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630355" y="3113170"/>
              <a:ext cx="147462" cy="4229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630355" y="3113170"/>
                <a:ext cx="14746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617302" y="3225967"/>
              <a:ext cx="151342" cy="563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617302" y="3225967"/>
                <a:ext cx="151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884355" y="3090611"/>
              <a:ext cx="83256" cy="160911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884355" y="3090611"/>
                <a:ext cx="83256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957733" y="3169569"/>
              <a:ext cx="45156" cy="4793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957733" y="3169569"/>
                <a:ext cx="451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9059333" y="2949616"/>
              <a:ext cx="100189" cy="414526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059333" y="2949616"/>
                <a:ext cx="100189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245776" y="3090611"/>
              <a:ext cx="197379" cy="126191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245776" y="3090611"/>
                <a:ext cx="197379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477022" y="3036504"/>
              <a:ext cx="19755" cy="25150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477022" y="3036504"/>
                <a:ext cx="19755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0405356" y="2835410"/>
              <a:ext cx="285221" cy="44466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405356" y="2835410"/>
                <a:ext cx="285221" cy="444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857088" y="2632025"/>
              <a:ext cx="42333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857088" y="2632025"/>
                <a:ext cx="42333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0762720" y="3028573"/>
              <a:ext cx="269699" cy="28375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62720" y="3028573"/>
                <a:ext cx="269699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0916355" y="3214687"/>
              <a:ext cx="84667" cy="56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916355" y="3214687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119555" y="3096251"/>
              <a:ext cx="118533" cy="2255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119555" y="3096251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1119555" y="3186488"/>
              <a:ext cx="129823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19555" y="3186488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1274777" y="3000375"/>
              <a:ext cx="127000" cy="24004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74777" y="3000375"/>
                <a:ext cx="127000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1379200" y="3158289"/>
              <a:ext cx="95955" cy="338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379200" y="3158289"/>
                <a:ext cx="959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1418711" y="3000375"/>
              <a:ext cx="150989" cy="43990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418711" y="3000375"/>
                <a:ext cx="150989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1627555" y="3110351"/>
              <a:ext cx="143933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627555" y="3110351"/>
                <a:ext cx="143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1667067" y="3028573"/>
              <a:ext cx="53622" cy="20021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667067" y="3028573"/>
                <a:ext cx="536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1763022" y="3101891"/>
              <a:ext cx="79023" cy="14240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763022" y="3101891"/>
                <a:ext cx="79023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1864622" y="3192128"/>
              <a:ext cx="42333" cy="5639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864622" y="3192128"/>
                <a:ext cx="42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11892844" y="2989095"/>
              <a:ext cx="144815" cy="37786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892844" y="2989095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0888132" y="3620753"/>
              <a:ext cx="150107" cy="3947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888132" y="3620753"/>
                <a:ext cx="15010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0896423" y="3694070"/>
              <a:ext cx="203377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896423" y="3694070"/>
                <a:ext cx="2033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1099800" y="3536156"/>
              <a:ext cx="226482" cy="62883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099800" y="3536156"/>
                <a:ext cx="226482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1351330" y="3635557"/>
              <a:ext cx="394758" cy="30384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51330" y="3635557"/>
                <a:ext cx="394758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824088" y="4006551"/>
              <a:ext cx="169334" cy="69422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824088" y="4006551"/>
                <a:ext cx="169334" cy="694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273880" y="4133975"/>
              <a:ext cx="146579" cy="4793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273880" y="4133975"/>
                <a:ext cx="14657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258711" y="4269330"/>
              <a:ext cx="158044" cy="14100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258711" y="4269330"/>
                <a:ext cx="1580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738488" y="4139615"/>
              <a:ext cx="765705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738488" y="4139615"/>
                <a:ext cx="76570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2036938" y="4263690"/>
              <a:ext cx="209550" cy="36658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2036938" y="4263690"/>
                <a:ext cx="20955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954388" y="3964781"/>
              <a:ext cx="87489" cy="112796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954388" y="3964781"/>
                <a:ext cx="874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2082800" y="4009899"/>
              <a:ext cx="56444" cy="4793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082800" y="4009899"/>
                <a:ext cx="564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2175051" y="3823786"/>
              <a:ext cx="80257" cy="239691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175051" y="3823786"/>
                <a:ext cx="8025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2302933" y="3831541"/>
              <a:ext cx="90311" cy="20091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2302933" y="3831541"/>
                <a:ext cx="90311" cy="200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3146777" y="4015539"/>
              <a:ext cx="570089" cy="394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46777" y="4015539"/>
                <a:ext cx="570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3332162" y="4122695"/>
              <a:ext cx="208492" cy="43708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332162" y="4122695"/>
                <a:ext cx="208492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3247848" y="3733549"/>
              <a:ext cx="88018" cy="15386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247848" y="3733549"/>
                <a:ext cx="8801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3341511" y="3823786"/>
              <a:ext cx="56444" cy="5921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341511" y="3823786"/>
                <a:ext cx="5644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3443111" y="3648952"/>
              <a:ext cx="121355" cy="207262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3443111" y="3648952"/>
                <a:ext cx="121355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3584222" y="3557657"/>
              <a:ext cx="137583" cy="30349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3584222" y="3557657"/>
                <a:ext cx="137583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4546600" y="3851985"/>
              <a:ext cx="601133" cy="1973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546600" y="3851985"/>
                <a:ext cx="601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4760383" y="4000029"/>
              <a:ext cx="189794" cy="44977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760383" y="4000029"/>
                <a:ext cx="189794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4749447" y="3642607"/>
              <a:ext cx="48330" cy="9622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749447" y="3642607"/>
                <a:ext cx="48330" cy="96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4854222" y="3671511"/>
              <a:ext cx="53622" cy="76137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4854222" y="3671511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4984044" y="3548140"/>
              <a:ext cx="5644" cy="15439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4984044" y="3548140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5081940" y="3538095"/>
              <a:ext cx="105304" cy="11085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5081940" y="3538095"/>
                <a:ext cx="10530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5080000" y="3527344"/>
              <a:ext cx="141111" cy="28234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5080000" y="3527344"/>
                <a:ext cx="141111" cy="282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5676900" y="3842820"/>
              <a:ext cx="647700" cy="31724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676900" y="3842820"/>
                <a:ext cx="6477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5905500" y="3977470"/>
              <a:ext cx="194733" cy="38773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905500" y="3977470"/>
                <a:ext cx="194733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5894211" y="3603833"/>
              <a:ext cx="103011" cy="11279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894211" y="3603833"/>
                <a:ext cx="1030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6016977" y="3665871"/>
              <a:ext cx="56445" cy="4229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016977" y="3665871"/>
                <a:ext cx="564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6110111" y="3364142"/>
              <a:ext cx="174272" cy="30948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110111" y="3364142"/>
                <a:ext cx="174272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1271411" y="5462149"/>
              <a:ext cx="88900" cy="54071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271411" y="5462149"/>
                <a:ext cx="88900" cy="540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1298222" y="5646852"/>
              <a:ext cx="197555" cy="24674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298222" y="5646852"/>
                <a:ext cx="197555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1529644" y="5756475"/>
              <a:ext cx="33867" cy="56856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529644" y="5756475"/>
                <a:ext cx="33867" cy="568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1569155" y="5690560"/>
              <a:ext cx="105304" cy="17483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569155" y="5690560"/>
                <a:ext cx="1053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1797226" y="5600324"/>
              <a:ext cx="176212" cy="4511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797226" y="5600324"/>
                <a:ext cx="1762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1781880" y="5746958"/>
              <a:ext cx="173920" cy="2256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781880" y="5746958"/>
                <a:ext cx="17392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2178755" y="5701840"/>
              <a:ext cx="2331156" cy="3947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178755" y="5701840"/>
                <a:ext cx="2331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2494844" y="5081462"/>
              <a:ext cx="129822" cy="40042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494844" y="5081462"/>
                <a:ext cx="12982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2654829" y="5256296"/>
              <a:ext cx="424215" cy="1691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2654829" y="5256296"/>
                <a:ext cx="4242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2775302" y="5374731"/>
              <a:ext cx="142875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2775302" y="5374731"/>
                <a:ext cx="14287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2765777" y="5053263"/>
              <a:ext cx="16934" cy="6062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2765777" y="5053263"/>
                <a:ext cx="16934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2760133" y="4993340"/>
              <a:ext cx="101600" cy="15914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760133" y="4993340"/>
                <a:ext cx="101600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2878666" y="5087101"/>
              <a:ext cx="56445" cy="7895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878666" y="5087101"/>
                <a:ext cx="56445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2980266" y="4943287"/>
              <a:ext cx="16934" cy="172014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980266" y="4943287"/>
                <a:ext cx="1693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3048000" y="4916145"/>
              <a:ext cx="115711" cy="16954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3048000" y="4916145"/>
                <a:ext cx="115711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3090333" y="4935356"/>
              <a:ext cx="64911" cy="222243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3090333" y="4935356"/>
                <a:ext cx="64911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3203222" y="5194258"/>
              <a:ext cx="155222" cy="180473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3203222" y="5194258"/>
                <a:ext cx="1552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3218744" y="5187208"/>
              <a:ext cx="108656" cy="22700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3218744" y="5187208"/>
                <a:ext cx="1086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3386666" y="5199898"/>
              <a:ext cx="26282" cy="197393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386666" y="5199898"/>
                <a:ext cx="26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3476977" y="5216817"/>
              <a:ext cx="207434" cy="157915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476977" y="5216817"/>
                <a:ext cx="2074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3736622" y="5089921"/>
              <a:ext cx="155222" cy="375047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736622" y="5089921"/>
                <a:ext cx="155222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4007555" y="5111776"/>
              <a:ext cx="169333" cy="27793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4007555" y="5111776"/>
                <a:ext cx="169333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4021666" y="5107546"/>
              <a:ext cx="115711" cy="23616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4021666" y="5107546"/>
                <a:ext cx="1157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4313766" y="5041983"/>
              <a:ext cx="88900" cy="360947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313766" y="5041983"/>
                <a:ext cx="88900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4450115" y="5188618"/>
              <a:ext cx="364596" cy="3383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4450115" y="5188618"/>
                <a:ext cx="36459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4506206" y="5335253"/>
              <a:ext cx="144816" cy="35812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506206" y="5335253"/>
                <a:ext cx="144816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4392788" y="5701840"/>
              <a:ext cx="825500" cy="1127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392788" y="5701840"/>
                <a:ext cx="8255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4526844" y="4900988"/>
              <a:ext cx="79022" cy="140995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526844" y="4900988"/>
                <a:ext cx="790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4617155" y="4979945"/>
              <a:ext cx="42333" cy="3665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617155" y="4979945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4744155" y="4729679"/>
              <a:ext cx="98778" cy="310894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744155" y="4729679"/>
                <a:ext cx="987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4916311" y="5101906"/>
              <a:ext cx="163689" cy="19104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916311" y="5101906"/>
                <a:ext cx="163689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4950177" y="5057140"/>
              <a:ext cx="104423" cy="292212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950177" y="5057140"/>
                <a:ext cx="104423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5136444" y="5077232"/>
              <a:ext cx="45156" cy="235462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136444" y="5077232"/>
                <a:ext cx="4515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5232400" y="5116710"/>
              <a:ext cx="220133" cy="15967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232400" y="5116710"/>
                <a:ext cx="220133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5429955" y="4951746"/>
              <a:ext cx="173567" cy="499123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429955" y="4951746"/>
                <a:ext cx="173567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5686248" y="4824146"/>
              <a:ext cx="138819" cy="14452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686248" y="4824146"/>
                <a:ext cx="138819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5734755" y="4830490"/>
              <a:ext cx="101600" cy="284810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734755" y="4830490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5113866" y="5673641"/>
              <a:ext cx="818445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5113866" y="5673641"/>
                <a:ext cx="818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2398888" y="5946642"/>
              <a:ext cx="112889" cy="417874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2398888" y="5946642"/>
                <a:ext cx="112889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2656769" y="6192503"/>
              <a:ext cx="594431" cy="33838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2656769" y="6192503"/>
                <a:ext cx="59443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2894894" y="6299659"/>
              <a:ext cx="141817" cy="42580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2894894" y="6299659"/>
                <a:ext cx="141817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2825044" y="5968320"/>
              <a:ext cx="87489" cy="129716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2825044" y="5968320"/>
                <a:ext cx="874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2923822" y="6028949"/>
              <a:ext cx="59266" cy="70497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2923822" y="6028949"/>
                <a:ext cx="5926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3049940" y="5835080"/>
              <a:ext cx="94015" cy="23898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049940" y="5835080"/>
                <a:ext cx="940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3136547" y="5865394"/>
              <a:ext cx="131586" cy="219953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136547" y="5865394"/>
                <a:ext cx="13158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3335866" y="6067193"/>
              <a:ext cx="146756" cy="17888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335866" y="6067193"/>
                <a:ext cx="146756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3344333" y="6039523"/>
              <a:ext cx="90311" cy="24603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344333" y="6039523"/>
                <a:ext cx="90311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3533422" y="6053623"/>
              <a:ext cx="39511" cy="20091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533422" y="6053623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3601155" y="6099446"/>
              <a:ext cx="197556" cy="15227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601155" y="6099446"/>
                <a:ext cx="19755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3812822" y="6012029"/>
              <a:ext cx="136172" cy="332748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812822" y="6012029"/>
                <a:ext cx="13617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3979333" y="5889892"/>
              <a:ext cx="115711" cy="127777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3979333" y="5889892"/>
                <a:ext cx="1157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4270022" y="6074067"/>
              <a:ext cx="177800" cy="242512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270022" y="6074067"/>
                <a:ext cx="1778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4252206" y="6079707"/>
              <a:ext cx="108127" cy="242511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252206" y="6079707"/>
                <a:ext cx="108127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4534781" y="6016259"/>
              <a:ext cx="133174" cy="334158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4781" y="6016259"/>
                <a:ext cx="13317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4734277" y="6169944"/>
              <a:ext cx="388056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734277" y="6169944"/>
                <a:ext cx="3880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4814005" y="6305299"/>
              <a:ext cx="155928" cy="321469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814005" y="6305299"/>
                <a:ext cx="1559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8" name="墨迹 237"/>
              <p14:cNvContentPartPr/>
              <p14:nvPr/>
            </p14:nvContentPartPr>
            <p14:xfrm>
              <a:off x="4769555" y="5934482"/>
              <a:ext cx="77082" cy="12037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69555" y="5934482"/>
                <a:ext cx="77082" cy="120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9" name="墨迹 238"/>
              <p14:cNvContentPartPr/>
              <p14:nvPr/>
            </p14:nvContentPartPr>
            <p14:xfrm>
              <a:off x="4848577" y="5989470"/>
              <a:ext cx="36689" cy="5639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48577" y="5989470"/>
                <a:ext cx="366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0" name="墨迹 239"/>
              <p14:cNvContentPartPr/>
              <p14:nvPr/>
            </p14:nvContentPartPr>
            <p14:xfrm>
              <a:off x="4910666" y="5859755"/>
              <a:ext cx="143934" cy="218013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910666" y="5859755"/>
                <a:ext cx="143934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1" name="墨迹 240"/>
              <p14:cNvContentPartPr/>
              <p14:nvPr/>
            </p14:nvContentPartPr>
            <p14:xfrm>
              <a:off x="5034844" y="5809172"/>
              <a:ext cx="127882" cy="26489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5034844" y="5809172"/>
                <a:ext cx="127882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2" name="墨迹 241"/>
              <p14:cNvContentPartPr/>
              <p14:nvPr/>
            </p14:nvContentPartPr>
            <p14:xfrm>
              <a:off x="5167488" y="6045868"/>
              <a:ext cx="177800" cy="205853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5167488" y="6045868"/>
                <a:ext cx="1778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3" name="墨迹 242"/>
              <p14:cNvContentPartPr/>
              <p14:nvPr/>
            </p14:nvContentPartPr>
            <p14:xfrm>
              <a:off x="5207705" y="6019784"/>
              <a:ext cx="83962" cy="24885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5207705" y="6019784"/>
                <a:ext cx="8396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墨迹 243"/>
              <p14:cNvContentPartPr/>
              <p14:nvPr/>
            </p14:nvContentPartPr>
            <p14:xfrm>
              <a:off x="5387622" y="6028949"/>
              <a:ext cx="59266" cy="245331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5387622" y="6028949"/>
                <a:ext cx="5926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5" name="墨迹 244"/>
              <p14:cNvContentPartPr/>
              <p14:nvPr/>
            </p14:nvContentPartPr>
            <p14:xfrm>
              <a:off x="5504744" y="6090986"/>
              <a:ext cx="222250" cy="15033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5504744" y="6090986"/>
                <a:ext cx="222250" cy="150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6" name="墨迹 245"/>
              <p14:cNvContentPartPr/>
              <p14:nvPr/>
            </p14:nvContentPartPr>
            <p14:xfrm>
              <a:off x="5712177" y="6030887"/>
              <a:ext cx="203200" cy="35900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5712177" y="6030887"/>
                <a:ext cx="203200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7" name="墨迹 246"/>
              <p14:cNvContentPartPr/>
              <p14:nvPr/>
            </p14:nvContentPartPr>
            <p14:xfrm>
              <a:off x="5921022" y="5703250"/>
              <a:ext cx="324555" cy="4370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921022" y="5703250"/>
                <a:ext cx="32455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8" name="墨迹 247"/>
              <p14:cNvContentPartPr/>
              <p14:nvPr/>
            </p14:nvContentPartPr>
            <p14:xfrm>
              <a:off x="6773509" y="259430"/>
              <a:ext cx="208668" cy="18611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773509" y="259430"/>
                <a:ext cx="20866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9" name="墨迹 248"/>
              <p14:cNvContentPartPr/>
              <p14:nvPr/>
            </p14:nvContentPartPr>
            <p14:xfrm>
              <a:off x="7040738" y="239515"/>
              <a:ext cx="150284" cy="215899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040738" y="239515"/>
                <a:ext cx="150284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50" name="墨迹 249"/>
              <p14:cNvContentPartPr/>
              <p14:nvPr/>
            </p14:nvContentPartPr>
            <p14:xfrm>
              <a:off x="7349066" y="150512"/>
              <a:ext cx="39511" cy="446602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349066" y="150512"/>
                <a:ext cx="39511" cy="446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1" name="墨迹 250"/>
              <p14:cNvContentPartPr/>
              <p14:nvPr/>
            </p14:nvContentPartPr>
            <p14:xfrm>
              <a:off x="7270044" y="87240"/>
              <a:ext cx="129822" cy="16655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270044" y="87240"/>
                <a:ext cx="129822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2" name="墨迹 251"/>
              <p14:cNvContentPartPr/>
              <p14:nvPr/>
            </p14:nvContentPartPr>
            <p14:xfrm>
              <a:off x="7439377" y="107156"/>
              <a:ext cx="125589" cy="118436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439377" y="107156"/>
                <a:ext cx="125589" cy="1184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4637405"/>
            <a:ext cx="5224780" cy="114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22118" y="3818146"/>
              <a:ext cx="3704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22118" y="3818146"/>
                <a:ext cx="37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2423" y="5521366"/>
              <a:ext cx="4989866" cy="676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2423" y="5521366"/>
                <a:ext cx="49898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73600" y="1528386"/>
              <a:ext cx="3726744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73600" y="1528386"/>
                <a:ext cx="37267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57066" y="416111"/>
              <a:ext cx="45156" cy="4635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57066" y="416111"/>
                <a:ext cx="45156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313288" y="4444164"/>
              <a:ext cx="156105" cy="422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313288" y="4444164"/>
                <a:ext cx="15610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381022" y="4500562"/>
              <a:ext cx="22578" cy="14275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381022" y="4500562"/>
                <a:ext cx="22578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482622" y="4456854"/>
              <a:ext cx="33866" cy="30877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482622" y="4456854"/>
                <a:ext cx="33866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468511" y="4410325"/>
              <a:ext cx="42333" cy="7613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468511" y="4410325"/>
                <a:ext cx="423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527777" y="4359567"/>
              <a:ext cx="121356" cy="7331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527777" y="4359567"/>
                <a:ext cx="12135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738738" y="4579519"/>
              <a:ext cx="409928" cy="1498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38738" y="4579519"/>
                <a:ext cx="409928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066822" y="4489282"/>
              <a:ext cx="175683" cy="22277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066822" y="4489282"/>
                <a:ext cx="175683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034366" y="5041983"/>
              <a:ext cx="134938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034366" y="5041983"/>
                <a:ext cx="134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097866" y="5058902"/>
              <a:ext cx="39511" cy="12971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097866" y="5058902"/>
                <a:ext cx="395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191000" y="4968842"/>
              <a:ext cx="51681" cy="44254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191000" y="4968842"/>
                <a:ext cx="51681" cy="442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185355" y="4932007"/>
              <a:ext cx="70556" cy="12125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185355" y="4932007"/>
                <a:ext cx="7055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284133" y="4934827"/>
              <a:ext cx="112889" cy="8459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284133" y="4934827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337755" y="5188618"/>
              <a:ext cx="516467" cy="1410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337755" y="5188618"/>
                <a:ext cx="516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752622" y="5109661"/>
              <a:ext cx="201083" cy="2904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752622" y="5109661"/>
                <a:ext cx="201083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6439605" y="3812506"/>
              <a:ext cx="6350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439605" y="3812506"/>
                <a:ext cx="63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311900" y="4491221"/>
              <a:ext cx="199496" cy="2908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311900" y="4491221"/>
                <a:ext cx="199496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374518" y="4556960"/>
              <a:ext cx="37571" cy="16778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374518" y="4556960"/>
                <a:ext cx="37571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99577" y="4445574"/>
              <a:ext cx="87489" cy="5602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99577" y="4445574"/>
                <a:ext cx="87489" cy="560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505222" y="4403980"/>
              <a:ext cx="76200" cy="9658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505222" y="4403980"/>
                <a:ext cx="76200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575777" y="4428654"/>
              <a:ext cx="121356" cy="6062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575777" y="4428654"/>
                <a:ext cx="121356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866466" y="4510255"/>
              <a:ext cx="36689" cy="19616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866466" y="4510255"/>
                <a:ext cx="36689" cy="19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886222" y="4579519"/>
              <a:ext cx="73378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886222" y="4579519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938962" y="4493160"/>
              <a:ext cx="175860" cy="20779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938962" y="4493160"/>
                <a:ext cx="175860" cy="207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143044" y="4432180"/>
              <a:ext cx="59266" cy="39690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143044" y="4432180"/>
                <a:ext cx="59266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103533" y="4376663"/>
              <a:ext cx="93134" cy="1323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103533" y="4376663"/>
                <a:ext cx="93134" cy="132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213600" y="4383536"/>
              <a:ext cx="84666" cy="6626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213600" y="4383536"/>
                <a:ext cx="84666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703688" y="4483643"/>
              <a:ext cx="45156" cy="38350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703688" y="4483643"/>
                <a:ext cx="451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686755" y="4455444"/>
              <a:ext cx="84667" cy="13253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686755" y="4455444"/>
                <a:ext cx="84667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754488" y="4472363"/>
              <a:ext cx="76200" cy="5921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754488" y="4472363"/>
                <a:ext cx="762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513666" y="4996865"/>
              <a:ext cx="81845" cy="3154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513666" y="4996865"/>
                <a:ext cx="81845" cy="31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448755" y="4967256"/>
              <a:ext cx="122061" cy="13394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448755" y="4967256"/>
                <a:ext cx="122061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567288" y="4940467"/>
              <a:ext cx="59267" cy="5075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567288" y="4940467"/>
                <a:ext cx="592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595511" y="4960206"/>
              <a:ext cx="73377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595511" y="4960206"/>
                <a:ext cx="7337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958622" y="4521006"/>
              <a:ext cx="39511" cy="30243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958622" y="4521006"/>
                <a:ext cx="39511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913466" y="4492102"/>
              <a:ext cx="77082" cy="14593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913466" y="4492102"/>
                <a:ext cx="7708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998133" y="4517481"/>
              <a:ext cx="86783" cy="8741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998133" y="4517481"/>
                <a:ext cx="867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4561" y="4932712"/>
              <a:ext cx="54327" cy="32164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4561" y="4932712"/>
                <a:ext cx="54327" cy="321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36461" y="5019424"/>
              <a:ext cx="253294" cy="31001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36461" y="5019424"/>
                <a:ext cx="253294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637866" y="4506202"/>
              <a:ext cx="146756" cy="43144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637866" y="4506202"/>
                <a:ext cx="146756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660444" y="4940467"/>
              <a:ext cx="22578" cy="46810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660444" y="4940467"/>
                <a:ext cx="22578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869288" y="5100672"/>
              <a:ext cx="240771" cy="21766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869288" y="5100672"/>
                <a:ext cx="240771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117644" y="5194258"/>
              <a:ext cx="127000" cy="12971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117644" y="5194258"/>
                <a:ext cx="12700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343422" y="5003209"/>
              <a:ext cx="33866" cy="37152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343422" y="5003209"/>
                <a:ext cx="33866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301088" y="4977125"/>
              <a:ext cx="76200" cy="10715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301088" y="4977125"/>
                <a:ext cx="762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388577" y="5019424"/>
              <a:ext cx="50800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388577" y="5019424"/>
                <a:ext cx="508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824133" y="5611603"/>
              <a:ext cx="146756" cy="22841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824133" y="5611603"/>
                <a:ext cx="14675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976533" y="5752598"/>
              <a:ext cx="115711" cy="12407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976533" y="5752598"/>
                <a:ext cx="1157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343422" y="5617419"/>
              <a:ext cx="16933" cy="35372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43422" y="5617419"/>
                <a:ext cx="16933" cy="353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266340" y="5567895"/>
              <a:ext cx="99660" cy="15297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66340" y="5567895"/>
                <a:ext cx="99660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343422" y="5622883"/>
              <a:ext cx="91722" cy="9587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343422" y="5622883"/>
                <a:ext cx="917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540977" y="5577764"/>
              <a:ext cx="20462" cy="37857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540977" y="5577764"/>
                <a:ext cx="20462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476066" y="5766697"/>
              <a:ext cx="228600" cy="25097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476066" y="5766697"/>
                <a:ext cx="2286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6654800" y="5352172"/>
              <a:ext cx="67733" cy="60716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654800" y="5352172"/>
                <a:ext cx="67733" cy="607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6649155" y="5314104"/>
              <a:ext cx="98778" cy="72612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649155" y="5314104"/>
                <a:ext cx="98778" cy="726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858000" y="4489282"/>
              <a:ext cx="45155" cy="25943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858000" y="4489282"/>
                <a:ext cx="451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6874933" y="4613358"/>
              <a:ext cx="76200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874933" y="4613358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6948311" y="4497037"/>
              <a:ext cx="22578" cy="31089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948311" y="4497037"/>
                <a:ext cx="225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6999111" y="4613358"/>
              <a:ext cx="138289" cy="12830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999111" y="4613358"/>
                <a:ext cx="138289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7159977" y="4411735"/>
              <a:ext cx="42334" cy="36799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159977" y="4411735"/>
                <a:ext cx="42334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7097888" y="4357452"/>
              <a:ext cx="110067" cy="16566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097888" y="4357452"/>
                <a:ext cx="11006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7196666" y="4393406"/>
              <a:ext cx="98778" cy="7613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196666" y="4393406"/>
                <a:ext cx="987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9982200" y="2467413"/>
              <a:ext cx="105039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982200" y="2467413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874955" y="2481513"/>
              <a:ext cx="217312" cy="4758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74955" y="2481513"/>
                <a:ext cx="217312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120488" y="2802981"/>
              <a:ext cx="228600" cy="18382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120488" y="2802981"/>
                <a:ext cx="228600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8466666" y="2044428"/>
              <a:ext cx="11289" cy="27917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466666" y="2044428"/>
                <a:ext cx="112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8472311" y="2148764"/>
              <a:ext cx="115711" cy="620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72311" y="2148764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8573911" y="1961241"/>
              <a:ext cx="25400" cy="5484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573911" y="1961241"/>
                <a:ext cx="25400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8607777" y="2126205"/>
              <a:ext cx="197556" cy="18734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7777" y="2126205"/>
                <a:ext cx="197556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593968" y="3457375"/>
              <a:ext cx="309209" cy="2592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593968" y="3457375"/>
                <a:ext cx="309209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939866" y="3592554"/>
              <a:ext cx="118534" cy="14945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39866" y="3592554"/>
                <a:ext cx="1185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8788400" y="2039493"/>
              <a:ext cx="16933" cy="91576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788400" y="2039493"/>
                <a:ext cx="16933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788400" y="2983455"/>
              <a:ext cx="84666" cy="96440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788400" y="2983455"/>
                <a:ext cx="84666" cy="96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788400" y="2064167"/>
              <a:ext cx="45155" cy="229681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788400" y="2064167"/>
                <a:ext cx="45155" cy="2296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782755" y="2303154"/>
              <a:ext cx="50800" cy="241454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82755" y="2303154"/>
                <a:ext cx="50800" cy="2414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068233" y="2193883"/>
              <a:ext cx="1076678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068233" y="2193883"/>
                <a:ext cx="1076678" cy="2819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1158875"/>
            <a:ext cx="10580370" cy="42227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36133" y="2636607"/>
              <a:ext cx="485422" cy="31864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36133" y="2636607"/>
                <a:ext cx="48542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56515" y="2853740"/>
              <a:ext cx="1238779" cy="8459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856515" y="2853740"/>
                <a:ext cx="123877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718828" y="1377521"/>
              <a:ext cx="122238" cy="40747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18828" y="1377521"/>
                <a:ext cx="122238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818488" y="1376111"/>
              <a:ext cx="101600" cy="13747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818488" y="1376111"/>
                <a:ext cx="101600" cy="137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928555" y="1247806"/>
              <a:ext cx="68439" cy="18470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928555" y="1247806"/>
                <a:ext cx="68439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038622" y="1440969"/>
              <a:ext cx="180622" cy="141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038622" y="1440969"/>
                <a:ext cx="1806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281333" y="1336633"/>
              <a:ext cx="124178" cy="46246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81333" y="1336633"/>
                <a:ext cx="1241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402688" y="1353552"/>
              <a:ext cx="80434" cy="1212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402688" y="1353552"/>
                <a:ext cx="8043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533216" y="1212557"/>
              <a:ext cx="115006" cy="14381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533216" y="1212557"/>
                <a:ext cx="11500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789333" y="1271246"/>
              <a:ext cx="163689" cy="23458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89333" y="1271246"/>
                <a:ext cx="163689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014405" y="1173078"/>
              <a:ext cx="381706" cy="36376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014405" y="1173078"/>
                <a:ext cx="381706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211784" y="1191408"/>
              <a:ext cx="157516" cy="17342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211784" y="1191408"/>
                <a:ext cx="15751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243181" y="1113861"/>
              <a:ext cx="181151" cy="35618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243181" y="1113861"/>
                <a:ext cx="181151" cy="356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860844" y="1759618"/>
              <a:ext cx="223837" cy="56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860844" y="1759618"/>
                <a:ext cx="22383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774061" y="1782177"/>
              <a:ext cx="131939" cy="27635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774061" y="1782177"/>
                <a:ext cx="13193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007600" y="1731419"/>
              <a:ext cx="218722" cy="27917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007600" y="1731419"/>
                <a:ext cx="21872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907940" y="2035968"/>
              <a:ext cx="173037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907940" y="2035968"/>
                <a:ext cx="1730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979377" y="1863073"/>
              <a:ext cx="118534" cy="1145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979377" y="1863073"/>
                <a:ext cx="118534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242902" y="1917532"/>
              <a:ext cx="159809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242902" y="1917532"/>
                <a:ext cx="15980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0391422" y="1803150"/>
              <a:ext cx="245533" cy="17078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0391422" y="1803150"/>
                <a:ext cx="245533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600267" y="1702515"/>
              <a:ext cx="50800" cy="56750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600267" y="1702515"/>
                <a:ext cx="50800" cy="567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662355" y="1827296"/>
              <a:ext cx="69850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662355" y="1827296"/>
                <a:ext cx="6985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009488" y="1827296"/>
              <a:ext cx="104423" cy="17765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009488" y="1827296"/>
                <a:ext cx="104423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1091332" y="1848445"/>
              <a:ext cx="143933" cy="19598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091332" y="1848445"/>
                <a:ext cx="14393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1341100" y="1849855"/>
              <a:ext cx="81138" cy="112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341100" y="1849855"/>
                <a:ext cx="811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315523" y="1945731"/>
              <a:ext cx="86255" cy="370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315523" y="1945731"/>
                <a:ext cx="86255" cy="3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480800" y="1784116"/>
              <a:ext cx="113594" cy="38720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480800" y="1784116"/>
                <a:ext cx="113594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667595" y="1793457"/>
              <a:ext cx="197026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667595" y="1793457"/>
                <a:ext cx="19702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868355" y="4004259"/>
              <a:ext cx="5645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868355" y="4004259"/>
                <a:ext cx="5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862711" y="4015539"/>
              <a:ext cx="5644" cy="1128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862711" y="4015539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852833" y="3976060"/>
              <a:ext cx="66322" cy="733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852833" y="3976060"/>
                <a:ext cx="663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469488" y="4198304"/>
              <a:ext cx="70556" cy="8230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469488" y="4198304"/>
                <a:ext cx="70556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8794044" y="4985585"/>
              <a:ext cx="56444" cy="10151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794044" y="4985585"/>
                <a:ext cx="5644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569200" y="5163239"/>
              <a:ext cx="62088" cy="8177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569200" y="5163239"/>
                <a:ext cx="620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647766" y="4229851"/>
              <a:ext cx="221544" cy="1128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647766" y="4229851"/>
                <a:ext cx="2215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716205" y="4252411"/>
              <a:ext cx="136172" cy="2918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716205" y="4252411"/>
                <a:ext cx="136172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841088" y="3894988"/>
              <a:ext cx="14112" cy="27846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841088" y="3894988"/>
                <a:ext cx="1411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043583" y="4180503"/>
              <a:ext cx="59972" cy="15262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043583" y="4180503"/>
                <a:ext cx="59972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097911" y="4147369"/>
              <a:ext cx="161749" cy="1794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097911" y="4147369"/>
                <a:ext cx="161749" cy="179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230555" y="4154772"/>
              <a:ext cx="313267" cy="23863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230555" y="4154772"/>
                <a:ext cx="3132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820400" y="4031753"/>
              <a:ext cx="82550" cy="10186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820400" y="4031753"/>
                <a:ext cx="82550" cy="101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730088" y="4190373"/>
              <a:ext cx="194733" cy="9376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730088" y="4190373"/>
                <a:ext cx="19473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933288" y="4092910"/>
              <a:ext cx="95956" cy="19334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933288" y="4092910"/>
                <a:ext cx="95956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1025717" y="3957378"/>
              <a:ext cx="227364" cy="3963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025717" y="3957378"/>
                <a:ext cx="227364" cy="396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1136488" y="4133975"/>
              <a:ext cx="230012" cy="12830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136488" y="4133975"/>
                <a:ext cx="230012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323666" y="552700"/>
              <a:ext cx="105012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323666" y="552700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091288" y="853020"/>
              <a:ext cx="160867" cy="17342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091288" y="853020"/>
                <a:ext cx="16086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159022" y="614033"/>
              <a:ext cx="360" cy="1558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159022" y="614033"/>
                <a:ext cx="360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5085644" y="479559"/>
              <a:ext cx="16933" cy="1379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085644" y="479559"/>
                <a:ext cx="16933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5096933" y="530141"/>
              <a:ext cx="84667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096933" y="530141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5229577" y="455061"/>
              <a:ext cx="2823" cy="1765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229577" y="455061"/>
                <a:ext cx="282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4924248" y="941847"/>
              <a:ext cx="133174" cy="2255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924248" y="941847"/>
                <a:ext cx="1331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4799894" y="889502"/>
              <a:ext cx="26106" cy="19052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799894" y="889502"/>
                <a:ext cx="26106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4814711" y="975685"/>
              <a:ext cx="87489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814711" y="975685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4890911" y="911885"/>
              <a:ext cx="25400" cy="25837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890911" y="911885"/>
                <a:ext cx="25400" cy="258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5201355" y="1069800"/>
              <a:ext cx="2822" cy="12583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201355" y="1069800"/>
                <a:ext cx="2822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5108222" y="1189998"/>
              <a:ext cx="16933" cy="12407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108222" y="1189998"/>
                <a:ext cx="16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5130800" y="1243576"/>
              <a:ext cx="93133" cy="3101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130800" y="1243576"/>
                <a:ext cx="931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5240866" y="1195638"/>
              <a:ext cx="8466" cy="19457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240866" y="1195638"/>
                <a:ext cx="84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294488" y="885448"/>
              <a:ext cx="194734" cy="112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294488" y="885448"/>
                <a:ext cx="194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593644" y="780407"/>
              <a:ext cx="141111" cy="13888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593644" y="780407"/>
                <a:ext cx="141111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645855" y="596409"/>
              <a:ext cx="15522" cy="12830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645855" y="596409"/>
                <a:ext cx="15522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734755" y="563980"/>
              <a:ext cx="5645" cy="16355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734755" y="563980"/>
                <a:ext cx="5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5644444" y="330633"/>
              <a:ext cx="133174" cy="14681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644444" y="330633"/>
                <a:ext cx="133174" cy="146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5808838" y="823411"/>
              <a:ext cx="199672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808838" y="823411"/>
                <a:ext cx="1996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103584" y="723833"/>
              <a:ext cx="105304" cy="13764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103584" y="723833"/>
                <a:ext cx="105304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259688" y="789572"/>
              <a:ext cx="115712" cy="5639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259688" y="789572"/>
                <a:ext cx="11571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6297083" y="812131"/>
              <a:ext cx="163865" cy="3665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297083" y="812131"/>
                <a:ext cx="16386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519333" y="671136"/>
              <a:ext cx="5644" cy="17765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519333" y="671136"/>
                <a:ext cx="564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530622" y="750093"/>
              <a:ext cx="110066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530622" y="750093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649155" y="561160"/>
              <a:ext cx="28222" cy="38632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649155" y="561160"/>
                <a:ext cx="28222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711244" y="3261744"/>
              <a:ext cx="160161" cy="29767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711244" y="3261744"/>
                <a:ext cx="160161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824133" y="3425298"/>
              <a:ext cx="145344" cy="16161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824133" y="3425298"/>
                <a:ext cx="145344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104238" y="3355682"/>
              <a:ext cx="161925" cy="18047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104238" y="3355682"/>
                <a:ext cx="16192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318022" y="3258572"/>
              <a:ext cx="138288" cy="28956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318022" y="3258572"/>
                <a:ext cx="138288" cy="289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445022" y="3414195"/>
              <a:ext cx="163688" cy="13888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445022" y="3414195"/>
                <a:ext cx="163688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6451600" y="3070520"/>
              <a:ext cx="90311" cy="189285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451600" y="3070520"/>
                <a:ext cx="90311" cy="189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6449836" y="3069991"/>
              <a:ext cx="83608" cy="13623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449836" y="3069991"/>
                <a:ext cx="83608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02515" y="4895348"/>
              <a:ext cx="266700" cy="215546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02515" y="4895348"/>
                <a:ext cx="266700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872566" y="4829786"/>
              <a:ext cx="461434" cy="35601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872566" y="4829786"/>
                <a:ext cx="461434" cy="356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592711" y="4831195"/>
              <a:ext cx="112889" cy="18822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592711" y="4831195"/>
                <a:ext cx="112889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606293" y="4858161"/>
              <a:ext cx="65440" cy="16408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606293" y="4858161"/>
                <a:ext cx="65440" cy="16408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625"/>
            <a:ext cx="11616055" cy="4425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4637405"/>
            <a:ext cx="5224780" cy="11474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22118" y="3818146"/>
              <a:ext cx="3704" cy="112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22118" y="3818146"/>
                <a:ext cx="37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82423" y="5521366"/>
              <a:ext cx="4989866" cy="6767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82423" y="5521366"/>
                <a:ext cx="49898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73600" y="1528386"/>
              <a:ext cx="3726744" cy="15791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673600" y="1528386"/>
                <a:ext cx="37267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57066" y="416111"/>
              <a:ext cx="45156" cy="4635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57066" y="416111"/>
                <a:ext cx="45156" cy="46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墨迹 21"/>
              <p14:cNvContentPartPr/>
              <p14:nvPr/>
            </p14:nvContentPartPr>
            <p14:xfrm>
              <a:off x="6439605" y="3812506"/>
              <a:ext cx="6350" cy="169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6439605" y="3812506"/>
                <a:ext cx="63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9" name="墨迹 68"/>
              <p14:cNvContentPartPr/>
              <p14:nvPr/>
            </p14:nvContentPartPr>
            <p14:xfrm>
              <a:off x="9982200" y="2467413"/>
              <a:ext cx="105039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982200" y="2467413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0" name="墨迹 69"/>
              <p14:cNvContentPartPr/>
              <p14:nvPr/>
            </p14:nvContentPartPr>
            <p14:xfrm>
              <a:off x="9874955" y="2481513"/>
              <a:ext cx="217312" cy="47585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874955" y="2481513"/>
                <a:ext cx="217312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" name="墨迹 70"/>
              <p14:cNvContentPartPr/>
              <p14:nvPr/>
            </p14:nvContentPartPr>
            <p14:xfrm>
              <a:off x="10120488" y="2802981"/>
              <a:ext cx="228600" cy="18382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120488" y="2802981"/>
                <a:ext cx="228600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2" name="墨迹 71"/>
              <p14:cNvContentPartPr/>
              <p14:nvPr/>
            </p14:nvContentPartPr>
            <p14:xfrm>
              <a:off x="8466666" y="2044428"/>
              <a:ext cx="11289" cy="27917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466666" y="2044428"/>
                <a:ext cx="112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3" name="墨迹 72"/>
              <p14:cNvContentPartPr/>
              <p14:nvPr/>
            </p14:nvContentPartPr>
            <p14:xfrm>
              <a:off x="8472311" y="2148764"/>
              <a:ext cx="115711" cy="620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72311" y="2148764"/>
                <a:ext cx="1157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4" name="墨迹 73"/>
              <p14:cNvContentPartPr/>
              <p14:nvPr/>
            </p14:nvContentPartPr>
            <p14:xfrm>
              <a:off x="8573911" y="1961241"/>
              <a:ext cx="25400" cy="5484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573911" y="1961241"/>
                <a:ext cx="25400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5" name="墨迹 74"/>
              <p14:cNvContentPartPr/>
              <p14:nvPr/>
            </p14:nvContentPartPr>
            <p14:xfrm>
              <a:off x="8607777" y="2126205"/>
              <a:ext cx="197556" cy="18734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07777" y="2126205"/>
                <a:ext cx="197556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6" name="墨迹 75"/>
              <p14:cNvContentPartPr/>
              <p14:nvPr/>
            </p14:nvContentPartPr>
            <p14:xfrm>
              <a:off x="9593968" y="3457375"/>
              <a:ext cx="309209" cy="25925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593968" y="3457375"/>
                <a:ext cx="309209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7" name="墨迹 76"/>
              <p14:cNvContentPartPr/>
              <p14:nvPr/>
            </p14:nvContentPartPr>
            <p14:xfrm>
              <a:off x="9939866" y="3592554"/>
              <a:ext cx="118534" cy="14945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39866" y="3592554"/>
                <a:ext cx="11853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8" name="墨迹 77"/>
              <p14:cNvContentPartPr/>
              <p14:nvPr/>
            </p14:nvContentPartPr>
            <p14:xfrm>
              <a:off x="8788400" y="2039493"/>
              <a:ext cx="16933" cy="91576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788400" y="2039493"/>
                <a:ext cx="16933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2" name="墨迹 81"/>
              <p14:cNvContentPartPr/>
              <p14:nvPr/>
            </p14:nvContentPartPr>
            <p14:xfrm>
              <a:off x="4068233" y="2193883"/>
              <a:ext cx="1076678" cy="2819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068233" y="2193883"/>
                <a:ext cx="10766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4" name="墨迹 83"/>
              <p14:cNvContentPartPr/>
              <p14:nvPr/>
            </p14:nvContentPartPr>
            <p14:xfrm>
              <a:off x="11153422" y="4190373"/>
              <a:ext cx="79023" cy="33080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153422" y="4190373"/>
                <a:ext cx="79023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5" name="墨迹 84"/>
              <p14:cNvContentPartPr/>
              <p14:nvPr/>
            </p14:nvContentPartPr>
            <p14:xfrm>
              <a:off x="11142132" y="4133975"/>
              <a:ext cx="73378" cy="10997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142132" y="4133975"/>
                <a:ext cx="733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6" name="墨迹 85"/>
              <p14:cNvContentPartPr/>
              <p14:nvPr/>
            </p14:nvContentPartPr>
            <p14:xfrm>
              <a:off x="11136488" y="4328019"/>
              <a:ext cx="76200" cy="19651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136488" y="4328019"/>
                <a:ext cx="76200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7" name="墨迹 86"/>
              <p14:cNvContentPartPr/>
              <p14:nvPr/>
            </p14:nvContentPartPr>
            <p14:xfrm>
              <a:off x="11214276" y="4193193"/>
              <a:ext cx="188912" cy="31935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214276" y="4193193"/>
                <a:ext cx="18891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8" name="墨迹 87"/>
              <p14:cNvContentPartPr/>
              <p14:nvPr/>
            </p14:nvContentPartPr>
            <p14:xfrm>
              <a:off x="11221155" y="4419842"/>
              <a:ext cx="335845" cy="12865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221155" y="4419842"/>
                <a:ext cx="335845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9" name="墨迹 88"/>
              <p14:cNvContentPartPr/>
              <p14:nvPr/>
            </p14:nvContentPartPr>
            <p14:xfrm>
              <a:off x="11535127" y="4220687"/>
              <a:ext cx="194027" cy="36588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535127" y="4220687"/>
                <a:ext cx="194027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0" name="墨迹 89"/>
              <p14:cNvContentPartPr/>
              <p14:nvPr/>
            </p14:nvContentPartPr>
            <p14:xfrm>
              <a:off x="11712398" y="4295943"/>
              <a:ext cx="251707" cy="30578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712398" y="4295943"/>
                <a:ext cx="251707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1" name="墨迹 90"/>
              <p14:cNvContentPartPr/>
              <p14:nvPr/>
            </p14:nvContentPartPr>
            <p14:xfrm>
              <a:off x="11123082" y="4782552"/>
              <a:ext cx="168628" cy="3665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123082" y="4782552"/>
                <a:ext cx="1686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2" name="墨迹 91"/>
              <p14:cNvContentPartPr/>
              <p14:nvPr/>
            </p14:nvContentPartPr>
            <p14:xfrm>
              <a:off x="11096272" y="4878429"/>
              <a:ext cx="237773" cy="1127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096272" y="4878429"/>
                <a:ext cx="2377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5" name="墨迹 94"/>
              <p14:cNvContentPartPr/>
              <p14:nvPr/>
            </p14:nvContentPartPr>
            <p14:xfrm>
              <a:off x="2522361" y="5374731"/>
              <a:ext cx="136172" cy="987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2522361" y="5374731"/>
                <a:ext cx="136172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6" name="墨迹 95"/>
              <p14:cNvContentPartPr/>
              <p14:nvPr/>
            </p14:nvContentPartPr>
            <p14:xfrm>
              <a:off x="2602088" y="5290134"/>
              <a:ext cx="11289" cy="16073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602088" y="5290134"/>
                <a:ext cx="11289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7" name="墨迹 96"/>
              <p14:cNvContentPartPr/>
              <p14:nvPr/>
            </p14:nvContentPartPr>
            <p14:xfrm>
              <a:off x="2714977" y="5329613"/>
              <a:ext cx="56445" cy="9922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714977" y="5329613"/>
                <a:ext cx="56445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8" name="墨迹 97"/>
              <p14:cNvContentPartPr/>
              <p14:nvPr/>
            </p14:nvContentPartPr>
            <p14:xfrm>
              <a:off x="2805288" y="5380371"/>
              <a:ext cx="42334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2805288" y="5380371"/>
                <a:ext cx="423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9" name="墨迹 98"/>
              <p14:cNvContentPartPr/>
              <p14:nvPr/>
            </p14:nvContentPartPr>
            <p14:xfrm>
              <a:off x="2878666" y="5290134"/>
              <a:ext cx="107245" cy="11843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2878666" y="5290134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0" name="墨迹 99"/>
              <p14:cNvContentPartPr/>
              <p14:nvPr/>
            </p14:nvContentPartPr>
            <p14:xfrm>
              <a:off x="3247672" y="5335253"/>
              <a:ext cx="102305" cy="564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247672" y="5335253"/>
                <a:ext cx="10230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1" name="墨迹 100"/>
              <p14:cNvContentPartPr/>
              <p14:nvPr/>
            </p14:nvContentPartPr>
            <p14:xfrm>
              <a:off x="3302000" y="5264755"/>
              <a:ext cx="5644" cy="14381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302000" y="5264755"/>
                <a:ext cx="564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2" name="墨迹 101"/>
              <p14:cNvContentPartPr/>
              <p14:nvPr/>
            </p14:nvContentPartPr>
            <p14:xfrm>
              <a:off x="3386666" y="5308993"/>
              <a:ext cx="48507" cy="6785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386666" y="5308993"/>
                <a:ext cx="48507" cy="67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3" name="墨迹 102"/>
              <p14:cNvContentPartPr/>
              <p14:nvPr/>
            </p14:nvContentPartPr>
            <p14:xfrm>
              <a:off x="3460044" y="5340893"/>
              <a:ext cx="33867" cy="3947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460044" y="5340893"/>
                <a:ext cx="338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4" name="墨迹 103"/>
              <p14:cNvContentPartPr/>
              <p14:nvPr/>
            </p14:nvContentPartPr>
            <p14:xfrm>
              <a:off x="3539066" y="5256296"/>
              <a:ext cx="87489" cy="12407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539066" y="5256296"/>
                <a:ext cx="874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05" name="墨迹 104"/>
              <p14:cNvContentPartPr/>
              <p14:nvPr/>
            </p14:nvContentPartPr>
            <p14:xfrm>
              <a:off x="3550355" y="5233736"/>
              <a:ext cx="84667" cy="20585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550355" y="5233736"/>
                <a:ext cx="846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6" name="墨迹 105"/>
              <p14:cNvContentPartPr/>
              <p14:nvPr/>
            </p14:nvContentPartPr>
            <p14:xfrm>
              <a:off x="1603022" y="5363452"/>
              <a:ext cx="130528" cy="564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603022" y="5363452"/>
                <a:ext cx="13052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7" name="墨迹 106"/>
              <p14:cNvContentPartPr/>
              <p14:nvPr/>
            </p14:nvContentPartPr>
            <p14:xfrm>
              <a:off x="1783644" y="5312694"/>
              <a:ext cx="62089" cy="10433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783644" y="5312694"/>
                <a:ext cx="620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8" name="墨迹 107"/>
              <p14:cNvContentPartPr/>
              <p14:nvPr/>
            </p14:nvContentPartPr>
            <p14:xfrm>
              <a:off x="1862666" y="5374731"/>
              <a:ext cx="50800" cy="7613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862666" y="5374731"/>
                <a:ext cx="508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9" name="墨迹 108"/>
              <p14:cNvContentPartPr/>
              <p14:nvPr/>
            </p14:nvContentPartPr>
            <p14:xfrm>
              <a:off x="1964266" y="5286786"/>
              <a:ext cx="124178" cy="11966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964266" y="5286786"/>
                <a:ext cx="124178" cy="119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0" name="墨迹 109"/>
              <p14:cNvContentPartPr/>
              <p14:nvPr/>
            </p14:nvContentPartPr>
            <p14:xfrm>
              <a:off x="804333" y="5374731"/>
              <a:ext cx="118533" cy="564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04333" y="5374731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1" name="墨迹 110"/>
              <p14:cNvContentPartPr/>
              <p14:nvPr/>
            </p14:nvContentPartPr>
            <p14:xfrm>
              <a:off x="939800" y="5318333"/>
              <a:ext cx="62794" cy="9728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39800" y="5318333"/>
                <a:ext cx="62794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" name="墨迹 111"/>
              <p14:cNvContentPartPr/>
              <p14:nvPr/>
            </p14:nvContentPartPr>
            <p14:xfrm>
              <a:off x="1027288" y="5374731"/>
              <a:ext cx="47978" cy="6767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27288" y="5374731"/>
                <a:ext cx="479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3" name="墨迹 112"/>
              <p14:cNvContentPartPr/>
              <p14:nvPr/>
            </p14:nvContentPartPr>
            <p14:xfrm>
              <a:off x="1117600" y="5292426"/>
              <a:ext cx="124177" cy="13306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17600" y="5292426"/>
                <a:ext cx="124177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4" name="墨迹 113"/>
              <p14:cNvContentPartPr/>
              <p14:nvPr/>
            </p14:nvContentPartPr>
            <p14:xfrm>
              <a:off x="794102" y="4960206"/>
              <a:ext cx="106186" cy="1973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94102" y="4960206"/>
                <a:ext cx="10618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5" name="墨迹 114"/>
              <p14:cNvContentPartPr/>
              <p14:nvPr/>
            </p14:nvContentPartPr>
            <p14:xfrm>
              <a:off x="936977" y="4902927"/>
              <a:ext cx="39511" cy="112443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36977" y="4902927"/>
                <a:ext cx="39511" cy="11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6" name="墨迹 115"/>
              <p14:cNvContentPartPr/>
              <p14:nvPr/>
            </p14:nvContentPartPr>
            <p14:xfrm>
              <a:off x="1004711" y="4946106"/>
              <a:ext cx="45155" cy="5639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04711" y="4946106"/>
                <a:ext cx="451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7" name="墨迹 116"/>
              <p14:cNvContentPartPr/>
              <p14:nvPr/>
            </p14:nvContentPartPr>
            <p14:xfrm>
              <a:off x="1089377" y="4893233"/>
              <a:ext cx="87489" cy="10222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89377" y="4893233"/>
                <a:ext cx="87489" cy="102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18" name="墨迹 117"/>
              <p14:cNvContentPartPr/>
              <p14:nvPr/>
            </p14:nvContentPartPr>
            <p14:xfrm>
              <a:off x="1111955" y="4895348"/>
              <a:ext cx="50800" cy="21431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11955" y="4895348"/>
                <a:ext cx="508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9" name="墨迹 118"/>
              <p14:cNvContentPartPr/>
              <p14:nvPr/>
            </p14:nvContentPartPr>
            <p14:xfrm>
              <a:off x="1190977" y="4842828"/>
              <a:ext cx="71967" cy="20268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90977" y="4842828"/>
                <a:ext cx="71967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0" name="墨迹 119"/>
              <p14:cNvContentPartPr/>
              <p14:nvPr/>
            </p14:nvContentPartPr>
            <p14:xfrm>
              <a:off x="1864606" y="5010964"/>
              <a:ext cx="3705" cy="1410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864606" y="5010964"/>
                <a:ext cx="370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1" name="墨迹 120"/>
              <p14:cNvContentPartPr/>
              <p14:nvPr/>
            </p14:nvContentPartPr>
            <p14:xfrm>
              <a:off x="1813983" y="4957386"/>
              <a:ext cx="116417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813983" y="4957386"/>
                <a:ext cx="11641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2" name="墨迹 121"/>
              <p14:cNvContentPartPr/>
              <p14:nvPr/>
            </p14:nvContentPartPr>
            <p14:xfrm>
              <a:off x="1845733" y="4881249"/>
              <a:ext cx="28222" cy="21713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845733" y="4881249"/>
                <a:ext cx="2822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3" name="墨迹 122"/>
              <p14:cNvContentPartPr/>
              <p14:nvPr/>
            </p14:nvContentPartPr>
            <p14:xfrm>
              <a:off x="1952977" y="4933064"/>
              <a:ext cx="39511" cy="12160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952977" y="4933064"/>
                <a:ext cx="39511" cy="121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4" name="墨迹 123"/>
              <p14:cNvContentPartPr/>
              <p14:nvPr/>
            </p14:nvContentPartPr>
            <p14:xfrm>
              <a:off x="2009422" y="5019424"/>
              <a:ext cx="33866" cy="563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2009422" y="5019424"/>
                <a:ext cx="338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5" name="墨迹 124"/>
              <p14:cNvContentPartPr/>
              <p14:nvPr/>
            </p14:nvContentPartPr>
            <p14:xfrm>
              <a:off x="2088444" y="4955624"/>
              <a:ext cx="59267" cy="82834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2088444" y="4955624"/>
                <a:ext cx="59267" cy="82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6" name="墨迹 125"/>
              <p14:cNvContentPartPr/>
              <p14:nvPr/>
            </p14:nvContentPartPr>
            <p14:xfrm>
              <a:off x="2161822" y="4910505"/>
              <a:ext cx="56444" cy="24709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2161822" y="4910505"/>
                <a:ext cx="56444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7" name="墨迹 126"/>
              <p14:cNvContentPartPr/>
              <p14:nvPr/>
            </p14:nvContentPartPr>
            <p14:xfrm>
              <a:off x="2644422" y="4889708"/>
              <a:ext cx="47978" cy="11491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644422" y="4889708"/>
                <a:ext cx="47978" cy="114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8" name="墨迹 127"/>
              <p14:cNvContentPartPr/>
              <p14:nvPr/>
            </p14:nvContentPartPr>
            <p14:xfrm>
              <a:off x="2549877" y="4915087"/>
              <a:ext cx="198967" cy="4229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2549877" y="4915087"/>
                <a:ext cx="1989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9" name="墨迹 128"/>
              <p14:cNvContentPartPr/>
              <p14:nvPr/>
            </p14:nvContentPartPr>
            <p14:xfrm>
              <a:off x="2681111" y="4844766"/>
              <a:ext cx="11289" cy="21695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2681111" y="4844766"/>
                <a:ext cx="11289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30" name="墨迹 129"/>
              <p14:cNvContentPartPr/>
              <p14:nvPr/>
            </p14:nvContentPartPr>
            <p14:xfrm>
              <a:off x="2785533" y="4900988"/>
              <a:ext cx="46567" cy="9799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2785533" y="4900988"/>
                <a:ext cx="46567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31" name="墨迹 130"/>
              <p14:cNvContentPartPr/>
              <p14:nvPr/>
            </p14:nvContentPartPr>
            <p14:xfrm>
              <a:off x="2850444" y="4929187"/>
              <a:ext cx="50800" cy="6626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850444" y="4929187"/>
                <a:ext cx="50800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32" name="墨迹 131"/>
              <p14:cNvContentPartPr/>
              <p14:nvPr/>
            </p14:nvContentPartPr>
            <p14:xfrm>
              <a:off x="2929466" y="4878429"/>
              <a:ext cx="87489" cy="9587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929466" y="4878429"/>
                <a:ext cx="874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33" name="墨迹 132"/>
              <p14:cNvContentPartPr/>
              <p14:nvPr/>
            </p14:nvContentPartPr>
            <p14:xfrm>
              <a:off x="2946400" y="4878429"/>
              <a:ext cx="56444" cy="22559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946400" y="4878429"/>
                <a:ext cx="564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4" name="墨迹 133"/>
              <p14:cNvContentPartPr/>
              <p14:nvPr/>
            </p14:nvContentPartPr>
            <p14:xfrm>
              <a:off x="3043766" y="4796652"/>
              <a:ext cx="71967" cy="24321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043766" y="4796652"/>
                <a:ext cx="7196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5" name="墨迹 134"/>
              <p14:cNvContentPartPr/>
              <p14:nvPr/>
            </p14:nvContentPartPr>
            <p14:xfrm>
              <a:off x="8925806" y="5325912"/>
              <a:ext cx="144816" cy="37028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925806" y="5325912"/>
                <a:ext cx="144816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36" name="墨迹 135"/>
              <p14:cNvContentPartPr/>
              <p14:nvPr/>
            </p14:nvContentPartPr>
            <p14:xfrm>
              <a:off x="9094611" y="5566485"/>
              <a:ext cx="60678" cy="11843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094611" y="5566485"/>
                <a:ext cx="60678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7" name="墨迹 136"/>
              <p14:cNvContentPartPr/>
              <p14:nvPr/>
            </p14:nvContentPartPr>
            <p14:xfrm>
              <a:off x="9358488" y="5335253"/>
              <a:ext cx="60678" cy="9869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358488" y="5335253"/>
                <a:ext cx="60678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8" name="墨迹 137"/>
              <p14:cNvContentPartPr/>
              <p14:nvPr/>
            </p14:nvContentPartPr>
            <p14:xfrm>
              <a:off x="9287227" y="5423375"/>
              <a:ext cx="142699" cy="36024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287227" y="5423375"/>
                <a:ext cx="14269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9" name="墨迹 138"/>
              <p14:cNvContentPartPr/>
              <p14:nvPr/>
            </p14:nvContentPartPr>
            <p14:xfrm>
              <a:off x="9289697" y="5380547"/>
              <a:ext cx="260703" cy="355132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289697" y="5380547"/>
                <a:ext cx="260703" cy="355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40" name="墨迹 139"/>
              <p14:cNvContentPartPr/>
              <p14:nvPr/>
            </p14:nvContentPartPr>
            <p14:xfrm>
              <a:off x="9810044" y="5500217"/>
              <a:ext cx="107244" cy="14275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810044" y="5500217"/>
                <a:ext cx="107244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41" name="墨迹 140"/>
              <p14:cNvContentPartPr/>
              <p14:nvPr/>
            </p14:nvContentPartPr>
            <p14:xfrm>
              <a:off x="9939866" y="5572125"/>
              <a:ext cx="48860" cy="7895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939866" y="5572125"/>
                <a:ext cx="4886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42" name="墨迹 141"/>
              <p14:cNvContentPartPr/>
              <p14:nvPr/>
            </p14:nvContentPartPr>
            <p14:xfrm>
              <a:off x="10092266" y="5481888"/>
              <a:ext cx="84666" cy="116320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92266" y="5481888"/>
                <a:ext cx="84666" cy="116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3" name="墨迹 142"/>
              <p14:cNvContentPartPr/>
              <p14:nvPr/>
            </p14:nvContentPartPr>
            <p14:xfrm>
              <a:off x="10185400" y="5312694"/>
              <a:ext cx="153811" cy="487843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185400" y="5312694"/>
                <a:ext cx="1538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4" name="墨迹 143"/>
              <p14:cNvContentPartPr/>
              <p14:nvPr/>
            </p14:nvContentPartPr>
            <p14:xfrm>
              <a:off x="10444514" y="5412624"/>
              <a:ext cx="260174" cy="28921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444514" y="5412624"/>
                <a:ext cx="260174" cy="289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5" name="墨迹 144"/>
              <p14:cNvContentPartPr/>
              <p14:nvPr/>
            </p14:nvContentPartPr>
            <p14:xfrm>
              <a:off x="4940829" y="2464593"/>
              <a:ext cx="80609" cy="15914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940829" y="2464593"/>
                <a:ext cx="80609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6" name="墨迹 145"/>
              <p14:cNvContentPartPr/>
              <p14:nvPr/>
            </p14:nvContentPartPr>
            <p14:xfrm>
              <a:off x="5091288" y="2577389"/>
              <a:ext cx="45156" cy="4229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5091288" y="2577389"/>
                <a:ext cx="451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7" name="墨迹 146"/>
              <p14:cNvContentPartPr/>
              <p14:nvPr/>
            </p14:nvContentPartPr>
            <p14:xfrm>
              <a:off x="5206118" y="2351797"/>
              <a:ext cx="212549" cy="31582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5206118" y="2351797"/>
                <a:ext cx="21254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8" name="墨迹 147"/>
              <p14:cNvContentPartPr/>
              <p14:nvPr/>
            </p14:nvContentPartPr>
            <p14:xfrm>
              <a:off x="5373511" y="2200404"/>
              <a:ext cx="184150" cy="41082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5373511" y="2200404"/>
                <a:ext cx="184150" cy="410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9" name="墨迹 148"/>
              <p14:cNvContentPartPr/>
              <p14:nvPr/>
            </p14:nvContentPartPr>
            <p14:xfrm>
              <a:off x="2794000" y="1804736"/>
              <a:ext cx="265288" cy="32710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2794000" y="1804736"/>
                <a:ext cx="26528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50" name="墨迹 149"/>
              <p14:cNvContentPartPr/>
              <p14:nvPr/>
            </p14:nvContentPartPr>
            <p14:xfrm>
              <a:off x="3138311" y="1940092"/>
              <a:ext cx="191911" cy="13905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138311" y="1940092"/>
                <a:ext cx="191911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1" name="墨迹 150"/>
              <p14:cNvContentPartPr/>
              <p14:nvPr/>
            </p14:nvContentPartPr>
            <p14:xfrm>
              <a:off x="11386255" y="4745188"/>
              <a:ext cx="128412" cy="367293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386255" y="4745188"/>
                <a:ext cx="128412" cy="367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52" name="墨迹 151"/>
              <p14:cNvContentPartPr/>
              <p14:nvPr/>
            </p14:nvContentPartPr>
            <p14:xfrm>
              <a:off x="11542888" y="4829786"/>
              <a:ext cx="220133" cy="17589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542888" y="4829786"/>
                <a:ext cx="220133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3" name="墨迹 152"/>
              <p14:cNvContentPartPr/>
              <p14:nvPr/>
            </p14:nvContentPartPr>
            <p14:xfrm>
              <a:off x="11801475" y="4780437"/>
              <a:ext cx="353836" cy="40818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801475" y="4780437"/>
                <a:ext cx="353836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54" name="墨迹 153"/>
              <p14:cNvContentPartPr/>
              <p14:nvPr/>
            </p14:nvContentPartPr>
            <p14:xfrm>
              <a:off x="9200444" y="2182603"/>
              <a:ext cx="14111" cy="3947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200444" y="2182603"/>
                <a:ext cx="14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5" name="墨迹 154"/>
              <p14:cNvContentPartPr/>
              <p14:nvPr/>
            </p14:nvContentPartPr>
            <p14:xfrm>
              <a:off x="8726311" y="2746583"/>
              <a:ext cx="191911" cy="6485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8726311" y="2746583"/>
                <a:ext cx="191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6" name="墨迹 155"/>
              <p14:cNvContentPartPr/>
              <p14:nvPr/>
            </p14:nvContentPartPr>
            <p14:xfrm>
              <a:off x="8946444" y="3632032"/>
              <a:ext cx="242711" cy="9587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8946444" y="3632032"/>
                <a:ext cx="2427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7" name="墨迹 156"/>
              <p14:cNvContentPartPr/>
              <p14:nvPr/>
            </p14:nvContentPartPr>
            <p14:xfrm>
              <a:off x="9474200" y="1869594"/>
              <a:ext cx="105039" cy="5995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9474200" y="1869594"/>
                <a:ext cx="105039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8" name="墨迹 157"/>
              <p14:cNvContentPartPr/>
              <p14:nvPr/>
            </p14:nvContentPartPr>
            <p14:xfrm>
              <a:off x="9454444" y="1880345"/>
              <a:ext cx="28222" cy="236642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454444" y="1880345"/>
                <a:ext cx="28222" cy="236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59" name="墨迹 158"/>
              <p14:cNvContentPartPr/>
              <p14:nvPr/>
            </p14:nvContentPartPr>
            <p14:xfrm>
              <a:off x="2997200" y="3637672"/>
              <a:ext cx="570088" cy="40818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997200" y="3637672"/>
                <a:ext cx="570088" cy="408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0" name="墨迹 159"/>
              <p14:cNvContentPartPr/>
              <p14:nvPr/>
            </p14:nvContentPartPr>
            <p14:xfrm>
              <a:off x="1399116" y="5963562"/>
              <a:ext cx="177095" cy="2308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399116" y="5963562"/>
                <a:ext cx="177095" cy="23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61" name="墨迹 160"/>
              <p14:cNvContentPartPr/>
              <p14:nvPr/>
            </p14:nvContentPartPr>
            <p14:xfrm>
              <a:off x="1484488" y="6023309"/>
              <a:ext cx="5645" cy="20303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484488" y="6023309"/>
                <a:ext cx="564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62" name="墨迹 161"/>
              <p14:cNvContentPartPr/>
              <p14:nvPr/>
            </p14:nvContentPartPr>
            <p14:xfrm>
              <a:off x="1663700" y="5978190"/>
              <a:ext cx="196144" cy="13253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663700" y="5978190"/>
                <a:ext cx="1961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63" name="墨迹 162"/>
              <p14:cNvContentPartPr/>
              <p14:nvPr/>
            </p14:nvContentPartPr>
            <p14:xfrm>
              <a:off x="2003777" y="5933777"/>
              <a:ext cx="28223" cy="18540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2003777" y="5933777"/>
                <a:ext cx="2822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64" name="墨迹 163"/>
              <p14:cNvContentPartPr/>
              <p14:nvPr/>
            </p14:nvContentPartPr>
            <p14:xfrm>
              <a:off x="2088444" y="5989470"/>
              <a:ext cx="67733" cy="9393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088444" y="5989470"/>
                <a:ext cx="67733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65" name="墨迹 164"/>
              <p14:cNvContentPartPr/>
              <p14:nvPr/>
            </p14:nvContentPartPr>
            <p14:xfrm>
              <a:off x="2096911" y="5924612"/>
              <a:ext cx="123119" cy="234052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2096911" y="5924612"/>
                <a:ext cx="12311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66" name="墨迹 165"/>
              <p14:cNvContentPartPr/>
              <p14:nvPr/>
            </p14:nvContentPartPr>
            <p14:xfrm>
              <a:off x="2173111" y="5940122"/>
              <a:ext cx="118533" cy="38068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2173111" y="5940122"/>
                <a:ext cx="118533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67" name="墨迹 166"/>
              <p14:cNvContentPartPr/>
              <p14:nvPr/>
            </p14:nvContentPartPr>
            <p14:xfrm>
              <a:off x="2302933" y="6000750"/>
              <a:ext cx="79022" cy="110857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2302933" y="6000750"/>
                <a:ext cx="79022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68" name="墨迹 167"/>
              <p14:cNvContentPartPr/>
              <p14:nvPr/>
            </p14:nvContentPartPr>
            <p14:xfrm>
              <a:off x="2929466" y="5933072"/>
              <a:ext cx="121356" cy="14875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2929466" y="5933072"/>
                <a:ext cx="121356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69" name="墨迹 168"/>
              <p14:cNvContentPartPr/>
              <p14:nvPr/>
            </p14:nvContentPartPr>
            <p14:xfrm>
              <a:off x="3036711" y="5861869"/>
              <a:ext cx="94544" cy="23475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3036711" y="5861869"/>
                <a:ext cx="945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70" name="墨迹 169"/>
              <p14:cNvContentPartPr/>
              <p14:nvPr/>
            </p14:nvContentPartPr>
            <p14:xfrm>
              <a:off x="3110088" y="6028949"/>
              <a:ext cx="95956" cy="70497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3110088" y="6028949"/>
                <a:ext cx="959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71" name="墨迹 170"/>
              <p14:cNvContentPartPr/>
              <p14:nvPr/>
            </p14:nvContentPartPr>
            <p14:xfrm>
              <a:off x="3285066" y="5831555"/>
              <a:ext cx="82727" cy="2820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3285066" y="5831555"/>
                <a:ext cx="8272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72" name="墨迹 171"/>
              <p14:cNvContentPartPr/>
              <p14:nvPr/>
            </p14:nvContentPartPr>
            <p14:xfrm>
              <a:off x="3268133" y="5893593"/>
              <a:ext cx="28222" cy="27353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3268133" y="5893593"/>
                <a:ext cx="282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73" name="墨迹 172"/>
              <p14:cNvContentPartPr/>
              <p14:nvPr/>
            </p14:nvContentPartPr>
            <p14:xfrm>
              <a:off x="3279422" y="5933072"/>
              <a:ext cx="112889" cy="11843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3279422" y="5933072"/>
                <a:ext cx="1128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74" name="墨迹 173"/>
              <p14:cNvContentPartPr/>
              <p14:nvPr/>
            </p14:nvContentPartPr>
            <p14:xfrm>
              <a:off x="3347155" y="5741319"/>
              <a:ext cx="208845" cy="462463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3347155" y="5741319"/>
                <a:ext cx="208845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75" name="墨迹 174"/>
              <p14:cNvContentPartPr/>
              <p14:nvPr/>
            </p14:nvContentPartPr>
            <p14:xfrm>
              <a:off x="3437466" y="5966911"/>
              <a:ext cx="180622" cy="15791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3437466" y="5966911"/>
                <a:ext cx="1806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76" name="墨迹 175"/>
              <p14:cNvContentPartPr/>
              <p14:nvPr/>
            </p14:nvContentPartPr>
            <p14:xfrm>
              <a:off x="3689702" y="5882314"/>
              <a:ext cx="101424" cy="21149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3689702" y="5882314"/>
                <a:ext cx="10142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77" name="墨迹 176"/>
              <p14:cNvContentPartPr/>
              <p14:nvPr/>
            </p14:nvContentPartPr>
            <p14:xfrm>
              <a:off x="3657600" y="6096626"/>
              <a:ext cx="163688" cy="15510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3657600" y="6096626"/>
                <a:ext cx="16368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78" name="墨迹 177"/>
              <p14:cNvContentPartPr/>
              <p14:nvPr/>
            </p14:nvContentPartPr>
            <p14:xfrm>
              <a:off x="3876675" y="5966911"/>
              <a:ext cx="176036" cy="134826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876675" y="5966911"/>
                <a:ext cx="176036" cy="134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79" name="墨迹 178"/>
              <p14:cNvContentPartPr/>
              <p14:nvPr/>
            </p14:nvContentPartPr>
            <p14:xfrm>
              <a:off x="3880555" y="5820981"/>
              <a:ext cx="108127" cy="224887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3880555" y="5820981"/>
                <a:ext cx="108127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80" name="墨迹 179"/>
              <p14:cNvContentPartPr/>
              <p14:nvPr/>
            </p14:nvContentPartPr>
            <p14:xfrm>
              <a:off x="3922888" y="6012029"/>
              <a:ext cx="70556" cy="50758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3922888" y="6012029"/>
                <a:ext cx="705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81" name="墨迹 180"/>
              <p14:cNvContentPartPr/>
              <p14:nvPr/>
            </p14:nvContentPartPr>
            <p14:xfrm>
              <a:off x="3873500" y="5813931"/>
              <a:ext cx="83255" cy="74022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3873500" y="5813931"/>
                <a:ext cx="83255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82" name="墨迹 181"/>
              <p14:cNvContentPartPr/>
              <p14:nvPr/>
            </p14:nvContentPartPr>
            <p14:xfrm>
              <a:off x="4176888" y="5763878"/>
              <a:ext cx="83256" cy="4229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4176888" y="5763878"/>
                <a:ext cx="832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83" name="墨迹 182"/>
              <p14:cNvContentPartPr/>
              <p14:nvPr/>
            </p14:nvContentPartPr>
            <p14:xfrm>
              <a:off x="4139670" y="5859755"/>
              <a:ext cx="198085" cy="223653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4139670" y="5859755"/>
                <a:ext cx="198085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84" name="墨迹 183"/>
              <p14:cNvContentPartPr/>
              <p14:nvPr/>
            </p14:nvContentPartPr>
            <p14:xfrm>
              <a:off x="4881738" y="5799126"/>
              <a:ext cx="141817" cy="267362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4881738" y="5799126"/>
                <a:ext cx="141817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85" name="墨迹 184"/>
              <p14:cNvContentPartPr/>
              <p14:nvPr/>
            </p14:nvContentPartPr>
            <p14:xfrm>
              <a:off x="5020027" y="5978190"/>
              <a:ext cx="116417" cy="104337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5020027" y="5978190"/>
                <a:ext cx="116417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86" name="墨迹 185"/>
              <p14:cNvContentPartPr/>
              <p14:nvPr/>
            </p14:nvContentPartPr>
            <p14:xfrm>
              <a:off x="5223933" y="5741319"/>
              <a:ext cx="42334" cy="39654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223933" y="5741319"/>
                <a:ext cx="42334" cy="396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87" name="墨迹 186"/>
              <p14:cNvContentPartPr/>
              <p14:nvPr/>
            </p14:nvContentPartPr>
            <p14:xfrm>
              <a:off x="5170311" y="5736384"/>
              <a:ext cx="76200" cy="148045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170311" y="5736384"/>
                <a:ext cx="76200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88" name="墨迹 187"/>
              <p14:cNvContentPartPr/>
              <p14:nvPr/>
            </p14:nvContentPartPr>
            <p14:xfrm>
              <a:off x="5238044" y="5758238"/>
              <a:ext cx="113594" cy="65386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5238044" y="5758238"/>
                <a:ext cx="113594" cy="65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89" name="墨迹 188"/>
              <p14:cNvContentPartPr/>
              <p14:nvPr/>
            </p14:nvContentPartPr>
            <p14:xfrm>
              <a:off x="1382888" y="6358172"/>
              <a:ext cx="171098" cy="20444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382888" y="6358172"/>
                <a:ext cx="171098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90" name="墨迹 189"/>
              <p14:cNvContentPartPr/>
              <p14:nvPr/>
            </p14:nvContentPartPr>
            <p14:xfrm>
              <a:off x="1450622" y="6378616"/>
              <a:ext cx="28222" cy="177654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450622" y="6378616"/>
                <a:ext cx="282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91" name="墨迹 190"/>
              <p14:cNvContentPartPr/>
              <p14:nvPr/>
            </p14:nvContentPartPr>
            <p14:xfrm>
              <a:off x="1345318" y="6367337"/>
              <a:ext cx="152576" cy="14099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345318" y="6367337"/>
                <a:ext cx="15257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92" name="墨迹 191"/>
              <p14:cNvContentPartPr/>
              <p14:nvPr/>
            </p14:nvContentPartPr>
            <p14:xfrm>
              <a:off x="1422400" y="6395536"/>
              <a:ext cx="16933" cy="30454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422400" y="6395536"/>
                <a:ext cx="1693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93" name="墨迹 192"/>
              <p14:cNvContentPartPr/>
              <p14:nvPr/>
            </p14:nvContentPartPr>
            <p14:xfrm>
              <a:off x="1639005" y="6420034"/>
              <a:ext cx="178506" cy="136236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639005" y="6420034"/>
                <a:ext cx="178506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94" name="墨迹 193"/>
              <p14:cNvContentPartPr/>
              <p14:nvPr/>
            </p14:nvContentPartPr>
            <p14:xfrm>
              <a:off x="1653116" y="6335789"/>
              <a:ext cx="153106" cy="9358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653116" y="6335789"/>
                <a:ext cx="153106" cy="93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95" name="墨迹 194"/>
              <p14:cNvContentPartPr/>
              <p14:nvPr/>
            </p14:nvContentPartPr>
            <p14:xfrm>
              <a:off x="1947333" y="6383199"/>
              <a:ext cx="28222" cy="23510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947333" y="6383199"/>
                <a:ext cx="28222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96" name="墨迹 195"/>
              <p14:cNvContentPartPr/>
              <p14:nvPr/>
            </p14:nvContentPartPr>
            <p14:xfrm>
              <a:off x="2037644" y="6435014"/>
              <a:ext cx="56444" cy="95877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037644" y="6435014"/>
                <a:ext cx="564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97" name="墨迹 196"/>
              <p14:cNvContentPartPr/>
              <p14:nvPr/>
            </p14:nvContentPartPr>
            <p14:xfrm>
              <a:off x="2085622" y="6392716"/>
              <a:ext cx="87489" cy="217132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085622" y="6392716"/>
                <a:ext cx="87489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98" name="墨迹 197"/>
              <p14:cNvContentPartPr/>
              <p14:nvPr/>
            </p14:nvContentPartPr>
            <p14:xfrm>
              <a:off x="2167466" y="6389896"/>
              <a:ext cx="64911" cy="846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167466" y="6389896"/>
                <a:ext cx="649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99" name="墨迹 198"/>
              <p14:cNvContentPartPr/>
              <p14:nvPr/>
            </p14:nvContentPartPr>
            <p14:xfrm>
              <a:off x="2274711" y="6418095"/>
              <a:ext cx="84666" cy="13711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274711" y="6418095"/>
                <a:ext cx="84666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00" name="墨迹 199"/>
              <p14:cNvContentPartPr/>
              <p14:nvPr/>
            </p14:nvContentPartPr>
            <p14:xfrm>
              <a:off x="2455333" y="6369275"/>
              <a:ext cx="39511" cy="3613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2455333" y="6369275"/>
                <a:ext cx="39511" cy="36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201" name="墨迹 200"/>
              <p14:cNvContentPartPr/>
              <p14:nvPr/>
            </p14:nvContentPartPr>
            <p14:xfrm>
              <a:off x="2506133" y="6470968"/>
              <a:ext cx="95955" cy="120022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2506133" y="6470968"/>
                <a:ext cx="95955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202" name="墨迹 201"/>
              <p14:cNvContentPartPr/>
              <p14:nvPr/>
            </p14:nvContentPartPr>
            <p14:xfrm>
              <a:off x="2449688" y="5838605"/>
              <a:ext cx="33867" cy="47410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2449688" y="5838605"/>
                <a:ext cx="33867" cy="47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203" name="墨迹 202"/>
              <p14:cNvContentPartPr/>
              <p14:nvPr/>
            </p14:nvContentPartPr>
            <p14:xfrm>
              <a:off x="2477911" y="5972550"/>
              <a:ext cx="101600" cy="107157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477911" y="5972550"/>
                <a:ext cx="1016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204" name="墨迹 203"/>
              <p14:cNvContentPartPr/>
              <p14:nvPr/>
            </p14:nvContentPartPr>
            <p14:xfrm>
              <a:off x="3039180" y="6363635"/>
              <a:ext cx="206375" cy="21924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039180" y="6363635"/>
                <a:ext cx="206375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205" name="墨迹 204"/>
              <p14:cNvContentPartPr/>
              <p14:nvPr/>
            </p14:nvContentPartPr>
            <p14:xfrm>
              <a:off x="3217333" y="6480133"/>
              <a:ext cx="118533" cy="109976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3217333" y="6480133"/>
                <a:ext cx="1185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06" name="墨迹 205"/>
              <p14:cNvContentPartPr/>
              <p14:nvPr/>
            </p14:nvContentPartPr>
            <p14:xfrm>
              <a:off x="3364088" y="6339138"/>
              <a:ext cx="90312" cy="2255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3364088" y="6339138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07" name="墨迹 206"/>
              <p14:cNvContentPartPr/>
              <p14:nvPr/>
            </p14:nvContentPartPr>
            <p14:xfrm>
              <a:off x="3338688" y="6378616"/>
              <a:ext cx="36689" cy="304550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3338688" y="6378616"/>
                <a:ext cx="366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08" name="墨迹 207"/>
              <p14:cNvContentPartPr/>
              <p14:nvPr/>
            </p14:nvContentPartPr>
            <p14:xfrm>
              <a:off x="3369733" y="6423735"/>
              <a:ext cx="95955" cy="146634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3369733" y="6423735"/>
                <a:ext cx="9595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09" name="墨迹 208"/>
              <p14:cNvContentPartPr/>
              <p14:nvPr/>
            </p14:nvContentPartPr>
            <p14:xfrm>
              <a:off x="3431822" y="6285383"/>
              <a:ext cx="189970" cy="38720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3431822" y="6285383"/>
                <a:ext cx="189970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10" name="墨迹 209"/>
              <p14:cNvContentPartPr/>
              <p14:nvPr/>
            </p14:nvContentPartPr>
            <p14:xfrm>
              <a:off x="3502377" y="6465681"/>
              <a:ext cx="194734" cy="155447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3502377" y="6465681"/>
                <a:ext cx="194734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11" name="墨迹 210"/>
              <p14:cNvContentPartPr/>
              <p14:nvPr/>
            </p14:nvContentPartPr>
            <p14:xfrm>
              <a:off x="3725333" y="6389896"/>
              <a:ext cx="195262" cy="3383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3725333" y="6389896"/>
                <a:ext cx="1952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12" name="墨迹 211"/>
              <p14:cNvContentPartPr/>
              <p14:nvPr/>
            </p14:nvContentPartPr>
            <p14:xfrm>
              <a:off x="3810000" y="6429375"/>
              <a:ext cx="56444" cy="149455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3810000" y="6429375"/>
                <a:ext cx="564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13" name="墨迹 212"/>
              <p14:cNvContentPartPr/>
              <p14:nvPr/>
            </p14:nvContentPartPr>
            <p14:xfrm>
              <a:off x="3860800" y="6406815"/>
              <a:ext cx="28222" cy="19739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3860800" y="6406815"/>
                <a:ext cx="2822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14" name="墨迹 213"/>
              <p14:cNvContentPartPr/>
              <p14:nvPr/>
            </p14:nvContentPartPr>
            <p14:xfrm>
              <a:off x="3759200" y="6609848"/>
              <a:ext cx="177800" cy="2256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3759200" y="6609848"/>
                <a:ext cx="1778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15" name="墨迹 214"/>
              <p14:cNvContentPartPr/>
              <p14:nvPr/>
            </p14:nvContentPartPr>
            <p14:xfrm>
              <a:off x="3965222" y="6464623"/>
              <a:ext cx="183444" cy="17888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3965222" y="6464623"/>
                <a:ext cx="183444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16" name="墨迹 215"/>
              <p14:cNvContentPartPr/>
              <p14:nvPr/>
            </p14:nvContentPartPr>
            <p14:xfrm>
              <a:off x="3959577" y="6348831"/>
              <a:ext cx="102482" cy="219424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3959577" y="6348831"/>
                <a:ext cx="102482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17" name="墨迹 216"/>
              <p14:cNvContentPartPr/>
              <p14:nvPr/>
            </p14:nvContentPartPr>
            <p14:xfrm>
              <a:off x="4013200" y="6468853"/>
              <a:ext cx="77081" cy="9023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4013200" y="6468853"/>
                <a:ext cx="7708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18" name="墨迹 217"/>
              <p14:cNvContentPartPr/>
              <p14:nvPr/>
            </p14:nvContentPartPr>
            <p14:xfrm>
              <a:off x="3968044" y="6330678"/>
              <a:ext cx="67733" cy="47938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3968044" y="6330678"/>
                <a:ext cx="677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19" name="墨迹 218"/>
              <p14:cNvContentPartPr/>
              <p14:nvPr/>
            </p14:nvContentPartPr>
            <p14:xfrm>
              <a:off x="4229629" y="6294019"/>
              <a:ext cx="82726" cy="59218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229629" y="6294019"/>
                <a:ext cx="8272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20" name="墨迹 219"/>
              <p14:cNvContentPartPr/>
              <p14:nvPr/>
            </p14:nvContentPartPr>
            <p14:xfrm>
              <a:off x="4192058" y="6389896"/>
              <a:ext cx="116240" cy="242512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4192058" y="6389896"/>
                <a:ext cx="11624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21" name="墨迹 220"/>
              <p14:cNvContentPartPr/>
              <p14:nvPr/>
            </p14:nvContentPartPr>
            <p14:xfrm>
              <a:off x="4107920" y="6632408"/>
              <a:ext cx="345546" cy="22559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107920" y="6632408"/>
                <a:ext cx="34554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22" name="墨迹 221"/>
              <p14:cNvContentPartPr/>
              <p14:nvPr/>
            </p14:nvContentPartPr>
            <p14:xfrm>
              <a:off x="4915605" y="6391306"/>
              <a:ext cx="153106" cy="23546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4915605" y="6391306"/>
                <a:ext cx="15310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23" name="墨迹 222"/>
              <p14:cNvContentPartPr/>
              <p14:nvPr/>
            </p14:nvContentPartPr>
            <p14:xfrm>
              <a:off x="5091288" y="6513972"/>
              <a:ext cx="160867" cy="133945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091288" y="6513972"/>
                <a:ext cx="160867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24" name="墨迹 223"/>
              <p14:cNvContentPartPr/>
              <p14:nvPr/>
            </p14:nvContentPartPr>
            <p14:xfrm>
              <a:off x="5370688" y="6285559"/>
              <a:ext cx="42334" cy="371523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370688" y="6285559"/>
                <a:ext cx="42334" cy="371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25" name="墨迹 224"/>
              <p14:cNvContentPartPr/>
              <p14:nvPr/>
            </p14:nvContentPartPr>
            <p14:xfrm>
              <a:off x="5317066" y="6566668"/>
              <a:ext cx="180622" cy="13147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5317066" y="6566668"/>
                <a:ext cx="18062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26" name="墨迹 225"/>
              <p14:cNvContentPartPr/>
              <p14:nvPr/>
            </p14:nvContentPartPr>
            <p14:xfrm>
              <a:off x="2547761" y="3217507"/>
              <a:ext cx="243416" cy="301729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2547761" y="3217507"/>
                <a:ext cx="24341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27" name="墨迹 226"/>
              <p14:cNvContentPartPr/>
              <p14:nvPr/>
            </p14:nvContentPartPr>
            <p14:xfrm>
              <a:off x="2827866" y="3325368"/>
              <a:ext cx="180622" cy="188229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2827866" y="3325368"/>
                <a:ext cx="180622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28" name="墨迹 227"/>
              <p14:cNvContentPartPr/>
              <p14:nvPr/>
            </p14:nvContentPartPr>
            <p14:xfrm>
              <a:off x="2822222" y="3274610"/>
              <a:ext cx="135466" cy="354602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2822222" y="3274610"/>
                <a:ext cx="135466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29" name="墨迹 228"/>
              <p14:cNvContentPartPr/>
              <p14:nvPr/>
            </p14:nvContentPartPr>
            <p14:xfrm>
              <a:off x="2963333" y="3327483"/>
              <a:ext cx="172861" cy="214312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2963333" y="3327483"/>
                <a:ext cx="17286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30" name="墨迹 229"/>
              <p14:cNvContentPartPr/>
              <p14:nvPr/>
            </p14:nvContentPartPr>
            <p14:xfrm>
              <a:off x="3289123" y="3406440"/>
              <a:ext cx="272521" cy="16920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289123" y="3406440"/>
                <a:ext cx="27252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31" name="墨迹 230"/>
              <p14:cNvContentPartPr/>
              <p14:nvPr/>
            </p14:nvContentPartPr>
            <p14:xfrm>
              <a:off x="3917244" y="3154588"/>
              <a:ext cx="279400" cy="36834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917244" y="3154588"/>
                <a:ext cx="279400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32" name="墨迹 231"/>
              <p14:cNvContentPartPr/>
              <p14:nvPr/>
            </p14:nvContentPartPr>
            <p14:xfrm>
              <a:off x="4261555" y="3324663"/>
              <a:ext cx="214489" cy="166374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261555" y="3324663"/>
                <a:ext cx="2144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33" name="墨迹 232"/>
              <p14:cNvContentPartPr/>
              <p14:nvPr/>
            </p14:nvContentPartPr>
            <p14:xfrm>
              <a:off x="4470400" y="3250817"/>
              <a:ext cx="16933" cy="29097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470400" y="3250817"/>
                <a:ext cx="16933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34" name="墨迹 233"/>
              <p14:cNvContentPartPr/>
              <p14:nvPr/>
            </p14:nvContentPartPr>
            <p14:xfrm>
              <a:off x="4526844" y="3348280"/>
              <a:ext cx="98778" cy="13147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526844" y="3348280"/>
                <a:ext cx="98778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35" name="墨迹 234"/>
              <p14:cNvContentPartPr/>
              <p14:nvPr/>
            </p14:nvContentPartPr>
            <p14:xfrm>
              <a:off x="4535311" y="3363789"/>
              <a:ext cx="59266" cy="271063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535311" y="3363789"/>
                <a:ext cx="59266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36" name="墨迹 235"/>
              <p14:cNvContentPartPr/>
              <p14:nvPr/>
            </p14:nvContentPartPr>
            <p14:xfrm>
              <a:off x="4629855" y="3253813"/>
              <a:ext cx="105833" cy="515161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629855" y="3253813"/>
                <a:ext cx="105833" cy="515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37" name="墨迹 236"/>
              <p14:cNvContentPartPr/>
              <p14:nvPr/>
            </p14:nvContentPartPr>
            <p14:xfrm>
              <a:off x="4586816" y="3228787"/>
              <a:ext cx="124884" cy="183293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586816" y="3228787"/>
                <a:ext cx="12488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38" name="墨迹 237"/>
              <p14:cNvContentPartPr/>
              <p14:nvPr/>
            </p14:nvContentPartPr>
            <p14:xfrm>
              <a:off x="4724400" y="3248526"/>
              <a:ext cx="125941" cy="101516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4724400" y="3248526"/>
                <a:ext cx="12594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39" name="墨迹 238"/>
              <p14:cNvContentPartPr/>
              <p14:nvPr/>
            </p14:nvContentPartPr>
            <p14:xfrm>
              <a:off x="4811888" y="3254166"/>
              <a:ext cx="104423" cy="473743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4811888" y="3254166"/>
                <a:ext cx="104423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40" name="墨迹 239"/>
              <p14:cNvContentPartPr/>
              <p14:nvPr/>
            </p14:nvContentPartPr>
            <p14:xfrm>
              <a:off x="4809066" y="3250464"/>
              <a:ext cx="88371" cy="130597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4809066" y="3250464"/>
                <a:ext cx="88371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41" name="墨迹 240"/>
              <p14:cNvContentPartPr/>
              <p14:nvPr/>
            </p14:nvContentPartPr>
            <p14:xfrm>
              <a:off x="4910666" y="3265445"/>
              <a:ext cx="114653" cy="82482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4910666" y="3265445"/>
                <a:ext cx="114653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42" name="墨迹 241"/>
              <p14:cNvContentPartPr/>
              <p14:nvPr/>
            </p14:nvContentPartPr>
            <p14:xfrm>
              <a:off x="3166533" y="3316204"/>
              <a:ext cx="60678" cy="239691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3166533" y="3316204"/>
                <a:ext cx="60678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43" name="墨迹 242"/>
              <p14:cNvContentPartPr/>
              <p14:nvPr/>
            </p14:nvContentPartPr>
            <p14:xfrm>
              <a:off x="3149600" y="3297874"/>
              <a:ext cx="95955" cy="11420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149600" y="3297874"/>
                <a:ext cx="95955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44" name="墨迹 243"/>
              <p14:cNvContentPartPr/>
              <p14:nvPr/>
            </p14:nvContentPartPr>
            <p14:xfrm>
              <a:off x="3222977" y="3316204"/>
              <a:ext cx="119239" cy="9023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222977" y="3316204"/>
                <a:ext cx="11923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45" name="墨迹 244"/>
              <p14:cNvContentPartPr/>
              <p14:nvPr/>
            </p14:nvContentPartPr>
            <p14:xfrm>
              <a:off x="8731955" y="5264226"/>
              <a:ext cx="50800" cy="547766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8731955" y="5264226"/>
                <a:ext cx="50800" cy="547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46" name="墨迹 245"/>
              <p14:cNvContentPartPr/>
              <p14:nvPr/>
            </p14:nvContentPartPr>
            <p14:xfrm>
              <a:off x="8706555" y="5194258"/>
              <a:ext cx="2134482" cy="744454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8706555" y="5194258"/>
                <a:ext cx="2134482" cy="744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47" name="墨迹 246"/>
              <p14:cNvContentPartPr/>
              <p14:nvPr/>
            </p14:nvContentPartPr>
            <p14:xfrm>
              <a:off x="1676400" y="4692315"/>
              <a:ext cx="654755" cy="473744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1676400" y="4692315"/>
                <a:ext cx="654755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48" name="墨迹 247"/>
              <p14:cNvContentPartPr/>
              <p14:nvPr/>
            </p14:nvContentPartPr>
            <p14:xfrm>
              <a:off x="739422" y="5154779"/>
              <a:ext cx="598311" cy="360948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39422" y="5154779"/>
                <a:ext cx="598311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49" name="墨迹 248"/>
              <p14:cNvContentPartPr/>
              <p14:nvPr/>
            </p14:nvContentPartPr>
            <p14:xfrm>
              <a:off x="5945011" y="4999684"/>
              <a:ext cx="49389" cy="229118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5945011" y="4999684"/>
                <a:ext cx="49389" cy="229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50" name="墨迹 249"/>
              <p14:cNvContentPartPr/>
              <p14:nvPr/>
            </p14:nvContentPartPr>
            <p14:xfrm>
              <a:off x="5973762" y="4998980"/>
              <a:ext cx="178682" cy="305254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5973762" y="4998980"/>
                <a:ext cx="178682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51" name="墨迹 250"/>
              <p14:cNvContentPartPr/>
              <p14:nvPr/>
            </p14:nvContentPartPr>
            <p14:xfrm>
              <a:off x="6259688" y="5047623"/>
              <a:ext cx="121356" cy="259431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6259688" y="5047623"/>
                <a:ext cx="12135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52" name="墨迹 251"/>
              <p14:cNvContentPartPr/>
              <p14:nvPr/>
            </p14:nvContentPartPr>
            <p14:xfrm>
              <a:off x="6381044" y="5119178"/>
              <a:ext cx="14111" cy="132712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381044" y="5119178"/>
                <a:ext cx="14111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53" name="墨迹 252"/>
              <p14:cNvContentPartPr/>
              <p14:nvPr/>
            </p14:nvContentPartPr>
            <p14:xfrm>
              <a:off x="6389511" y="5157599"/>
              <a:ext cx="56444" cy="1973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389511" y="5157599"/>
                <a:ext cx="564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54" name="墨迹 253"/>
              <p14:cNvContentPartPr/>
              <p14:nvPr/>
            </p14:nvContentPartPr>
            <p14:xfrm>
              <a:off x="6429022" y="5055377"/>
              <a:ext cx="22578" cy="260136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6429022" y="5055377"/>
                <a:ext cx="2257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55" name="墨迹 254"/>
              <p14:cNvContentPartPr/>
              <p14:nvPr/>
            </p14:nvContentPartPr>
            <p14:xfrm>
              <a:off x="6479822" y="5163063"/>
              <a:ext cx="76200" cy="87593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479822" y="5163063"/>
                <a:ext cx="76200" cy="87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56" name="墨迹 255"/>
              <p14:cNvContentPartPr/>
              <p14:nvPr/>
            </p14:nvContentPartPr>
            <p14:xfrm>
              <a:off x="6550377" y="5030704"/>
              <a:ext cx="96662" cy="29608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6550377" y="5030704"/>
                <a:ext cx="96662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57" name="墨迹 256"/>
              <p14:cNvContentPartPr/>
              <p14:nvPr/>
            </p14:nvContentPartPr>
            <p14:xfrm>
              <a:off x="6762750" y="5094856"/>
              <a:ext cx="126294" cy="20445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6762750" y="5094856"/>
                <a:ext cx="126294" cy="20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58" name="墨迹 257"/>
              <p14:cNvContentPartPr/>
              <p14:nvPr/>
            </p14:nvContentPartPr>
            <p14:xfrm>
              <a:off x="6771216" y="5180158"/>
              <a:ext cx="157339" cy="8460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6771216" y="5180158"/>
                <a:ext cx="15733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59" name="墨迹 258"/>
              <p14:cNvContentPartPr/>
              <p14:nvPr/>
            </p14:nvContentPartPr>
            <p14:xfrm>
              <a:off x="6982177" y="5082872"/>
              <a:ext cx="79023" cy="143109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6982177" y="5082872"/>
                <a:ext cx="79023" cy="14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60" name="墨迹 259"/>
              <p14:cNvContentPartPr/>
              <p14:nvPr/>
            </p14:nvContentPartPr>
            <p14:xfrm>
              <a:off x="7083777" y="5120940"/>
              <a:ext cx="39512" cy="59218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083777" y="5120940"/>
                <a:ext cx="395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61" name="墨迹 260"/>
              <p14:cNvContentPartPr/>
              <p14:nvPr/>
            </p14:nvContentPartPr>
            <p14:xfrm>
              <a:off x="7176028" y="4950336"/>
              <a:ext cx="110949" cy="164965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176028" y="4950336"/>
                <a:ext cx="110949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62" name="墨迹 261"/>
              <p14:cNvContentPartPr/>
              <p14:nvPr/>
            </p14:nvContentPartPr>
            <p14:xfrm>
              <a:off x="7236177" y="4979945"/>
              <a:ext cx="28223" cy="389146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236177" y="4979945"/>
                <a:ext cx="2822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63" name="墨迹 262"/>
              <p14:cNvContentPartPr/>
              <p14:nvPr/>
            </p14:nvContentPartPr>
            <p14:xfrm>
              <a:off x="7326488" y="4898168"/>
              <a:ext cx="101600" cy="324289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326488" y="4898168"/>
                <a:ext cx="101600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64" name="墨迹 263"/>
              <p14:cNvContentPartPr/>
              <p14:nvPr/>
            </p14:nvContentPartPr>
            <p14:xfrm>
              <a:off x="7433733" y="5058902"/>
              <a:ext cx="152400" cy="22560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7433733" y="5058902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65" name="墨迹 264"/>
              <p14:cNvContentPartPr/>
              <p14:nvPr/>
            </p14:nvContentPartPr>
            <p14:xfrm>
              <a:off x="7487355" y="4938352"/>
              <a:ext cx="59267" cy="284105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7487355" y="4938352"/>
                <a:ext cx="59267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66" name="墨迹 265"/>
              <p14:cNvContentPartPr/>
              <p14:nvPr/>
            </p14:nvContentPartPr>
            <p14:xfrm>
              <a:off x="7616648" y="5021539"/>
              <a:ext cx="71085" cy="153332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7616648" y="5021539"/>
                <a:ext cx="71085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67" name="墨迹 266"/>
              <p14:cNvContentPartPr/>
              <p14:nvPr/>
            </p14:nvContentPartPr>
            <p14:xfrm>
              <a:off x="7704666" y="5115301"/>
              <a:ext cx="39511" cy="47938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7704666" y="5115301"/>
                <a:ext cx="395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68" name="墨迹 267"/>
              <p14:cNvContentPartPr/>
              <p14:nvPr/>
            </p14:nvContentPartPr>
            <p14:xfrm>
              <a:off x="7802033" y="4888298"/>
              <a:ext cx="159456" cy="231232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7802033" y="4888298"/>
                <a:ext cx="1594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69" name="墨迹 268"/>
              <p14:cNvContentPartPr/>
              <p14:nvPr/>
            </p14:nvContentPartPr>
            <p14:xfrm>
              <a:off x="7817555" y="4897816"/>
              <a:ext cx="112889" cy="372579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7817555" y="4897816"/>
                <a:ext cx="112889" cy="372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70" name="墨迹 269"/>
              <p14:cNvContentPartPr/>
              <p14:nvPr/>
            </p14:nvContentPartPr>
            <p14:xfrm>
              <a:off x="6811080" y="5476248"/>
              <a:ext cx="178859" cy="36658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6811080" y="5476248"/>
                <a:ext cx="17885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71" name="墨迹 270"/>
              <p14:cNvContentPartPr/>
              <p14:nvPr/>
            </p14:nvContentPartPr>
            <p14:xfrm>
              <a:off x="6805436" y="5617243"/>
              <a:ext cx="199319" cy="1127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6805436" y="5617243"/>
                <a:ext cx="19931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72" name="墨迹 271"/>
              <p14:cNvContentPartPr/>
              <p14:nvPr/>
            </p14:nvContentPartPr>
            <p14:xfrm>
              <a:off x="7055555" y="5519780"/>
              <a:ext cx="73378" cy="172366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7055555" y="5519780"/>
                <a:ext cx="73378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73" name="墨迹 272"/>
              <p14:cNvContentPartPr/>
              <p14:nvPr/>
            </p14:nvContentPartPr>
            <p14:xfrm>
              <a:off x="7151511" y="5611603"/>
              <a:ext cx="59266" cy="10715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7151511" y="5611603"/>
                <a:ext cx="592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74" name="墨迹 273"/>
              <p14:cNvContentPartPr/>
              <p14:nvPr/>
            </p14:nvContentPartPr>
            <p14:xfrm>
              <a:off x="7238118" y="5448049"/>
              <a:ext cx="189971" cy="321469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7238118" y="5448049"/>
                <a:ext cx="18997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75" name="墨迹 274"/>
              <p14:cNvContentPartPr/>
              <p14:nvPr/>
            </p14:nvContentPartPr>
            <p14:xfrm>
              <a:off x="7430911" y="5368387"/>
              <a:ext cx="114300" cy="374342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7430911" y="5368387"/>
                <a:ext cx="114300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76" name="墨迹 275"/>
              <p14:cNvContentPartPr/>
              <p14:nvPr/>
            </p14:nvContentPartPr>
            <p14:xfrm>
              <a:off x="11147777" y="2802981"/>
              <a:ext cx="39511" cy="1212558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1147777" y="2802981"/>
                <a:ext cx="39511" cy="121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77" name="墨迹 276"/>
              <p14:cNvContentPartPr/>
              <p14:nvPr/>
            </p14:nvContentPartPr>
            <p14:xfrm>
              <a:off x="7766755" y="2346157"/>
              <a:ext cx="64912" cy="1229477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7766755" y="2346157"/>
                <a:ext cx="64912" cy="122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78" name="墨迹 277"/>
              <p14:cNvContentPartPr/>
              <p14:nvPr/>
            </p14:nvContentPartPr>
            <p14:xfrm>
              <a:off x="11040532" y="4743073"/>
              <a:ext cx="1148645" cy="248152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1040532" y="4743073"/>
                <a:ext cx="1148645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79" name="墨迹 278"/>
              <p14:cNvContentPartPr/>
              <p14:nvPr/>
            </p14:nvContentPartPr>
            <p14:xfrm>
              <a:off x="11271955" y="4382126"/>
              <a:ext cx="587023" cy="265071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1271955" y="4382126"/>
                <a:ext cx="587023" cy="26507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08 21:20:03.34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30" y="0"/>
            <a:ext cx="973010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050925"/>
            <a:ext cx="11310620" cy="27749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989255" y="1789756"/>
              <a:ext cx="156634" cy="2222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989255" y="1789756"/>
                <a:ext cx="156634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0235318" y="1690530"/>
              <a:ext cx="250649" cy="30596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0235318" y="1690530"/>
                <a:ext cx="250649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385777" y="1911893"/>
              <a:ext cx="172155" cy="1698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385777" y="1911893"/>
                <a:ext cx="172155" cy="169899"/>
              </a:xfrm>
              <a:prstGeom prst="rect"/>
            </p:spPr>
          </p:pic>
        </mc:Fallback>
      </mc:AlternateContent>
      <p:pic>
        <p:nvPicPr>
          <p:cNvPr id="6" name="图片 5" descr="2026-01-08 21:28:17.6490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7575" y="4504055"/>
            <a:ext cx="7301865" cy="14109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931127" y="3130090"/>
              <a:ext cx="6143273" cy="1184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931127" y="3130090"/>
                <a:ext cx="614327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668888" y="4085155"/>
              <a:ext cx="186267" cy="23493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668888" y="4085155"/>
                <a:ext cx="18626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808412" y="4127630"/>
              <a:ext cx="247121" cy="2009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808412" y="4127630"/>
                <a:ext cx="24712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976511" y="4088152"/>
              <a:ext cx="31044" cy="2347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976511" y="4088152"/>
                <a:ext cx="31044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90622" y="4221392"/>
              <a:ext cx="81844" cy="2537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90622" y="4221392"/>
                <a:ext cx="818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052711" y="4014305"/>
              <a:ext cx="62089" cy="60751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052711" y="4014305"/>
                <a:ext cx="62089" cy="607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097866" y="4182971"/>
              <a:ext cx="82197" cy="1540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097866" y="4182971"/>
                <a:ext cx="82197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159955" y="4201652"/>
              <a:ext cx="90311" cy="1128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159955" y="4201652"/>
                <a:ext cx="903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286250" y="4133975"/>
              <a:ext cx="105127" cy="15368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86250" y="4133975"/>
                <a:ext cx="105127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408311" y="4100136"/>
              <a:ext cx="90311" cy="1755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408311" y="4100136"/>
                <a:ext cx="90311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470400" y="4030872"/>
              <a:ext cx="167216" cy="21096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70400" y="4030872"/>
                <a:ext cx="167216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600222" y="4102075"/>
              <a:ext cx="129822" cy="15879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600222" y="4102075"/>
                <a:ext cx="129822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841169" y="4196013"/>
              <a:ext cx="842786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841169" y="4196013"/>
                <a:ext cx="8427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192888" y="3914023"/>
              <a:ext cx="16934" cy="18047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192888" y="3914023"/>
                <a:ext cx="16934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215466" y="3964781"/>
              <a:ext cx="76200" cy="394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215466" y="3964781"/>
                <a:ext cx="76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254977" y="3878774"/>
              <a:ext cx="246239" cy="24603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254977" y="3878774"/>
                <a:ext cx="246239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695244" y="4117055"/>
              <a:ext cx="122061" cy="14663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95244" y="4117055"/>
                <a:ext cx="12206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983111" y="3974651"/>
              <a:ext cx="129822" cy="3362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983111" y="3974651"/>
                <a:ext cx="129822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112933" y="4184733"/>
              <a:ext cx="135467" cy="12213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112933" y="4184733"/>
                <a:ext cx="13546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279444" y="3987340"/>
              <a:ext cx="2822" cy="20867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279444" y="3987340"/>
                <a:ext cx="28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270977" y="4100136"/>
              <a:ext cx="101600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270977" y="4100136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372577" y="3932881"/>
              <a:ext cx="16934" cy="59588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372577" y="3932881"/>
                <a:ext cx="16934" cy="595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400800" y="4139615"/>
              <a:ext cx="76376" cy="1390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400800" y="4139615"/>
                <a:ext cx="7637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440311" y="4162174"/>
              <a:ext cx="73378" cy="564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440311" y="4162174"/>
                <a:ext cx="733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558844" y="4066297"/>
              <a:ext cx="203200" cy="16091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558844" y="4066297"/>
                <a:ext cx="203200" cy="16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764866" y="4012719"/>
              <a:ext cx="14111" cy="42862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764866" y="4012719"/>
                <a:ext cx="14111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895747" y="4125515"/>
              <a:ext cx="171803" cy="310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895747" y="4125515"/>
                <a:ext cx="17180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982177" y="4031048"/>
              <a:ext cx="33867" cy="25520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982177" y="4031048"/>
                <a:ext cx="33867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191022" y="4019769"/>
              <a:ext cx="88018" cy="18188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191022" y="4019769"/>
                <a:ext cx="88018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247466" y="3992980"/>
              <a:ext cx="176389" cy="22876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247466" y="3992980"/>
                <a:ext cx="176389" cy="228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374466" y="3965486"/>
              <a:ext cx="397934" cy="50405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374466" y="3965486"/>
                <a:ext cx="397934" cy="50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015111" y="4094496"/>
              <a:ext cx="708378" cy="5075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015111" y="4094496"/>
                <a:ext cx="708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700911" y="3992980"/>
              <a:ext cx="189794" cy="24251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700911" y="3992980"/>
                <a:ext cx="18979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319911" y="3858330"/>
              <a:ext cx="5644" cy="17060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319911" y="3858330"/>
                <a:ext cx="56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376355" y="3839295"/>
              <a:ext cx="16934" cy="35107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376355" y="3839295"/>
                <a:ext cx="16934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410222" y="3840705"/>
              <a:ext cx="167216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410222" y="3840705"/>
                <a:ext cx="16721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607777" y="3851985"/>
              <a:ext cx="73378" cy="1746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607777" y="3851985"/>
                <a:ext cx="73378" cy="174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703733" y="3902743"/>
              <a:ext cx="95956" cy="11068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703733" y="3902743"/>
                <a:ext cx="95956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717844" y="3914023"/>
              <a:ext cx="81844" cy="17483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717844" y="3914023"/>
                <a:ext cx="818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314266" y="3928122"/>
              <a:ext cx="104422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314266" y="3928122"/>
                <a:ext cx="1044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107134" y="3920720"/>
              <a:ext cx="201789" cy="21448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07134" y="3920720"/>
                <a:ext cx="201789" cy="214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313333" y="3923892"/>
              <a:ext cx="319793" cy="18188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313333" y="3923892"/>
                <a:ext cx="31979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708444" y="3902743"/>
              <a:ext cx="220133" cy="30172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708444" y="3902743"/>
                <a:ext cx="220133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985022" y="3942222"/>
              <a:ext cx="138994" cy="1691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85022" y="3942222"/>
                <a:ext cx="1389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041466" y="3877011"/>
              <a:ext cx="39511" cy="26260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041466" y="3877011"/>
                <a:ext cx="39511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218384" y="3868904"/>
              <a:ext cx="133526" cy="174834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18384" y="3868904"/>
                <a:ext cx="13352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40622" y="3918252"/>
              <a:ext cx="206022" cy="16302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40622" y="3918252"/>
                <a:ext cx="206022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509955" y="3852513"/>
              <a:ext cx="56445" cy="39989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509955" y="3852513"/>
                <a:ext cx="56445" cy="399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563577" y="3942222"/>
              <a:ext cx="95250" cy="14663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563577" y="3942222"/>
                <a:ext cx="9525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662355" y="3936582"/>
              <a:ext cx="56445" cy="84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662355" y="3936582"/>
                <a:ext cx="5644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735732" y="3861678"/>
              <a:ext cx="237068" cy="45841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735732" y="3861678"/>
                <a:ext cx="237068" cy="458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935184" y="3598194"/>
              <a:ext cx="1603904" cy="6767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935184" y="3598194"/>
                <a:ext cx="1603904" cy="676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TYPE" val="title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NDEX" val="1"/>
  <p:tag name="KSO_WM_UNIT_TYPE" val="d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</Words>
  <Application>Microsoft Office PowerPoint</Application>
  <PresentationFormat>宽屏</PresentationFormat>
  <Paragraphs>2</Paragraphs>
  <Slides>70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75" baseType="lpstr">
      <vt:lpstr>汉仪力量黑简</vt:lpstr>
      <vt:lpstr>微软雅黑</vt:lpstr>
      <vt:lpstr>Arial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seewo</dc:creator>
  <cp:lastModifiedBy>³He</cp:lastModifiedBy>
  <cp:revision>164</cp:revision>
  <dcterms:created xsi:type="dcterms:W3CDTF">1900-01-01T00:00:00Z</dcterms:created>
  <dcterms:modified xsi:type="dcterms:W3CDTF">2026-01-10T02:27:08Z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2052-12.12.1</vt:lpwstr>
  </property>
  <property fmtid="{D5CDD505-2E9C-101B-9397-08002B2CF9AE}" pid="3" name="ICV">
    <vt:lpwstr>472528057A324F70A5808136305A2C2B_11</vt:lpwstr>
  </property>
</Properties>
</file>