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1.xml" ContentType="application/inkml+xml"/>
  <Override PartName="/ppt/tags/tag64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tags/tag75.xml" ContentType="application/vnd.openxmlformats-officedocument.presentationml.tags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tags/tag76.xml" ContentType="application/vnd.openxmlformats-officedocument.presentationml.tags+xml"/>
  <Override PartName="/ppt/ink/ink631.xml" ContentType="application/inkml+xml"/>
  <Override PartName="/ppt/tags/tag77.xml" ContentType="application/vnd.openxmlformats-officedocument.presentationml.tags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tags/tag84.xml" ContentType="application/vnd.openxmlformats-officedocument.presentationml.tags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tags/tag85.xml" ContentType="application/vnd.openxmlformats-officedocument.presentationml.tags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tags/tag94.xml" ContentType="application/vnd.openxmlformats-officedocument.presentationml.tags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tags/tag99.xml" ContentType="application/vnd.openxmlformats-officedocument.presentationml.tags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tags/tag114.xml" ContentType="application/vnd.openxmlformats-officedocument.presentationml.tags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tags/tag115.xml" ContentType="application/vnd.openxmlformats-officedocument.presentationml.tags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tags/tag116.xml" ContentType="application/vnd.openxmlformats-officedocument.presentationml.tags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47" r:id="rId3"/>
    <p:sldId id="289" r:id="rId4"/>
    <p:sldId id="348" r:id="rId5"/>
    <p:sldId id="291" r:id="rId6"/>
    <p:sldId id="341" r:id="rId7"/>
    <p:sldId id="257" r:id="rId8"/>
    <p:sldId id="258" r:id="rId9"/>
    <p:sldId id="293" r:id="rId10"/>
    <p:sldId id="259" r:id="rId11"/>
    <p:sldId id="294" r:id="rId12"/>
    <p:sldId id="260" r:id="rId13"/>
    <p:sldId id="343" r:id="rId14"/>
    <p:sldId id="261" r:id="rId15"/>
    <p:sldId id="342" r:id="rId16"/>
    <p:sldId id="262" r:id="rId17"/>
    <p:sldId id="290" r:id="rId18"/>
    <p:sldId id="295" r:id="rId19"/>
    <p:sldId id="263" r:id="rId20"/>
    <p:sldId id="296" r:id="rId21"/>
    <p:sldId id="264" r:id="rId22"/>
    <p:sldId id="344" r:id="rId23"/>
    <p:sldId id="265" r:id="rId24"/>
    <p:sldId id="297" r:id="rId25"/>
    <p:sldId id="287" r:id="rId26"/>
    <p:sldId id="288" r:id="rId27"/>
    <p:sldId id="345" r:id="rId28"/>
    <p:sldId id="266" r:id="rId29"/>
    <p:sldId id="267" r:id="rId30"/>
    <p:sldId id="299" r:id="rId31"/>
    <p:sldId id="268" r:id="rId32"/>
    <p:sldId id="300" r:id="rId33"/>
    <p:sldId id="269" r:id="rId34"/>
    <p:sldId id="301" r:id="rId35"/>
    <p:sldId id="346" r:id="rId36"/>
    <p:sldId id="270" r:id="rId37"/>
    <p:sldId id="302" r:id="rId38"/>
    <p:sldId id="271" r:id="rId39"/>
    <p:sldId id="303" r:id="rId40"/>
    <p:sldId id="272" r:id="rId41"/>
    <p:sldId id="304" r:id="rId42"/>
    <p:sldId id="273" r:id="rId43"/>
    <p:sldId id="274" r:id="rId44"/>
    <p:sldId id="275" r:id="rId45"/>
    <p:sldId id="305" r:id="rId46"/>
    <p:sldId id="276" r:id="rId47"/>
    <p:sldId id="306" r:id="rId48"/>
    <p:sldId id="277" r:id="rId49"/>
    <p:sldId id="278" r:id="rId50"/>
    <p:sldId id="307" r:id="rId51"/>
    <p:sldId id="279" r:id="rId52"/>
    <p:sldId id="308" r:id="rId53"/>
    <p:sldId id="280" r:id="rId54"/>
    <p:sldId id="286" r:id="rId55"/>
    <p:sldId id="285" r:id="rId56"/>
    <p:sldId id="284" r:id="rId57"/>
    <p:sldId id="283" r:id="rId58"/>
    <p:sldId id="282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0" clrIdx="0"/>
  <p:cmAuthor id="2" name="Administrator" initials="A" lastIdx="0" clrIdx="1"/>
  <p:cmAuthor id="3" name="wwz" initials="w" lastIdx="0" clrIdx="2"/>
  <p:cmAuthor id="4" name="吴文中" initials="吴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0" d="100"/>
          <a:sy n="30" d="100"/>
        </p:scale>
        <p:origin x="426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09:50"/>
    </inkml:context>
    <inkml:brush xml:id="br0">
      <inkml:brushProperty name="width" value="0.04936" units="cm"/>
      <inkml:brushProperty name="height" value="0.04936" units="cm"/>
      <inkml:brushProperty name="color" value="#00BFF2"/>
    </inkml:brush>
  </inkml:definitions>
  <inkml:trace contextRef="#ctx0" brushRef="#br0">39191 26774 445,'-16'-1'-15,"2"0"6,1-2 6,1 0 6,2 0 8,4 2 8,4 2 9,4 2 9,3 1 1,2 0-9,2 0-6,2 0-8,0-1-5,-1 1-1,-1 0-2,0 0-2,0 0 0,1 0 0,3 0-1,2 0 0,1-1 0,1-1-1,1 0 0,1-2-1,-1 1 0,-2 0 0,-4 2 0,-3 0 0,-1 0 0,2 0 0,0-2 0,1 0 0,2-1 0,0 0-1,1 0 1,1 0-1,0 0 1,-1 0-1,0 0 0,-2 0 1,0 0-1,2 0 1,0 0-1,1 0 0,0 0 1,-1 0-2,-1 0 1,0 0-1,-1 0-1,3 0 1,2 0-1,2 0 0,-1 0 0,1 0 0,-2 0 1,-1 0 0,0 0 1,-1 0-1,1 0 1,0 0-1,-1 0 1,1 0-1,0 0 1,-1 0 0,1 0 1,2 2-1,0 0 0,1 2 0,0-1 0,-1-1 0,-1 0-1,0-2 1,-2 0-1,1 0 0,0 0 0,-1 0 0,2 0 0,1 0 0,3 0 1,2 0-1,0 0 1,1 0-1,-1 0 1,1 0 0,-1 0 0,-1 0 0,-1 0 0,-1 0 1,-1 0-1,-1 0 2,-1 0-1,-1 0 1,0 1 0,-2 0 0,-1 2-1,-1 0 0,0 1 0,0 0 0,-1 0-1,1 0 1,0-1 0,0-1-1,0 0 0,-1-1 0,1-1 0,0 1 0,0 2 0,-1 0 0,1 1 0,0 0 0,0 0-1,-1 0 1,1 0 0,0 0 0,0-1 0,0 1-1,0 0 1,3 0-1,1 0-1,3 0 1,1-1-1,1-1 0,1 0 0,1-1 0,1-2 1,1-1-1,1 0 1,1-1-1,1-1 1,-1 0 0,0 0-1,1 0 1,0 0 0,1-2 0,1 0 0,1-1 0,-1 0 0,-2 2 0,-1 2 1,-3 3 0,0 0 0,-1 0 0,1 0-1,-1 0 1,0 0 0,-1 0 1,-1 0 1,0 0 2,-2 0 0,1 0-1,-1 0 0,1 0-1,0 0 0,1 0 1,1 0 0,1 0 0,1 0 0,-1 0-1,1 0-1,-1 0-1,1 0 0,-1 0-1,1 0 0,-1 0 1,1-1-1,-1-1 0,1 0-1,-1-1 1,1-1 0,-1 0 0,1 0-1,-1 0 1,0 1-1,-1 0 1,-1 2 0,0 0 1,-2 1-1,1 0 2,-1 0-1,1 0 2,0 0 0,-1 0-1,1 0 1,-1 0 0,0 1-1,-1 0 1,0 2-1,-2 0 0,0 1 1,1 0-1,1 0 0,2 0 1,-2-1-1,1 2 0,-2-2-1,-1 1 1,0 0-1,1 0-1,2 0 1,0 0-2,-1-1 1,1-1-1,-2 0 1,-1-1-1,0-1 0,1 0 0,2 0-1,0 0 1,0 0-1,1 0-1,-1 0-1,1 0-1,0-1 0,1-1 0,1 0 2,1-1 0,0-1 1,-1 2 1,-1 0 0,0 2 0,-3 0 1,1 0-1,-2 0 1,-1 0-1,0 0 0,1 0 3,2 0 1,0 0 1,0 0 1,1 0 0,-1 0-1,1 0-1,0 0 0,1 0 0,1 0 0,1 0 0,1 0 1,1 0-1,1 0 1,1 0 1,0 1-1,-1 2 0,-1 2 0,-1 2 0,-1 0-1,-1-1-1,-1-1 0,-1 0-1,0-1-1,-1 0 1,1-1-1,0 1 1,0 0-1,1 0 0,1 0-1,1 0-1,1-2 0,3-4-1,1-4 1,3-4-1,0-2 1,2-1 0,1-1-1,1-1 1,0 0 0,0 1-1,0 1 1,1 1 0,-2 1-1,-2 2 2,-1 2-1,-3 3 2,-2 0-1,-3 2 2,-3 0-1,-2 2 2,-3 1 0,-1 2 0,-1 2 2,-1 1 0,-1 2 1,0 0-1,-2 0 1,0-1 0,-1 1 0,1-2-1,2-1 0,0 0-1,1-1 1,1 3-2,1 2 1,2 2-2,-1-1 0,1-3-1,0-2-2,-1-4-1,1-2-1,2 0 0,0-2 0,1 0-1,0-1 1,1 1 0,0-1 0,-1 0 1,1 0-1,-1 0 1,1 0 0,0 0 0,-2 0 1,1 1 0,-2-2 0,-1 2 1,-1-1 1,-1 2 2,0 0 1,-2 2 1,0 1 1,0 4 1,-1 2 0,1 3 1,0 1 0,0-1 0,-1 0-1,1-2 0,0-1 1,0-1-2,-1 0 1,1-2 0,0 0-2,0 0 0,-1 0-2,1 0-1,1-1-2,3 0-1,3-2-1,4 0-1,-1-3-1,-1 0 1,-3-3 0,-1-2 0,-1 0 1,1 0 0,2 2 1,0 1 0,0 0 1,1 0 1,-1 0 1,1 0 2,-1 0 2,1 1 0,0-1 1,-1 0 0,0 0 1,-1 0 0,0 0-1,-2 0-1,0 1 0,-1 0 1,1 2-1,0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36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15548 28364 570,'-17'-13'7,"11"8"16,12 7 15,11 6 14,6 6 3,-3 3-10,-1 5-12,-2 3-9,-1 3-7,-1-1 0,1 0-1,0 1 0,-1-2-2,1-3-4,0-3-2,-1-3-3,0-3-1,-1-1-2,-1-2 0,0-2-1,0-4 0,1-4 2,3-6 2,2-4 1,4-11 1,10-17-1,9-16 0,9-17-2,7-11-2,9-6-4,7-6-6,9-6-4,3 0-6,0 4-10,0 6-9,0 4-8,-8 10-7,-17 15-3,-17 15-3,-15 14-4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3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49151 55750 504,'-8'9'118,"2"1"-24,0 3-24,2 2-24,-1 2-13,-2 1-6,-2 3-3,-1 1-5,-2 2-2,0-1-2,0 1-1,1-1-2,5-5-6,12-11-7,11-10-10,13-11-9,4-6-9,0 1-12,-1-1-11,-1 1-11,-3 0-1,-6 4 9,-3 3 9,-6 3 8,-6 4 16,-8 8 25,-8 6 22,-8 7 25,-4 4 7,-3 1-8,-1 1-7,-3 1-8,1 0-5,3-1-4,3-1-3,3-1-4,2-2-3,3-2-5,1-4-4,2-3-4,5-3-6,8-4-5,8-4-7,8-4-7,3-2-3,2-2-1,1 0-1,1-1-1,0 0 1,-3 2 4,-1 2 4,-3 3 3,-2 0 5,-3 2 5,-2 0 7,-4 2 5,-4 2 5,-4 4 2,-6 3 4,-4 5 3,-5 3 2,-3 1 1,-5 3 1,-3 1 1,-3 2-2,1 1-4,0 1-4,-1 1-5,1 0-2,0-1-4,-1-1-3,1-1-2,0-1-5,3-1-7,1-1-6,3-1-6,2-2-10,2-3-12,4-3-11,3-2-13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0:56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84050 9900 506,'0'-47'0,"0"6"0,0 7 0,0 6 0,-2 4 6,-3 4 10,-3 3 12,-2 3 11,-5-1 2,-2-2-5,-3-3-6,-3-3-6,-2-1-3,0 4-4,0 3-2,0 3-3,-5 1-1,-9 1 0,-10-1 0,-8 1 1,-3 4 0,7 9-2,6 10 0,7 10-1,0 5-1,-2 4-4,-3 3-2,-3 3-3,-1 1 0,4 1 1,3-1 2,3 1 1,1 2 1,1 7 0,-1 6 1,1 7 0,-1 0 0,1-2 0,-1-3-1,1-3 1,1-1-1,3 4 1,3 3 0,4 3 0,1-1-1,0-2-2,0-3-2,0-3-2,3-2-1,6 0 1,7 0 0,6 0-1,3 0 1,0 0 0,0 0-1,0 0 0,1-2 0,4-3-1,3-3-2,3-2 0,4-3-2,7 1-1,6-1-2,7 1-2,2-3-1,1-2 1,-1-3 0,1-3 1,1-1-2,3 4-2,3 3-2,4 3-3,1-2-2,0-6 0,0-6-2,0-6-1,1-6 0,4-2 1,3-3 0,3-3 1,3-9 1,3-11 0,3-14 0,4-11 0,-3-11 3,-5-5 3,-7-7 4,-5-5 4,-8-3 3,-5 4 1,-7 3 1,-5 3 2,-6 4 1,-3 7 0,-3 6 0,-2 7 0,-5 4 3,-2 3 5,-3 3 3,-3 4 6,-4 2 2,-3 4 2,-3 3 1,-2 3 1,-6 1 4,-6 1 5,-6-1 5,-6 1 5,-2 2-1,3 7-6,3 6-6,4 7-7,-1 5-3,-3 7-2,-3 6 0,-2 7-3,-3 4 0,1 3 0,-1 3-1,1 4 0,1 1-1,3 0-1,3 0-1,4 0-1,4-2-2,6-3-1,7-3-2,6-2-1,4-3-3,4 1-5,3-1-3,3 1-6,4-6-2,7-8 0,6-10-1,7-9 0,4-7-1,3-3-2,3-3-1,4-2-1,-1-6 0,-3-6 1,-3-6 1,-2-6 0,-3-6 2,1-2 3,-1-3 1,1-3 2,-3-2 0,-2 0 1,-3 0-1,-3 0 1,-6 3 3,-5 6 10,-7 7 9,-5 6 9,-4 9 11,0 13 11,0 12 12,0 13 11,0 9 1,0 6-13,0 7-12,0 6-12,0 7-8,0 10-3,0 10-3,0 9-4,1-1-4,4-8-5,3-10-6,3-9-5,3-7-4,3-3-5,3-3-5,4-2-3,2-6-5,4-6-5,3-6-3,3-6-5,3-7 0,3-6 5,3-6 4,4-6 6,-3-6 1,-5-2 0,-7-3-1,-5-3-1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0:56"/>
    </inkml:context>
    <inkml:brush xml:id="br0">
      <inkml:brushProperty name="width" value="0.03384" units="cm"/>
      <inkml:brushProperty name="height" value="0.03384" units="cm"/>
      <inkml:brushProperty name="color" value="#F2395B"/>
    </inkml:brush>
  </inkml:definitions>
  <inkml:trace contextRef="#ctx0" brushRef="#br0">84750 9050 650,'28'-68'49,"6"17"-4,7 15-5,6 16-6,3 10-3,0 7-4,0 6-3,0 7-4,-5 5-3,-9 7-5,-10 6-4,-8 7-4,-8 7-4,-2 9-3,-3 10-4,-3 10-2,-10 4-2,-16 0 0,-15 0 2,-15 0 0,-7-4-1,3-5-1,3-7-2,4-5-2,2-8 0,4-5-1,3-7 1,3-5-1,3-6 4,3-3 7,3-3 6,4-2 7,11-5 6,23-2 5,22-3 5,22-3 5,12-4 1,3-3-5,3-3-4,4-2-5,1-1-3,0 3-2,0 3-3,0 4-1,-5 1-8,-9 0-11,-10 0-11,-8 0-12,-8 0-6,-2 0-1,-3 0-2,-3 0-2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0:56"/>
    </inkml:context>
    <inkml:brush xml:id="br0">
      <inkml:brushProperty name="width" value="0.02834" units="cm"/>
      <inkml:brushProperty name="height" value="0.02834" units="cm"/>
      <inkml:brushProperty name="color" value="#F2395B"/>
    </inkml:brush>
  </inkml:definitions>
  <inkml:trace contextRef="#ctx0" brushRef="#br0">85500 9300 776,'6'-46'62,"13"10"-11,12 10-11,13 9-11,7 6-9,4 3-7,3 3-5,3 4-8,-1 1-1,-2 0 0,-3 0 1,-3 0 2,-4 0-7,-3 0-12,-3 0-13,-2 0-12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0:57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86050 8200 548,'-68'3'9,"17"6"18,15 7 18,16 6 19,9 10 3,3 17-10,3 15-11,4 16-10,1 15-7,0 16-5,0 15-3,0 17-4,0 10-8,0 6-10,0 7-12,0 6-11,0-15-5,0-33 1,0-35 1,0-34 0,1-16-5,4 3-13,3 3-12,3 4-14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1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41200 13850 554,'23'-57'31,"-3"39"5,-3 36 5,-2 39 5,-5 18 0,-2 0-5,-3 0-4,-3 0-4,-2 6-5,0 13-3,0 12-4,0 13-3,0 1-4,0-9-2,0-10-4,0-8-2,-2-9-3,-3-6-5,-3-6-4,-2-6-4,-1-7-11,3-6-17,3-6-17,4-6-17,-1-12-4,-3-15 10,-3-15 10,-2-16 10,-1-8 9,3 0 8,3 0 7,4 0 8,-1 1 5,-3 4 2,-3 3 2,-2 3 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1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41100 15000 707,'6'-47'8,"13"6"10,12 7 9,13 6 9,4 6 2,-3 6-3,-3 7-4,-2 6-4,-3 1-4,1-3-4,-1-3-3,1-2-5,1-1-8,3 3-9,3 3-11,4 4-10,-3-1-10,-5-3-10,-7-3-9,-5-2-9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1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41850 13600 514,'-22'-38'7,"6"26"20,7 24 19,6 26 19,3 16 3,0 10-11,0 10-11,0 9-12,0 7-6,0 7-3,0 6-2,0 7-3,0 2-3,0 1-4,0-1-6,0 1-4,-2-1-4,-3 1-2,-3-1-1,-2 1-2,-1-7-5,3-12-10,3-13-8,4-12-11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2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41800 15150 455,'68'-115'-11,"-11"23"12,-14 22 11,-11 22 11,-6 15 3,4 9-2,3 10-4,3 10-4,-1 5 0,-2 4 4,-3 3 3,-3 3 3,-4 7 0,-3 14-2,-3 11-4,-2 14-2,-5 5-2,-2 1-1,-3-1-1,-3 1-2,-4-4-2,-3-6-4,-3-6-4,-2-6-4,13-21-7,31-34-9,32-35-11,31-33-8,10-18-6,-8 0 3,-10 0 1,-9 0 1,-7-4 2,-3-5 4,-3-7 4,-2-5 3,-6-1 3,-6 6 4,-6 7 3,-6 6 4,-7 6 3,-6 6 2,-6 7 1,-6 6 2,-4 9 1,1 13 1,-1 12 0,1 13 1,-6 23 14,-8 34 30,-10 35 30,-9 35 29,-7 21 5,-3 9-21,-3 10-21,-2 10-21,-5 5-12,-2 4-6,-3 3-5,-3 3-6,-1-7-5,4-15-8,3-15-6,3-16-7,3-12-3,3-5 2,3-7 2,4-5 2,5-20-13,10-31-28,10-31-28,9-31-28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2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43350 13900 482,'1'-46'3,"4"10"8,3 10 7,3 9 8,3 7 6,3 7 6,3 6 7,4 7 5,1 11 0,0 20-9,0 18-8,0 20-9,-2 14-3,-3 14 0,-3 11 1,-2 14 0,-3 3-1,1-2-5,-1-3-4,1-3-4,-1-2-5,1 0-4,-1 0-4,1 0-5,-3-8-6,-2-16-9,-3-15-9,-3-15-7,-2-12-10,0-6-8,0-6-10,0-6-8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2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43000 15100 639,'-24'-29'2,"4"-5"6,3-7 5,3-5 5,10-4 9,20 0 13,18 0 12,20 0 12,13 6-2,9 13-19,10 12-18,10 13-19,-1 7-8,-9 4 0,-10 3-1,-8 3 1,-11 3-12,-8 3-25,-10 3-25,-9 4-24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3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49950 56828 574,'10'-9'4,"3"0"8,5-1 9,4-1 8,1 0 7,2 2 9,1 2 6,1 3 9,1 0-3,-1 2-12,0 0-11,1 2-13,-2 2-11,-3 4-11,-3 3-11,-3 5-12,-4 2-10,-5 3-10,-4 1-10,-6 3-9,-2-2-2,-2-4 8,0-3 7,-1-4 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3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51000 14350 557,'-22'26'68,"6"4"-9,7 3-10,6 3-10,4 3-7,4 3-3,3 3-3,3 4-3,-1 7-3,-2 13 0,-3 12 0,-3 13-1,-4 2-3,-3-5-4,-3-7-4,-2-5-6,-3-8-4,1-5-8,-1-7-7,1-5-6,1-15-13,3-22-16,3-22-17,4-21-16,1-12 0,0 1 19,0-1 20,0 1 18,0-3 14,0-2 7,0-3 7,0-3 7,1 1 5,4 6 2,3 7 3,3 6 2,6 3 5,9 0 5,10 0 6,10 0 6,2 1 1,-3 4-5,-3 3-5,-2 3-4,-1 3-5,3 3-5,3 3-3,4 4-4,-1 1-11,-3 0-16,-3 0-17,-2 0-17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3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51650 14300 554,'-2'-72'6,"-3"56"24,-3 57 23,-2 56 24,-1 29 5,3 4-18,3 3-15,4 3-16,-1-4-12,-3-8-5,-3-10-6,-2-9-6,-1-7-7,3-3-11,3-3-9,4-2-11,2-11-6,4-15-3,3-15-2,3-16-2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4"/>
    </inkml:context>
    <inkml:brush xml:id="br0">
      <inkml:brushProperty name="width" value="0.04232" units="cm"/>
      <inkml:brushProperty name="height" value="0.04232" units="cm"/>
      <inkml:brushProperty name="color" value="#F2395B"/>
    </inkml:brush>
  </inkml:definitions>
  <inkml:trace contextRef="#ctx0" brushRef="#br0">52550 14000 519,'-24'-60'85,"4"32"-9,3 31-10,3 32-8,-1 21-9,-2 13-9,-3 12-8,-3 13-9,-6 9-6,-5 6-4,-7 7-3,-5 6-3,-3 1-4,4-3-1,3-3-3,3-2-3,3-9-1,3-12-3,3-13-2,4-12-2,2-10-7,4-6-15,3-6-12,3-6-14,6-13-6,9-19 4,10-18 3,10-19 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4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52500 14000 435,'25'-82'40,"0"39"5,0 36 6,0 39 5,-2 22 1,-3 10-7,-3 10-6,-2 9-6,-1 6-5,3 3-2,3 3-4,4 4-2,-3 2-5,-5 4-2,-7 3-5,-5 3-4,-3-1-3,4-2-5,3-3-3,3-3-5,-1-6-3,-2-5-1,-3-7-3,-3-5-1,-4-9-11,-3-9-21,-3-10-21,-2-8-21,-5-12-3,-2-12 18,-3-13 16,-3-12 16,-1-7 12,4 1 5,3-1 7,3 1 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4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52150 15350 572,'-46'-46'0,"10"10"0,10 10 0,9 9 0,6 1 7,3-6 13,3-6 13,4-6 15,5-1 4,10 7-3,10 6-2,9 7-3,9 0-6,9-2-6,10-3-7,10-3-7,7 1-7,6 6-7,7 7-9,6 6-8,-4 3-1,-11 0 4,-14 0 5,-11 0 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4"/>
    </inkml:context>
    <inkml:brush xml:id="br0">
      <inkml:brushProperty name="width" value="0.03666" units="cm"/>
      <inkml:brushProperty name="height" value="0.03666" units="cm"/>
      <inkml:brushProperty name="color" value="#F2395B"/>
    </inkml:brush>
  </inkml:definitions>
  <inkml:trace contextRef="#ctx0" brushRef="#br0">53400 13750 600,'-19'-24'4,"13"4"9,12 3 9,13 3 8,10 1 6,10 1 3,10-1 2,9 1 2,9-1-1,9 1-6,10-1-6,10 1-7,-4-1-5,-16 1-5,-15-1-6,-15 1-4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5"/>
    </inkml:context>
    <inkml:brush xml:id="br0">
      <inkml:brushProperty name="width" value="0.04275" units="cm"/>
      <inkml:brushProperty name="height" value="0.04275" units="cm"/>
      <inkml:brushProperty name="color" value="#F2395B"/>
    </inkml:brush>
  </inkml:definitions>
  <inkml:trace contextRef="#ctx0" brushRef="#br0">61200 13700 514,'-24'25'0,"4"0"0,3 0 0,3 0 0,1 4 4,1 10 6,-1 10 7,1 9 7,-6 9 9,-8 9 11,-10 10 9,-9 10 12,-5 5-2,0 4-10,0 3-12,0 3-11,0 3-10,0 3-5,0 3-7,0 4-6,0-4-3,0-9 2,0-10 0,0-8 2,9-22-16,19-30-31,19-32-32,19-30-32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6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61050 14000 439,'3'-65'28,"6"23"11,7 22 10,6 22 11,1 16 1,-3 14-8,-3 11-8,-2 14-8,-1 10-7,3 9-3,3 10-5,4 10-4,-1 4-3,-3 0-2,-3 0 0,-2 0-2,-3 0-1,1 0 0,-1 0-2,1 0 0,-3-2-4,-2-3-8,-3-3-7,-3-2-7,-2-6-7,0-6-3,0-6-5,0-6-5,-5-10-5,-9-12-9,-10-13-8,-8-12-8,-9-13 1,-6-12 11,-6-13 11,-6-12 11,-6-12 8,-2-8 6,-3-10 6,-3-9 5,2-1 4,10 10 1,10 10 1,9 9 2,7 4 4,7 1 9,6-1 9,7 1 8,5 1 6,7 3 0,6 3 1,7 4 1,8 1-2,14 0-2,11 0-5,14 0-2,10 3-5,9 6-4,10 7-5,10 6-5,4 1-6,0-3-7,0-3-6,0-2-7,-5-1-2,-9 3 2,-10 3 3,-8 4 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6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61950 13650 546,'50'-46'79,"0"10"-10,0 10-10,0 9-11,-2 9-7,-3 9-7,-3 10-5,-2 10-7,-8 8-4,-8 10-2,-10 10-1,-9 9-3,-9 9-3,-5 9-6,-7 10-6,-5 10-6,-8 2-3,-5-3-1,-7-3 0,-5-2-2,-3-8 2,4-8 2,3-10 3,3-9 3,15-16 2,29-22 2,28-22 1,28-21 2,15-15-3,4-6-9,3-6-9,3-6-8,-1-2-6,-2 3-3,-3 3-2,-3 4-2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06"/>
    </inkml:context>
    <inkml:brush xml:id="br0">
      <inkml:brushProperty name="width" value="0.03946" units="cm"/>
      <inkml:brushProperty name="height" value="0.03946" units="cm"/>
      <inkml:brushProperty name="color" value="#F2395B"/>
    </inkml:brush>
  </inkml:definitions>
  <inkml:trace contextRef="#ctx0" brushRef="#br0">62750 13750 557,'75'-68'132,"0"17"-30,0 15-29,0 16-30,1 7-18,4 1-5,3-1-6,3 1-5,-4 1-3,-8 3 0,-10 3 0,-9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4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50147 57744 540,'16'-8'74,"1"2"-13,1 1-14,1 0-14,0 3-9,-2 4-2,-3 4-2,-1 4-2,-2 2-2,-2 3-1,-3 1 0,-1 3-1,-3 1 0,-6-1 0,-4 1-2,-5-1 1,-3 0-2,-2-1-1,0-1-2,-1-1-1,0-2-2,-1-4-1,1-4-2,-1-4-1,3-7-9,5-8-11,4-9-14,6-9-13,3-1-3,2 6 7,2 5 8,2 7 6,0 2 0,1 0-8,0 1-9,0-1-7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15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94150 33250 478,'-22'-18'76,"6"17"-6,7 15-5,6 16-6,1 9-7,-3 3-9,-3 3-9,-2 4-9,-5 5-5,-2 10-2,-3 10-2,-3 9-1,-4 4-3,-3 1-3,-3-1-3,-2 1-4,-1-3-5,3-2-3,3-3-6,4-3-4,1-4-4,0-3-5,0-3-3,0-2-5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16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93750 34050 616,'23'-69'17,"-3"13"1,-3 12 1,-2 13 1,3 9 4,14 6 9,11 7 9,14 6 8,2 3-1,-6 0-9,-6 0-10,-6 0-9,-4 0-8,1 0-6,-1 0-6,1 0-7,-1 0-12,1 0-19,-1 0-18,1 0-18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16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94650 33050 436,'0'-63'26,"0"26"9,0 24 11,0 26 9,0 18 0,0 13-6,0 12-9,0 13-7,-4 9-7,-5 6-3,-7 7-5,-5 6-4,-6 6-3,-3 6-2,-3 7-2,-2 6-1,-1-1-3,3-5-4,3-7-3,4-5-4,1-8-4,0-5-5,0-7-5,0-5-5,3-20-6,6-31-10,7-31-8,6-31-8,7-20-2,10-5 10,10-7 7,9-5 9,2-3 7,-2 4 6,-3 3 7,-3 3 5,1 3 6,6 3 5,7 3 5,6 4 4,1 4 4,-3 6 4,-3 7 2,-2 6 4,-3 6 3,1 6 3,-1 7 4,1 6 4,-4 6-2,-6 6-3,-6 7-5,-6 6-5,-6 6-3,-2 6-2,-3 7-2,-3 6-2,-4 4-3,-3 4-2,-3 3-3,-2 3-3,-5-4-2,-2-8-1,-3-10-1,-3-9-1,5-12-6,17-11-11,15-14-10,16-11-11,9-9-2,3-3 5,3-3 4,4-2 6,4-8 1,6-8-1,7-10-1,6-9-2,-1-7 2,-5-3 6,-7-3 5,-5-2 5,-4-1 4,0 3 2,0 3 1,0 4 3,-4 2 2,-5 4 5,-7 3 5,-5 3 4,-4 4 6,0 7 4,0 6 6,0 7 5,-4 16 8,-5 29 10,-7 28 11,-5 28 9,-9 17 0,-9 6-16,-10 7-13,-8 6-14,-8 3-9,-2 0-3,-3 0-4,-3 0-2,-4 1-3,-3 4-2,-3 3-2,-2 3-3,0-2-2,7-6-5,6-6-4,7-6-5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16"/>
    </inkml:context>
    <inkml:brush xml:id="br0">
      <inkml:brushProperty name="width" value="0.05185" units="cm"/>
      <inkml:brushProperty name="height" value="0.05185" units="cm"/>
      <inkml:brushProperty name="color" value="#F2395B"/>
    </inkml:brush>
  </inkml:definitions>
  <inkml:trace contextRef="#ctx0" brushRef="#br0">95950 33300 424,'67'-113'30,"-16"26"1,-15 24-1,-15 26 0,-7 16-1,3 10-3,3 10-3,4 9-2,-1 12 0,-3 16 1,-3 15 3,-2 17 3,-5 11 0,-2 10 0,-3 10-1,-3 9 1,-2 6-2,0 3 0,0 3-2,0 4-2,0-1-2,0-3-5,0-3-5,0-2-5,0-6-5,0-6-3,0-6-3,0-6-5,-2-10-7,-3-12-11,-3-13-10,-2-12-11,-5-15-8,-2-15-8,-3-15-6,-3-16-7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17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95450 34250 567,'4'-46'59,"10"10"-1,10 10-1,9 9 0,9 4-4,9 1-8,10-1-8,10 1-8,7-1-8,6 1-9,7-1-8,6 1-7,-4 1-11,-11 3-10,-14 3-11,-11 4-11,-11-1-7,-5-3-5,-7-3-4,-5-2-5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19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82250 23400 559,'-46'-16'14,"10"19"13,10 19 14,9 19 13,1 15 2,-6 13-8,-6 12-8,-6 13-9,-6 12-6,-2 13-2,-3 12-3,-3 13-2,-1 7-4,4 4-2,3 3-3,3 3-3,3-2-4,3-6-2,3-6-3,4-6-3,2-13-4,4-19-8,3-18-6,3-19-7,6-19-10,9-19-12,10-18-11,10-19-13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19"/>
    </inkml:context>
    <inkml:brush xml:id="br0">
      <inkml:brushProperty name="width" value="0.0478" units="cm"/>
      <inkml:brushProperty name="height" value="0.0478" units="cm"/>
      <inkml:brushProperty name="color" value="#F2395B"/>
    </inkml:brush>
  </inkml:definitions>
  <inkml:trace contextRef="#ctx0" brushRef="#br0">82300 23500 460,'26'-38'18,"4"26"16,3 24 17,3 26 17,-1 15 3,-2 6-11,-3 7-10,-3 6-12,-4 9-7,-3 13-5,-3 12-5,-2 13-4,-5 9-4,-2 6-1,-3 7-2,-3 6-1,-1-2-3,4-9-2,3-10-3,3-8-3,-1-11-5,-2-8-4,-3-10-6,-3-9-6,-9-18-12,-11-24-22,-14-26-20,-11-24-21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19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81850 24650 570,'-86'-24'4,"28"4"20,28 3 19,29 3 21,19 1 4,14 1-9,11-1-11,14 1-9,8-1-9,7 1-7,6-1-6,7 1-7,-1-1-9,-6 1-12,-6-1-11,-6 1-12,-7 1-4,-6 3 3,-6 3 3,-6 4 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0"/>
    </inkml:context>
    <inkml:brush xml:id="br0">
      <inkml:brushProperty name="width" value="0.04513" units="cm"/>
      <inkml:brushProperty name="height" value="0.04513" units="cm"/>
      <inkml:brushProperty name="color" value="#F2395B"/>
    </inkml:brush>
  </inkml:definitions>
  <inkml:trace contextRef="#ctx0" brushRef="#br0">82800 23000 487,'6'-72'5,"13"6"10,12 7 11,13 6 9,6 7 6,0 10 1,0 10 0,0 9 1,-4 9-3,-5 9-4,-7 10-5,-5 10-5,-6 8-3,-3 10-4,-3 10-3,-2 9-4,-9 6 0,-12 3-1,-13 3 1,-12 4 0,-9 1-2,-2 0-7,-3 0-4,-3 0-6,1-5-4,6-9 0,7-10-2,6-8 0,10-9 0,17-6 3,15-6 2,16-6 2,10-9 0,7-8-5,6-10-5,7-9-4,2-7-2,1-3-1,-1-3-1,1-2-1,-3-1-2,-2 3-4,-3 3-3,-3 4-4,-6 2-1,-5 4 1,-7 3 1,-5 3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0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83750 22800 544,'-32'-5'108,"39"-9"-16,36-10-17,39-8-16,13-3-14,-9 7-11,-10 6-9,-8 7-11,-8 4-10,-2 3-13,-3 3-10,-3 4-13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4"/>
    </inkml:context>
    <inkml:brush xml:id="br0">
      <inkml:brushProperty name="width" value="0.02777" units="cm"/>
      <inkml:brushProperty name="height" value="0.02777" units="cm"/>
      <inkml:brushProperty name="color" value="#F2395B"/>
    </inkml:brush>
  </inkml:definitions>
  <inkml:trace contextRef="#ctx0" brushRef="#br0">52150 57646 792,'7'-15'139,"-1"3"-70,-1 2-72,0 1-70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1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93800 20150 535,'21'71'51,"-5"-5"-6,-7-7-4,-5-5-5,-6 0-2,-3 10 1,-3 10 0,-2 9 1,-5 4-3,-2 1-4,-3-1-5,-3 1-6,-4 4-3,-3 9-2,-3 10-4,-2 10-1,-1 2-6,3-3-5,3-3-7,4-2-7,5-23-12,10-41-19,10-40-19,9-40-19,4-20-1,1 4 16,-1 3 18,1 3 16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1"/>
    </inkml:context>
    <inkml:brush xml:id="br0">
      <inkml:brushProperty name="width" value="0.03747" units="cm"/>
      <inkml:brushProperty name="height" value="0.03747" units="cm"/>
      <inkml:brushProperty name="color" value="#F2395B"/>
    </inkml:brush>
  </inkml:definitions>
  <inkml:trace contextRef="#ctx0" brushRef="#br0">93600 21300 587,'0'-47'1,"0"6"2,0 7 3,0 6 1,4 4 8,10 4 11,10 3 11,9 3 12,4 3 2,1 3-6,-1 3-7,1 4-5,1-1-7,3-3-6,3-3-6,4-2-5,2-1-3,4 3 1,3 3 1,3 4 1,-2 1-7,-6 0-13,-6 0-13,-6 0-15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1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94650 20350 469,'-4'-79'5,"-5"45"26,-7 43 27,-5 45 27,-6 27 5,-3 13-13,-3 12-15,-2 13-15,-3 7-12,1 4-10,-1 3-12,1 3-11,2 1-11,7 1-12,6-1-12,7 1-13,4-7-6,3-12 2,3-13 0,4-12 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2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95450 20500 451,'1'-47'3,"4"6"6,3 7 7,3 6 5,-4 15 10,-8 26 10,-10 24 12,-9 26 11,-9 13 0,-5 4-9,-7 3-11,-5 3-9,-8 4-8,-5 7-4,-7 6-4,-5 7-4,-3 5-4,4 7-3,3 6-2,3 7-2,3-3-5,3-8-4,3-10-5,4-9-4,7-12-9,13-11-11,12-14-13,13-11-12,9-18-5,6-22-2,7-22 0,6-21-1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2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95450 20500 386,'1'-41'24,"4"19"15,3 19 14,3 19 17,-1 15 1,-2 13-12,-3 12-10,-3 13-11,-2 10-8,0 10-4,0 10-2,0 9-5,0 7-1,0 7-1,0 6-2,0 7 0,0 4-2,0 3-2,0 3-3,0 4-2,-2 1-2,-3 0-1,-3 0-2,-2 0-1,-1-10-3,3-18-8,3-19-6,4-18-6,-3-15-10,-5-9-12,-7-10-13,-5-8-12,-4-15-4,0-19 5,0-18 3,0-19 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2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94750 22050 505,'-25'-25'3,"0"0"7,0 0 6,0 0 6,3 0 5,6 0 3,7 0 4,6 0 3,10 1 5,17 4 5,15 3 5,16 3 6,10 3-5,7 3-17,6 3-14,7 4-16,2 4-14,1 6-12,-1 7-12,1 6-11,-6 1-3,-8-3 5,-10-3 7,-9-2 5,-9-3-1,-5 1-9,-7-1-10,-5 1-9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23"/>
    </inkml:context>
    <inkml:brush xml:id="br0">
      <inkml:brushProperty name="width" value="0.05623" units="cm"/>
      <inkml:brushProperty name="height" value="0.05623" units="cm"/>
      <inkml:brushProperty name="color" value="#F2395B"/>
    </inkml:brush>
  </inkml:definitions>
  <inkml:trace contextRef="#ctx0" brushRef="#br0">96500 21650 391,'-18'-22'106,"17"6"-16,15 7-16,16 6-15,10 3-11,7 0-6,6 0-5,7 0-6,2 0-3,1 0-4,-1 0-2,1 0-4,-3 0-3,-2 0-5,-3 0-6,-3 0-4,-2 3-7,0 6-8,0 7-9,0 6-8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31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83350 14300 570,'-47'21'25,"6"-5"4,7-7 5,6-5 5,3-1-2,0 6-8,0 7-9,0 6-7,0 1-6,0-3-3,0-3-2,0-2-2,0-6-3,0-6 1,0-6-2,0-6 1,1-9-1,4-8 1,3-10 2,3-9 0,1-5 1,1 0-1,-1 0 1,1 0 0,1 1-1,3 4 1,3 3 0,4 3 0,-1 3 0,-3 3 0,-3 3 0,-2 4 0,-1 1-1,3 0 1,3 0 0,4 0 0,1 0-1,0 0 1,0 0 0,0 0 0,0 0 0,0 0 0,0 0 0,0 0 0,3 0 1,6 0 2,7 0 1,6 0 1,3 0 1,0 0-1,0 0 0,0 0-2,0 1 0,0 4 1,0 3 1,0 3 1,0 1-1,0 1 1,0-1-1,0 1 0,1-1-2,4 1-1,3-1-2,3 1-3,-1-1 0,-2 1 1,-3-1 0,-3 1 0,1 1 1,6 3 0,7 3 1,6 4 0,3 4 2,0 6 4,0 7 2,0 6 5,-5 3 0,-9 0-2,-10 0-1,-8 0-3,-4 0 0,3 0-1,3 0 0,4 0-1,-1 4-1,-3 10 1,-3 10-1,-2 9 0,-5 1 0,-2-6 0,-3-6 0,-3-6 1,-2-2-1,0 3 1,0 3-1,0 4 0,0-1 0,0-3-2,0-3-1,0-2-2,-4-3 0,-5 1 1,-7-1 1,-5 1 0,-8-1 0,-5 1-1,-7-1-2,-5 1-2,-4-3-2,0-2 0,0-3-2,0-3 0,0-6-2,0-5-2,0-7-1,0-5-2,0-8 0,0-5 1,0-7 0,0-5 1,4-6-8,10-3-17,10-3-17,9-2-17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42"/>
    </inkml:context>
    <inkml:brush xml:id="br0">
      <inkml:brushProperty name="width" value="0.03528" units="cm"/>
      <inkml:brushProperty name="height" value="0.03528" units="cm"/>
      <inkml:brushProperty name="color" value="#00BFF3"/>
    </inkml:brush>
  </inkml:definitions>
  <inkml:trace contextRef="#ctx0" brushRef="#br0">92050 20300 623,'-49'-2'-33,"4"-3"8,3-3 9,3-2 9,3-3 5,3 1 2,3-1 2,4 1 2,1-4 0,0-6 0,0-6-1,0-6 0,1-6-1,4-2 1,3-3 0,3-3 0,3-1 0,3 4 1,3 3 1,4 3-1,-1 1 1,-3 1 0,-3-1-1,-2 1 0,-1-1 0,3 1-1,3-1 1,4 1-1,1 1 1,0 3 0,0 3 1,0 4 0,0-1 1,0-3-1,0-3 0,0-2 0,1-1 0,4 3 2,3 3 1,3 4 2,1 1 1,1 0 0,-1 0-1,1 0 1,1 0-1,3 0-1,3 0 0,4 0 0,2 0-1,4 0 0,3 0 1,3 0 0,1 1 0,1 4 0,-1 3-1,1 3 0,-3 3 1,-2 3-1,-3 3 1,-3 4 0,-1 1-1,4 0 1,3 0 0,3 0-1,-1 1 0,-2 4 0,-3 3 0,-3 3 0,-2 3-1,0 3 0,0 3-1,0 4 0,0 1-1,0 0 1,0 0 1,0 0 0,-2 1-1,-3 4-2,-3 3-3,-2 3-1,-5 1-2,-2 1 0,-3-1 0,-3 1-1,-2-1 1,0 1-1,0-1 1,0 1 0,0-1 0,0 1 0,0-1 1,0 1 0,-2 1 1,-3 3-1,-3 3 0,-2 4 1,-5 1-2,-2 0-1,-3 0-1,-3 0-2,-4-2 0,-3-3 1,-3-3 0,-2-2 0,-1-5 1,3-2 0,3-3 0,4-3 0,-3-6-1,-5-5-3,-7-7-3,-5-5-4,0-9-5,10-9-10,10-10-9,9-8-10,6-4-1,3 3 4,3 3 5,4 4 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44"/>
    </inkml:context>
    <inkml:brush xml:id="br0">
      <inkml:brushProperty name="width" value="0.02415" units="cm"/>
      <inkml:brushProperty name="height" value="0.02415" units="cm"/>
      <inkml:brushProperty name="color" value="#00BFF3"/>
    </inkml:brush>
  </inkml:definitions>
  <inkml:trace contextRef="#ctx0" brushRef="#br0">92050 20550 910,'0'178'-52,"0"-44"13,0-43 13,0-44 13,0-18 7,0 10 2,0 10 3,0 9 1,0 6 2,0 3-1,0 3 0,0 4 1,0 4-2,0 6-1,0 7-1,0 6-2,1 1-1,4-3-1,3-3-2,3-2-1,-1-5 0,-2-2 1,-3-3 0,-3-3 1,-2-4 2,0-3 0,0-3 2,0-2 1,-2-5 1,-3-2 1,-3-3 0,-2-3 1,-1-2 2,3 0 1,3 0 3,4 0 2,1 0 1,0 0-1,0 0-1,0 0-1,-2-2 0,-3-3-1,-3-3 0,-2-2-1,-1-5-1,3-2 1,3-3-2,4-3 0,1 1-1,0 6-1,0 7 0,0 6-2,0 3 0,0 0 0,0 0-1,0 0 1,0-4-1,0-5 1,0-7 0,0-5 0,0-1 0,0 6 0,0 7-1,0 6-1,0 3 0,0 0 1,0 0 0,0 0 1,0 0-1,0 0 1,0 0-1,0 0 1,0 1-1,0 4 1,0 3 1,0 3 0,0 3 0,0 3-1,0 3 1,0 4-2,0 1 1,0 0-1,0 0 1,0 0-1,-2-2 0,-3-3 1,-3-3 0,-2-2 0,-1-3-1,3 1 1,3-1-1,4 1 0,-1-3 0,-3-2 0,-3-3 0,-2-3 1,-1-1 1,3 4 2,3 3 3,4 3 1,1 3 1,0 3-1,0 3 1,0 4-1,0-1 0,0-3-3,0-3-1,0-2-1,0-1-1,0 3 1,0 3 0,0 4 2,0 1 0,0 0 0,0 0 0,0 0 0,0 0 0,0 0-2,0 0-1,0 0-3,-2 0 1,-3 0 0,-3 0 1,-2 0 1,-1 1 1,3 4 0,3 3 0,4 3 1,1-1 0,0-2 0,0-3 1,0-3 1,0-4-1,0-3-1,0-3-1,0-2-2,0-3 0,0 1-1,0-1 1,0 1-2,-2 2 2,-3 7 2,-3 6 2,-2 7 2,-1 2 0,3 1-1,3-1-2,4 1-2,-1-6 0,-3-8 2,-3-10 1,-2-9 2,-1-4 1,3 4-2,3 3 0,4 3 0,-1-1-1,-3-2-1,-3-3 0,-2-3 1,-1-4-1,3-3 0,3-3 2,4-2-1,1 2 2,0 9 0,0 10 0,0 10 1,0 2 1,0-3 0,0-3 2,0-2 0,0-6-1,0-6 0,0-6-1,0-6-1,0-4-1,0 1 0,0-1-1,0 1-1,0 1 0,0 3 0,0 3 1,0 4 1,1 2-1,4 4-2,3 3-1,3 3-2,-1 4 0,-2 7 0,-3 6 2,-3 7 1,-2-1 0,0-6-2,0-6 0,0-6-1,0-6 0,0-2-2,0-3-1,0-3-1,0 1 1,0 6-1,0 7 1,0 6 1,0 3-1,0 0 1,0 0 0,0 0-1,0 1 1,0 4 1,0 3 1,0 3 0,0-1 2,0-2-1,0-3 1,0-3 1,0-4 0,0-3 0,0-3 2,0-2 0,0-6 1,0-6 1,0-6 1,0-6 0,0-1-1,0 7-4,0 6-4,0 7-4,-2 4-2,-3 3 3,-3 3 3,-2 4 1,-1 4 2,3 6 1,3 7 1,4 6 1,1 6 0,0 6-2,0 7 0,0 6-1,0-5-2,0-16-2,0-15-1,0-15-2,3-17-5,6-15-10,7-15-8,6-16-9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5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54530 54750 543,'57'29'137,"-10"-5"-32,-12-5-32,-10-5-33,-5-1-19,-1 1-5,1 3-6,-1 2-5,-2 1-11,-6 3-17,-6 1-16,-6 3-18,-7-1-5,-6 0 8,-7-1 7,-7-1 6,-3-1 6,0-1 1,-1-1 4,1-1 1,0-1 5,0-3 5,-1-1 5,1-2 6,1-2 5,3-1 4,3 0 5,3-2 5,2 0 4,1 0 4,1-1 4,1 1 4,3-1 7,8 0 10,7-2 12,6 0 9,6-2 1,5-1-11,5 0-11,5-1-10,4-3-9,2-1-8,4-2-8,3-1-8,-1-3-6,-2 0-7,-3-1-6,-4-1-7,-3 0-6,-5 0-9,-5 2-6,-5 1-8,-5-1-3,-6 0 5,-6-2 3,-6 1 3,-3-2 8,-1 2 8,-1 1 11,-1 0 9,-1 2 8,0 1 7,1 0 6,-1 2 7,1 1 6,3 0 5,1 1 7,2 2 6,1 2 1,-2 4-4,0 4-3,-1 3-4,-1 5-2,-2 5 2,0 5 1,-1 5 2,-2 3-2,-1 2-6,-3 2-5,-1 3-6,-1-1-6,1 2-6,1-1-8,1 0-6,2-3-6,2-4-3,4-5-3,3-5-4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4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83050 15550 999,'-24'28'-4,"4"6"-9,3 7-10,3 6-8,3 3-3,3 0 4,3 0 4,4 0 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56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79950 34550 525,'-69'0'3,"13"0"6,12 0 6,13 0 7,12 0 3,13 0 4,12 0 2,13 0 3,10 1-1,10 4-4,10 3-5,9 3-5,6 3-1,3 3-1,3 3 0,4 4-1,4-1 1,6-3-2,7-3 0,6-2-2,3-3-1,0 1-1,0-1-3,0 1-1,1-3-2,4-2-3,3-3-1,3-3-3,-1-4-1,-2-3 0,-3-3 1,-3-2 1,-2-3-2,0 1-1,0-1-1,0 1-3,-2-4 0,-3-6 0,-3-6 0,-2-6 0,-5-4 1,-2 1 1,-3-1 1,-3 1 1,-2-3 0,0-2-1,0-3-1,0-3-2,-2-2 1,-3 0 0,-3 0 1,-2 0 1,-3-2 0,1-3 2,-1-3 1,1-2 1,-4-5 1,-6-2 0,-6-3 1,-6-3 0,-6-2 0,-2 0 0,-3 0 0,-3 0-1,-6-4 1,-5-5-2,-7-7 1,-5-5 0,-8-3-1,-5 4 1,-7 3-1,-5 3 1,-6 4 0,-3 7 0,-3 6-1,-2 7 1,-5 4 0,-2 3 2,-3 3 1,-3 4 3,-4 1 0,-3 0 1,-3 0 1,-2 0 0,-5 3 1,-2 6-2,-3 7 0,-3 6 0,-2 3-2,0 0 1,0 0-2,0 0 0,-4 1 0,-5 4-1,-7 3 0,-5 3-1,-6 3-1,-3 3-1,-3 3-1,-2 4-1,-5 1-1,-2 0 2,-3 0 0,-3 0 1,-4 3 1,-3 6 0,-3 7-1,-2 6 1,-3 4-1,1 4 1,-1 3-1,1 3 1,-1 4-1,1 7 1,-1 6-1,1 7-1,2 0 1,7-2 0,6-3 1,7-3 0,7 2 0,9 10 1,10 10 1,10 9 1,8 9 0,10 9 1,10 10 1,9 10 1,7 8 0,7 10 0,6 10 0,7 9 0,7-2-2,9-12-2,10-13-2,10-12-3,11-10-4,17-6-3,15-6-4,16-6-4,20-13-6,25-19-9,25-18-8,25-19-9,3-12 0,-19-2 7,-18-3 9,-19-3 7,-13-6 1,-6-5-5,-6-7-6,-6-5-5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1:57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91650 31900 514,'-25'-25'2,"0"0"5,0 0 4,0 0 4,-5 0 4,-9 0 2,-10 0 2,-8 0 3,-6 3 0,1 6-1,-1 7-2,1 6 0,-4 3-3,-6 0-1,-6 0-2,-6 0-1,-7 1-3,-6 4-1,-6 3-3,-6 3-2,-2 3-2,3 3 1,3 3 0,4 4 0,4 1-1,6 0-1,7 0-1,6 0-2,3 0 0,0 0 1,0 0-1,0 0 1,0 4 1,0 10 0,0 10 1,0 9 0,1 6 1,4 3 0,3 3 0,3 4-1,3 4 0,3 6 0,3 7-1,4 6-1,2 4-1,4 4 2,3 3 0,3 3 0,6 1 1,9 1 1,10-1-1,10 1 2,4-3-1,0-2 1,0-3-1,0-3 2,4-6-2,10-5-1,10-7-2,9-5-1,7-8-3,7-5 0,6-7-3,7-5-1,7-4-1,9 0 1,10 0 2,10 0 1,8-4-2,10-5-3,10-7-4,9-5-3,6-9-3,3-9 0,3-10-2,4-8 0,2-12-1,4-12 1,3-13 0,3-12 0,-4-10 2,-8-6 1,-10-6 2,-9-6 3,-10-4 1,-9 1 1,-10-1 1,-8 1 1,-12 1 2,-12 3 1,-13 3 2,-12 4 1,-12-4 2,-8-9 2,-10-10 2,-9-8 1,-13-8 0,-16-2-1,-15-3-2,-15-3-1,-11 2-3,-2 10-4,-3 10-2,-3 9-4,-4 9-3,-3 9-1,-3 10-4,-2 10-1,3 7-3,14 6 0,11 7-2,14 6-2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02"/>
    </inkml:context>
    <inkml:brush xml:id="br0">
      <inkml:brushProperty name="width" value="0.04552" units="cm"/>
      <inkml:brushProperty name="height" value="0.04552" units="cm"/>
      <inkml:brushProperty name="color" value="#00BFF3"/>
    </inkml:brush>
  </inkml:definitions>
  <inkml:trace contextRef="#ctx0" brushRef="#br0">76450 3100 483,'-22'-27'0,"6"-3"0,7-3 0,6-2 0,4-3 2,4 1 5,3-1 5,3 1 5,7-3 4,14-2 3,11-3 3,14-3 3,7 1 1,3 6-3,3 7-2,4 6-2,-3 6-2,-5 6-2,-7 7-2,-5 6-3,-8 7 0,-5 10-1,-7 10 1,-5 9 0,-6 7 0,-3 7-2,-3 6 1,-2 7-2,-8 7 0,-8 9-3,-10 10-1,-9 10-2,-9 0-1,-5-5-2,-7-7 0,-5-5-1,-4-8-3,0-5-2,0-7-3,0-5-3,0-8 0,0-5 0,0-7 1,0-5 1,1-8-3,4-5-3,3-7-6,3-5-5,4-12-2,7-16 0,6-15 1,7-15 0,4-11 2,3-2 0,3-3 3,4-3 1,1 1 2,0 6 3,0 7 3,0 6 3,1 6 1,4 6 0,3 7-1,3 6 0,-1 17 11,-2 28 22,-3 28 23,-3 29 22,-2 13 4,0 1-16,0-1-14,0 1-16,0 1-9,0 3-3,0 3-2,0 4-3,0 1-4,0 0-8,0 0-5,0 0-8,0-5-6,0-9-5,0-10-7,0-8-5,3-17-8,6-21-12,7-22-10,6-22-12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02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77300 2400 467,'21'-49'4,"-5"4"6,-7 3 8,-5 3 6,-1 4 3,6 7 1,7 6-1,6 7 0,1 16 5,-3 29 6,-3 28 9,-2 28 7,-5 17-1,-2 6-10,-3 7-10,-3 6-9,-4 7-7,-3 10-4,-3 10-4,-2 9-5,-1 4-4,3 1-8,3-1-7,4 1-7,-1-7-6,-3-12-3,-3-13-4,-2-12-4,-1-15-1,3-15 4,3-15 4,4-16 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02"/>
    </inkml:context>
    <inkml:brush xml:id="br0">
      <inkml:brushProperty name="width" value="0.0433" units="cm"/>
      <inkml:brushProperty name="height" value="0.0433" units="cm"/>
      <inkml:brushProperty name="color" value="#00BFF3"/>
    </inkml:brush>
  </inkml:definitions>
  <inkml:trace contextRef="#ctx0" brushRef="#br0">78150 2550 508,'25'-69'0,"0"13"0,0 12 0,0 13 0,-7 13 10,-11 17 22,-14 15 21,-11 16 21,-11 12 3,-5 9-15,-7 10-15,-5 10-15,-4 4-9,0 0-3,0 0-4,0 0-2,0 0-4,0 0-1,0 0-3,0 0-2,3-5-2,6-9-2,7-10 0,6-8-2,9-6-2,13 1-3,12-1-3,13 1-3,10-4 0,10-6 1,10-6 3,9-6 2,4-2 1,1 3 1,-1 3 0,1 4 0,-1 2 0,1 4-3,-1 3-3,1 3-1,-1 1-8,1 1-9,-1-1-10,1 1-11,-6-3-3,-8-2 1,-10-3 2,-9-3 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03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79150 3750 488,'3'-46'28,"6"10"-4,7 10-1,6 9-4,1-1 0,-3-8-1,-3-10-1,-2-9 0,-5-5 0,-2 0-3,-3 0-2,-3 0-1,-2 1-2,0 4 1,0 3-1,0 3-1,-4 4 1,-5 7 1,-7 6-1,-5 7 2,-6 5-1,-3 7-3,-3 6-1,-2 7-3,-5 8 1,-2 14 1,-3 11 1,-3 14 3,-2 7 0,0 3 2,0 3-1,0 4 1,3-1 2,6-3 1,7-3 3,6-2 2,4-5-1,4-2-2,3-3-2,3-3-3,12-7-7,22-9-8,22-10-11,23-8-10,8-14-4,-3-15 2,-3-15 1,-2-16 2,-6-10-2,-6-3-4,-6-3-4,-6-2-4,-7 2 2,-6 9 9,-6 10 9,-6 10 8,-6 10 9,-2 13 10,-3 12 8,-3 13 9,-2 7 5,0 4 2,0 3 0,0 3 1,0 1-1,0 1-5,0-1-4,0 1-5,1-1-5,4 1-5,3-1-5,3 1-6,3-1-6,3 1-8,3-1-8,4 1-6,2-3-4,4-2 2,3-3 2,3-3 1,-1-6-3,-2-5-9,-3-7-8,-3-5-9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03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80200 3650 577,'-22'-19'55,"6"13"0,7 12 0,6 13 0,3 9-4,0 6-8,0 7-8,0 6-8,0 7-6,0 10-7,0 10-5,0 9-6,0 7-7,0 7-7,0 6-7,0 7-8,-2-4-11,-3-12-15,-3-13-14,-2-12-16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03"/>
    </inkml:context>
    <inkml:brush xml:id="br0">
      <inkml:brushProperty name="width" value="0.03935" units="cm"/>
      <inkml:brushProperty name="height" value="0.03935" units="cm"/>
      <inkml:brushProperty name="color" value="#00BFF3"/>
    </inkml:brush>
  </inkml:definitions>
  <inkml:trace contextRef="#ctx0" brushRef="#br0">81100 2650 559,'-40'-24'85,"23"4"-14,22 3-14,22 3-15,12 3-9,3 3-4,3 3-4,4 4-3,5 1-4,10 0 0,10 0-1,9 0-1,1 1-9,-6 4-13,-6 3-16,-6 3-14,-7 1-10,-6 1-5,-6-1-6,-6 1-4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04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80850 3500 608,'98'0'118,"-3"0"-25,-3 0-22,-2 0-25,-5 1-16,-2 4-9,-3 3-10,-3 3-9,-1 1-13,4 1-13,3-1-13,3 1-15,-5-1-7,-12 1 0,-13-1 0,-12 1-1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5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55000 57000 521,'8'66'126,"0"-9"-27,-1-9-26,1-8-25,0-7-16,0-4-4,0-3-5,0-5-4,0-3-5,1-5-4,1-3-5,2-4-3,1-3-8,3 0-7,3-2-8,3 0-8,2-3-2,-1-4 2,0-4 4,1-4 3,-1-1-1,-1-1-5,-1 1-4,-1-1-5,-2 1-4,-3 3 0,-3 1-3,-2 2-1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1"/>
    </inkml:context>
    <inkml:brush xml:id="br0">
      <inkml:brushProperty name="width" value="0.04292" units="cm"/>
      <inkml:brushProperty name="height" value="0.04292" units="cm"/>
      <inkml:brushProperty name="color" value="#00BFF3"/>
    </inkml:brush>
  </inkml:definitions>
  <inkml:trace contextRef="#ctx0" brushRef="#br0">83250 2000 512,'-24'-19'37,"4"13"10,3 12 7,3 13 10,-1 10-1,-2 10-11,-3 10-10,-3 9-10,-2 7-7,0 7-4,0 6-3,0 7-4,-2 7-3,-3 9-5,-3 10-4,-2 10-5,-3 5-4,1 4-2,-1 3-2,1 3-3,2-5-5,7-12-7,6-13-8,7-12-7,7-13-7,9-12-7,10-13-7,10-12-6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1"/>
    </inkml:context>
    <inkml:brush xml:id="br0">
      <inkml:brushProperty name="width" value="0.03431" units="cm"/>
      <inkml:brushProperty name="height" value="0.03431" units="cm"/>
      <inkml:brushProperty name="color" value="#00BFF3"/>
    </inkml:brush>
  </inkml:definitions>
  <inkml:trace contextRef="#ctx0" brushRef="#br0">83250 3400 641,'1'-46'9,"4"10"19,3 10 19,3 9 18,4 9 2,7 9-15,6 10-15,7 10-16,0 5-8,-2 4-5,-3 3-3,-3 3-3,-6 3-2,-5 3 1,-7 3 0,-5 4 1,-3-1-12,4-3-28,3-3-26,3-2-26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1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84150 2350 582,'25'-24'4,"0"4"9,0 3 8,0 3 9,1 3 5,4 3 0,3 3 0,3 4 1,-1 2-1,-2 4-3,-3 3-2,-3 3-3,-6 6-3,-5 9-6,-7 10-5,-5 10-5,-8 8-3,-5 10-1,-7 10 1,-5 9-1,-6 2-1,-3-2-2,-3-3-4,-2-3-2,-3-7-3,1-9 0,-1-10-1,1-8-1,10-9 1,22-6 3,22-6 3,23-6 2,10-7 1,0-6-2,0-6-3,0-6-2,-2-2-6,-3 3-6,-3 3-8,-2 4-7,-3-1 0,1-3 4,-1-3 7,1-2 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2"/>
    </inkml:context>
    <inkml:brush xml:id="br0">
      <inkml:brushProperty name="width" value="0.05326" units="cm"/>
      <inkml:brushProperty name="height" value="0.05326" units="cm"/>
      <inkml:brushProperty name="color" value="#00BFF3"/>
    </inkml:brush>
  </inkml:definitions>
  <inkml:trace contextRef="#ctx0" brushRef="#br0">85350 2000 413,'50'0'114,"0"0"-24,0 0-25,0 0-26,1 0-13,4 0-3,3 0-4,3 0-3,1 0-4,1 0-2,-1 0-4,1 0-3,-1 1 0,1 4 1,-1 3 2,1 3 2,-6 4-5,-8 7-13,-10 6-12,-9 7-13,-13 0 4,-16-2 18,-15-3 20,-15-3 19,-9 1 9,1 6-1,-1 7-2,1 6-2,1 4-3,3 4-5,3 3-5,4 3-5,-1 10-5,-3 20-5,-3 18-6,-2 20-5,-6 16-4,-6 16-2,-6 15-2,-6 17-3,-6 11-5,-2 10-8,-3 10-7,-3 9-8,5-18 1,17-43 7,15-44 9,16-43 8,7-25-1,1-2-9,-1-3-10,1-3-9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4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90950 2250 514,'-33'-24'20,"34"4"7,35 3 8,35 3 9,10 3 0,-12 3-7,-13 3-8,-12 4-8,-9 2-4,-2 4-3,-3 3-2,-3 3-3,-6 4-1,-5 7 0,-7 6-1,-5 7 0,-8 4-2,-5 3-1,-7 3-2,-5 4-2,-6 1-2,-3 0-2,-3 0-2,-2 0-1,-3-2-2,1-3 0,-1-3 0,1-2 0,-1-5 1,1-2 0,-1-3 2,1-3 0,1-9-3,3-11-7,3-14-7,4-11-7,2-14-2,4-11 5,3-14 4,3-11 4,3-6 3,3 4 4,3 3 4,4 3 3,-1 6 4,-3 9 3,-3 10 3,-2 10 4,-3 10 9,1 13 15,-1 12 15,1 13 15,-3 10 1,-2 10-12,-3 10-12,-3 9-12,-2 9-7,0 9-4,0 10-2,0 10-4,0 5-3,0 4-3,0 3-4,0 3-4,0 1-4,0 1-7,0-1-5,0 1-6,3-4-2,6-6 1,7-6 3,6-6 1,6-10-3,6-12-7,7-13-8,6-12-6,3-10-4,0-6 4,0-6 2,0-6 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5"/>
    </inkml:context>
    <inkml:brush xml:id="br0">
      <inkml:brushProperty name="width" value="0.04806" units="cm"/>
      <inkml:brushProperty name="height" value="0.04806" units="cm"/>
      <inkml:brushProperty name="color" value="#00BFF3"/>
    </inkml:brush>
  </inkml:definitions>
  <inkml:trace contextRef="#ctx0" brushRef="#br0">91800 1750 457,'0'-71'3,"0"10"4,0 10 6,0 9 4,-2 13 10,-3 20 13,-3 18 13,-2 20 14,-3 13 0,1 9-10,-1 10-11,1 10-11,-3 7-8,-2 6-4,-3 7-4,-3 6-4,-2 7-4,0 10-3,0 10-3,0 9-2,0 12-5,0 16-3,0 15-5,0 17-4,1 3-5,4-5-4,3-7-5,3-5-5,3-12-2,3-16 0,3-15 0,4-15 0,1-18-1,0-19-2,0-18-2,0-19-2,3-13 1,6-6 3,7-6 5,6-6 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5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92700 2350 541,'23'-47'4,"-3"6"6,-3 7 7,-2 6 7,-12 7 6,-19 10 7,-18 10 5,-19 9 8,-10 10-2,1 14-9,-1 11-8,1 14-8,1 3-6,3-2-2,3-3-2,4-3-2,2-4-2,4-3-1,3-3-1,3-2-1,3-5-1,3-2-1,3-3 0,4-3 0,13 2-3,26 10-5,24 10-3,26 9-4,10-1-3,-3-8-2,-3-10 0,-2-9-1,-3-5-3,1 0-4,-1 0-3,1 0-4,-3-2-2,-2-3-4,-3-3-1,-3-2-3,-6-5 1,-5-2 7,-7-3 4,-5-3 6,-4-1 4,0 4 0,0 3 0,0 3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6"/>
    </inkml:context>
    <inkml:brush xml:id="br0">
      <inkml:brushProperty name="width" value="0.04677" units="cm"/>
      <inkml:brushProperty name="height" value="0.04677" units="cm"/>
      <inkml:brushProperty name="color" value="#00BFF3"/>
    </inkml:brush>
  </inkml:definitions>
  <inkml:trace contextRef="#ctx0" brushRef="#br0">93650 2900 470,'0'-50'0,"0"0"-1,0 0 0,0 0-1,-4 3 7,-5 6 12,-7 7 13,-5 6 12,-4 6 4,0 6-7,0 7-6,0 6-6,-2 3-4,-3 0-3,-3 0-1,-2 0-3,-6 3-1,-6 6 0,-6 7-2,-6 6 1,-2 6-1,3 6 1,3 7 0,4 6 1,2 6 0,4 6-2,3 7 0,3 6-1,3-1 0,3-5-3,3-7 0,4-5-1,4-6-4,6-3-4,7-3-6,6-2-4,12-8-7,19-8-8,19-10-9,19-9-8,9-12-2,0-11 4,0-14 3,0-11 4,-4-6 3,-5 4 6,-7 3 3,-5 3 5,-9 3 2,-9 3 0,-10 3 1,-8 4 0,-8 7 15,-2 13 26,-3 12 27,-3 13 28,-1 7 4,4 4-17,3 3-19,3 3-17,1 3-14,1 3-9,-1 3-11,1 4-8,-1 1-10,1 0-5,-1 0-8,1 0-6,-1-2-2,1-3 2,-1-3 3,1-2 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6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94250 2850 561,'23'-46'5,"-3"10"10,-3 10 11,-2 9 9,-3 9 6,1 9 0,-1 10-1,1 10 1,-3 7-3,-2 6-5,-3 7-6,-3 6-4,-6 4-6,-5 4-2,-7 3-4,-5 3-4,-3-2-1,4-6 0,3-6 0,3-6 0,12-6-8,22-2-15,22-3-15,23-3-14,5-7-7,-9-9 3,-10-10 2,-8-8 2,-8-8 3,-2-2 1,-3-3 1,-3-3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7"/>
    </inkml:context>
    <inkml:brush xml:id="br0">
      <inkml:brushProperty name="width" value="0.04147" units="cm"/>
      <inkml:brushProperty name="height" value="0.04147" units="cm"/>
      <inkml:brushProperty name="color" value="#00BFF3"/>
    </inkml:brush>
  </inkml:definitions>
  <inkml:trace contextRef="#ctx0" brushRef="#br0">95350 2200 530,'95'0'133,"-9"0"-30,-10 0-28,-8 0-30,-6-2-16,1-3-3,-1-3-4,1-2-4,-1-1-5,1 3-8,-1 3-6,1 4-8,-4 4-10,-6 6-13,-6 7-13,-6 6-12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5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56678 55342 517,'0'-23'8,"0"-1"16,0 1 15,0-1 16,1 7 5,4 11-8,2 12-6,3 11-8,-1 9-9,-4 3-14,-6 4-11,-4 5-14,-3-1-9,-2 0-6,0-3-5,-1-2-6,0-3-2,1-3 3,0-5 4,2-3 1,1-3 3,0-3 0,2-1 2,1-2-1,0-1 5,2 2 6,0 0 6,2 1 7,0 2 8,2 1 13,0 3 12,2 2 13,0 0 3,0 1-3,-1-1-3,1 1-4,-1 0-2,0 3 0,-1 1-1,-2 3 0,0 0-2,0 1-4,0-1-3,0 0-5,1-7-13,4-14-28,2-16-25,4-13-26,-1-7-10,-1 5 6,-2 3 7,-2 5 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17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95350 2800 572,'95'23'154,"-9"-3"-37,-10-3-35,-8-2-36,-6-3-25,1 1-14,-1-1-13,1 1-14,-1 1-10,1 3-7,-1 3-6,1 4-8,-6-3 1,-8-5 6,-10-7 7,-9-5 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2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98150 2275 333,'157'63'167,"51"46"-1,50 47 1,49 47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25"/>
    </inkml:context>
    <inkml:brush xml:id="br0">
      <inkml:brushProperty name="width" value="0.03852" units="cm"/>
      <inkml:brushProperty name="height" value="0.03852" units="cm"/>
      <inkml:brushProperty name="color" value="#00BFF3"/>
    </inkml:brush>
  </inkml:definitions>
  <inkml:trace contextRef="#ctx0" brushRef="#br0">98250 1850 571,'15'-19'8,"-18"13"17,-19 12 18,-18 13 16,-12 12 3,-3 13-12,-3 12-10,-2 13-13,-1 2-6,3-5-3,3-7-3,4-5-4,4-4-1,6 0 0,7 0-1,6 0 0,18-5-2,32-9-3,31-10-3,32-8-4,11-8-2,-5-2 0,-7-3 0,-5-3 0,-4-2-2,0 0-2,0 0-2,0 0-3,-5 0-2,-9 0-4,-10 0-3,-8 0-2,-8 0-3,-2 0 0,-3 0-1,-3 0-1,-4-4-2,-3-5-5,-3-7-5,-2-5-4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26"/>
    </inkml:context>
    <inkml:brush xml:id="br0">
      <inkml:brushProperty name="width" value="0.04378" units="cm"/>
      <inkml:brushProperty name="height" value="0.04378" units="cm"/>
      <inkml:brushProperty name="color" value="#00BFF3"/>
    </inkml:brush>
  </inkml:definitions>
  <inkml:trace contextRef="#ctx0" brushRef="#br0">98550 1850 502,'-25'-21'6,"0"10"10,0 10 12,0 9 10,0 7 5,0 7-3,0 6-2,0 7-3,0 4-3,0 3-4,0 3-3,0 4-3,-4 4-1,-5 6 1,-7 7 1,-5 6 1,-3 3-2,4 0-5,3 0-6,3 0-4,4 1-10,7 4-13,6 3-14,7 3-12,4-2-7,3-6-1,3-6 0,4-6-1,4-9 1,6-8 1,7-10 1,6-9 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26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98400 3000 597,'1'71'97,"4"-5"-17,3-7-18,3-5-18,1-6-11,1-3-5,-1-3-5,1-2-4,1-3-7,3 1-7,3-1-9,4 1-8,-1-1-3,-3 1 4,-3-1 3,-2 1 4,-1-4-11,3-6-24,3-6-23,4-6-24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26"/>
    </inkml:context>
    <inkml:brush xml:id="br0">
      <inkml:brushProperty name="width" value="0.04126" units="cm"/>
      <inkml:brushProperty name="height" value="0.04126" units="cm"/>
      <inkml:brushProperty name="color" value="#00BFF3"/>
    </inkml:brush>
  </inkml:definitions>
  <inkml:trace contextRef="#ctx0" brushRef="#br0">99550 1800 533,'117'-22'71,"-16"6"-8,-15 7-8,-15 6-9,-15 7-7,-12 10-4,-13 10-5,-12 9-5,-9 6-4,-2 3-3,-3 3-2,-3 4-4,-7 1-2,-9 0-1,-10 0-1,-8 0-2,-9 3-4,-6 6-4,-6 7-5,-6 6-6,-2-2-1,3-9 0,3-10 2,4-8 0,4-8 3,6-2 3,7-3 3,6-3 3,12-4 3,19-3 2,19-3 2,19-2 2,12-5-3,6-2-8,7-3-9,6-3-8,3-2-7,0 0-5,0 0-5,0 0-6,-2-4 1,-3-5 5,-3-7 6,-2-5 6,-8-3 1,-8 4-5,-10 3-4,-9 3-5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2:27"/>
    </inkml:context>
    <inkml:brush xml:id="br0">
      <inkml:brushProperty name="width" value="0.05395" units="cm"/>
      <inkml:brushProperty name="height" value="0.05395" units="cm"/>
      <inkml:brushProperty name="color" value="#00BFF3"/>
    </inkml:brush>
  </inkml:definitions>
  <inkml:trace contextRef="#ctx0" brushRef="#br0">100400 1550 407,'48'-24'43,"-3"4"-2,-3 3-1,-2 3-2,0 4-2,7 7-5,6 6-5,7 7-3,2 2-5,1 1-3,-1-1-2,1 1-4,-1 2-1,1 7 0,-1 6 1,1 7 1,-6 0-1,-8-2-1,-10-3-2,-9-3-2,-7-1 0,-3 4 0,-3 3 0,-2 3-1,-8 4 4,-8 7 5,-10 6 6,-9 7 6,-9 7 1,-5 9-3,-7 10-3,-5 10-4,-9 19-2,-9 32-3,-10 31-1,-8 32-3,-15 33-3,-19 39-9,-18 36-6,-19 39-8,-10 25-6,1 17-7,-1 15-7,1 16-7,13-29-7,29-71-8,28-72-7,28-72-9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3:09"/>
    </inkml:context>
    <inkml:brush xml:id="br0">
      <inkml:brushProperty name="width" value="0.05251" units="cm"/>
      <inkml:brushProperty name="height" value="0.05251" units="cm"/>
      <inkml:brushProperty name="color" value="#00BFF3"/>
    </inkml:brush>
  </inkml:definitions>
  <inkml:trace contextRef="#ctx0" brushRef="#br0">43550 30250 418,'23'26'155,"-3"4"-36,-3 3-36,-2 3-35,-1 6-19,3 9-3,3 10-3,4 10-3,-3 0-2,-5-5-4,-7-7-1,-5-5-4,-3-4-1,4 0-2,3 0-1,3 0-2,3 1-1,3 4-1,3 3-2,4 3-2,8-15 0,17-30 1,15-32 1,16-30 0,9-26 0,3-19 0,3-18-1,4-19 1,4-16-1,6-12-1,7-13 0,6-12 0,-1 2-4,-5 20-5,-7 18-6,-5 20-7,-12 16-6,-16 16-8,-15 15-9,-15 17-8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2"/>
    </inkml:context>
    <inkml:brush xml:id="br0">
      <inkml:brushProperty name="width" value="0.04202" units="cm"/>
      <inkml:brushProperty name="height" value="0.04202" units="cm"/>
      <inkml:brushProperty name="color" value="#00BFF3"/>
    </inkml:brush>
  </inkml:definitions>
  <inkml:trace contextRef="#ctx0" brushRef="#br0">10100 44950 523,'-21'-63'51,"10"26"-3,10 24-4,9 26-3,2 13-4,-2 4-6,-3 3-4,-3 3-6,-2 7-2,0 14 0,0 11 1,0 14 0,0 5-1,0 1-3,0-1-3,0 1-3,0 2-2,0 7-1,0 6-3,0 7-2,0 0 0,0-2 1,0-3 2,0-3 1,0-7-2,0-9-10,0-10-7,0-8-8,1-9-7,4-6-2,3-6-4,3-6-3,1-13-6,1-19-8,-1-18-8,1-19-9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2"/>
    </inkml:context>
    <inkml:brush xml:id="br0">
      <inkml:brushProperty name="width" value="0.02263" units="cm"/>
      <inkml:brushProperty name="height" value="0.02263" units="cm"/>
      <inkml:brushProperty name="color" value="#00BFF3"/>
    </inkml:brush>
  </inkml:definitions>
  <inkml:trace contextRef="#ctx0" brushRef="#br0">10300 45350 972,'-24'-25'1,"4"0"4,3 0 2,3 0 4,4 6-7,7 13-18,6 12-17,7 13-17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6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57100 55050 480,'8'-9'0,"2"-2"0,0-2 0,1-1 0,1-1 5,0 3 10,-1 1 10,1 2 10,1 2 5,5 0-2,3 2 0,5 1-1,1 0-3,-1 2-5,-1 0-5,-1 2-5,-2 0-6,-1 0-7,-3 0-6,-1 0-8,-3-1-11,-1-2-15,-2-2-15,-2-2-15,-4-2-2,-2-2 10,-6-1 11,-2-3 9,-3-2 10,0-1 8,0-3 7,0-1 9,2-1 6,1 1 3,2 1 5,2 1 4,0 2 6,0 2 8,-2 4 9,0 3 9,-2 6 3,0 10 1,-1 9 0,-1 11 1,-2 6-4,-2 2-8,-2 4-7,-1 3-7,-3 0-7,0 0-4,-1-2-4,-1 0-5,0-3-4,1-4-3,1-3-2,1-5-3,3-3-7,4-3-8,6-3-9,5-2-9,4-6-3,5-5 4,5-6 4,5-5 3,3-4 3,1 0 3,1 0 2,1 1 4,-1 0 2,-1 4 5,-3 3 5,-1 2 4,-4 3 4,-3 2 3,-4 2 5,-4 2 3,-5 3 3,-5 3 4,-4 5 3,-5 4 3,-4 2 1,-1 2 0,-3 3-2,-1 1-1,-1 0-2,1-1-3,1-3-3,1-1-3,1-3-3,3 0-1,1-1-3,2 0-1,3-3-3,1-1 0,2-3-2,2-1-2,3-2-2,4-2-5,4-2-6,4-2-4,3-5-6,5-6-6,3-8-7,5-6-6,1-3-3,1-1 0,-1 1 2,0 0 0,0 0 3,-1 4 5,-1 3 5,-1 3 5,-2 2 4,-3 2 6,-3 3 4,-3 1 6,-3 2 12,-4 2 21,-4 2 21,-4 2 21,-1 2 7,0 3-6,1 4-5,2 2-7,0 3-6,2 1-7,1 3-8,0 1-7,1 1-8,2-1-6,0-1-7,1-1-7,1-1-9,0-1-11,0-1-10,0 0-11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6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10050 45300 452,'-22'-61'96,"6"28"-16,7 28-17,6 29-17,3 15-10,0 3-4,0 3-3,0 4-3,0 4-3,0 6-2,0 7-2,0 6-2,-2 7-2,-3 10-4,-3 10-3,-2 9-4,-1 2-2,3-2 2,3-3 1,4-3 1,1-6-1,0-5-7,0-7-4,0-5-6,0-22-10,0-33-16,0-35-14,0-34-16,1-18-6,4 1 3,3-1 5,3 1 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7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10250 45350 419,'7'-44'43,"17"13"0,15 12-2,16 13 0,7 4-3,1-3-5,-1-3-6,1-2-4,1-1-4,3 3-2,3 3-2,4 4-1,2-1-2,4-3 1,3-3 0,3-2 0,-2-3-1,-6 1-1,-6-1 0,-6 1-2,-7 8-1,-6 20-4,-6 18-2,-6 20-4,-12 10-1,-15 3-2,-15 3-1,-16 4-2,-12-1-1,-5-3-1,-7-3-1,-5-2-2,-8-3-1,-5 1-1,-7-1-2,-5 1-1,-4-7-1,0-12 2,0-13 0,0-12 1,1-9 2,4-2 0,3-3 2,3-3 1,6-6 1,9-5 1,10-7 2,10-5 1,7-6 2,6-3 2,7-3 2,6-2 2,9-5 1,13-2-1,12-3 0,13-3-1,6-1 2,0 4 2,0 3 3,0 3 3,0 4 1,0 7-1,0 6 1,0 7-1,-5 11-1,-9 20-2,-10 18-2,-8 20-2,-14 11-1,-15 7-2,-15 6-1,-16 7 0,-12 4-2,-5 3-2,-7 3 0,-5 4-3,-3-4 0,4-9 0,3-10 0,3-8 1,3-11 1,3-8 1,3-10 2,4-9 1,8-12 2,17-11 2,15-14 0,16-11 3,12-9-1,9-3-1,10-3-2,10-2-1,7-3-1,6 1-3,7-1-1,6 1-3,-2 2-1,-9 7-2,-10 6-1,-8 7-2,-9 0-1,-6-2-2,-6-3-1,-6-3-1,-6-2-1,-2 0 2,-3 0 1,-3 0 1,-2-4 0,0-5 0,0-7 0,0-5 1,-4-11-1,-5-11 0,-7-14 0,-5-11 0,-4-9 1,0-3 3,0-3 2,0-2 4,1 0 1,4 7 1,3 6 1,3 7 1,3 5 1,3 7 2,3 6 2,4 7 2,1 4 5,0 3 8,0 3 9,0 4 9,0 21 7,0 41 7,0 40 7,0 42 6,0 22-1,0 7-10,0 6-10,0 7-10,-4 7-6,-5 9-4,-7 10-3,-5 10-4,-4 10-2,0 13-2,0 12-2,0 13-1,3-4-1,6-18-1,7-19 0,6-18-1,3-21-2,0-22-3,0-22-5,0-21-3,7-20-6,17-15-10,15-15-10,16-16-9,5-19-5,-2-22 0,-3-22 0,-3-21 0,5-28 1,17-30 0,15-32 2,16-30 0,-4 3 3,-21 42 6,-22 40 6,-22 41 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8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12050 44950 482,'-47'-4'4,"6"-5"5,7-7 8,6-5 5,9-3 5,13 4 1,12 3 0,13 3 2,13 3-1,17 3-2,15 3-2,16 4-3,9 1-1,3 0-2,3 0-2,4 0-2,-1-2-3,-3-3-3,-3-3-4,-2-2-4,-6-1-4,-6 3-4,-6 3-4,-6 4-3,-23-7-11,-36-16-17,-39-15-16,-36-15-17,-17-6 1,7 7 17,6 6 18,7 7 17,2 4 10,1 3 5,-1 3 4,1 4 3,2 2 7,7 4 5,6 3 7,7 3 6,4 12 8,3 22 7,3 22 9,4 23 7,2 13-1,4 6-9,3 7-8,3 6-10,3 1-6,3-3-2,3-3-4,4-2-2,1-8-6,0-8-7,0-10-9,0-9-9,4-12-5,10-11-5,10-14-4,9-11-5,7-15-2,7-16-1,6-15-1,7-15-1,2-17 2,1-15 4,-1-15 6,1-16 4,-3-5 5,-2 6 4,-3 7 5,-3 6 4,-6 7 6,-5 10 8,-7 10 9,-5 9 8,-11 13 9,-11 20 12,-14 18 10,-11 20 12,-12 21-1,-9 25-11,-10 25-10,-8 25-11,-9 14-10,-6 3-7,-6 3-7,-6 4-7,-4-1-5,1-3-1,-1-3 0,1-2-2,4-8-1,9-8-4,10-10-4,10-9-4,7-12-1,6-11-2,7-14 0,6-11-2,6-6 3,6 4 7,7 3 5,6 3 7,-1 3 5,-5 3 5,-7 3 5,-5 4 6,-3-1 2,4-3 1,3-3-1,3-2 0,3-3-1,3 1-2,3-1-1,4 1-3,2 1-1,4 3-3,3 3-1,3 4-1,1 1-2,1 0-1,-1 0-1,1 0 0,-3 1-2,-2 4-5,-3 3-2,-3 3-5,-1-19-9,4-41-17,3-40-15,3-40-17,6-25-5,9-5 5,10-7 6,10-5 6,4 0 8,0 10 10,0 10 12,0 9 10,0 7 11,0 7 7,0 6 9,0 7 8,0 7 4,0 9 0,0 10 0,0 10 1,1 4 0,4 0 2,3 0 2,3 0 1,1 1-1,1 4-5,-1 3-4,1 3-4,-1 3-5,1 3-7,-1 3-5,1 4-6,-3 4-1,-2 6 2,-3 7 3,-3 6 3,-4 1-6,-3-3-14,-3-3-14,-2-2-14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8"/>
    </inkml:context>
    <inkml:brush xml:id="br0">
      <inkml:brushProperty name="width" value="0.04736" units="cm"/>
      <inkml:brushProperty name="height" value="0.04736" units="cm"/>
    </inkml:brush>
  </inkml:definitions>
  <inkml:trace contextRef="#ctx0" brushRef="#br0">13600 45650 464,'-47'1'-9,"6"4"15,7 3 13,6 3 16,6 6 6,6 9 1,7 10-1,6 10 0,3 10-1,0 13-3,0 12-3,0 13-4,0 13-2,0 17-2,0 15-3,0 16-2,0 16-3,0 20-2,0 18-3,0 20-1,0-3-4,0-21-1,0-22-3,0-22-2,0-4-10,0 17-19,0 15-18,0 16-19,-2-7-7,-3-28 5,-3-28 5,-2-27 6,-3-25 5,1-18 6,-1-19 6,1-18 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8"/>
    </inkml:context>
    <inkml:brush xml:id="br0">
      <inkml:brushProperty name="width" value="0.03258" units="cm"/>
      <inkml:brushProperty name="height" value="0.03258" units="cm"/>
    </inkml:brush>
  </inkml:definitions>
  <inkml:trace contextRef="#ctx0" brushRef="#br0">12550 46700 675,'26'-72'4,"4"6"9,3 7 9,3 6 9,1 10 5,1 17 1,-1 15 1,1 16 1,-6 18-4,-8 22-8,-10 22-9,-9 23-10,-9 10-3,-5 0-1,-7 0-1,-5 0 0,-4-5-1,0-9-4,0-10-3,0-8-3,-4-15-3,-5-19-2,-7-18-3,-5-19-2,0-22-1,10-25 0,10-25 1,9-25 0,12-15-1,16-2-2,15-3-3,17-3-2,2 7 0,-9 19 3,-10 19 3,-8 19 3,-4 12 0,3 6-3,3 7-3,4 6-2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9"/>
    </inkml:context>
    <inkml:brush xml:id="br0">
      <inkml:brushProperty name="width" value="0.03497" units="cm"/>
      <inkml:brushProperty name="height" value="0.03497" units="cm"/>
    </inkml:brush>
  </inkml:definitions>
  <inkml:trace contextRef="#ctx0" brushRef="#br0">15350 46600 629,'48'3'175,"-3"6"-54,-3 7-56,-2 6-55,-6 6-34,-6 6-10,-6 7-11,-6 6-10,-9-1-5,-8-5 4,-10-7 3,-9-5 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19"/>
    </inkml:context>
    <inkml:brush xml:id="br0">
      <inkml:brushProperty name="width" value="0.02838" units="cm"/>
      <inkml:brushProperty name="height" value="0.02838" units="cm"/>
    </inkml:brush>
  </inkml:definitions>
  <inkml:trace contextRef="#ctx0" brushRef="#br0">15250 47500 775,'68'25'150,"-11"0"-75,-14 0-76,-11 0-74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27"/>
    </inkml:context>
    <inkml:brush xml:id="br0">
      <inkml:brushProperty name="width" value="0.03736" units="cm"/>
      <inkml:brushProperty name="height" value="0.03736" units="cm"/>
    </inkml:brush>
  </inkml:definitions>
  <inkml:trace contextRef="#ctx0" brushRef="#br0">21850 44850 588,'3'-43'15,"6"17"5,7 15 5,6 16 5,1 9 2,-3 3-3,-3 3-3,-2 4-2,-5 4-1,-2 6 0,-3 7 1,-3 6-1,-2 6-1,0 6-3,0 7-3,0 6-3,-2 7-3,-3 10 0,-3 10-1,-2 9-1,-5 2-3,-2-2-1,-3-3-2,-3-3-3,-1 4-4,4 13-3,3 12-4,3 13-4,3-9-5,3-27-2,3-28-5,4-28-2,1-23-7,0-15-10,0-15-8,0-16-9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27"/>
    </inkml:context>
    <inkml:brush xml:id="br0">
      <inkml:brushProperty name="width" value="0.03169" units="cm"/>
      <inkml:brushProperty name="height" value="0.03169" units="cm"/>
    </inkml:brush>
  </inkml:definitions>
  <inkml:trace contextRef="#ctx0" brushRef="#br0">21850 45750 694,'3'-46'9,"6"10"9,7 10 9,6 9 10,6 4 2,6 1-3,7-1-4,6 1-3,3 1-5,0 3-4,0 3-5,0 4-4,0 1-5,0 0-3,0 0-5,0 0-3,-2 0-4,-3 0-5,-3 0-6,-2 0-5,-5 0-7,-2 0-10,-3 0-9,-3 0-11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27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22750 44700 493,'-22'-113'20,"6"26"-1,7 24 1,6 26-2,4 18 7,4 13 10,3 12 12,3 13 11,1 15 1,1 19-8,-1 19-10,1 19-9,-3 10-7,-2 4-4,-3 3-5,-3 3-4,-4 12-5,-3 22-6,-3 22-6,-2 23-6,-5 17-2,-2 17 2,-3 15 0,-3 16 2,1-4-8,6-21-16,7-22-18,6-22-17,1-29-4,-3-33 6,-3-35 7,-2-34 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7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59509 54681 535,'0'-29'0,"0"5"0,0 5 0,0 5 0,0 4 10,1 6 20,2 4 20,0 6 20,-2 7 4,-8 11-12,-6 11-12,-7 10-13,-4 5-8,-1 0-6,-1-2-7,0 0-7,-1-2-5,1-2-4,1-2-6,1-2-4,3-3-7,5-4-7,5-3-8,5-5-8,3-4-7,3-5-3,4-5-6,2-4-4,2-4 2,0-2 12,0-2 11,0-2 11,-1-2 6,-1 0 3,-1-1 2,0-2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28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24200 44650 525,'-99'78'132,"4"6"-29,3 7-30,3 6-29,6 6-17,9 6-2,10 7-3,10 6-2,4 3-4,0 0-7,0 0-6,0 0-5,4-7-4,10-11 0,10-14 1,9-11-1,6-11 0,3-5 0,3-7 0,4-5-1,7-20-10,13-31-21,12-31-20,13-31-21,2-18-4,-5-3 14,-7-3 14,-5-2 14,-6 3 10,-3 14 7,-3 11 5,-2 14 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28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23800 45050 457,'23'-90'2,"-3"23"4,-3 22 4,-2 22 4,-1 10 6,3 1 9,3-1 10,4 1 8,-1 4 2,-3 9-7,-3 10-6,-2 10-6,-1 7-4,3 6-1,3 7 0,4 6 0,-1 6-3,-3 6-3,-3 7-4,-2 6-3,-5 1-3,-2-3 1,-3-3-1,-3-2 0,-1 3-2,4 14-3,3 11-2,3 14-4,-4 7-3,-8 3-1,-10 3-2,-9 4-2,-2-9-3,6-18-2,7-19-2,6-18-3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29"/>
    </inkml:context>
    <inkml:brush xml:id="br0">
      <inkml:brushProperty name="width" value="0.03672" units="cm"/>
      <inkml:brushProperty name="height" value="0.03672" units="cm"/>
    </inkml:brush>
  </inkml:definitions>
  <inkml:trace contextRef="#ctx0" brushRef="#br0">23350 45800 599,'26'-24'113,"4"4"-25,3 3-25,3 3-25,3 3-14,3 3-2,3 3-3,4 4-1,1 1-6,0 0-8,0 0-10,0 0-8,0 0-15,0 0-19,0 0-20,0 0-20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2"/>
    </inkml:context>
    <inkml:brush xml:id="br0">
      <inkml:brushProperty name="width" value="0.03699" units="cm"/>
      <inkml:brushProperty name="height" value="0.03699" units="cm"/>
    </inkml:brush>
  </inkml:definitions>
  <inkml:trace contextRef="#ctx0" brushRef="#br0">25000 44000 594,'-18'-44'106,"17"13"-22,15 12-22,16 13-22,12 7-13,9 4-6,10 3-5,10 3-5,0-1-3,-5-2 1,-7-3 1,-5-3-1,-6-2-7,-3 0-15,-3 0-16,-2 0-16,-5 3-10,-2 6-5,-3 7-4,-3 6-5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2"/>
    </inkml:context>
    <inkml:brush xml:id="br0">
      <inkml:brushProperty name="width" value="0.0367" units="cm"/>
      <inkml:brushProperty name="height" value="0.0367" units="cm"/>
    </inkml:brush>
  </inkml:definitions>
  <inkml:trace contextRef="#ctx0" brushRef="#br0">25700 45700 599,'-61'-2'24,"28"-3"8,28-3 9,29-2 7,19-3 1,14 1-5,11-1-7,14 1-5,3 1-5,-2 3-5,-3 3-4,-3 4-4,-4 1-6,-3 0-3,-3 0-6,-2 0-4,-5 1-5,-2 4-6,-3 3-7,-3 3-5,-4 1-7,-3 1-8,-3-1-7,-2 1-8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3"/>
    </inkml:context>
    <inkml:brush xml:id="br0">
      <inkml:brushProperty name="width" value="0.03698" units="cm"/>
      <inkml:brushProperty name="height" value="0.03698" units="cm"/>
    </inkml:brush>
  </inkml:definitions>
  <inkml:trace contextRef="#ctx0" brushRef="#br0">26300 45200 594,'-66'-58'34,"19"34"9,19 35 9,19 35 10,9 18-1,0 3-11,0 3-12,0 4-12,0 7-7,0 13-7,0 12-5,0 13-6,-2 10-7,-3 10-10,-3 10-10,-2 9-9,-1-7-8,3-21-2,3-22-4,4-22-2,1-16 0,0-9 5,0-10 4,0-8 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3"/>
    </inkml:context>
    <inkml:brush xml:id="br0">
      <inkml:brushProperty name="width" value="0.04014" units="cm"/>
      <inkml:brushProperty name="height" value="0.04014" units="cm"/>
    </inkml:brush>
  </inkml:definitions>
  <inkml:trace contextRef="#ctx0" brushRef="#br0">28450 44600 548,'26'-44'93,"4"13"-20,3 12-19,3 13-20,1 7-10,1 4-1,-1 3-2,1 3-2,-1 7-2,1 14-3,-1 11-3,1 14-3,-9 5-4,-15 1-1,-15-1-2,-16 1-2,-13 1-4,-9 3-4,-10 3-4,-8 4-5,-8-1-1,-2-3 2,-3-3 1,-3-2 1,1-5 4,6-2 2,7-3 3,6-3 4,4-7 1,4-9 0,3-10 0,3-8 0,10-6 5,20 1 10,18-1 10,20 1 11,11-3 2,7-2-7,6-3-5,7-3-6,2-2-10,1 0-11,-1 0-11,1 0-13,-1-2-7,1-3-3,-1-3-2,1-2-3,-3-1-2,-2 3-2,-3 3-2,-3 4-2,-7-3 3,-9-5 6,-10-7 7,-8-5 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3"/>
    </inkml:context>
    <inkml:brush xml:id="br0">
      <inkml:brushProperty name="width" value="0.04705" units="cm"/>
      <inkml:brushProperty name="height" value="0.04705" units="cm"/>
    </inkml:brush>
  </inkml:definitions>
  <inkml:trace contextRef="#ctx0" brushRef="#br0">30250 44000 467,'-4'-41'49,"-5"19"3,-7 19 3,-5 19 2,-6 13-3,-3 10-6,-3 10-6,-2 9-7,-3 10-6,1 14-3,-1 11-3,1 14-4,-1 7-3,1 3-4,-1 3-3,1 4-4,-3 1-4,-2 0-2,-3 0-3,-3 0-3,2-5-4,10-9-6,10-10-6,9-8-5,10-22-11,14-30-17,11-32-18,14-30-16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4"/>
    </inkml:context>
    <inkml:brush xml:id="br0">
      <inkml:brushProperty name="width" value="0.05154" units="cm"/>
      <inkml:brushProperty name="height" value="0.05154" units="cm"/>
    </inkml:brush>
  </inkml:definitions>
  <inkml:trace contextRef="#ctx0" brushRef="#br0">30300 44250 426,'0'-49'3,"0"4"6,0 3 6,0 3 5,1 10 8,4 20 9,3 18 9,3 20 10,1 11 0,1 7-8,-1 6-10,1 7-7,-1 4-6,1 3-1,-1 3-3,1 4 0,-3 4-3,-2 6 0,-3 7-2,-3 6-1,-2 6-2,0 6-4,0 7-4,0 6-4,0 1-1,0-3-3,0-3 0,0-2-1,0-11-3,0-15-5,0-15-3,0-16-6,-8-15-10,-16-11-20,-15-14-19,-15-11-19,-4-12-1,9-9 17,10-10 18,10-8 17,5-4 11,4 3 4,3 3 5,3 4 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4"/>
    </inkml:context>
    <inkml:brush xml:id="br0">
      <inkml:brushProperty name="width" value="0.03398" units="cm"/>
      <inkml:brushProperty name="height" value="0.03398" units="cm"/>
    </inkml:brush>
  </inkml:definitions>
  <inkml:trace contextRef="#ctx0" brushRef="#br0">29600 45600 647,'-68'-2'-8,"17"-3"14,15-3 12,16-2 13,18-8 8,22-8 5,22-10 5,23-9 3,10-2-3,0 6-12,0 7-14,0 6-11,0 6-12,0 6-8,0 7-10,0 6-9,-5 3-6,-9 0-4,-10 0-3,-8 0-3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7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59800 56122 534,'13'-24'32,"-4"13"10,-3 14 12,-4 14 12,-2 10 0,0 8-8,0 8-9,0 8-9,0 5-10,0 1-11,0 3-10,0 2-10,0 2-7,0 3-3,0 3-4,0 3-2,0-5-6,0-9-9,0-12-9,0-10-9,-1-8-4,0-3-2,-2-5 0,0-3-2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5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31100 43600 579,'68'-22'92,"-11"6"-18,-14 7-17,-11 6-17,-9 6-11,-3 6-3,-3 7-4,-2 6-3,-3 4-3,1 4-3,-1 3-3,1 3-4,-6 4-1,-8 7-1,-10 6 0,-9 7-1,-9 5-3,-5 7-2,-7 6-4,-5 7-2,-4-1-3,0-6-1,0-6-1,0-6 0,3-10 1,6-12 3,7-13 4,6-12 3,12-12 3,19-8 6,19-10 3,19-9 5,10-4 1,4 4-4,3 3-3,3 3-3,-1 1-5,-2 1-8,-3-1-6,-3 1-8,-4 1-10,-3 3-13,-3 3-14,-2 4-13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5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31800 43950 673,'-19'-68'57,"13"17"-9,12 15-10,13 16-10,9 9-4,6 3 3,7 3 1,6 4 2,6 1-4,6 0-11,7 0-10,6 0-10,-2 0-10,-9 0-10,-10 0-9,-8 0-10,-8 1-5,-2 4-2,-3 3 0,-3 3-3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6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32450 45350 553,'-35'-4'15,"32"-5"20,31-7 20,32-5 20,15-3 4,0 4-17,0 3-14,0 3-16,1 3-10,4 3-8,3 3-6,3 4-7,-2 2-6,-6 4-8,-6 3-6,-6 3-8,-7-1-7,-6-2-7,-6-3-7,-6-3-8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36"/>
    </inkml:context>
    <inkml:brush xml:id="br0">
      <inkml:brushProperty name="width" value="0.04237" units="cm"/>
      <inkml:brushProperty name="height" value="0.04237" units="cm"/>
    </inkml:brush>
  </inkml:definitions>
  <inkml:trace contextRef="#ctx0" brushRef="#br0">33050 44750 519,'-46'-69'24,"10"13"2,10 12 1,9 13 3,7 18 4,7 26 9,6 24 9,7 26 9,2 16-2,1 10-11,-1 10-11,1 9-12,-1 10-12,1 14-11,-1 11-13,1 14-12,-3-4-6,-2-19-1,-3-18 1,-3-19 0,-2-13-6,0-6-14,0-6-11,0-6-13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0"/>
    </inkml:context>
    <inkml:brush xml:id="br0">
      <inkml:brushProperty name="width" value="0.04859" units="cm"/>
      <inkml:brushProperty name="height" value="0.04859" units="cm"/>
    </inkml:brush>
  </inkml:definitions>
  <inkml:trace contextRef="#ctx0" brushRef="#br0">35450 44800 452,'0'-69'45,"0"13"-11,0 12-9,0 13-11,0 6-5,0 0-1,0 0 1,0 0-1,-2 0-1,-3 0-1,-3 0-3,-2 0-2,-5 1 0,-2 4 1,-3 3 1,-3 3 1,-2 3 1,0 3-1,0 3 0,0 4 0,-2 2 0,-3 4 1,-3 3 1,-2 3 2,-6 10 0,-6 20 2,-6 18 1,-6 20 2,-2 13 1,3 9 1,3 10 2,4 10 2,4-1 0,6-9-3,7-10-1,6-8-2,4-8-1,4-2-2,3-3-1,3-3-2,10-7-1,20-9-3,18-10-1,20-8-3,10-12-2,3-12-4,3-13-3,4-12-4,-1-12-2,-3-8-2,-3-10-2,-2-9-2,-3-5 0,1 0-1,-1 0-1,1 0 0,-4-4 1,-6-5 1,-6-7 2,-6-5 1,-6-8 2,-2-5 3,-3-7 2,-3-5 2,-2-1 2,0 6 2,0 7 4,0 6 1,-4 6 2,-5 6-1,-7 7-1,-5 6 0,-4 6 1,0 6 3,0 7 3,0 6 3,0 9 7,0 13 11,0 12 12,0 13 12,0 9 2,0 6-8,0 7-7,0 6-9,0 6-4,0 6-3,0 7-2,0 6-3,0 1-2,0-3-1,0-3-1,0-2-2,0-1-2,0 3-4,0 3-4,0 4-3,0-1-2,0-3-1,0-3-2,0-2-1,0-3 0,0 1 0,0-1 0,0 1 2,3-4-10,6-6-18,7-6-19,6-6-19,3-9-5,0-8 7,0-10 7,0-9 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0"/>
    </inkml:context>
    <inkml:brush xml:id="br0">
      <inkml:brushProperty name="width" value="0.02643" units="cm"/>
      <inkml:brushProperty name="height" value="0.02643" units="cm"/>
    </inkml:brush>
  </inkml:definitions>
  <inkml:trace contextRef="#ctx0" brushRef="#br0">36350 43600 832,'1'-47'0,"4"6"0,3 7 0,3 6 0,6 4 6,9 4 12,10 3 11,10 3 12,8 6-1,10 9-16,10 10-15,9 10-14,-4 2-15,-15-3-14,-15-3-13,-16-2-14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0"/>
    </inkml:context>
    <inkml:brush xml:id="br0">
      <inkml:brushProperty name="width" value="0.03331" units="cm"/>
      <inkml:brushProperty name="height" value="0.03331" units="cm"/>
    </inkml:brush>
  </inkml:definitions>
  <inkml:trace contextRef="#ctx0" brushRef="#br0">36850 44900 660,'-41'0'62,"19"0"-9,19 0-12,19 0-9,15-2-6,13-3-2,12-3 0,13-2-2,6-1-2,0 3-4,0 3-5,0 4-4,0 1-6,0 0-4,0 0-7,0 0-6,-5 0-1,-9 0 2,-10 0 3,-8 0 1,-8 0-5,-2 0-15,-3 0-14,-3 0-15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0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37550 44050 558,'-49'-2'0,"4"-3"0,3-3 0,3-2 0,4 0 6,7 7 14,6 6 12,7 7 13,4 10 6,3 16-3,3 15-3,4 17-3,1 10-5,0 6-5,0 7-7,0 6-7,0 4-4,0 4-2,0 3-4,0 3-2,0-1-5,0-2-8,0-3-7,0-3-6,1-6-9,4-5-10,3-7-9,3-5-10,3-12-3,3-16 4,3-15 4,4-15 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1"/>
    </inkml:context>
    <inkml:brush xml:id="br0">
      <inkml:brushProperty name="width" value="0.0532" units="cm"/>
      <inkml:brushProperty name="height" value="0.0532" units="cm"/>
    </inkml:brush>
  </inkml:definitions>
  <inkml:trace contextRef="#ctx0" brushRef="#br0">38750 44300 413,'-25'-21'58,"0"10"-10,0 10-10,0 9-9,1 13-5,4 20 2,3 18 1,3 20 1,-1 6 0,-2-2-3,-3-3-3,-3-3-3,-1-4-1,4-3-1,3-3-1,3-2-1,3-6-1,3-6 0,3-6-2,4-6-1,8-9-7,17-8-12,15-10-14,16-9-12,7-12-5,1-11 1,-1-14 2,1-11 1,-4-9 3,-6-3 3,-6-3 2,-6-2 3,-9-5 3,-8-2 3,-10-3 3,-9-3 2,-5-1 3,0 4 3,0 3 4,0 3 2,-4 4 4,-5 7 3,-7 6 4,-5 7 4,-3 2 3,4 1 5,3-1 3,3 1 5,6 1-1,9 3-5,10 3-6,10 4-6,8 2-4,10 4 0,10 3-1,9 3 0,-1 9-1,-8 16 1,-10 15 1,-9 17 2,-7 8-1,-3 4 1,-3 3-1,-2 3 1,-5 3-2,-2 3-1,-3 3-3,-3 4-1,-4 1-2,-3 0-1,-3 0 0,-2 0-1,-5-4-2,-2-5-3,-3-7-4,-3-5-4,-2-8-3,0-5-3,0-7-3,0-5-3,7-11-2,17-11 1,15-14 0,16-11 1,7-7 2,1 0 5,-1 0 4,1 0 4,2 0 4,7 0 0,6 0 2,7 0 1,-1 1 0,-6 4-1,-6 3 0,-6 3-2,-6 1-1,-2 1-2,-3-1-1,-3 1-1,-6-3-3,-5-2-1,-7-3-2,-5-3-2,-4-9 2,0-11 3,0-14 5,0-11 3,0-6 4,0 4 0,0 3 1,0 3 0,0 1 3,0 1 3,0-1 4,0 1 3,1 2 4,4 7 3,3 6 4,3 7 5,-1 19 10,-2 35 18,-3 35 17,-3 34 19,-2 18 0,0 4-18,0 3-17,0 3-18,0 3-13,0 3-5,0 3-8,0 4-6,0 1-4,0 0-1,0 0-2,0 0-1,0 3-8,0 6-18,0 7-16,0 6-18,1-5-7,4-16 3,3-15 2,3-15 3,-1-17 4,-2-15 7,-3-15 8,-3-16 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1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40400 43100 679,'28'-30'5,"6"-9"10,7-10 11,6-8 10,3 0 5,0 14-3,0 11-1,0 14-3,3 8-3,6 7-6,7 6-6,6 7-6,-4 2-16,-11 1-29,-14-1-27,-11 1-28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38"/>
    </inkml:context>
    <inkml:brush xml:id="br0">
      <inkml:brushProperty name="width" value="0.03218" units="cm"/>
      <inkml:brushProperty name="height" value="0.03218" units="cm"/>
      <inkml:brushProperty name="color" value="#F2395B"/>
    </inkml:brush>
  </inkml:definitions>
  <inkml:trace contextRef="#ctx0" brushRef="#br0">74150 27100 683,'23'14'96,"-1"-1"-20,-1-2-19,-1-2-21,-1-1-13,-1 0-7,-1-1-6,-1 1-8,-1 0-7,-2 0-11,-3 0-11,-1-1-10,-1 1-4,-2 0 1,-1 0 1,0 0 2,-3 0 1,-4-1 1,-4 1 1,-4 0 0,-2 0 4,-1 0 6,-2-1 8,0 1 5,0-1 5,1 0 2,1-2 0,1 0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7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60100 55910 624,'9'-8'6,"3"0"13,4 1 11,2-1 13,0 1 3,-1 0-4,-3 2-5,-1 1-4,1 0-5,5 0-5,5 0-5,5 0-6,0 0-2,-3 1 0,-5-1-1,-3 0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2"/>
    </inkml:context>
    <inkml:brush xml:id="br0">
      <inkml:brushProperty name="width" value="0.03624" units="cm"/>
      <inkml:brushProperty name="height" value="0.03624" units="cm"/>
    </inkml:brush>
  </inkml:definitions>
  <inkml:trace contextRef="#ctx0" brushRef="#br0">41450 44300 607,'10'-69'65,"23"13"-6,22 12-8,22 13-7,8 9-6,-2 6-4,-3 7-4,-3 6-5,2 3-4,10 0-7,10 0-5,9 0-7,-2 1-6,-12 4-7,-13 3-9,-12 3-7,-13 3-5,-12 3 1,-13 3 0,-12 4 0,-9 1-4,-2 0-6,-3 0-7,-3 0-7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2"/>
    </inkml:context>
    <inkml:brush xml:id="br0">
      <inkml:brushProperty name="width" value="0.03468" units="cm"/>
      <inkml:brushProperty name="height" value="0.03468" units="cm"/>
    </inkml:brush>
  </inkml:definitions>
  <inkml:trace contextRef="#ctx0" brushRef="#br0">41200 45000 634,'-63'-2'4,"26"-3"7,24-3 9,26-2 7,21-3 6,19 1 5,19-1 4,19 1 5,15-1-2,13 1-8,12-1-8,13 1-8,1 4-10,-9 9-11,-10 10-9,-8 10-12,-15 2-7,-19-3-2,-18-3-4,-19-2-2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5"/>
    </inkml:context>
    <inkml:brush xml:id="br0">
      <inkml:brushProperty name="width" value="0.03929" units="cm"/>
      <inkml:brushProperty name="height" value="0.03929" units="cm"/>
    </inkml:brush>
  </inkml:definitions>
  <inkml:trace contextRef="#ctx0" brushRef="#br0">44900 43450 559,'-24'-24'0,"4"4"0,3 3 0,3 3 0,1-1 5,1-2 10,-1-3 9,1-3 10,1 10 5,3 26 3,3 24 1,4 26 2,1 13-2,0 4-7,0 3-6,0 3-7,0 4-5,0 7-2,0 6-3,0 7-3,-4 5-6,-5 7-5,-7 6-8,-5 7-6,-3-6-4,4-15 2,3-15 1,3-16 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5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44850 44250 671,'0'-49'2,"0"4"3,0 3 3,0 3 4,7 3 5,17 3 9,15 3 10,16 4 8,5 4 1,-2 6-6,-3 7-6,-3 6-7,-4 3-6,-3 0-8,-3 0-8,-2 0-8,-5 1-14,-2 4-20,-3 3-20,-3 3-20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5"/>
    </inkml:context>
    <inkml:brush xml:id="br0">
      <inkml:brushProperty name="width" value="0.04358" units="cm"/>
      <inkml:brushProperty name="height" value="0.04358" units="cm"/>
    </inkml:brush>
  </inkml:definitions>
  <inkml:trace contextRef="#ctx0" brushRef="#br0">45750 42950 504,'-44'-63'42,"13"26"4,12 24 3,13 26 4,6 15-1,0 6-9,0 7-7,0 6-7,0 9-5,0 13 0,0 12-2,0 13-1,0 9-2,0 6-4,0 7-4,0 6-3,-4 18-7,-5 32-6,-7 31-7,-5 32-7,-3 10-5,4-9-3,3-10-2,3-8-3,3-15-4,3-19-6,3-18-7,4-19-6,2-22 0,4-25 6,3-25 6,3-25 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6"/>
    </inkml:context>
    <inkml:brush xml:id="br0">
      <inkml:brushProperty name="width" value="0.02742" units="cm"/>
      <inkml:brushProperty name="height" value="0.02742" units="cm"/>
    </inkml:brush>
  </inkml:definitions>
  <inkml:trace contextRef="#ctx0" brushRef="#br0">45900 43200 802,'3'-47'2,"6"6"3,7 7 4,6 6 4,3 6 2,0 6 1,0 7 0,0 6 0,4 1 2,10-3 1,10-3 2,9-2 1,6 0-4,3 7-11,3 6-9,4 7-11,-1 2-7,-3 1-3,-3-1-3,-2 1-3,-6-3-1,-6-2 0,-6-3 0,-6-3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6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46700 42600 611,'-46'-24'3,"10"4"5,10 3 7,9 3 5,6 9 9,3 16 11,3 15 10,4 17 11,1 10-1,0 6-15,0 7-13,0 6-14,0 7-10,0 10-9,0 10-8,0 9-8,0-2-8,0-12-9,0-13-9,0-12-8,0-10-4,0-6 1,0-6 2,0-6 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6"/>
    </inkml:context>
    <inkml:brush xml:id="br0">
      <inkml:brushProperty name="width" value="0.03921" units="cm"/>
      <inkml:brushProperty name="height" value="0.03921" units="cm"/>
    </inkml:brush>
  </inkml:definitions>
  <inkml:trace contextRef="#ctx0" brushRef="#br0">46650 44550 561,'6'-44'77,"13"13"-12,12 12-10,13 13-11,10 4-9,10-3-4,10-3-4,9-2-4,4-1-4,1 3 0,-1 3-2,1 4-1,-1-1-6,1-3-10,-1-3-11,1-2-10,-6-1-5,-8 3 3,-10 3 2,-9 4 3,-9-1-7,-5-3-17,-7-3-17,-5-2-17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7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47800 43650 523,'-49'-47'3,"4"6"5,3 7 6,3 6 5,4 13 10,7 23 14,6 22 13,7 22 14,4 16 0,3 14-13,3 11-14,4 14-14,1 7-9,0 3-9,0 3-6,0 4-9,-2 2-2,-3 4-1,-3 3 2,-2 3 0,-1-2-7,3-6-18,3-6-16,4-6-16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7"/>
    </inkml:context>
    <inkml:brush xml:id="br0">
      <inkml:brushProperty name="width" value="0.04962" units="cm"/>
      <inkml:brushProperty name="height" value="0.04962" units="cm"/>
    </inkml:brush>
  </inkml:definitions>
  <inkml:trace contextRef="#ctx0" brushRef="#br0">50350 43300 443,'0'-74'4,"0"4"7,0 3 8,0 3 7,0 6 4,0 9 0,0 10 1,0 10-1,-5 4 1,-9 0 0,-10 0-1,-8 0 0,-9 4-1,-6 10-3,-6 10-4,-6 9-2,-4 7-2,1 7-1,-1 6-1,1 7-1,1 5-1,3 7 0,3 6-2,4 7-2,4 4 0,6 3-2,7 3 0,6 4-2,3 5-2,0 10-1,0 10-1,0 9-3,1 4 0,4 1 0,3-1-1,3 1 0,3-6 0,3-8 0,3-10 1,4-9 1,5-10-1,10-9 0,10-10 0,9-8-1,6-9-3,3-6-8,3-6-6,4-6-7,2-6-4,4-2-1,3-3-2,3-3 0,3-7 0,3-9 1,3-10 1,4-8 0,-4-9 3,-9-6 3,-10-6 4,-8-6 2,-9-2 3,-6 3 4,-6 3 3,-6 4 2,-6 2 5,-2 4 3,-3 3 4,-3 3 3,-6 4 3,-5 7 1,-7 6-1,-5 7 1,-8 4 2,-5 3 2,-7 3 2,-5 4 3,-3 5 1,4 10-1,3 10 0,3 9 0,-1 9-1,-2 9 0,-3 10 0,-3 10 0,1 2 0,6-3-2,7-3 0,6-2 0,6-6-3,6-6-1,7-6-3,6-6-2,9-6-6,13-2-11,12-3-9,13-3-11,9-9-7,6-11-1,7-14-4,6-11-2,3-12-1,0-9 4,0-10 1,0-8 4,-5-6 3,-9 1 4,-10-1 5,-8 1 4,-11 2 3,-8 7 1,-10 6 1,-9 7 1,-7 8 14,-3 14 27,-3 11 27,-2 14 28,-1 8 5,3 7-16,3 6-17,4 7-17,2 7-10,4 9-3,3 10-4,3 10-3,3 0-6,3-5-5,3-7-8,4-5-6,2-6-6,4-3-6,3-3-6,3-2-7,-1-5-6,-2-2-7,-3-3-6,-3-3-7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7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60604 55295 545,'-8'-21'3,"0"3"6,0 4 7,1 5 5,-1 3 8,2 4 10,1 4 10,0 4 10,2 4 0,0 5-9,2 5-8,1 5-10,-2 3-8,-2 3-9,-4 1-8,-2 2-8,-2 0-7,1-2-6,-1-1-6,1-3-5,-1-1-9,0-1-14,0-1-14,1-1-13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8"/>
    </inkml:context>
    <inkml:brush xml:id="br0">
      <inkml:brushProperty name="width" value="0.03573" units="cm"/>
      <inkml:brushProperty name="height" value="0.03573" units="cm"/>
    </inkml:brush>
  </inkml:definitions>
  <inkml:trace contextRef="#ctx0" brushRef="#br0">51100 42350 615,'92'-44'37,"-16"13"-1,-15 12 1,-15 13-1,-11 10-1,-2 10-5,-3 10-4,-3 9-4,-6 7-2,-5 7-1,-7 6 0,-5 7-1,-11 4-2,-11 3-3,-14 3-3,-11 4-3,-9-3-3,-3-5-5,-3-7-4,-2-5-4,0-8-1,7-5 0,6-7 1,7-5 0,13-8 1,22-5-1,22-7-1,23-5-1,13-8 1,6-5 1,7-7 3,6-5 2,-1-1-5,-5 6-8,-7 7-10,-5 6-8,-8-1-7,-5-5-2,-7-7-1,-5-5-3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8"/>
    </inkml:context>
    <inkml:brush xml:id="br0">
      <inkml:brushProperty name="width" value="0.03215" units="cm"/>
      <inkml:brushProperty name="height" value="0.03215" units="cm"/>
    </inkml:brush>
  </inkml:definitions>
  <inkml:trace contextRef="#ctx0" brushRef="#br0">51650 42650 684,'4'-47'2,"10"6"4,10 7 5,9 6 4,9 4 6,9 4 9,10 3 7,10 3 9,4 3 0,0 3-8,0 3-8,0 4-8,0 1-11,0 0-13,0 0-15,0 0-14,-5 1-8,-9 4-2,-10 3-2,-8 3-1,-8-1 0,-2-2 3,-3-3 3,-3-3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48"/>
    </inkml:context>
    <inkml:brush xml:id="br0">
      <inkml:brushProperty name="width" value="0.03857" units="cm"/>
      <inkml:brushProperty name="height" value="0.03857" units="cm"/>
    </inkml:brush>
  </inkml:definitions>
  <inkml:trace contextRef="#ctx0" brushRef="#br0">52400 41950 570,'-24'-25'3,"4"0"5,3 0 5,3 0 6,3 15 11,3 32 13,3 31 16,4 32 14,1 18-1,0 6-19,0 7-17,0 6-17,0-2-17,0-9-16,0-10-14,0-8-15,0-11-10,0-8-8,0-10-5,0-9-8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51"/>
    </inkml:context>
    <inkml:brush xml:id="br0">
      <inkml:brushProperty name="width" value="0.04329" units="cm"/>
      <inkml:brushProperty name="height" value="0.04329" units="cm"/>
    </inkml:brush>
  </inkml:definitions>
  <inkml:trace contextRef="#ctx0" brushRef="#br0">48300 43150 508,'50'-21'98,"0"10"-17,0 10-18,0 9-17,-4 6-12,-5 3-5,-7 3-5,-5 4-5,-3 4-3,4 6-1,3 7-1,3 6 0,-2 4-1,-6 4-3,-6 3-2,-6 3-3,-7 4-2,-6 7-5,-6 6-5,-6 7-3,-10 4-3,-12 3-1,-13 3 0,-12 4-1,-9-1 0,-2-3 1,-3-3 1,-3-2 0,1-8 1,6-8 0,7-10 0,6-9 1,4-9 0,4-5 3,3-7 2,3-5 2,3-6 5,3-3 6,3-3 5,4-2 7,11-5 1,23-2-6,22-3-4,22-3-4,18-7-6,16-9-3,15-10-3,17-8-5,10-4-5,6 3-9,7 3-9,6 4-8,-10 2-6,-24 4-1,-26 3-2,-24 3-2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57"/>
    </inkml:context>
    <inkml:brush xml:id="br0">
      <inkml:brushProperty name="width" value="0.04181" units="cm"/>
      <inkml:brushProperty name="height" value="0.04181" units="cm"/>
    </inkml:brush>
  </inkml:definitions>
  <inkml:trace contextRef="#ctx0" brushRef="#br0">10850 51200 526,'-24'-24'0,"4"4"0,3 3 0,3 3 0,3-2 4,3-6 10,3-6 9,4-6 10,1 4 3,0 16 0,0 15-2,0 17 0,0 10-3,0 6-7,0 7-6,0 6-5,3 3-5,6 0-3,7 0-2,6 0-2,6-7-5,6-11-6,7-14-6,6-11-6,1-11-1,-3-5 2,-3-7 4,-2-5 4,-3-4 1,1 0 1,-1 0 1,1 0 0,-1-2 1,1-3 3,-1-3 3,1-2 3,-3-3 0,-2 1-2,-3-1-1,-3 1-2,-4-1-1,-3 1 1,-3-1 0,-2 1 0,-6-3 1,-6-2 0,-6-3 1,-6-3 0,-6-1 0,-2 4-1,-3 3 0,-3 3 0,-2 3 1,0 3 6,0 3 5,0 4 6,0 4 2,0 6 2,0 7 1,0 6 1,0 3-1,0 0-1,0 0-3,0 0-2,0 3-1,0 6 0,0 7 1,0 6 0,3 4 0,6 4-1,7 3-1,6 3-1,3 6-2,0 9 0,0 10-1,0 10-1,1 7-1,4 6-1,3 7-1,3 6 0,1 4-1,1 4 0,-1 3 1,1 3-1,-1 4-1,1 7-4,-1 6-4,1 7-3,-4-3-3,-6-8-2,-6-10-2,-6-9-1,-7-12 0,-6-11 1,-6-14 2,-6-11 2,-6-14 2,-2-11 1,-3-14 1,-3-11 1,-1-11 2,4-5 1,3-7 3,3-5 1,4-12 2,7-16 1,6-15 0,7-15 2,8-11 0,14-2 1,11-3 0,14-3 1,11-7 0,14-9-1,11-10 1,14-8 0,7-1-1,3 9-1,3 10-2,4 10-1,1 8 1,0 10 2,0 10 1,0 9 2,-2 10 0,-3 14-1,-3 11-1,-2 14-1,-8 8 1,-8 7 4,-10 6 4,-9 7 3,-7 7 3,-3 9 0,-3 10-1,-2 10 0,-3 7 0,1 6-3,-1 7-1,1 6-3,-1 1-3,1-3-3,-1-3-6,1-2-3,-4 3-2,-6 14 1,-6 11 1,-6 14 1,-4 3 1,1-2 3,-1-3 1,1-3 1,-3-7 1,-2-9 0,-3-10-2,-3-8-1,-6-11 0,-5-8-1,-7-10 0,-5-9-1,-8-4-1,-5 4-3,-7 3-2,-5 3-2,-6-2-3,-3-6 1,-3-6-2,-2-6 0,-5-6-1,-2-2-1,-3-3-1,-3-3-1,-1-4 0,4-3 0,3-3 1,3-2 0,3-11 1,3-15-1,3-15-1,4-16 1,7-19-2,13-22 0,12-22-3,13-21 0,9-4 1,6 16 6,7 15 5,6 17 6,3 11 3,0 10 1,0 10 2,0 9 1,-2 9 3,-3 9 4,-3 10 4,-2 10 4,-5 14 4,-2 23 5,-3 22 3,-3 22 5,-6 12-1,-5 3-4,-7 3-5,-5 4-5,-3-1-6,4-3-4,3-3-6,3-2-5,7-12-7,14-19-10,11-18-10,14-19-9,8-15-2,7-8 5,6-10 6,7-9 6,-1-1 4,-6 10 5,-6 10 4,-6 9 4,-18 17 9,-28 25 14,-28 25 14,-27 25 15,-14 10 2,4-2-9,3-3-8,3-3-10,-1 1-6,-2 6-4,-3 7-6,-3 6-4,2-4-6,10-11-8,10-14-8,9-11-7,7-9-8,7-3-7,6-3-5,7-2-7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59"/>
    </inkml:context>
    <inkml:brush xml:id="br0">
      <inkml:brushProperty name="width" value="0.04107" units="cm"/>
      <inkml:brushProperty name="height" value="0.04107" units="cm"/>
    </inkml:brush>
  </inkml:definitions>
  <inkml:trace contextRef="#ctx0" brushRef="#br0">13450 51850 535,'93'-69'69,"-11"13"-14,-14 12-16,-11 13-15,-4 6-8,6 0-2,7 0-1,6 0-2,4 3-2,4 6-2,3 7-2,3 6-3,-4 3-4,-8 0-2,-10 0-5,-9 0-3,-9 0-2,-5 0-1,-7 0-1,-5 0-2,-9-4-4,-9-5-9,-10-7-9,-8-5-10,-12-11 2,-12-11 10,-13-14 12,-12-11 9,-5-6 8,3 4 1,3 3 3,4 3 2,2 1 1,4 1 2,3-1 0,3 1 2,3 2 0,3 7-1,3 6-1,4 7-1,2 4 4,4 3 10,3 3 8,3 4 11,3 10 8,3 19 9,3 19 8,4 19 8,2 15 0,4 13-11,3 12-11,3 13-10,-1 10-7,-2 10-3,-3 10-4,-3 9-3,-2 4-3,0 1-4,0-1-5,0 1-3,0-3-5,0-2-2,0-3-4,0-3-3,-2-9 0,-3-11-1,-3-14 2,-2-11 1,-6-18-6,-6-22-10,-6-22-11,-6-21-10,-1-26-3,7-28 6,6-28 6,7-27 6,-1-19 4,-6-5 3,-6-7 3,-6-5 2,-1 2 3,7 13 4,6 12 3,7 13 4,2 12 5,1 13 8,-1 12 6,1 13 8,1 9 4,3 6 2,3 7 1,4 6 1,4 4 0,6 4-2,7 3-3,6 3-2,6 3-2,6 3-2,7 3 0,6 4-1,4-3-5,4-5-7,3-7-8,3-5-7,3-9-5,3-9-3,3-10-3,4-8-4,-3-1 1,-5 9 2,-7 10 2,-5 10 3,-17 21 5,-24 34 6,-26 35 8,-24 35 7,-17 16 5,-5 1 6,-7-1 4,-5 1 5,-3-3 1,4-2-2,3-3-3,3-3-3,3-6-3,3-5-6,3-7-5,4-5-4,5-11-5,10-11-3,10-14-3,9-11-3,9-17-5,9-18-7,10-19-5,10-18-7,8-9-1,10 4 6,10 3 5,9 3 5,4 3 6,1 3 8,-1 3 7,1 4 8,-4 5 3,-6 10 0,-6 10 0,-6 9-1,-7 7 0,-6 7-1,-6 6-2,-6 7-1,-6 2-1,-2 1-1,-3-1-3,-3 1-1,-2-3-2,0-2 1,0-3-1,0-3 0,0-9-3,0-11-9,0-14-8,0-11-9,1-15-1,4-16 2,3-15 3,3-15 4,3-12 2,3-6 4,3-6 2,4-6 4,2 1 3,4 9 1,3 10 2,3 10 1,1 5 5,1 4 4,-1 3 7,1 3 6,-3 9 4,-2 16 2,-3 15 4,-3 17 3,-7 13 2,-9 13 3,-10 12 2,-8 13 2,-8 7-4,-2 4-9,-3 3-11,-3 3-10,-2-4-5,0-8-2,0-10-1,0-9-1,7-5-1,17 0 1,15 0-1,16 0 2,9-4-1,3-5 1,3-7 1,4-5-1,1-4 1,0 0-1,0 0-1,0 0 0,-7 7-2,-11 17-2,-14 15-2,-11 16-2,-14 4-1,-11-6 2,-14-6 1,-11-6 2,-11-2 1,-5 3 2,-7 3 1,-5 4 1,-6-1 0,-3-3 0,-3-3 0,-2-2-1,0-1 2,7 3 3,6 3 4,7 4 2,5-1 2,7-3-2,6-3 0,7-2-2,18-12 4,31-19 7,32-18 8,31-19 7,17-8 0,3 3-9,3 3-9,4 4-8,2 2-5,4 4-2,3 3-2,3 3-1,-2 1-4,-6 1-1,-6-1-4,-6 1-2,-6-4-2,-2-6-4,-3-6-3,-3-6-2,-6-4-2,-5 1-2,-7-1-2,-5 1-1,-9-1-1,-9 1 0,-10-1 0,-8 1 0,-8 1 2,-2 3 6,-3 3 5,-3 4 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4:59"/>
    </inkml:context>
    <inkml:brush xml:id="br0">
      <inkml:brushProperty name="width" value="0.0458" units="cm"/>
      <inkml:brushProperty name="height" value="0.0458" units="cm"/>
    </inkml:brush>
  </inkml:definitions>
  <inkml:trace contextRef="#ctx0" brushRef="#br0">15450 50550 480,'-24'-27'0,"4"-3"0,3-3 0,3-2 0,-1-5 2,-2-2 5,-3-3 5,-3-3 4,-1-1 4,4 4 3,3 3 4,3 3 2,4 15 5,7 29 8,6 28 8,7 28 7,4 17-1,3 6-11,3 7-10,4 6-11,-3 21-8,-5 39-4,-7 36-4,-5 39-4,-4 30-5,0 26-8,0 24-6,0 26-8,0 7-7,0-9-6,0-10-7,0-8-7,0 3-3,0 20 2,0 18 2,0 20 1,-2-28 4,-3-71 4,-3-72 6,-2-72 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0"/>
    </inkml:context>
    <inkml:brush xml:id="br0">
      <inkml:brushProperty name="width" value="0.03061" units="cm"/>
      <inkml:brushProperty name="height" value="0.03061" units="cm"/>
    </inkml:brush>
  </inkml:definitions>
  <inkml:trace contextRef="#ctx0" brushRef="#br0">17650 51500 718,'3'-46'5,"6"10"10,7 10 10,6 9 10,6 7 4,6 7-1,7 6-2,6 7-2,-1 4-5,-5 3-11,-7 3-11,-5 4-9,-6 4-11,-3 6-12,-3 7-10,-2 6-11,-6 1-4,-6-3 2,-6-3 4,-6-2 3,-4-6 4,1-6 6,-1-6 8,1-6 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0"/>
    </inkml:context>
    <inkml:brush xml:id="br0">
      <inkml:brushProperty name="width" value="0.037" units="cm"/>
      <inkml:brushProperty name="height" value="0.037" units="cm"/>
    </inkml:brush>
  </inkml:definitions>
  <inkml:trace contextRef="#ctx0" brushRef="#br0">17350 52400 594,'-25'21'3,"0"-5"5,0-7 5,0-5 5,7-3 10,17 4 13,15 3 12,16 3 14,10 4-2,7 7-15,6 6-16,7 7-14,0 7-15,-2 9-10,-3 10-12,-3 10-12,-7-3-11,-9-11-14,-10-14-13,-8-11-12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3"/>
    </inkml:context>
    <inkml:brush xml:id="br0">
      <inkml:brushProperty name="width" value="0.04972" units="cm"/>
      <inkml:brushProperty name="height" value="0.04972" units="cm"/>
    </inkml:brush>
  </inkml:definitions>
  <inkml:trace contextRef="#ctx0" brushRef="#br0">26450 49650 442,'0'-50'3,"0"0"8,0 0 6,0 0 7,1 3 0,4 6-5,3 7-6,3 6-6,-1 1-3,-2-3-1,-3-3-1,-3-2-1,-2-5 0,0-2 1,0-3 1,0-3 1,-2 1 1,-3 6-2,-3 7-2,-2 6-1,-3 3 0,1 0 0,-1 0 2,1 0 0,-3 0 1,-2 0 0,-3 0 1,-3 0 1,-2 1-1,0 4 1,0 3 0,0 3-1,-5 4 3,-9 7 2,-10 6 3,-8 7 4,-4 7 0,3 9-1,3 10-3,4 10-1,-1 10-2,-3 13 1,-3 12 0,-2 13-1,0 6 1,7 0-1,6 0 0,7 0-1,2 1 1,1 4-1,-1 3-1,1 3 0,2-1-1,7-2 0,6-3-1,7-3 0,2-6 0,1-5-1,-1-7 0,1-5 0,1-6-2,3-3-1,3-3-1,4-2-3,5-9 0,10-12-1,10-13 0,9-12-1,6-7 0,3 1-3,3-1-1,4 1-2,5-7-2,10-12 0,10-13 0,9-12-2,2-9 0,-2-2-2,-3-3-2,-3-3 0,-7-1-1,-9 4 1,-10 3 2,-8 3 1,-8 3 1,-2 3 3,-3 3 3,-3 4 1,-4-3 2,-3-5-1,-3-7 0,-2-5-1,-5-3 2,-2 4 3,-3 3 4,-3 3 4,-4 3 3,-3 3 3,-3 3 5,-2 4 4,-5 8 1,-2 17-3,-3 15-1,-3 16-2,-4 9-1,-3 3 1,-3 3 1,-2 4 0,-1 2 0,3 4-1,3 3-1,4 3-1,2-2-1,4-6-2,3-6-2,3-6-1,3-4-1,3 1-1,3-1 0,4 1 0,10-9-7,19-15-13,19-15-13,19-16-14,2-8-2,-11 0 5,-14 0 8,-11 0 6,-9-2 5,-3-3 3,-3-3 4,-2-2 4,-5 5 9,-2 16 18,-3 15 17,-3 17 17,-2 8 5,0 4-8,0 3-8,0 3-8,0 3-5,0 3-4,0 3-3,0 4-3,6-1-2,13-3-2,12-3-1,13-2-3,7-8-6,4-8-11,3-10-13,3-9-11,-4-2-15,-8 6-17,-10 7-17,-9 6-18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8"/>
    </inkml:context>
    <inkml:brush xml:id="br0">
      <inkml:brushProperty name="width" value="0.05668" units="cm"/>
      <inkml:brushProperty name="height" value="0.05668" units="cm"/>
      <inkml:brushProperty name="color" value="#F2395B"/>
    </inkml:brush>
  </inkml:definitions>
  <inkml:trace contextRef="#ctx0" brushRef="#br0">60250 55828 388,'7'10'60,"-2"3"-10,-3 5-11,0 3-10,-2 3-7,0-1-2,0 1-2,0-1-2,0-1-3,0-3-3,0-3-2,0-2-4,2-7-3,7-9-6,6-8-4,6-9-5,2-5-4,2-1-4,1-1-4,1 0-4,-1 0-1,-3 2 2,-3 4 2,-3 4 1,-2 1 10,0 2 18,-2 2 17,-1 3 18,0-3 0,2-4-17,0-5-15,1-5-18,2-3-8,3-1-1,3 0-2,3-2-2,0 1 3,-3 1 4,-3 3 6,-3 2 5,-2 2 7,-3 4 9,-1 5 8,-2 3 9,-2 4 9,-2 6 10,-3 4 10,0 6 9,-2 4 0,0 5-11,0 5-11,0 5-11,1 1-6,2 0 0,2-1-1,1-1 0,2-1-2,0 1-3,0-1-2,0 1-2,0-2-4,-1 0-1,1-1-2,0-1-3,-1 0-3,-2-1-2,-3 1-5,0-1-3,-5 0-3,-2 1-4,-5-1-3,-4 1-4,-3-2-4,-1-3-4,-3-3-6,-1-3-4,-2-3-2,-1-2 4,-1-4 2,-1-2 2,1-5 3,1-6 2,3-6 2,1-5 1,3-4 2,3-1 3,3-1 1,3-1 3,2 1 4,4 3 2,2 3 5,4 3 3,2 2 5,3 3 7,4 1 7,2 2 7,3 3 5,1 4 4,3 4 4,1 4 4,2 4-1,1 4-6,1 3-7,1 5-7,1 2-7,3 1-9,1 0-8,2 2-8,-1-2-4,-5-5-1,-5-5 1,-5-4 0,-3-3-4,-1-1-9,-1 1-9,0 0-9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3"/>
    </inkml:context>
    <inkml:brush xml:id="br0">
      <inkml:brushProperty name="width" value="0.04013" units="cm"/>
      <inkml:brushProperty name="height" value="0.04013" units="cm"/>
    </inkml:brush>
  </inkml:definitions>
  <inkml:trace contextRef="#ctx0" brushRef="#br0">23750 52300 548,'-65'-24'7,"23"4"15,22 3 14,22 3 15,21-2 3,22-6-7,22-6-8,23-6-7,14-2-6,10 3-2,10 3-4,9 4-3,7 2-1,7 4-1,6 3-1,7 3 0,11-1-3,20-2-5,18-3-6,20-3-4,-8 1-4,-30 6-1,-32 7-2,-30 6-1,-15 1 0,3-3-2,3-3 0,4-2 0,-6-1-4,-11 3-5,-14 3-4,-11 4-6,-14 2-3,-11 4-1,-14 3-1,-11 3-1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4"/>
    </inkml:context>
    <inkml:brush xml:id="br0">
      <inkml:brushProperty name="width" value="0.04219" units="cm"/>
      <inkml:brushProperty name="height" value="0.04219" units="cm"/>
    </inkml:brush>
  </inkml:definitions>
  <inkml:trace contextRef="#ctx0" brushRef="#br0">25750 52300 521,'0'-58'33,"0"34"12,0 35 14,0 35 12,-7 22 0,-11 14-12,-14 11-13,-11 14-13,-7 2-10,0-6-5,0-6-5,0-6-6,3-6-7,6-2-5,7-3-6,6-3-7,3-4-2,0-3 1,0-3 2,0-2 1,7-11-8,17-15-20,15-15-18,16-16-21,4-13 0,-6-9 18,-6-10 18,-6-8 18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4"/>
    </inkml:context>
    <inkml:brush xml:id="br0">
      <inkml:brushProperty name="width" value="0.04685" units="cm"/>
      <inkml:brushProperty name="height" value="0.04685" units="cm"/>
    </inkml:brush>
  </inkml:definitions>
  <inkml:trace contextRef="#ctx0" brushRef="#br0">26150 52350 469,'21'-25'0,"-5"0"0,-7 0 0,-5 0 0,-3-2 1,4-3 1,3-3 1,3-2 2,-1 5 8,-2 16 17,-3 15 16,-3 17 16,-2 14 4,0 17-11,0 15-11,0 16-9,0 7-8,0 1-2,0-1-2,0 1-4,1-3-1,4-2-1,3-3-2,3-3-1,-1-2-5,-2 0-7,-3 0-9,-3 0-8,-2-2-2,0-3 2,0-3 3,0-2 3,0-6-5,0-6-13,0-6-15,0-6-12,-7-10-8,-11-12 1,-14-13-1,-11-12 0,-9-12 6,-3-8 13,-3-10 12,-2-9 12,-3-4 8,1 4 3,-1 3 1,1 3 4,1 3 2,3 3 3,3 3 2,4 4 4,4 2 4,6 4 6,7 3 5,6 3 6,10-2 5,17-6 1,15-6 4,16-6 2,13 1-3,14 9-8,11 10-8,14 10-9,7 4-6,3 0-3,3 0-5,4 0-3,-9-2-10,-18-3-16,-19-3-16,-18-2-15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4"/>
    </inkml:context>
    <inkml:brush xml:id="br0">
      <inkml:brushProperty name="width" value="0.03059" units="cm"/>
      <inkml:brushProperty name="height" value="0.03059" units="cm"/>
    </inkml:brush>
  </inkml:definitions>
  <inkml:trace contextRef="#ctx0" brushRef="#br0">28050 51400 719,'96'-68'68,"-5"17"-8,-7 15-10,-5 16-7,-4 9-11,0 3-12,0 3-12,0 4-13,-5 1-10,-9 0-9,-10 0-9,-8 0-10,-6 3-4,1 6-1,-1 7 0,1 6 0,-6 3 5,-8 0 9,-10 0 10,-9 0 9,-5 0 7,0 0 1,0 0 2,0 0 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5"/>
    </inkml:context>
    <inkml:brush xml:id="br0">
      <inkml:brushProperty name="width" value="0.02761" units="cm"/>
      <inkml:brushProperty name="height" value="0.02761" units="cm"/>
    </inkml:brush>
  </inkml:definitions>
  <inkml:trace contextRef="#ctx0" brushRef="#br0">28050 52050 796,'-27'23'0,"-3"-3"-2,-3-3-1,-2-2-1,13-5 7,31-2 15,32-3 16,31-3 14,15-2 1,1 0-14,-1 0-15,1 0-14,-1 0-14,1 0-13,-1 0-12,1 0-13,-4 0-3,-6 0 5,-6 0 8,-6 0 5,-9 0 5,-8 0 4,-10 0 2,-9 0 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5"/>
    </inkml:context>
    <inkml:brush xml:id="br0">
      <inkml:brushProperty name="width" value="0.0389" units="cm"/>
      <inkml:brushProperty name="height" value="0.0389" units="cm"/>
    </inkml:brush>
  </inkml:definitions>
  <inkml:trace contextRef="#ctx0" brushRef="#br0">31150 49200 565,'0'-47'4,"0"6"10,0 7 8,0 6 9,0 13 7,0 23 4,0 22 4,0 22 5,1 13-2,4 7-6,3 6-7,3 7-7,1 4-9,1 3-10,-1 3-12,1 4-9,-3 1-12,-2 0-9,-3 0-10,-3 0-11,-2-4-4,0-5 1,0-7 0,0-5 2,-2-12 5,-3-16 9,-3-15 10,-2-15 10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5"/>
    </inkml:context>
    <inkml:brush xml:id="br0">
      <inkml:brushProperty name="width" value="0.03777" units="cm"/>
      <inkml:brushProperty name="height" value="0.03777" units="cm"/>
    </inkml:brush>
  </inkml:definitions>
  <inkml:trace contextRef="#ctx0" brushRef="#br0">30200 51300 582,'-43'-2'-18,"17"-3"25,15-3 25,16-2 26,13-3 9,14 1-9,11-1-8,14 1-10,10-3-6,9-2-7,10-3-6,10-3-6,7 1-4,6 6-3,7 7-3,6 6-2,1 3-7,-3 0-10,-3 0-10,-2 0-10,-6 0-9,-6 0-7,-6 0-7,-6 0-8,-10 1 2,-12 4 10,-13 3 11,-12 3 11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06"/>
    </inkml:context>
    <inkml:brush xml:id="br0">
      <inkml:brushProperty name="width" value="0.03225" units="cm"/>
      <inkml:brushProperty name="height" value="0.03225" units="cm"/>
    </inkml:brush>
  </inkml:definitions>
  <inkml:trace contextRef="#ctx0" brushRef="#br0">31400 51650 682,'-24'26'6,"4"4"13,3 3 14,3 3 12,3 7 4,3 14-6,3 11-5,4 14-6,2 14-6,4 20-9,3 18-8,3 20-9,-1 13-3,-2 9 0,-3 10 1,-3 10 0,-2-14 0,0-33 0,0-35 0,0-34 0,-2-18-11,-3 1-23,-3-1-22,-2 1-23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2"/>
    </inkml:context>
    <inkml:brush xml:id="br0">
      <inkml:brushProperty name="width" value="0.03838" units="cm"/>
      <inkml:brushProperty name="height" value="0.03838" units="cm"/>
    </inkml:brush>
  </inkml:definitions>
  <inkml:trace contextRef="#ctx0" brushRef="#br0">37875 50770 573,'-44'166'54,"12"-22"-1,13-23-1,13-21-1,4-10-3,-3 3-6,-3 3-7,-2 4-5,-3 4-6,0 7-5,1 6-7,-1 6-6,0-1-5,1-10-9,-1-10-6,0-8-8,1-14-7,-1-15-8,0-16-6,1-16-8,-1-16-3,1-15 1,-1-16 1,0-16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2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37572 51731 636,'3'-45'3,"6"14"5,7 12 7,6 12 5,7 6 7,5-4 7,7-3 7,7-3 7,2 0 0,1 3-9,-1 3-7,1 4-8,-1 1-8,1 0-8,0 0-7,-1 0-9,-1 0-7,-3 0-5,-3 0-5,-4 0-5,-4-3-7,-7-7-9,-6-6-7,-6-6-9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8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63045 54640 609,'-13'-21'3,"4"5"4,6 5 5,5 4 5,8 3 9,13-2 12,12 0 12,14-1 13,4 0-2,-1 0-14,-2 2-14,-2 1-14,-3-1-10,-2 0-4,-4-1-4,-2-1-5,-4 0-4,-3 2-7,-5 2-5,-3 2-6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2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38431 51023 482,'0'-49'1,"0"3"3,0 3 2,0 4 2,0 12 11,0 22 17,0 23 17,0 21 18,0 15 3,0 6-12,0 6-12,0 7-12,-1 8-9,-4 9-5,-3 9-4,-3 10-6,-2 8-6,0 6-8,1 7-6,-1 6-9,2 3-4,3 0-3,3 0-4,4 0-2,1-10-4,0-18-7,0-20-6,0-18-6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2"/>
    </inkml:context>
    <inkml:brush xml:id="br0">
      <inkml:brushProperty name="width" value="0.04451" units="cm"/>
      <inkml:brushProperty name="height" value="0.04451" units="cm"/>
    </inkml:brush>
  </inkml:definitions>
  <inkml:trace contextRef="#ctx0" brushRef="#br0">39998 50517 494,'-3'-36'11,"-7"28"22,-6 29 22,-6 28 23,-4 14 3,-4 0-15,-4 0-15,-2 0-14,-3 9-10,-4 14-5,-3 17-4,-3 16-4,-3 8-5,-3 5-6,-4 2-4,-3 3-5,4-1-4,9-6-3,9-7-2,11-6-2,10-24-12,12-41-21,14-41-21,12-41-21,4-19-2,-2 3 21,-4 4 20,-2 2 21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3"/>
    </inkml:context>
    <inkml:brush xml:id="br0">
      <inkml:brushProperty name="width" value="0.05202" units="cm"/>
      <inkml:brushProperty name="height" value="0.05202" units="cm"/>
    </inkml:brush>
  </inkml:definitions>
  <inkml:trace contextRef="#ctx0" brushRef="#br0">39745 50922 422,'25'-49'2,"1"3"2,-1 3 3,0 4 3,0 6 5,1 9 10,-1 10 9,0 9 9,1 11 4,-1 13-1,0 13-3,0 12-1,-2 10-3,-8 6-3,-5 6-4,-7 7-4,-3 7-3,0 10-4,0 10-3,0 9-3,0 8-3,0 6-1,0 7-1,0 5-2,1 0-4,4-10-7,3-10-8,3-9-7,0-5-7,-3 0-4,-3 0-5,-3 0-4,-6-9-7,-5-20-6,-7-18-8,-6-19-8,-3-18 2,-1-15 9,1-16 10,0-16 10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3"/>
    </inkml:context>
    <inkml:brush xml:id="br0">
      <inkml:brushProperty name="width" value="0.03456" units="cm"/>
      <inkml:brushProperty name="height" value="0.03456" units="cm"/>
    </inkml:brush>
  </inkml:definitions>
  <inkml:trace contextRef="#ctx0" brushRef="#br0">39442 51832 636,'-41'-4'15,"19"-5"17,18-7 19,20-6 18,13 0 2,6 6-17,6 7-16,6 6-15,7 3-13,6 0-9,6 0-11,7 0-8,-1-2-14,-5-3-16,-7-3-16,-7-3-16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3"/>
    </inkml:context>
    <inkml:brush xml:id="br0">
      <inkml:brushProperty name="width" value="0.04001" units="cm"/>
      <inkml:brushProperty name="height" value="0.04001" units="cm"/>
    </inkml:brush>
  </inkml:definitions>
  <inkml:trace contextRef="#ctx0" brushRef="#br0">40604 50467 549,'-15'-27'35,"18"-3"8,19-3 8,19-4 9,10 3-2,-1 5-9,1 7-10,-1 6-10,1 5-7,-1 3-1,1 4-2,-1 2-2,1 5-9,-1 7-19,1 6-17,0 6-17,-6 3-13,-8 0-5,-10 0-6,-10 1-6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4"/>
    </inkml:context>
    <inkml:brush xml:id="br0">
      <inkml:brushProperty name="width" value="0.04297" units="cm"/>
      <inkml:brushProperty name="height" value="0.04297" units="cm"/>
    </inkml:brush>
  </inkml:definitions>
  <inkml:trace contextRef="#ctx0" brushRef="#br0">41565 51478 512,'-70'0'1,"13"0"4,13 0 3,13 0 3,12 0 9,12 0 13,14 0 15,12 0 13,15-2 2,20-2-10,19-4-10,18-3-9,9-1-7,-4 5-3,-3 2-3,-3 3-3,-1 2-6,-1 0-6,1 0-9,-1 0-6,-2 2-4,-7 3 3,-7 2 1,-5 5 1,-7-1-11,-6-3-26,-7-4-26,-6-2-26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4"/>
    </inkml:context>
    <inkml:brush xml:id="br0">
      <inkml:brushProperty name="width" value="0.04556" units="cm"/>
      <inkml:brushProperty name="height" value="0.04556" units="cm"/>
    </inkml:brush>
  </inkml:definitions>
  <inkml:trace contextRef="#ctx0" brushRef="#br0">42374 50871 482,'-68'-23'1,"15"2"0,17 4 2,16 2 1,9 8 9,3 8 20,3 10 19,3 10 18,4 12 4,3 16-11,3 16-12,3 15-12,0 17-7,-3 15-4,-4 16-4,-2 15-3,-2 15-13,0 13-20,0 12-21,0 13-21,0-13-6,0-37 10,0-39 9,0-37 10,0-20 1,0 1-9,0-1-9,0 1-7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7"/>
    </inkml:context>
    <inkml:brush xml:id="br0">
      <inkml:brushProperty name="width" value="0.03842" units="cm"/>
      <inkml:brushProperty name="height" value="0.03842" units="cm"/>
    </inkml:brush>
  </inkml:definitions>
  <inkml:trace contextRef="#ctx0" brushRef="#br0">44143 50720 572,'-22'-13'111,"6"26"-22,6 25-21,7 25-22,3 14-13,0 4-6,0 2-6,0 4-6,-1 3-4,-4 3-6,-3 4-4,-3 2-4,-3 4-4,-4 3-3,-2 3-4,-4 3-2,2-8-5,6-18-5,7-20-4,6-19-6,4-21-6,4-26-6,3-26-7,3-24-7,0-10 3,-3 6 14,-3 7 12,-4 6 13,-1 4 9,0 4 2,0 3 2,0 3 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8"/>
    </inkml:context>
    <inkml:brush xml:id="br0">
      <inkml:brushProperty name="width" value="0.04748" units="cm"/>
      <inkml:brushProperty name="height" value="0.04748" units="cm"/>
    </inkml:brush>
  </inkml:definitions>
  <inkml:trace contextRef="#ctx0" brushRef="#br0">43941 51528 463,'4'-69'6,"11"12"12,8 13 11,10 12 13,8 8 1,7 4-7,5 3-8,8 2-7,0 4-5,-2 3-2,-4 4 0,-3 2-1,-3 2-4,-3 0-9,-4 0-6,-2 0-9,-2-2-8,0-2-9,0-4-9,0-3-9,-4-5-1,-5-6 9,-7-7 8,-6-5 8,-5-6 6,-3-2 4,-4-4 3,-2-3 4,-2-3 2,0-4 1,0-2 2,0-4 2,0 2 1,0 7 2,0 5 1,0 7 1,0 2 2,0-4 2,0-3 2,0-3 2,1 3 4,4 10 7,3 9 6,3 10 7,2 15 3,-1 23 2,1 21 0,0 23 2,-4 13-3,-5 2-6,-8 4-6,-5 3-5,-5 3-5,-4 3-2,-2 3-4,-4 4-1,-3 1-4,-3 0-4,-3 0-3,-3 0-4,1-6-2,6-13 2,7-12 0,7-13 1,11-16-5,20-19-12,19-19-11,19-19-13,12-12-2,7-7 7,5-6 8,8-7 6,-4 1 7,-12 6 5,-14 6 6,-11 7 5,-9 14 7,-3 21 10,-3 24 10,-3 21 10,-5 9 2,-6-2-4,-7-4-3,-5-3-5,-4-3-3,0-3-2,0-3-2,0-4-2,10-14-9,24-25-17,21-25-17,22-26-17,9-13-5,-7-4 5,-7-3 6,-5-4 5,-6-2 4,-2-4 4,-4-2 3,-3-4 2,-1-5 4,-1-6 2,1-6 2,-1-6 3,1-3 4,0 4 8,-1 4 7,1 2 8,-1 7 5,1 9 1,-1 9 2,1 10 2,-7 18 5,-12 24 10,-13 26 9,-13 26 10,-9 18-1,-7 13-9,-6 12-9,-6 13-9,-6 5-7,-7-3-3,-6-3-4,-6-4-3,-4 4-3,0 9-2,1 9-2,-1 10-2,3 5-3,2 0-2,3-1-4,3 1-2,4-6-5,3-14-7,3-12-5,3-12-7,5-10-6,6-6-4,7-7-4,6-6-6,4-11 0,4-16 2,3-15 2,3-17 2,3-13 3,4-13 5,2-13 3,4-13 5,-1 1 3,-2 12 4,-4 13 4,-3 12 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8"/>
    </inkml:context>
    <inkml:brush xml:id="br0">
      <inkml:brushProperty name="width" value="0.04942" units="cm"/>
      <inkml:brushProperty name="height" value="0.04942" units="cm"/>
    </inkml:brush>
  </inkml:definitions>
  <inkml:trace contextRef="#ctx0" brushRef="#br0">46973 50366 445,'46'-70'2,"-10"13"7,-9 13 5,-9 13 6,-6 15 8,1 19 13,0 19 13,-1 19 12,-1 14 1,-3 10-12,-3 9-11,-3 10-11,-1 6-8,4 3-2,3 4-3,3 2-4,0 6-2,-3 5-3,-3 7-4,-4 6-2,-1 5-5,0 3-2,0 3-4,0 4-4,0-7-9,0-16-15,0-15-16,0-16-15,-5-17-5,-9-14 5,-10-17 6,-9-16 6,-3-10 5,3-7 8,3-6 7,3-7 8,2-2 4,-1-1 4,1 1 4,0-1 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9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63787 54128 494,'-16'-1'4,"1"0"6,-1-2 7,1 0 6,0 1 7,4 4 7,3 4 7,3 4 7,1 3 1,2 5-8,0 3-5,2 5-7,0 2-4,0 0-4,0 2-3,0 1-4,0 1-3,0 2-4,0 2-4,0 2-3,-1-1-7,0-5-8,-2-6-8,0-3-8,1-7-11,4-5-11,4-6-14,4-6-12,1-4 0,-1 0 12,-1-1 12,0-2 12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8"/>
    </inkml:context>
    <inkml:brush xml:id="br0">
      <inkml:brushProperty name="width" value="0.03234" units="cm"/>
      <inkml:brushProperty name="height" value="0.03234" units="cm"/>
    </inkml:brush>
  </inkml:definitions>
  <inkml:trace contextRef="#ctx0" brushRef="#br0">46518 51629 680,'-23'-25'0,"2"0"-1,4 0-1,3-1 0,1 1 5,0 0 10,1 0 9,-1-1 10,10 3 6,19 2 3,19 4 3,18 2 1,9 4-4,-4 3-13,-2 4-13,-4 2-12,-2 4-13,1 2-9,0 4-11,-1 3-11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8"/>
    </inkml:context>
    <inkml:brush xml:id="br0">
      <inkml:brushProperty name="width" value="0.03285" units="cm"/>
      <inkml:brushProperty name="height" value="0.03285" units="cm"/>
    </inkml:brush>
  </inkml:definitions>
  <inkml:trace contextRef="#ctx0" brushRef="#br0">47428 51124 669,'-20'-25'6,"9"-1"10,9 1 12,10 0 10,11 3 5,13 6-3,12 7-1,13 5-3,9 3-4,7-4-8,6-3-8,6-3-7,3 0-6,1 3-2,-1 3-5,1 4-2,-6 1-5,-8 0-7,-10 0-5,-10 0-7,-8 1-5,-6 4-2,-6 3-4,-7 3-3,-4 2 0,-3-1 4,-4 1 4,-3 0 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9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48338 50214 493,'-47'-49'3,"6"3"6,6 4 7,7 2 5,6 12 9,6 18 11,6 20 10,7 18 12,3 18-1,0 16-9,0 15-11,0 16-10,0 11-7,0 7-4,0 6-5,0 6-3,-2 4-6,-2-1-6,-4 0-4,-3 1-7,0 4-5,3 9-7,3 10-6,3 10-7,1-12-9,-4-31-13,-3-31-12,-3-33-12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9"/>
    </inkml:context>
    <inkml:brush xml:id="br0">
      <inkml:brushProperty name="width" value="0.04828" units="cm"/>
      <inkml:brushProperty name="height" value="0.04828" units="cm"/>
    </inkml:brush>
  </inkml:definitions>
  <inkml:trace contextRef="#ctx0" brushRef="#br0">50562 49658 455,'-71'122'155,"10"-10"-35,9-9-36,9-10-35,3-2-19,-2 7-5,-4 7-5,-3 5-4,-3 9-2,-4 9-3,-2 9-1,-4 10-3,1 3-3,2-3-8,4-3-7,3-4-7,8-9-9,12-15-11,13-17-11,13-15-12,11-18-4,9-18 0,9-20 1,11-19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19"/>
    </inkml:context>
    <inkml:brush xml:id="br0">
      <inkml:brushProperty name="width" value="0.04593" units="cm"/>
      <inkml:brushProperty name="height" value="0.04593" units="cm"/>
    </inkml:brush>
  </inkml:definitions>
  <inkml:trace contextRef="#ctx0" brushRef="#br0">50562 50012 478,'4'-81'65,"5"42"-2,7 40 0,6 42-1,1 27-5,-2 12-8,-4 13-10,-2 12-8,-3 5-6,1-3-4,-1-3-3,1-3-3,-2 4-6,-3 13-4,-3 13-7,-3 12-5,-6 0-4,-5-12-1,-7-13-1,-6-12-1,0-15-4,6-16-5,6-15-6,7-16-6,-2-15-6,-9-12-6,-9-13-5,-10-12-5,-7-18 1,-3-21 10,-2-23 9,-4-22 10,-2-8 7,1 6 6,-1 7 4,0 6 6,4 6 2,6 7-1,6 6-1,7 6 0,4 8 5,4 10 14,2 9 15,4 10 13,8 4 6,12 0 0,13 1-1,13-1-1,10 1-4,10-1-9,10 0-8,9 1-9,3 1-10,-3 3-15,-3 3-13,-3 3-15,-5 2-9,-6 0-5,-7 0-4,-6 0-6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20"/>
    </inkml:context>
    <inkml:brush xml:id="br0">
      <inkml:brushProperty name="width" value="0.04098" units="cm"/>
      <inkml:brushProperty name="height" value="0.04098" units="cm"/>
    </inkml:brush>
  </inkml:definitions>
  <inkml:trace contextRef="#ctx0" brushRef="#br0">51270 49557 536,'73'-44'118,"-7"12"-25,-6 13-25,-6 13-25,-7 9-13,-6 7-4,-6 5-3,-7 7-4,-4 13-4,-3 19-3,-4 19-4,-3 18-3,-9 12-3,-16 3-1,-16 3 0,-16 3-2,-9-3-1,-3-10-1,-4-9-1,-2-9-1,2-10 0,10-9 2,10-10 1,9-10 2,13-8-1,15-11-2,16-8-3,16-11-3,13-8-1,9-11-1,9-8-1,11-11-1,0-2-4,-5 3-9,-7 3-7,-7 3-9,-5 3-6,-7 4-3,-6 2-3,-7 4-3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20"/>
    </inkml:context>
    <inkml:brush xml:id="br0">
      <inkml:brushProperty name="width" value="0.0399" units="cm"/>
      <inkml:brushProperty name="height" value="0.0399" units="cm"/>
    </inkml:brush>
  </inkml:definitions>
  <inkml:trace contextRef="#ctx0" brushRef="#br0">51978 49860 551,'3'-50'7,"6"-1"14,7 1 14,6-1 14,10 5 6,12 10-2,13 9-1,12 10-3,6 4-5,-5 0-9,-2 1-10,-3-1-9,-5 5-9,-6 10-8,-7 9-9,-5 9-9,-6 7-14,-3 3-20,-3 4-19,-3 2-19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21"/>
    </inkml:context>
    <inkml:brush xml:id="br0">
      <inkml:brushProperty name="width" value="0.03837" units="cm"/>
      <inkml:brushProperty name="height" value="0.03837" units="cm"/>
    </inkml:brush>
  </inkml:definitions>
  <inkml:trace contextRef="#ctx0" brushRef="#br0">53342 50619 573,'13'-48'24,"25"7"15,25 6 12,26 7 15,7 4 0,-9 4-12,-10 2-11,-9 4-12,-1 3-8,5 3-7,7 3-6,6 4-6,1 2-7,-7 4-7,-7 3-7,-5 3-7,-10 3-7,-13 4-6,-13 2-6,-12 4-6,-8 1-1,-3 0 6,-3 1 4,-3-1 5,-4-1 4,-3-4 2,-3-2 2,-3-4 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21"/>
    </inkml:context>
    <inkml:brush xml:id="br0">
      <inkml:brushProperty name="width" value="0.03891" units="cm"/>
      <inkml:brushProperty name="height" value="0.03891" units="cm"/>
    </inkml:brush>
  </inkml:definitions>
  <inkml:trace contextRef="#ctx0" brushRef="#br0">53191 51175 565,'-92'1'5,"19"4"11,20 3 11,18 3 10,19 0 7,19-3 0,20-4 1,18-2 0,17-2-2,16 0-6,16 0-7,16 0-7,8 0-5,0 0-6,-1 0-5,1 0-5,1 0-8,4 0-7,2 0-8,4 0-8,-3 0-7,-10 0-9,-9 0-6,-10 0-8,-11 0-1,-12 0 7,-13 0 6,-13 0 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21"/>
    </inkml:context>
    <inkml:brush xml:id="br0">
      <inkml:brushProperty name="width" value="0.04664" units="cm"/>
      <inkml:brushProperty name="height" value="0.04664" units="cm"/>
    </inkml:brush>
  </inkml:definitions>
  <inkml:trace contextRef="#ctx0" brushRef="#br0">56881 49355 471,'-51'-71'7,"1"9"12,-1 10 13,1 9 12,-3 12 6,-2 12-2,-3 12-2,-4 14-3,3 7-2,11 3-3,8 4-3,10 3-3,8 2-4,6 4-5,7 4-5,6 2-5,-2 11-5,-9 20-5,-10 18-5,-9 19-4,-19 27-3,-29 35 2,-28 35 1,-28 34 1,1 1 1,31-36-2,33-34-1,31-35-1,22-27 0,13-18-2,12-20 0,13-19-1,11-10-3,9-4-4,10-3-4,10-3-5,7-7-2,7-9 3,6-9 3,6-10 1,3-12 0,1-17-7,-1-15-4,1-16-6,-1-9 0,1-4 5,-1-3 5,1-2 6,-6-1 5,-8 3 7,-11 3 7,-8 4 6,-7 6 6,-4 9 2,-2 10 4,-3 10 4,-7 5 2,-9 4 4,-10 3 4,-10 3 2,-8 5 2,-11 6 0,-8 7-1,-10 6 0,-8 7-2,-7 11-1,-5 8-3,-8 10-1,-5 9-3,-7 5-2,-6 7-2,-6 6-3,0 4-1,6 4-1,6 3 0,7 4-1,6 1-1,6-1 1,7 1-2,6 0 0,8-5-1,9-9-3,9-10-1,11-10-3,16-7-8,26-6-11,26-7-13,24-6-12,12-12-5,-4-15 4,-3-16 2,-3-15 3,-5-12 2,-6-6 2,-6-6 1,-7-7 2,-5-1 3,-8 3 6,-5 3 6,-7 3 5,-8 13 15,-9 22 26,-10 22 25,-10 22 26,-4 16 4,0 10-16,0 9-16,0 9-16,5 4-11,9-4-8,10-3-8,9-2-7,4-5-5,-4-2-3,-3-3-2,-3-4-2,-1-4-14,4-6-25,4-7-26,2-6-25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9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63323 53768 448,'7'-8'9,"-2"1"15,-3-1 17,0 0 17,-2 2 4,2 6-6,0 4-7,2 6-7,-1 4-5,1 7-5,0 5-4,0 7-5,-2 2-3,-2 2-2,-3 0-2,-4 2-2,-2-1-9,-1-2-14,-3-1-16,-2-3-14,1-3-9,1-5-3,2-5-3,2-5-2,1-4 0,-1-4 6,-2-4 5,0-4 6,0-5 4,3-4 6,1-5 6,2-5 5,1-2 5,2 1 5,0 1 5,2 1 5,0 1 5,2 3 6,0 1 7,2 2 6,0 3 5,2 3 3,0 2 4,1 4 4,1 2-1,-2 2-5,-1 2-5,0 2-6,-3 2-2,-2 5 0,-4 4-1,-2 3-1,-3 3-1,-2 1-6,-1 1-3,-3 1-5,-1-1-3,-1-1 0,-2-3 0,1-1-1,-1-3 0,4-3-2,3-3 0,3-3-1,4-3-4,8-4-4,6-4-5,7-4-5,5-3-3,3-1 2,3-3 1,3-1 0,0-1 2,-3 4 3,-3 3 2,-3 2 3,-5 5 3,-5 4 5,-6 5 6,-6 6 4,-6 2 3,-7 1 0,-7 1 0,-7 1 0,-4 1 1,1-1 1,0 1 1,-1 0 2,2-2-1,2 0 0,1 0-3,3-2 0,6-3-3,10-3-3,12-4-4,10-4-4,10-3-4,7-4-6,8-2-4,8-3-6,0-1-2,-8 2 2,-8 2 2,-7 2 3,-8 3 2,-5 4 6,-6 4 4,-6 4 6,-7 4 3,-9 5 0,-9 5 1,-9 5 1,-3 1 0,3-3-2,4-3-1,2-3-2,0-1-1,-1 3 1,-2 1 0,-2 3 0,-1-1 0,1-2-1,1-1 1,2-2-1,1-3 1,3 1 5,3-2 4,3-1 3,6-4 5,12-8 4,11-8 3,10-8 5,9-4-2,8 1-7,8-1-7,8 0-7,4 1-6,0 1-2,0 1-5,-1 1-3,0 1-2,-2 2-4,-2 2-1,-2 2-4,-3 2-2,-6 0-3,-4 2-4,-5 1-4,-8 0-7,-9 1-10,-10 2-11,-10 0-11,-4 0 1,1-2 14,0-2 14,2-2 13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22"/>
    </inkml:context>
    <inkml:brush xml:id="br0">
      <inkml:brushProperty name="width" value="0.0377" units="cm"/>
      <inkml:brushProperty name="height" value="0.0377" units="cm"/>
    </inkml:brush>
  </inkml:definitions>
  <inkml:trace contextRef="#ctx0" brushRef="#br0">57234 48546 583,'76'-66'9,"0"18"18,0 20 18,0 18 17,-2 14 5,-3 5-11,-3 7-11,-3 6-9,-7 6-9,-9 7-7,-9 6-6,-10 7-7,-11 5-5,-13 7-6,-12 7-3,-13 5-6,-13 4-2,-12 0-2,-13 0-1,-12 0-2,-7-4-3,0-5-3,0-7-2,0-7-4,5-5 1,10-7 6,9-6 7,9-7 5,21-7 11,31-10 13,32-10 15,32-9 14,15-4 5,1-1-5,-1 0-5,1 1-5,-1-1-10,1 0-16,-1 1-15,1-1-16,-7 1-14,-13-1-12,-12 0-11,-13 1-12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22"/>
    </inkml:context>
    <inkml:brush xml:id="br0">
      <inkml:brushProperty name="width" value="0.02366" units="cm"/>
      <inkml:brushProperty name="height" value="0.02366" units="cm"/>
    </inkml:brush>
  </inkml:definitions>
  <inkml:trace contextRef="#ctx0" brushRef="#br0">58296 48647 929,'95'-24'47,"-13"4"-23,-13 3-25,-12 2-23,-3 4-6,6 3 10,6 4 12,7 2 11,1 2 5,-3 0-3,-3 0-1,-3 0-2,-3 0-4,-4 0-3,-3 0-3,-2 0-5,-8 2-4,-8 2-5,-11 4-6,-8 3-5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22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59054 47889 531,'-23'-46'2,"2"10"6,3 9 4,4 10 6,3 15 8,3 23 10,4 21 10,2 23 10,2 12 2,0 4-7,0 3-7,0 3-7,0 10-8,0 20-7,0 19-7,0 19-7,-3 5-8,-6-10-12,-7-10-11,-6-9-10,-2-11-12,3-12-13,4-13-13,3-13-13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1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24480 56128 460,'-4'-91'62,"-5"18"-15,-7 19-14,-6 19-14,-3 10-8,-1 0-1,1 0-1,0-1-1,-5 12-1,-10 22-1,-8 22-1,-11 22-1,1 8-1,9-6 1,9-7 0,10-6 0,5 2 0,0 9 1,-1 10 1,1 9 1,1 5-1,4-1 1,3 1-1,2 0-1,3 0 0,-1 0 1,0 0 0,1-1 1,1 1-1,3 0 1,3 0-1,4 0 0,4-5-1,6-10-1,7-8-2,6-11 0,6-12-1,7-16-3,6-15 0,7-17-3,2-8-2,1-4-2,-1-4-3,1-2-3,1-2-1,3 0 0,4 0-1,2 0-1,1-1 0,-4-4 0,-2-3 0,-4-2 0,-3-5 1,-3-2 0,-4-3 2,-2-4 1,-4-3 0,-3-3 2,-3-3 1,-3-3 1,-2-2 2,1 0 3,-1 1 3,0-1 2,-1 0 3,-3 0 0,-4 0 2,-3 0 0,-1 4 3,-1 5 2,1 7 4,0 7 3,-2 5 1,-3 7 3,-4 7 0,-2 5 2,-2 15 5,0 22 9,0 22 9,0 22 8,-2 13-1,-3 3-11,-2 3-11,-4 3-11,0 3-6,3 4-2,3 3-1,3 2-1,2 5-5,0 2-8,0 3-6,0 4-8,0-1-5,0-3-4,0-2-5,0-4-4,0 3-4,0 10-5,0 9-3,0 9-5,0-2 2,0-17 8,0-15 8,0-16 8,0-11 3,0-6-1,0-6 0,0-7-2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1"/>
    </inkml:context>
    <inkml:brush xml:id="br0">
      <inkml:brushProperty name="width" value="0.03247" units="cm"/>
      <inkml:brushProperty name="height" value="0.03247" units="cm"/>
      <inkml:brushProperty name="color" value="#F2395B"/>
    </inkml:brush>
  </inkml:definitions>
  <inkml:trace contextRef="#ctx0" brushRef="#br0">26198 55977 677,'-42'-26'7,"15"1"12,16 0 13,16-1 13,13 1 2,14 0-7,12 0-9,13-1-7,10 1-7,5 0-4,7 0-4,6-1-4,1 4-1,-7 6 2,-7 7 3,-5 6 2,-6 3-7,-2 0-17,-4 0-16,-3 0-16,-6 3-9,-10 6-2,-9 7 0,-9 6-2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1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26805 55269 641,'-46'-49'0,"10"3"0,9 3-1,10 4 1,5 3 1,5 2 3,2 4 1,3 4 3,2 7 8,0 12 14,0 14 14,0 12 13,2 15 2,2 20-10,4 19-9,4 18-10,-1 15-13,-3 9-18,-4 10-16,-2 10-17,-2 4-7,0 0 4,0 0 2,0 0 3,-2-13-1,-3-25-5,-2-25-5,-4-26-6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2"/>
    </inkml:context>
    <inkml:brush xml:id="br0">
      <inkml:brushProperty name="width" value="0.02925" units="cm"/>
      <inkml:brushProperty name="height" value="0.02925" units="cm"/>
      <inkml:brushProperty name="color" value="#F2395B"/>
    </inkml:brush>
  </inkml:definitions>
  <inkml:trace contextRef="#ctx0" brushRef="#br0">27058 57038 752,'-41'-25'6,"18"0"11,20-1 12,19 1 11,16 0 3,12-1-8,13 1-6,12 0-8,7 1-7,0 4-4,0 2-7,0 4-4,1 3-6,3 3-4,4 3-4,3 4-5,-2 2-3,-6 4-5,-6 3-4,-7 3-3,-6 2-2,-6-1 2,-6 1 1,-7 0 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2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27967 56330 641,'-45'-47'16,"8"6"9,10 6 9,10 7 8,6 10 2,3 17-6,3 15-7,4 16-7,1 13-3,0 9-2,0 9-1,0 10-1,-2 8-3,-2 7-5,-4 5-4,-3 7-4,-2 8-6,0 9-10,1 10-10,-1 10-9,4-3-2,5-12 6,8-12 7,5-14 5,2-13-2,-3-16-11,-3-16-12,-4-16-11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3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29888 56179 585,'-47'-44'1,"6"12"2,6 13 1,7 13 1,3 10 8,-1 11 11,1 8 14,0 10 12,-1 9 1,1 5-7,0 7-10,-1 6-8,1 1-5,0-2-2,0-4-1,-1-3-2,3 0-3,2 4-2,4 2-2,3 4-3,2-2-2,5-7-1,2-5-2,3-7-1,2-3 0,0 0-2,0 0-1,0-1 0,10-7-6,18-15-12,19-17-10,20-15-11,6-15-3,-7-12 5,-6-13 5,-6-12 6,-6-9 5,-1-2 4,-5-4 3,-2-3 5,-6-2 4,-5 1 1,-7 0 4,-6-1 2,-5 4 3,-3 6 4,-4 6 4,-2 7 3,-2 7 3,0 10 3,0 10 2,0 9 3,0 5 2,0-1 2,0 1 1,0 0 3,8 6-5,15 13-8,17 12-8,15 13-10,4 6-2,-10 0 1,-10 1 4,-9-1 1,-5 2 2,1 3-1,-1 3 0,0 3 0,-3 7-1,-6 9-2,-6 10 0,-7 9-1,-8 6-1,-9 4-2,-10 2 0,-9 4 0,-5 0-4,0-3-3,0-4-5,0-2-4,2-7-2,3-9-3,3-10-1,3-10-1,10-16-3,15-26-3,16-26-2,16-24-4,10-10 4,2 6 8,4 7 8,3 6 8,2 4 6,-1 4 3,1 3 2,-1 3 2,-1 4 2,-3 2-2,-3 4-1,-4 2 0,-2 4-3,-4 3-4,-3 4-4,-3 2-5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3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31000 56078 506,'0'-114'-7,"0"25"20,0 26 17,0 25 20,0 24 10,0 22 1,0 22 1,0 22 0,0 22-5,0 23-13,0 21-12,0 23-14,0 14-9,0 6-6,0 6-7,0 7-6,0 6-6,0 6-9,0 7-7,0 6-8,0-1-7,0-10-5,0-10-6,0-9-4,-1-20 1,-4-33 10,-3-30 9,-3-33 10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20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64272 56597 462,'-36'-14'-15,"9"2"12,8 4 13,7 3 11,4 1 8,0 2 3,1 0 5,-1 2 4,0 3 4,2 7 4,1 8 5,0 6 4,2 4-3,0 2-10,2 2-10,1 3-11,-1 1-9,-1 0-9,0 2-9,-1 1-8,-1-3-10,2-2-9,0-5-10,2-3-9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3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31556 55623 738,'2'-75'2,"3"4"4,3 3 4,3 4 4,8 4 4,12 6 5,13 7 5,13 6 5,8 6 1,3 6-4,3 7-4,3 6-3,1 10-9,-4 12-14,-3 13-14,-4 13-15,-5 4-11,-10-3-7,-10-3-7,-9-3-7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5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32770 55673 622,'6'-46'56,"13"10"-6,12 9-9,14 10-7,9 4-5,5 1-2,8-1-2,5 0-2,6 1-3,2-1-1,4 0-2,3 1-3,-2 2-2,-6 7-5,-6 6-4,-7 7-4,-7 6-6,-10 6-10,-10 6-10,-9 7-8,-6 6-5,-4 6 0,-2 7-1,-4 6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5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32770 56482 681,'-48'0'2,"7"0"5,6 0 4,7 0 5,9 0 3,12 0 4,14 0 3,12 0 4,11 0 0,9 0-1,10 0-2,10 0-1,7 0-3,7 0-4,6 0-4,6 0-4,5 3-6,4 7-9,2 5-9,3 8-8,1 2-8,-4 0-5,-3 0-7,-3 1-6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6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35600 55421 537,'2'-75'4,"3"4"6,3 3 7,2 4 7,1 18 8,-3 35 11,-3 34 10,-3 36 9,-4 23 0,-3 13-13,-2 12-13,-5 13-12,-2 5-8,-3-3-3,-3-4-4,-4-3-2,-1-2-6,-1-4-7,1-4-9,0-2-9,1-7-8,3-9-10,4-9-10,3-10-9,3-10-1,3-9 9,3-10 8,4-8 10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6"/>
    </inkml:context>
    <inkml:brush xml:id="br0">
      <inkml:brushProperty name="width" value="0.02917" units="cm"/>
      <inkml:brushProperty name="height" value="0.02917" units="cm"/>
      <inkml:brushProperty name="color" value="#F2395B"/>
    </inkml:brush>
  </inkml:definitions>
  <inkml:trace contextRef="#ctx0" brushRef="#br0">35499 56229 754,'22'-25'0,"-6"0"0,-6-1 0,-7 1 0,0-2 2,6-3 4,7-3 4,6-3 5,3-1 3,1 4 4,-1 3 3,0 3 4,4 4-1,5 2-2,8 4-5,5 3-3,2 4-4,-3 7-6,-4 6-4,-2 7-7,-4 4-6,-2 3-7,-5 4-9,-2 2-8,-3 3-6,-4-1-4,-2 0-5,-4 1-4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6"/>
    </inkml:context>
    <inkml:brush xml:id="br0">
      <inkml:brushProperty name="width" value="0.04265" units="cm"/>
      <inkml:brushProperty name="height" value="0.04265" units="cm"/>
      <inkml:brushProperty name="color" value="#F2395B"/>
    </inkml:brush>
  </inkml:definitions>
  <inkml:trace contextRef="#ctx0" brushRef="#br0">36459 55117 515,'-22'-12'11,"7"24"22,5 26 21,7 25 22,1 19 5,-2 13-15,-4 13-12,-3 12-14,-4 12-11,-2 14-7,-3 12-9,-4 12-7,0 6-8,4-4-7,2-3-5,4-3-8,3-8 0,3-13 4,3-12 4,4-13 6,1-5-9,0 3-19,0 4-20,0 3-20,0-11-3,0-26 14,0-25 15,0-25 14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6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37066 55218 692,'-17'-91'6,"15"18"10,16 19 11,16 20 11,13 10 3,9 3-5,10 4-7,9 3-5,3 3-3,-3 3-1,-3 3-1,-3 4-1,-4 4-6,-2 6-12,-4 7-11,-3 6-12,-4 3-9,-7 1-5,-6-1-6,-7 0-6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7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37622 54359 628,'-46'-25'6,"10"-1"10,9 1 12,10 0 10,6 11 8,3 22 2,3 22 4,3 22 2,2 22-8,0 22-18,0 23-18,0 21-20,-1 10-12,-4-3-9,-3-3-8,-3-3-8,-1-13-5,-1-23 0,0-21-2,1-22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7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38532 56229 604,'-70'-6'0,"14"-13"0,11-13 0,14-12 0,10-2 6,10 10 12,10 9 13,9 10 11,11 6 6,12 3-3,13 3-2,13 4-2,11-1-5,9-3-6,10-3-6,10-3-6,4 3-8,0 10-6,0 9-9,0 10-7,-3 4-9,-6 0-10,-7 0-10,-6 1-11,-9-3-1,-14-2 8,-11-4 9,-14-3 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7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39240 55522 615,'-68'-70'4,"16"13"8,15 13 9,17 12 8,9 13 4,3 13 0,3 12 0,3 13 1,2 16-1,0 19 0,0 19-1,0 18 0,-1 13-5,-4 7-8,-3 6-10,-3 6-9,-3 7-7,-3 5-6,-4 8-6,-3 5-7,2-3-6,6-12-6,7-13-6,6-12-6,1-17-2,-2-18 3,-4-19 5,-4-20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20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65681 54568 500,'1'-15'5,"4"2"11,2 3 11,4 1 10,0 1 5,1 2-4,0 1-2,-1 0-2,3 1-2,4 1-2,3-2-1,5 2-1,0-1-3,0 0-3,-1 0-4,-1 0-4,-2 1-7,-3 2-12,-3 2-10,-3 2-12,-3 2-9,-2 4-8,-4 2-9,-2 3-7,-5 3-1,-4 1 8,-5 3 7,-5 1 8,-3 0 6,1-3 6,-1-3 7,1-2 5,-1-4 4,1-1 3,-1-2 1,1-2 3,-1-1 7,2 0 10,1 0 11,1 0 11,1 1 8,1 3 4,1 3 6,1 4 3,1 1 0,2 3-7,2 2-8,2 1-6,2 2-5,0-1-2,2 0-2,1 1-3,-1-1-4,-1 1-8,0-1-8,-1 1-6,-1-2-10,2-3-10,0-3-10,2-3-10,1-2-5,2-2 1,2-3 0,2-1 1,1-3 4,1-6 5,1-4 5,2-5 5,-2-2 3,-1 2-3,-2 3-1,-2 1-1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8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41514 55673 531,'-23'-47'5,"2"6"10,4 6 11,2 7 9,4 9 8,3 12 4,4 14 4,2 12 5,2 12-3,0 13-10,0 13-10,0 13-10,-3 9-7,-7 6-5,-5 7-3,-7 6-5,-4 4-3,1 4-3,0 3-3,0 3-3,-1 2-6,1 0-8,0-1-8,-1 1-8,4-10-6,6-18-6,7-20-5,6-18-7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8"/>
    </inkml:context>
    <inkml:brush xml:id="br0">
      <inkml:brushProperty name="width" value="0.03286" units="cm"/>
      <inkml:brushProperty name="height" value="0.03286" units="cm"/>
      <inkml:brushProperty name="color" value="#F2395B"/>
    </inkml:brush>
  </inkml:definitions>
  <inkml:trace contextRef="#ctx0" brushRef="#br0">41413 56280 669,'3'-70'4,"7"13"10,6 13 8,6 13 9,8 5 5,9 1 1,10 0 0,10 0 1,4 1-2,0 3-8,0 4-6,0 3-7,-2 3-7,-8 3-6,-5 3-5,-7 3-7,-7 6-6,-5 5-6,-7 7-6,-6 6-6,-5 3-4,-3 1-3,-4-1-2,-2 0-2,0-1 1,2-4 5,4-2 7,3-4 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8"/>
    </inkml:context>
    <inkml:brush xml:id="br0">
      <inkml:brushProperty name="width" value="0.04612" units="cm"/>
      <inkml:brushProperty name="height" value="0.04612" units="cm"/>
      <inkml:brushProperty name="color" value="#F2395B"/>
    </inkml:brush>
  </inkml:definitions>
  <inkml:trace contextRef="#ctx0" brushRef="#br0">42424 55319 477,'-22'-50'2,"6"-1"4,7 1 4,6-1 5,-2 21 10,-9 41 19,-10 41 19,-9 42 18,-4 22 0,4 8-19,3 5-17,3 7-19,2 3-10,0 0 0,0 0-2,-1 0 0,3-1-11,2-4-23,3-3-21,4-3-21,3-10-8,3-15 7,4-16 7,2-16 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8"/>
    </inkml:context>
    <inkml:brush xml:id="br0">
      <inkml:brushProperty name="width" value="0.04399" units="cm"/>
      <inkml:brushProperty name="height" value="0.04399" units="cm"/>
      <inkml:brushProperty name="color" value="#F2395B"/>
    </inkml:brush>
  </inkml:definitions>
  <inkml:trace contextRef="#ctx0" brushRef="#br0">43688 54966 500,'0'-49'1,"0"3"4,0 3 3,0 4 3,0 2 8,0 4 13,0 3 12,0 3 13,-8 23 4,-16 40-4,-15 41-5,-17 42-3,-7 21-8,0 4-10,0 3-11,0 3-10,-2 2-9,-3-1-5,-3 1-8,-3 0-6,2-7-4,11-12-4,9-13-4,9-13-3,8-9-1,7-6 0,6-7 1,6-6 1,5-10 2,3-12 5,3-12 4,4-14 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9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43789 54865 448,'2'-46'2,"2"9"7,4 11 6,3 8 6,0 15 8,-3 19 7,-3 19 9,-3 18 9,-2 15 0,0 10-9,0 8-8,0 11-8,0 4-5,0 0-3,0 0-3,0 0-3,0 0 0,0 0 1,0 0 2,0 1 0,0-1-2,0 0-5,0 0-7,0 0-7,0 0-4,0 0-5,0 0-4,0 0-4,-2-3-3,-3-6-3,-3-7-3,-3-6-2,-3-8-3,-3-9-2,-4-10-4,-3-9-2,-4-18-2,-7-25-2,-6-25-3,-6-26-1,1-9 4,10 6 10,9 7 11,9 6 10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9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43233 56533 573,'-25'-73'2,"-1"7"4,1 6 3,0 6 5,3 5 2,6 3 3,6 3 2,7 4 2,2 3 3,-4 2 6,-3 4 5,-3 4 5,3 2-1,10 3-3,9 4-6,9 3-5,9 1-5,5 0-9,7 1-7,7-1-7,4 4-8,3 6-7,4 6-7,2 6-8,3 5-5,-1 4 0,0 2-1,0 4-1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49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44446 54612 738,'3'-48'6,"6"7"14,8 7 11,5 5 14,9 7 2,13 6-7,13 7-7,13 6-7,6 4-12,-1 4-17,1 3-15,0 3-15,-7 0-12,-12-3-4,-12-3-4,-14-4-5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50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45558 55926 628,'139'-90'133,"-25"22"-34,-26 22-33,-25 23-35,-9 10-18,6 0-4,6 1-3,7-1-3,1 2-2,-3 3 2,-3 3 0,-3 4 2,-5 5-9,-6 11-17,-7 8-18,-6 11-17,-4 0-7,-4-5 2,-3-7 2,-3-6 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51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46215 55168 636,'-25'-7'18,"0"39"15,-1 38 17,1 37 15,0 24 2,0 10-14,-1 9-12,1 9-15,1 4-16,4-3-20,2-4-21,4-3-21,2-17-10,-1-32 1,0-31 0,1-32 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51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48237 54865 618,'3'-45'6,"7"14"12,6 12 11,6 12 13,6 9 4,7 3-4,6 3-2,6 3-4,2 6-5,-3 10-5,-3 9-6,-4 10-6,-4 6-4,-7 3-1,-6 4-3,-6 3-1,-11 5-4,-16 11-3,-16 9-5,-16 9-4,-12 2-2,-10-6-2,-9-7-1,-10-6-1,-3-5 0,4-3 0,2-3 3,4-3 0,3-7 1,3-9-1,3-9 1,3-10-1,6-6 3,11-4 7,8-3 6,10-2 7,19-6 7,28-6 7,29-6 8,28-6 7,15-4-1,-1 0-12,1 1-11,-1-1-10,-1 0-11,-3 1-9,-4-1-10,-2 1-9,-4 1-4,-3 3 1,-3 3 2,-3 3 1,-2-1 3,0-6 1,0-7 2,0-6 2,-4-4 2,-10 1 0,-10 0 1,-9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20"/>
    </inkml:context>
    <inkml:brush xml:id="br0">
      <inkml:brushProperty name="width" value="0.05246" units="cm"/>
      <inkml:brushProperty name="height" value="0.05246" units="cm"/>
      <inkml:brushProperty name="color" value="#F2395B"/>
    </inkml:brush>
  </inkml:definitions>
  <inkml:trace contextRef="#ctx0" brushRef="#br0">66179 55274 419,'8'-17'0,"0"-2"0,0-1 0,0-3 0,-1 2 3,-1 3 5,-1 5 6,0 3 5,-2 4 8,0 4 11,-2 4 9,0 4 10,-2 4 2,0 7-5,-2 6-5,0 5-6,-1 5-5,2 2-5,0 4-6,2 3-5,0 4-6,-2 6-4,-1 5-5,0 7-5,-1 6-3,-2 9 2,0 7 1,-1 8 1,0 2-7,0-2-19,2-4-16,1-2-18,0-3-6,0-2 3,0-2 5,0-1 4,0-9 4,0-13 6,0-14 5,1-14 5,-1-9 3,0-3 2,0-4 0,0-4 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51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49703 55016 490,'24'-69'0,"-4"12"0,-2 13 0,-4 12 0,-3 7 0,-3-1 0,-4 1 0,-2 0 0,-4 11 11,-2 22 20,-4 22 22,-3 22 22,-3 14 2,-4 7-13,-2 6-14,-4 6-15,0 7-8,4 6-3,2 6-4,4 6-3,0 1-4,-3-7-4,-4-6-5,-3-6-5,-1-7-2,0-6 1,-1-6 1,1-7 0,1-6-9,4-6-18,3-7-19,2-6-19,4-12-7,3-20 2,4-18 2,2-20 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52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49450 56078 664,'71'-141'12,"-9"23"6,-10 21 6,-9 23 6,-5 16 3,-1 9 0,1 9 0,0 10 1,0 6-2,0 4-4,0 2-2,0 4-4,0 5-11,0 6-22,0 6-21,0 6-21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52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50360 54561 421,'0'-114'-10,"0"26"10,0 25 9,0 25 9,0 13 5,0-1-1,0 1 0,0 0-1,0 6 2,0 13 6,0 12 6,0 13 5,0 9 0,0 7-4,0 6-6,0 6-4,-2 15-3,-2 22-2,-4 22-2,-3 22-1,-5 12-2,-6 4-4,-7 3-2,-5 3-2,-4 0-4,0-3-4,0-3-3,0-4-3,2-9-4,3-15-3,3-17-3,3-15-3,14-23-7,26-27-11,25-30-11,25-27-10,14-26 0,4-22 9,3-23 12,2-21 9,1-7 8,-3 10 6,-3 10 4,-4 8 5,-8 12 7,-12 13 7,-12 12 8,-14 13 8,-9 17 6,-6 22 5,-6 22 6,-7 23 6,-6 14-1,-7 6-7,-6 6-5,-6 7-6,-2-1-5,4-5-6,3-7-4,2-7-5,11-5-9,15-7-11,15-6-11,17-7-13,12-7-2,10-10 4,9-10 5,10-9 4,3-12 0,-3-16-6,-4-17-7,-2-15-6,-1-11 0,4-6 6,2-6 6,4-7 5,0-7 6,-3-5 6,-4-7 4,-2-6 5,-7-1 4,-10 8 1,-9 5 3,-9 7 0,-8 7 5,-7 11 6,-6 8 6,-6 10 6,-3 8 6,0 6 2,-1 7 4,1 6 3,-10 19 4,-19 31 4,-18 32 5,-20 32 5,-6 22-3,6 12-10,6 13-11,8 13-9,1 8-9,2 2-5,-1 4-5,0 3-7,0-1-3,0-7-5,0-6-4,0-7-4,2-5-4,3-8-4,3-5-3,3-7-5,5-7-4,6-10-4,7-10-3,5-9-5,4-10 0,0-9 5,1-9 4,-2-10 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53"/>
    </inkml:context>
    <inkml:brush xml:id="br0">
      <inkml:brushProperty name="width" value="0.05297" units="cm"/>
      <inkml:brushProperty name="height" value="0.05297" units="cm"/>
      <inkml:brushProperty name="color" value="#F2395B"/>
    </inkml:brush>
  </inkml:definitions>
  <inkml:trace contextRef="#ctx0" brushRef="#br0">52685 54207 415,'2'-96'2,"2"9"3,5 10 5,2 9 2,3 9 4,3 10 0,4 10 1,2 9 2,1 16 4,-3 22 11,-4 22 9,-3 22 11,-3 16 0,-3 9-6,-3 10-9,-4 9-6,1 10-5,3 9-4,3 10-3,3 9-3,3 9-2,3 5-1,4 7-2,3 6-1,1 2-3,0-4-5,0-2-6,1-4-5,-3-8-6,-2-12-6,-4-13-6,-2-13-7,-3-10-5,1-10-3,-1-10-4,1-9-3,-4-8-5,-5-6-2,-7-7-5,-7-6-3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5:53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52129 55319 565,'-46'-75'3,"10"-1"9,9 0 7,10 0 9,6 7 4,3 12 4,3 13 4,4 12 3,5 8 0,11 4-4,8 2-3,10 4-3,8 3-6,7 3-6,5 3-7,8 4-7,8 4-6,13 7-3,13 5-4,12 7-5,1 5-13,-13 3-23,-13 3-24,-13 4-23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06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30647 58150 536,'3'-90'19,"6"22"7,7 22 9,6 23 8,2 15 2,-4 9-4,-2 10-5,-4 10-3,-1 6-4,-1 3-4,1 3-3,0 3-3,-2 5-3,-4 7 0,-2 5-2,-3 7 0,-2 4-3,0-1-2,0 0-3,0 0-3,0 0-2,0 1 0,0-1-2,0 0-2,0-1 1,0-4-2,0-3 1,0-3-1,0-1 1,0-1 0,0 1 0,0 0 1,0-2 0,0-4 1,0-2 1,0-3 0,0-3 0,0 1-2,0 0-2,0 0-2,-3-2-1,-7-2 0,-6-4 0,-6-3 1,-5-5 0,-3-7 1,-3-5 1,-3-7 0,-2-6-1,0-7-3,0-5-5,0-7-3,2-7-2,3-6-1,3-6 0,3-6-1,0-5 0,-3-4-1,-3-2 0,-4-4 0,0-1 0,-1 0 3,0 0 2,0 0 3,0 3 3,0 6 2,0 7 3,0 5 3,3 6 1,7 3 2,6 3 1,6 3 0,3 13 10,1 22 16,-1 22 17,1 22 18,0 8 0,4-6-13,4-7-14,2-6-13,2-3-11,0 0-7,0 0-5,0 0-7,0 0-4,0 0 2,0 0 1,0-1 0,2 1-10,3 0-18,2 0-20,5 0-20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06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31051 58858 537,'49'0'3,"-3"0"4,-3 0 5,-4 0 5,-3 1 3,-3 4 4,-3 3 4,-3 3 2,0 3 3,3 4-1,3 2 1,4 4 1,-1 3-1,-3 3 0,-3 3-1,-3 3 0,-2 4-5,1 2-8,-1 4-8,0 3-9,-1 0-11,-4-3-18,-2-3-15,-4-4-17,-3-3-8,-3-2 1,-3-4 1,-4-4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08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35903 58251 589,'-7'-49'14,"34"3"15,34 4 13,35 2 14,12 4 2,-13 3-10,-13 3-11,-13 3-11,1 0-5,12-3-2,13-3-1,12-3-2,4-1-2,-7 4-6,-6 3-3,-7 3-6,-7 5-5,-10 6-5,-9 7-7,-10 6-5,-7 6-9,-7 6-9,-6 7-10,-7 6-11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08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36813 57190 511,'-23'-24'0,"2"3"0,4 4 0,3 3 0,7 4 7,13 7 15,14 6 14,11 7 16,6 6 3,-4 6-6,-3 6-6,-4 7-7,-4 9-4,-6 13-2,-6 13-3,-7 12-2,-5 9-3,-3 7-4,-2 7-4,-4 5-4,-7 4-3,-8 0-4,-11-1-3,-9 1-3,-4-3-4,-1-7-4,1-6-5,-1-7-3,1-7-5,-1-10-5,0-9-5,1-10-6,-1-7 0,1-7 4,-1-6 3,1-7 5,2-6 1,7-6-1,6-7 0,7-5 0,3-4-1,0 0 2,-1 0 1,1 0 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08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37218 58554 480,'115'49'58,"-22"-3"-6,-22-3-6,-22-4-6,-9 1-3,2 3 0,4 2 1,3 4 0,2 2-1,-1-1-4,1 1-5,-1-1-2,0-1-6,-5-3-5,-2-3-5,-4-4-5,-4-1-6,-6 0-5,-7 0-4,-7 0-4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21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65264 56372 450,'7'-22'0,"0"3"0,-2 3 0,0 3 0,-1 1 2,3 0 5,2 0 4,2 1 5,0 0 4,-1 4 2,0 3 2,-2 2 3,-1 4-2,-2 4-5,-2 4-5,-2 4-6,-4 3-5,-6 7-2,-6 4-3,-5 4-2,-4 4-3,1 1 1,-1 0 0,1 2 0,0-2 1,3-6 3,1-4 4,3-4 2,3-8 3,6-7 2,6-8 2,6-8 1,6-6-1,5-7-6,7-5-5,5-7-5,5-2-4,3 0-3,2-1-2,4 1-2,0 2-1,0 4 0,-1 3 2,-1 5 0,-2 2 5,0 2 10,-2 3 10,0 1 9,-2 2 6,-3 2 1,-3 3 1,-3 1 2,-3 1 0,-3 2-1,-3 0-1,-3 2 0,-3 2-2,-2 6-2,-4 4-2,-2 5-2,-5 3-2,-2 1-2,-5 1-3,-4 1-1,-3 2-3,-3 3-4,-3 3-2,-3 3-4,-2 0-4,-1-2-5,-1-2-5,0-1-5,-1-4-2,3-3 4,2-5 2,1-3 2,3-5-4,3-4-11,3-6-11,3-4-12,2-6-3,2-6 5,2-5 4,2-6 4,3-3 7,4 1 9,4 1 9,4 1 9,2 3 7,0 5 5,-1 5 5,1 5 5,0 3 6,1 4 5,1 3 6,2 2 6,0 5 3,1 5 1,1 7 0,1 6 0,2 2-4,1 0-8,3 1-11,1-1-8,2 0-4,1-3 0,1-1 1,1-3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1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34488 59565 333,'158'64'167,"50"45"-1,49 47 1,50 47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13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34387 59414 556,'-47'0'-8,"6"0"9,6 0 10,6 0 8,12 3 8,15 6 4,17 7 6,15 6 4,8 0 0,0-6-8,0-6-6,-1-7-7,3-3-4,3 0-2,2 0 0,4 0-1,0 0-2,-3 0-1,-3 0-2,-4 0 0,-1 1-1,0 4 0,0 3 1,0 3 0,0 2-1,0-1-3,0 1-2,-1 0-2,4 1-2,7 3-2,6 4 0,6 3-1,0-1-1,-7-2 0,-5-4 0,-7-3 1,-3-1-1,0 0 0,0-1 0,-1 1 1,1 1 0,0 3-1,0 4 1,0 3-1,-5 3 1,-9 3 3,-10 3 1,-9 3 4,-10 0 1,-9-2 1,-10-4 3,-9-4 0,-3 0 1,3-1-1,3 0-1,3 1-1,-2 2-1,-5 7 2,-7 6 0,-7 6 0,-2 5 1,-1 4-3,1 2-1,-1 4-1,0-2-1,1-7 0,-1-5 1,1-7 0,-1-3-1,1 0 0,-1 0-3,0-1 0,2-2-2,4-6-1,2-7-3,4-6-1,1-4-6,0 1-12,0-1-10,0 1-11,5 1-7,9 4-4,10 2-2,9 4-4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46"/>
    </inkml:context>
    <inkml:brush xml:id="br0">
      <inkml:brushProperty name="width" value="0.0483" units="cm"/>
      <inkml:brushProperty name="height" value="0.0483" units="cm"/>
      <inkml:brushProperty name="color" value="#00BFF3"/>
    </inkml:brush>
  </inkml:definitions>
  <inkml:trace contextRef="#ctx0" brushRef="#br0">63806 23879 455,'-2'-65'11,"-2"22"20,-5 23 22,-2 21 20,-3 15 4,-3 6-14,-4 7-14,-2 6-15,-6 6-8,-6 6-4,-6 7-2,-6 6-4,-5 9-2,-4 13-2,-2 13-3,-4 13-1,-2 7-1,-4 3-1,-3 4-1,-3 3-1,-2 0-1,0-4-1,0-2-4,0-4-1,4-4-3,5-7-5,7-6-6,6-7-3,9-8-6,8-14-5,11-12-5,8-13-5,9-14-4,6-16-3,6-15-4,6-17-3,5-7 2,4 0 6,2 0 7,4-1 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46"/>
    </inkml:context>
    <inkml:brush xml:id="br0">
      <inkml:brushProperty name="width" value="0.05694" units="cm"/>
      <inkml:brushProperty name="height" value="0.05694" units="cm"/>
      <inkml:brushProperty name="color" value="#00BFF3"/>
    </inkml:brush>
  </inkml:definitions>
  <inkml:trace contextRef="#ctx0" brushRef="#br0">62845 23828 386,'-47'-45'2,"6"8"4,6 10 4,7 10 3,7 9 12,10 10 16,9 9 17,10 9 16,10 13 4,9 16-9,9 16-11,10 16-10,1 6-9,-6-4-6,-6-2-6,-7-4-8,-1 2-7,3 7-10,3 5-11,4 7-9,2 5-5,4 3-1,3 3 1,3 3-1,-2-3 0,-6-10-3,-6-9-2,-7-9-3,-4-8 0,-3-7-2,-4-6 0,-3-6 0,-1-7-4,-1-6-4,1-6-5,0-7-5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49"/>
    </inkml:context>
    <inkml:brush xml:id="br0">
      <inkml:brushProperty name="width" value="0.05437" units="cm"/>
      <inkml:brushProperty name="height" value="0.05437" units="cm"/>
      <inkml:brushProperty name="color" value="#00BFF3"/>
    </inkml:brush>
  </inkml:definitions>
  <inkml:trace contextRef="#ctx0" brushRef="#br0">61531 35252 404,'-21'27'186,"11"3"-45,8 3-45,10 3-45,4 12-23,1 18-4,0 19-3,-1 20-4,-1 4-3,-3-10-4,-3-9-4,-3-9-4,-1-7-3,4-3 0,3-3-1,3-3-1,2-4 0,-1-2 0,1-4-1,0-3 1,9-14-2,19-25-3,19-26-2,19-25-3,7-20 1,-2-16 2,-3-16 2,-4-16 4,-3-6 1,-3 3 0,-3 3 1,-3 3-1,2-1 1,5-7-1,7-6 2,6-6-1,4 0-2,-1 6-5,1 6-6,-1 7-5,-6 9-6,-12 13-9,-13 13-7,-13 12-9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51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66283 38133 573,'-7'-55'9,"-12"41"19,-12 41 17,-13 41 18,-9 23 4,-2 7-12,-3 6-12,-4 7-11,-1 3-9,0-1-6,-1 1-6,1 0-6,0-2-2,0-3 3,0-3 0,0-3 3,2-7-5,8-9-9,5-10-11,7-9-10,5-11-5,3-13-2,3-12-1,3-13-1,5-15-4,6-15-5,7-15-5,5-17-6,4-5 2,0 7 11,0 7 10,0 5 10,0 2 7,0-3 4,0-3 3,0-3 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52"/>
    </inkml:context>
    <inkml:brush xml:id="br0">
      <inkml:brushProperty name="width" value="0.03761" units="cm"/>
      <inkml:brushProperty name="height" value="0.03761" units="cm"/>
      <inkml:brushProperty name="color" value="#00BFF3"/>
    </inkml:brush>
  </inkml:definitions>
  <inkml:trace contextRef="#ctx0" brushRef="#br0">65069 38335 584,'0'-50'-1,"0"-1"-2,0 1-3,0-1-3,4 9 9,5 15 19,7 16 20,6 15 20,7 15 5,5 13-10,7 12-8,7 13-9,2 11-6,1 9-5,-1 10-4,1 10-4,3 4-5,5 0-6,8 0-8,5 0-5,4 0-9,0 0-11,0 0-11,0 0-11,-5-7-1,-9-17 9,-10-15 7,-10-17 8,-7-8 1,-7-4-6,-6-3-8,-6-3-6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52"/>
    </inkml:context>
    <inkml:brush xml:id="br0">
      <inkml:brushProperty name="width" value="0.04097" units="cm"/>
      <inkml:brushProperty name="height" value="0.04097" units="cm"/>
      <inkml:brushProperty name="color" value="#00BFF3"/>
    </inkml:brush>
  </inkml:definitions>
  <inkml:trace contextRef="#ctx0" brushRef="#br0">72601 39498 536,'-25'-46'7,"-1"10"12,1 9 14,0 10 12,0 14 4,-1 18-6,1 20-5,0 19-7,1 11-4,4 2-3,2 5-3,4 2-2,-2 3-3,-6 4-1,-6 2 0,-7 4-1,-3 3-2,0 4 0,0 2-2,0 3-1,2 4-5,3 3-5,3 3-6,3 3-6,5-3-3,6-9 1,6-10 0,7-10 0,8-13-8,9-20-17,10-19-19,9-18-18,4-13-1,-4-7 14,-3-6 14,-3-6 15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53"/>
    </inkml:context>
    <inkml:brush xml:id="br0">
      <inkml:brushProperty name="width" value="0.04337" units="cm"/>
      <inkml:brushProperty name="height" value="0.04337" units="cm"/>
      <inkml:brushProperty name="color" value="#00BFF3"/>
    </inkml:brush>
  </inkml:definitions>
  <inkml:trace contextRef="#ctx0" brushRef="#br0">72955 40105 507,'-2'-46'2,"-3"9"4,-2 11 4,-4 8 3,-2 15 10,0 19 13,1 19 14,-1 18 14,0 11 1,1-1-13,-1 0-13,0 0-11,1 0-8,-1 0-2,1 1-3,-1-1-2,2-2-2,3-2-2,3-4 0,4-3-3,4-3-2,6-3-8,7-3-6,6-4-6,5-10-3,3-20-2,3-18 0,4-20-1,4-13 0,6-11 2,7-8 1,6-10 2,-2-5-1,-9 0 0,-9 0-1,-10 0-1,-8 4 2,-6 5 5,-7 7 5,-6 7 6,-4 4 3,-4 3 5,-3 3 3,-3 4 4,-3 4 2,-4 7-2,-2 6-1,-4 6-2,-3 5-2,-3 3-5,-3 3-5,-3 3-5,-2 6-7,0 5-7,0 7-8,0 6-8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53"/>
    </inkml:context>
    <inkml:brush xml:id="br0">
      <inkml:brushProperty name="width" value="0.03313" units="cm"/>
      <inkml:brushProperty name="height" value="0.03313" units="cm"/>
      <inkml:brushProperty name="color" value="#00BFF3"/>
    </inkml:brush>
  </inkml:definitions>
  <inkml:trace contextRef="#ctx0" brushRef="#br0">73814 39498 664,'27'-49'7,"3"3"13,3 4 15,4 2 13,-1 5 3,-3 7-7,-3 6-7,-3 6-8,1 5-6,7 3-5,6 3-4,6 4-5,6 1-9,2 0-10,3 0-13,4 0-10,-2 1-8,-6 4-3,-7 3-1,-6 3-4,-5 2 2,-2-1 4,-4 1 6,-3 0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39"/>
    </inkml:context>
    <inkml:brush xml:id="br0">
      <inkml:brushProperty name="width" value="0.03977" units="cm"/>
      <inkml:brushProperty name="height" value="0.03977" units="cm"/>
      <inkml:brushProperty name="color" value="#F2395B"/>
    </inkml:brush>
  </inkml:definitions>
  <inkml:trace contextRef="#ctx0" brushRef="#br0">73115 27947 553,'-58'29'0,"12"-5"0,10-5 1,11-5 1,6-3 2,1-1 5,1 0 6,1-2 5,7-1 4,14-2 5,13-2 3,15-2 5,7-3-3,4-4-8,2-4-8,4-4-9,-2 1-4,-6 3-2,-6 4-1,-6 4-2,-3 2-2,-1 0-3,-1 0-3,-1 0-3,-3 0-3,-3 2-2,-4 1-2,-4 0-2,-6 0-5,-5 0-8,-6-2-8,-5 0-9,-4 0 2,-2 3 12,0 4 12,-1 2 12,0 2 9,1 0 4,1-1 5,1 1 4,1-1 5,1 0 1,1-2 3,0-1 2,2 0 2,3 0 5,1 0 4,2 0 3,2-1 0,0 1-7,2 0-5,0 0-6,1 1-3,0 1-1,0 3-2,0 2-1,-1 1-1,-2 1-2,-2 1-2,-1 1-1,-2 0-1,2-3-2,1-1-1,0-2-1,5-7-4,8-8-9,8-11-9,7-9-8,4-5-1,-1 1 6,-1 1 5,-1 1 7,0 2 4,1 3 2,1 3 3,0 2 1,-1 4 3,-5 3 3,-5 2 1,-4 4 3,-5 3 3,-3 6 4,-2 4 4,-3 5 4,-4 2-1,-2-1-5,-3-1-5,-3 0-4,-2-2-5,2-1-3,1-1-3,1-1-3,-1-1-1,0 0 0,-1-2 1,-1-1 1,0-1-1,1-2-1,0-2-2,2-2-1,2-2 1,2-2 1,4-2 4,3-2 1,2-3 2,2-3-1,2-5-1,1-3 0,3-2 0,2 1 1,2 1 0,1 1 0,1 1 1,-2 2 1,-3 3 1,-1 1 1,-2 2 0,-4 1-1,-3 0-1,-2 2 1,-3 1-1,-2 2 0,-2 2 0,-1 2 1,-1 1-1,0 0 0,2 0-2,1 0-1,0-2 0,0-3 1,0-5 0,0-4 0,2-2-1,1 1 0,2-1-2,2 1 0,1-1 0,2 0 4,0 1 3,2-1 3,-1 2 3,1 2 0,0 4 2,0 3 0,1 1 4,0 2 3,1 0 3,2 2 5,0 0 1,-1 0-3,1 0-1,0 0-2,0 1-2,0 2-2,-1 2-2,1 2-1,-1 2-1,0 5-3,-2 4-1,0 3-1,-2 4-2,-1 1-2,0 2-1,-1 3-1,-3 0-1,-2 2 0,-4 1 1,-2 1 0,-2-1-2,-2-2-2,0-2-3,-1-1-2,1-4-2,1-3 2,2-5 0,2-3 2,3-5-1,2-4 1,4-6 0,3-4-1,1-3 2,3 0 3,2 1 3,2-1 3,0 0 1,1 2 1,0 1 0,0 0 1,-2 3 0,-1 4 0,-2 4 2,-2 4 1,-4 3-1,-4 3-1,-5 3 0,-5 3-2,-3 1-1,0-1-2,1-1-2,-1-1-2,0-1-1,1-3 0,-1-1-1,1-2 0,-1-2-1,0-1-1,1 0-2,-1-2-1,1-1 1,2-2 4,3-3 2,1 0 4,3-2 7,4 0 13,4 0 11,4 0 12,2 0 2,2 0-8,0 0-7,1 0-9,4 0-3,5 0-2,6 0-2,7 0 0,3-2-7,0 0-13,2-3-11,1-2-12,-1 0-5,0 0-1,-2 2 0,0 1 0,-2-1 0,-1 0 0,-3-2-1,-2 0 0,-3-1 3,-5 0 6,-5 1 6,-4-1 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23"/>
    </inkml:context>
    <inkml:brush xml:id="br0">
      <inkml:brushProperty name="width" value="0.05617" units="cm"/>
      <inkml:brushProperty name="height" value="0.05617" units="cm"/>
      <inkml:brushProperty name="color" value="#F2395B"/>
    </inkml:brush>
  </inkml:definitions>
  <inkml:trace contextRef="#ctx0" brushRef="#br0">68105 54100 391,'8'7'2,"2"-2"4,0-3 3,1 0 5,3 0 7,4 3 13,3 5 12,5 4 12,-2 3-2,-6 1-15,-5 3-15,-6 1-15,-5 2-13,-2 1-8,-3 1-10,-4 1-9,-3 0-3,-3 1 2,-5-1 4,-3 1 2,-4-3 0,-3-2-2,-3-2-3,-3-4-1,1-3 0,6-3 5,3-3 5,7-2 5,1-3 5,2 0 3,1-2 5,1 0 4,3-3 8,8-2 9,6-4 11,8-2 10,3-1 2,3 1-5,1 0-6,3 2-5,0 1-3,1 0-3,-1 2-1,1 1-3,-2 0 0,-1 4-1,-3 0 0,-1 4 0,-3 0 0,-1 3 0,-2 2-2,-2 2 0,-2 0-1,0 1 0,-2 0-2,0 0 1,-4 1-2,-5 3-2,-4 3-2,-5 3-2,-4 2-3,-1-1-3,-3 1-3,-1-1-4,-3 1-3,-1-1-1,-3 1-1,-1-1-3,-1-1 1,1-1-1,2-2 0,0-3 1,2-2-1,3-4 1,3-4 1,3-4 0,4-5-3,6-4-6,6-5-5,6-5-6,5-2 0,3 0 7,5 2 6,4 1 7,1 1 7,1 1 4,-1 1 5,1 0 5,-1 3 6,2 3 6,1 2 6,1 4 7,1 0 2,-1 0 1,0-2 1,1 0 0,-1 0-1,1 0-3,-1 2-4,0 0-3,-1 1-3,-3-2-4,-3 0-3,-2-2-3,-8 4-7,-11 6-13,-10 7-11,-11 8-11,-6 1-4,-1 0 5,-1-1 5,0 0 5,-1-3 5,1-1 4,1-3 3,1-1 5,3-1 3,3 0 4,4-1 4,5 1 4,2-1 1,0-2 1,2-2-1,1-2 0,3-3-3,8-1-2,6-2-5,7-1-3,4-3-3,1-2-1,1-2-3,1-2-1,-1 0-1,-3 3 1,-3 1-1,-2 2 2,-3 4 3,-3 8 8,-1 6 7,-2 7 9,-3 3 2,-2-1 0,-3-1 0,-4-1-2,0-1 0,-1-1-1,0-1-2,0 0-1,4-7-6,8-11-11,8-10-11,7-11-11,5-5-5,-1 1 2,1 1 3,-1 1 2,0 1 3,-1 1 3,-1 1 2,-1 1 4,-2 2 5,-2 5 8,-4 3 8,-3 4 8,-1 4 10,0 2 9,0 4 10,0 2 10,-2 4 2,-1 6-5,-2 4-5,-2 5-5,2-4-21,6-13-39,5-13-39,7-12-37,1-7-11,-1-3 18,-3-1 19,-1-2 17,-2 0 13,-2 3 8,-3 3 7,-1 3 8,-1 3 6,-2 3 7,-1 2 7,0 4 5,-2 4 11,-1 4 13,0 6 13,-1 4 14,-1 3-1,0 1-14,0 2-14,0 0-14,0 1-17,0-1-17,0 1-19,0 0-18,0-5-9,0-9 2,0-8 0,0-9 2,0-5 5,0 1 9,0-1 11,0 0 9,0 2 6,0 3 4,0 3 3,0 3 3,0 1 2,0 0 1,0 0 0,0 0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53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75229 38335 476,'-23'-42'8,"2"15"13,4 16 16,3 16 13,1 14 6,0 12-5,1 13-4,-1 13-5,2 8-5,3 3-5,4 3-5,2 3-6,2 2-4,0 0-1,0 0-2,0 0-3,0-4-1,0-5-1,0-7-2,0-7-1,1-4-2,4-3-3,3-3-4,3-4-3,2-1-2,-1 0-1,1 0-1,0 0-1,-4 1-4,-6 4-7,-6 3-7,-6 3-7,-12 0-1,-15-3 3,-16-4 5,-16-2 4,-13-1 1,-9 4 1,-9 3-1,-10 3-1,1 0-1,13-4 0,14-2-2,11-3-2,11-7 2,10-10 1,10-8 4,9-11 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26:53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75179 38891 704,'3'-47'0,"6"6"0,7 6 0,6 7 0,7 3 7,5-1 15,8 1 16,5 0 14,7-1 3,6 1-12,6 0-11,7 0-10,1 3-9,-3 6-4,-3 6-7,-3 7-4,-7 3-14,-9 0-21,-9 0-21,-10 0-23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0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76695 42986 615,'26'-18'92,"-1"17"-19,0 15-20,0 16-18,1 6-11,-1-2-2,0-4-2,1-4-2,-1 1-3,0 3-2,1 4-4,-1 2-3,0 2-3,0 0-2,1 0-1,-1-1-2,0 5-3,0 5-4,1 7-5,-1 6-3,-1-2-3,-4-9-3,-3-9-3,-2-10-1,-1-7-7,3-2-9,4-4-9,2-3-10,3-4 2,-1-7 14,0-6 13,1-7 13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1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78566 42834 508,'18'-20'8,"-11"9"19,-14 9 17,-11 10 17,-8 5 2,1-1-16,0 1-15,0-1-15,-6 6-8,-8 9-2,-10 9 0,-9 10-1,-7 4-3,-3 1-6,-3-1-5,-3 1-6,-1 1-2,4 3-1,3 4 0,4 2 1,2 0 0,4-8 3,2-5 3,4-7 3,3-5 2,3-3 0,4-3 1,2-3 1,5-8 4,7-13 8,6-12 8,6-13 9,5 2 3,3 15 0,3 16 1,4 16 0,1 11-1,0 7-4,0 5-3,0 8-3,0 0-4,0-2-3,0-4-3,0-3-4,-2-3-1,-3-3-2,-2-4-1,-5-2-1,1-1 0,4 4 0,2 3-1,3 3 1,1 5-2,-4 6-1,-3 6-1,-3 7-1,-2 6-2,1 6-2,-1 6-1,1 7-2,-3 8-3,-2 10-7,-4 8-7,-2 11-5,-1 4-6,4 0-4,2 0-3,4 0-4,1-15 0,1-27 5,-1-29 5,0-29 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2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78818 43643 574,'73'-24'53,"-7"4"-9,-6 2-9,-6 4-9,-2 0-6,4-3-1,2-4-2,4-3-2,-1 1-4,-2 2-8,-4 4-7,-3 2-8,-8 1-8,-12-3-10,-13-4-10,-13-2-10,-8-4-1,-2-3 10,-4-3 8,-3-4 10,-3-1 6,-4 0 3,-2 1 5,-4-1 3,-1 1 2,-1 4 0,1 3-1,0 3 1,-2 5 3,-3 6 7,-3 7 9,-3 6 8,-4 6 5,-3 6 2,-2 7 3,-4 6 3,0 7 0,3 5-3,3 8-2,4 5-3,2 5-3,4 3-3,3 4-2,3 2-3,4 3-2,2-1-2,4 0-1,2 0-2,5 0-1,2 1-2,3-1-2,3 0-2,2-3 0,0-6-1,0-7-1,0-6 0,2-3 0,3 0-1,3 0 0,2 0 0,5-4-1,2-5 2,4-7 0,2-6 1,9-4-4,12 1-9,13 0-8,13-1-9,1-1-2,-10-3 6,-9-3 5,-9-3 5,-7-2 5,-3 0 2,-3 0 3,-3 0 2,-9 9 4,-17 20 4,-15 18 6,-16 19 4,-9 7 1,-4-7-4,-3-6-3,-3-6-4,-8-2-1,-12 3 0,-13 4-1,-13 2 1,-1-1 0,9-6-1,9-6-1,10-7 0,7-5-1,2-3 0,4-3 0,3-3 0,25-6 3,48-10 7,47-10 7,47-9 6,27-3 0,6 3-6,7 4-5,6 2-6,1 2-8,-8 0-11,-5 0-11,-7 0-11,-5 2-8,-2 2-5,-4 4-3,-3 3-5,-15 2 0,-24 0 4,-26-1 5,-25 1 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5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84379 42834 539,'-22'-17'53,"6"15"-1,6 16 1,7 16 0,3 10-5,0 3-8,0 2-7,0 4-9,0 4-6,0 2-1,0 3-2,0 4-2,-2 4-1,-2 7-2,-4 6-2,-3 6-1,-2 4-2,1-1-6,-1 1-4,0-1-4,1-3-7,-1-6-8,0-6-8,1-7-8,1-6-3,3-6 2,3-7 2,3-6 3,4-15-1,3-26-3,3-26-3,3-24-2,0-16 3,-3-7 9,-4-6 9,-2-6 10,-2 1 6,0 10 1,0 9 3,0 10 1,0 6 1,0 3 1,0 3 0,0 4 0,0 2 4,0 4 7,0 3 5,0 3 7,3 5 5,7 6 2,5 7 2,7 6 3,7 3 0,6 0-3,6 0-2,6 0-3,4-2-3,-1-3-4,1-2-3,-1-5-4,-1 1-4,-3 4-3,-3 2-3,-4 3-4,-1 2-5,0 0-6,0 0-8,0 0-7,-3-3-5,-7-6-4,-6-7-5,-6-6-5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5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85137 42683 476,'0'-86'18,"0"33"15,0 30 16,0 33 17,-2 23 2,-3 16-9,-2 16-10,-5 15-10,0 9-7,-1-1-4,1 1-5,-1-1-4,-1 5-4,-4 10-3,-2 9-4,-4 10-3,-1 11-5,0 12-10,-1 13-8,1 12-9,3 1-7,6-13-4,7-13-4,5-12-5,4-13 1,0-13 4,0-12 5,0-13 5,2-12 0,3-13-2,3-13-2,3-12-4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6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86299 42430 529,'-1'-38'8,"-4"25"18,-3 26 16,-3 25 18,-5 17 2,-6 10-8,-6 9-11,-7 10-9,-4 4-6,-4 1-5,-3-1-4,-3 1-3,-3 2-3,-3 7-1,-4 6-1,-2 7-1,-1 3-3,4 0-5,2-1-3,4 1-6,6-5-6,10-10-6,9-8-9,10-11-6,10-18-10,14-29-11,12-28-12,12-29-11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6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86400 42581 435,'0'-47'1,"0"6"4,1 6 3,-2 7 3,5 9 8,5 13 14,7 12 13,6 13 12,2 11 4,-4 9-9,-2 10-7,-4 10-8,-3 5-6,-3 4-3,-4 3-4,-2 4-4,-2 2-2,0 4-3,0 2-2,0 4-2,0 3-3,0 4-4,0 2-2,0 3-4,0 2-4,0 1-3,0-1-5,0 0-3,0-5-6,0-9-6,0-10-7,0-9-6,0-8-3,0-6 0,0-7 1,0-5 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6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85844 43441 573,'-63'-26'37,"25"1"9,26 0 8,24 0 8,18 3-1,10 6-12,9 6-12,9 7-11,7 3-9,3 0-2,3 0-3,3 0-4,1 2-5,-4 2-10,-3 4-7,-4 3-9,-2 0-13,-4-3-16,-3-3-17,-2-3-16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23"/>
    </inkml:context>
    <inkml:brush xml:id="br0">
      <inkml:brushProperty name="width" value="0.07048" units="cm"/>
      <inkml:brushProperty name="height" value="0.07048" units="cm"/>
      <inkml:brushProperty name="color" value="#F2395B"/>
    </inkml:brush>
  </inkml:definitions>
  <inkml:trace contextRef="#ctx0" brushRef="#br0">70900 53952 312,'7'-21'20,"-1"3"1,0 4 0,-2 5 2,-1 4 7,0 8 16,-2 6 16,0 7 16,-2 5 1,0 3-14,-2 3-14,0 3-13,0 3-9,0 6-3,2 5-5,1 4-5,-1 6-1,-1 6-3,0 5-1,-1 7-1,-1 4-2,2 5-4,0 2-3,2 6-2,0 3-6,2 4-8,0 3-8,2 5-8,0 3-1,1 3 4,2 3 4,0 4 5,0-10-1,-2-19-5,-3-19-6,0-20-5,-2-11-8,0-2-10,0-2-10,0-1-9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6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87513 42278 638,'-49'-3'0,"3"-6"-1,3-7-2,4-6 0,5-4 7,11 1 15,9 0 15,9 0 15,10 1 4,9 3-6,10 4-6,9 3-7,8 1-6,6 0-5,7 1-5,6-1-5,4 2-7,4 3-12,3 3-10,4 4-10,1 1-5,-1 0 5,1 0 4,0 0 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7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88524 42834 626,'48'0'113,"-2"0"-26,-3 0-26,-4 0-27,6-1-13,11-4-3,14-3-3,12-3-2,5 0-5,-3 3-4,-4 3-7,-2 4-4,-6 1-6,-5 0-5,-7 0-5,-7 0-5,-7 3-3,-9 6-1,-11 7 0,-8 6-1,-10 3 1,-10 1 1,-9-1 0,-10 0 2,-4-1 2,0-3 2,0-4 2,-1-3 2,1-1 3,0-1 2,-1 1 3,1 0 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8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88220 43390 664,'-47'22'5,"6"-6"9,6-6 9,6-7 9,11-3 4,11 0-2,14 0-2,11 0-3,17 0-1,19 0-2,19 0-3,18 0-1,13 0-4,7 0-8,6 0-7,6 0-6,-1 0-3,-10 0 3,-9 0 3,-10 0 4,-8 1-9,-6 4-18,-6 3-20,-7 3-18,-7-1-7,-11-7 7,-8-6 8,-10-7 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8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92011 41975 464,'-68'-68'0,"16"16"0,16 16 0,15 15 0,7 8 4,-3 1 11,-4-1 9,-3 0 11,-2 10 5,-4 19 5,-4 19 4,-2 19 4,-3 12-3,-4 7-8,-3 5-7,-3 8-10,-3 5-4,-3 7-1,-3 7-2,-4 5-2,-1 5-2,-1 4-2,1 3-3,0 2-3,0 6-3,0 6-6,-1 6-5,1 6-5,3-1-5,6-9-8,7-10-6,6-10-8,8-14-2,9-18 1,10-20 0,9-19 1,10-15 1,9-13 0,10-13 2,9-12 0,3-8 3,-2-4 2,-5-2 4,-2-4 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8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91708 42228 438,'0'-71'0,"0"9"0,0 10 0,0 9 0,1 7 8,4 3 13,3 3 14,3 3 15,3 9 3,4 17-4,2 15-5,4 16-5,0 14-5,-4 13-4,-2 13-4,-4 12-4,-3 9-2,-3 7-1,-4 7-1,-2 5-1,-4 5-1,-2 4-1,-4 3-2,-3 2-2,-3 1-1,-4-3-4,-2-4-2,-4-2-3,0-3-2,4 1-2,2 0-3,4 0-2,0-7-5,-3-12-6,-4-13-8,-3-13-6,-6-26-11,-9-41-15,-10-42-15,-9-40-15,-6-20 1,1 4 21,0 2 18,0 4 20,0 7 12,-1 8 6,1 11 5,0 8 5,6 11 1,13 8 0,12 10-2,13 10-1,8 3 5,3-4 11,4-2 11,2-4 11,9-3 6,11-3-2,14-3-1,12-3-1,11 1-2,10 7-5,10 6-4,8 6-3,4 3-5,-3 0-4,-4 1-3,-2-1-5,-6 2-5,-5 3-5,-7 4-5,-7 2-5,-5 4-7,-7 2-6,-6 4-8,-7 3-6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9"/>
    </inkml:context>
    <inkml:brush xml:id="br0">
      <inkml:brushProperty name="width" value="0.0368" units="cm"/>
      <inkml:brushProperty name="height" value="0.0368" units="cm"/>
      <inkml:brushProperty name="color" value="#F2395B"/>
    </inkml:brush>
  </inkml:definitions>
  <inkml:trace contextRef="#ctx0" brushRef="#br0">92719 41621 597,'25'-71'0,"0"9"0,1 10 0,-1 10 0,2 5 7,3 4 12,3 3 14,3 3 12,4 5 5,2 6-4,5 7-5,1 6-3,0 7-5,-7 11-6,-7 8-6,-5 10-5,-7 12-5,-6 12-3,-7 12-3,-6 13-2,-12 8-4,-19 3 0,-20 4-2,-18 2-1,-10-1-1,0-6-1,0-7-1,1-6 0,4-6-1,9-7 2,10-6 1,9-6 1,8-5 1,7-3 2,6-4 1,6-2 1,16-7 3,25-9 4,26-10 2,25-9 4,9-7-2,-6-3-7,-6-3-7,-7-3-8,-7-3-11,-11-3-17,-8-4-17,-10-2-16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2:59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93275 42025 558,'24'-45'0,"-4"8"0,-3 10 0,-2 10 0,2 4 10,10 1 19,9-1 20,10 1 19,9 0 5,10 5-12,9 2-12,10 3-10,4 2-11,1 0-8,0 0-8,-1 0-8,-3 2-9,-6 3-7,-6 2-7,-7 5-8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1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75128 47889 582,'0'-62'15,"0"29"12,0 28 13,0 29 12,0 19 2,0 9-8,0 10-9,0 9-9,-1 4-5,-4 1-3,-3 0-1,-3 0-3,-3 8-3,-4 15-2,-2 16-3,-4 17-2,1 5-3,2-3-4,4-3-2,2-3-4,3 8-1,-1 19 1,1 19 0,-1 18 0,2-4-6,3-28-14,3-29-13,4-28-13,2-23-5,4-15 5,3-16 5,3-16 5,5-11 5,6-6 5,6-6 5,7-7 5,0-6 4,-7-7 5,-6-6 3,-6-6 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2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76291 48394 620,'20'-25'3,"-8"0"8,-11 0 8,-9-1 7,-8 7 3,-6 13 0,-6 12-1,-7 13 0,-4 10-3,-4 6-5,-3 6-4,-3 6-6,-3 5-3,-3 3-1,-3 4-2,-4 2-1,-3 3-2,-3-1-1,-3 0-1,-3 0-3,0-1 1,3-4 1,2-2 2,5-4 1,2-5 1,4-6 2,2-6 1,4-7 1,15 1 3,24 5 3,25 8 4,26 5 3,15 2-1,2-3-4,3-4-4,4-2-4,3-2-3,2 0-4,4 0-4,4-1-2,-1 0-4,-3-4-5,-3-3-5,-3-3-4,-3-5-4,-4-6-1,-3-7-1,-3-6-2,0-9-1,4-13-3,2-12-2,4-14-2,-4-1 3,-9 10 5,-9 9 6,-10 10 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2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76948 48748 527,'-3'-39'35,"-7"21"-1,-5 23 1,-7 22-1,-7 14-3,-6 6-5,-6 7-7,-6 6-5,-2 3-5,3 1-1,3-1-2,4 0-2,1-1 0,0-4 0,0-3 1,0-3 0,8-3 0,16-3-1,16-3-2,15-4 0,13-6-2,10-9 0,8-10 0,11-9-2,4-6 1,0-4-1,0-3 0,1-3 0,-7 5-1,-13 12-1,-12 13-1,-14 12-2,-13 12 1,-16 9 1,-16 10 1,-15 9 2,-11 2 0,-2-7 1,-3-6 0,-4-6 0,0-5 0,4-4 0,3-2 0,3-4 0,4-4 1,7-6 2,6-7 1,7-6 2,15-12 1,26-15 0,25-16 0,25-15 1,13-9-2,0 1-5,-1-1-5,1 1-4,-1-3-3,-4-2-1,-4-3-2,-2-4-1,-5 2 0,-6 6 1,-7 7 2,-6 6 1,-6 3 0,-6 0 0,-7 0 0,-6 0 0,-9 15 11,-8 27 22,-10 30 22,-10 27 22,-1 13 4,7-3-12,5-3-13,7-3-13,1 14-9,-3 32-8,-2 31-6,-5 32-7,0 6-5,-1-19-6,1-19-4,-1-19-5,-1 2-3,-4 22-1,-2 22-1,-4 22-1,1 3 0,2-15 0,4-17 1,2-15 1,4-19-2,3-22-3,4-22-3,2-22-3,2-15-2,0-6 1,0-6 0,0-7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75250 57762 999,'0'-20'0,"2"7"0,0 7 0,1 7 0,2 2-6,0 1-12,1 0-12,1 0-12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3"/>
    </inkml:context>
    <inkml:brush xml:id="br0">
      <inkml:brushProperty name="width" value="0.03436" units="cm"/>
      <inkml:brushProperty name="height" value="0.03436" units="cm"/>
      <inkml:brushProperty name="color" value="#F2395B"/>
    </inkml:brush>
  </inkml:definitions>
  <inkml:trace contextRef="#ctx0" brushRef="#br0">77403 49506 640,'3'-72'3,"7"5"5,6 7 6,6 7 6,6 5 2,7 7 1,6 7-1,6 5 0,4 7 0,-1 6 1,1 7 0,-1 6 1,-2 6-1,-7 6-3,-6 7-3,-7 6-3,-6 8-2,-6 10-1,-6 9-1,-7 9-2,-7 10-1,-5 9-2,-7 10-2,-6 10-2,-8 0-1,-9-5 1,-10-7-1,-10-6 1,-6-3-5,-2 0-11,-5 0-10,-2 0-12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4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79021 48597 636,'74'0'114,"-3"0"-24,-3 0-25,-3 0-24,-4 0-17,-2 0-7,-4 0-7,-3 0-7,-3 0-7,-3 0-5,-3 0-4,-4 0-6,-4 6-8,-7 13-13,-6 12-12,-6 14-13,-8 1 0,-10-10 12,-9-9 13,-9-10 13,-4-4 7,3-1 3,4 1 1,3 0 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4"/>
    </inkml:context>
    <inkml:brush xml:id="br0">
      <inkml:brushProperty name="width" value="0.03129" units="cm"/>
      <inkml:brushProperty name="height" value="0.03129" units="cm"/>
      <inkml:brushProperty name="color" value="#F2395B"/>
    </inkml:brush>
  </inkml:definitions>
  <inkml:trace contextRef="#ctx0" brushRef="#br0">78869 49456 703,'-35'0'8,"32"0"18,31 0 17,32 0 17,18 0 2,2 0-16,4 0-15,3 0-14,-2 0-14,-6 0-9,-6 0-12,-7 0-10,-6 1-3,-6 4 2,-7 3 4,-6 3 2,-4 2-2,-4-1-8,-3 1-8,-3 0-8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5"/>
    </inkml:context>
    <inkml:brush xml:id="br0">
      <inkml:brushProperty name="width" value="0.0447" units="cm"/>
      <inkml:brushProperty name="height" value="0.0447" units="cm"/>
      <inkml:brushProperty name="color" value="#F2395B"/>
    </inkml:brush>
  </inkml:definitions>
  <inkml:trace contextRef="#ctx0" brushRef="#br0">82660 47586 492,'-6'-43'26,"-13"16"8,-13 16 8,-12 16 9,-7 7-2,1 1-9,-1 0-10,1-1-10,-1 3-5,1 2-2,-1 4-3,0 2-1,-1 2-1,-3 1 0,-3-1 1,-4 0-1,0 4 1,4 5 1,3 8 0,3 5 0,2 5 0,5 3 0,2 4-2,4 2 0,2 4-1,4 3 1,3 3-1,3 3 1,2 2-2,0 0 0,0 0-1,-1 0-2,4 0 0,6-1 0,7 1-1,6 0-1,4 0 0,4 0-1,3-1-1,3 1-1,5-5-1,6-9 0,6-10-1,7-9-1,6-10-2,6-9-4,7-10-5,6-9-5,5-9-2,3-5-1,3-7-1,3-6-2,2-8 0,0-9 1,0-10-1,-1-10 1,-2-4 2,-7 0 2,-6 0 4,-6-1 2,-6 3 4,-7 2 2,-7 4 3,-5 3 2,-5 5 2,-4 5 3,-3 8 3,-2 5 2,-9 7 4,-12 6 6,-13 7 6,-13 6 5,-6 6 2,0 6-3,0 7-2,1 6-3,-1 7-2,0 5 0,0 8-1,0 5 1,0 5-2,0 3-1,0 4-2,0 2-2,2 1-1,3-4 0,3-2-2,3-4 1,5-3-2,6-3-1,6-4-1,7-2-1,9-7-6,13-9-9,13-10-8,12-9-11,7-12-2,0-12 2,-1-12 1,1-14 3,-2-5 2,-4-1 0,-2 1 2,-3-1 0,-6 2 3,-5 3 3,-7 4 4,-7 2 3,0 14 12,2 21 18,4 22 18,2 23 18,3 13 4,-1 7-11,0 7-12,0 5-12,1-1-7,-1-9-2,0-10-4,1-9-3,4-7-7,9-3-11,10-3-12,10-3-11,2-11-7,-2-19-4,-4-19-3,-3-19-4,-6-7-3,-10 7-1,-9 6-2,-10 7-1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5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83519 47434 599,'5'-98'4,"9"6"10,10 7 10,9 6 9,8 11 4,6 16-1,7 16-2,6 15-1,0 12-2,-6 6-5,-7 6-2,-5 6-5,-9 7-2,-10 6-2,-8 7-3,-11 5-2,-7 11-1,-6 11-3,-7 14-1,-6 12-1,-8 3-2,-10-6 0,-9-6 0,-9-7 0,-2-4-5,6-4-8,7-2-8,6-4-8,4-6-3,4-10 5,3-9 3,3-10 4,13-4 6,22-1 9,22 1 10,22 0 9,10-4 1,-4-6-6,-3-6-6,-2-6-7,-6-4-6,-6 0-6,-6 1-7,-7-1-5,-2 2-6,-1 3-6,0 4-5,0 2-6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6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84025 47434 729,'28'-44'79,"7"12"-17,6 13-19,6 13-18,6 4-10,2-2-4,3-4-4,4-3-3,-1 0-1,-2 3 1,-4 3 2,-3 3 2,-4 2-5,-7 0-11,-7 0-13,-5 0-11,-4 0-9,0 0-7,1 0-4,-1 0-7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06"/>
    </inkml:context>
    <inkml:brush xml:id="br0">
      <inkml:brushProperty name="width" value="0.0379" units="cm"/>
      <inkml:brushProperty name="height" value="0.0379" units="cm"/>
      <inkml:brushProperty name="color" value="#F2395B"/>
    </inkml:brush>
  </inkml:definitions>
  <inkml:trace contextRef="#ctx0" brushRef="#br0">84732 46423 580,'-46'-2'4,"10"-2"8,9-4 7,10-3 9,6 11 6,3 25 7,3 26 6,4 24 6,1 14-1,0-1-9,0 1-9,0-1-9,0 5-9,0 10-6,0 9-9,0 10-6,-2 3-5,-2-4-3,-5-2-3,-1-4-2,-3-11-11,0-18-18,1-20-17,-1-19-19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3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86097 48496 617,'26'25'138,"-1"0"-36,0 0-34,0 1-34,1-1-19,-1 0-4,0 0-2,0 1-4,-3-9-13,-6-15-24,-6-17-25,-7-15-24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3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87967 47333 532,'21'-24'5,"-10"4"8,-10 2 10,-8 4 8,-8 9 5,-2 16 1,-3 16 1,-4 16 1,-2 7-3,1 1-3,0 0-6,0-1-3,-2 2-4,-3 4-1,-3 2-1,-4 4-3,-1 2-1,1 4-2,-1 3-2,0 4-2,-2 2-3,-2 4-1,-4 2-4,-3 4-1,-2 2-3,1-1-3,-1 1-3,1-1-3,2 0-1,7 1 2,6-1 0,7 1 1,6-7-2,6-13-9,7-12-7,6-12-8,6-15-6,6-16-5,7-16-6,6-15-5,4-18 3,-1-19 12,0-18 10,0-20 12,-1 0 7,-4 20 3,-2 18 3,-4 19 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4"/>
    </inkml:context>
    <inkml:brush xml:id="br0">
      <inkml:brushProperty name="width" value="0.04901" units="cm"/>
      <inkml:brushProperty name="height" value="0.04901" units="cm"/>
      <inkml:brushProperty name="color" value="#F2395B"/>
    </inkml:brush>
  </inkml:definitions>
  <inkml:trace contextRef="#ctx0" brushRef="#br0">88068 47333 448,'23'-70'0,"-8"14"0,-5 11 0,-7 14 0,-3 5 6,0 1 12,0 0 12,0 0 11,0 6 4,0 12-7,0 14-5,0 12-6,0 11-4,0 9 0,0 10 0,0 10-1,0 4-1,0 0 0,0 0-2,0 0-1,0 2-1,0 3-1,0 3-1,0 3 0,0 4-1,0 2-1,0 4 0,0 3 0,0 1-3,0 1-3,0-1-3,0 1-4,0-2 0,0-4 1,0-2 1,0-4 1,3-3-2,7-2-9,6-5-7,6-2-8,0-3-3,-6-4-1,-7-2 1,-6-4-1,-3-3-3,0-3-7,0-4-8,0-2-7,-3-7 0,-6-9 5,-7-10 6,-6-10 7,-5-8 3,-3-10 3,-3-10 3,-4-9 2,-2-10 4,-4-9 4,-3-10 5,-3-9 3,-1-1 4,-1 5 0,1 7 0,-1 6 2,4 9 0,6 8 1,6 10-1,7 10 1,2 3 2,1-4 2,0-2 4,-1-4 3,4-1 3,6 0 2,7-1 2,6 1 3,3 0 1,0 0-1,0-1 0,0 1-1,5 3 1,9 6 0,9 7 0,11 6 1,5 1-1,4-3-2,3-3-2,3-3-3,4 0-3,7 3-4,7 4-4,5 2-4,1 2-2,-7 0 1,-6 0 2,-6 0 1,-3 0-7,-1 0-13,1 0-13,-1 0-15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1"/>
    </inkml:context>
    <inkml:brush xml:id="br0">
      <inkml:brushProperty name="width" value="0.05249" units="cm"/>
      <inkml:brushProperty name="height" value="0.05249" units="cm"/>
      <inkml:brushProperty name="color" value="#F2395B"/>
    </inkml:brush>
  </inkml:definitions>
  <inkml:trace contextRef="#ctx0" brushRef="#br0">18008 15981 419,'-35'-7'-1,"8"1"0,7 0 0,8 2-2,4 0 3,1 2 6,-1 0 6,0 2 6,2 0 8,4 0 13,4 0 12,4 0 13,2 0-2,1 2-12,2 0-14,0 2-13,1 0-9,1 2-3,2 0-4,0 1-4,1 1-2,-1 0-1,1 0 0,0 0-2,-1-1 0,1-1 1,0-1-1,-1 0 1,1-2 1,2 0-1,0-2 1,1 0 0,1-3 0,1-2 0,1-4 0,1-2 0,1-1 0,1 1 1,1 0-1,1 2 1,0 1 0,1 2-1,-1 3 1,1 1 0,-2 1 1,0 2 0,-1 0 0,0 1 1,-3 2 0,0 0-1,-1 1 0,0 2 0,-2-1 0,-1-1 1,-1 0 0,-1-2 2,1-1-1,1 0 1,3-1 0,2-2 0,0-1 0,1-2 0,-1-2-1,1-1 0,-1-1 1,-1 2-1,-1 2 0,-1 2-1,-1 1 1,1 0 0,0 0-1,-1 0 1,1 0-1,0 2 0,-1 0-1,1 2-1,-1-1 1,-1-1-1,-1 0 0,-1-1 0,1-2 0,1-1 0,3 0-1,2-1 0,0-1-1,-2 0 0,0 0-1,0 0 0,-2 1 0,1 0 0,-1 2 0,1 0 1,-1 3 0,-3 2 0,-1 3 0,-2 4 1,-1 0 0,-1-1 1,1-1 1,0 0 0,1-1 1,1-1-1,3 1 0,2 0 0,1-2-1,3-2 0,1-4 1,3-2-1,1-3 0,2 0-4,3-1-1,1-2-3,0 1-1,-1 1 1,-3 0 2,-1 2 0,-3 1 2,0 2-1,-1 2 1,-1 2 1,-1 1-1,-3 2 1,-1 0 1,-2 1-1,-1 1 3,3 0 3,2 0 2,1 0 4,2-2 1,-1-3-2,1-2-2,-1-4-3,1-1 0,1-2-2,1 0 0,1-1-1,1 0 0,1 2 0,1 2 1,1 2-1,-1 1 1,-2-2-1,-1 0 0,-3-1 1,0-1-1,-1 2 1,1 0 0,-1 2 0,0 0 1,-1 0-1,-1 0 1,0 0-1,-1-1 0,1 0 1,1-2-1,1 0-1,1-1 1,1 0 0,1 0-1,1 0 0,-1 0 0,0 1 0,0-2 0,-2 2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4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88726 47131 668,'-1'-48'0,"2"7"0,-1 7 0,0 5 0,3 5 5,6 4 8,7 2 11,6 4 8,7 3 5,5 3-2,7 4-2,7 2 0,1 4-4,-3 2-6,-4 4-6,-2 3-5,-6 7-3,-5 8-1,-7 11-2,-6 9-1,-8 6 0,-10 3-2,-9 3-1,-9 4-2,-12 3 0,-12 3-3,-13 3-3,-13 3-1,-4-3-2,3-9 2,3-10 0,3-9 0,7-7 1,9-3 2,9-3 2,11-3 1,13-5 3,19-6 1,19-7 3,19-6 3,13-6-1,6-6-4,6-7-4,7-6-3,0-3-4,-7-1-4,-6 1-5,-6 0-4,-6 3-4,-2 6-6,-3 6-4,-4 7-5,-2 3-3,-4 0 1,-3 0 1,-3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4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89383 47131 740,'1'-49'0,"4"3"0,3 3 0,3 4 0,8 2 7,13 4 14,12 3 14,13 3 13,4 4 2,-2 2-10,-4 4-10,-3 3-11,0 3-9,3 3-12,4 3-9,3 3-12,-4 2-8,-9 0-9,-9 0-8,-11 0-8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7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90697 48142 599,'-19'-48'8,"13"7"15,12 6 16,13 7 16,14 4 4,16 4-9,16 2-8,16 4-8,9 2-6,3-1-6,3 0-5,4 1-5,-3-1-5,-5 0-3,-7 1-4,-6-1-3,-8 2-4,-9 3-7,-10 3-6,-9 4-5,-7 4-9,-3 6-11,-3 7-12,-3 6-12,-8 2 1,-13-3 14,-12-4 12,-13-3 13,-4-1 8,2-1 4,4 1 5,2 0 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7"/>
    </inkml:context>
    <inkml:brush xml:id="br0">
      <inkml:brushProperty name="width" value="0.03237" units="cm"/>
      <inkml:brushProperty name="height" value="0.03237" units="cm"/>
      <inkml:brushProperty name="color" value="#F2395B"/>
    </inkml:brush>
  </inkml:definitions>
  <inkml:trace contextRef="#ctx0" brushRef="#br0">90596 48496 679,'-58'22'8,"34"-7"16,35-5 16,35-7 17,18-3 1,4 0-12,4 0-11,2 0-13,2 2-7,-1 2-6,1 4-4,0 3-6,0 2-1,0 0 2,-1-1 1,1 1 3,-3-2-9,-7-3-15,-6-3-16,-6-4-17,-5-1-5,-3 0 6,-4 0 4,-2 0 6,-5-1 4,-7-4 7,-6-3 4,-6-3 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7"/>
    </inkml:context>
    <inkml:brush xml:id="br0">
      <inkml:brushProperty name="width" value="0.04636" units="cm"/>
      <inkml:brushProperty name="height" value="0.04636" units="cm"/>
      <inkml:brushProperty name="color" value="#F2395B"/>
    </inkml:brush>
  </inkml:definitions>
  <inkml:trace contextRef="#ctx0" brushRef="#br0">93073 47232 474,'-2'-48'4,"-3"7"7,-3 7 7,-2 5 7,-2 10 8,5 13 7,2 12 7,3 13 7,-1 14 0,-7 16-8,-5 16-8,-7 16-9,-5 7-5,-3 1-3,-3-1-2,-4 0-3,-1 4-2,0 6-2,1 6-3,-1 7-2,1 4-2,4 4-6,3 2-3,3 4-4,2 1-5,0 1-5,-1-1-6,1 1-5,3-7-4,6-13-1,7-12 0,6-13-1,4-13-2,4-12-1,3-12-2,3-14-1,5-10-1,6-10 3,6-10 2,7-9 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7"/>
    </inkml:context>
    <inkml:brush xml:id="br0">
      <inkml:brushProperty name="width" value="0.0471" units="cm"/>
      <inkml:brushProperty name="height" value="0.0471" units="cm"/>
      <inkml:brushProperty name="color" value="#F2395B"/>
    </inkml:brush>
  </inkml:definitions>
  <inkml:trace contextRef="#ctx0" brushRef="#br0">93831 47636 467,'-1'-47'7,"-4"6"15,-3 6 14,-3 7 16,-2 17 3,0 28-4,1 29-6,-1 28-6,-1 11-5,-3-6-4,-4-6-5,-3-7-4,-1-3-3,0 1-3,-1-1-2,1 0-3,0 2-1,0 3 0,-1 3 1,1 3-1,3-1 0,6-7-3,7-6-1,6-6-3,10-8-4,17-10-9,16-9-8,15-10-9,7-9-2,-4-10 3,-3-9 3,-3-9 4,2-10 1,6-10-1,6-9-1,7-9 0,-2-7 1,-9-3 4,-10-3 4,-9-3 3,-10-2 4,-10 0 3,-8 0 2,-11 1 3,-4 2 1,0 7 1,0 6 0,0 6 0,-1 6 0,-4 7 0,-3 7 1,-3 5 0,-9 7-3,-17 6-8,-15 7-8,-16 6-8,-1 6-1,12 6 4,13 7 3,12 6 6,7 3-5,0 1-11,-1-1-11,1 0-12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95347 46651 333,'158'63'167,"50"46"-1,49 47 1,51 47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95297 46499 333,'158'63'167,"49"47"-1,51 46 1,49 46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9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95398 46322 560,'24'-25'43,"-4"-1"-8,-2 1-7,-4 0-7,-2-2-4,1-3 0,0-3-1,-1-3-1,-1-2-2,-3 0-3,-3 0-4,-3 0-3,-4 2-3,-3 2 1,-3 4 1,-3 3-1,-1 2 1,-1 0-1,0 0 1,1-1-1,-2 4 1,-4 6 1,-2 7 1,-4 6 1,-3 1 1,-3-2 0,-3-4 0,-3-3 2,-1 1-1,4 7 0,3 6 0,3 7-1,2 4 0,0 3 0,-1 4-1,1 2 0,0 4 0,0 3 0,-1 3 0,1 4 0,3 1 1,6 0-1,7-1-1,5 1 1,8-1-1,5-4-1,7-3 0,6-3-1,5-2 1,3 0 0,3 1 0,3-1 1,1 0 0,-4 0 1,-3 1 0,-3-1 0,-4 3 0,-2 7-1,-3 6-1,-4 7 0,-3 2-1,-3 1 0,-4-1 0,-2 1 0,-5 1 0,-7 3 0,-6 4-1,-6 2 0,-6 1 0,-7-4 0,-6-2-1,-6-4 1,-4-2-1,0 1 0,1-1-1,-1 1-1,2-5 0,4-10 0,2-9 1,4-10 0,1-6-1,0-3-3,0-3-3,0-3-2,5-9 0,9-12 1,10-12 3,9-14 1,10-10 1,9-10-3,10-9 0,9-10-2,5-4-1,0 0 1,0-1 0,0 1 1,1 4 0,4 10 0,2 9-1,4 10 1,-1 9-2,-7 9-3,-6 11-2,-7 8-2,-1 6-4,3-1-4,3 0-4,3 1-4,1 1 0,-4 3 4,-3 3 4,-3 3 4,-2 2 2,0 0 0,1 0-2,-1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19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95853 46878 593,'25'27'127,"0"3"-29,1 3-29,-1 3-30,0 2-16,1 0-4,-1 0-4,0 0-4,0 1-6,0 4-7,1 3-7,-1 3-9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2"/>
    </inkml:context>
    <inkml:brush xml:id="br0">
      <inkml:brushProperty name="width" value="0.03451" units="cm"/>
      <inkml:brushProperty name="height" value="0.03451" units="cm"/>
      <inkml:brushProperty name="color" value="#F2395B"/>
    </inkml:brush>
  </inkml:definitions>
  <inkml:trace contextRef="#ctx0" brushRef="#br0">29548 12622 637,'-36'-19'30,"5"7"-3,7 8-4,5 8-4,3 6-1,-3 5 0,-2 6 1,-1 4 0,-1 3-1,-1 4-2,1 3-1,-1 3-3,1 1-1,1 2 2,1 1 0,1 0 1,1 1 0,1-2-3,0 0-1,2-1-2,2-2-1,3 0-1,3-1 0,2-1-1,4-3-1,4-4-1,4-3-1,4-5-1,5 1 0,7 3-2,7 4 0,7 5 0,4-1-2,2-3-2,2-5-2,2-3-2,0-4 0,-2-1 2,-2-3 1,-2-1 2,2-1-8,5 0-17,4-1-18,5 1-17,-2-2-3,-10-2 11,-10-4 11,-9-2 11,-6-2 8,-3 0 4,-1 0 5,-2 0 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0"/>
    </inkml:context>
    <inkml:brush xml:id="br0">
      <inkml:brushProperty name="width" value="0.04682" units="cm"/>
      <inkml:brushProperty name="height" value="0.04682" units="cm"/>
      <inkml:brushProperty name="color" value="#F2395B"/>
    </inkml:brush>
  </inkml:definitions>
  <inkml:trace contextRef="#ctx0" brushRef="#br0">98026 45109 469,'-3'-67'7,"-6"20"13,-7 19 12,-6 18 14,-3 13 2,-1 7-6,1 6-8,0 6-7,-2 8-5,-3 9 0,-3 10-2,-4 10 0,-2 5-2,-4 4 0,-3 3 0,-3 4-1,0 2 0,4 4 0,2 2-1,4 4 1,2 0-2,4-3-2,3-4-3,3-2-2,5-1-3,6 4-4,7 2-2,6 4-3,4-3-3,4-10 0,3-9-1,3-10-1,6-9-3,10-10-2,10-9-4,8-9-3,6-9-2,-1-6-2,1-6-1,-1-6-1,1-9 1,0-9 3,-1-9 4,1-10 3,-6-3 3,-8 4-1,-10 2 1,-10 3 1,-6 3 2,-3-1 8,-3 0 6,-4 0 6,-5 3 3,-11 7-1,-8 5-2,-10 8 0,-12 4-5,-12 3-6,-12 3-5,-13 3-7,-7 9-4,1 12-3,-1 12-2,1 14-3,6 2-4,12-6-2,13-6-4,13-7-3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0"/>
    </inkml:context>
    <inkml:brush xml:id="br0">
      <inkml:brushProperty name="width" value="0.0348" units="cm"/>
      <inkml:brushProperty name="height" value="0.0348" units="cm"/>
      <inkml:brushProperty name="color" value="#F2395B"/>
    </inkml:brush>
  </inkml:definitions>
  <inkml:trace contextRef="#ctx0" brushRef="#br0">93275 46271 632,'-28'0'9,"43"0"18,45 0 19,45 0 19,26-1 3,9-4-12,10-3-11,10-3-12,-1 0-15,-9 3-18,-9 3-20,-10 4-18,-15 1-13,-23 0-6,-22 0-7,-22 0-6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5"/>
    </inkml:context>
    <inkml:brush xml:id="br0">
      <inkml:brushProperty name="width" value="0.03655" units="cm"/>
      <inkml:brushProperty name="height" value="0.03655" units="cm"/>
      <inkml:brushProperty name="color" value="#F2395B"/>
    </inkml:brush>
  </inkml:definitions>
  <inkml:trace contextRef="#ctx0" brushRef="#br0">76089 54106 601,'-2'-47'12,"-2"6"-1,-4 6 1,-3 7 1,-5 4 0,-6 3-1,-7 4 0,-6 3-1,-2 1 0,-1 1 0,0-1-2,0 0 0,2-1 0,2-3 1,4-4 0,3-3 1,1 2 0,-4 7-3,-4 5-1,-2 7-3,-3 4 0,-4 4 1,-3 3 0,-3 3 2,-1 7-1,-1 8 0,1 11 0,-1 9-1,-1 6 0,-4 3-2,-2 3-1,-4 4-2,1 3 0,2 3 0,4 3 1,3 3 1,4 5 0,7 6 0,7 7 0,5 6-1,3 1 1,-4-2 2,-4-4 0,-2-3 2,0-2 0,2 1-1,5-1 0,2 1 0,5-4-2,6-6-1,6-6-1,7-7-3,6-7 0,7-11 0,6-8-1,6-10 1,11-8 0,16-6-2,16-7 0,15-5-1,13-8-2,10-5-1,9-7-2,10-6-2,4-8-2,0-10-1,1-8-2,-1-11-2,-4-6-1,-10-3 1,-9-3-1,-10-3 0,-13 0 1,-15 3 2,-16 3 1,-16 3 3,-9 5 1,-4 6 2,-2 7 2,-4 6 1,-6 6 3,-10 7 5,-9 6 3,-9 6 4,-9 6 4,-5 7 2,-8 6 2,-5 7 3,-3 6 0,-1 6 1,1 6 0,-1 7 0,0 6-1,1 6-1,-1 7-2,1 6-1,-1 3-1,1 0-1,-1 1 0,1-1-1,2 2-1,7 2-1,6 5-3,7 2 0,5-3-2,2-9-2,3-10-1,4-10-2,11-7-3,19-7-5,19-5-4,18-8-4,12-11-3,3-20 0,3-19 0,3-19 1,-1-7 0,-7 2 2,-6 4 2,-6 3 2,-7 4 0,-5 7 0,-8 7 0,-5 5 0,-4 13 10,0 20 19,0 18 19,1 19 19,-1 8 5,0-4-12,1-2-11,-1-3-11,1-2-9,5-1-9,2 1-8,3 0-7,2-3-8,0-7-4,0-5-5,0-8-6,-2-2-4,-3 0-3,-3-1-4,-3 1-4,-1-2-1,-1-3 1,0-3 3,0-4 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6"/>
    </inkml:context>
    <inkml:brush xml:id="br0">
      <inkml:brushProperty name="width" value="0.03241" units="cm"/>
      <inkml:brushProperty name="height" value="0.03241" units="cm"/>
      <inkml:brushProperty name="color" value="#F2395B"/>
    </inkml:brush>
  </inkml:definitions>
  <inkml:trace contextRef="#ctx0" brushRef="#br0">76847 53449 678,'25'-68'0,"1"16"0,-1 16 0,0 15 0,2 10 2,3 3 3,3 4 2,4 2 4,-1 2 5,-3 0 7,-3 0 6,-3 0 8,1 0 2,7 0-4,6 0-4,6 0-3,-1 6-5,-9 13-6,-11 13-5,-8 12-7,-14 10-3,-14 6-4,-17 6-1,-16 7-3,-11 1-3,-6-3-2,-6-3-4,-7-3-2,0-4-1,7-2 2,6-4 1,7-3 3,5-6 1,7-10 3,6-9 3,7-9 1,9-6 5,13 1 6,12 0 5,13-1 6,12-1 1,14-3-3,12-3-1,12-4-4,7-4-2,0-6-4,0-7-4,-1-6-3,-3-2-6,-11 4-8,-9 2-8,-9 4-8,-7 1-4,-3 1-2,-3-1 0,-3 1-1,-3-1 1,-4 0 3,-2 1 3,-4-1 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6"/>
    </inkml:context>
    <inkml:brush xml:id="br0">
      <inkml:brushProperty name="width" value="0.03" units="cm"/>
      <inkml:brushProperty name="height" value="0.03" units="cm"/>
      <inkml:brushProperty name="color" value="#F2395B"/>
    </inkml:brush>
  </inkml:definitions>
  <inkml:trace contextRef="#ctx0" brushRef="#br0">77403 53651 733,'-19'-23'19,"13"2"4,12 4 2,13 3 4,11 2 0,10 5-1,9 2-1,9 3-1,10 2-4,9 0-5,10 0-4,9 0-6,1-1-6,-10-4-6,-10-3-8,-9-3-6,-8 0-5,-6 3-2,-7 3-1,-6 4-2,-5 1-3,-2 0-3,-4 0-3,-3 0-4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6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78414 52944 602,'-69'-24'-3,"12"3"-5,12 4-5,14 3-6,6 1 7,-1 1 19,1-1 20,0 0 19,2 9 7,8 15-3,5 16-4,7 15-4,3 12-5,0 6-7,0 6-5,0 7-7,0 6-3,0 6 1,0 7-1,0 6 1,0 4-6,0 4-11,0 3-11,0 3-11,-2-4-13,-2-13-15,-4-13-16,-3-13-16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7"/>
    </inkml:context>
    <inkml:brush xml:id="br0">
      <inkml:brushProperty name="width" value="0.03289" units="cm"/>
      <inkml:brushProperty name="height" value="0.03289" units="cm"/>
      <inkml:brushProperty name="color" value="#F2395B"/>
    </inkml:brush>
  </inkml:definitions>
  <inkml:trace contextRef="#ctx0" brushRef="#br0">78768 54966 668,'36'-24'8,"23"3"15,21 4 15,23 3 15,10 3 2,1 3-11,0 3-11,0 4-12,-7 2-5,-12 4-2,-13 3-1,-12 3-1,-10 3-10,-7 3-19,-5 4-19,-7 3-18,-8 1-8,-9 0 5,-10 0 4,-9 1 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7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78768 55673 751,'-36'22'7,"28"-6"12,28-6 14,29-7 13,20-3 2,14 0-9,12 0-11,12 0-8,7 0-12,-1 0-12,1 0-12,0 0-13,-5 0-7,-10 0 1,-9 0 1,-9 0-1,-12 0 3,-12 0 4,-13 0 3,-12 0 4,-7 0 2,0 0 0,1 0-1,-1 0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7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81295 54308 555,'-1'-37'73,"-4"24"-6,-3 26-8,-3 24-6,-2 17-8,1 6-6,-1 7-8,0 5-7,1 6-5,-1 2-5,1 4-3,-1 3-4,-3 6-5,-6 10-3,-7 9-5,-5 9-5,-3 4-4,4-3-7,3-4-6,3-2-6,3-9-4,4-12-4,3-13-3,3-13-3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8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81042 55067 712,'2'-70'43,"3"13"-5,3 13-5,3 13-5,6 7-4,10 3-2,9 4-2,10 3-2,8 3-2,6 3-1,6 3-2,7 3-1,-1 2-6,-5 0-11,-7 0-10,-6 0-11,-7 0-6,-6 0-3,-6 0-3,-7 0-3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2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35150 13100 574,'44'1'27,"-6"2"0,-6 2 0,-5 2 1,-3 2-1,-1 3 1,1 3 0,-1 4 0,1 2-1,-1 5 0,1 3-1,-1 4-1,-2 4-1,-3 2-3,-4 4-4,-4 3-2,-5 1-4,-2 2-4,-6 0-2,-2 2-4,-7-1-8,-8-1-9,-7 0-11,-8-2-11,-3-3-1,5-6 4,4-5 7,3-7 4,3-3-2,1-3-10,1-1-10,1-2-11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8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82154 54005 502,'-3'-46'25,"-6"10"8,-7 9 8,-6 10 8,0 12 0,6 16-5,7 16-6,5 16-6,1 10-5,-6 7-2,-7 7-3,-6 5-2,-6 11-2,-7 11-2,-6 14 0,-7 12-1,-1 11-3,4 9-3,2 11-4,3 8-4,2 2-4,0-6-7,0-7-7,1-5-6,3-11-8,11-12-7,8-12-8,11-13-7,5-15-4,4-15 0,3-16 0,3-16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8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82963 54005 531,'0'-47'5,"0"6"12,0 6 11,0 7 10,0 9 7,0 12 0,0 14 0,0 12 1,-5 11-4,-9 9-6,-9 10-6,-11 9-7,-3 9-4,-1 5-3,0 7-3,0 7-2,-2 5-4,-2 7-4,-4 7-6,-3 5-5,0 2-5,3-3-6,3-3-7,4-3-5,3-7-2,2-9 4,4-10 4,4-9 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8"/>
    </inkml:context>
    <inkml:brush xml:id="br0">
      <inkml:brushProperty name="width" value="0.04677" units="cm"/>
      <inkml:brushProperty name="height" value="0.04677" units="cm"/>
      <inkml:brushProperty name="color" value="#F2395B"/>
    </inkml:brush>
  </inkml:definitions>
  <inkml:trace contextRef="#ctx0" brushRef="#br0">83115 53854 470,'5'-59'47,"9"35"8,10 35 8,9 35 8,0 19-2,-9 3-12,-10 3-12,-10 3-12,-2 5-9,3 7-3,3 5-3,3 7-5,0 6-4,-3 7-4,-3 6-6,-4 6-4,-1-3-6,0-12-6,0-14-6,0-12-5,0-7-3,0-4 1,0-3 0,0-4 1,-3-4-1,-6-6-3,-7-6-3,-7-7-2,-2-8 0,0-10 0,0-8 2,0-11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9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82407 54915 648,'-22'-47'25,"6"6"-2,7 6-4,6 6-1,8 6 0,9 2 6,10 4 5,9 3 5,8 1 0,6 0-4,7 1-4,6-1-3,4 2-6,4 3-5,3 3-6,4 4-6,-3 1-1,-5 0 3,-7 0 3,-6 0 3,-7 1-14,-6 4-27,-6 3-30,-7 3-28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29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83519 53702 664,'2'-46'0,"3"10"0,2 9 0,5 10 0,5 4 7,10 0 15,9 1 14,10-1 14,1 2 4,-6 3-9,-6 3-8,-6 4-8,2 1-6,13 0-7,13 0-5,13 0-6,4 0-6,-3 0-7,-3 0-8,-3 0-7,-7 1-11,-9 4-12,-9 3-13,-10 3-14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0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84277 54814 573,'147'-25'131,"-9"-1"-30,-10 1-29,-10 0-31,-6 3-17,-3 6-3,-3 6-4,-3 7-4,-8 3-6,-13 0-10,-13 0-8,-12 0-10,-8 2-11,-3 3-15,-4 3-14,-2 3-14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0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85086 54207 596,'-23'-23'2,"2"2"3,4 4 3,2 3 4,6 10 10,6 20 14,6 19 16,6 19 15,3 15 1,-5 13-15,-2 13-15,-3 12-15,-4 12-10,-3 9-8,-2 9-8,-5 10-8,-2 2-5,-3-7-2,-4-6-4,-2-7-3,-1-13-4,4-23-4,2-22-4,4-22-5,3-13-2,3-3 0,3-3 0,3-3-1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0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87310 53904 540,'-47'-22'8,"6"6"16,6 7 16,7 6 17,1 9 3,-3 13-9,-3 12-9,-4 14-9,-1 5-7,1 1-3,-1-1-5,0 1-3,-5 7-3,-9 17 1,-10 15 0,-9 15 0,-5 11-3,0 2-8,1 4-9,-1 3-7,6-2-8,14-6-7,11-7-7,14-5-7,8-12-3,8-16 2,5-15 0,7-16 2,6-12 1,7-5 1,6-7 2,6-6 1,2-8 5,-4-10 6,-3-9 8,-2-10 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1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87462 53702 465,'2'-57'11,"2"38"22,4 38 21,3 38 22,0 20 4,-3 4-14,-3 3-15,-3 2-14,-4 8-9,-3 8-4,-3 10-3,-3 10-3,-1 8-4,-1 5-4,0 8-2,1 5-4,1-4-5,3-16-3,3-16-6,3-16-5,1-12-3,-4-10-5,-3-9-5,-3-10-3,-5-21-9,-6-36-13,-6-34-13,-7-35-14,-6-21 2,-6-6 17,-7-6 15,-6-7 16,-2 4 11,4 12 4,3 13 5,2 12 3,6 12 5,6 9 5,6 9 5,7 10 5,14 4 9,22-4 12,22-4 14,22-2 13,9 1-1,-2 7-11,-4 6-14,-3 6-11,2 5-12,6 3-9,6 3-9,7 4-10,0 1-9,-7 0-12,-6 0-11,-6 0-11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1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88119 53500 597,'23'-68'0,"-2"16"0,-3 15 0,-4 17 0,0 7 1,3 1 5,4-1 2,3 0 5,2-1 3,5-3 6,2-4 5,3-3 5,7 1 3,9 2-2,9 4 0,11 3 0,-1 4-3,-10 7-6,-9 6-4,-9 7-6,-10 7-2,-9 10-1,-10 9-2,-9 10-1,-11 8-1,-13 6-2,-13 6-2,-12 7-3,-12 1-2,-8-3-6,-11-3-4,-8-3-5,1-5-2,12-7 2,13-5 2,13-7 3,16-5 1,18-3 4,20-3 3,18-3 4,11-5-2,4-6-4,3-6-5,3-7-6,3-5-2,3-2-2,4-4-2,2-3 0,-1-2-4,-6 0-5,-7 1-3,-5-1-6,-8 0 2,-5 1 6,-7-1 7,-6 0 7,-4 1 5,1-1 3,0 1 3,-1-1 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6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29331 3437 641,'-10'-8'44,"12"0"-1,11 0-2,13 0-2,7 1-3,2 0-8,4 2-5,3 1-7,0 0-5,0 0-2,-1 0-2,-1 0-2,-4 1-3,-6 2-2,-6 2-2,-5 2-2,-6 3-2,-6 6-2,-6 4-3,-6 5-2,-5 3-1,-4 3 4,-3 1 2,-5 3 2,-1-1 1,1-2 0,1-1 0,1-3 0,1-2-1,3-3 0,1-3 1,2-2-1,3-7-5,2-9-7,4-8-10,3-9-7,2-4-2,2 1 4,2 1 5,2 1 4,0 3 15,-1 7 25,-1 5 23,0 6 25,-2 4 5,0 5-12,-2 4-13,0 4-13,-2 1-8,0 1-3,-2-1-3,0 1-3,-2 0-6,0-1-9,-1 1-9,-1-1-10,-1-1-5,2-2 0,0-4-1,2-3 0,3-4-2,6-6-2,5-6-3,7-5-3,3-4 2,1 0 3,1 1 4,2-1 4,-2 1 6,-1 2 9,-3 3 9,-1 1 9,-3 1 3,-3 2-1,-2 1-3,-4 0 0,-4 2-3,-4 2-1,-5 2-2,-5 2-1,-4 2-4,-2 0-3,-1 1-5,-3 2-5,-1-1 0,-1-2 1,-1-3 2,-1 0 1,1-2 2,1 0 2,3 0 1,1 0 1,2-2 1,-1 0 0,0-3-2,1-2 0,1 0 4,2 2 9,4 2 8,3 2 9,2 3 6,2 2 5,2 3 5,2 4 3,0 4 0,-2 7-4,-2 7-5,-1 7-6,-3 2-3,-2-2-4,-2-2-4,-1-1-3,-4 1-3,-4 6-4,-3 6-3,-4 6-3,-1-1-5,5-6-5,3-8-5,5-6-6,2-6-5,2-5-6,2-4-5,3-6-6,0-5-2,2-6-1,0-6 1,2-6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1"/>
    </inkml:context>
    <inkml:brush xml:id="br0">
      <inkml:brushProperty name="width" value="0.0342" units="cm"/>
      <inkml:brushProperty name="height" value="0.0342" units="cm"/>
      <inkml:brushProperty name="color" value="#F2395B"/>
    </inkml:brush>
  </inkml:definitions>
  <inkml:trace contextRef="#ctx0" brushRef="#br0">89029 53500 643,'0'-48'0,"0"7"0,0 7 0,0 5 0,11 4 7,22 0 14,23-1 13,21 1 15,13 1 3,3 4-9,3 2-8,4 4-9,-4 3-4,-9 3-2,-9 3-1,-10 4-1,-8 4-8,-7 7-12,-5 5-14,-7 7-14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4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89332 54612 634,'103'-27'116,"3"-3"-27,3-3-25,3-4-25,-2 3-17,-5 5-4,-7 7-7,-7 6-4,-6 5-9,-5 3-10,-8 4-9,-5 2-10,-7 5-7,-7 7 0,-5 5-3,-7 8-1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4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89989 54005 622,'-23'-17'74,"2"15"-12,4 16-11,3 16-12,2 13-7,4 9-5,4 10-3,2 9-4,-1 9-4,-7 11-2,-5 8-4,-7 10-2,-2 5-8,4 0-12,2-1-12,4 1-13,3-3-8,3-7-3,3-6-2,4-7-4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5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92213 53651 518,'0'-47'0,"0"6"0,0 6 0,0 7 0,-5 6 6,-9 6 13,-9 6 12,-10 7 12,-7 11 5,-3 16-3,-2 15-2,-4 17-3,-2 7-4,1 0-5,-1 0-5,0 0-5,2 4-4,4 5-1,2 7-1,4 7-1,2 4-3,4 3-2,3 3-2,3 4-3,5 1-5,6 0-6,7 0-5,6 0-7,3-5-2,0-9-1,0-9 0,0-10 1,4-8-2,11-7-3,8-5-4,11-7-3,3-8-1,1-9 3,0-10 2,0-9 3,-2-5-1,-3 0-4,-2 0-3,-5 0-5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5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92567 53904 538,'0'-47'2,"0"6"5,0 6 4,0 6 5,0 10 6,0 13 6,0 12 7,0 13 8,0 10 1,0 6-2,0 6-3,0 6-3,0 5-3,0 4-5,0 2-3,0 4-5,-1 2-5,-4 4-5,-3 3-4,-3 4-7,-3 0-3,-4 1-4,-2 0-3,-4 0-3,-1-2-7,0-3-9,0-3-10,-1-3-9,4-7-5,6-9 2,7-9 1,6-10 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5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92567 54410 720,'27'-48'-5,"3"7"21,3 6 20,4 7 21,2 4 3,4 4-13,3 2-13,3 4-13,-2 3-10,-6 3-8,-6 3-8,-7 4-8,-2 1-4,-1 0-1,0 0-2,0 0-1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6"/>
    </inkml:context>
    <inkml:brush xml:id="br0">
      <inkml:brushProperty name="width" value="0.04685" units="cm"/>
      <inkml:brushProperty name="height" value="0.04685" units="cm"/>
      <inkml:brushProperty name="color" value="#F2395B"/>
    </inkml:brush>
  </inkml:definitions>
  <inkml:trace contextRef="#ctx0" brushRef="#br0">93325 53651 469,'0'-49'1,"0"4"2,1 2 1,-2 3 3,1 4 2,0 3 5,1 3 4,-2 3 4,1 8 6,0 13 7,1 12 8,-2 13 7,3 10 1,3 5-7,3 7-7,3 7-7,0 5-5,-3 7-3,-3 7-3,-4 5-4,-6 9-2,-9 9-1,-10 10-1,-9 9-2,-5 4-2,0 1-5,0 0-6,1-1-4,2-5-4,6-13-4,7-13-4,7-13-4,16-23-7,29-35-12,28-35-10,29-34-12,10-18 1,-10 0 10,-10 1 11,-9-1 12,-9 8 8,-11 16 7,-8 15 5,-10 17 8,-7 6 2,-2-4 1,-4-2 0,-2-4 0,-9 10 9,-12 22 15,-13 22 16,-13 22 16,-1 9 0,9-2-14,10-4-15,9-3-14,17-11-13,21-19-11,22-18-11,22-20-11,8-14-6,-6-10 2,-6-9-1,-7-9 2,-4-5 1,-3 0 5,-4-1 3,-3 1 5,-5 5 4,-6 9 4,-6 9 4,-6 10 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6"/>
    </inkml:context>
    <inkml:brush xml:id="br0">
      <inkml:brushProperty name="width" value="0.04669" units="cm"/>
      <inkml:brushProperty name="height" value="0.04669" units="cm"/>
      <inkml:brushProperty name="color" value="#F2395B"/>
    </inkml:brush>
  </inkml:definitions>
  <inkml:trace contextRef="#ctx0" brushRef="#br0">94943 53550 471,'24'-46'0,"-4"10"0,-2 9 0,-4 10 0,3-2 1,10-13 4,10-12 4,8-13 3,0-1 4,-14 9 5,-12 9 5,-13 10 6,-6 11 3,0 13 3,0 12 2,0 13 2,-6 13-1,-13 12-5,-12 13-6,-14 13-5,-7 7-4,-3 3-2,-4 4-3,-2 3-3,1 2-2,6-1 0,7 0-1,6 1 0,3-2-3,0-3-5,0-4-5,0-3-5,2-2-4,2-4-4,4-3-4,4-4-3,5-13-12,10-26-17,9-25-17,10-25-17,6-11 0,4 3 17,2 3 17,4 3 17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6"/>
    </inkml:context>
    <inkml:brush xml:id="br0">
      <inkml:brushProperty name="width" value="0.05109" units="cm"/>
      <inkml:brushProperty name="height" value="0.05109" units="cm"/>
      <inkml:brushProperty name="color" value="#F2395B"/>
    </inkml:brush>
  </inkml:definitions>
  <inkml:trace contextRef="#ctx0" brushRef="#br0">95347 53399 430,'26'-49'3,"-1"3"5,0 3 5,1 4 6,-1 6 6,0 9 8,0 10 9,1 9 7,-4 11 1,-6 13-7,-7 13-6,-6 12-7,-3 10-4,0 6-3,0 6-3,0 7-2,-1 6-2,-4 6 0,-3 7 0,-3 6 1,-2 3-2,1 0-2,-1 0-1,0 0-1,2 0-4,3 0-2,4 0-2,2 0-4,2-4-5,0-10-7,0-10-8,0-9-7,-6-11-11,-13-13-18,-13-12-17,-12-13-17,0-12 1,12-8 18,13-10 19,13-10 19,4-4 11,-2 0 5,-4-1 2,-3 1 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6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94943 54258 587,'-67'-47'40,"20"5"-1,19 8-1,18 5 0,17 6-2,11 2-1,14 4-2,12 2-2,10 1-4,6-3-3,7-4-5,5-2-5,1 1-3,-7 6-1,-6 6-1,-6 7-1,-5 3-11,-3 0-21,-4 0-22,-2 0-22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6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29550 4974 691,'60'0'32,"-5"2"1,-4 0 0,-5 2 1,-2-1-1,3-1-1,4 0-2,2-2-1,2 0-5,-2-2-8,-1 0-7,0-1-8,-2-1-3,-2 0 2,-2 0 1,-2 0 2,-4 1-4,-6 2-12,-5 2-12,-6 2-11,-7 1-7,-3 2-4,-6 0-2,-4 1-4,-5 1 3,0-2 9,-3-1 8,-2 0 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37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95954 52893 493,'49'-25'0,"-3"0"0,-4-1 0,-2 1 0,3 5 7,9 8 14,9 11 14,10 9 15,0 11 3,-9 12-7,-10 14-5,-9 11-8,-5 9-3,0 3-3,0 3-3,-1 3-1,0 2-3,-4 0-2,-3 0-1,-3 0-3,-3 1-2,-4 4-1,-3 2-1,-2 4-2,-6 0-2,-6-3-6,-6-4-3,-6-2-5,-9-1-4,-9 4-5,-9 3-5,-10 2-4,-15 4-2,-23 4 2,-22 2 1,-22 4 2,2-9 3,25-18 2,25-20 5,25-18 2,12-9-5,-4-1-16,-3 0-16,-3 0-16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40"/>
    </inkml:context>
    <inkml:brush xml:id="br0">
      <inkml:brushProperty name="width" value="0.04074" units="cm"/>
      <inkml:brushProperty name="height" value="0.04074" units="cm"/>
    </inkml:brush>
  </inkml:definitions>
  <inkml:trace contextRef="#ctx0" brushRef="#br0">98835 51882 539,'21'-17'8,"-10"15"16,-10 16 14,-9 16 17,-20 38 5,-32 60-6,-32 60-5,-31 60-6,-5 5-5,22-51-5,23-50-6,21-51-5,16-28-12,10-7-22,9-6-20,10-6-20,14-15-9,18-21 4,20-23 4,19-22 4,4-8 6,-9 7 7,-9 6 9,-10 6 8,-5 0 2,0-6-1,0-6-3,1-7-2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41"/>
    </inkml:context>
    <inkml:brush xml:id="br0">
      <inkml:brushProperty name="width" value="0.05963" units="cm"/>
      <inkml:brushProperty name="height" value="0.05963" units="cm"/>
    </inkml:brush>
  </inkml:definitions>
  <inkml:trace contextRef="#ctx0" brushRef="#br0">98431 53045 368,'-24'-90'3,"3"22"6,4 22 5,3 22 6,14 10 7,25-3 7,26-4 9,25-2 7,15-3 0,7 1-10,6 0-10,7-1-9,-2 4-6,-10 6-4,-9 7-3,-9 6-3,-10 3-2,-9 0-1,-10 0 0,-10 0-2,-7 5 1,-6 9 1,-7 10 2,-6 9 2,-7 8 3,-6 6 3,-6 7 3,-6 6 3,-4 1 1,0-2-1,1-4-2,-1-3-1,-3-1-2,-6-1 0,-6 1-1,-7 0-1,-1-1-1,3 1 0,2-1 0,5 1-1,-3 4-1,-5 10-1,-8 9-3,-5 10-1,-3-1-8,-1-8-12,0-11-12,1-8-13,2-18-11,7-26-11,7-24-11,5-26-11,5-10 2,4 7 15,3 7 14,2 5 14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42"/>
    </inkml:context>
    <inkml:brush xml:id="br0">
      <inkml:brushProperty name="width" value="0.03711" units="cm"/>
      <inkml:brushProperty name="height" value="0.03711" units="cm"/>
    </inkml:brush>
  </inkml:definitions>
  <inkml:trace contextRef="#ctx0" brushRef="#br0">98835 52994 592,'-25'73'149,"0"-7"-37,-1-6-36,1-6-38,-3-2-21,-7 3-6,-6 4-6,-6 2-7,-1 1-3,7-4 2,6-2 1,7-4 1,10-9-9,17-17-21,15-15-21,16-15-21,11-15-4,7-13 10,5-12 10,7-13 10,2-5 10,-4 4 8,-3 3 8,-2 3 8,-6 6 9,-6 9 7,-6 11 9,-7 8 6,-9 9 12,-12 6 12,-14 6 13,-12 6 13,-11 9 1,-9 8-11,-10 11-12,-10 9-11,-4 6-9,0 3-6,0 3-5,0 4-7,-2 3-5,-3 3-7,-3 3-6,-3 3-6,0 4-6,2 2-4,4 4-4,4 3-6,2 0-2,4-4-1,2-2-2,4-4-1,8-7 1,12-13 5,14-13 5,11-13 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42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97824 54460 450,'-1'-41'6,"-4"19"6,-3 19 6,-3 19 6,-3 9 2,-4 0-5,-2 0-4,-4 1-5,2-1-2,6 0-4,7 0-2,6 1-3,2-1-4,2 0-3,-1 1-4,0-1-3,3-1-4,6-4-4,7-3-2,6-2-4,6-6-1,7-6 4,6-6 2,7-6 3,1-4 3,-3 0 3,-4 1 4,-2-1 4,-2 2 2,-1 3 0,1 3 2,0 4 0,-3 4 4,-7 7 7,-5 5 8,-8 7 7,0 5 3,2 3-1,4 3-1,2 4-3,1 1 2,-3 0 2,-4 0 4,-3-1 2,0 1 1,4 0 0,2 0-2,4 0 0,1 0-2,1 0-2,-1 0-2,0 0-3,0-2-2,0-3-2,1-3-3,-1-3-2,2-3-1,3-4 1,3-2-2,3-4 1,-1-13-2,-6-21-5,-7-23-3,-6-21-6,-4-14-2,1-2-3,0-4-2,-1-3-3,5-1-1,10-1 1,10 1 1,8-1 0,8 5 1,2 10 3,3 9 3,4 10 2,-1 11 2,-2 12 3,-4 13 2,-3 13 2,-3 6 2,-3 0 0,-3 0-1,-4 0 1,-2 6-2,-4 13-7,-3 13-4,-3 12-7,-10 7-4,-15-1-6,-17 1-5,-15-1-6,-11-1-2,-6-3-2,-7-3-1,-6-4-1,-5-6 1,-3-9 2,-2-10 1,-5-9 3,-1-10 2,1-9 3,-1-10 3,0-9 3,2-5 4,2 0 6,5 0 3,2 1 6,6 0 1,10 4-2,10 3-1,9 3-3,14 4 11,19 2 21,19 4 23,19 2 21,15 4 2,9 3-18,9 4-17,10 2-19,3 1-11,-4-4-5,-2-3-4,-4-3-6,-6-2-5,-9 1-6,-10-1-7,-10 0-5,-5 1-4,-4-1-1,-3 0 1,-3 1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43"/>
    </inkml:context>
    <inkml:brush xml:id="br0">
      <inkml:brushProperty name="width" value="0.05025" units="cm"/>
      <inkml:brushProperty name="height" value="0.05025" units="cm"/>
    </inkml:brush>
  </inkml:definitions>
  <inkml:trace contextRef="#ctx0" brushRef="#br0">100301 53399 437,'-24'-18'8,"4"17"16,2 15 16,4 16 16,3 11 3,3 6-8,3 7-10,4 6-8,-1 3-7,-2 0-4,-4 1-5,-3-1-3,-4 0-3,-2 0 0,-3 0 0,-4 1 1,13-20-11,28-38-18,29-37-20,28-39-19,13-18-7,-3-1 6,-4 1 6,-2-1 5,-9 7 9,-12 13 12,-12 12 10,-14 12 11,-7 15 13,-4 16 16,-3 16 14,-2 15 16,-6 13 3,-6 10-9,-6 9-9,-6 9-9,-4 4-6,1-4-3,-1-3-4,0-2-2,12-22-13,21-37-23,23-38-23,22-39-22,7-21-6,-5-6 12,-7-7 12,-7-6 12,-2-7 8,-1-6 4,1-6 5,0-6 5,-6 12 3,-8 31 1,-10 33 3,-10 31 3,-3 12 2,4-6 4,2-6 4,4-6 4,2 0 4,5 6 6,2 6 5,3 6 5,1 7 4,-4 6 4,-3 7 2,-4 6 3,-3 9-2,-8 13-9,-5 13-9,-7 12-8,-2 8-6,4 3-2,3 4-3,3 2-2,4 1-2,2-4-3,3-2-1,4-4-2,1-5-1,0-6-1,1-6 1,-1-6-2,1-1 4,-1 7 5,0 6 6,0 6 5,-6 4 3,-12-1 2,-14 1 2,-12-1 0,-11 2 1,-9 4-1,-10 2-1,-10 4 0,-6 1-3,-2 0-2,-4 0-2,-4 1-3,-4 0-3,-6 4-3,-7 3-2,-5 4-4,-3-1-4,4-3-6,2-3-7,4-3-5,7-9-5,9-11-3,9-14-3,9-12-2,10-16-5,10-18-7,9-20-6,10-19-7,6-4 2,3 9 12,3 9 12,4 10 12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43"/>
    </inkml:context>
    <inkml:brush xml:id="br0">
      <inkml:brushProperty name="width" value="0.04269" units="cm"/>
      <inkml:brushProperty name="height" value="0.04269" units="cm"/>
    </inkml:brush>
  </inkml:definitions>
  <inkml:trace contextRef="#ctx0" brushRef="#br0">100756 53601 515,'96'-68'3,"-9"16"6,-9 15 7,-11 17 6,-2 9 5,3 3 0,3 3 2,4 4 2,8 2 1,17 4 1,15 3 1,16 3 0,10 6 1,3 10-3,2 9-1,5 10-2,-1 5-4,-3-1-6,-4 1-8,-2-1-5,-4 1-8,-3 0-6,-2-1-7,-5 1-6,-8-2-8,-16-4-11,-17-2-9,-14-3-10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3:44"/>
    </inkml:context>
    <inkml:brush xml:id="br0">
      <inkml:brushProperty name="width" value="0.04869" units="cm"/>
      <inkml:brushProperty name="height" value="0.04869" units="cm"/>
    </inkml:brush>
  </inkml:definitions>
  <inkml:trace contextRef="#ctx0" brushRef="#br0">101666 54258 451,'41'98'103,"-19"-7"-23,-19-5-22,-19-7-22,-6-7-13,7-5-2,5-7-1,7-6-3,14-17-5,22-24-10,22-26-10,23-24-9,10-16-8,1-2-2,-1-3-4,1-4-4,-6 2 2,-8 6 7,-11 7 5,-8 6 6,-11 19 13,-8 31 16,-11 32 17,-8 32 17,-10 15 6,-10 1-4,-9-1-6,-9 1-3,-4-6-5,4-8-5,2-10-4,4-10-4,14-9-8,25-10-12,26-9-13,24-10-11,11-12-18,-7-16-21,-7-16-22,-5-16-21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6:58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76950 58450 541,'0'-69'21,"0"13"-2,0 12-2,0 13-1,0 2-3,0-5-1,0-7-3,0-5-2,0-6 0,0-3 2,0-3 1,0-2 1,-2 2 1,-3 9-1,-3 10-1,-2 10-2,-3 2 1,1-3-1,-1-3 1,1-2 0,-3-1 1,-2 3 0,-3 3-1,-3 4 1,-2 2 0,0 4-1,0 3-1,0 3-1,-5 4-1,-9 7 0,-10 6-1,-8 7 0,-3 5 0,7 7 0,6 6-1,7 7 1,0 7 0,-2 9 0,-3 10 1,-3 10-1,-4 5 1,-3 4 0,-3 3-1,-2 3 0,-1 1 0,3 1 0,3-1 0,4 1 0,4-4-1,6-6 0,7-6 0,6-6-1,3-6-1,0-2 2,0-3-1,0-3 1,3-2 0,6 0-1,7 0 1,6 0 0,3 1-1,0 4 0,0 3-1,0 3 0,0-2-2,0-6 1,0-6-1,0-6 0,3-4 0,6 1 0,7-1-1,6 1 1,4-3-1,4-2-2,3-3 0,3-3-2,4-2-1,7 0 0,6 0-2,7 0-1,2-2 0,1-3 0,-1-3-1,1-2-1,-1-6 1,1-6-1,-1-6-1,1-6 0,1-9-1,3-8 0,3-10-1,4-9-1,-1-5 0,-3 0 1,-3 0 0,-2 0 0,-5-2 2,-2-3 2,-3-3 1,-3-2 2,-7-1 1,-9 3 1,-10 3 0,-8 4 0,-6 2 1,1 4 3,-1 3 1,1 3 3,-6 3 3,-8 3 5,-10 3 6,-9 4 4,-7 7 1,-3 13-3,-3 12-3,-2 13-4,-5 7-1,-2 4-1,-3 3 1,-3 3 0,-2 3-1,0 3 0,0 3-1,0 4 0,3 1-1,6 0-1,7 0-1,6 0 0,4 1-1,4 4 0,3 3-1,3 3-1,7-7-3,14-15-7,11-15-7,14-16-6,5-12-3,1-5 1,-1-7 1,1-5 1,-1-6 1,1-3 2,-1-3 2,1-2 1,-3 0 3,-2 7 6,-3 6 3,-3 7 6,-2 4 5,0 3 4,0 3 5,0 4 4,-2 7 3,-3 13-2,-3 12-1,-2 13-1,-1 4-2,3-3-3,3-3-4,4-2-3,1-5-2,0-2-5,0-3-2,0-3-5,0-2-1,0 0-1,0 0-2,0 0-1,0 0-2,0 0-4,0 0-5,0 0-3,0-7-7,0-11-9,0-14-8,0-11-10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6:59"/>
    </inkml:context>
    <inkml:brush xml:id="br0">
      <inkml:brushProperty name="width" value="0.03223" units="cm"/>
      <inkml:brushProperty name="height" value="0.03223" units="cm"/>
      <inkml:brushProperty name="color" value="#00BFF3"/>
    </inkml:brush>
  </inkml:definitions>
  <inkml:trace contextRef="#ctx0" brushRef="#br0">77800 57250 682,'0'-47'3,"0"6"7,0 7 7,0 6 6,4 4 4,10 4 2,10 3 1,9 3 2,2 6-1,-2 9-4,-3 10-4,-3 10-4,-4 7-4,-3 6-3,-3 7-3,-2 6-4,-6 6-2,-6 6-2,-6 7-2,-6 6-2,-9 4-1,-8 4-2,-10 3-2,-9 3-1,-7-2 0,-3-6 0,-3-6 0,-2-6 0,2-9 1,9-8-1,10-10 0,10-9-1,11-10 5,17-9 8,15-10 9,16-8 10,10-8 1,7-2-4,6-3-4,7-3-6,2-1-3,1 4-5,-1 3-5,1 3-4,-4 3-5,-6 3-7,-6 3-6,-6 4-8,-6 1-2,-2 0 0,-3 0 0,-3 0 1,-4 1 0,-3 4 1,-3 3 0,-2 3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7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30463 4367 587,'-15'9'15,"0"5"8,2 4 9,1 3 7,0 4 2,1 3-4,-1 3-6,0 3-3,0-1-6,1-2-3,-1-3-5,0-3-4,7-9-7,14-16-12,13-16-12,15-15-11,6-7-4,0 3 7,0 3 5,0 4 5,-2 3 5,-3 5 2,-5 4 2,-4 6 3,-4 4 1,-5 4 1,-5 4 0,-4 4 0,-6 4 4,-5 4 7,-4 3 9,-5 5 7,-4 2 3,-2 3 0,-1 1 0,-3 2-1,-1 0-2,-1-3-4,-1-3-2,-1-3-5,1-3-2,3-4-4,3-5-3,2-3-3,3-4-4,3-2-2,1-3-3,2-4-3,2-4-3,2-7-5,2-7-6,2-7-4,1-4-1,2 0 1,0-2 3,2 0 2,-2 0 3,-1 5 4,-2 4 4,-2 3 4,-1 7 10,0 7 18,0 8 16,0 8 17,0 6 7,0 3-6,0 5-4,0 4-5,0 1-7,0 2-8,0 1-8,0 1-9,0 2-5,0 3-4,0 3-2,0 2-2,0 0-3,-2-5-2,0-5 0,-2-5-2,4-6-2,8-7-4,8-6-4,7-8-4,4-4-1,-1-3 1,-1-4 1,-1-1 1,-1-1 1,-1 4 3,-1 4 3,0 5 2,-4 2 2,-1 3 0,-4 4 1,-3 2 0,-1 2 1,-2 0 1,-1 0 1,0 0 1,-1-5 1,2-9 2,0-8 1,1-8 3,2-9-3,2-5-5,2-6-5,1-6-5,2-2-2,2 0 2,0 2 3,1 0 2,0 1 1,1 0 0,0 0 0,-1 0 1,1 2 2,0 2 3,-1 4 2,1 2 4,-1 4 5,-1 3 7,-1 5 9,-1 3 6,-2 7 10,-2 7 9,-4 8 9,-3 8 9,-4 7-1,-7 9-13,-8 7-12,-6 8-13,-3 3-8,-1-2-6,1-1-5,-1-3-7,2-3-4,3-3-7,3-5-6,3-3-5,4-7-6,6-7-6,6-8-6,6-8-5,3-3 2,1 2 12,1 3 10,2 1 12,-2 1 10,-1 2 6,-2 0 8,-2 2 7,-2 3 2,-1 6-2,-1 5-3,0 7-2,-2 3 0,0-1 3,-2 0 3,0 1 2,-2 0 0,0 1-4,-2 1-4,0 1-5,0-2-5,0-3-5,2-5-6,0-3-5,3-10-9,6-14-11,4-15-12,5-14-12,3-7-1,0 5 11,-1 4 10,1 4 11,-2 5 5,-1 5 0,-2 6 1,-2 7 0,-2 3 8,-1 2 15,-1 2 15,0 2 16,-1 2 7,-1 4 0,1 2 0,0 4 0,-1 1-4,-2 3-6,-2 1-7,-2 3-6,-2 2-5,-2 1-2,-2 2-2,-2 3-1,-1-2-6,0-3-7,1-4-9,-1-5-8,3-7-9,6-12-9,6-11-9,5-13-10,4-5-1,2 0 6,0 0 6,1 0 7,0 0 4,1 3 5,0 1 3,-1 3 4,-1 1 3,-2 1 4,-4 1 3,-3 2 3,-2 1 3,0 4 1,-2 5 1,0 3 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6:59"/>
    </inkml:context>
    <inkml:brush xml:id="br0">
      <inkml:brushProperty name="width" value="0.02836" units="cm"/>
      <inkml:brushProperty name="height" value="0.02836" units="cm"/>
      <inkml:brushProperty name="color" value="#00BFF3"/>
    </inkml:brush>
  </inkml:definitions>
  <inkml:trace contextRef="#ctx0" brushRef="#br0">78300 57700 775,'3'-111'55,"6"28"-11,7 28-11,6 29-11,7 11-6,10-2-1,10-3-2,9-3-2,4-1-2,1 4-4,-1 3-3,1 3-5,-4 3-3,-6 3-6,-6 3-4,-6 4-4,-4 1-3,1 0 2,-1 0 2,1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6:59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78900 56800 694,'-44'-57'23,"13"39"10,12 36 9,13 39 9,6 21 0,0 6-10,0 7-10,0 6-9,0 7-11,0 10-11,0 10-11,0 9-11,0-8-4,0-25 4,0-25 5,0-25 4,-2-15-5,-3-2-15,-3-3-13,-2-3-15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00"/>
    </inkml:context>
    <inkml:brush xml:id="br0">
      <inkml:brushProperty name="width" value="0.03447" units="cm"/>
      <inkml:brushProperty name="height" value="0.03447" units="cm"/>
      <inkml:brushProperty name="color" value="#00BFF3"/>
    </inkml:brush>
  </inkml:definitions>
  <inkml:trace contextRef="#ctx0" brushRef="#br0">79600 58600 638,'-46'-2'5,"10"-3"12,10-3 11,9-2 11,10-1 2,14 3-4,11 3-6,14 4-6,8-1-4,7-3-3,6-3-2,7-2-4,5-1 0,7 3 0,6 3 2,7 4 0,0 1-2,-2 0-6,-3 0-4,-3 0-7,-7 1-4,-9 4-7,-10 3-6,-8 3-5,-9 3-5,-6 3-5,-6 3-3,-6 4-4,-6 1-2,-2 0 3,-3 0 2,-3 0 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00"/>
    </inkml:context>
    <inkml:brush xml:id="br0">
      <inkml:brushProperty name="width" value="0.03238" units="cm"/>
      <inkml:brushProperty name="height" value="0.03238" units="cm"/>
      <inkml:brushProperty name="color" value="#00BFF3"/>
    </inkml:brush>
  </inkml:definitions>
  <inkml:trace contextRef="#ctx0" brushRef="#br0">79550 59150 679,'-30'23'1,"-9"-3"3,-10-3 2,-8-2 3,8-3 8,29 1 12,28-1 13,28 1 13,17-1 0,6 1-12,7-1-13,6 1-11,4-3-11,4-2-5,3-3-8,3-3-5,1-1-8,1 4-9,-1 3-8,1 3-8,-4-1-3,-6-2 1,-6-3 2,-6-3 3,-9-2 2,-8 0 6,-10 0 6,-9 0 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00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82150 58350 577,'51'-44'42,"4"13"1,3 12 1,3 13-1,-1 6-1,-2 0-6,-3 0-5,-3 0-5,-4 3-4,-3 6-3,-3 7-3,-2 6-4,-8 10-2,-8 17 0,-10 15 0,-9 16-1,-13 4-3,-16-6-5,-15-6-4,-15-6-6,-9-6-2,1-2-2,-1-3-2,1-3-1,-1-4 0,1-3 1,-1-3 1,1-2 2,2-6 1,7-6 4,6-6 3,7-6 2,18-4 6,31 1 7,32-1 8,31 1 7,13-1 0,-2 1-10,-3-1-9,-3 1-10,-1 1-8,4 3-9,3 3-8,3 4-9,3-3-5,3-5-1,3-7-1,4-5-1,-9-4 3,-18 0 7,-19 0 8,-18 0 7,-10 1 3,0 4 0,0 3-1,0 3-1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01"/>
    </inkml:context>
    <inkml:brush xml:id="br0">
      <inkml:brushProperty name="width" value="0.04525" units="cm"/>
      <inkml:brushProperty name="height" value="0.04525" units="cm"/>
      <inkml:brushProperty name="color" value="#00BFF3"/>
    </inkml:brush>
  </inkml:definitions>
  <inkml:trace contextRef="#ctx0" brushRef="#br0">85500 57800 486,'-5'-38'15,"-9"26"16,-10 24 14,-8 26 15,-6 15 2,1 6-9,-1 7-9,1 6-11,-1 6-6,1 6-3,-1 7-3,1 6-5,-4 4-2,-6 4-2,-6 3-3,-6 3-2,-2-1 0,3-2 1,3-3 1,4-3 1,4-4-4,6-3-9,7-3-11,6-2-9,6-8-7,6-8-1,7-10-3,6-9-3,6-18-2,6-24-2,7-26-4,6-24-2,4-18 0,4-9 5,3-10 5,3-8 4,-2 0 5,-6 14 3,-6 11 5,-6 14 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02"/>
    </inkml:context>
    <inkml:brush xml:id="br0">
      <inkml:brushProperty name="width" value="0.04816" units="cm"/>
      <inkml:brushProperty name="height" value="0.04816" units="cm"/>
      <inkml:brushProperty name="color" value="#00BFF3"/>
    </inkml:brush>
  </inkml:definitions>
  <inkml:trace contextRef="#ctx0" brushRef="#br0">85650 57750 456,'0'-49'0,"0"4"0,0 3 0,0 3 0,1 7 6,4 14 12,3 11 11,3 14 12,1 8 2,1 7-7,-1 6-7,1 7-6,-3 4-4,-2 3 2,-3 3 0,-3 4 2,-1 2 1,4 4-2,3 3 0,3 3-1,-1 4-1,-2 7-3,-3 6-1,-3 7-2,-2 4-1,0 3-1,0 3 0,0 4-1,-2 1-1,-3 0-2,-3 0-2,-2 0-2,-3 1-1,1 4-4,-1 3-2,1 3-3,-1-1-2,1-2-3,-1-3-4,1-3-2,1-9-3,3-11-2,3-14-2,4-11-1,-4-28-9,-9-40-13,-10-40-14,-8-41-15,-8-19 1,-2 3 15,-3 3 14,-3 4 15,-4 5 9,-3 10 5,-3 10 5,-2 9 5,0 9 3,7 9 0,6 10 2,7 10 0,4 4 3,3 0 2,3 0 3,4 0 3,7-2 7,13-3 13,12-3 11,13-2 12,7 2 2,4 9-10,3 10-9,3 10-10,9 4-6,16 0-3,15 0-4,17 0-2,3 0-2,-5 0 1,-7 0 1,-5 0 0,-8 0-8,-5 0-19,-7 0-17,-5 0-18,-8 1-6,-5 4 6,-7 3 5,-5 3 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03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86500 57300 575,'48'-41'59,"-3"19"-6,-3 19-7,-2 19-6,-5 12-5,-2 6-5,-3 7-6,-3 6-4,-6 3-4,-5 0-3,-7 0-4,-5 0-3,-6 3-2,-3 6-2,-3 7-2,-2 6-2,-8-1-1,-8-5 0,-10-7-2,-9-5 0,-4-6-1,4-3-1,3-3-1,3-2-1,10-9 5,20-12 9,18-13 10,20-12 9,11-7 3,7 1-6,6-1-6,7 1-6,-1 1-5,-6 3-7,-6 3-6,-6 4-6,-4 1-4,1 0-1,-1 0-2,1 0-1,-1 0-8,1 0-11,-1 0-14,1 0-12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03"/>
    </inkml:context>
    <inkml:brush xml:id="br0">
      <inkml:brushProperty name="width" value="0.03841" units="cm"/>
      <inkml:brushProperty name="height" value="0.03841" units="cm"/>
      <inkml:brushProperty name="color" value="#00BFF3"/>
    </inkml:brush>
  </inkml:definitions>
  <inkml:trace contextRef="#ctx0" brushRef="#br0">87350 57500 572,'48'-22'82,"-3"6"-16,-3 7-15,-2 6-16,0 3-8,7 0-3,6 0-2,7 0-3,0 0-1,-2 0-1,-3 0 0,-3 0-2,-2-2-1,0-3-4,0-3-3,0-2-4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44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82600 51050 483,'-41'-24'44,"19"4"1,19 3 2,19 3 1,9-1-4,0-2-8,0-3-10,0-3-8,1-6-5,4-5 1,3-7 0,3-5 2,-1-1-3,-2 6-2,-3 7-3,-3 6-4,-1 3-2,4 0-1,3 0-2,3 0-1,3 7 0,3 17 3,3 15 2,4 16 3,-3 7 1,-5 1 1,-7-1 2,-5 1 0,-6-1 0,-3 1-1,-3-1-1,-2 1-1,-1-1-2,3 1 0,3-1-1,4 1-1,-1 1 0,-3 3 1,-3 3 0,-2 4 0,-3 1 0,1 0-2,-1 0-1,1 0-3,-1 0 0,1 0-1,-1 0 0,1 0-1,-3-2 1,-2-3-1,-3-3 0,-3-2-1,-1-3-2,4 1-6,3-1-6,3 1-6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8"/>
    </inkml:context>
    <inkml:brush xml:id="br0">
      <inkml:brushProperty name="width" value="0.04182" units="cm"/>
      <inkml:brushProperty name="height" value="0.04182" units="cm"/>
      <inkml:brushProperty name="color" value="#F2395B"/>
    </inkml:brush>
  </inkml:definitions>
  <inkml:trace contextRef="#ctx0" brushRef="#br0">34613 2975 526,'15'-22'-5,"-1"3"7,-1 3 9,-1 3 6,1 2 6,2 2 2,1 2 1,3 2 3,0 1 1,1 1-1,0-1-1,-1 0 0,0 0-2,-3 2-4,-1 0-3,-2 2-5,-2 1-4,-1 4-4,0 2-6,-2 3-4,-1 3-6,-2 0-7,-3 1-8,0 1-6,-5 1-4,-2 0 2,-5-1 1,-4 1 2,-1-2 2,-1-3 3,0-2 3,1-4 3,-1-1 4,0 0 6,1 0 4,-1 0 6,1 1 4,1 3 2,1 4 2,0 2 3,2 2 3,1-1 7,0 1 5,2 0 7,1 1 2,2 3-1,3 3-1,1 3-1,1 3-1,1 2-3,2 4-1,0 3-3,1 3-2,0 6-2,0 4-3,0 6-2,-1 3-6,0 3-9,-2 3-8,0 3-9,-2 4-6,0 3-1,-2 4-1,0 5-1,-3-2 0,-2-4 1,-3-5 1,-3-5 2,-1-6 0,0-8-3,2-8-3,1-8-3,1-10-2,1-9-5,0-12-3,2-11-3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44"/>
    </inkml:context>
    <inkml:brush xml:id="br0">
      <inkml:brushProperty name="width" value="0.0413" units="cm"/>
      <inkml:brushProperty name="height" value="0.0413" units="cm"/>
      <inkml:brushProperty name="color" value="#00BFF3"/>
    </inkml:brush>
  </inkml:definitions>
  <inkml:trace contextRef="#ctx0" brushRef="#br0">84200 50200 532,'-2'-68'11,"-3"17"21,-3 15 22,-2 16 22,-5 13 3,-2 14-15,-3 11-15,-3 14-15,-7 11-11,-9 14-5,-10 11-7,-8 14-5,-11 10-4,-8 9 1,-10 10 0,-9 10 0,-5 10-6,0 13-9,0 12-10,0 13-10,1 4-3,4-3 3,3-3 4,3-2 3,7-15-4,14-25-13,11-25-12,14-25-12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3"/>
    </inkml:context>
    <inkml:brush xml:id="br0">
      <inkml:brushProperty name="width" value="0.0311" units="cm"/>
      <inkml:brushProperty name="height" value="0.0311" units="cm"/>
      <inkml:brushProperty name="color" value="#00BFF3"/>
    </inkml:brush>
  </inkml:definitions>
  <inkml:trace contextRef="#ctx0" brushRef="#br0">93650 58000 707,'-24'25'71,"4"0"-16,3 0-16,3 0-17,-2 7-7,-6 17-2,-6 15 1,-6 16-1,-2 7-1,3 1-3,3-1-2,4 1-2,-1-1-2,-3 1 0,-3-1 1,-2 1 1,-3 1-2,1 3-4,-1 3-2,1 4-4,-1 5-1,1 10 1,-1 10 0,1 9 1,2-2-2,7-12-3,6-13-5,7-12-3,7-21-6,9-28-11,10-28-9,10-27-10,4-19 0,0-5 11,0-7 10,0-5 10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4"/>
    </inkml:context>
    <inkml:brush xml:id="br0">
      <inkml:brushProperty name="width" value="0.03466" units="cm"/>
      <inkml:brushProperty name="height" value="0.03466" units="cm"/>
      <inkml:brushProperty name="color" value="#00BFF3"/>
    </inkml:brush>
  </inkml:definitions>
  <inkml:trace contextRef="#ctx0" brushRef="#br0">93750 57850 634,'-21'-16'17,"10"19"2,10 19 2,9 19 1,4 10 1,1 4-2,-1 3 0,1 3-1,-1 1-1,1 1-1,-1-1 0,1 1-1,-1 2 0,1 7-1,-1 6 0,1 7-1,-1 2 0,1 1-2,-1-1-2,1 1-1,-3 2-2,-2 7-2,-3 6-4,-3 7-1,-2 2-3,0 1-1,0-1 0,0 1-2,0-6-2,0-8-3,0-10-3,0-9-4,-2-10-3,-3-9-3,-3-10-4,-2-8-3,-6-20-3,-6-28-3,-6-28-2,-6-27-3,-4-20 1,1-9 3,-1-10 6,1-8 3,-3-3 6,-2 7 4,-3 6 5,-3 7 6,-1 8 3,4 14 3,3 11 3,3 14 3,1 8 3,1 7 3,-1 6 2,1 7 3,15-1 6,31-6 8,32-6 9,31-6 9,15-1-2,1 7-11,-1 6-10,1 7-11,1 4-10,3 3-8,3 3-9,4 4-8,-9 1-5,-18 0 2,-19 0 0,-18 0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4"/>
    </inkml:context>
    <inkml:brush xml:id="br0">
      <inkml:brushProperty name="width" value="0.02941" units="cm"/>
      <inkml:brushProperty name="height" value="0.02941" units="cm"/>
      <inkml:brushProperty name="color" value="#00BFF3"/>
    </inkml:brush>
  </inkml:definitions>
  <inkml:trace contextRef="#ctx0" brushRef="#br0">94550 57350 748,'48'-43'29,"-3"17"-1,-3 15-3,-2 16-2,-6 12-3,-6 9-4,-6 10-3,-6 10-3,-4 5-4,1 4-2,-1 3-3,1 3-2,-7 4-2,-12 7 2,-13 6 1,-12 7 1,-9-1 0,-2-6-4,-3-6-2,-3-6-2,1-7-1,6-6 1,7-6 1,6-6 1,3-7 2,0-6 3,0-6 3,0-6 2,6-6 4,13-2 2,12-3 2,13-3 3,10-2 0,10 0-2,10 0-2,9 0-1,4-2-4,1-3-2,-1-3-3,1-2-4,-4-3-2,-6 1 1,-6-1 1,-6 1-1,-6 1-3,-2 3-9,-3 3-8,-3 4-8,-2-1-7,0-3-4,0-3-6,0-2-4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4"/>
    </inkml:context>
    <inkml:brush xml:id="br0">
      <inkml:brushProperty name="width" value="0.02778" units="cm"/>
      <inkml:brushProperty name="height" value="0.02778" units="cm"/>
      <inkml:brushProperty name="color" value="#00BFF3"/>
    </inkml:brush>
  </inkml:definitions>
  <inkml:trace contextRef="#ctx0" brushRef="#br0">95100 57900 791,'1'-47'3,"4"6"4,3 7 5,3 6 5,4 4 3,7 4 2,6 3 2,7 3 0,5 1 0,7 1-4,6-1-4,7 1-3,5-1-7,7 1-6,6-1-7,7 1-7,-4 1-4,-12 3-1,-13 3 1,-12 4-1,-9-1-3,-2-3-10,-3-3-9,-3-2-8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5"/>
    </inkml:context>
    <inkml:brush xml:id="br0">
      <inkml:brushProperty name="width" value="0.03144" units="cm"/>
      <inkml:brushProperty name="height" value="0.03144" units="cm"/>
      <inkml:brushProperty name="color" value="#00BFF3"/>
    </inkml:brush>
  </inkml:definitions>
  <inkml:trace contextRef="#ctx0" brushRef="#br0">95800 58800 699,'76'-2'80,"4"-3"-18,3-3-17,3-2-17,1-1-10,1 3 0,-1 3-1,1 4 0,-4 1-5,-6 0-8,-6 0-9,-6 0-9,-7 1-2,-6 4 0,-6 3 3,-6 3 1,-7 3-4,-6 3-8,-6 3-9,-6 4-8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5"/>
    </inkml:context>
    <inkml:brush xml:id="br0">
      <inkml:brushProperty name="width" value="0.02781" units="cm"/>
      <inkml:brushProperty name="height" value="0.02781" units="cm"/>
      <inkml:brushProperty name="color" value="#00BFF3"/>
    </inkml:brush>
  </inkml:definitions>
  <inkml:trace contextRef="#ctx0" brushRef="#br0">95700 59550 790,'-18'-24'-24,"17"4"19,15 3 19,16 3 20,13 3 7,14 3-4,11 3-6,14 4-4,7 1-5,3 0-6,3 0-5,4 0-5,1 0-7,0 0-6,0 0-7,0 0-6,-5 3-7,-9 6-5,-10 7-6,-8 6-6,-12 1 0,-12-3 5,-13-3 6,-12-2 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6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98200 59100 626,'29'-22'60,"10"6"-12,10 7-10,9 6-10,9 3-7,9 0 1,10 0-1,10 0-1,5 0-1,4 0-2,3 0-1,3 0-3,1 0-3,1 0-1,-1 0-2,1 0-2,-4 0-1,-6 0 1,-6 0-1,-6 0 2,-4 0-5,1 0-10,-1 0-9,1 0-9,-7 1-6,-12 4 0,-13 3-3,-12 3 0,-12 3-3,-8 3-4,-10 3-3,-9 4-4,-7-1 3,-3-3 11,-3-3 10,-2-2 10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6"/>
    </inkml:context>
    <inkml:brush xml:id="br0">
      <inkml:brushProperty name="width" value="0.03415" units="cm"/>
      <inkml:brushProperty name="height" value="0.03415" units="cm"/>
      <inkml:brushProperty name="color" value="#00BFF3"/>
    </inkml:brush>
  </inkml:definitions>
  <inkml:trace contextRef="#ctx0" brushRef="#br0">99150 59650 644,'28'-24'42,"6"4"-7,7 3-7,6 3-8,3 3-3,0 3 0,0 3-1,0 4 0,-4 2-1,-5 4 0,-7 3-1,-5 3 0,-6 4-3,-3 7-3,-3 6-4,-2 7-3,-8 5-3,-8 7 2,-10 6-1,-9 7 1,-10 5-3,-9 7-4,-10 6-5,-8 7-5,-4-3-2,3-8 2,3-10 2,4-9 1,2-7 1,4-3 3,3-3 0,3-2 2,14-6 8,25-6 12,25-6 13,25-6 14,14-6 2,3-2-6,3-3-6,4-3-7,2-2-7,4 0-5,3 0-7,3 0-7,-2 0-6,-6 0-6,-6 0-6,-6 0-6,-7 0-2,-6 0 3,-6 0 3,-6 0 3,-6 0-3,-2 0-11,-3 0-8,-3 0-11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9"/>
    </inkml:context>
    <inkml:brush xml:id="br0">
      <inkml:brushProperty name="width" value="0.03264" units="cm"/>
      <inkml:brushProperty name="height" value="0.03264" units="cm"/>
      <inkml:brushProperty name="color" value="#00BFF3"/>
    </inkml:brush>
  </inkml:definitions>
  <inkml:trace contextRef="#ctx0" brushRef="#br0">99150 57900 674,'-24'-24'-13,"4"4"5,3 3 6,3 3 4,3-1 3,3-2 0,3-3-1,4-3 1,1-2 0,0 0-1,0 0 1,0 0 0,0-4 0,0-5 3,0-7 2,0-5 2,3-1 1,6 6-1,7 7-2,6 6 0,3 3-1,0 0-1,0 0-1,0 0 1,3 3 0,6 6 2,7 7 1,6 6 3,-1 7 0,-5 10-1,-7 10 0,-5 9-2,-3 7 1,4 7-1,3 6 0,3 7 0,-1 4-1,-2 3-1,-3 3-1,-3 4-2,-1-1 0,4-3-2,3-3 0,3-2-2,-2-5 0,-6-2 0,-6-3 0,-6-3 0,-4-6-2,1-5-2,-1-7-2,1-5-4,-3-3-6,-2 4-9,-3 3-9,-3 3-9,-4-8-7,-3-19-1,-3-18-2,-2-19-3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40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75718 27569 599,'7'-22'4,"-2"3"6,-3 3 8,0 3 7,-2 4 2,0 6-3,0 6-3,0 6-4,-2 7-2,-4 7-3,-4 8-2,-3 8-3,-3 2-1,2-6 0,1-4-2,1-5 1,0-3-3,1-1-2,-1-1-5,0-1-2,1-2-3,3-2-1,1-4-1,2-3 0,3-1 0,4 0 4,4 0 3,4 0 3,1-1 3,-1 1 2,-1 0 3,0 0 2,-3 0 3,-1 1 3,-2 2 3,-2 0 3,-1 2 2,0 3 1,0 3-1,0 3 0,-1 3 0,-2 1-2,-2 3-1,-1 1-2,-2 0-3,2-2-6,1-1-6,0-3-4,1-5-13,1-10-18,-2-10-17,2-10-19,-1-4-2,2 3 15,0 1 14,2 2 16,0 0 5,2-2-2,0-1-2,2-3-2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8"/>
    </inkml:context>
    <inkml:brush xml:id="br0">
      <inkml:brushProperty name="width" value="0.0277" units="cm"/>
      <inkml:brushProperty name="height" value="0.0277" units="cm"/>
      <inkml:brushProperty name="color" value="#F2395B"/>
    </inkml:brush>
  </inkml:definitions>
  <inkml:trace contextRef="#ctx0" brushRef="#br0">34350 4421 794,'9'-9'0,"3"-2"3,4-2 0,2-1 3,2-1 2,3 2 7,1 3 5,3 1 5,2 0 2,3 0-2,2-1-3,4-1-2,0-1-4,-1 2-5,-3 1-7,-2 0-4,-3 2-5,-5 1-2,-5 0-1,-4 2-2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7:59"/>
    </inkml:context>
    <inkml:brush xml:id="br0">
      <inkml:brushProperty name="width" value="0.0344" units="cm"/>
      <inkml:brushProperty name="height" value="0.0344" units="cm"/>
      <inkml:brushProperty name="color" value="#00BFF3"/>
    </inkml:brush>
  </inkml:definitions>
  <inkml:trace contextRef="#ctx0" brushRef="#br0">100400 56850 639,'18'-43'8,"-11"17"14,-14 15 15,-11 16 15,-7 9 2,0 3-9,0 3-10,0 4-10,-2 4-5,-3 6-4,-3 7-2,-2 6-4,-5 7-2,-2 10-2,-3 10-2,-3 9-2,-6 9-1,-5 9 0,-7 10-1,-5 10 1,-9 5-5,-9 4-5,-10 3-7,-8 3-7,-3-1-5,7-2-4,6-3-6,7-3-4,10-13-2,16-22-2,15-22 0,17-21-1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2"/>
    </inkml:context>
    <inkml:brush xml:id="br0">
      <inkml:brushProperty name="width" value="0.0344" units="cm"/>
      <inkml:brushProperty name="height" value="0.0344" units="cm"/>
      <inkml:brushProperty name="color" value="#00BFF3"/>
    </inkml:brush>
  </inkml:definitions>
  <inkml:trace contextRef="#ctx0" brushRef="#br0">86750 51000 639,'-19'-22'4,"13"6"7,12 7 8,13 6 8,9 3 2,6 0-2,7 0-2,6 0-3,6 0-1,6 0-2,7 0 0,6 0-2,6-2 0,6-3-3,7-3-1,6-2-1,4-1-1,4 3 1,3 3 1,3 4 1,-1 1-3,-2 0-8,-3 0-7,-3 0-7,-6 0-5,-5 0-2,-7 0-1,-5 0-2,-8 0-3,-5 0-3,-7 0-4,-5 0-4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2"/>
    </inkml:context>
    <inkml:brush xml:id="br0">
      <inkml:brushProperty name="width" value="0.03143" units="cm"/>
      <inkml:brushProperty name="height" value="0.03143" units="cm"/>
      <inkml:brushProperty name="color" value="#00BFF3"/>
    </inkml:brush>
  </inkml:definitions>
  <inkml:trace contextRef="#ctx0" brushRef="#br0">87700 51300 699,'92'0'88,"-16"0"-22,-15 0-22,-15 0-22,-12 3-13,-6 6-4,-6 7-4,-6 6-5,-6 6-1,-2 6 1,-3 7 1,-3 6 1,-10 4-2,-16 4-4,-15 3-4,-15 3-5,-7-1-2,3-2 4,3-3 1,4-3 3,2-4 2,4-3 2,3-3 2,3-2 2,3-6 2,3-6 2,3-6 3,4-6 2,11-9 5,23-8 5,22-10 7,22-9 6,12-5 1,3 0-4,3 0-5,4 0-4,-1 1-4,-3 4-5,-3 3-5,-2 3-4,-3 3-4,1 3-4,-1 3-3,1 4-4,-3 1-4,-2 0-5,-3 0-6,-3 0-5,-4 0-2,-3 0 1,-3 0 1,-2 0 1,-5-2 2,-2-3 4,-3-3 4,-3-2 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3"/>
    </inkml:context>
    <inkml:brush xml:id="br0">
      <inkml:brushProperty name="width" value="0.03276" units="cm"/>
      <inkml:brushProperty name="height" value="0.03276" units="cm"/>
      <inkml:brushProperty name="color" value="#00BFF3"/>
    </inkml:brush>
  </inkml:definitions>
  <inkml:trace contextRef="#ctx0" brushRef="#br0">87300 50300 671,'-22'-69'8,"6"13"6,7 12 7,6 13 5,10 4 3,17-3 0,15-3 0,16-2 1,2 0-3,-8 7-3,-10 6-5,-9 7-4,-4 4-5,4 3-4,3 3-4,3 4-6,1 4 0,1 6 2,-1 7 2,1 6 2,-1 6 2,1 6 0,-1 7 1,1 6 0,-3 3 1,-2 0-1,-3 0 1,-3 0-1,-2 0 0,0 0-3,0 0-1,0 0-3,-4-2 0,-5-3 1,-7-3 2,-5-2 1,-3-3-2,4 1-6,3-1-5,3 1-6,-4-4-7,-8-6-8,-10-6-10,-9-6-8,-4-10-2,4-12 3,3-13 3,3-12 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3"/>
    </inkml:context>
    <inkml:brush xml:id="br0">
      <inkml:brushProperty name="width" value="0.03665" units="cm"/>
      <inkml:brushProperty name="height" value="0.03665" units="cm"/>
      <inkml:brushProperty name="color" value="#00BFF3"/>
    </inkml:brush>
  </inkml:definitions>
  <inkml:trace contextRef="#ctx0" brushRef="#br0">88550 49750 600,'23'-27'-1,"-3"-3"-1,-3-3-2,-2-2-1,-6 6 8,-6 20 20,-6 18 18,-6 20 20,-7 10 3,-6 3-11,-6 3-13,-6 4-12,-7 5-7,-6 10-1,-6 10-1,-6 9-1,-9 6-5,-8 3-6,-10 3-6,-9 4-8,-4 1-6,4 0-7,3 0-7,3 0-7,7-5-5,14-9-5,11-10-3,14-8-4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5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96600 50600 687,'-19'-22'4,"13"6"8,12 7 8,13 6 7,9 3 4,6 0-2,7 0-2,6 0-3,7 0-1,10 0-2,10 0-1,9 0-3,9 0-2,9 0-1,10 0-4,10 0-1,2-2-3,-3-3-3,-3-3-3,-2-2-2,-5-3-2,-2 1 2,-3-1 1,-3 1 1,-6 1-2,-5 3-4,-7 3-4,-5 4-4,-9 4-4,-9 6-2,-10 7-3,-8 6-2,-11 3-4,-8 0-8,-10 0-5,-9 0-8,-9-2 2,-5-3 8,-7-3 10,-5-2 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5"/>
    </inkml:context>
    <inkml:brush xml:id="br0">
      <inkml:brushProperty name="width" value="0.02882" units="cm"/>
      <inkml:brushProperty name="height" value="0.02882" units="cm"/>
      <inkml:brushProperty name="color" value="#00BFF3"/>
    </inkml:brush>
  </inkml:definitions>
  <inkml:trace contextRef="#ctx0" brushRef="#br0">97650 51100 763,'46'0'49,"-5"0"-9,-7 0-8,-5 0-8,-4 0-6,0 0-4,0 0-3,0 0-3,-2 3-2,-3 6-1,-3 7-1,-2 6-2,-5 4-1,-2 4-3,-3 3-2,-3 3-3,-9 4-1,-11 7-1,-14 6-2,-11 7-1,-9 2 0,-3 1 1,-3-1 1,-2 1 1,0-4 1,7-6 0,6-6 1,7-6-1,4-6 3,3-2 4,3-3 3,4-3 4,7-7 5,13-9 3,12-10 4,13-8 5,10-8-1,10-2-3,10-3-5,9-3-4,6-2-2,3 0-4,3 0-1,4 0-2,1 1-2,0 4 0,0 3 0,0 3 1,-2-1-2,-3-2-3,-3-3-3,-2-3-2,-8-1-7,-8 4-10,-10 3-10,-9 3-10,-5 1-3,0 1 5,0-1 5,0 1 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6"/>
    </inkml:context>
    <inkml:brush xml:id="br0">
      <inkml:brushProperty name="width" value="0.0338" units="cm"/>
      <inkml:brushProperty name="height" value="0.0338" units="cm"/>
      <inkml:brushProperty name="color" value="#00BFF3"/>
    </inkml:brush>
  </inkml:definitions>
  <inkml:trace contextRef="#ctx0" brushRef="#br0">97400 49650 650,'-22'-69'0,"6"13"0,7 12 0,6 13 0,3 4 1,0-3-1,0-3 1,0-2 0,0-1 2,0 3 4,0 3 2,0 4 4,3-1 1,6-3-1,7-3 0,6-2-2,3-1 1,0 3 0,0 3 0,0 4 1,0 2-1,0 4 0,0 3-1,0 3 0,1 3-1,4 3 1,3 3 0,3 4-1,-1 4 1,-2 6 0,-3 7-1,-3 6 0,-2 6-1,0 6 1,0 7-1,0 6-1,0 7 0,0 10 0,0 10-1,0 9 0,0 4-1,0 1-1,0-1-1,0 1-1,-2-3-3,-3-2-2,-3-3-4,-2-3-3,-5-6-2,-2-5-2,-3-7-1,-3-5-2,-2-8-3,0-5-6,0-7-5,0-5-7,0-11-2,0-11-2,0-14 1,0-11-2,0-9 4,0-3 6,0-3 6,0-2 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6"/>
    </inkml:context>
    <inkml:brush xml:id="br0">
      <inkml:brushProperty name="width" value="0.03336" units="cm"/>
      <inkml:brushProperty name="height" value="0.03336" units="cm"/>
      <inkml:brushProperty name="color" value="#00BFF3"/>
    </inkml:brush>
  </inkml:definitions>
  <inkml:trace contextRef="#ctx0" brushRef="#br0">98650 48650 659,'20'-43'5,"-9"17"9,-10 15 9,-8 16 10,-9 12 4,-6 9-4,-6 10-1,-6 10-4,-6 8-2,-2 10-3,-3 10-3,-3 9-3,-4 6-3,-3 3-2,-3 3-4,-2 4-2,-5 2-3,-2 4 0,-3 3-1,-3 3 0,2-4-5,10-8-5,10-10-7,9-9-7,7-10-7,7-9-8,6-10-10,7-8-9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6"/>
    </inkml:context>
    <inkml:brush xml:id="br0">
      <inkml:brushProperty name="width" value="0.0315" units="cm"/>
      <inkml:brushProperty name="height" value="0.0315" units="cm"/>
      <inkml:brushProperty name="color" value="#00BFF3"/>
    </inkml:brush>
  </inkml:definitions>
  <inkml:trace contextRef="#ctx0" brushRef="#br0">98900 47900 698,'25'-47'0,"0"6"0,0 7 0,0 6 0,4 6 6,10 6 11,10 7 12,9 6 12,-1 6 2,-8 6-6,-10 7-6,-9 6-7,-9 6-4,-5 6-3,-7 7-3,-5 6-4,-8 6-3,-5 6-3,-7 7-3,-5 6-2,-8 1-4,-5-3-4,-7-3-2,-5-2-3,-1-6-1,6-6 1,7-6 2,6-6 1,9-7 3,13-6 1,12-6 1,13-6 3,10-7-1,10-6-1,10-6-3,9-6-1,6-6 0,3-2 0,3-3 1,4-3 1,-3-1-3,-5 4-6,-7 3-7,-5 3-7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8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35412 3730 530,'-2'-9'33,"-4"14"0,-4 13 0,-3 15 1,-4 6-1,-3 0-5,-3 0-5,-3 1-3,0-3-6,3-4-5,3-4-5,3-3-6,2-5-5,4-3-2,3-5-5,3-3-3,2-4-2,3-4-2,4-4-2,2-4-1,3-2 0,4-1 2,2-2 4,3 0 1,1 0 2,-1 1 1,-1 0 0,0 2 0,-3 3 4,-1 4 9,-2 6 8,-2 4 8,-3 4 5,-3 5 1,-2 4 1,-3 3 1,-3 3 2,-1 1 1,0 1 2,-1 1 3,-1-1-1,2-2-2,1-1-2,0-3-2,4-7-9,6-14-14,6-14-16,6-13-15,2-7-9,-1 1-4,-1 1-2,-1 1-5,0 2 5,0 1 10,-1 3 10,1 1 11,-1 3 9,-1 1 7,-1 2 8,0 3 7,-2 1 7,1 2 3,0 2 4,0 2 4,-1 5 3,-1 6 1,0 7 0,-2 8 2,-3 4-3,-6 4-6,-6 5-4,-6 3-7,-4 2-2,-1 2-2,-3 1-1,-1 0-1,-1-2-9,3-6-18,1-5-15,3-7-18,1-5-8,2-6-1,2-6-1,3-6-1,1-7 3,2-6 7,2-7 7,2-7 7,3-3 5,4 0 4,4-1 4,3 1 3,3 0 4,2 1 3,0 1 4,1 2 3,-1 2 5,-3 6 6,-3 7 5,-2 5 7,-5 6 7,-3 6 9,-4 5 10,-3 7 8,-4 4 0,-2 3-9,-2 3-9,-1 3-10,-3 1-9,0 1-6,-1-1-7,-1 0-8,0-1-7,1-1-9,1-3-8,1-1-9,1-4-5,2-5-3,2-5-2,3-4-3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7"/>
    </inkml:context>
    <inkml:brush xml:id="br0">
      <inkml:brushProperty name="width" value="0.02904" units="cm"/>
      <inkml:brushProperty name="height" value="0.02904" units="cm"/>
      <inkml:brushProperty name="color" value="#00BFF3"/>
    </inkml:brush>
  </inkml:definitions>
  <inkml:trace contextRef="#ctx0" brushRef="#br0">99750 50450 757,'114'-44'66,"-22"13"-15,-22 12-14,-21 13-15,-9 6-8,7 0 0,6 0-2,7 0 0,2 0-3,1 0-4,-1 0-5,1 0-4,-6 1-6,-8 4-8,-10 3-8,-9 3-7,-7 3-6,-3 3-4,-3 3-4,-2 4-3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7"/>
    </inkml:context>
    <inkml:brush xml:id="br0">
      <inkml:brushProperty name="width" value="0.02674" units="cm"/>
      <inkml:brushProperty name="height" value="0.02674" units="cm"/>
      <inkml:brushProperty name="color" value="#00BFF3"/>
    </inkml:brush>
  </inkml:definitions>
  <inkml:trace contextRef="#ctx0" brushRef="#br0">99750 51000 822,'118'0'53,"-11"0"-10,-14 0-10,-11 0-10,-6-2-9,4-3-5,3-3-7,3-2-5,-1-1-6,-2 3-5,-3 3-6,-3 4-5,-6 1-4,-5 0-3,-7 0-2,-5 0-3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7"/>
    </inkml:context>
    <inkml:brush xml:id="br0">
      <inkml:brushProperty name="width" value="0.03403" units="cm"/>
      <inkml:brushProperty name="height" value="0.03403" units="cm"/>
      <inkml:brushProperty name="color" value="#00BFF3"/>
    </inkml:brush>
  </inkml:definitions>
  <inkml:trace contextRef="#ctx0" brushRef="#br0">101750 49650 646,'1'-46'2,"4"10"3,3 10 5,3 9 3,-1 9 5,-2 9 5,-3 10 6,-3 10 6,-2 7 1,0 6-3,0 7-5,0 6-3,-4 7-3,-5 10-2,-7 10-1,-5 9-3,-6 4-4,-3 1-6,-3-1-5,-2 1-5,0-1-4,7 1-1,6-1-2,7 1 0,2-4-4,1-6-5,-1-6-6,1-6-4,1-7-5,3-6-3,3-6-2,4-6-4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8"/>
    </inkml:context>
    <inkml:brush xml:id="br0">
      <inkml:brushProperty name="width" value="0.0363" units="cm"/>
      <inkml:brushProperty name="height" value="0.0363" units="cm"/>
      <inkml:brushProperty name="color" value="#00BFF3"/>
    </inkml:brush>
  </inkml:definitions>
  <inkml:trace contextRef="#ctx0" brushRef="#br0">102650 50150 606,'21'-25'1,"-5"0"5,-7 0 4,-5 0 3,-8 4 4,-5 10 6,-7 10 3,-5 9 6,-3 7 0,4 7-3,3 6-3,3 7-3,-1 4-2,-2 3-1,-3 3-2,-3 4-1,-1 1-1,4 0-3,3 0-1,3 0-2,3 0-2,3 0-1,3 0-2,4 0-1,1-2-1,0-3-2,0-3 0,0-2-3,6-3 0,13 1-2,12-1-2,13 1-1,4-6-1,-3-8-2,-3-10 0,-2-9-2,-3-9-1,1-5 1,-1-7-1,1-5 1,-1-6 1,1-3 1,-1-3 2,1-2 1,-3-5 1,-2-2 0,-3-3 2,-3-3-1,-6-2 2,-5 0-1,-7 0 1,-5 0 0,-6 1 0,-3 4-1,-3 3 0,-2 3 0,-6 4-1,-6 7-4,-6 6-3,-6 7-2,-4 4-2,1 3-1,-1 3 1,1 4 0,1 2-4,3 4-6,3 3-6,4 3-6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8"/>
    </inkml:context>
    <inkml:brush xml:id="br0">
      <inkml:brushProperty name="width" value="0.03023" units="cm"/>
      <inkml:brushProperty name="height" value="0.03023" units="cm"/>
      <inkml:brushProperty name="color" value="#00BFF3"/>
    </inkml:brush>
  </inkml:definitions>
  <inkml:trace contextRef="#ctx0" brushRef="#br0">103200 49350 727,'25'-22'4,"0"6"7,0 7 6,0 6 8,0 3 3,0 0-4,0 0-1,0 0-3,1 0-1,4 0-1,3 0 1,3 0-2,1-2 0,1-3-4,-1-3-3,1-2-4,1-1-4,3 3-9,3 3-8,4 4-7,-3 1-4,-5 0 4,-7 0 3,-5 0 2,-4 0-4,0 0-10,0 0-11,0 0-11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9"/>
    </inkml:context>
    <inkml:brush xml:id="br0">
      <inkml:brushProperty name="width" value="0.03374" units="cm"/>
      <inkml:brushProperty name="height" value="0.03374" units="cm"/>
      <inkml:brushProperty name="color" value="#00BFF3"/>
    </inkml:brush>
  </inkml:definitions>
  <inkml:trace contextRef="#ctx0" brushRef="#br0">105000 48750 652,'45'-24'0,"-9"4"0,-10 3 0,-8 3 0,-6-1-1,1-2-1,-1-3-1,1-3-2,-3-2 2,-2 0 4,-3 0 4,-3 0 5,-2 0 1,0 0 0,0 0-1,0 0 0,-5 0 0,-9 0 1,-10 0 1,-8 0 1,-6 1 0,1 4-2,-1 3 0,1 3 0,1 9-1,3 16 2,3 15 2,4 17 1,4 5-1,6-3 0,7-3-3,6-2-1,3-3-2,0 1 1,0-1-1,0 1-1,1 1 1,4 3 0,3 3 0,3 4 1,1 1 0,1 0-1,-1 0 0,1 0-1,-1 0-2,1 0-1,-1 0-1,1 0-1,-3 0-1,-2 0-2,-3 0 0,-3 0-1,-2-2-2,0-3-3,0-3-1,0-2-4,-5-5-1,-9-2 0,-10-3-1,-8-3 0,-6-2-1,1 0 2,-1 0 0,1 0 1,1-2 0,3-3-2,3-3-2,4-2-2,1-6 0,0-6 4,0-6 3,0-6 4,3-9 1,6-8 2,7-10 1,6-9 1,9-10 1,13-9-2,12-10 1,13-8-2,9-6 2,6 1 1,7-1 3,6 1 2,1 2 0,-3 7-2,-3 6-2,-2 7-3,-6 7-3,-6 9-4,-6 10-4,-6 10-4,-7 5-3,-6 4-3,-6 3-2,-6 3-2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9"/>
    </inkml:context>
    <inkml:brush xml:id="br0">
      <inkml:brushProperty name="width" value="0.02392" units="cm"/>
      <inkml:brushProperty name="height" value="0.02392" units="cm"/>
      <inkml:brushProperty name="color" value="#00BFF3"/>
    </inkml:brush>
  </inkml:definitions>
  <inkml:trace contextRef="#ctx0" brushRef="#br0">105250 49400 919,'45'-2'0,"-9"-3"0,-10-3 0,-8-2 0,-4 0 0,3 7 0,3 6-1,4 7 0,-1 2 2,-3 1 2,-3-1 3,-2 1 3,-3 1 2,1 3-1,-1 3-1,1 4 0,1-1-1,3-3-2,3-3 0,4-2-1,1-5-10,0-2-16,0-3-16,0-3-17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09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106700 47400 601,'1'-47'0,"4"6"0,3 7 0,3 6 0,-4 12 7,-8 19 14,-10 19 14,-9 19 14,-5 12 3,0 6-8,0 7-8,0 6-8,0 6-6,0 6-1,0 7-3,0 6-3,0 3-2,0 0-3,0 0-2,0 0-2,-2 4-2,-3 10-1,-3 10 0,-2 9-1,2-1-1,9-8-1,10-10-2,10-9-1,4-9-2,0-5-1,0-7-1,0-5-2,3-12-1,6-16-1,7-15 0,6-15-1,6-12 0,6-6 1,7-6 0,6-6 1,3-9 1,0-8-1,0-10 1,0-9-1,-2-9 1,-3-5 1,-3-7 2,-2-5 0,-6-3 2,-6 4 0,-6 3 2,-6 3 0,-7 4-1,-6 7 1,-6 6-2,-6 7 0,-10 7-1,-12 9-2,-13 10-3,-12 10-1,-15 14-5,-15 23-8,-15 22-7,-16 22-8,2 4 0,23-12 6,22-13 7,22-12 7,10-9 4,1-2 2,-1-3 2,1-3 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39"/>
    </inkml:context>
    <inkml:brush xml:id="br0">
      <inkml:brushProperty name="width" value="0.05703" units="cm"/>
      <inkml:brushProperty name="height" value="0.05703" units="cm"/>
    </inkml:brush>
  </inkml:definitions>
  <inkml:trace contextRef="#ctx0" brushRef="#br0">60950 43550 385,'-65'-52'49,"23"-3"-7,22-3-7,22-2-8,10 2-2,1 9-1,-1 10 1,1 10 1,1 0 0,3-5-2,3-7 0,4-5-2,2-3-1,4 4-1,3 3-1,3 3-1,3 1-1,3 1-3,3-1-3,4 1-2,2 2-1,4 7 2,3 6 1,3 7 1,-4 8 0,-8 14-2,-10 11-1,-9 14-2,-5 10-1,0 9 1,0 10 0,0 10 1,-2 5-1,-3 4 0,-3 3-1,-2 3-1,-1-1-2,3-2-2,3-3-1,4-3-2,-1-1-3,-3 4 0,-3 3-3,-2 3-1,-3 3-1,1 3 1,-1 3 1,1 4 0,-1-3 1,1-5-2,-1-7 0,1-5-1,-3-22-12,-2-33-21,-3-35-22,-3-34-21,-4-15-4,-3 7 14,-3 6 15,-2 7 14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0"/>
    </inkml:context>
    <inkml:brush xml:id="br0">
      <inkml:brushProperty name="width" value="0.04287" units="cm"/>
      <inkml:brushProperty name="height" value="0.04287" units="cm"/>
    </inkml:brush>
  </inkml:definitions>
  <inkml:trace contextRef="#ctx0" brushRef="#br0">62250 42500 513,'-5'-58'65,"-9"34"4,-10 35 3,-8 35 4,-9 21-6,-6 9-16,-6 10-16,-6 10-15,-7 5-11,-6 4-6,-6 3-4,-6 3-6,-1 4-3,7 7 0,6 6 0,7 7 0,5-6-9,7-15-18,6-15-17,7-16-19,5-15-5,7-11 7,6-14 7,7-11 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9"/>
    </inkml:context>
    <inkml:brush xml:id="br0">
      <inkml:brushProperty name="width" value="0.03121" units="cm"/>
      <inkml:brushProperty name="height" value="0.03121" units="cm"/>
      <inkml:brushProperty name="color" value="#F2395B"/>
    </inkml:brush>
  </inkml:definitions>
  <inkml:trace contextRef="#ctx0" brushRef="#br0">35950 5800 704,'23'9'3,"-1"3"4,-1 4 4,-1 2 5,0 2 7,3 3 10,1 1 8,3 3 10,1 0-2,3 0-14,1 1-15,2-1-14,-2-2-11,-7-5-10,-7-5-11,-7-5-9,-3-2-7,0 0-6,0 0-5,0 0-5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0"/>
    </inkml:context>
    <inkml:brush xml:id="br0">
      <inkml:brushProperty name="width" value="0.03829" units="cm"/>
      <inkml:brushProperty name="height" value="0.03829" units="cm"/>
    </inkml:brush>
  </inkml:definitions>
  <inkml:trace contextRef="#ctx0" brushRef="#br0">62500 43000 574,'4'-47'8,"10"6"16,10 7 17,9 6 15,4 6 5,1 6-10,-1 7-10,1 6-8,2 1-6,7-3-4,6-3-4,7-2-2,2-1-5,1 3-4,-1 3-4,1 4-4,-3 2-5,-2 4-6,-3 3-6,-3 3-6,-6 1-6,-5 1-4,-7-1-6,-5 1-5,-8 2-2,-5 7 1,-7 6 0,-5 7 1,-6-1 4,-3-6 5,-3-6 7,-2-6 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0"/>
    </inkml:context>
    <inkml:brush xml:id="br0">
      <inkml:brushProperty name="width" value="0.0364" units="cm"/>
      <inkml:brushProperty name="height" value="0.0364" units="cm"/>
    </inkml:brush>
  </inkml:definitions>
  <inkml:trace contextRef="#ctx0" brushRef="#br0">62700 43500 604,'-11'21'12,"28"-5"25,28-7 25,29-5 24,10-6 0,-6-3-24,-6-3-24,-6-2-26,-6-1-12,-2 3-5,-3 3-3,-3 4-3,-6 2-12,-5 4-22,-7 3-22,-5 3-20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1"/>
    </inkml:context>
    <inkml:brush xml:id="br0">
      <inkml:brushProperty name="width" value="0.05338" units="cm"/>
      <inkml:brushProperty name="height" value="0.05338" units="cm"/>
    </inkml:brush>
  </inkml:definitions>
  <inkml:trace contextRef="#ctx0" brushRef="#br0">63900 44100 412,'-18'14'4,"17"-22"10,15-22 10,16-21 9,5-10 1,-2 3-9,-3 3-8,-3 4-7,-1 5-5,4 10 2,3 10 0,3 9 1,-1 9 1,-2 9 3,-3 10 1,-3 10 3,-2 8 1,0 10-1,0 10 2,0 9-1,-2 4-1,-3 1-2,-3-1-2,-2 1-3,-1-3 0,3-2-2,3-3 0,4-3 0,-3-21-5,-5-37-7,-7-38-9,-5-37-8,-4-26-4,0-11 0,0-14 1,0-11-1,0-9 2,0-3 0,0-3 0,0-2 2,0 14 2,0 35 3,0 35 5,0 34 4,0 17 2,0 0 4,0 0 2,0 0 3,0-2 3,0-3 3,0-3 5,0-2 3,3-1 7,6 3 7,7 3 8,6 4 8,9 5 2,13 10-7,12 10-6,13 9-6,4 4-5,-3 1-4,-3-1-4,-2 1-3,-3-1-3,1 1-1,-1-1-1,1 1 0,1-3-1,3-2 0,3-3 0,4-3 0,-3-2-2,-5 0-5,-7 0-5,-5 0-5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1"/>
    </inkml:context>
    <inkml:brush xml:id="br0">
      <inkml:brushProperty name="width" value="0.04274" units="cm"/>
      <inkml:brushProperty name="height" value="0.04274" units="cm"/>
    </inkml:brush>
  </inkml:definitions>
  <inkml:trace contextRef="#ctx0" brushRef="#br0">64950 43100 514,'137'-22'125,"-24"6"-30,-26 7-28,-24 6-28,-17 12-14,-5 19 0,-7 19 1,-5 19-1,-11 9-1,-11 0-7,-14 0-5,-11 0-6,-11 0-7,-5 0-5,-7 0-6,-5 0-6,-3-4-3,4-5 2,3-7 1,3-5 1,17-12 6,31-16 10,32-15 11,31-15 11,10-7-3,-8 3-14,-10 3-15,-9 4-15,-7 1-10,-3 0-7,-3 0-7,-2 0-6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2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67200 42550 450,'-69'96'187,"13"-5"-46,12-7-44,13-5-47,1-1-24,-9 6-6,-10 7-6,-8 6-4,-4 3-6,3 0-4,3 0-4,4 0-4,4-4-8,6-5-11,7-7-11,6-5-11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2"/>
    </inkml:context>
    <inkml:brush xml:id="br0">
      <inkml:brushProperty name="width" value="0.04854" units="cm"/>
      <inkml:brushProperty name="height" value="0.04854" units="cm"/>
    </inkml:brush>
  </inkml:definitions>
  <inkml:trace contextRef="#ctx0" brushRef="#br0">66250 42800 453,'3'-43'51,"6"17"0,7 15 0,6 16 0,6 13-1,6 14-2,7 11-1,6 14-2,1 10-4,-3 9-6,-3 10-5,-2 10-7,-1 5-6,3 4-11,3 3-8,4 3-10,-1-1-6,-3-2-2,-3-3-2,-2-3-3,-1-6-6,3-5-10,3-7-10,4-5-11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2"/>
    </inkml:context>
    <inkml:brush xml:id="br0">
      <inkml:brushProperty name="width" value="0.04302" units="cm"/>
      <inkml:brushProperty name="height" value="0.04302" units="cm"/>
    </inkml:brush>
  </inkml:definitions>
  <inkml:trace contextRef="#ctx0" brushRef="#br0">67800 42600 511,'-65'-38'10,"23"26"21,22 24 21,22 26 21,8 15 3,-2 6-13,-3 7-12,-3 6-14,-2 6-8,0 6-5,0 7-4,0 6-6,-4 4-5,-5 4-10,-7 3-9,-5 3-8,-3-4-7,4-8-5,3-10-5,3-9-4,3-10-6,3-9-9,3-10-8,4-8-9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3"/>
    </inkml:context>
    <inkml:brush xml:id="br0">
      <inkml:brushProperty name="width" value="0.05016" units="cm"/>
      <inkml:brushProperty name="height" value="0.05016" units="cm"/>
    </inkml:brush>
  </inkml:definitions>
  <inkml:trace contextRef="#ctx0" brushRef="#br0">68250 43000 438,'0'-35'114,"0"32"-19,0 31-18,0 32-20,-2 16-13,-3 4-7,-3 3-8,-2 3-7,-1-1-5,3-2-1,3-3-2,4-3-1,1-6-2,0-5-3,0-7-3,0-5-2,9-12-6,19-16-4,19-15-6,19-15-6,5-18-4,-5-19-3,-7-18-4,-5-19-3,-8-12 1,-5-2 4,-7-3 5,-5-3 4,-6-1 5,-3 4 5,-3 3 4,-2 3 5,-6 6 2,-6 9 2,-6 10 0,-6 10 1,-9 7 2,-8 6 0,-10 7 2,-9 6 1,-5 6 1,0 6 0,0 7 1,0 6-1,0 7-7,0 10-15,0 10-16,0 9-16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8"/>
    </inkml:context>
    <inkml:brush xml:id="br0">
      <inkml:brushProperty name="width" value="0.03733" units="cm"/>
      <inkml:brushProperty name="height" value="0.03733" units="cm"/>
    </inkml:brush>
  </inkml:definitions>
  <inkml:trace contextRef="#ctx0" brushRef="#br0">68900 42600 589,'-18'-22'61,"17"6"-7,15 7-7,16 6-8,7 3-5,1 0-4,-1 0-3,1 0-5,1 0-2,3 0-2,3 0-2,4 0-2,1 1-3,0 4-2,0 3-3,0 3-3,-2-1-6,-3-2-10,-3-3-8,-2-3-9,-3-2-6,1 0-3,-1 0-4,1 0-2,-4-4-2,-6-5 0,-6-7 1,-6-5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9"/>
    </inkml:context>
    <inkml:brush xml:id="br0">
      <inkml:brushProperty name="width" value="0.04158" units="cm"/>
      <inkml:brushProperty name="height" value="0.04158" units="cm"/>
    </inkml:brush>
  </inkml:definitions>
  <inkml:trace contextRef="#ctx0" brushRef="#br0">69950 42000 529,'25'-47'0,"0"6"3,0 7 0,0 6 3,-7 13 8,-11 23 19,-14 22 16,-11 22 19,-9 8 1,-3-2-11,-3-3-14,-2-3-11,-1-1-10,3 4-5,3 3-6,4 3-5,2-2-3,4-6 2,3-6 1,3-6 1,10-6-2,20-2-7,18-3-7,20-3-6,13-6-4,9-5-4,10-7-2,10-5-3,0-8-1,-5-5 0,-7-7 0,-5-5 1,-8-3-1,-5 4-3,-7 3 0,-5 3-3,-9-1-1,-9-2-1,-10-3 1,-8-3-1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39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39488 4479 583,'-15'6'7,"2"-3"13,3-2 13,1-4 14,5-1 2,8-2-6,8 0-8,7-1-7,9-1-3,7 0 0,8 0 1,8 0-1,2 1-2,-2 1-6,-4 0-7,-2 2-7,-4 0-7,-2 2-9,-3 0-10,-3 2-8,-4 0-8,-3 0-5,-5 0-5,-3 0-5,-4 0 0,-1 0 5,-2 0 4,-2 0 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9"/>
    </inkml:context>
    <inkml:brush xml:id="br0">
      <inkml:brushProperty name="width" value="0.03987" units="cm"/>
      <inkml:brushProperty name="height" value="0.03987" units="cm"/>
    </inkml:brush>
  </inkml:definitions>
  <inkml:trace contextRef="#ctx0" brushRef="#br0">70550 42050 551,'-47'-43'6,"6"17"11,7 15 12,6 16 11,4 12 5,4 9-4,3 10-2,3 10-3,-2 5-3,-6 4-4,-6 3-2,-6 3-3,-2 3-4,3 3-5,3 3-3,4 4-5,1 2-2,0 4 1,0 3 2,0 3 1,1-4-10,4-8-21,3-10-23,3-9-22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49"/>
    </inkml:context>
    <inkml:brush xml:id="br0">
      <inkml:brushProperty name="width" value="0.03411" units="cm"/>
      <inkml:brushProperty name="height" value="0.03411" units="cm"/>
    </inkml:brush>
  </inkml:definitions>
  <inkml:trace contextRef="#ctx0" brushRef="#br0">70400 42800 644,'-21'48'86,"10"-3"-12,10-3-13,9-2-13,9-5-11,9-2-11,10-3-11,10-3-11,0-1-5,-5 4 2,-7 3 1,-5 3 0,-4-2-11,0-6-28,0-6-26,0-6-28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8:50"/>
    </inkml:context>
    <inkml:brush xml:id="br0">
      <inkml:brushProperty name="width" value="0.0488" units="cm"/>
      <inkml:brushProperty name="height" value="0.0488" units="cm"/>
    </inkml:brush>
  </inkml:definitions>
  <inkml:trace contextRef="#ctx0" brushRef="#br0">70850 41650 450,'26'-22'7,"4"6"12,3 7 12,3 6 13,1 4 3,1 4-5,-1 3-6,1 3-6,-6 4-5,-8 7-2,-10 6-4,-9 7-3,-5 4-2,0 3-4,0 3-2,0 4-3,-5 2-2,-9 4-1,-10 3-2,-8 3-1,-4-2-2,3-6-2,3-6-1,4-6-2,2-4 0,4 1 4,3-1 2,3 1 3,12-4 3,22-6 3,22-6 5,23-6 3,5-4 1,-9 1-1,-10-1-2,-8 1-2,-6 5 1,1 14 0,-1 11 1,1 14 1,-7 3 0,-12-2-1,-13-3-1,-12-3-2,-10 2-2,-6 10-4,-6 10-5,-6 9-3,-10 12-6,-12 16-7,-13 15-7,-12 17-7,-10 10-6,-6 6-8,-6 7-7,-6 6-6,5-13-3,20-31 3,18-31 2,20-31 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9:35"/>
    </inkml:context>
    <inkml:brush xml:id="br0">
      <inkml:brushProperty name="width" value="0.05202" units="cm"/>
      <inkml:brushProperty name="height" value="0.05202" units="cm"/>
    </inkml:brush>
  </inkml:definitions>
  <inkml:trace contextRef="#ctx0" brushRef="#br0">10550 29700 422,'-44'-47'11,"13"6"14,12 7 14,13 6 14,15 9 5,19 13-3,19 12-3,19 13-3,4 12-5,-9 13-6,-10 12-8,-8 13-6,-6 13-6,1 17-3,-1 15-3,1 16-3,-1 5-3,1-2-1,-1-3-2,1-3 0,-1-6-2,1-5-1,-1-7-2,1-5-2,-1-12-1,1-16 0,-1-15 0,1-15-1,1-15 2,3-12 0,3-13 3,4-12 2,5-16 1,10-19 1,10-18 2,9-19 1,7-16 1,7-12 0,6-13 0,7-12 0,0-9 0,-2-2-2,-3-3-1,-3-3-2,-4 5-2,-3 17-3,-3 15-4,-2 16-4,-6 12-6,-6 9-6,-6 10-7,-6 10-8,-7 10-9,-6 13-14,-6 12-13,-6 13-13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9:36"/>
    </inkml:context>
    <inkml:brush xml:id="br0">
      <inkml:brushProperty name="width" value="0.04916" units="cm"/>
      <inkml:brushProperty name="height" value="0.04916" units="cm"/>
    </inkml:brush>
  </inkml:definitions>
  <inkml:trace contextRef="#ctx0" brushRef="#br0">10700 39700 447,'25'53'176,"0"6"-43,0 7-42,0 6-43,1 1-23,4-3-6,3-3-4,3-2-5,-1-1-2,-2 3-1,-3 3-1,-3 4-1,-2 1-1,0 0-1,0 0-1,0 0-1,1 3-2,4 6-2,3 7-3,3 6-1,-1 1 0,-2-3 0,-3-3 2,-3-2 0,-4-9 1,-3-12 0,-3-13-1,-2-12 0,2-9-1,9-2 2,10-3 0,10-3 1,4-12 1,0-18 1,0-19 2,0-18 1,9-25 2,19-27 2,19-28 2,19-28 3,15-23 0,13-15-3,12-15-1,13-16-2,12-13-2,13-9 0,12-10-2,13-8-1,-4 0-6,-18 14-13,-19 11-13,-18 14-13,-23 24-11,-24 38-9,-26 37-11,-24 38-8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9:53"/>
    </inkml:context>
    <inkml:brush xml:id="br0">
      <inkml:brushProperty name="width" value="0.06155" units="cm"/>
      <inkml:brushProperty name="height" value="0.06155" units="cm"/>
      <inkml:brushProperty name="color" value="#F2395B"/>
    </inkml:brush>
  </inkml:definitions>
  <inkml:trace contextRef="#ctx0" brushRef="#br0">74250 7350 357,'-85'-46'46,"32"10"8,31 10 8,32 9 8,16 6-2,4 3-13,3 3-11,3 4-13,7-1-6,14-3-1,11-3-1,14-2-1,2-1-2,-6 3-3,-6 3-2,-6 4-3,-2 1-2,3 0 0,3 0 0,4 0 0,2 0-2,4 0-3,3 0-3,3 0-4,-1 0 0,-2 0 0,-3 0 0,-3 0 1,-2 0 0,0 0 1,0 0 0,0 0 1,-2 0-1,-3 0 1,-3 0 0,-2 0 1,3 1-1,14 4 0,11 3-1,14 3 0,-1-1 0,-12-2-1,-13-3 1,-12-3-1,-5-2 1,3 0-1,3 0 1,4 0 0,1 0-1,0 0 1,0 0 0,0 0-1,1 0 0,4 0 0,3 0-1,3 0 0,1 1 0,1 4-1,-1 3 1,1 3 0,-1 1-1,1 1 0,-1-1 0,1 1-1,1-3 0,3-2 0,3-3-1,4-3 0,2-2 0,4 0 1,3 0-1,3 0 0,3 0 0,3 0 1,3 0-1,4 0 1,2-2 1,4-3 0,3-3 2,3-2 1,1-1 1,1 3 1,-1 3 1,1 4 2,-3 1-1,-2 0 0,-3 0-1,-3 0-1,-1-2-1,4-3-1,3-3 0,3-2-2,1-1 1,1 3 0,-1 3 0,1 4 0,-3-1 1,-2-3 1,-3-3 0,-3-2 2,-2-1 0,0 3 0,0 3 0,0 4-1,-4 2 1,-5 4-2,-7 3 1,-5 3-2,-4-1 1,0-2-1,0-3 1,0-3-1,1-2 1,4 0 0,3 0-1,3 0 1,-1 0-1,-2 0 1,-3 0 0,-3 0 1,-2 0-1,0 0 0,0 0-1,0 0 1,-4 0-1,-5 0-1,-7 0 1,-5 0-1,-6 0-1,-3 0-2,-3 0-1,-2 0-2,-5-2-16,-2-3-30,-3-3-31,-3-2-31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9:54"/>
    </inkml:context>
    <inkml:brush xml:id="br0">
      <inkml:brushProperty name="width" value="0.05126" units="cm"/>
      <inkml:brushProperty name="height" value="0.05126" units="cm"/>
      <inkml:brushProperty name="color" value="#F2395B"/>
    </inkml:brush>
  </inkml:definitions>
  <inkml:trace contextRef="#ctx0" brushRef="#br0">88950 7000 429,'78'0'106,"6"0"-23,7 0-24,6 0-23,4 0-13,4 0-1,3 0-2,3 0-1,10-4-3,20-5 0,18-7-2,20-5-1,10-3-1,3 4-1,3 3 0,4 3-2,1 1 0,0 1-2,0-1 0,0 1-2,0 1 0,0 3-1,0 3-1,0 4-1,1 1 0,4 0 0,3 0-1,3 0-1,-2 1 0,-6 4 1,-6 3-1,-6 3 1,-4-1 1,1-2 0,-1-3 1,1-3 2,2-1-1,7 4 0,6 3-1,7 3-1,-4-1-1,-12-2 2,-13-3 0,-12-3 1,-7-2 0,1 0 0,-1 0-1,1 0 0,-9 1-1,-15 4-3,-15 3 0,-16 3-3,-8-1 0,0-2 0,0-3 0,0-3 0,0-2 1,0 0 0,0 0 0,0 0 0,-2 0 1,-3 0-2,-3 0 0,-2 0-2,-5 0 0,-2 0-2,-3 0-1,-3 0-2,-6-2-1,-5-3-1,-7-3-2,-5-2-1,-12-6-11,-16-6-21,-15-6-21,-15-6-21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39:55"/>
    </inkml:context>
    <inkml:brush xml:id="br0">
      <inkml:brushProperty name="width" value="0.04895" units="cm"/>
      <inkml:brushProperty name="height" value="0.04895" units="cm"/>
      <inkml:brushProperty name="color" value="#F2395B"/>
    </inkml:brush>
  </inkml:definitions>
  <inkml:trace contextRef="#ctx0" brushRef="#br0">10350 12400 449,'-15'-46'17,"23"10"11,22 10 13,22 9 11,15 2 2,9-2-8,10-3-8,10-3-9,7-1-5,6 4-3,7 3-3,6 3-2,6 1-2,6 1-1,7-1-1,6 1-1,1-1 0,-3 1 0,-3-1 0,-2 1 0,-1-1-1,3 1-3,3-1-3,4 1-3,1-3-1,0-2 0,0-3 1,0-3 0,0 1 0,0 6 0,0 7 1,0 6 0,1 1 0,4-3 0,3-3 1,3-2 0,3-3 0,3 1 0,3-1 2,4 1-1,-1-1 0,-3 1-1,-3-1-1,-2 1-2,-3 1 0,1 3 1,-1 3 1,1 4 0,-1-1 0,1-3-1,-1-3-1,1-2-1,-4-1 0,-6 3 0,-6 3 1,-6 4 0,-7 1-2,-6 0-4,-6 0-3,-6 0-5,-10-2 0,-12-3 1,-13-3 1,-12-2 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0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70300 20850 531,'-27'-41'7,"-3"19"13,-3 19 15,-2 19 14,2 10 2,9 4-9,10 3-9,10 3-9,2 4-5,-3 7 2,-3 6 0,-2 7 2,-1 2-2,3 1-2,3-1-3,4 1-3,1-3-1,0-2-3,0-3-1,0-3-3,1-2 0,4 0-1,3 0-1,3 0 0,3-2-1,3-3 0,3-3-1,4-2-1,-4-3 0,-9 1-1,-10-1 0,-8 1-1,-9-3 0,-6-2-2,-6-3 0,-6-3-1,-4-2-1,1 0 1,-1 0-1,1 0 1,-6 1-4,-8 4-6,-10 3-6,-9 3-6,-2-4-3,6-8-1,7-10-1,6-9 0,6-5-1,6 0-1,7 0-1,6 0 0,6-4 2,6-5 6,7-7 5,6-5 7,1-4 1,-3 0-1,-3 0-2,-2 0-2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0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69950 21200 623,'50'23'73,"0"-3"-9,0-3-12,0-2-10,1-3-7,4 1-4,3-1-5,3 1-5,1-3-4,1-2-6,-1-3-7,1-3-5,-4-1-7,-6 4-7,-6 3-9,-6 3-7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0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41727 3516 473,'-9'-7'3,"0"2"9,-1 2 7,-1 2 8,-1 3 3,2 4-3,1 4-3,0 3-3,1 4 0,-1 3 0,-2 3 0,0 3 0,-3 3-1,-3 1-4,-5 2-2,-3 3-5,-2-1-1,1-2 0,1-1-2,1-3 1,2-2-5,3-3-6,3-3-7,3-3-7,5-7-9,10-10-9,8-11-11,9-11-11,5-6 1,1 1 10,1-1 11,1 1 10,-1 1 7,-1 5 3,-3 3 4,-1 5 4,-3 2 4,-1 4 6,-2 3 7,-2 2 6,-3 5 8,-1 4 9,-2 5 9,-2 5 10,-1 4 1,0 1-5,0 3-5,0 1-6,-1 1-4,1-3-3,0-1-3,0-3-2,2-2-4,2-2-3,3-4-3,3-3-2,3-4-3,2-8-1,1-6 0,3-7-2,0-6-5,-1-3-11,-1-5-11,-1-3-10,-1-2-5,-1 0 0,-1-1 3,-1 1 0,-1 1 5,-4 1 5,-3 3 6,-2 2 6,-3 3 6,1 5 5,0 4 5,0 6 5,0 5 9,0 4 10,0 6 10,0 4 11,-1 5 1,0 5-10,-2 5-8,0 5-10,-1 2-7,0-1-3,0-1-5,0-1-3,-1-1-3,-2 1-3,-2-1-1,-2 0-2,-1-1-4,0-3-5,1-3-5,-1-2-6,1-7-6,2-7-6,2-8-6,2-7-8,2-6 2,2 0 9,2-1 8,2-1 8,3-1 7,3-1 4,5-1 2,3-1 4,1 1 4,-2 5 4,-4 3 2,-3 4 5,-1 3 2,1 2 3,1 3 2,2 1 2,-1 1-1,-1 0-3,-1 0-5,0 0-4,-2 0-10,1 0-17,0 0-17,0 0-16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1"/>
    </inkml:context>
    <inkml:brush xml:id="br0">
      <inkml:brushProperty name="width" value="0.04858" units="cm"/>
      <inkml:brushProperty name="height" value="0.04858" units="cm"/>
      <inkml:brushProperty name="color" value="#F2395B"/>
    </inkml:brush>
  </inkml:definitions>
  <inkml:trace contextRef="#ctx0" brushRef="#br0">70650 20700 452,'28'-24'80,"6"4"-17,7 3-18,6 3-17,3 3-9,0 3-4,0 3-2,0 4-4,0 4-1,0 6-2,0 7-2,0 6-2,-2 4-2,-3 4-1,-3 3-1,-2 3-2,-6 3-1,-6 3 1,-6 3 1,-6 4 0,-9 1 3,-8 0 7,-10 0 6,-9 0 7,-5-2 2,0-3 1,0-3 0,0-2 0,-2 6 0,-3 20-2,-3 18-1,-2 20-1,-6 19-2,-6 22-4,-6 22-4,-6 23-4,-4 13-1,1 6 1,-1 7 0,1 6 1,-1-4-7,1-11-14,-1-14-13,1-11-13,5-14-10,14-11-5,11-14-5,14-11-6,5-20 2,1-24 11,-1-26 11,1-24 10,-1-13 6,1 0 3,-1 0 3,1 0 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1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71850 20550 542,'51'0'33,"4"0"-1,3 0 0,3 0-2,-2 1 0,-6 4-2,-6 3-1,-6 3-1,-6 3-2,-2 3-4,-3 3-4,-3 4-3,-6 2-3,-5 4-2,-7 3-1,-5 3-1,-12 6-2,-16 9-1,-15 10 0,-15 10-1,-7-3-1,3-11-1,3-14-2,4-11 0,-3-6-1,-5 4 1,-7 3 0,-5 3 0,11-2 2,32-6 2,31-6 1,32-6 3,16-6 1,4-2-1,3-3 1,3-3 1,-2-2-2,-6 0 0,-6 0-1,-6 0 0,-6 4-2,-2 10-1,-3 10 0,-3 9-2,-9 7 1,-11 7 1,-14 6 2,-11 7 1,-12 4 1,-9 3-1,-10 3 0,-8 4-2,-8-1 1,-2-3-1,-3-3 1,-3-2-1,-1-3 0,4 1-4,3-1-4,3 1-2,4-4-5,7-6-6,6-6-7,7-6-7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2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73000 22100 689,'45'4'38,"-9"10"0,-10 10 1,-8 9-1,-8 6-3,-2 3-6,-3 3-7,-3 4-7,-4 1-3,-3 0 0,-3 0 1,-2 0 0,-8 0-7,-8 0-13,-10 0-14,-9 0-14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3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73950 20800 599,'50'-21'17,"0"10"8,0 10 8,0 9 8,-2 6 2,-3 3-8,-3 3-6,-2 4-8,-6 1-2,-6 0-2,-6 0 0,-6 0-1,-9 3-2,-8 6-6,-10 7-6,-9 6-4,-9 1-5,-5-3-1,-7-3-1,-5-2-3,-4-3 1,0 1 1,0-1 2,0 1 1,3-3 2,6-2 0,7-3 1,6-3 0,6-2 2,6 0 1,7 0 2,6 0 2,7 1 3,10 4 3,10 3 4,9 3 2,4-1 2,1-2-3,-1-3-2,1-3-3,-4 2 0,-6 10 0,-6 10 0,-6 9 0,-10 4-1,-12 1-1,-13-1-3,-12 1-1,-9-4-1,-2-6-3,-3-6 0,-3-6-2,-4-2-3,-3 3-6,-3 3-4,-2 4-6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4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74850 21450 498,'-25'118'121,"0"-11"-27,0-14-28,0-11-28,1-11-15,4-5-2,3-7-3,3-5-3,3-6-2,3-3-3,3-3-3,4-2-3,11-14-6,23-21-10,22-22-9,22-22-9,5-15-4,-8-5 1,-10-7 3,-9-5 1,-10-4 3,-9 0 3,-10 0 3,-8 0 4,-8 4 4,-2 10 4,-3 10 6,-3 9 4,-4 6 3,-3 3-2,-3 3 0,-2 4-2,-6 4 2,-6 6 2,-6 7 3,-6 6 3,-4 3 1,1 0 0,-1 0 0,1 0-1,2 3-3,7 6-9,6 7-8,7 6-8,8-1-4,14-5 2,11-7 0,14-5 2,8-4-1,7 0-2,6 0-1,7 0-2,0 0 1,-2 0 3,-3 0 5,-3 0 4,-6 0 2,-5 0 1,-7 0 2,-5 0 0,-4 1 10,0 4 15,0 3 16,0 3 16,-5 4 5,-9 7-6,-10 6-5,-8 7-6,-6 4-4,1 3-4,-1 3-4,1 4-3,1-1-3,3-3-3,3-3-1,4-2-4,1-3-1,0 1-1,0-1-3,0 1 0,7-4-5,17-6-4,15-6-7,16-6-5,5-10-3,-2-12-2,-3-13-1,-3-12-1,-4-10 0,-3-6 2,-3-6 2,-2-6 2,-6-2 2,-6 3 2,-6 3 3,-6 4 2,-6 2 1,-2 4 0,-3 3-1,-3 3 0,-10 4-1,-16 7-2,-15 6-3,-15 7-1,-7 4-4,3 3-5,3 3-6,4 4-5,4 2-4,6 4-4,7 3-2,6 3-5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4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76400 20400 535,'73'-19'37,"-3"13"4,-3 12 4,-2 13 3,0 12-1,7 13-5,6 12-7,7 13-5,-1 4-5,-6-3-3,-6-3-2,-6-2-4,-6-1-1,-2 3-2,-3 3-2,-3 4 0,-9 4-4,-11 6-8,-14 7-6,-11 6-7,-14 6-5,-11 6-4,-14 7-5,-11 6-5,-15 1-2,-16-3-1,-15-3-3,-15-2 0,-1-12 1,16-19 6,15-18 7,17-19 5,7-12 1,0-2-4,0-3-5,0-3-4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04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69850 20300 581,'-116'-58'55,"19"34"-5,19 35-7,19 35-6,10 14-6,4-2-3,3-3-6,3-3-3,-2 5-2,-6 17-1,-6 15 1,-6 16 1,-2 5-2,3-2-1,3-3-2,4-3-1,4 2-4,6 10-7,7 10-5,6 9-7,7 4-6,10 1-3,10-1-4,9 1-4,17-3-4,25-2-3,25-3-5,25-3-3,3-13-1,-19-22-1,-18-22 2,-19-21-1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1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77150 26100 566,'-24'-21'4,"4"10"9,3 10 8,3 9 8,3 7 4,3 7-3,3 6-1,4 7-4,1 4 0,0 3-2,0 3-2,0 4 0,0-1-2,0-3 0,0-3-2,0-2-1,3-5-2,6-2 0,7-3-1,6-3-1,4-1-2,4 4-2,3 3-3,3 3-3,-1-1 0,-2-2 0,-3-3 0,-3-3 2,-4 1-3,-3 6-6,-3 7-5,-2 6-5,-9-2-1,-12-9 3,-13-10 3,-12-8 3,-10-4 1,-6 3-1,-6 3-1,-6 4 0,-4-3-1,1-5 1,-1-7 1,1-5 0,2-4-1,7 0-1,6 0-1,7 0-3,4 0-1,3 0-1,3 0-3,4 0 0,2-7-5,4-11-6,3-14-5,3-11-6,4-4 0,7 6 4,6 7 5,7 6 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1"/>
    </inkml:context>
    <inkml:brush xml:id="br0">
      <inkml:brushProperty name="width" value="0.02991" units="cm"/>
      <inkml:brushProperty name="height" value="0.02991" units="cm"/>
      <inkml:brushProperty name="color" value="#F2395B"/>
    </inkml:brush>
  </inkml:definitions>
  <inkml:trace contextRef="#ctx0" brushRef="#br0">77000 26350 735,'98'0'93,"-3"0"-22,-3 0-21,-2 0-20,-8 0-16,-8 0-7,-10 0-9,-9 0-8,-9 0-4,-5 0 1,-7 0 2,-5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1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77750 25800 536,'-38'-4'13,"26"-5"9,24-7 9,26-5 8,13-1 1,4 6-8,3 7-8,3 6-8,-1 6-5,-2 6-3,-3 7-2,-3 6-2,-7 3-2,-9 0-1,-10 0-1,-8 0-1,-6 0 0,1 0 1,-1 0 1,1 0 1,-4 3 2,-6 6 5,-6 7 3,-6 6 4,-4 1 2,1-3-1,-1-3-1,1-2 0,-4 0 0,-6 7-2,-6 6 0,-6 7-2,-2 8 0,3 14-1,3 11-1,4 14 1,-3 13-5,-5 16-8,-7 15-8,-5 17-8,-3 5-7,4-3-4,3-3-6,3-2-6,3-12-3,3-19-3,3-18-2,4-19-3,2-18 1,4-15 8,3-15 6,3-16 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0"/>
    </inkml:context>
    <inkml:brush xml:id="br0">
      <inkml:brushProperty name="width" value="0.05173" units="cm"/>
      <inkml:brushProperty name="height" value="0.05173" units="cm"/>
      <inkml:brushProperty name="color" value="#F2395B"/>
    </inkml:brush>
  </inkml:definitions>
  <inkml:trace contextRef="#ctx0" brushRef="#br0">44297 2796 425,'0'-17'1,"0"-3"1,0-3 3,0-3 1,0 0 3,0 3 6,0 3 5,0 3 5,-1 6 7,0 10 10,-2 10 10,0 10 10,-1 7-1,0 8-9,0 7-9,0 6-11,1 7-6,0 4-3,2 5-4,1 5-3,-1 6-4,-1 5-2,0 6-4,-1 6-2,-1 5-8,2 4-9,0 4-11,2 4-9,0-6-4,0-13 7,0-13 4,0-14 6,0-12-1,0-6-8,0-9-7,0-8-9,0-5-3,0-3-2,0-3-1,0-2-1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2"/>
    </inkml:context>
    <inkml:brush xml:id="br0">
      <inkml:brushProperty name="width" value="0.03495" units="cm"/>
      <inkml:brushProperty name="height" value="0.03495" units="cm"/>
      <inkml:brushProperty name="color" value="#F2395B"/>
    </inkml:brush>
  </inkml:definitions>
  <inkml:trace contextRef="#ctx0" brushRef="#br0">78500 25550 629,'70'-46'42,"-9"10"-4,-10 10-4,-8 9-4,-6 7-3,1 7-2,-1 6-1,1 7-2,-3 5-3,-2 7-2,-3 6-4,-3 7-2,-6 2-4,-5 1-2,-7-1-3,-5 1-3,-12 1-2,-16 3-1,-15 3-1,-15 4-1,-7-1 0,3-3-1,3-3 0,4-2 1,4-5 0,6-2 3,7-3 1,6-3 3,15-2 2,26 0 4,24 0 3,26 0 4,7-2-2,-9-3-3,-10-3-5,-8-2-4,-9-1 0,-6 3 1,-6 3 2,-6 4 3,-12 5 0,-15 10 1,-15 10-1,-16 9 0,-12 2 0,-5-2-2,-7-3-1,-5-3-1,-3-2-2,4 0-4,3 0-4,3 0-4,3-2-1,3-3 0,3-3 2,4-2 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3"/>
    </inkml:context>
    <inkml:brush xml:id="br0">
      <inkml:brushProperty name="width" value="0.02444" units="cm"/>
      <inkml:brushProperty name="height" value="0.02444" units="cm"/>
      <inkml:brushProperty name="color" value="#F2395B"/>
    </inkml:brush>
  </inkml:definitions>
  <inkml:trace contextRef="#ctx0" brushRef="#br0">80350 26000 900,'-2'68'52,"-3"-11"-19,-3-14-18,-2-11-20,-5-7-15,-2 0-11,-3 0-10,-3 0-10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3"/>
    </inkml:context>
    <inkml:brush xml:id="br0">
      <inkml:brushProperty name="width" value="0.02757" units="cm"/>
      <inkml:brushProperty name="height" value="0.02757" units="cm"/>
      <inkml:brushProperty name="color" value="#F2395B"/>
    </inkml:brush>
  </inkml:definitions>
  <inkml:trace contextRef="#ctx0" brushRef="#br0">81100 24700 797,'0'117'63,"0"-16"-14,0-15-12,0-15-13,-2-9-9,-3 1-5,-3-1-5,-2 1-6,-5 1-1,-2 3 0,-3 3 0,-3 4 1,-1-3-4,4-5-8,3-7-8,3-5-8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3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81600 24550 524,'23'118'106,"-3"-11"-23,-3-14-22,-2-11-23,-5-9-12,-2-3-4,-3-3-2,-3-2-2,-1-5-2,4-2-1,3-3 0,3-3-1,1-4-1,1-3-2,-1-3-3,1-2-2,-1-3-3,1 1-4,-1-1-4,1 1-5,-10-1-4,-19 1-7,-18-1-5,-19 1-5,-8-3-4,3-2 1,3-3 0,4-3-1,2-6 0,4-5 0,3-7 0,3-5-1,3-8 0,3-5 3,3-7 2,4-5 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3"/>
    </inkml:context>
    <inkml:brush xml:id="br0">
      <inkml:brushProperty name="width" value="0.03193" units="cm"/>
      <inkml:brushProperty name="height" value="0.03193" units="cm"/>
      <inkml:brushProperty name="color" value="#F2395B"/>
    </inkml:brush>
  </inkml:definitions>
  <inkml:trace contextRef="#ctx0" brushRef="#br0">81600 24850 688,'26'-25'4,"4"0"8,3 0 8,3 0 7,4 1 5,7 4 0,6 3 1,7 3 0,-1 3-2,-6 3-2,-6 3-4,-6 4-2,-6 2-13,-2 4-19,-3 3-20,-3 3-20,-4 3-10,-3 3 1,-3 3 2,-2 4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4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82300 25000 527,'0'50'20,"0"0"8,0 0 9,0 0 8,0-2 2,0-3-5,0-3-4,0-2-4,-2-1-4,-3 3-3,-3 3-2,-2 4-3,-1-1-1,3-3-3,3-3-2,4-2-2,7-8-6,13-8-8,12-10-10,13-9-9,9-13-3,6-16 1,7-15 3,6-15 2,-1-9 1,-5 1-1,-7-1 0,-5 1-1,-11 1 1,-11 3 2,-14 3 3,-11 4 1,-9 4 3,-3 6 1,-3 7 0,-2 6 2,-11 7-3,-15 10-4,-15 10-6,-16 9-5,-10 9-3,-3 9-3,-3 10-1,-2 10-3,3 0 0,14-5 3,11-7 1,14-5 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8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81200 29200 503,'-2'117'130,"-3"-16"-30,-3-15-28,-2-15-28,-1-12-17,3-6-3,3-6-3,4-6-3,1-2-3,0 3-2,0 3-2,0 4-2,0-1-2,0-3-3,0-3-2,0-2-4,1-3-1,4 1-2,3-1-2,3 1-1,-5 1-2,-12 3-3,-13 3-1,-12 4-3,-9-3-1,-2-5-1,-3-7-1,-3-5 0,1-6-2,6-3-3,7-3-1,6-2-2,3-5-3,0-2-2,0-3-3,0-3-2,3-7 0,6-9 5,7-10 3,6-8 3,1-4 5,-3 3 3,-3 3 4,-2 4 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8"/>
    </inkml:context>
    <inkml:brush xml:id="br0">
      <inkml:brushProperty name="width" value="0.03457" units="cm"/>
      <inkml:brushProperty name="height" value="0.03457" units="cm"/>
      <inkml:brushProperty name="color" value="#F2395B"/>
    </inkml:brush>
  </inkml:definitions>
  <inkml:trace contextRef="#ctx0" brushRef="#br0">80950 29550 636,'46'-44'6,"-5"13"12,-7 12 12,-5 13 11,-3 6 5,4 0-4,3 0-4,3 0-3,3 0-4,3 0-5,3 0-4,4 0-4,-1 0-8,-3 0-11,-3 0-11,-2 0-12,-5 0-12,-2 0-14,-3 0-14,-3 0-13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8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82100 29000 485,'0'92'136,"0"-16"-32,0-15-31,0-15-32,0-7-17,0 3-2,0 3-3,0 4-2,1 2-3,4 4 0,3 3-1,3 3-1,1-1-2,1-2-2,-1-3-3,1-3-3,-3-4-2,-2-3-3,-3-3-3,-3-2-3,-1-3-3,4 1-3,3-1-2,3 1-3,-8-1-2,-19 1 0,-18-1-2,-19 1 0,-7-4-1,7-6 2,6-6 1,7-6 1,2-6 0,1-2 1,-1-3 1,1-3 1,1-7-4,3-9-9,3-10-7,4-8-8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9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82100 29400 673,'50'0'41,"0"0"4,0 0 1,0 0 4,1 0-4,4 0-8,3 0-9,3 0-8,-2 0-11,-6 0-10,-6 0-10,-6 0-12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0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44800 4236 531,'30'-28'100,"-3"7"-18,-4 7-18,-1 7-18,-4 4-10,-1 2-3,-3 2-5,-1 2-3,-2 3-4,-2 6-6,-2 4-5,-2 5-6,-4 3-3,-5 3-3,-4 1-2,-5 2-3,-4 2 0,-1-1 1,-3 0 0,-1 1 1,0-3 0,3-4-1,3-3 0,2-5-1,7-2 3,7-2 7,7-3 7,9-1 6,5-4 1,3-8-5,3-6-4,3-7-5,2-3-9,2 1-10,2 0-12,3 2-12,-5 2-9,-8 1-11,-9 2-9,-8 3-10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9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83050 28650 625,'23'-24'2,"-3"4"6,-3 3 3,-2 3 6,-1 6 5,3 9 7,3 10 6,4 10 7,-4 7-1,-9 6-10,-10 7-10,-8 6-9,-6 1-6,1-3-1,-1-3-1,1-2-2,-1-5-1,1-2-2,-1-3-1,1-3-3,4-1 2,9 4 3,10 3 4,10 3 5,4-2 0,0-6 0,0-6-1,0-6-1,0-2-1,0 3 0,0 3-2,0 4-1,-7 7 0,-11 13 1,-14 12 0,-11 13 1,-12 6 0,-9 0 0,-10 0-2,-8 0-1,-6 0-2,1 0-3,-1 0-6,1 0-3,-1-4-6,1-5-9,-1-7-9,1-5-9,4-8-5,9-5-1,10-7-2,10-5-2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9"/>
    </inkml:context>
    <inkml:brush xml:id="br0">
      <inkml:brushProperty name="width" value="0.02584" units="cm"/>
      <inkml:brushProperty name="height" value="0.02584" units="cm"/>
      <inkml:brushProperty name="color" value="#F2395B"/>
    </inkml:brush>
  </inkml:definitions>
  <inkml:trace contextRef="#ctx0" brushRef="#br0">83800 29950 851,'21'25'102,"-5"0"-56,-7 0-55,-5 0-56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19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85300 28750 559,'-22'26'131,"6"4"-30,7 3-30,6 3-31,1 4-16,-3 7-3,-3 6-3,-2 7-3,-6 0-4,-6-2-4,-6-3-6,-6-3-3,-10 5-8,-12 17-7,-13 15-9,-12 16-9,1-2 0,16-19 6,15-18 6,17-19 7,7-13-5,0-6-14,0-6-15,0-6-14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20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86250 28300 462,'-24'70'111,"4"-9"-25,3-10-22,3-8-25,1-6-12,1 1-1,-1-1-3,1 1 0,-1 1-3,1 3-1,-1 3-2,1 4-2,-1-1-2,1-3-1,-1-3-2,1-2-1,2 0-2,7 7-1,6 6-1,7 7-1,4-1-3,3-6-3,3-6-3,4-6-4,2-4-3,4 1-3,3-1-2,3 1-2,-7 1 0,-15 3 0,-15 3 0,-16 4 2,-13-3 0,-9-5 0,-10-7 0,-8-5 0,-9-4-1,-6 0-1,-6 0-2,-6 0-1,-1-4-1,7-5-2,6-7-2,7-5 0,7-6 0,9-3 4,10-3 3,10-2 5,5-5-1,4-2-3,3-3-3,3-3-2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20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86250 28700 628,'73'-22'88,"-3"6"-17,-3 7-15,-2 6-15,-5 3-10,-2 0-4,-3 0-3,-3 0-3,-2 0-9,0 0-14,0 0-16,0 0-14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21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87250 28850 486,'-25'23'6,"0"-3"6,0-3 8,0-2 6,1-1 6,4 3 2,3 3 2,3 4 4,3 2-2,3 4-5,3 3-4,4 3-6,1 1-1,0 1 0,0-1 1,0 1 0,1-1-1,4 1-2,3-1-3,3 1-2,4-4-4,7-6-4,6-6-4,7-6-6,4-7-3,3-6-1,3-6-1,4-6-3,2-7-1,4-6-4,3-6-3,3-6-3,-1-4-1,-2 1 0,-3-1-1,-3 1 1,-9-3 0,-11-2 2,-14-3 2,-11-3 1,-12 2 2,-9 10 2,-10 10 2,-8 9 2,-11 6 0,-8 3 0,-10 3-1,-9 4-2,-5 4-2,0 6-3,0 7-4,0 6-3,6 1-1,13-3 0,12-3 0,13-2 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21"/>
    </inkml:context>
    <inkml:brush xml:id="br0">
      <inkml:brushProperty name="width" value="0.03411" units="cm"/>
      <inkml:brushProperty name="height" value="0.03411" units="cm"/>
      <inkml:brushProperty name="color" value="#F2395B"/>
    </inkml:brush>
  </inkml:definitions>
  <inkml:trace contextRef="#ctx0" brushRef="#br0">87950 27800 645,'70'0'-18,"-9"0"11,-10 0 11,-8 0 10,-4 1 7,3 4 2,3 3 3,4 3 3,1 7 1,0 14 0,0 11 0,0 14 1,0 7-1,0 3-3,0 3-1,0 4-3,-5 4-4,-9 6-7,-10 7-8,-8 6-5,-9 1-8,-6-3-4,-6-3-7,-6-2-5,-13-3-3,-19 1-1,-18-1 0,-19 1-1,-4-6-2,14-8-7,11-10-6,14-9-5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26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85450 28500 493,'-24'-16'138,"4"19"-29,3 19-27,3 19-29,-2 10-18,-6 4-7,-6 3-6,-6 3-7,-2-2-5,3-6-3,3-6-2,4-6-3,-1-4-2,-3 1 0,-3-1 0,-2 1 0,-6 2-2,-6 7-5,-6 6-4,-6 7-5,-1 0-4,7-2-3,6-3-4,7-3-4,4-2 0,3 0 2,3 0 2,4 0 1,2-2-3,4-3-11,3-3-9,3-2-12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35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46950 35000 535,'-21'-18'28,"10"17"9,10 15 7,9 16 8,4 15-1,1 16-7,-1 15-9,1 17-7,-1 0-7,1-11-4,-1-14-5,1-11-4,-1-3-2,1 10 0,-1 10 2,1 9 0,1 2-1,3-2 0,3-3-3,4-3 0,-1-4-2,-3-3-1,-3-3-1,-2-2-1,-1-6-1,3-6-1,3-6-2,4-6-2,-1-4 0,-3 1 1,-3-1 2,-2 1 1,-1-10 3,3-19 4,3-18 4,4-19 3,4-22 1,6-25-1,7-25-3,6-25-2,6-18-1,6-8-1,7-10-2,6-9-1,3-2-4,0 6-7,0 7-8,0 6-8,-4 10-5,-5 17-3,-7 15-5,-5 16-3,-9 15 1,-9 16 6,-10 15 6,-8 17 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1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16050 31400 548,'-19'-22'-8,"13"6"9,12 7 8,13 6 8,7 3 5,4 0 2,3 0 1,3 0 2,-1 0-1,-2 0-3,-3 0-3,-3 0-3,1-2-1,6-3 2,7-3 1,6-2 1,1-3-1,-3 1-3,-3-1-5,-2 1-4,-3 1-2,1 3-1,-1 3-1,1 4 0,1 1 0,3 0-1,3 0-1,4 0 0,1 1 0,0 4 0,0 3 0,0 3 1,0 1-1,0 1 0,0-1 0,0 1 0,0-3 1,0-2-1,0-3 1,0-3 0,0-2 0,0 0 1,0 0 0,0 0 0,0 0 0,0 0 0,0 0-1,0 0 1,1-2-1,4-3 1,3-3-1,3-2 1,3-1 0,3 3 0,3 3-1,4 4 1,1 1 0,0 0 0,0 0 0,0 0 0,1 0 0,4 0 0,3 0-2,3 0 0,1 0-1,1 0 1,-1 0-1,1 0 1,-1-2-1,1-3 0,-1-3 0,1-2-1,1-3 0,3 1 0,3-1 0,4 1 0,1 1 1,0 3 0,0 3-1,0 4 1,0 1 1,0 0-2,0 0 1,0 0 0,-2 0 0,-3 0-1,-3 0 1,-2 0 0,-1 0 0,3 0-1,3 0 0,4 0 0,1 0 0,0 0 0,0 0 0,0 0 1,1-2 0,4-3-1,3-3 1,3-2 0,-1-3 0,-2 1-1,-3-1 0,-3 1 1,-2 1-1,0 3 0,0 3 1,0 4 0,-2 2 0,-3 4 0,-3 3 0,-2 3 0,-1 1-1,3 1 1,3-1 0,4 1 0,1-3 0,0-2 0,0-3 0,0-3 0,1-2 0,4 0 1,3 0 0,3 0 0,3 1 0,3 4 0,3 3 0,4 3-1,1-1 1,0-2-1,0-3 0,0-3 0,1-1 0,4 4 0,3 3-2,3 3 0,1-1 0,1-2 0,-1-3 1,1-3 0,-1-2 1,1 0-1,-1 0 1,1 0-1,1 0 1,3 0 0,3 0 0,4 0-1,1-2 1,0-3 0,0-3 0,0-2 0,-4-1 0,-5 3 0,-7 3 0,-5 4-1,-4 2 2,0 4-2,0 3 1,0 3 0,-2 1 0,-3 1 0,-3-1 0,-2 1 0,0-1 0,7 1 0,6-1 0,7 1 0,0-3 0,-2-2 0,-3-3 0,-3-3 0,-1-2-1,4 0 1,3 0 0,3 0 0,1-2 0,1-3-1,-1-3 1,1-2-1,-3-1 0,-2 3 0,-3 3-1,-3 4-1,-1 1 1,4 0-1,3 0 1,3 0 0,-2 0 0,-6 0 0,-6 0 0,-6 0 0,-6 1 0,-2 4 1,-3 3-1,-3 3 2,-2 1-1,0 1 0,0-1 0,0 1 1,0-3-1,0-2 1,0-3 0,0-3 1,-2-2-1,-3 0 1,-3 0-1,-2 0 0,-1 1 1,3 4 0,3 3 0,4 3 1,2-1 0,4-2 0,3-3-1,3-3 0,-2-2 0,-6 0 0,-6 0 0,-6 0-1,-4 0 1,1 0-1,-1 0 1,1 0-1,-1 0 0,1 0 1,-1 0-1,1 0 0,-1 0-1,1 0 2,-1 0-1,1 0 0,-1-2 0,1-3 1,-1-3-1,1-2 1,-3-1-1,-2 3 1,-3 3-1,-3 4 0,-2 1 1,0 0-1,0 0 0,0 0 0,1 0 1,4 0-1,3 0 0,3 0 1,-2 0 0,-6 0 0,-6 0 0,-6 0 0,-4 0 0,1 0 0,-1 0 0,1 0 0,1 0 1,3 0 0,3 0-1,4 0 1,1 0 0,0 0 1,0 0 0,0 0 0,3 0 0,6 0-1,7 0 0,6 0 0,3-2-1,0-3 1,0-3 0,0-2-1,0-1 1,0 3-1,0 3-1,0 4-1,1 1 0,4 0 0,3 0 0,3 0 1,-1-2-1,-2-3 1,-3-3 0,-3-2-1,-1-1 1,4 3 2,3 3 0,3 4 1,1 1 0,1 0 0,-1 0-1,1 0-1,-4 0 0,-6 0 0,-6 0-1,-6 0 0,-4 0 0,1 0 0,-1 0-1,1 0 0,-4 0 0,-6 0 0,-6 0 0,-6 0 0,-7 0 0,-6 0 0,-6 0 0,-6 0-1,-4-2-3,1-3-9,-1-3-7,1-2-7,-4-6-4,-6-6 2,-6-6 2,-6-6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2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39081 12207 527,'-2'-17'25,"-2"14"19,-4 14 20,-2 13 19,-4 9 1,-5 3-18,-5 2-17,-5 4-18,-1 0-13,1 0-9,3-1-11,1-1-9,4-3-9,3-2-9,4-4-8,5-1-8,1-5-4,2-2 0,0-3 1,2-2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4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9800 52800 446,'-44'-63'36,"13"26"-3,12 24-2,13 26-2,4 16-1,-3 10 2,-3 10 1,-2 9 2,-3 4-1,1 1-3,-1-1-2,1 1-3,-4 8-1,-6 20-2,-6 18 1,-6 20-2,-1 8-1,7 1-2,6-1-3,7 1-2,0-4-2,-2-6-3,-3-6-1,-3-6-4,1-7 1,6-6 0,7-6 2,6-6 1,6-21-11,6-34-25,7-35-25,6-33-25,3-33-7,0-27 10,0-28 11,0-28 11,-2-1 8,-3 29 7,-3 28 8,-2 28 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5"/>
    </inkml:context>
    <inkml:brush xml:id="br0">
      <inkml:brushProperty name="width" value="0.04915" units="cm"/>
      <inkml:brushProperty name="height" value="0.04915" units="cm"/>
      <inkml:brushProperty name="color" value="#F2395B"/>
    </inkml:brush>
  </inkml:definitions>
  <inkml:trace contextRef="#ctx0" brushRef="#br0">9600 52800 447,'4'-96'2,"10"10"4,10 10 3,9 9 4,7 7 5,7 7 6,6 6 6,7 7 6,4 5 2,3 7-4,3 6-4,4 7-3,-3 5-3,-5 7-2,-7 6-3,-5 7-1,-8 7-2,-5 9-1,-7 10-1,-5 10-1,-9 10-1,-9 13-3,-10 12-3,-8 13-2,-14 7-2,-15 4-3,-15 3-2,-16 3-2,-8-2-2,0-6 0,0-6 0,0-6 0,1-6 0,4-2-2,3-3-2,3-3-2,4-10 0,7-16 0,6-15 0,7-15 0,11-15 3,20-12 9,18-13 7,20-12 8,14-5 4,14 3-1,11 3 0,14 4 1,3 4-2,-2 6 1,-3 7-2,-3 6 0,-2 4-1,0 4 0,0 3-2,0 3 0,-4 4-1,-5 7-2,-7 6-1,-5 7-1,-8 4-2,-5 3-1,-7 3-2,-5 4-2,-8 2 0,-5 4-2,-7 3-1,-5 3-1,-11 4-1,-11 7-1,-14 6 0,-11 7-2,-12 0-1,-9-2-1,-10-3-1,-8-3-1,-6-4-1,1-3 0,-1-3-2,1-2 0,1-6-1,3-6 0,3-6 1,4-6-1,5-6-1,10-2-2,10-3-3,9-3-2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5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12100 53750 615,'92'25'133,"-16"0"-31,-15 0-34,-15 0-32,-12 1-18,-6 4-4,-6 3-5,-6 3-5,-6 1-3,-2 1-7,-3-1-4,-3 1-6,-4-1-11,-3 1-20,-3-1-18,-2 1-19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5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11950 54600 588,'-43'23'10,"17"-3"21,15-3 19,16-2 21,10-1 4,7 3-14,6 3-13,7 4-13,7 2-13,9 4-13,10 3-13,10 3-13,-1 3-7,-9 3-3,-10 3-1,-8 4-3,-9-3-6,-6-5-10,-6-7-10,-6-5-10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7"/>
    </inkml:context>
    <inkml:brush xml:id="br0">
      <inkml:brushProperty name="width" value="0.05356" units="cm"/>
      <inkml:brushProperty name="height" value="0.05356" units="cm"/>
      <inkml:brushProperty name="color" value="#F2395B"/>
    </inkml:brush>
  </inkml:definitions>
  <inkml:trace contextRef="#ctx0" brushRef="#br0">16700 52200 410,'25'-49'2,"0"4"2,0 3 3,0 3 3,0 3 2,0 3 3,0 3 3,0 4 3,1 4 1,4 6 1,3 7 0,3 6 2,-1 9-1,-2 13-2,-3 12-1,-3 13-2,-4 9-1,-3 6-1,-3 7 0,-2 6 0,-5 3 0,-2 0 0,-3 0 1,-3 0 1,-2 0-1,0 0-2,0 0-2,0 0-3,-2 0-1,-3 0-2,-3 0 0,-2 0-2,-8 1 0,-8 4-3,-10 3-2,-9 3-1,-7 1-3,-3 1-2,-3-1-4,-2 1-2,-3-6-2,1-8 3,-1-10 1,1-9 2,-1-9-1,1-5-4,-1-7-4,1-5-3,1-8-1,3-5 1,3-7 2,4-5 1,2-11 1,4-11 0,3-14 1,3-11 0,4-11 1,7-5-1,6-7 1,7-5 0,4-6 0,3-3 2,3-3 1,4-2 2,4-1 1,6 3 2,7 3 2,6 4 1,3 5 3,0 10 4,0 10 3,0 9 3,1 7 2,4 7-2,3 6 0,3 7-2,3 4 3,3 3 8,3 3 5,4 4 8,2 5 2,4 10-1,3 10 0,3 9-2,1 6-1,1 3-3,-1 3-2,1 4-4,-3 1-3,-2 0-6,-3 0-5,-3 0-5,-4 0-3,-3 0-4,-3 0-2,-2 0-3,-1 0-6,3 0-8,3 0-8,4 0-9,1-5-7,0-9-4,0-10-6,0-8-4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8"/>
    </inkml:context>
    <inkml:brush xml:id="br0">
      <inkml:brushProperty name="width" value="0.05707" units="cm"/>
      <inkml:brushProperty name="height" value="0.05707" units="cm"/>
      <inkml:brushProperty name="color" value="#F2395B"/>
    </inkml:brush>
  </inkml:definitions>
  <inkml:trace contextRef="#ctx0" brushRef="#br0">18650 51250 385,'1'-47'6,"4"6"11,3 7 12,3 6 12,3 13 6,3 23 1,3 22 0,4 22 1,-1 12-1,-3 3-7,-3 3-5,-2 4-5,-3 4-5,1 6-2,-1 7-2,1 6-3,-3 7-2,-2 10-1,-3 10-2,-3 9-3,-2 7-1,0 7-2,0 6-4,0 7-2,0 5-3,0 7-4,0 6-6,0 7-3,-2 4-5,-3 3-5,-3 3-4,-2 4-6,-5-3-1,-2-5-1,-3-7 0,-3-5 0,-1-12 1,4-16 0,3-15 2,3-15 1,-1-20 0,-2-21-2,-3-22-1,-3-22-2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8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18650 51300 567,'-22'-61'23,"6"28"15,7 28 15,6 29 14,1 19 3,-3 14-13,-3 11-12,-2 14-13,-8 5-9,-8 1-7,-10-1-8,-9 1-8,-4-3-7,4-2-9,3-3-9,3-3-8,3-6-8,3-5-6,3-7-5,4-5-6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0:58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18650 51300 502,'26'-46'9,"4"10"16,3 10 18,3 9 17,4 6 5,7 3-7,6 3-7,7 4-7,0 4-6,-2 6-3,-3 7-5,-3 6-5,-4 9-11,-3 13-17,-3 12-19,-2 13-18,-11 2-14,-15-5-11,-15-7-10,-16-5-11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4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24350 51800 527,'-19'-27'15,"13"-3"6,12-3 8,13-2 6,7 2 3,4 9-4,3 10-2,3 10-2,3 2-3,3-3-2,3-3-2,4-2-1,-1 0-2,-3 7 0,-3 6 0,-2 7-1,-6 7-1,-6 9-4,-6 10-3,-6 10-4,-4 2-1,1-3-3,-1-3 0,1-2-2,-4 2-2,-6 9 1,-6 10 0,-6 10-1,-6 0-3,-2-5-6,-3-7-5,-3-5-6,-4-4-1,-3 0 1,-3 0 2,-2 0 1,-5 0 1,-2 0 0,-3 0-1,-3 0-1,1-4 0,6-5-1,7-7 1,6-5 0,1-8-1,-3-5-1,-3-7 0,-2-5-1,0-9-1,7-9 1,6-10 1,7-8 0,4-9 2,3-6 0,3-6 1,4-6 1,2-6 2,4-2 3,3-3 2,3-3 3,-1 1 1,-2 6 1,-3 7 0,-3 6 1,-2 4 2,0 4 6,0 3 5,0 3 5,1 9 11,4 16 16,3 15 16,3 17 15,-1 10 3,-2 6-13,-3 7-13,-3 6-11,-1 4-9,4 4-4,3 3-2,3 3-5,-1 1-4,-2 1-4,-3-1-4,-3 1-5,-2-1-2,0 1 1,0-1 1,0 1 0,0 1-3,0 3-9,0 3-10,0 4-8,0-4-9,0-9-8,0-10-9,0-8-9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4"/>
    </inkml:context>
    <inkml:brush xml:id="br0">
      <inkml:brushProperty name="width" value="0.04827" units="cm"/>
      <inkml:brushProperty name="height" value="0.04827" units="cm"/>
      <inkml:brushProperty name="color" value="#F2395B"/>
    </inkml:brush>
  </inkml:definitions>
  <inkml:trace contextRef="#ctx0" brushRef="#br0">25600 50550 455,'3'-63'37,"6"26"2,7 24 3,6 26 3,1 16-1,-3 10-6,-3 10-4,-2 9-4,-5 4-4,-2 1 0,-3-1 0,-3 1-1,-1 2-1,4 7-2,3 6-3,3 7-2,-1 8-3,-2 14-2,-3 11-2,-3 14-2,-2 8-3,0 7-4,0 6-2,0 7-4,0 0-2,0-2-3,0-3-2,0-3-2,0-4-4,0-3-5,0-3-6,0-2-5,0-5-3,0-2 0,0-3-1,0-3 0,0-7 2,0-9 2,0-10 2,0-8 3,-4-9 1,-5-6 0,-7-6-2,-5-6-1,-4-12 3,0-15 5,0-15 6,0-16 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2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38666 12202 552,'-7'-21'7,"2"3"17,2 4 15,2 5 15,4 4 4,6 8-7,5 6-7,7 7-8,3 5-5,1 3-2,1 3-4,1 3-3,1 2-5,0 4-8,2 3-8,1 3-7,-1-2-11,-3-4-11,-3-5-11,-3-5-11,-3-4-7,-3 0-3,-3-1-2,-2 0-2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5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25100 53550 520,'25'-44'15,"0"13"10,0 12 10,0 13 9,-2 10 3,-3 10-4,-3 10-2,-2 9-4,-1 7-4,3 7-3,3 6-5,4 7-4,-3 4-3,-5 3-3,-7 3-2,-5 4-3,-3-1-2,4-3-1,3-3-2,3-2 0,-1-6-2,-2-6-4,-3-6-1,-3-6-3,2-9-2,10-8 2,10-10 1,9-9 0,4-10 2,1-9 0,-1-10 1,1-8 1,2-11-1,7-8-2,6-10 0,7-9-3,2-7 0,1-3 2,-1-3 0,1-2 1,-3-5-6,-2-2-15,-3-3-15,-3-3-14,-7 7-3,-9 19 9,-10 19 7,-8 19 9,-6 9 3,1 0-3,-1 0-3,1 0-3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5"/>
    </inkml:context>
    <inkml:brush xml:id="br0">
      <inkml:brushProperty name="width" value="0.03062" units="cm"/>
      <inkml:brushProperty name="height" value="0.03062" units="cm"/>
      <inkml:brushProperty name="color" value="#F2395B"/>
    </inkml:brush>
  </inkml:definitions>
  <inkml:trace contextRef="#ctx0" brushRef="#br0">24100 52750 718,'1'-46'-3,"4"10"6,3 10 8,3 9 7,4 13 6,7 20 4,6 18 5,7 20 4,-3 10 0,-8 3-7,-10 3-6,-9 4-6,-7 4-5,-3 6-6,-3 7-5,-2 6-6,-3 3-7,1 0-10,-1 0-10,1 0-9,-1-8-6,1-16-2,-1-15-1,1-15-2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6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27650 52850 470,'-41'-2'58,"19"-3"-4,19-3-2,19-2-4,12-6-3,6-6-5,7-6-5,6-6-4,3-1-5,0 7-3,0 6-4,0 7-4,0 0-2,0-2 0,0-3 0,0-3 0,1 1-1,4 6-3,3 7-3,3 6-3,1 3-1,1 0-3,-1 0 0,1 0-2,-3 1 0,-2 4-1,-3 3 1,-3 3 1,1 1-2,6 1-3,7-1-1,6 1-3,3-3-1,0-2-1,0-3-2,0-3-1,1-2 0,4 0 0,3 0 1,3 0 0,1-2 2,1-3 0,-1-3 1,1-2 1,1-5 1,3-2 1,3-3 0,4-3 1,2-1 0,4 4 1,3 3 1,3 3 1,-2-1 0,-6-2-1,-6-3 0,-6-3 0,-7 1-1,-6 6 0,-6 7 1,-6 6-1,-7 1 0,-6-3-1,-6-3 0,-6-2-1,-4-1-2,1 3-1,-1 3-1,1 4-3,-1 1 0,1 0-1,-1 0 0,1 0-1,-3-2 1,-2-3 0,-3-3 2,-3-2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7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31700 51400 462,'-40'0'23,"23"0"10,22 0 9,22 0 10,10 0 1,1 0-6,-1 0-7,1 0-6,2 3-5,7 6-2,6 7-4,7 6-2,2 3-2,1 0 0,-1 0-1,1 0 0,-1 0-3,1 0-3,-1 0-4,1 0-4,-4 1-3,-6 4-3,-6 3-1,-6 3-2,-2 3-1,3 3-3,3 3-1,4 4-3,-6 2 1,-11 4-1,-14 3 1,-11 3 0,-11-2 2,-5-6 1,-7-6 3,-5-6 1,-11 1 0,-11 9-4,-14 10-2,-11 10-3,-6 2-1,4-3 0,3-3 0,3-2-1,4-5-3,7-2-7,6-3-8,7-3-7,4-6-4,3-5 1,3-7 1,4-5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8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34900 51150 440,'3'-43'45,"6"17"1,7 15 3,6 16 2,4 9-2,4 3-6,3 3-6,3 4-5,-1 2-5,-2 4-3,-3 3-4,-3 3-3,-4 6-2,-3 9-2,-3 10 0,-2 10-1,-5 5-2,-2 4 0,-3 3-3,-3 3 0,-7 4-1,-9 7 0,-10 6 1,-8 7 0,-9-1-2,-6-6-4,-6-6-3,-6-6-4,-4-9-3,1-8-2,-1-10-3,1-9-1,1-9-3,3-5-2,3-7-2,4-5-3,2-8-1,4-5-2,3-7 0,3-5-2,4-12 1,7-16 3,6-15 2,7-15 2,2-12 1,1-6 1,-1-6 0,1-6 1,2-4 1,7 1 4,6-1 3,7 1 3,4 5 4,3 14 5,3 11 3,4 14 5,1 8 1,0 7-1,0 6 0,0 7-2,0 4 5,0 3 8,0 3 10,0 4 8,1 7 4,4 13-2,3 12-2,3 13-2,1 6-2,1 0-4,-1 0-2,1 0-3,1 0-5,3 0-4,3 0-5,4 0-5,-1-4-5,-3-5-5,-3-7-5,-2-5-6,-1-4-12,3 0-20,3 0-21,4 0-19,-3-2-3,-5-3 14,-7-3 15,-5-2 14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8"/>
    </inkml:context>
    <inkml:brush xml:id="br0">
      <inkml:brushProperty name="width" value="0.0582" units="cm"/>
      <inkml:brushProperty name="height" value="0.0582" units="cm"/>
      <inkml:brushProperty name="color" value="#F2395B"/>
    </inkml:brush>
  </inkml:definitions>
  <inkml:trace contextRef="#ctx0" brushRef="#br0">36750 50600 377,'3'-65'9,"6"23"17,7 22 17,6 22 17,1 16 5,-3 14-7,-3 11-7,-2 14-9,-3 8-3,1 7-4,-1 6-1,1 7-3,-3 5-4,-2 7-2,-3 6-5,-3 7-3,-2 7-4,0 9-2,0 10-2,0 10-4,-2 5-3,-3 4-3,-3 3-5,-2 3-5,-3-2-3,1-6-4,-1-6-5,1-6-4,-1-10-3,1-12-3,-1-13-2,1-12-3,-1-13 1,1-12 4,-1-13 3,1-12 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8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36950 50550 515,'0'-49'1,"0"4"2,0 3 1,0 3 3,0 3 0,0 3 0,0 3-1,0 4 0,0 1 7,0 0 12,0 0 14,0 0 13,-4 9 3,-5 19-6,-7 19-8,-5 19-6,-6 12-5,-3 6-3,-3 7-2,-2 6-3,-5 1-5,-2-3-7,-3-3-7,-3-2-6,-2-5-6,0-2-7,0-3-7,0-3-6,3-6-8,6-5-6,7-7-8,6-5-8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08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36900 50350 440,'25'-46'27,"0"10"1,0 10 1,0 9 1,4 6 0,10 3-2,10 3-3,9 4-2,2 5 3,-2 10 6,-3 10 6,-3 9 8,-2 6 0,0 3-5,0 3-5,0 4-4,-4 2-8,-5 4-10,-7 3-10,-5 3-9,-8-1-10,-5-2-11,-7-3-11,-5-3-10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0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23650 56450 596,'-61'0'7,"28"0"15,28 0 14,29 0 14,19-2 5,14-3-7,11-3-6,14-2-6,3-1-5,-2 3-5,-3 3-6,-3 4-4,-4 1-6,-3 0-5,-3 0-6,-2 0-6,-6 1-5,-6 4-6,-6 3-6,-6 3-6,-4 1-5,1 1-3,-1-1-4,1 1-4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1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24400 56650 590,'-47'21'0,"6"-5"0,7-7 0,6-5 0,6 0 7,6 10 15,7 10 15,6 9 15,3 4 3,0 1-8,0-1-7,0 1-9,0 4-4,0 9-3,0 10-3,0 10-3,0 5-3,0 4-6,0 3-4,0 3-6,-2-1-2,-3-2 1,-3-3 2,-2-3 0,-1-2-5,3 0-15,3 0-14,4 0-15,4-7-7,6-11-4,7-14-2,6-11-2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4"/>
    </inkml:context>
    <inkml:brush xml:id="br0">
      <inkml:brushProperty name="width" value="0.03367" units="cm"/>
      <inkml:brushProperty name="height" value="0.03367" units="cm"/>
      <inkml:brushProperty name="color" value="#F2395B"/>
    </inkml:brush>
  </inkml:definitions>
  <inkml:trace contextRef="#ctx0" brushRef="#br0">55378 5939 653,'7'-5'48,"-1"6"-3,0 6-3,-2 6-3,-2 5-4,-6 5-6,-4 5-5,-5 4-7,-3 4-2,-2 1-1,0 0 0,-1 2 0,0-1-5,1-4-8,1-2-7,1-3-10,1-3-3,2-5-1,2-3 1,3-5-1,3-3 1,8-2 3,6-4 4,7-2 2,3-3 2,-1 0 2,-1-2 3,0 0 0,-2 0 3,-1 0 1,-1 2 1,0 0 2,-3 3 1,-1 4 0,-2 4 1,-2 4-1,-4 2 1,-4 5 0,-5 2 0,-5 3-1,-4 2 0,0 0 0,-1 2-1,-1 1 0,1-1 0,2-3 0,4-3 0,3-3 1,2-2-2,2-1 0,2-1-3,2-1-1,1 0-1,0 0-2,0-1-2,0 1-2,0-2-1,0-1 0,0-2-2,0-2 0,0-4 1,-2-2 3,0-6 2,-1-2 2,0-6 0,3-8-5,4-6-3,2-6-5,3-6-5,4-5-4,2-3-5,3-3-5,0 2 1,-2 9 6,-4 11 5,-3 9 7,-1 5 3,0-1 0,0-1 1,0-1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1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26200 56000 480,'0'-47'1,"0"6"3,0 7 4,0 6 2,1 9 9,4 13 16,3 12 16,3 13 15,1 13 3,1 17-12,-1 15-10,1 16-12,-3 9-7,-2 3-3,-3 3-5,-3 4-3,-1 5-3,4 10-5,3 10-5,3 9-3,-1 9-5,-2 9-5,-3 10-4,-3 10-4,-2-1-4,0-9-2,0-10-3,0-8-3,0-11-2,0-8-4,0-10-2,0-9-4,-2-7-2,-3-3 0,-3-3-1,-2-2 0,-3-12 4,1-19 6,-1-18 6,1-19 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2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25750 58350 507,'-22'-49'0,"6"4"0,7 3 0,6 3 0,1 4 5,-3 7 11,-3 6 11,-2 7 10,2 4 3,9 3-4,10 3-5,10 4-5,4 4-2,0 6-1,0 7-1,0 6 0,-2 7-2,-3 10-2,-3 10-1,-2 9-2,-3 4-2,1 1 0,-1-1 0,1 1-1,-1 1-1,1 3 1,-1 3 0,1 4 1,-1-1-3,1-3-5,-1-3-6,1-2-5,-1-6-3,1-6 0,-1-6 1,1-6 1,4-13 1,9-19 2,10-18 4,10-19 1,10-18 1,13-15-3,12-15-2,13-16-4,4-10 0,-3-3 1,-3-3 0,-2-2 0,-5-1-4,-2 3-11,-3 3-12,-3 4-10,-9 8-8,-11 17-4,-14 15-4,-11 16-5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3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29700 57000 479,'-71'21'2,"10"-5"4,10-7 3,9-5 5,17-8 9,25-5 14,25-7 14,25-5 15,9-1 0,-6 6-12,-6 7-13,-6 6-12,9 3-8,25 0-3,25 0-2,25 0-2,10 0-2,-2 0-1,-3 0 0,-3 0 0,-1 1-4,4 4-5,3 3-7,3 3-6,-1 1-3,-2 1-4,-3-1-3,-3 1-3,-1-3-2,4-2-1,3-3 0,3-3-2,-2 1-1,-6 6-2,-6 7-3,-6 6-2,-7-1 0,-6-5 3,-6-7 4,-6-5 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3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32850 56350 497,'71'25'108,"-5"0"-20,-7 0-21,-5 0-21,-1 1-11,6 4-6,7 3-4,6 3-6,1 3-2,-3 3-3,-3 3-3,-2 4-1,-3-1-3,1-3 0,-1-3 0,1-2-1,-4-3-2,-6 1-2,-6-1-1,-6 1-3,-7 1-2,-6 3-3,-6 3-2,-6 4-3,-12 1-2,-15 0 1,-15 0 0,-16 0 1,-13 1-2,-9 4-2,-10 3-2,-8 3-2,-4-2-4,3-6-5,3-6-4,4-6-5,2-4-1,4 1 2,3-1 4,3 1 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4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35600 55800 440,'23'-46'6,"-3"10"12,-3 10 12,-2 9 12,-3 10 5,1 14-2,-1 11-2,1 14-1,-1 8-3,1 7-4,-1 6-3,1 7-3,-1 4-4,1 3-4,-1 3-3,1 4-4,-4 1-2,-6 0 0,-6 0 0,-6 0 0,-7 3-2,-6 6-2,-6 7-4,-6 6-2,-7 1-2,-6-3-4,-6-3-3,-6-2-3,-4-6-3,1-6-4,-1-6-5,1-6-4,-1-10-3,1-12 1,-1-13 0,1-12-1,2-12 2,7-8 0,6-10 1,7-9 1,4-13 2,3-16 0,3-15 0,4-15 2,4-6 1,6 7 1,7 6 2,6 7 1,6 4 2,6 3 2,7 3 2,6 4 1,4 4 5,4 6 7,3 7 7,3 6 7,1 4 4,1 4 5,-1 3 3,1 3 4,-1 4 3,1 7 1,-1 6 3,1 7 1,2 8 1,7 14-4,6 11-2,7 14-2,2 5-5,1 1-5,-1-1-7,1 1-5,-3-3-7,-2-2-7,-3-3-7,-3-3-8,-4-4-3,-3-3 2,-3-3 1,-2-2 2,-3-6-10,1-6-24,-1-6-24,1-6-24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5"/>
    </inkml:context>
    <inkml:brush xml:id="br0">
      <inkml:brushProperty name="width" value="0.05202" units="cm"/>
      <inkml:brushProperty name="height" value="0.05202" units="cm"/>
      <inkml:brushProperty name="color" value="#F2395B"/>
    </inkml:brush>
  </inkml:definitions>
  <inkml:trace contextRef="#ctx0" brushRef="#br0">37650 54950 422,'23'98'129,"-3"-3"-26,-3-3-25,-2-2-26,-5 0-15,-2 7-3,-3 6-4,-3 7-4,-2 7-3,0 9-5,0 10-4,0 10-4,-4 7-2,-5 6-2,-7 7-1,-5 6-1,-3 1-4,4-3-3,3-3-6,3-2-5,-1-8-6,-2-8-7,-3-10-7,-3-9-7,-1-15-2,4-18 5,3-19 5,3-18 4,-1-12 2,-2-3-1,-3-3-2,-3-2 0,-2-8-2,0-8-3,0-10-3,0-9-3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5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37650 55250 588,'-25'-85'30,"0"32"12,0 31 12,0 32 13,-2 21-1,-3 13-13,-3 12-13,-2 13-13,-6 6-10,-6 0-6,-6 0-6,-6 0-7,-2-4-6,3-5-9,3-7-7,4-5-9,5-8-4,10-5 1,10-7 0,9-5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1:15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37850 55450 476,'53'-18'41,"6"17"7,7 15 7,6 16 6,1 7 0,-3 1-6,-3-1-7,-2 1-6,-5-3-6,-2-2-5,-3-3-6,-3-3-5,-13-1-21,-22 4-39,-22 3-38,-21 3-37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17"/>
    </inkml:context>
    <inkml:brush xml:id="br0">
      <inkml:brushProperty name="width" value="0.06552" units="cm"/>
      <inkml:brushProperty name="height" value="0.06552" units="cm"/>
      <inkml:brushProperty name="color" value="#F2395B"/>
    </inkml:brush>
  </inkml:definitions>
  <inkml:trace contextRef="#ctx0" brushRef="#br0">41500 40750 335,'-5'-47'2,"-9"6"2,-10 7 3,-8 6 3,-4 4 4,3 4 1,3 3 4,4 3 3,5 6 3,10 9 5,10 10 4,9 10 4,7 4 1,7 0-7,6 0-4,7 0-5,2-2-4,1-3-1,-1-3-2,1-2 0,2-1-3,7 3-1,6 3-2,7 4-3,4-1 0,3-3-1,3-3-1,4-2 0,-3-5-1,-5-2-1,-7-3 1,-5-3-1,-4-2-1,0 0 2,0 0-1,0 0 1,0 0 0,0 0 1,0 0-2,0 0 1,7 0 0,17 0-2,15 0 0,16 0 0,-1 0-2,-15 0 1,-15 0-1,-16 0-1,-4-2 1,10-3 0,10-3 0,9-2 0,1-3 1,-6 1-1,-6-1 0,-6 1 0,-2-1 0,3 1 1,3-1 0,4 1 1,2-1 0,4 1-1,3-1 2,3 1-1,-1-1 0,-2 1 0,-3-1 0,-3 1 0,-1-3 0,4-2 1,3-3 0,3-3 1,-2 1-1,-6 6 1,-6 7-1,-6 6 1,-2 3 0,3 0-1,3 0 0,4 0 0,-3 0 0,-5 0 0,-7 0 0,-5 0 0,-1 0 0,6 0-1,7 0-1,6 0 0,3 0 0,0 0-1,0 0 0,0 0 0,0 0-1,0 0 1,0 0 0,0 0 1,7 0 0,17 0 1,15 0 1,16 0 0,13-5 1,14-9 1,11-10 0,14-8 1,8-9 0,7-6 0,6-6-1,7-6 0,2-1-2,1 7-2,-1 6-1,1 7-3,-7 5-1,-12 7 0,-13 6 0,-12 7 0,-10 2 0,-6 1 0,-6-1 1,-6 1 1,-10 1 0,-12 3-1,-13 3-1,-12 4 0,-9 4 0,-2 6 1,-3 7-1,-3 6 1,-4 1 0,-3-3 1,-3-3 1,-2-2 1,-5-3 1,-2 1-1,-3-1 1,-3 1-1,-2 1 0,0 3 0,0 3-1,0 4 1,0-1-1,0-3-1,0-3 0,0-2 0,1-3 0,4 1 0,3-1 0,3 1 0,1-1 1,1 1-1,-1-1 1,1 1-1,-3-3 0,-2-2 1,-3-3-1,-3-3-1,-1-1 1,4 4 0,3 3 1,3 3-1,3 1 1,3 1 1,3-1-1,4 1 1,-1-3 0,-3-2 1,-3-3-1,-2-3 1,-3-1 0,1 4 0,-1 3-1,1 3 0,-1-1-1,1-2 1,-1-3-1,1-3 0,-17-7-13,-30-9-27,-32-10-26,-30-8-26,-14-3-6,7 7 16,6 6 16,7 7 16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19"/>
    </inkml:context>
    <inkml:brush xml:id="br0">
      <inkml:brushProperty name="width" value="0.05169" units="cm"/>
      <inkml:brushProperty name="height" value="0.05169" units="cm"/>
      <inkml:brushProperty name="color" value="#F2395B"/>
    </inkml:brush>
  </inkml:definitions>
  <inkml:trace contextRef="#ctx0" brushRef="#br0">15250 45300 425,'93'0'71,"-11"0"-15,-14 0-16,-11 0-16,-6-2-8,4-3-1,3-3-1,3-2-1,1-1 0,1 3-3,-1 3-1,1 4-1,1 1-1,3 0 0,3 0 1,4 0 1,2 0 0,4 0-1,3 0 1,3 0-2,4 0 1,7 0-2,6 0-1,7 0 0,0 0-1,-2 0 1,-3 0 0,-3 0 1,-2-2-1,0-3-2,0-3-1,0-2-2,-5-1-1,-9 3 1,-10 3 1,-8 4 0,-4 1 0,3 0 0,3 0-2,4 0-1,4 1 1,6 4 1,7 3 2,6 3 2,-1-1 1,-5-2 1,-7-3 0,-5-3 1,-3-2-1,4 0 1,3 0-2,3 0 0,3 0 1,3 0 0,3 0 1,4 0 1,-1-2 0,-3-3-2,-3-3 0,-2-2-1,-3-3-2,1 1 0,-1-1-1,1 1-1,-3 1-1,-2 3 1,-3 3 0,-3 4 1,-2 1-1,0 0 0,0 0 0,0 0-1,1-2 0,4-3 1,3-3 0,3-2 1,-2-3-1,-6 1 1,-6-1-1,-6 1 1,-4 1-1,1 3 1,-1 3 0,1 4 1,1 1-1,3 0 0,3 0-1,4 0 0,1 0 0,0 0-1,0 0 1,0 0 0,0 0 0,0 0 1,0 0-1,0 0 1,1 0 0,4 0 0,3 0-1,3 0 1,-2 0 0,-6 0-1,-6 0 0,-6 0-1,-4 0 1,1 0-1,-1 0 0,1 0 0,1 1-1,3 4 0,3 3-1,4 3-1,-3 1 1,-5 1-1,-7-1 1,-5 1 0,-3-1 0,4 1 1,3-1 0,3 1 1,1-1 0,1 1 2,-1-1 1,1 1 1,-1-1 1,1 1-2,-1-1 0,1 1-2,4-1 0,9 1 0,10-1-2,10 1 1,5-3-2,4-2 1,3-3-1,3-3-1,-2-2-1,-6 0-1,-6 0-2,-6 0-2,-6 0 0,-2 0 1,-3 0 1,-3 0 0,-2 0 2,0 0-1,0 0 1,0 0-1,-4 0 2,-5 0 1,-7 0 2,-5 0 1,-4 0 1,0 0 0,0 0 1,0 0 0,0 0 0,0 0 0,0 0 1,0 0 0,0 1 0,0 4 0,0 3 0,0 3-1,0-1 0,0-2-1,0-3-1,0-3-1,1-2 0,4 0-1,3 0-1,3 0-1,1 0-1,1 0 1,-1 0-1,1 0 0,-3 0 1,-2 0-1,-3 0 1,-3 0 1,-4-2-1,-3-3 0,-3-3 0,-2-2-1,-3-1 0,1 3-3,-1 3-1,1 4-3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41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75950 27528 540,'29'-43'1,"-5"8"4,-5 7 3,-5 9 3,-1 4 3,1 4 4,3 3 4,2 3 4,0 1 0,-1 2-5,-1 0-5,-1 2-5,-1 1-3,-1 3-4,0 4-4,-2 2-3,-1 1-3,-2 0-1,-3-2-1,-1-1-1,0-3-7,0-6-10,1-6-12,2-5-10,-2-5 0,-1-4 10,-2-2 11,-1-2 11,-2-3 6,0 1 3,0-1 1,0 1 3,0 0 4,0 3 4,0 2 6,0 1 5,0 5 9,0 7 12,0 6 14,0 8 12,-2 5 1,-1 7-12,-2 5-13,-1 7-12,-3 4-8,-4 2-4,-2 4-4,-3 3-5,-2 0-3,1 0-4,-1-2-5,1 0-4,0-4-2,2-6 1,3-5-1,1-6 0,7-7 0,10-7 1,11-6-1,11-8 0,5-3 0,-1-1 2,-1-1 2,-1-1 1,-3 0 0,-3 4 2,-5 3 0,-3 2 1,-6 5-2,-8 6-5,-8 6-4,-8 6-6,-3 2-1,1-1 2,1-1 3,1-1 1,1-1 3,0-1 0,2-1 1,1 0 2,1-2 2,0-3 6,2-1 5,1-2 5,0-1 4,2 0 3,1 0 3,0 0 2,2 0 6,0 2 7,2 0 7,1 1 7,0 2 1,1 0-6,2 1-7,0 2-7,1 1-4,-2 3-1,0 3-3,-2 3-1,0 1-3,0 1-6,0-1-4,0 1-5,0-2-5,-2-3-6,0-3-7,-2-3-6,1-7-9,0-14-12,2-12-11,1-12-13,1-6 1,5 3 13,4 3 13,4 4 13,2 2 10,-1 2 8,1 4 7,0 3 8,-1 3 6,1 3 3,0 3 5,-1 2 3,0 3 2,-3 0 2,-1 2 1,-2 0 1,-2 3 0,0 4-1,-2 4-1,0 4-1,-3 2-1,-4 3-4,-4 2-2,-4 1-4,-2 1-2,-2-1-1,0-1-3,-1-1-2,1-1-2,3-3-2,2-1-3,4-2-2,3-4-7,4-7-10,4-4-13,4-7-10,4-6-6,7-4 2,5-5 0,7-4 1,-1-1 4,-6 5 6,-5 5 7,-6 5 7,-4 2 4,1 0 2,0 0 3,0 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5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55976 5974 584,'-1'-11'39,"0"10"-3,-2 10-4,0 10-3,-2 5-5,0 4-4,-1 3-5,-1 3-5,-2 2-5,-2 0-5,-2 2-5,-1 1-6,-3-1-3,0-2-2,-1-2-1,-1-1-1,0-3-1,3-1 0,1-3 1,3-1 0,0-4 0,2-3 2,0-5 0,2-3 2,1-3 0,-1-2 1,0-2-1,0-2 2,0-1 1,2 2 3,1 0 5,1 2 3,-1-1 3,-1-1 3,0 0 3,-1-1 2,-1-1 3,0 2 3,1 0 2,-1 1 3,1 0 6,2-4 10,2-2 9,2-3 10,2-3-1,4 0-10,2-2-10,4 0-11,1 0-7,1-1-2,1 0-4,1 0-2,1 2-3,0 3-5,-1 2-2,1 4-5,0 0-2,-1 0-5,1-2-2,0 0-4,-1 0 0,-1 0 1,-1 2 3,0 0 1,-2 0 1,1-2-1,0-2 0,0-1 0,-1-2-1,1 2 2,0 1 0,0 0 1,-2 1-3,1 0-7,-2 0-7,0 0-7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20"/>
    </inkml:context>
    <inkml:brush xml:id="br0">
      <inkml:brushProperty name="width" value="0.04775" units="cm"/>
      <inkml:brushProperty name="height" value="0.04775" units="cm"/>
      <inkml:brushProperty name="color" value="#F2395B"/>
    </inkml:brush>
  </inkml:definitions>
  <inkml:trace contextRef="#ctx0" brushRef="#br0">31750 44850 460,'0'-47'4,"0"6"8,0 7 7,0 6 8,3 7 5,6 10 2,7 10 4,6 9 3,3 9-1,0 9-2,0 10-3,0 10-3,-2 2-4,-3-3-4,-3-3-3,-2-2-5,0-1-4,7 3-2,6 3-3,7 4-3,2-4-1,1-9 0,-1-10 0,1-8 1,1-8 0,3-2 3,3-3 1,4-3 2,2-13 0,4-22-2,3-22-4,3-21-3,6-26-1,9-28 0,10-28 0,10-27 0,7-14-4,6 4-11,7 3-10,6 3-10,-10 20-2,-24 38 6,-26 37 8,-24 38 5,-12 18-5,4 1-18,3-1-19,3 1-17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70800 10500 333,'157'63'167,"51"46"-1,49 47 1,51 47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3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68850 9000 543,'-2'-46'2,"-3"10"7,-3 10 6,-2 9 5,-8 4 6,-8 1 3,-10-1 6,-9 1 3,-5 5-1,0 14-7,0 11-7,0 14-8,1 3-3,4-2-3,3-3-1,3-3-1,-1 1-1,-2 6 1,-3 7 0,-3 6 0,1-1 0,6-5-1,7-7-2,6-5-2,7 0-1,10 10-1,10 10-1,9 9-2,7-1 0,7-8 0,6-10 0,7-9 0,2-5 0,1 0 1,-1 0-1,1 0 2,-1 0 0,1 0 3,-1 0 1,1 0 3,-1-2 0,1-3-1,-1-3 0,1-2-1,-3 0 1,-2 7 0,-3 6 1,-3 7 1,-9 4 0,-11 3 1,-14 3 1,-11 4-1,-9-1 0,-3-3 0,-3-3-2,-2-2-1,-5-3-1,-2 1-2,-3-1 0,-3 1-3,-6-1 0,-5 1-1,-7-1-1,-5 1 0,-4-3-2,0-2 0,0-3-3,0-3 0,3-2-2,6 0-2,7 0 0,6 0-2,12-8-9,19-16-14,19-15-15,19-15-16,9-7-2,0 3 10,0 3 10,0 4 10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3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69750 9500 506,'-4'-44'13,"-5"13"8,-7 12 8,-5 13 7,-4 10 4,0 10-2,0 10-2,0 9-1,1 6-3,4 3-5,3 3-4,3 4-4,-1 2-3,-2 4-1,-3 3-1,-3 3-1,-1-1 0,4-2-1,3-3 1,3-3-1,3-2-1,3 0-1,3 0-3,4 0-2,1-2-2,0-3-3,0-3-2,0-2-4,4-8-1,10-8 1,10-10-1,9-9 0,7-7 0,7-3 1,6-3-1,7-2-1,2-9 1,1-12 0,-1-13 0,1-12 0,1-10 0,3-6 2,3-6 2,4-6 0,-6-2 3,-11 3 0,-14 3 2,-11 4 1,-9 2 0,-3 4 0,-3 3 0,-2 3 0,-5 3 1,-2 3 0,-3 3 1,-3 4 1,-7 4 0,-9 6-1,-10 7-1,-8 6-1,-9 6-2,-6 6-5,-6 7-4,-6 6-5,-6 9-4,-2 13-4,-3 12-5,-3 13-4,-1 7-4,4 4-3,3 3-3,3 3-4,7-2-1,14-6 2,11-6 1,14-6 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3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70250 9900 535,'28'-24'5,"6"4"11,7 3 10,6 3 10,4 3 6,4 3-2,3 3-1,3 4-1,1 2-3,1 4-2,-1 3-4,1 3-3,-3 6-4,-2 9-4,-3 10-5,-3 10-3,-9 5-3,-11 4-2,-14 3-2,-11 3-1,-15 1-3,-16 1-2,-15-1-4,-15 1-2,-12 1-2,-6 3 1,-6 3 0,-6 4 1,-2-3 0,3-5-1,3-7 1,4-5-1,5-8 2,10-5 3,10-7 3,9-5 4,13-9 3,20-9 6,18-10 4,20-8 5,10-4 2,3 3-4,3 3-3,4 4-2,2 1-5,4 0-5,3 0-3,3 0-6,-1 0-4,-2 0-3,-3 0-4,-3 0-4,2 0-6,10 0-9,10 0-9,9 0-9,-4-2-3,-15-3 2,-15-3 2,-16-2 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4"/>
    </inkml:context>
    <inkml:brush xml:id="br0">
      <inkml:brushProperty name="width" value="0.03827" units="cm"/>
      <inkml:brushProperty name="height" value="0.03827" units="cm"/>
    </inkml:brush>
  </inkml:definitions>
  <inkml:trace contextRef="#ctx0" brushRef="#br0">71300 10200 574,'82'0'125,"17"0"-28,15 0-30,16 0-28,7 0-17,1 0-4,-1 0-5,1 0-4,-3-2-3,-2-3 2,-3-3 0,-3-2 2,-9-1-7,-11 3-11,-14 3-12,-11 4-12,-12 1-9,-9 0-5,-10 0-4,-8 0-6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4"/>
    </inkml:context>
    <inkml:brush xml:id="br0">
      <inkml:brushProperty name="width" value="0.0437" units="cm"/>
      <inkml:brushProperty name="height" value="0.0437" units="cm"/>
    </inkml:brush>
  </inkml:definitions>
  <inkml:trace contextRef="#ctx0" brushRef="#br0">72650 9350 503,'-22'-91'3,"6"19"7,7 19 6,6 19 7,1 21 9,-3 26 12,-3 24 12,-2 26 11,-1 12 1,3 0-14,3 0-12,4 0-13,1 7-9,0 17-4,0 15-5,0 16-6,-5 9-6,-9 3-10,-10 3-9,-8 4-10,-3-1-7,7-3-6,6-3-6,7-2-5,4-17 2,3-28 9,3-28 9,4-27 10,1-15 2,0 0-4,0 0-4,0 0-4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5"/>
    </inkml:context>
    <inkml:brush xml:id="br0">
      <inkml:brushProperty name="width" value="0.04602" units="cm"/>
      <inkml:brushProperty name="height" value="0.04602" units="cm"/>
    </inkml:brush>
  </inkml:definitions>
  <inkml:trace contextRef="#ctx0" brushRef="#br0">74200 9600 478,'-2'-46'-25,"-3"10"19,-3 10 21,-2 9 19,-8 13 13,-8 20 5,-10 18 5,-9 20 5,-1 10-1,10 3-10,10 3-9,9 4-10,4 1-7,1 0-5,-1 0-4,1 0-4,1-4-4,3-5-1,3-7-1,4-5-2,5-9-2,10-9-4,10-10-2,9-8-2,9-9-5,9-6-5,10-6-5,10-6-5,4-10-1,0-12 2,0-13 1,0-12 3,-4-9 1,-5-2 0,-7-3 2,-5-3 1,-9-1 1,-9 4 4,-10 3 4,-8 3 2,-11 3 3,-8 3 2,-10 3 2,-9 4 1,-7 4 1,-3 6-2,-3 7-2,-2 6-1,-5 6-3,-2 6-3,-3 7-4,-3 6-3,2 6-2,10 6-2,10 7 0,9 6-1,10 1-1,14-3-1,11-3-1,14-2-1,11-5 0,14-2 2,11-3 3,14-3 1,5-1 3,1 4 3,-1 3 4,1 3 3,-3 3 3,-2 3 3,-3 3 3,-3 4 2,-7 1 6,-9 0 6,-10 0 6,-8 0 7,-9 3 3,-6 6-1,-6 7-1,-6 6-1,-7 3-2,-6 0-2,-6 0-3,-6 0-2,-7 0-2,-6 0-1,-6 0-2,-6 0 0,-2-2-2,3-3 1,3-3-1,4-2 0,4-3 0,6 1 0,7-1-1,6 1 0,12-4-4,19-6-6,19-6-6,19-6-6,13-10-6,10-12-5,10-13-5,9-12-6,2-4-5,-2 7-4,-3 6-4,-3 7-4,-10 0-1,-16-2 3,-15-3 4,-15-3 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5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77050 9650 536,'-32'-2'75,"39"-3"-13,36-3-12,39-2-13,22-3-6,10 1-1,10-1 0,9 1-1,6-1-1,3 1-4,3-1-3,4 1-4,-1 1-3,-3 3-5,-3 3-4,-2 4-3,-9 1-10,-12 0-14,-13 0-14,-12 0-14,-13 0-4,-12 0 2,-13 0 5,-12 0 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5"/>
    </inkml:context>
    <inkml:brush xml:id="br0">
      <inkml:brushProperty name="width" value="0.0389" units="cm"/>
      <inkml:brushProperty name="height" value="0.0389" units="cm"/>
    </inkml:brush>
  </inkml:definitions>
  <inkml:trace contextRef="#ctx0" brushRef="#br0">78850 8700 565,'73'-21'78,"-3"10"-13,-3 10-14,-2 9-12,-3 6-8,1 3 0,-1 3-2,1 4-1,5 4-3,14 6-4,11 7-4,14 6-4,-1 3-6,-12 0-10,-13 0-8,-12 0-9,-12-2-5,-8-3-4,-10-3-3,-9-2-4,-10-3-5,-9 1-7,-10-1-9,-8 1-8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6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56015 6132 682,'7'-19'7,"-2"9"14,-3 8 15,0 10 13,-4 5 4,0 3-9,-3 3-7,-2 3-7,-3 3-9,-3 3-7,-5 3-9,-4 2-6,-1 2-9,-1-1-6,1-1-6,-1-2-8,2 0-3,1-3 0,2-2-1,3-1-1,1-3 0,4-3 0,3-3 1,3-2 0,1-3 3,0-1 5,0-1 6,0 0 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6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76850 10200 603,'126'-22'68,"4"6"-8,3 7-8,3 6-10,7 1-6,14-3-5,11-3-4,14-2-6,0-1-3,-8 3-4,-10 3-2,-9 4-3,-12 4-4,-11 6-4,-14 7-3,-11 6-3,-17 3-15,-18 0-24,-19 0-23,-18 0-25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6"/>
    </inkml:context>
    <inkml:brush xml:id="br0">
      <inkml:brushProperty name="width" value="0.03572" units="cm"/>
      <inkml:brushProperty name="height" value="0.03572" units="cm"/>
    </inkml:brush>
  </inkml:definitions>
  <inkml:trace contextRef="#ctx0" brushRef="#br0">77250 10350 615,'79'-18'94,"10"17"-15,10 15-14,9 16-13,4 5-13,1-2-10,-1-3-10,1-3-11,-6-1-11,-8 4-12,-10 3-10,-9 3-12,-12-2-2,-11-6 7,-14-6 6,-11-6 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6"/>
    </inkml:context>
    <inkml:brush xml:id="br0">
      <inkml:brushProperty name="width" value="0.04476" units="cm"/>
      <inkml:brushProperty name="height" value="0.04476" units="cm"/>
    </inkml:brush>
  </inkml:definitions>
  <inkml:trace contextRef="#ctx0" brushRef="#br0">80800 8850 491,'32'-30'3,"17"-9"7,15-10 7,16-8 6,4 0 2,-6 14-5,-6 11-4,-6 14-5,-6 8 4,-2 7 12,-3 6 12,-3 7 12,-6 7 2,-5 9-7,-7 10-8,-5 10-6,-8 8-7,-5 10-5,-7 10-4,-5 9-5,-14 2-4,-18-2-3,-19-3-5,-18-3-2,-10-2-3,0 0 0,0 0-2,0 0 1,0-4-2,0-5-1,0-7 0,0-5-1,4-6 1,10-3 1,10-3 3,9-2 2,23-8 1,38-8 0,37-10-1,38-9-1,18-12-2,1-11-5,-1-14-5,1-11-5,2-11-4,7-5-5,6-7-3,7-5-5,0-3-1,-2 4-1,-3 3 1,-3 3-1,-12 4 3,-18 7 7,-19 6 6,-18 7 5,-14 4 5,-5 3 4,-7 3 3,-5 4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6"/>
    </inkml:context>
    <inkml:brush xml:id="br0">
      <inkml:brushProperty name="width" value="0.05061" units="cm"/>
      <inkml:brushProperty name="height" value="0.05061" units="cm"/>
    </inkml:brush>
  </inkml:definitions>
  <inkml:trace contextRef="#ctx0" brushRef="#br0">83300 8500 434,'21'-91'1,"-5"19"3,-7 19 2,-5 19 2,-12 21 11,-16 26 19,-15 24 19,-15 26 20,-7 13 2,3 4-15,3 3-14,4 3-14,2-1-9,4-2-3,3-3-5,3-3-4,4-4-3,7-3-3,6-3-4,7-2-2,7-5-2,9-2 1,10-3 1,10-3 0,5-4 0,4-3-2,3-3-3,3-2-2,3-5-3,3-2-4,3-3-4,4-3-4,-4 2-2,-9 10 0,-10 10 0,-8 9 0,-15 2 2,-19-2 5,-18-3 5,-19-3 3,-16-1 4,-12 4 1,-13 3 2,-12 3 1,-5-2-1,3-6-3,3-6-4,4-6-3,7-7-2,13-6-2,12-6-1,13-6-2,20-13-4,28-19-6,28-18-6,29-19-7,10-5-2,-6 9-1,-6 10 0,-6 10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7"/>
    </inkml:context>
    <inkml:brush xml:id="br0">
      <inkml:brushProperty name="width" value="0.05273" units="cm"/>
      <inkml:brushProperty name="height" value="0.05273" units="cm"/>
    </inkml:brush>
  </inkml:definitions>
  <inkml:trace contextRef="#ctx0" brushRef="#br0">83900 9450 417,'18'-66'46,"-11"19"3,-14 19 1,-11 19 3,-9 13-2,-3 10-5,-3 10-5,-2 9-5,-3 7-5,1 7-4,-1 6-4,1 7-3,1 2-3,3 1 1,3-1-1,4 1-1,4-1-1,6 1-3,7-1-3,6 1-4,7-3-5,10-2-8,10-3-9,9-3-9,7-10-3,7-16 2,6-15 1,7-15 1,4-15 2,3-12-1,3-13 1,4-12 0,-3-10 2,-5-6 3,-7-6 4,-5-6 2,-9-7 3,-9-6 0,-10-6 0,-8-6 0,-8 2 0,-2 14 0,-3 11 0,-3 14 0,-7 8 1,-9 7 6,-10 6 4,-8 7 5,-6 7 2,1 9-3,-1 10-1,1 10-3,-1 4-4,1 0-6,-1 0-6,1 0-5,-1 4-6,1 10-5,-1 10-4,1 9-5,2 1 1,7-6 8,6-6 6,7-6 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7"/>
    </inkml:context>
    <inkml:brush xml:id="br0">
      <inkml:brushProperty name="width" value="0.04689" units="cm"/>
      <inkml:brushProperty name="height" value="0.04689" units="cm"/>
    </inkml:brush>
  </inkml:definitions>
  <inkml:trace contextRef="#ctx0" brushRef="#br0">85150 9400 469,'48'1'77,"-3"4"-13,-3 3-14,-2 3-12,-5 4-9,-2 7 0,-3 6-3,-3 7 0,-4 2-3,-3 1-4,-3-1-2,-2 1-4,-9 2-3,-12 7 0,-13 6-2,-12 7-1,-7 0-1,1-2 1,-1-3 0,1-3 0,-1-4-1,1-3-2,-1-3-2,1-2-2,8 0-1,20 7 0,18 6-1,20 7 0,11-4 1,7-12 1,6-13 1,7-12 2,0-4 1,-2 7 0,-3 6 1,-3 7 1,-7 4-1,-9 3-1,-10 3 0,-8 4-2,-12 5 0,-12 10 1,-13 10 0,-12 9 1,-15 6-2,-15 3-2,-15 3-4,-16 4-4,-16 2-4,-16 4-7,-15 3-5,-15 3-8,-18 1-6,-19 1-7,-18-1-7,-19 1-7,10-13-2,42-25 5,40-25 4,41-25 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38"/>
    </inkml:context>
    <inkml:brush xml:id="br0">
      <inkml:brushProperty name="width" value="0.03655" units="cm"/>
      <inkml:brushProperty name="height" value="0.03655" units="cm"/>
    </inkml:brush>
  </inkml:definitions>
  <inkml:trace contextRef="#ctx0" brushRef="#br0">66050 8900 601,'157'-88'47,"-33"26"-9,-35 24-9,-34 26-10,-13 10-2,9-3 3,10-3 3,10-2 3,-1 0 0,-9 7-5,-10 6-3,-8 7-5,-8 10-2,-2 16-2,-3 15-2,-3 17-1,-9 10-1,-11 6-1,-14 7-2,-11 6-1,-14 3-1,-11 0-3,-14 0-2,-11 0-1,-11-4-1,-5-5 1,-7-7 0,-5-5 2,-3-6 0,4-3 1,3-3 0,3-2-1,3-6 2,3-6 2,3-6 3,4-6 1,7-7 2,13-6 3,12-6 1,13-6 1,16-6 2,23-2 0,22-3-1,22-3 0,24-7-2,29-9-4,28-10-6,28-8-3,18-6-4,10 1 2,10-1 0,9 1 0,-7 2-1,-21 7-5,-22 6-5,-22 7-3,-19 4-11,-16 3-15,-15 3-16,-15 4-16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0"/>
    </inkml:context>
    <inkml:brush xml:id="br0">
      <inkml:brushProperty name="width" value="0.04379" units="cm"/>
      <inkml:brushProperty name="height" value="0.04379" units="cm"/>
    </inkml:brush>
  </inkml:definitions>
  <inkml:trace contextRef="#ctx0" brushRef="#br0">69450 19900 502,'-22'-16'37,"6"19"2,7 19 1,6 19 2,1 9-2,-3 0-5,-3 0-5,-2 0-5,-3 0-4,1 0-1,-1 0-3,1 0-2,-1 4-1,1 10 0,-1 10 0,1 9-1,-1 2 0,1-2-1,-1-3-1,1-3-2,1-1 0,3 4-2,3 3-1,4 3-2,-1-1 0,-3-2-1,-3-3-2,-2-3-1,-3 8-1,1 23 1,-1 22 1,1 22 0,-1 4 0,1-12 0,-1-13-2,1-12-1,1-7-1,3 1 1,3-1-1,4 1 0,-1-4 0,-3-6-1,-3-6-1,-2-6-1,-1-6 0,3-2-2,3-3-1,4-3 0,1-4-2,0-3 1,0-3-2,0-2 1,0-6-4,0-6-4,0-6-4,0-6-5,1-15-8,4-21-10,3-22-11,3-22-11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1"/>
    </inkml:context>
    <inkml:brush xml:id="br0">
      <inkml:brushProperty name="width" value="0.05756" units="cm"/>
      <inkml:brushProperty name="height" value="0.05756" units="cm"/>
    </inkml:brush>
  </inkml:definitions>
  <inkml:trace contextRef="#ctx0" brushRef="#br0">69450 19850 382,'-19'-69'4,"13"13"8,12 12 8,13 13 8,10 7 2,10 4-5,10 3-3,9 3-6,4 3-1,1 3-3,-1 3 0,1 4-2,-1 1 0,1 0-1,-1 0-1,1 0 0,1 0 0,3 0-2,3 0 0,4 0 0,7-4-1,13-5-1,12-7 1,13-5-1,7-3 0,4 4 1,3 3-1,3 3-1,3 1 1,3 1-1,3-1-1,4 1 0,-6 1-1,-11 3-2,-14 3 0,-11 4-1,0 5 0,17 10-1,15 10 0,16 9 1,2 2-1,-8-2 0,-10-3 1,-9-3 0,-7-2 0,-3 0 0,-3 0 0,-2 0 0,-5-4 0,-2-5 1,-3-7-1,-3-5 0,-6-4 0,-5 0 0,-7 0 1,-5 0-1,-6-2 1,-3-3-1,-3-3 0,-2-2 1,-6-5-1,-6-2 1,-6-3 0,-6-3 1,-7 5 5,-6 17 11,-6 15 11,-6 16 11,-7 9 3,-6 3-6,-6 3-6,-6 4-5,-4 1-5,1 0-2,-1 0-2,1 0-3,-1 1-1,1 4-1,-1 3-2,1 3-1,-1 1 0,1 1 0,-1-1-1,1 1 1,1 1-1,3 3-1,3 3-1,4 4-2,-1 1 0,-3 0-2,-3 0 0,-2 0-1,-3 3-1,1 6 0,-1 7 0,1 6 0,-1 4-1,1 4 0,-1 3-2,1 3 1,-1 3-2,1 3 1,-1 3 0,1 4 1,-1-1-2,1-3-2,-1-3-1,1-2-3,1-5-3,3-2-1,3-3-3,4-3-2,1-4-2,0-3 0,0-3-1,0-2 0,0-5-2,0-2-2,0-3-3,0-3-3,0-2-2,0 0-1,0 0 0,0 0-1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2"/>
    </inkml:context>
    <inkml:brush xml:id="br0">
      <inkml:brushProperty name="width" value="0.04238" units="cm"/>
      <inkml:brushProperty name="height" value="0.04238" units="cm"/>
    </inkml:brush>
  </inkml:definitions>
  <inkml:trace contextRef="#ctx0" brushRef="#br0">68350 25500 519,'-40'-24'3,"23"4"15,22 3 15,22 3 15,12-1 4,3-2-8,3-3-9,4-3-8,2 1-4,4 6-3,3 7-1,3 6-3,7 1 0,14-3 0,11-3 1,14-2-1,3-1 0,-2 3-2,-3 3-2,-3 4-2,1-1-2,6-3-2,7-3-1,6-2-2,3-1-1,0 3-1,0 3-1,0 4 0,3-1-1,6-3 1,7-3 0,6-2 1,6-3-2,6 1-3,7-1-3,6 1-3,3-3-3,0-2 1,0-3-1,0-3-1,0-2 1,0 0 2,0 0 1,0 0 1,-2 0 1,-3 0-1,-3 0-1,-2 0-1,-9 1 0,-12 4 0,-13 3-1,-12 3 0,-12 3 0,-8 3-1,-10 3 0,-9 4 0,-12 1-2,-11 0-2,-14 0-2,-11 0-1,-7 1-6,0 4-5,0 3-7,0 3-7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6"/>
    </inkml:context>
    <inkml:brush xml:id="br0">
      <inkml:brushProperty name="width" value="0.03654" units="cm"/>
      <inkml:brushProperty name="height" value="0.03654" units="cm"/>
      <inkml:brushProperty name="color" value="#F2395B"/>
    </inkml:brush>
  </inkml:definitions>
  <inkml:trace contextRef="#ctx0" brushRef="#br0">55750 7624 602,'2'-15'87,"6"2"-15,4 2-18,5 3-15,3 0-12,3 2-4,1 1-4,3 0-5,1 1-2,3 0 1,1 0 1,2 1 0,0-1-5,-3 2-10,-3 0-10,-3 2-11,-3-1-6,-1 0-1,-3-2 0,-1 0-1,-3 0 1,-1 0 2,-2 1 2,-2 2 2,-2-1-1,-2-2-7,-3-2-5,0-2-6,-3 0 1,-1 1 8,0 0 8,-1 2 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3"/>
    </inkml:context>
    <inkml:brush xml:id="br0">
      <inkml:brushProperty name="width" value="0.03042" units="cm"/>
      <inkml:brushProperty name="height" value="0.03042" units="cm"/>
    </inkml:brush>
  </inkml:definitions>
  <inkml:trace contextRef="#ctx0" brushRef="#br0">69050 23250 723,'-22'-41'-4,"6"19"16,7 19 16,6 19 16,3 13 4,0 10-7,0 10-6,0 9-7,-2 6-7,-3 3-6,-3 3-7,-2 4-8,-1-1-2,3-3 1,3-3 1,4-2 0,1 6-4,0 20-10,0 18-9,0 20-9,0 0-5,0-15 0,0-15 0,0-16 0,1-13 1,4-9 2,3-10 1,3-8 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4"/>
    </inkml:context>
    <inkml:brush xml:id="br0">
      <inkml:brushProperty name="width" value="0.04323" units="cm"/>
      <inkml:brushProperty name="height" value="0.04323" units="cm"/>
    </inkml:brush>
  </inkml:definitions>
  <inkml:trace contextRef="#ctx0" brushRef="#br0">70800 27350 508,'3'-40'30,"6"23"7,7 22 7,6 22 7,3 13-1,0 7-7,0 6-7,0 7-9,0 7-4,0 9-2,0 10-2,0 10-2,-2 8-1,-3 10-1,-3 10-1,-2 9-1,-5-2-1,-2-12-3,-3-13-2,-3-12-2,-1-5-3,4 3-1,3 3-2,3 4-2,1-7 0,1-16-1,-1-15-1,1-15 0,4-15 0,9-12 1,10-13-1,10-12 0,5-18 1,4-21 1,3-22 0,3-22 1,4-18 0,7-11 1,6-14 1,7-11 0,5-12-3,7-9-5,6-10-5,7-8-6,-3 2-2,-8 16 1,-10 15 1,-9 17 0,-9 17-1,-5 23-3,-7 22-3,-5 22-3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4"/>
    </inkml:context>
    <inkml:brush xml:id="br0">
      <inkml:brushProperty name="width" value="0.03381" units="cm"/>
      <inkml:brushProperty name="height" value="0.03381" units="cm"/>
    </inkml:brush>
  </inkml:definitions>
  <inkml:trace contextRef="#ctx0" brushRef="#br0">73200 27950 650,'50'21'72,"0"-5"-9,0-7-10,0-5-10,4-6-8,10-3-6,10-3-6,9-2-7,6-5-6,3-2-5,3-3-5,4-3-5,-1-1-2,-3 4 1,-3 3 2,-2 3 1,-8 3-11,-8 3-23,-10 3-23,-9 4-24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5"/>
    </inkml:context>
    <inkml:brush xml:id="br0">
      <inkml:brushProperty name="width" value="0.04375" units="cm"/>
      <inkml:brushProperty name="height" value="0.04375" units="cm"/>
    </inkml:brush>
  </inkml:definitions>
  <inkml:trace contextRef="#ctx0" brushRef="#br0">75450 26300 502,'3'-46'7,"6"10"11,7 10 13,6 9 12,7 7 5,10 7-4,10 6-3,9 7-4,2 4-6,-2 3-7,-3 3-7,-3 4-8,-6 2-6,-5 4-5,-7 3-6,-5 3-5,-8 1-1,-5 1 4,-7-1 3,-5 1 3,-9 1-7,-9 3-18,-10 3-18,-8 4-18,-8-3-2,-2-5 12,-3-7 12,-3-5 14,-4-6 8,-3-3 4,-3-3 6,-2-2 4,-1-5 2,3-2 2,3-3 1,4-3 0,2-2 1,4 0 1,3 0-1,3 0 1,7 4 7,14 10 16,11 10 14,14 9 14,3 6 5,-2 3-7,-3 3-7,-3 4-6,-4 7-6,-3 13-3,-3 12-4,-2 13-2,-5 2-4,-2-5-3,-3-7-2,-3-5-2,7-17-8,19-24-12,19-26-12,19-24-12,12-18-3,6-9 4,7-10 6,6-8 4,9-12 3,13-12-1,12-13 0,13-12 0,-2 2 2,-16 20 8,-15 18 5,-15 20 6,-18 17 9,-19 20 11,-18 18 11,-19 20 11,-15 11 1,-8 7-5,-10 6-6,-9 7-6,-2-3-9,6-8-9,7-10-11,6-9-11,12-4-5,19 4-1,19 3-1,19 3 0,2 4 4,-11 7 11,-14 6 11,-11 7 10,-7 2 6,0 1 1,0-1 0,0 1 0,0-4 0,0-6-3,0-6-2,0-6-3,9-7-7,19-6-13,19-6-13,19-6-13,7-12-6,-3-15 2,-3-15 2,-2-16 2,-5-7 3,-2 4 7,-3 3 7,-3 3 6,-9 3 4,-11 3 3,-14 3 3,-11 4 2,-11 4 4,-5 6 5,-7 7 5,-5 6 4,-11 6 2,-11 6-2,-14 7-2,-11 6-2,-11 6-3,-5 6-1,-7 7-1,-5 6-3,-6 3-2,-3 0-3,-3 0-1,-2 0-3,-3-2-1,1-3-1,-1-3 0,1-2 0,1-3 1,3 1 3,3-1 2,4 1 2,4-3 1,6-2 0,7-3-2,6-3 0,26 1 2,47 6 8,47 7 6,48 6 6,24 1 2,3-3-5,3-3-6,4-2-4,4-3-4,6 1-2,7-1-2,6 1-2,4 1-3,4 3-6,3 3-4,3 4-5,3-1-7,3-3-9,3-3-10,4-2-8,-10-8-2,-22-8 9,-22-10 8,-21-9 8,-17-7-1,-8-3-6,-10-3-9,-9-2-7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6"/>
    </inkml:context>
    <inkml:brush xml:id="br0">
      <inkml:brushProperty name="width" value="0.03904" units="cm"/>
      <inkml:brushProperty name="height" value="0.03904" units="cm"/>
    </inkml:brush>
  </inkml:definitions>
  <inkml:trace contextRef="#ctx0" brushRef="#br0">86400 19400 563,'25'-22'26,"0"6"-3,0 7-4,0 6-2,6 1-3,13-3 0,12-3-2,13-2 0,16-6 1,23-6 4,22-6 5,22-6 4,18-1 1,16 7-3,15 6-3,17 7-2,14 0-2,17-2 0,15-3 0,16-3 0,13-2-1,14 0-3,11 0-1,14 0-2,2 1-3,-6 4-3,-6 3-4,-6 3-2,-16 3-3,-25 3-4,-25 3-4,-25 4-3,-25 1-1,-25 0-1,-25 0 1,-25 0 1,-22 0-3,-19 0-2,-18 0-4,-19 0-3,-22 0-3,-25 0-2,-25 0-2,-25 0-1,-19 0-1,-12 0 4,-13 0 2,-12 0 3,1 1 4,16 4 4,15 3 4,17 3 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7"/>
    </inkml:context>
    <inkml:brush xml:id="br0">
      <inkml:brushProperty name="width" value="0.04824" units="cm"/>
      <inkml:brushProperty name="height" value="0.04824" units="cm"/>
    </inkml:brush>
  </inkml:definitions>
  <inkml:trace contextRef="#ctx0" brushRef="#br0">86900 20000 456,'-46'-24'0,"10"4"1,10 3 2,9 3 0,7 14 8,7 25 16,6 25 15,7 25 15,0 12 4,-2 1-9,-3-1-10,-3 1-9,-2 4-6,0 9-3,0 10-3,0 10-3,-2 7-3,-3 6-3,-3 7-3,-2 6-3,-5 9-2,-2 13-1,-3 12-2,-3 13 0,-2 2-1,0-5 0,0-7-1,0-5 1,1-12-2,4-16-1,3-15-2,3-15-2,1-6-2,1 7-3,-1 6-1,1 7-4,-1-3 1,1-8 0,-1-10 2,1-9 1,1-12 1,3-11 1,3-14 0,4-11 2,5-14 2,10-11 4,10-14 3,9-11 5,4-9 2,1-3 3,-1-3 0,1-2 3,1-3 0,3 1-1,3-1-2,4 1 0,27-6-1,54-8 1,53-10 0,53-9 0,26-1 1,1 10 1,-1 10 1,1 9 1,-1 4 0,1 1-3,-1-1-3,1 1-3,-1 4 0,1 9 2,-1 10 0,1 10 3,-4 5-5,-6 4-8,-6 3-10,-6 3-9,-9 1-4,-8 1 3,-10-1 0,-9 1 3,-7-3 1,-3-2 0,-3-3 0,-2-3 1,-9-6-1,-12-5 0,-13-7 0,-12-5-1,-13-8 0,-12-5 1,-13-7 2,-12-5 0,-16-9 0,-19-9-3,-18-10-2,-19-8-4,-12-1-1,-2 9-2,-3 10-1,-3 10-1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7"/>
    </inkml:context>
    <inkml:brush xml:id="br0">
      <inkml:brushProperty name="width" value="0.04352" units="cm"/>
      <inkml:brushProperty name="height" value="0.04352" units="cm"/>
    </inkml:brush>
  </inkml:definitions>
  <inkml:trace contextRef="#ctx0" brushRef="#br0">90550 19650 505,'0'-50'3,"0"0"6,0 0 7,0 0 6,3 17 7,6 34 7,7 35 9,6 35 8,-1 19 0,-5 7-9,-7 6-7,-5 7-9,-4 7-5,0 9-2,0 10-3,0 10-2,-4 7-2,-5 6-3,-7 7-3,-5 6-2,-3 12-3,4 19-5,3 19-3,3 19-4,-1 5-4,-2-5-1,-3-7-1,-3-5-2,-2-9-2,0-9 1,0-10-1,0-8-1,1-8 1,4-2-1,3-3 1,3-3 0,1-10-2,1-16-6,-1-15-4,1-15-5,-1-20-2,1-21 2,-1-22 2,1-22 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8"/>
    </inkml:context>
    <inkml:brush xml:id="br0">
      <inkml:brushProperty name="width" value="0.04594" units="cm"/>
      <inkml:brushProperty name="height" value="0.04594" units="cm"/>
    </inkml:brush>
  </inkml:definitions>
  <inkml:trace contextRef="#ctx0" brushRef="#br0">91250 19150 478,'0'-47'2,"0"6"1,0 7 3,0 6 2,1 10 6,4 17 6,3 15 8,3 16 8,-1 13 2,-2 14-4,-3 11-3,-3 14-3,-6 10-3,-5 9 2,-7 10-1,-5 10 0,-6 8 0,-3 10-2,-3 10-3,-2 9-2,-1 6-1,3 3-3,3 3-2,4 4-2,2 5-2,4 10-2,3 10-3,3 9-1,3 6-5,3 3-6,3 3-5,4 4-5,1-6-5,0-11 0,0-14-2,0-11-2,0-9 0,0-3 2,0-3 1,0-2 1,-4-5 0,-5-2 0,-7-3-2,-5-3 0,-9-7-2,-9-9-3,-10-10-3,-8-8-3,-1-17 1,9-21 3,10-22 5,10-22 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8"/>
    </inkml:context>
    <inkml:brush xml:id="br0">
      <inkml:brushProperty name="width" value="0.03221" units="cm"/>
      <inkml:brushProperty name="height" value="0.03221" units="cm"/>
    </inkml:brush>
  </inkml:definitions>
  <inkml:trace contextRef="#ctx0" brushRef="#br0">91000 21200 682,'-15'-46'40,"23"10"1,22 10 1,22 9 1,16 6-3,14 3-7,11 3-6,14 4-8,7 2-5,3 4-4,3 3-4,4 3-4,1 1-2,0 1-1,0-1-2,0 1 0,-7-1-4,-11 1-6,-14-1-6,-11 1-5,-12 1-8,-9 3-7,-10 3-8,-8 4-9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8"/>
    </inkml:context>
    <inkml:brush xml:id="br0">
      <inkml:brushProperty name="width" value="0.03149" units="cm"/>
      <inkml:brushProperty name="height" value="0.03149" units="cm"/>
    </inkml:brush>
  </inkml:definitions>
  <inkml:trace contextRef="#ctx0" brushRef="#br0">91400 21800 698,'-47'0'3,"6"0"6,7 0 6,6 0 7,9 0 2,13 0 1,12 0 1,13 0 0,13 3-1,17 6 0,15 7-1,16 6-2,5 3-1,-2 0-6,-3 0-3,-3 0-5,7-2-6,19-3-9,19-3-8,19-2-8,4-5-7,-9-2-7,-10-3-5,-8-3-6,-15-4 0,-19-3 5,-18-3 4,-19-2 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6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56713 7042 618,'-22'-15'-8,"6"3"6,5 1 5,5 2 7,2 7 9,2 12 15,0 11 16,2 13 14,1 8 1,2 6-12,2 6-13,2 5-12,-1 9-11,-1 7-9,-2 10-8,-2 9-9,-1 7-9,0 7-6,0 7-7,0 7-7,0-9-7,-2-26-6,0-26-5,-1-24-6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49"/>
    </inkml:context>
    <inkml:brush xml:id="br0">
      <inkml:brushProperty name="width" value="0.04822" units="cm"/>
      <inkml:brushProperty name="height" value="0.04822" units="cm"/>
    </inkml:brush>
  </inkml:definitions>
  <inkml:trace contextRef="#ctx0" brushRef="#br0">94150 20300 456,'56'-27'0,"13"-3"0,12-3 0,13-2 0,4 2 3,-3 9 6,-3 10 7,-2 10 6,-5 5 3,-2 4 0,-3 3-1,-3 3 0,-9 4-1,-11 7-2,-14 6-3,-11 7-2,-11 4-2,-5 3-2,-7 3-3,-5 4-1,-11 2-2,-11 4 0,-14 3 2,-11 3-1,-11-1 0,-5-2 1,-7-3-2,-5-3 1,-4-2-3,0 0-4,0 0-5,0 0-4,1-4-4,4-5-2,3-7-4,3-5-2,6-6-3,9-3-4,10-3-2,10-2-4,5-12-2,4-19 2,3-18-1,3-19 1,3-10 3,3 1 8,3-1 6,4 1 7,1-1 3,0 1 3,0-1 0,0 1 2,1 4 3,4 9 4,3 10 3,3 10 5,1 10 11,1 13 18,-1 12 19,1 13 17,-3 12 3,-2 13-14,-3 12-15,-3 13-14,-2 9-7,0 6-3,0 7-1,0 6-2,-2 10-3,-3 17-4,-3 15-4,-2 16-4,-6 15-5,-6 16-5,-6 15-8,-6 17-5,-7 7-11,-6 0-13,-6 0-14,-6 0-13,1-21-7,9-40 3,10-40 2,10-41 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51"/>
    </inkml:context>
    <inkml:brush xml:id="br0">
      <inkml:brushProperty name="width" value="0.04213" units="cm"/>
      <inkml:brushProperty name="height" value="0.04213" units="cm"/>
    </inkml:brush>
  </inkml:definitions>
  <inkml:trace contextRef="#ctx0" brushRef="#br0">97800 23450 522,'4'-46'9,"10"10"3,10 10 2,9 9 2,7 4 0,7 1 1,6-1-1,7 1 0,4-1-1,3 1 0,3-1 0,4 1-1,-1 2-1,-3 7-1,-3 6-1,-2 7-1,-5 4-2,-2 3 1,-3 3-1,-3 4 0,-6 1-1,-5 0 0,-7 0-1,-5 0 0,-6 4-2,-3 10-1,-3 10-2,-2 9-1,-9 4-2,-12 1 1,-13-1 1,-12 1 0,-16 1-1,-19 3-2,-18 3-3,-19 4-1,-7-3-3,7-5-1,6-7-2,7-5-2,5-8 0,7-5 1,6-7 2,7-5 1,7-8 0,9-5-1,10-7 0,10-5 0,7-9-1,6-9 0,7-10 0,6-8 0,4-11 1,4-8 2,3-10 1,3-9 2,3-5 1,3 0-1,3 0 0,4 0-2,1 3 3,0 6 4,0 7 5,0 6 4,-2 13 11,-3 23 14,-3 22 17,-2 22 14,-6 16 3,-6 14-11,-6 11-11,-6 14-12,-6 22-7,-2 35-5,-3 35-3,-3 34-5,-2 18-2,0 4 0,0 3-1,0 3 0,-4 1-6,-5 1-11,-7-1-12,-5 1-11,-3-1-8,4 1-4,3-1-3,3 1-3,4-12-2,7-21 3,6-22 1,7-22 2,2-27 5,1-31 6,-1-31 6,1-31 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51"/>
    </inkml:context>
    <inkml:brush xml:id="br0">
      <inkml:brushProperty name="width" value="0.03313" units="cm"/>
      <inkml:brushProperty name="height" value="0.03313" units="cm"/>
    </inkml:brush>
  </inkml:definitions>
  <inkml:trace contextRef="#ctx0" brushRef="#br0">98350 25650 664,'3'-47'3,"6"6"6,7 7 6,6 6 6,9 4 6,13 4 5,12 3 4,13 3 5,9 3 0,6 3-6,7 3-6,6 4-6,4-1-7,4-3-8,3-3-10,3-2-8,-4-3-9,-8 1-8,-10-1-9,-9 1-9,-10-3-5,-9-2 0,-10-3-1,-8-3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51"/>
    </inkml:context>
    <inkml:brush xml:id="br0">
      <inkml:brushProperty name="width" value="0.02897" units="cm"/>
      <inkml:brushProperty name="height" value="0.02897" units="cm"/>
    </inkml:brush>
  </inkml:definitions>
  <inkml:trace contextRef="#ctx0" brushRef="#br0">100650 23400 759,'68'-44'6,"-11"13"11,-14 12 11,-11 13 11,-9 10 4,-3 10-7,-3 10-6,-2 9-6,-5 6-10,-2 3-10,-3 3-13,-3 4-11,-7 1-10,-9 0-5,-10 0-7,-8 0-6,-3-4 0,7-5 7,6-7 7,7-5 6,0-6 6,-2-3 4,-3-3 3,-3-2 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2:52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100450 23950 607,'-47'26'0,"6"4"9,7 3 7,6 3 8,4 3 2,4 3-1,3 3-3,3 4-1,1-1-2,1-3-1,-1-3-1,1-2-2,4-8-1,9-8-5,10-10-3,10-9-3,11-7-5,17-3-5,15-3-4,16-2-6,9-8-2,3-8-2,3-10-1,4-9-1,-3-2 1,-5 6 1,-7 7 3,-5 6 2,-15 9 6,-22 13 8,-22 12 9,-21 13 8,-20 10 3,-15 10-1,-15 10-1,-16 9-2,-7 4 0,4 1 2,3-1 2,3 1 3,6-4-1,9-6-4,10-6-3,10-6-4,10-7-5,13-6-11,12-6-8,13-6-9,9-7-5,6-6 2,7-6 2,6-6 1,1-4 2,-3 1 4,-3-1 3,-2 1 4,-8 5 5,-8 14 4,-10 11 5,-9 14 5,-5 8 4,0 7 0,0 6 3,0 7 0,-4 2 3,-5 1 2,-7-1 3,-5 1 2,-3-4 1,4-6-1,3-6-1,3-6 0,4-6-4,7-2-5,6-3-5,7-3-4,7-4-7,9-3-7,10-3-7,10-2-7,7-6-3,6-6 1,7-6 0,6-6 1,-1-6 1,-5-2 0,-7-3 2,-5-3 1,-11-2 1,-11 0 5,-14 0 3,-11 0 4,-12 1 3,-9 4 2,-10 3 2,-8 3 2,-12 3 2,-12 3 4,-13 3 2,-12 4 2,-9 2 2,-2 4-1,-3 3-1,-3 3 0,-2 1-2,0 1-1,0-1-2,0 1-2,0 1 0,0 3 0,0 3 0,0 4 1,3 2 0,6 4 1,7 3 2,6 3 0,10 3 1,17 3 1,15 3 1,16 4 0,13 4 1,14 6 0,11 7 0,14 6 0,19 4-1,29 4-2,28 3-2,28 3-2,17-1-2,6-2-6,7-3-4,6-3-4,-1-2-2,-5 0 1,-7 0 0,-5 0 1,-17-5 2,-24-9 0,-26-10 2,-24-8 1,-17-8-10,-5-2-22,-7-3-22,-5-3-23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09"/>
    </inkml:context>
    <inkml:brush xml:id="br0">
      <inkml:brushProperty name="width" value="0.03912" units="cm"/>
      <inkml:brushProperty name="height" value="0.03912" units="cm"/>
    </inkml:brush>
  </inkml:definitions>
  <inkml:trace contextRef="#ctx0" brushRef="#br0">81900 33350 562,'3'-72'0,"6"6"0,7 7 0,6 6 0,1 7 1,-3 10 3,-3 10 2,-2 9 3,0 6 2,7 3 2,6 3 2,7 4 3,2 2 1,1 4-2,-1 3-1,1 3-2,-3 7 0,-2 14 0,-3 11-1,-3 14-1,-6 8 0,-5 7 0,-7 6 1,-5 7-1,-8 5 0,-5 7 0,-7 6 0,-5 7 0,-4 0-1,0-2 1,0-3-2,0-3 0,-5 1 0,-9 6-3,-10 7-1,-8 6-1,-6 3-2,1 0 0,-1 0-2,1 0 0,-1-4-2,1-5 0,-1-7-2,1-5 0,-4-8-1,-6-5 0,-6-7-1,-6-5 1,-6-8 0,-2-5 1,-3-7 0,-3-5 2,-1-9-1,4-9-2,3-10-2,3-8-2,3-11 0,3-8 0,3-10 2,4-9 1,4-16 0,6-22 0,7-22 1,6-21 0,6-14-2,6-2-2,7-3-3,6-3-2,6-1-1,6 4 2,7 3 1,6 3 1,7 7 2,10 14 2,10 11 3,9 14 1,6 7 2,3 3 0,3 3 1,4 4 1,2 5 1,4 10 2,3 10 2,3 9 3,3 9 0,3 9 0,3 10-2,4 10 0,-1 11 1,-3 17 4,-3 15 2,-2 16 4,-3 9 1,1 3 0,-1 3-1,1 4 1,-1-1-2,1-3-2,-1-3-2,1-2-2,-1-5-4,1-2-4,-1-3-7,1-3-4,-1-6-4,1-5-3,-1-7-3,1-5-2,-3-6-5,-2-3-6,-3-3-7,-3-2-6,-6-5-2,-5-2-1,-7-3 1,-5-3-1,-6-4 5,-3-3 5,-3-3 7,-2-2 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09"/>
    </inkml:context>
    <inkml:brush xml:id="br0">
      <inkml:brushProperty name="width" value="0.03676" units="cm"/>
      <inkml:brushProperty name="height" value="0.03676" units="cm"/>
    </inkml:brush>
  </inkml:definitions>
  <inkml:trace contextRef="#ctx0" brushRef="#br0">83850 34550 598,'-69'46'87,"13"-5"-20,12-7-19,13-5-20,6-1-10,0 6-1,0 7-3,0 6-1,-2 4-2,-3 4 1,-3 3 0,-2 3 0,0 1 0,7 1-3,6-1-1,7 1-2,4-3-2,3-2 0,3-3-2,4-3-1,1-2 0,0 0 2,0 0 0,0 0 3,1-2-2,4-3-5,3-3-3,3-2-4,3-1-7,3 3-8,3 3-10,4 4-9,-3-3 0,-5-5 5,-7-7 7,-5-5 6,-6-3 1,-3 4-5,-3 3-5,-2 3-5,-3-2 1,1-6 5,-1-6 7,1-6 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0"/>
    </inkml:context>
    <inkml:brush xml:id="br0">
      <inkml:brushProperty name="width" value="0.03323" units="cm"/>
      <inkml:brushProperty name="height" value="0.03323" units="cm"/>
    </inkml:brush>
  </inkml:definitions>
  <inkml:trace contextRef="#ctx0" brushRef="#br0">85050 34600 661,'17'-22'6,"-16"6"12,-15 7 12,-15 6 12,-7 9 2,3 13-8,3 12-6,4 13-7,1 4-5,0-3-2,0-3-2,0-2-1,1-3-1,4 1-2,3-1-1,3 1-1,4 2-2,7 7-3,6 6-3,7 7-2,4-3-2,3-8 0,3-10 1,4-9 0,-1-4 0,-3 4 0,-3 3-1,-2 3 0,-3 1 0,1 1 0,-1-1 2,1 1 0,-6-1 0,-8 1 1,-10-1 0,-9 1 0,-9 1 0,-5 3-4,-7 3-2,-5 4-2,-3-1-1,4-3 1,3-3 2,3-2 0,-1-6 0,-2-6-3,-3-6-3,-3-6-2,2-9-7,10-8-12,10-10-12,9-9-12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0"/>
    </inkml:context>
    <inkml:brush xml:id="br0">
      <inkml:brushProperty name="width" value="0.03492" units="cm"/>
      <inkml:brushProperty name="height" value="0.03492" units="cm"/>
    </inkml:brush>
  </inkml:definitions>
  <inkml:trace contextRef="#ctx0" brushRef="#br0">85900 34750 630,'-25'92'48,"0"-16"-6,0-15-5,0-15-6,-2-3-3,-3 14-3,-3 11-1,-2 14-2,0 3-2,7-2-1,6-3-3,7-3-1,4-6-3,3-5-1,3-7-2,4-5-2,5-6-3,10-3-5,10-3-4,9-2-3,7-14-4,7-21 1,6-22-1,7-22 0,2-16 0,1-9 0,-1-10 0,1-8 0,-3-6 1,-2 1 0,-3-1 2,-3 1 0,-7 1 2,-9 3 0,-10 3 1,-8 4 1,-9 7 2,-6 13 1,-6 12 2,-6 13 2,-10 9 1,-12 6 1,-13 7 1,-12 6 1,-5 4-1,3 4 0,3 3-1,4 3-1,4 3-4,6 3-5,7 3-6,6 4-5,9-1-8,13-3-10,12-3-9,13-2-10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1"/>
    </inkml:context>
    <inkml:brush xml:id="br0">
      <inkml:brushProperty name="width" value="0.0356" units="cm"/>
      <inkml:brushProperty name="height" value="0.0356" units="cm"/>
    </inkml:brush>
  </inkml:definitions>
  <inkml:trace contextRef="#ctx0" brushRef="#br0">86550 35000 617,'137'0'11,"-24"0"3,-26 0 3,-24 0 2,-13 0 2,0 0 3,0 0 1,0 0 2,-2 6 0,-3 13 0,-3 12-1,-2 13 0,-9 12-2,-12 13-1,-13 12-1,-12 13-2,-15 9-4,-15 6-6,-15 7-6,-16 6-7,-7-4-4,4-11-1,3-14-1,3-11-2,7-14 0,14-11 1,11-14 1,14-11 1,14-15 0,20-16-1,18-15-1,20-15 0,10-11-2,3-2-1,3-3-3,4-3-1,-3 2-2,-5 10 2,-7 10 1,-5 9 2,-6 6-3,-3 3-5,-3 3-4,-2 4-6,-6-1 0,-6-3 4,-6-3 4,-6-2 3,-4-3 3,1 1 2,-1-1 2,1 1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7"/>
    </inkml:context>
    <inkml:brush xml:id="br0">
      <inkml:brushProperty name="width" value="0.02489" units="cm"/>
      <inkml:brushProperty name="height" value="0.02489" units="cm"/>
      <inkml:brushProperty name="color" value="#F2395B"/>
    </inkml:brush>
  </inkml:definitions>
  <inkml:trace contextRef="#ctx0" brushRef="#br0">57975 5883 884,'-35'58'-77,"8"-6"21,7-10 18,8-6 20,5-7 10,1-3 2,0-5 2,2-3 1,0-4 2,2-1 0,0-2 0,2-2 0,1-3 1,4-1 0,2-2 0,3-2-1,1-1 1,0 0 0,-2 0 0,0 0 0,-2 1 0,-1 2 0,-1 2 0,0 2 0,-2 2 1,0 3 3,-2 4 1,0 2 3,-3 2 3,-2 1 4,-4 1 5,-2 1 3,-1 0 3,1 1 2,0-1 2,2 1 2,1-3 0,2-3-3,3-4-2,1-4-2,3-8-10,7-10-18,6-12-17,6-9-17,2-7-8,-2-1 3,0 0 3,0-2 2,-3 0 4,-1 2 8,-2 0 7,-3 1 8,1-3 3,0-6 2,1-7 2,1-7 1,1-1 0,0 6 1,-1 6 1,1 6-1,-2 6 2,-1 5 1,-2 7 3,-2 5 1,-4 10 6,-2 12 12,-6 13 9,-2 14 11,-4 4 3,0 0-7,-1-1-5,-1-1-7,-2 0-7,0 2-11,-1 2-10,-1 3-10,1-4-7,4-6-4,4-7-4,5-7-4,1-4-2,1-2 2,2-2 1,0-2 2,2-2 3,0-1 3,1 0 6,2-2 3,0 0 4,0-2 1,-1 0 2,1-1 1,-1 0 6,-2 3 7,-2 4 9,-2 2 9,-1 4 3,0 2 1,0 3 0,0 3 0,-1 5-1,0 7-6,-2 7-4,0 6-4,0 6-9,0 4-9,2 4-11,0 4-10,1-1-7,0-5-1,0-5-2,0-4-1,0-8 1,0-8 5,0-9 6,0-8 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1"/>
    </inkml:context>
    <inkml:brush xml:id="br0">
      <inkml:brushProperty name="width" value="0.03682" units="cm"/>
      <inkml:brushProperty name="height" value="0.03682" units="cm"/>
    </inkml:brush>
  </inkml:definitions>
  <inkml:trace contextRef="#ctx0" brushRef="#br0">88050 34500 597,'26'-27'0,"4"-3"0,3-3 0,3-2 0,1 0 4,1 7 10,-1 6 9,1 7 9,-1 10 3,1 16-3,-1 15-2,1 17-3,-1 8-2,1 4-1,-1 3-2,1 3-1,-4 6-1,-6 9-2,-6 10-2,-6 10 0,-10 10-3,-12 13-1,-13 12-3,-12 13-2,-13 4-5,-12-3-8,-13-3-9,-12-2-9,-7-6-8,1-6-6,-1-6-6,1-6-7,7-16-2,16-25 2,15-25 2,17-25 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1"/>
    </inkml:context>
    <inkml:brush xml:id="br0">
      <inkml:brushProperty name="width" value="0.02764" units="cm"/>
      <inkml:brushProperty name="height" value="0.02764" units="cm"/>
    </inkml:brush>
  </inkml:definitions>
  <inkml:trace contextRef="#ctx0" brushRef="#br0">89700 34300 796,'117'46'90,"-16"-5"-26,-15-7-26,-15-5-27,-11-4-13,-2 0-4,-3 0-2,-3 0-4,-9 1-4,-11 4-6,-14 3-5,-11 3-6,-11-2-2,-5-6 4,-7-6 2,-5-6 2,-4-4 2,0 1 2,0-1 2,0 1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1"/>
    </inkml:context>
    <inkml:brush xml:id="br0">
      <inkml:brushProperty name="width" value="0.02891" units="cm"/>
      <inkml:brushProperty name="height" value="0.02891" units="cm"/>
    </inkml:brush>
  </inkml:definitions>
  <inkml:trace contextRef="#ctx0" brushRef="#br0">89400 35300 761,'-24'23'4,"4"-3"9,3-3 9,3-2 8,10-3 3,20 1-4,18-1-4,20 1-4,13-4-3,9-6-2,10-6-4,10-6-2,4-4-5,0 1-6,0-1-8,0 1-6,-4-3-8,-5-2-8,-7-3-9,-5-3-7,-11-1-2,-11 4 5,-14 3 6,-11 3 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3"/>
    </inkml:context>
    <inkml:brush xml:id="br0">
      <inkml:brushProperty name="width" value="0.03779" units="cm"/>
      <inkml:brushProperty name="height" value="0.03779" units="cm"/>
    </inkml:brush>
  </inkml:definitions>
  <inkml:trace contextRef="#ctx0" brushRef="#br0">91500 33750 582,'71'-113'21,"-5"26"1,-7 24-1,-5 26-1,0 13-1,10 4-2,10 3-3,9 3-2,1 3-2,-6 3-4,-6 3-3,-6 4-3,-9 4 0,-8 6 1,-10 7 3,-9 6 0,-12-2-7,-11-9-18,-14-10-17,-11-8-19,-6-12-2,4-12 13,3-13 13,3-12 14,1-9 8,1-2 4,-1-3 5,1-3 4,1 4 4,3 13 3,3 12 3,4 13 3,-1 12 6,-3 13 10,-3 12 8,-2 13 10,-6 12 0,-6 13-8,-6 12-8,-6 13-7,-7 12-5,-6 13-2,-6 12-2,-6 13-1,-6 4-1,-2-3 0,-3-3-1,-3-2 1,2-6 0,10-6-1,10-6 0,9-6 0,7-9-3,7-8-5,6-10-6,7-9-4,8-10-4,14-9-2,11-10-2,14-8-2,10-9-1,9-6 0,10-6-1,10-6-1,2-6-1,-3-2-2,-3-3-2,-2-3-1,-8-6-2,-8-5 1,-10-7-1,-9-5 2,-9-3 0,-5 4 4,-7 3 2,-5 3 3,-6 3 3,-3 3 3,-3 3 5,-2 4 3,-6 4 2,-6 6 3,-6 7 2,-6 6 1,-1 6 3,7 6 5,6 7 2,7 6 5,2 7 2,1 10 0,-1 10 2,1 9 0,1 4-1,3 1-3,3-1-2,4 1-3,1 2-3,0 7-2,0 6-4,0 7-2,-2 5-3,-3 7-3,-3 6-2,-2 7-3,-6 4-2,-6 3 0,-6 3-2,-6 4-1,-6-6-1,-2-11 2,-3-14 1,-3-11 1,-2-14-2,0-11-5,0-14-4,0-11-5,0-9-1,0-3 0,0-3 1,0-2 1,3-11 0,6-15 2,7-15 1,6-16 0,7-15 6,10-11 7,10-14 10,9-11 7,17-12 3,25-9-3,25-10-3,25-8-3,14-3-3,3 7-2,3 6-2,4 7-3,-3 7-1,-5 9-2,-7 10-2,-5 10-1,-8 7-1,-5 6 1,-7 7 0,-5 6 1,-8 4 1,-5 4 0,-7 3 1,-5 3 1,-6 3 1,-3 3 3,-3 3 2,-2 4 2,-3 2 3,1 4 4,-1 3 2,1 3 3,1 3 2,3 3 1,3 3 0,4 4 0,-3 1 0,-5 0-1,-7 0-1,-5 0-1,-6 4-1,-3 10-2,-3 10-2,-2 9-1,-12 9-3,-19 9-1,-18 10-4,-19 10-1,-15 4-2,-8 0 1,-10 0 1,-9 0 1,-5 0-2,0 0 0,0 0-3,0 0-2,7-5 0,17-9 2,15-10 2,16-8 1,20-11 1,25-8 0,25-10 2,25-9-1,15-10 1,7-9-1,6-10-1,7-8-1,0-6-2,-2 1-4,-3-1-5,-3 1-3,-7 1-3,-9 3 0,-10 3-1,-8 4 0,-9 1 0,-6 0 1,-6 0 0,-6 0 0,-7-2 2,-6-3 3,-6-3 1,-6-2 4,-6-9 1,-2-12 2,-3-13 1,-3-12 2,-2-5 2,0 3 2,0 3 2,0 4 2,1 5 3,4 10 2,3 10 2,3 9 4,1 7 0,1 7 1,-1 6 0,1 7-1,-3 5 3,-2 7 2,-3 6 4,-3 7 2,-2 10 1,0 16-2,0 15-3,0 17-2,1 7-3,4 0-1,3 0-2,3 0-1,3-2-2,3-3 1,3-3 1,4-2 0,2-1-1,4 3-4,3 3-2,3 4-5,1-1-1,1-3-4,-1-3-1,1-2-2,-1-5-1,1-2 2,-1-3 1,1-3 1,-6-2-1,-8 0-5,-10 0-5,-9 0-5,-10-4-3,-9-5-2,-10-7-1,-8-5-1,-4-6 0,3-3 3,3-3 1,4-2 3,2-8 3,4-8 5,3-10 5,3-9 5,9-2 6,16 6 7,15 7 6,17 6 8,10 10 1,6 17-4,7 15-5,6 16-4,3 7-3,0 1-3,0-1-3,0 1-3,-2-3-2,-3-2-1,-3-3-2,-2-3-1,-5-6-2,-2-5-4,-3-7-3,-3-5-3,-4-12-6,-3-16-10,-3-15-8,-2-15-9,-3-9 0,1 1 10,-1-1 9,1 1 9,-1 1 7,1 3 3,-1 3 3,1 4 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3"/>
    </inkml:context>
    <inkml:brush xml:id="br0">
      <inkml:brushProperty name="width" value="0.03827" units="cm"/>
      <inkml:brushProperty name="height" value="0.03827" units="cm"/>
    </inkml:brush>
  </inkml:definitions>
  <inkml:trace contextRef="#ctx0" brushRef="#br0">94050 34150 574,'26'-29'2,"4"-5"4,3-7 4,3-5 5,-1 6 4,-2 23 7,-3 22 8,-3 22 6,-13 16 0,-22 14-7,-22 11-6,-21 14-7,-15 7-5,-6 3-3,-6 3-3,-6 4-4,-4 1-3,1 0-1,-1 0-2,1 0-2,7-8-3,16-16-3,15-15-4,17-15-3,19-18-4,26-19-5,24-18-5,26-19-4,12-10 0,0 1 6,0-1 6,0 1 5,-5 4 6,-9 9 4,-10 10 6,-8 10 4,-9 10 4,-6 13 4,-6 12 4,-6 13 4,-9 9 1,-8 6-1,-10 7 0,-9 6 0,-5 1-2,0-3-3,0-3-1,0-2-2,0-6-2,0-6 0,0-6-2,0-6 0,12-23-5,26-36-5,24-39-7,26-36-6,15-15-1,6 9 2,7 10 2,6 10 3,4 5 1,4 4-3,3 3-2,3 3-1,-4 3 0,-8 3 3,-10 3 3,-9 4 3,-10 1 1,-9 0-2,-10 0-2,-8 0-2,-12 0-1,-12 0 1,-13 0 0,-12 0 0,-10 0 3,-6 0 2,-6 0 3,-6 0 3,-6 3 4,-2 6 5,-3 7 3,-3 6 5,-1 7 2,4 10 0,3 10-1,3 9 0,3 10 1,3 14 1,3 11 2,4 14 1,2 8 1,4 7-1,3 6-1,3 7 0,1 5-2,1 7-2,-1 6-1,1 7-3,1 4 0,3 3 0,3 3-1,4 4 1,1-3-2,0-5-5,0-7-6,0-5-3,6-12-4,13-16-2,12-15-1,13-15-2,10-17-3,10-15-7,10-15-5,9-16-5,7-18-5,7-18-3,6-19-2,7-18-2,-4-9 1,-12 4 7,-13 3 6,-12 3 7,-12 6 2,-8 9 0,-10 10-1,-9 10-1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4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96700 32900 550,'28'-71'1,"6"10"5,7 10 4,6 9 3,4 9 3,4 9 2,3 10 2,3 10 2,4 5 0,7 4-1,6 3-1,7 3-1,-3 7-2,-8 14-2,-10 11-4,-9 14-3,-9 7-3,-5 3-5,-7 3-4,-5 4-5,-17 1-4,-24 0-3,-26 0-4,-24 0-4,-15-2-1,-3-3 2,-3-3 1,-2-2 1,-5-6 1,-2-6-2,-3-6 0,-3-6-2,4-9 2,13-8 5,12-10 5,13-9 5,15-9 6,19-5 6,19-7 7,19-5 7,15-4 2,13 0-2,12 0-1,13 0-2,2 3-1,-5 6-2,-7 7 0,-5 6-2,-15 12 0,-22 19 1,-22 19 1,-21 19 0,-17 7 1,-8-3-2,-10-3 0,-9-2-1,-5-3-1,0 1 2,0-1 1,0 1 1,4-4-1,10-6-3,10-6-2,9-6-3,21-9-3,35-8-2,35-10-3,34-9-3,15-9-1,-3-5-3,-3-7-1,-2-5-2,-6-3-1,-6 4 1,-6 3-1,-6 3 0,-7 3 3,-6 3 3,-6 3 5,-6 4 4,-9 4 4,-8 6 0,-10 7 3,-9 6 1,-9 4 1,-5 4-1,-7 3 0,-5 3 0,-4-2-1,0-6 2,0-6 1,0-6 0,0-2-1,0 3-3,0 3-5,0 4-3,-4 1-3,-5 0-2,-7 0-1,-5 0-3,-12 3 0,-16 6 1,-15 7 1,-15 6 0,-15 6 0,-12 6-1,-13 7-2,-12 6-2,2 1 1,20-3 4,18-3 3,20-2 4,16-6 4,16-6 5,15-6 4,17-6 5,14-7 1,17-6-1,15-6-1,16-6-1,16-6-1,20-2 0,18-3-1,20-3 0,10-6-2,3-5-2,3-7-4,4-5-2,-1-3-3,-3 4-2,-3 3-3,-2 3-2,-6 3-1,-6 3-2,-6 3 1,-6 4-1,-9-1-1,-8-3-1,-10-3-2,-9-2-1,-12-6-5,-11-6-11,-14-6-11,-11-6-9,-12-6-1,-9-2 10,-10-3 8,-8-3 11,-8-2 5,-2 0 5,-3 0 3,-3 0 5,-2 3 1,0 6 2,0 7 1,0 6 2,3 4 3,6 4 5,7 3 7,6 3 6,3 3 4,0 3 3,0 3 3,0 4 3,3 8 2,6 17 4,7 15 2,6 16 3,3 12-2,0 9-6,0 10-5,0 10-7,0 14-4,0 23-1,0 22-2,0 22-2,-5 21-5,-9 22-7,-10 22-6,-8 23-8,-11 22-6,-8 26-7,-10 24-7,-9 26-6,2-24 0,17-72 7,15-72 6,16-71 8,7-39-5,1-2-14,-1-3-15,1-3-15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1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98600 37500 999,'-47'-22'-47,"6"6"5,7 7 5,6 6 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1"/>
    </inkml:context>
    <inkml:brush xml:id="br0">
      <inkml:brushProperty name="width" value="0.04893" units="cm"/>
      <inkml:brushProperty name="height" value="0.04893" units="cm"/>
      <inkml:brushProperty name="color" value="#00BFF3"/>
    </inkml:brush>
  </inkml:definitions>
  <inkml:trace contextRef="#ctx0" brushRef="#br0">73550 2200 449,'-5'-68'67,"41"17"-4,40 15-5,42 16-4,11 9-6,-15 3-8,-15 3-8,-16 4-8,-8-1-6,0-3-3,0-3-4,0-2-3,-5 0-7,-9 7-7,-10 6-7,-8 7-9,-12 5-5,-12 7-2,-13 6-2,-12 7-3,-13 4 0,-12 3 2,-13 3 1,-12 4 2,-7-1 1,1-3 1,-1-3 0,1-2 0,-6-1 1,-8 3 2,-10 3 2,-9 4 2,-9 1 3,-5 0 3,-7 0 4,-5 0 4,-8 3 3,-5 6 2,-7 7 3,-5 6 1,-1-1 2,6-5 2,7-7 1,6-5 2,7-8 2,10-5 5,10-7 3,9-5 4,12-6 4,16-3 2,15-3 2,17-2 3,28-6 0,45-6 0,43-6-2,45-6 0,25-7-3,10-6-5,10-6-5,9-6-4,1-4-4,-6 1-1,-6-1-1,-6 1-2,-9-1 0,-8 1 1,-10-1 0,-9 1 1,-9 2-2,-5 7-6,-7 6-6,-5 7-4,-9 2-6,-9 1-3,-10-1-5,-8 1-4,-14-4-5,-15-6-7,-15-6-6,-16-6-7,-13-4 0,-9 1 6,-10-1 5,-8 1 6,-8-4 5,-2-6 5,-3-6 5,-3-6 4,-4-4 4,-3 1 2,-3-1 2,-2 1 2,-1-1 2,3 1 0,3-1 2,4 1-1,2 2 3,4 7 2,3 6 3,3 7 2,4 2 3,7 1 4,6-1 2,7 1 4,2 1 4,1 3 9,-1 3 6,1 4 8,2 11 3,7 23-2,6 22-2,7 22-2,2 16-3,1 14-6,-1 11-5,1 14-6,-4 14-3,-6 20-3,-6 18-2,-6 20-2,-6 14-3,-2 14-3,-3 11-3,-3 14-3,1-9-4,6-28-2,7-28-2,6-27-3,3-23-2,0-16 0,0-15 0,0-15-1,6-17 0,13-15-2,12-15-1,13-16-2,9-18 0,6-18-1,7-19 1,6-18-1,3-14 1,0-5-1,0-7 0,0-5-1,-7-1 1,-11 6-1,-14 7 0,-11 6 0,-11 7 0,-5 10 0,-7 10 0,-5 9 0,-12 9 0,-16 9-1,-15 10-1,-15 10 0,-11 4 0,-2 0 0,-3 0 1,-3 0 1,-4 0 1,-3 0 1,-3 0 1,-2 0 2,0-4 2,7-5 3,6-7 1,7-5 3,5-4 4,7 0 3,6 0 6,7 0 4,5 1 5,7 4 6,6 3 6,7 3 6,4 7 4,3 14-1,3 11 1,4 14-1,-1 14-1,-3 20-5,-3 18-5,-2 20-5,-8 10-3,-8 3-3,-10 3-3,-9 4-3,-9 2-1,-5 4 0,-7 3-1,-5 3 0,-4-2-3,0-6-10,0-6-7,0-6-9,4-10-7,10-12-3,10-13-3,9-12-4,6-13-2,3-12-1,3-13 0,4-12 0,4-18 1,6-21 3,7-22 3,6-22 3,1-7 4,-3 10 6,-3 10 6,-2 9 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1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72300 4850 561,'48'-91'2,"-3"19"2,-3 19 4,-2 19 3,2 12 3,9 6 2,10 7 3,10 6 3,8 6 1,10 6 3,10 7 2,9 6 2,9 9 2,9 13 0,10 12 0,10 13 0,7 12-2,6 13-4,7 12-5,6 13-4,4 9-6,4 6-8,3 7-9,3 6-7,-4-7-8,-8-18-10,-10-19-8,-9-18-9,-16-18-3,-22-16 5,-22-15 4,-21-15 5,-15-11 2,-6-2 0,-6-3 1,-6-3-1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2"/>
    </inkml:context>
    <inkml:brush xml:id="br0">
      <inkml:brushProperty name="width" value="0.05293" units="cm"/>
      <inkml:brushProperty name="height" value="0.05293" units="cm"/>
      <inkml:brushProperty name="color" value="#00BFF3"/>
    </inkml:brush>
  </inkml:definitions>
  <inkml:trace contextRef="#ctx0" brushRef="#br0">75000 3050 415,'-41'-74'1,"19"4"3,19 3 3,19 3 2,16 4 3,17 7 2,15 6 3,16 7 2,7 7 1,1 9-1,-1 10-2,1 10-1,-7 5-1,-12 4-2,-13 3-1,-12 3-2,-12 7-2,-8 14-2,-10 11-4,-9 14-2,-16 14-2,-22 20 2,-22 18 0,-21 20 0,-14 6 1,-2-2 0,-3-3 0,-3-3 0,1-7 0,6-9 1,7-10 1,6-8 1,7-11 1,10-8 2,10-10 2,9-9 1,18-12-1,29-11-7,28-14-6,28-11-7,14-18-3,0-22 1,0-22-1,0-21 0,-4-18 0,-5-12 1,-7-13-1,-5-12 0,-8-9 0,-5-2-3,-7-3-1,-5-3-2,-8 1 0,-5 6 4,-7 7 4,-5 6 2,-6 12 3,-3 19 0,-3 19 0,-2 19 0,-3 10 5,1 4 6,-1 3 6,1 3 8,4 14 10,9 25 12,10 25 13,10 25 12,7 17 1,6 9-11,7 10-11,6 10-12,3 13-6,0 19-4,0 19-2,0 19-3,-2 12-3,-3 6-1,-3 7-1,-2 6-2,-5-4-1,-2-11 0,-3-14 1,-3-11 0,-6-12-5,-5-9-10,-7-10-10,-5-8-10,-4-14-6,0-15-2,0-15-4,0-16-3,1-27-5,4-37-8,3-38-9,3-37-8,3-27 2,3-16 12,3-15 13,4-15 13,1-9 8,0 1 5,0-1 5,0 1 5,0 4 3,0 9 0,0 10 2,0 10 0,0 10 4,0 13 4,0 12 5,0 13 5,-4 12 6,-5 13 5,-7 12 7,-5 13 6,-9 21 3,-9 32 2,-10 31 2,-8 32 2,-12 22-4,-12 17-9,-13 15-7,-12 16-10,-10 7-5,-6 1-6,-6-1-5,-6 1-5,-2-6-4,3-8-5,3-10-4,4-9-4,7-13-4,13-16-3,12-15-2,13-15-4,9-15 1,6-12 2,7-13 3,6-12 2,4-12 0,4-8-3,3-10-4,3-9-4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8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59362 5688 713,'8'-23'-33,"0"2"4,0 3 3,0 1 4,1 3 7,1 3 12,3 3 13,2 2 12,-1 4 5,-1 4-2,-2 4-3,-2 4-2,-3 4-5,-2 7-6,-4 5-7,-2 7-6,-4 3-5,-2 0-2,-3 2-3,-4 1-3,1-3 0,1-4 0,2-5 0,2-5 0,2-4 2,1-3 2,0-2 1,2-4 3,2-3 2,6-2 1,4-4 2,5-2 1,3-2 2,0 2 0,-1 0 0,1 2 0,-2 0 2,-2 2 0,-4 0 2,-3 2 1,-2 1 2,-2 3 2,-2 3 2,-2 4 2,-3 1 2,-3-1 0,-5 1 0,-4 0 1,-1-1-1,-1-1 0,0-1-1,1-1-2,1-1-1,2-2-4,4-2-3,3-2-4,4-3-4,6-4-8,6-4-7,6-4-8,3-1 0,1 0 5,1 2 6,1 1 5,0 1 4,-3 2 2,-1 2 3,-2 2 1,-2 2 6,-3 2 9,-1 2 8,-2 2 10,-2 1 3,-4 1-4,-2 2-4,-4 0-3,-1 1-5,-1 0-2,-2-1-4,0 1-3,-1 0-4,1-1-5,-1 1-4,0 0-4,0 0-3,1 1 1,-1 1 0,0 2 1,-1-1 1,-1-1 1,-3-1 2,-1 0 1,-1-2 4,2-1 3,2-1 4,3 0 3,2-2 6,6-1 6,4 0 6,6-2 6,4 0 1,3 0-3,5 0-2,4 0-4,1-1-5,3-2-7,0-2-7,1-2-6,0-2-7,2-2-5,1-2-5,1-1-4,0-2-8,1 0-9,-1 0-9,1 1-10,-2-2 0,0 0 10,-1-1 8,-1-1 10,-3 0 6,-5 2 6,-5 3 4,-4 1 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2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75450 1750 608,'25'-25'0,"0"0"0,0 0 0,0 0 0,4-2 7,10-3 15,10-3 13,9-2 14,-1 2 4,-8 9-8,-10 10-7,-9 10-9,-2 10-3,6 13-2,7 12-2,6 13 0,4 12-7,4 13-11,3 12-10,3 13-11,-2-1-3,-6-11 4,-6-14 5,-6-11 4,-6-9-8,-2-3-22,-3-3-21,-3-2-22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2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78550 1500 498,'-50'0'6,"0"0"12,0 0 13,0 0 11,0 7 6,0 17-1,0 15-1,0 16-2,-2 13-2,-3 14-5,-3 11-5,-2 14-5,-3 8-5,1 7-8,-1 6-6,1 7-9,-1 0-2,1-2 0,-1-3 1,1-3 0,5-7-5,14-9-9,11-10-11,14-8-9,14-25-11,20-36-8,18-39-10,20-36-10,3-15 5,-8 9 17,-10 10 18,-9 10 18,-5 13 20,0 19 22,0 19 22,0 19 22,-4 13 7,-5 10-8,-7 10-9,-5 9-9,-8 2-7,-5-2-8,-7-3-7,-5-3-6,-3-2-8,4 0-5,3 0-6,3 0-5,1-5-10,1-9-10,-1-10-13,1-8-11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3"/>
    </inkml:context>
    <inkml:brush xml:id="br0">
      <inkml:brushProperty name="width" value="0.06246" units="cm"/>
      <inkml:brushProperty name="height" value="0.06246" units="cm"/>
      <inkml:brushProperty name="color" value="#00BFF3"/>
    </inkml:brush>
  </inkml:definitions>
  <inkml:trace contextRef="#ctx0" brushRef="#br0">78300 2450 352,'23'-24'0,"-3"4"0,-3 3 0,-2 3 0,0-1 2,7-2 4,6-3 4,7-3 4,4 1 2,3 6-1,3 7 0,4 6 1,-3 3-3,-5 0-2,-7 0-2,-5 0-3,-4 4 0,0 10 5,0 10 5,0 9 3,-4 6 2,-5 3-4,-7 3-2,-5 4-3,-4 4 0,0 6 6,0 7 5,0 6 5,0 7 1,0 10-2,0 10-2,0 9-2,-2 4-1,-3 1-2,-3-1-1,-2 1-2,-1-1 0,3 1-1,3-1 0,4 1-2,1-3 0,0-2-1,0-3-2,0-3 0,0-6-3,0-5-1,0-7-2,0-5-3,-2-8-2,-3-5-6,-3-7-5,-2-5-4,-8-20-7,-8-31-8,-10-31-8,-9-31-8,-9-21 0,-5-9 4,-7-10 6,-5-8 5,-1-4 4,6 3 1,7 3 2,6 4 1,3-3 3,0-5 2,0-7 4,0-5 2,4 3 4,10 17 4,10 15 4,9 16 3,10 10 2,14 7-1,11 6-2,14 7-1,7 5 2,3 7 6,3 6 7,4 7 5,1 5 3,0 7-3,0 6-3,0 7-2,-5 11-3,-9 20-2,-10 18-1,-8 20-4,-12 11 0,-12 7-1,-13 6-1,-12 7-1,-12 0 0,-8-2-2,-10-3-1,-9-3-2,-2-7 0,6-9 2,7-10 3,6-8 0,4-9 2,4-6 1,3-6-1,3-6 1,15-12-6,29-15-14,28-15-13,28-16-13,15-15-4,4-11 7,3-14 5,3-11 6,-5-1 1,-12 13-4,-13 12-4,-12 13-4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3"/>
    </inkml:context>
    <inkml:brush xml:id="br0">
      <inkml:brushProperty name="width" value="0.05313" units="cm"/>
      <inkml:brushProperty name="height" value="0.05313" units="cm"/>
      <inkml:brushProperty name="color" value="#00BFF3"/>
    </inkml:brush>
  </inkml:definitions>
  <inkml:trace contextRef="#ctx0" brushRef="#br0">80050 2600 414,'-22'75'122,"6"0"-27,7 0-28,6 0-27,3 6-13,0 13 5,0 12 3,0 13 4,0 4-2,0-3-6,0-3-6,0-2-7,0-5-6,0-2-7,0-3-5,0-3-7,-4-6-5,-5-5-5,-7-7-6,-5-5-4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4"/>
    </inkml:context>
    <inkml:brush xml:id="br0">
      <inkml:brushProperty name="width" value="0.05184" units="cm"/>
      <inkml:brushProperty name="height" value="0.05184" units="cm"/>
      <inkml:brushProperty name="color" value="#00BFF3"/>
    </inkml:brush>
  </inkml:definitions>
  <inkml:trace contextRef="#ctx0" brushRef="#br0">80250 2700 424,'75'-24'21,"0"4"4,0 3 2,0 3 4,7 1 2,17 1 1,15-1 0,16 1 1,7 1 1,1 3-3,-1 3 0,1 4-2,-6 4-1,-8 6-4,-10 7-2,-9 6-3,-12 6-3,-11 6-2,-14 7-3,-11 6-2,-14 7-2,-11 10-1,-14 10-1,-11 9-1,-20 6-1,-24 3-1,-26 3-2,-24 4 0,-18-1-2,-9-3 0,-10-3 0,-8-2-2,-6-8-3,1-8-7,-1-10-8,1-9-7,5-10-3,14-9 1,11-10 1,14-8 0,11-9 2,14-6 2,11-6 1,14-6 2,11-10 2,14-12 2,11-13 0,14-12 2,13-9 1,16-2 2,15-3 2,17-3 2,10 1 3,6 6 2,7 7 3,6 6 2,-2 9 4,-9 13 4,-10 12 5,-8 13 3,-11 10 2,-8 10-1,-10 10-1,-9 9-1,-16 10-2,-22 14-2,-22 11-1,-21 14-1,-17 5-2,-8 1 0,-10-1-2,-9 1 0,-4-4-2,4-6-1,3-6-2,3-6-2,3-6-1,3-2 1,3-3 1,4-3-1,5-4 2,10-3 2,10-3 1,9-2 2,20-11-4,31-15-8,32-15-8,31-16-9,13-13-6,-2-9-2,-3-10-2,-3-8-2,-6-11-2,-5-8 1,-7-10 0,-5-9 0,-8-4 2,-5 4 4,-7 3 4,-5 3 3,-4 6 3,0 9 2,0 10 1,0 10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4"/>
    </inkml:context>
    <inkml:brush xml:id="br0">
      <inkml:brushProperty name="width" value="0.052" units="cm"/>
      <inkml:brushProperty name="height" value="0.052" units="cm"/>
      <inkml:brushProperty name="color" value="#00BFF3"/>
    </inkml:brush>
  </inkml:definitions>
  <inkml:trace contextRef="#ctx0" brushRef="#br0">81150 2100 423,'-47'-157'1,"6"39"8,7 36 9,6 39 7,4 27 5,4 19 3,3 19 3,3 19 2,1 18 3,1 19 2,-1 19 1,1 19 2,-3 15-2,-2 13-7,-3 12-4,-3 13-7,-2 12-4,0 13-3,0 12-4,0 13-2,0 2-10,0-5-15,0-7-16,0-5-15,3-25-15,6-40-11,7-40-12,6-41-11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5"/>
    </inkml:context>
    <inkml:brush xml:id="br0">
      <inkml:brushProperty name="width" value="0.05812" units="cm"/>
      <inkml:brushProperty name="height" value="0.05812" units="cm"/>
      <inkml:brushProperty name="color" value="#00BFF3"/>
    </inkml:brush>
  </inkml:definitions>
  <inkml:trace contextRef="#ctx0" brushRef="#br0">84750 2200 378,'187'-22'86,"-24"6"-19,-26 7-19,-24 6-18,-18 3-12,-9 0-1,-10 0-2,-8 0-2,-18 7-8,-25 17-13,-25 15-12,-25 16-13,-22 9-4,-19 3 3,-18 3 5,-19 4 4,-10-1 4,1-3 3,-1-3 3,1-2 4,1-5 4,3-2 3,3-3 3,4-3 4,5-2 2,10 0 5,10 0 3,9 0 3,9-4 2,9-5 0,10-7 0,10-5 0,18-6 1,28-3 0,28-3 1,29-2 0,19-6 0,14-6-2,11-6-1,14-6-2,7-10-2,3-12-5,3-13-2,4-12-4,-4-5-3,-9 3-1,-10 3-2,-8 4-1,-15 4-3,-19 6-4,-18 7-4,-19 6-5,-15 1-1,-8-3-1,-10-3-1,-9-2 1,-12-6-1,-11-6 1,-14-6 0,-11-6 1,-7-2 2,0 3 5,0 3 3,0 4 4,0-1 2,0-3-1,0-3 1,0-2-1,3-1 2,6 3 5,7 3 3,6 4 5,4 1 4,4 0 5,3 0 4,3 0 5,1 1 1,1 4 0,-1 3 0,1 3 0,2 20 3,7 38 8,6 37 8,7 38 7,0 16-1,-2-2-8,-3-3-9,-3-3-9,-6 16-6,-5 39-2,-7 36-3,-5 39-2,-4 10-3,0-16-1,0-15-1,0-15-1,1-17-2,4-15-2,3-15-2,3-16-1,4-18-3,7-18-2,6-19-1,7-18-3,10-20-3,16-18-5,15-19-5,17-18-4,7-20-3,0-18-1,0-19 0,0-18-1,-4-10 0,-5 0 1,-7 0 0,-5 0 1,-9 3 1,-9 6 1,-10 7 2,-8 6 1,-11 7 2,-8 10 0,-10 10 2,-9 9 1,-12 6 0,-11 3 0,-14 3-1,-11 4 0,-9 4 0,-3 6 2,-3 7 2,-2 6 2,-1 1 2,3-3 4,3-3 3,4-2 3,2-3 2,4 1 1,3-1 1,3 1 1,6 2 7,9 7 15,10 6 14,10 7 15,5 10 2,4 16-6,3 15-8,3 17-6,-1 11-6,-2 10-3,-3 10-2,-3 9-3,-7 4-2,-9 1-5,-10-1-2,-8 1-4,-11-1-2,-8 1-3,-10-1-3,-9 1-2,-4-1-1,4 1 2,3-1 2,3 1 0,6-6-4,9-8-12,10-10-12,10-9-12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5"/>
    </inkml:context>
    <inkml:brush xml:id="br0">
      <inkml:brushProperty name="width" value="0.04259" units="cm"/>
      <inkml:brushProperty name="height" value="0.04259" units="cm"/>
      <inkml:brushProperty name="color" value="#00BFF3"/>
    </inkml:brush>
  </inkml:definitions>
  <inkml:trace contextRef="#ctx0" brushRef="#br0">83450 4750 516,'51'-22'7,"4"6"6,3 7 5,3 6 6,7 6 5,14 6 1,11 7 3,14 6 1,13 9 2,16 13-1,15 12-1,17 13 0,13 12-1,13 13-2,12 12-2,13 13-2,6 7-5,0 4-10,0 3-10,0 3-8,-8-5-10,-16-12-7,-15-13-8,-15-12-8,-18-15-3,-19-15 2,-18-15 3,-19-16 0,-18-10 0,-15-3-5,-15-3-5,-16-2-4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6"/>
    </inkml:context>
    <inkml:brush xml:id="br0">
      <inkml:brushProperty name="width" value="0.0543" units="cm"/>
      <inkml:brushProperty name="height" value="0.0543" units="cm"/>
      <inkml:brushProperty name="color" value="#00BFF3"/>
    </inkml:brush>
  </inkml:definitions>
  <inkml:trace contextRef="#ctx0" brushRef="#br0">85900 3400 405,'-19'-32'1,"13"-11"4,12-14 3,13-11 2,10-3 3,10 10 2,10 10 0,9 9 2,7 7 1,7 7-2,6 6-1,7 7-1,-1 5-1,-6 7 0,-6 6 0,-6 7 0,-10 10-1,-12 16-1,-13 15-2,-12 17-1,-13 13-1,-12 13-2,-13 12 0,-12 13-1,-15 6-1,-15 0 0,-15 0-1,-16 0 1,-5-5 0,6-9-1,7-10 1,6-8 0,4-11 1,4-8-2,3-10 1,3-9-1,6-9 1,9-5-1,10-7 1,10-5 0,14-9-1,23-9-3,22-10-4,22-8-3,16-12-2,14-12-1,11-13-2,14-12 0,5-10-2,1-6 0,-1-6 0,1-6-1,-4-9 0,-6-8-3,-6-10 0,-6-9-2,-12-10 0,-15-9 1,-15-10 3,-16-8 1,-12-1 1,-5 9 3,-7 10 1,-5 10 1,-9 11 3,-9 17 4,-10 15 3,-8 16 3,-4 12 5,3 9 6,3 10 5,4 10 6,1 5 5,0 4 6,0 3 6,0 3 4,4 9 1,10 16-7,10 15-6,9 17-6,4 16-4,1 19-2,-1 19-3,1 19-3,1 16 0,3 17 0,3 15 0,4 16 0,1 12 0,0 9-2,0 10-2,0 10-1,-2-3-1,-3-11 0,-3-14 1,-2-11-1,-5-7-4,-2 0-7,-3 0-7,-3 0-9,-1-11-4,4-22-3,3-22-4,3-21-2,3-28-7,3-30-12,3-32-11,4-30-11,2-36-1,4-36 13,3-39 12,3-36 13,-1-15 6,-2 9 5,-3 10 2,-3 10 4,-2 8 4,0 10 2,0 10 3,0 9 4,-2 10 3,-3 14 5,-3 11 6,-2 14 4,-3 11 7,1 14 6,-1 11 7,1 14 7,-9 18 6,-15 25 5,-15 25 5,-16 25 5,-13 17-2,-9 9-10,-10 10-10,-8 10-10,-6 0-7,1-5-3,-1-7-3,1-5-4,-7 6-4,-12 23-5,-13 22-6,-12 22-4,2-6-6,20-30-7,18-32-5,20-30-6,13-34-8,9-34-10,10-35-9,10-33-9,7-17-1,6 4 7,7 3 9,6 3 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6"/>
    </inkml:context>
    <inkml:brush xml:id="br0">
      <inkml:brushProperty name="width" value="0.04107" units="cm"/>
      <inkml:brushProperty name="height" value="0.04107" units="cm"/>
      <inkml:brushProperty name="color" value="#00BFF3"/>
    </inkml:brush>
  </inkml:definitions>
  <inkml:trace contextRef="#ctx0" brushRef="#br0">86950 1650 535,'68'-66'0,"-11"19"0,-14 19 0,-11 19 0,2 9 7,19 0 14,19 0 13,19 0 14,4 3 5,-9 6-4,-10 7-4,-8 6-4,-4 10-4,3 17-3,3 15-3,4 16-4,-3 10-5,-5 7-10,-7 6-8,-5 7-10,-9-1-9,-9-6-10,-10-6-9,-8-6-11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9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60711 5722 636,'-13'-16'-2,"8"-2"-7,7 0-5,6-1-6,5 1 1,5 1 11,4 2 9,3 3 9,3 1 6,-1 0-2,0 2 1,1 1-1,-2 1-4,-1 2-8,-3 2-8,-1 2-8,-3 0-4,-3 0-2,-3-2 0,-2 0-1,-4-3 2,-2-2 4,-4-3 4,-2-3 5,-3-3 2,0-1 0,-2-3 2,0-1 1,0-2 0,0 3 0,2 0 1,1 1 0,0 1-1,0 2 1,0 2 0,0 3 0,-1 5 9,-2 10 18,-2 10 18,-1 9 18,-3 6 3,0 3-10,-1 1-11,-1 3-11,0-1-8,0 0-3,2-1-6,1-1-3,1-3-5,2-2-4,2-3-5,3-3-4,4-4-8,8-4-12,7-6-13,9-4-11,2-5-5,-2 0 4,-1-4 3,-2 0 4,-3-2 6,-3 2 8,-3 1 7,-2 0 8,-5 3 10,-5 4 10,-4 4 10,-5 4 11,-4 2 5,0 0-1,-1-1-2,-1 1-1,0-1-2,2-1-5,3 0-4,1-2-4,3-2-5,6-2-7,4-4-6,6-2-7,1-2-3,-1 0-2,-1 0-1,0 0-1,-1 1 0,0 0-1,-1 2 0,1 1-1,-2 1 2,-2 5 4,-4 4 2,-2 4 4,-4 2 2,-4 3 4,-3 2 2,-5 1 3,-2 0 2,1-1 1,-1-2 0,1-2 1,0-2 0,0-1 2,2-1 1,1-1 0,3-2 2,6-4 2,7-4 0,5-4 2,5-4-1,7-4-3,5-3-3,7-5-4,2-1-2,-2 3-1,0 1-2,-1 2 0,-2 2-2,-3 3 0,-3 1-2,-2 2 0,-5 3-2,-3 2-4,-4 3-4,-4 4-3,-5 1-1,-4 1 4,-5 2 4,-5 0 3,-2 0 2,0-1 1,2 0 1,1-2 0,1-1 4,3 0 6,1-2 5,2 0 6,3-1 7,2 1 8,4 2 7,2 0 9,4 0-1,2 0-8,3-2-9,4 0-8,0-1-6,-1 3-1,-1 2-2,-1 2-1,0 1-4,0 1-5,-1 1-3,1 2-6,-2 0-1,-2 1 0,-4 1 1,-2 1 1,-2 1 0,0-1 0,0 1 0,0 0 0,-2-2-2,-2 1-2,-4-2-2,-2-1-3,-2-2-1,-1-1 1,-1-2-1,-1-2 1,-2-2 2,0-2 3,-1-3 3,-1 0 3,1-4 1,2-2-1,4-4-1,3-2-2,2-3 4,2-3 8,2-3 7,3-3 9,3-2 2,9-1-5,8-1-3,7-1-4,6-1-7,2-1-12,4-1-12,3-1-10,2 0-12,0 2-7,2 0-10,0 1-9,-4 2 3,-8 5 14,-9 3 14,-8 5 14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8"/>
    </inkml:context>
    <inkml:brush xml:id="br0">
      <inkml:brushProperty name="width" value="0.05373" units="cm"/>
      <inkml:brushProperty name="height" value="0.05373" units="cm"/>
      <inkml:brushProperty name="color" value="#00BFF3"/>
    </inkml:brush>
  </inkml:definitions>
  <inkml:trace contextRef="#ctx0" brushRef="#br0">89550 1500 409,'29'-22'5,"10"6"10,10 7 11,9 6 9,-2 6 4,-12 6-2,-13 7-3,-12 6-2,-7 9-3,1 13-5,-1 12-4,1 13-4,-7 6-4,-12 0-1,-13 0-2,-12 0-1,-12 0-4,-8 0-8,-10 0-6,-9 0-6,-4-4-4,4-5 0,3-7-1,3-5 1,4-9 1,7-9 3,6-10 5,7-8 3,11-9 3,20-6 4,18-6 4,20-6 3,14-9 1,14-8 0,11-10 0,14-9 0,3-1-1,-2 10-3,-3 10-2,-3 9-2,-7 7-1,-9 7 3,-10 6 2,-8 7 2,-9 7 2,-6 9 2,-6 10 2,-6 10 2,-10 7 1,-12 6 2,-13 7 0,-12 6 1,-12 3 0,-8 0-1,-10 0-1,-9 0-2,-7 1-1,-3 4-1,-3 3-2,-2 3-1,-5 1-2,-2 1-1,-3-1-1,-3 1 0,2-4-1,10-6 1,10-6 0,9-6 1,23-12-5,38-15-11,37-15-11,38-16-10,23-16-6,9-16 2,10-15 1,10-15 2,-1-4 2,-9 9 6,-10 10 6,-8 10 6,-11 5 4,-8 4 4,-10 3 3,-9 3 4,-13 6 7,-16 9 12,-15 10 11,-15 10 11,-14 4 1,-8 0-6,-10 0-9,-9 0-7,-4 1-9,4 4-10,3 3-11,3 3-10,-1 1-5,-2 1 3,-3-1 0,-3 1 3,-4 1 0,-3 3 3,-3 3 2,-2 4 1,-3 2 1,1 4 2,-1 3 2,1 3 0,-1-1 2,1-2 0,-1-3 0,1-3 1,-3 1 0,-2 6 0,-3 7 1,-3 6 0,-1 3 1,4 0-1,3 0 0,3 0 1,7-7-1,14-11 1,11-14 0,14-11 0,21-14-5,31-11-8,32-14-9,31-11-9,17-14-3,3-11 2,3-14 2,4-11 1,-3-6 4,-5 4 6,-7 3 5,-5 3 5,-9 6 4,-9 9 1,-10 10 2,-8 10 1,-15 10 13,-19 13 26,-18 12 24,-19 13 26,-12 10 6,-2 10-15,-3 10-14,-3 9-15,-1 2-9,4-2-7,3-3-6,3-3-6,3-1-4,3 4-1,3 3-2,4 3-3,4-2-1,6-6-2,7-6-3,6-6-1,9-9-6,13-8-5,12-10-8,13-9-5,7-13-6,4-16-5,3-15-4,3-15-5,10-17-2,20-15-1,18-15-1,20-16-1,-1-7 0,-19 4-1,-18 3 1,-19 3-1,-15 1 4,-8 1 8,-10-1 9,-9 1 7,-10 2 8,-9 7 4,-10 6 5,-8 7 5,-8 8 1,-2 14-2,-3 11-3,-3 14-1,-4 19 13,-3 29 30,-3 28 29,-2 28 31,-8 17 5,-8 6-22,-10 7-20,-9 6-22,-4-1-13,4-5-8,3-7-7,3-5-6,1-8-9,1-5-7,-1-7-9,1-5-8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8"/>
    </inkml:context>
    <inkml:brush xml:id="br0">
      <inkml:brushProperty name="width" value="0.05707" units="cm"/>
      <inkml:brushProperty name="height" value="0.05707" units="cm"/>
      <inkml:brushProperty name="color" value="#00BFF3"/>
    </inkml:brush>
  </inkml:definitions>
  <inkml:trace contextRef="#ctx0" brushRef="#br0">91900 2050 385,'25'-25'1,"0"0"4,0 0 2,0 0 3,3 1 2,6 4 3,7 3 1,6 3 2,9 4 5,13 7 6,12 6 7,13 7 6,15 7 2,19 9 0,19 10-1,19 10-1,7 8-2,-3 10-3,-3 10-4,-2 9-4,-6 7-3,-6 7-5,-6 6-5,-6 7-5,-9 4-4,-8 3-2,-10 3-3,-9 4-2,-10-6-4,-9-11-7,-10-14-6,-8-11-7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8"/>
    </inkml:context>
    <inkml:brush xml:id="br0">
      <inkml:brushProperty name="width" value="0.05799" units="cm"/>
      <inkml:brushProperty name="height" value="0.05799" units="cm"/>
      <inkml:brushProperty name="color" value="#00BFF3"/>
    </inkml:brush>
  </inkml:definitions>
  <inkml:trace contextRef="#ctx0" brushRef="#br0">92550 3800 379,'-35'0'8,"32"0"18,31 0 18,32 0 16,16 0 3,4 0-11,3 0-12,3 0-11,7 3-8,14 6-3,11 7-2,14 6-3,-4 6-2,-19 6 0,-18 7-1,-19 6 0,-15 6 0,-8 6 0,-10 7 0,-9 6 0,-13 3 1,-16 0 1,-15 0 1,-15 0 2,-15 1-1,-12 4 0,-13 3-2,-12 3 0,-9-2-1,-2-6-2,-3-6-2,-3-6-1,1-6-1,6-2-2,7-3 0,6-3-2,1-2-3,-3 0-9,-3 0-8,-2 0-8,5-15-10,16-27-10,15-28-11,17-28-11,14-23-2,17-15 9,15-15 7,16-16 8,4-1 8,-6 17 4,-6 15 7,-6 16 5,-2 9 4,3 3 4,3 3 2,4 4 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3:28"/>
    </inkml:context>
    <inkml:brush xml:id="br0">
      <inkml:brushProperty name="width" value="0.05437" units="cm"/>
      <inkml:brushProperty name="height" value="0.05437" units="cm"/>
      <inkml:brushProperty name="color" value="#00BFF3"/>
    </inkml:brush>
  </inkml:definitions>
  <inkml:trace contextRef="#ctx0" brushRef="#br0">92700 4300 404,'46'-69'2,"-5"13"2,-7 12 3,-5 13 3,-8 20 11,-5 28 18,-7 28 19,-5 29 18,-12 11 4,-16-2-9,-15-3-9,-15-3-9,-15 2-11,-12 10-9,-13 10-11,-12 9-10,-10 4-8,-6 1-10,-6-1-7,-6 1-9,1-1-8,9 1-11,10-1-9,10 1-10,11-9-5,17-15-1,15-15-1,16-16-1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1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39250 37400 999,'25'-310'-76,"0"82"17,0 81 18,0 82 17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4"/>
    </inkml:context>
    <inkml:brush xml:id="br0">
      <inkml:brushProperty name="width" value="0.04671" units="cm"/>
      <inkml:brushProperty name="height" value="0.04671" units="cm"/>
    </inkml:brush>
  </inkml:definitions>
  <inkml:trace contextRef="#ctx0" brushRef="#br0">15100 5150 470,'-54'23'0,"-5"-3"0,-7-3 0,-5-2 0,2-6 1,13-6-1,12-6 0,13-6 1,15-2 8,19 3 18,19 3 17,19 4 17,12 2 3,6 4-12,7 3-12,6 3-12,1 3-7,-3 3-2,-3 3-1,-2 4-3,-6 2-3,-6 4-4,-6 3-4,-6 3-3,-7 4-3,-6 7 2,-6 6 2,-6 7 0,-6 5 1,-2 7-2,-3 6-2,-3 7-1,-9 5 0,-11 7 0,-14 6 1,-11 7 1,-12-1 0,-9-6-1,-10-6-1,-8-6 0,-3-7-1,7-6 1,6-6 1,7-6 1,-4-2-1,-12 3 1,-13 3-2,-12 4 0,-5-3 1,3-5-1,3-7 1,4-5 0,8-9 2,17-9 0,15-10 2,16-8 1,23-12 3,31-12 4,32-13 3,31-12 3,20-7 1,9 1-3,10-1-2,10 1-3,13 1-2,19 3-4,19 3-3,19 4-2,-4 2-2,-24 4 1,-26 3 0,-24 3 0,-9 1-9,10 1-18,10-1-19,9 1-18,-8 1-3,-25 3 13,-25 3 11,-25 4 12,-15 2 4,-2 4-5,-3 3-3,-3 3-6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5"/>
    </inkml:context>
    <inkml:brush xml:id="br0">
      <inkml:brushProperty name="width" value="0.04039" units="cm"/>
      <inkml:brushProperty name="height" value="0.04039" units="cm"/>
    </inkml:brush>
  </inkml:definitions>
  <inkml:trace contextRef="#ctx0" brushRef="#br0">17950 5300 544,'-27'31'97,"-3"13"-20,-3 12-18,-2 13-18,-5 7-11,-2 4-4,-3 3-2,-3 3-4,-2 6-3,0 9-2,0 10-3,0 10-2,0 2-2,0-3-1,0-3-2,0-2-1,-2-1-2,-3 3 0,-3 3-3,-2 4-1,0-4 0,7-9-1,6-10 1,7-8-1,5-12-3,7-12-9,6-13-8,7-12-8,7-19-6,9-25-4,10-25-4,10-25-4,8-18 0,10-8 4,10-10 4,9-9 3,-2 4 5,-12 19 5,-13 19 4,-12 19 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6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17700 6000 421,'46'-105'17,"-5"41"6,-7 40 7,-5 42 7,-6 27 1,-3 16-5,-3 15-4,-2 17-4,-1 7-3,3 0-1,3 0-2,4 0-1,-1-7-2,-3-11-1,-3-14-1,-2-11-2,-1-11 0,3-5-2,3-7-1,4-5 0,2-8-3,4-5-4,3-7-2,3-5-4,4-14-4,7-18-1,6-19-4,7-18-1,4-18-3,3-16-1,3-15 0,4-15-2,-1-7 0,-3 3 1,-3 3 1,-2 4 1,-8 7 1,-8 13 2,-10 12 1,-9 13 3,-7 10 2,-3 10 2,-3 10 5,-2 9 2,-5 12 8,-2 16 14,-3 15 13,-3 17 13,-2 13 2,0 13-8,0 12-10,0 13-8,0 7-7,0 4-1,0 3-3,0 3-3,0 3 0,0 3-1,0 3-1,0 4 0,-2 1 1,-3 0-1,-3 0 1,-2 0 0,-1-2-1,3-3-4,3-3-3,4-2-2,1-5-5,0-2-3,0-3-6,0-3-3,0-4-8,0-3-11,0-3-11,0-2-11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7"/>
    </inkml:context>
    <inkml:brush xml:id="br0">
      <inkml:brushProperty name="width" value="0.03793" units="cm"/>
      <inkml:brushProperty name="height" value="0.03793" units="cm"/>
    </inkml:brush>
  </inkml:definitions>
  <inkml:trace contextRef="#ctx0" brushRef="#br0">21100 6300 579,'-46'-2'5,"10"-3"9,10-3 10,9-2 9,13-3 5,20 1-1,18-1 0,20 1-1,11-1-1,7 1-6,6-1-4,7 1-5,2 1-2,1 3-2,-1 3-2,1 4-1,-3 1-2,-2 0-2,-3 0-4,-3 0-3,-4 0-4,-3 0-2,-3 0-3,-2 0-4,-6 0-12,-6 0-23,-6 0-23,-6 0-22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7"/>
    </inkml:context>
    <inkml:brush xml:id="br0">
      <inkml:brushProperty name="width" value="0.04184" units="cm"/>
      <inkml:brushProperty name="height" value="0.04184" units="cm"/>
    </inkml:brush>
  </inkml:definitions>
  <inkml:trace contextRef="#ctx0" brushRef="#br0">21850 5250 525,'-47'-25'0,"6"0"-2,7 0 0,6 0-2,6 14 12,6 28 24,7 28 23,6 29 24,3 16 5,0 7-17,0 6-15,0 7-16,0 7-11,0 9-5,0 10-6,0 10-6,0 4-5,0 0-8,0 0-6,0 0-7,-2-4-8,-3-5-11,-3-7-11,-2-5-10,-1-17-4,3-24 2,3-26 2,4-24 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49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63750 5694 630,'39'-22'32,"-2"5"-2,0 3-3,-1 4-2,-2 3-8,-2 1-10,-2 0-12,-1 2-11,-3 0-6,-3 2-3,-3 0-2,-3 2-2,-3 1 0,-4 4 3,-5 2 4,-3 3 3,-3 2 4,-2 0 1,-2 0 3,-1-1 3,-3 0 1,0 0 2,-1-2 1,-1 0 2,-1-3 1,2-1-1,1-2 2,0-2-1,2 0 1,1 0 0,0 2 0,2 0 0,1 2 4,0 2 11,1 2 9,2 1 9,0 3 7,2 2 4,1 1 4,0 3 3,2 4 1,2 7-6,1 6-5,3 8-4,1 4-6,0 2-9,-1 2-9,1 2-7,-1 4-5,0 9 3,-2 7 0,-1 9 1,-1 2-9,-2-2-21,-2-2-22,-2-1-21,-1-7-6,2-9 8,0-10 9,2-10 9,-1-9 8,-1-8 9,0-7 9,-1-8 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8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25700 4950 475,'-27'-13'103,"-3"26"-17,-3 24-17,-2 26-18,-3 13-10,1 4-7,-1 3-4,1 3-7,-1 4-3,1 7-3,-1 6-4,1 7-2,-4 7-2,-6 9-2,-6 10-1,-6 10-2,-1-3-4,7-11-3,6-14-5,7-11-5,5-14-4,7-11-5,6-14-6,7-11-5,7-18-7,9-22-12,10-22-12,10-21-11,4-12 2,0 1 13,0-1 15,0 1 13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8"/>
    </inkml:context>
    <inkml:brush xml:id="br0">
      <inkml:brushProperty name="width" value="0.04986" units="cm"/>
      <inkml:brushProperty name="height" value="0.04986" units="cm"/>
    </inkml:brush>
  </inkml:definitions>
  <inkml:trace contextRef="#ctx0" brushRef="#br0">25650 5250 441,'25'-65'16,"0"23"11,0 22 9,0 22 10,0 15 2,0 9-2,0 10-5,0 10-3,0 7-3,0 6-4,0 7-3,0 6-3,-2 6-3,-3 6-3,-3 7-3,-2 6-2,-3 3-1,1 0-1,-1 0 0,1 0 0,-1-7-2,1-11-3,-1-14-3,1-11-3,8-25-4,20-33-1,18-35-3,20-34-3,5-24 1,-6-12 0,-6-13 3,-6-12 1,1-12 1,9-8-2,10-10 0,10-9-1,0 4-2,-5 19-2,-7 19-2,-5 19-2,-9 13-2,-9 10-4,-10 10-3,-8 9-3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9"/>
    </inkml:context>
    <inkml:brush xml:id="br0">
      <inkml:brushProperty name="width" value="0.0438" units="cm"/>
      <inkml:brushProperty name="height" value="0.0438" units="cm"/>
    </inkml:brush>
  </inkml:definitions>
  <inkml:trace contextRef="#ctx0" brushRef="#br0">28750 5350 502,'53'-22'67,"6"6"-7,7 7-8,6 6-9,9 1-5,13-3-3,12-3-3,13-2-3,4-5-2,-3-2-2,-3-3-2,-2-3-1,-3 1-3,1 6-6,-1 7-4,1 6-6,-4 3-5,-6 0-8,-6 0-8,-6 0-6,-7 0-8,-6 0-6,-6 0-6,-6 0-8,-9-4-3,-8-5 0,-10-7-2,-9-5-1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9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30700 4450 532,'96'3'135,"-5"6"-30,-7 7-29,-5 6-31,-4 1-16,0-3-5,0-3-4,0-2-3,-2-1-6,-3 3-6,-3 3-5,-2 4-7,-6 1-8,-6 0-11,-6 0-10,-6 0-10,-7 0-6,-6 0 1,-6 0 0,-6 0 1,-9-2 3,-8-3 6,-10-3 6,-9-2 7,-5-3 5,0 1 3,0-1 3,0 1 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29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29200 5950 564,'-46'1'0,"10"4"0,10 3 0,9 3 0,15 1 10,22 1 21,22-1 19,23 1 20,14-3 3,10-2-13,10-3-13,9-3-14,6-2-9,3 0-6,3 0-6,4 0-5,-3 0-7,-5 0-6,-7 0-8,-5 0-7,-8 0-6,-5 0-5,-7 0-6,-5 0-5,-12 3-4,-16 6-3,-15 7-3,-15 6-4,-12 1 4,-6-3 12,-6-3 11,-6-2 11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30"/>
    </inkml:context>
    <inkml:brush xml:id="br0">
      <inkml:brushProperty name="width" value="0.04082" units="cm"/>
      <inkml:brushProperty name="height" value="0.04082" units="cm"/>
    </inkml:brush>
  </inkml:definitions>
  <inkml:trace contextRef="#ctx0" brushRef="#br0">28950 6400 538,'-36'3'9,"28"6"19,28 7 17,29 6 18,13 6 5,1 6-10,-1 7-9,1 6-10,-1 3-8,1 0-9,-1 0-7,1 0-7,-1 0-4,1 0 1,-1 0 3,1 0 0,-4-4-6,-6-5-18,-6-7-18,-6-5-16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30"/>
    </inkml:context>
    <inkml:brush xml:id="br0">
      <inkml:brushProperty name="width" value="0.04111" units="cm"/>
      <inkml:brushProperty name="height" value="0.04111" units="cm"/>
    </inkml:brush>
  </inkml:definitions>
  <inkml:trace contextRef="#ctx0" brushRef="#br0">34450 4750 535,'-18'-25'4,"17"0"10,15 0 10,16 0 9,7 3 3,1 6-1,-1 7-2,1 6-2,-1 6-1,1 6-3,-1 7-2,1 6-2,2 9-1,7 13 0,6 12 0,7 13 1,-6 2-3,-15-5-4,-15-7-4,-16-5-4,-10-4-4,-3 0-3,-3 0-5,-2 0-4,-6-2-2,-6-3-1,-6-3-1,-6-2-2,-9 0-1,-8 7 1,-10 6-1,-9 7 1,-7 0 0,-3-2 2,-3-3 2,-2-3 2,2-4 3,9-3 3,10-3 4,10-2 3,22-9 1,39-12-5,36-13-3,39-12-5,16-9-3,-3-2-4,-3-3-5,-2-3-4,3-7-3,14-9-3,11-10-3,14-8-2,5-8-1,1-2 1,-1-3 1,1-3 2,-13 4 2,-25 13 6,-25 12 5,-25 13 6,-13 6 3,1 0 2,-1 0 2,1 0 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31"/>
    </inkml:context>
    <inkml:brush xml:id="br0">
      <inkml:brushProperty name="width" value="0.04452" units="cm"/>
      <inkml:brushProperty name="height" value="0.04452" units="cm"/>
    </inkml:brush>
  </inkml:definitions>
  <inkml:trace contextRef="#ctx0" brushRef="#br0">37000 4650 494,'-2'-46'0,"-3"10"3,-3 10 0,-2 9 2,-5 2 4,-2-2 4,-3-3 4,-3-3 6,1 5 7,6 17 11,7 15 11,6 16 11,3 10 0,0 7-13,0 6-11,0 7-13,-2 5-7,-3 7-3,-3 6-3,-2 7-4,-1 7-3,3 9-2,3 10-2,4 10-4,1 13-1,0 19-4,0 19-2,0 19-3,-5 16-2,-9 17-4,-10 15-1,-8 16-3,-6 7-2,1 1-2,-1-1-2,1 1-2,2-10 0,7-19 1,6-18 2,7-19 1,4-21-1,3-21-2,3-22-3,4-22-2,-1-21 1,-3-18 6,-3-19 5,-2-18 6,-3-12 3,1-3 1,-1-3 0,1-2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31"/>
    </inkml:context>
    <inkml:brush xml:id="br0">
      <inkml:brushProperty name="width" value="0.03791" units="cm"/>
      <inkml:brushProperty name="height" value="0.03791" units="cm"/>
    </inkml:brush>
  </inkml:definitions>
  <inkml:trace contextRef="#ctx0" brushRef="#br0">36400 4700 580,'7'-97'3,"17"6"7,15 7 6,16 6 6,7 9 4,1 13 0,-1 12 1,1 13 0,4 6-1,9 0-2,10 0-1,10 0-3,0 4 0,-5 10 0,-7 10 1,-5 9 0,-9 7-1,-9 7-3,-10 6-3,-8 7-3,-9 5-2,-6 7-2,-6 6-2,-6 7-3,-9 4 0,-8 3-2,-10 3 1,-9 4-2,-10 2 0,-9 4-1,-10 3 1,-8 3-1,-11 1-5,-8 1-11,-10-1-10,-9 1-12,-7 1-5,-3 3-3,-3 3-3,-2 4-1,6-9 1,20-18 5,18-19 6,20-18 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32"/>
    </inkml:context>
    <inkml:brush xml:id="br0">
      <inkml:brushProperty name="width" value="0.03733" units="cm"/>
      <inkml:brushProperty name="height" value="0.03733" units="cm"/>
    </inkml:brush>
  </inkml:definitions>
  <inkml:trace contextRef="#ctx0" brushRef="#br0">38550 5850 589,'125'21'97,"0"-5"-15,0-7-15,0-5-16,-4-4-12,-5 0-8,-7 0-9,-5 0-7,-3 0-9,4 0-6,3 0-7,3 0-7,-7 1-4,-15 4-2,-15 3-2,-16 3-1,-10-1-2,-3-2-3,-3-3-4,-2-3-2,-11-4-4,-15-3-4,-15-3-4,-16-2-3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0"/>
    </inkml:context>
    <inkml:brush xml:id="br0">
      <inkml:brushProperty name="width" value="0.02333" units="cm"/>
      <inkml:brushProperty name="height" value="0.02333" units="cm"/>
      <inkml:brushProperty name="color" value="#F2395B"/>
    </inkml:brush>
  </inkml:definitions>
  <inkml:trace contextRef="#ctx0" brushRef="#br0">63812 6614 943,'-9'72'-16,"-3"-15"-3,-4-12-2,-1-15-2,-3-8 0,2-3 3,1-3 3,1-2 3,0-4 5,1-1 7,-1-2 6,0-2 7,2-2 4,1-2 3,2-2 2,2-2 2,3-3 0,2-2-1,4-3-3,3-3-2,3-4-2,5-2 0,5-3-2,5-3-1,4-1-8,1 0-16,3-1-14,1 1-15,0 1-3,-3 5 6,-3 3 7,-3 4 7,-3 3 6,-3 3 5,-3 1 3,-2 2 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32"/>
    </inkml:context>
    <inkml:brush xml:id="br0">
      <inkml:brushProperty name="width" value="0.04158" units="cm"/>
      <inkml:brushProperty name="height" value="0.04158" units="cm"/>
    </inkml:brush>
  </inkml:definitions>
  <inkml:trace contextRef="#ctx0" brushRef="#br0">39700 5100 529,'-46'-18'21,"10"17"15,10 15 16,9 16 15,6 13 2,3 14-12,3 11-14,4 14-11,-1 11-8,-3 14-2,-3 11-2,-2 14-3,-3 8-6,1 7-12,-1 6-11,1 7-12,-3 2-9,-2 1-7,-3-1-9,-3 1-7,1-17-3,6-30 2,7-32 1,6-30 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0"/>
    </inkml:context>
    <inkml:brush xml:id="br0">
      <inkml:brushProperty name="width" value="0.04026" units="cm"/>
      <inkml:brushProperty name="height" value="0.04026" units="cm"/>
    </inkml:brush>
  </inkml:definitions>
  <inkml:trace contextRef="#ctx0" brushRef="#br0">42500 4400 546,'-15'-27'7,"23"-3"13,22-3 13,22-2 14,10 2 3,1 9-8,-1 10-8,1 10-7,-1 5-6,1 4-2,-1 3-1,1 3-2,-6 4-2,-8 7-2,-10 6-3,-9 7-3,-9 2-2,-5 1-1,-7-1-3,-5 1-2,-12 8-1,-16 20 2,-15 18 1,-15 20 1,-14 5-1,-8-6-4,-10-6-5,-9-6-4,-4-4-1,4 1 1,3-1 1,3 1 2,1-4 2,1-6 2,-1-6 3,1-6 3,2-6 2,7-2 1,6-3 2,7-3 2,21-10 3,38-16 6,37-15 5,38-15 7,23-12-1,9-6-5,10-6-6,10-6-6,5-4-8,4 1-11,3-1-11,3 1-11,-7 4-6,-15 9-5,-15 10-3,-16 10-3,-15 4-1,-11 0 6,-14 0 5,-11 0 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1"/>
    </inkml:context>
    <inkml:brush xml:id="br0">
      <inkml:brushProperty name="width" value="0.04961" units="cm"/>
      <inkml:brushProperty name="height" value="0.04961" units="cm"/>
    </inkml:brush>
  </inkml:definitions>
  <inkml:trace contextRef="#ctx0" brushRef="#br0">45250 4450 443,'-5'-38'42,"-9"26"1,-10 24-2,-8 26 1,-8 13-4,-2 4-7,-3 3-6,-3 3-7,-4 4-4,-3 7-1,-3 6 0,-2 7-1,-5 5 0,-2 7-2,-3 6-1,-3 7-2,2-1 0,10-6-2,10-6-2,9-6 0,7-7-2,7-6-1,6-6-1,7-6-1,5-7 1,7-6 0,6-6 1,7-6 1,8-9 0,14-8 0,11-10-1,14-9-1,11-12-1,14-11-1,11-14-2,14-11-1,3-11-1,-2-5-3,-3-7-2,-3-5-2,-4-6 0,-3-3 0,-3-3 0,-2-2 0,-3-3 1,1 1 2,-1-1 1,1 1 1,-7-3 1,-12-2-1,-13-3 0,-12-3-1,-10-1 2,-6 4 5,-6 3 5,-6 3 5,-7 4 2,-6 7 1,-6 6 0,-6 7-1,-7 5 0,-6 7 0,-6 6-1,-6 7-1,-6 5-1,-2 7 0,-3 6-1,-3 7 0,-2 4 0,0 3 0,0 3 1,0 4 0,-4 7 0,-5 13 0,-7 12 0,-5 13 0,-3 6-1,4 0 1,3 0 1,3 0-1,4-2 1,7-3 1,6-3 0,7-2 0,5-1 0,7 3 0,6 3 0,7 4-1,4-1 1,3-3 0,3-3 1,4-2 1,4-1 0,6 3 1,7 3 0,6 4 0,7 1 1,10 0-2,10 0 0,9 0-2,4 1 0,1 4-2,-1 3-2,1 3-1,1 4-1,3 7-2,3 6 0,4 7-2,-3 2-2,-5 1-2,-7-1-3,-5 1-2,-4-3-3,0-2-3,0-3-3,0-3-3,-4-4-3,-5-3-3,-7-3-4,-5-2-3,-6-5 0,-3-2 4,-3-3 3,-2-3 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3"/>
    </inkml:context>
    <inkml:brush xml:id="br0">
      <inkml:brushProperty name="width" value="0.03987" units="cm"/>
      <inkml:brushProperty name="height" value="0.03987" units="cm"/>
    </inkml:brush>
  </inkml:definitions>
  <inkml:trace contextRef="#ctx0" brushRef="#br0">52150 4650 551,'-7'-43'41,"-11"17"-4,-14 15-3,-11 16-3,-14 15-4,-11 16-3,-14 15-5,-11 17-4,-4 5-3,6-3-2,7-3-1,6-2-2,4-5 0,4-2-1,3-3 2,3-3-1,6-6 0,9-5 0,10-7-1,10-5 0,4-3-1,0 4 1,0 3 0,0 3 1,14-1-2,28-2-1,28-3-3,29-3-1,11-6-2,-2-5 0,-3-7-1,-3-5 0,-4-4 0,-3 0 0,-3 0-1,-2 0 1,-3-2 1,1-3-1,-1-3 2,1-2-1,-3-3 2,-2 1 3,-3-1 2,-3 1 3,-6-3 1,-5-2-1,-7-3-1,-5-3 0,-8-6 0,-5-5 3,-7-7 1,-5-5 2,-6-3 0,-3 4-3,-3 3-3,-2 3-3,-5 1-2,-2 1-1,-3-1-1,-3 1 0,-2-1-3,0 1-1,0-1-2,0 1-1,1-1-5,4 1-4,3-1-6,3 1-5,3-1-10,3 1-13,3-1-15,4 1-13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3"/>
    </inkml:context>
    <inkml:brush xml:id="br0">
      <inkml:brushProperty name="width" value="0.03808" units="cm"/>
      <inkml:brushProperty name="height" value="0.03808" units="cm"/>
    </inkml:brush>
  </inkml:definitions>
  <inkml:trace contextRef="#ctx0" brushRef="#br0">53050 3950 577,'-18'-43'13,"17"17"14,15 15 13,16 16 13,5 12 2,-2 9-7,-3 10-10,-3 10-7,-6 7-6,-5 6-3,-7 7-2,-5 6-2,-6 4-4,-3 4-4,-3 3-4,-2 3-3,-6 4-4,-6 7 0,-6 6-1,-6 7-2,-4 2-2,1 1-3,-1-1-5,1 1-3,2-7-5,7-12-7,6-13-8,7-12-6,5-19-5,7-25-3,6-25-2,7-25-3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3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52950 5300 673,'46'-93'0,"-5"17"6,-7 15 6,-5 16 6,-1 9 8,6 3 7,7 3 8,6 4 7,1 2 0,-3 4-9,-3 3-11,-2 3-9,0 3-11,7 3-10,6 3-12,7 4-10,-3 1-12,-8 0-12,-10 0-12,-9 0-12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4"/>
    </inkml:context>
    <inkml:brush xml:id="br0">
      <inkml:brushProperty name="width" value="0.04075" units="cm"/>
      <inkml:brushProperty name="height" value="0.04075" units="cm"/>
    </inkml:brush>
  </inkml:definitions>
  <inkml:trace contextRef="#ctx0" brushRef="#br0">53950 4050 539,'0'-113'4,"0"26"6,0 24 6,0 26 7,1 21 6,4 19 4,3 19 5,3 19 5,-1 15 0,-2 13-5,-3 12-4,-3 13-5,-6 9-4,-5 6-3,-7 7-2,-5 6-3,-6 12-3,-3 19-4,-3 19-2,-2 19-5,-1 12-2,3 6-1,3 7 0,4 6-3,2-8-8,4-22-17,3-22-17,3-21-17,4-26-8,7-28 4,6-28 2,7-27 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4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55900 4550 596,'-47'-44'4,"6"13"8,7 12 7,6 13 7,-2 9 5,-9 6 1,-10 7 1,-8 6 0,-4 6-2,3 6-2,3 7-5,4 6-3,-3 3-3,-5 0-2,-7 0-4,-5 0-2,-1-4-2,6-5-3,7-7-1,6-5-2,23 0 0,41 10 0,40 10 1,42 9 1,17-1 0,-2-8 1,-3-10 0,-3-9 0,-4-4-1,-3 4-7,-3 3-4,-2 3-6,-6 1-5,-6 1-8,-6-1-7,-6 1-7,-9-6-4,-8-8 0,-10-10 1,-9-9-1,-5-5 2,0 0 4,0 0 3,0 0 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4"/>
    </inkml:context>
    <inkml:brush xml:id="br0">
      <inkml:brushProperty name="width" value="0.04532" units="cm"/>
      <inkml:brushProperty name="height" value="0.04532" units="cm"/>
    </inkml:brush>
  </inkml:definitions>
  <inkml:trace contextRef="#ctx0" brushRef="#br0">57050 4700 485,'-25'-22'40,"0"6"-2,0 7-1,0 6-2,1 9 0,4 13-1,3 12 1,3 13-1,1 7-1,1 4-4,-1 3-4,1 3-4,1 1-3,3 1-1,3-1-2,4 1-2,4-4-2,6-6-1,7-6-3,6-6-2,4-7-1,4-6 0,3-6 2,3-6 0,4-9-3,7-8-7,6-10-6,7-9-6,0-9-3,-2-5 0,-3-7 2,-3-5 0,-6-6-1,-5-3-2,-7-3-2,-5-2-1,-9-3 1,-9 1 5,-10-1 7,-8 1 5,-12 4 3,-12 9 1,-13 10 1,-12 10 0,-10 7-2,-6 6-4,-6 7-4,-6 6-5,-4 7-3,1 10 1,-1 10-1,1 9 0,5 2-5,14-2-7,11-3-8,14-3-8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62450 10450 999,'-113'-69'-6,"26"13"-12,24 12-12,26 13-12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0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65605 5950 699,'-13'0'-13,"6"2"16,6 0 17,6 2 16,3 1 6,1 6-3,2 2-4,0 5-3,-1 2-5,-1 1-3,-2 1-5,-2 1-4,-2 1-4,-2 1-4,-2 1-3,-2 1-5,-2-1-4,0-3-6,-1-3-6,-1-3-6,-1-4-9,2-6-11,1-6-12,0-6-12,3-5 2,4-6 15,4-4 14,4-5 14,0 0 9,-1 3 3,-2 4 2,-2 5 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9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17350 10000 467,'-41'-4'7,"19"-5"15,19-7 15,19-5 15,13-3 3,10 4-6,10 3-7,9 3-6,4 3-5,1 3-3,-1 3-3,1 4-3,-3 1-2,-2 0-2,-3 0-3,-3 0-2,-6 6-2,-5 13-1,-7 12-3,-5 13-2,-8 9-3,-5 6-1,-7 7-3,-5 6-2,-12 7-2,-16 10 0,-15 10-1,-15 9 0,-11 6-1,-2 3-1,-3 3 0,-3 4 0,-6-1 0,-5-3 1,-7-3 1,-5-2 2,-4-9 0,0-12 1,0-13 0,0-12 1,3-10 0,6-6 2,7-6 1,6-6 3,15-12 3,26-15 8,24-15 8,26-16 7,24-12 0,26-5-8,24-7-9,26-5-7,10-3-7,-3 4-5,-3 3-4,-2 3-5,-12 6-1,-19 9 2,-18 10 0,-19 10 3,10 0-3,42-5-4,40-7-6,41-5-4,7-3-1,-24 4 4,-26 3 4,-24 3 4,-18 1-5,-9 1-12,-10-1-13,-8 1-13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49"/>
    </inkml:context>
    <inkml:brush xml:id="br0">
      <inkml:brushProperty name="width" value="0.05603" units="cm"/>
      <inkml:brushProperty name="height" value="0.05603" units="cm"/>
      <inkml:brushProperty name="color" value="#F2395B"/>
    </inkml:brush>
  </inkml:definitions>
  <inkml:trace contextRef="#ctx0" brushRef="#br0">26050 9400 392,'-2'-69'9,"-3"13"19,-3 12 18,-2 13 19,-1 15 5,3 19-7,3 19-8,4 19-7,1 15-6,0 13-4,0 12-5,0 13-4,0 7-4,0 4-4,0 3-5,0 3-4,-2 7-6,-3 14-4,-3 11-7,-2 14-5,-1-4-2,3-19 2,3-18 4,4-19 2,1-8-1,0 3-2,0 3-5,0 4-2,0-6-15,0-11-25,0-14-25,0-11-26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56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14350 15700 486,'-40'0'11,"23"0"21,22 0 22,22 0 20,15 0 5,9 0-15,10 0-14,10 0-14,4 0-9,0 0-3,0 0-4,0 0-3,3 0-4,6 0-5,7 0-4,6 0-4,-2 0-2,-9 0 0,-10 0 1,-8 0 1,-6-2-5,1-3-10,-1-3-9,1-2-9,-4-1-5,-6 3 3,-6 3 1,-6 4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57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16700 15100 489,'-4'93'125,"-5"-11"-28,-7-14-28,-5-11-28,-4-4-15,0 6-2,0 7-4,0 6-1,0 1-3,0-3 0,0-3-2,0-2-2,3-6-1,6-6-2,7-6-3,6-6-1,12-10-5,19-12-2,19-13-5,19-12-4,9-15-4,0-15-2,0-15-4,0-16-3,0-10 0,0-3 2,0-3 3,0-2 2,-5-1 2,-9 3 2,-10 3 2,-8 4 1,-11 2 3,-8 4 2,-10 3 3,-9 3 3,-9 4 2,-5 7-1,-7 6 1,-5 7 0,-8 5-1,-5 7-2,-7 6-1,-5 7-2,-4 5-1,0 7 1,0 6 0,0 7 0,3 7 0,6 9-3,7 10-3,6 10-3,4 0-5,4-5-9,3-7-9,3-5-8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57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17650 15350 612,'26'92'80,"4"-16"-10,3-15-11,3-15-11,1-11-8,1-2-6,-1-3-7,1-3-5,-3-2-15,-2 0-21,-3 0-21,-3 0-23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57"/>
    </inkml:context>
    <inkml:brush xml:id="br0">
      <inkml:brushProperty name="width" value="0.05203" units="cm"/>
      <inkml:brushProperty name="height" value="0.05203" units="cm"/>
      <inkml:brushProperty name="color" value="#F2395B"/>
    </inkml:brush>
  </inkml:definitions>
  <inkml:trace contextRef="#ctx0" brushRef="#br0">18800 13900 422,'-21'-18'52,"10"17"-2,10 15 0,9 16-1,2 13-3,-2 14-6,-3 11-4,-3 14-6,-2 10-4,0 9-3,0 10-1,0 10-3,-2 2-2,-3-3-1,-3-3-1,-2-2-2,-1-5-1,3-2-1,3-3 0,4-3 0,2-6-1,4-5-3,3-7-1,3-5-2,3-6-3,3-3-1,3-3-3,4-2-3,2-5-1,4-2-2,3-3-2,3-3-1,-5-1-4,-12 4-2,-13 3-4,-12 3-3,-12-1-1,-8-2 1,-10-3 3,-9-3 2,-12-1-1,-11 4-2,-14 3-3,-11 3-2,-4-4-1,6-8 3,7-10 3,6-9 2,7-10-2,10-9-6,10-10-6,9-8-6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58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18750 14650 536,'71'-135'8,"-5"32"17,-7 31 16,-5 32 16,-4 15 5,0 0-7,0 0-7,0 0-7,1 3-6,4 6-4,3 7-4,3 6-5,-1 1-11,-2-3-17,-3-3-17,-3-2-19,-6 2-12,-5 9-9,-7 10-8,-5 10-10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4:59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24000 15850 560,'-36'0'11,"28"0"21,28 0 21,29 0 22,16 0 3,7 0-15,6 0-15,7 0-15,2-4-10,1-5-8,-1-7-7,1-5-7,-4-3-8,-6 4-6,-6 3-7,-6 3-7,-6 1-6,-2 1-5,-3-1-7,-3 1-4,-6 1-3,-5 3 1,-7 3 1,-5 4 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0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26100 15300 456,'-25'-19'6,"0"13"11,0 12 12,0 13 11,0 9 5,0 6-3,0 7-3,0 6-2,-2 4-2,-3 4-3,-3 3-3,-2 3-2,-1 3-3,3 3-3,3 3-2,4 4-3,4-3-3,6-5-1,7-7-2,6-5-2,3-6 0,0-3 1,0-3 0,0-2 2,10-12-6,23-19-9,22-18-12,22-19-10,7-15-3,-6-8 2,-6-10 5,-6-9 2,-6-5 2,-2 0-1,-3 0 0,-3 0-1,-6-2 1,-5-3 3,-7-3 3,-5-2 4,-8 3 2,-5 14 3,-7 11 2,-5 14 2,-8 7 1,-5 3 0,-7 3 1,-5 4-1,-6 4 0,-3 6-1,-3 7 0,-2 6-2,-5 6 0,-2 6 0,-3 7 0,-3 6 0,-1 6-2,4 6-3,3 7-5,3 6-4,6-1-3,9-5-5,10-7-3,10-5-5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0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26500 15750 567,'25'25'6,"0"0"11,0 0 13,0 0 12,-2 0 5,-3 0-2,-3 0-1,-2 0-1,-3 3-3,1 6-6,-1 7-6,1 6-5,-1 3-6,1 0-6,-1 0-6,1 0-5,-3-2-6,-2-3-5,-3-3-3,-3-2-6,-6-5-10,-5-2-19,-7-3-19,-5-3-18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46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79032 27300 647,'0'44'136,"0"-4"-35,0-6-35,0-4-34,0-4-20,0-3-6,0-3-8,0-3-5,-1-1-10,0-1-10,-1 1-12,-1 0-11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0"/>
    </inkml:context>
    <inkml:brush xml:id="br0">
      <inkml:brushProperty name="width" value="0.02883" units="cm"/>
      <inkml:brushProperty name="height" value="0.02883" units="cm"/>
      <inkml:brushProperty name="color" value="#F2395B"/>
    </inkml:brush>
  </inkml:definitions>
  <inkml:trace contextRef="#ctx0" brushRef="#br0">65950 5978 763,'7'-8'0,"-1"1"0,0-1 0,-2 0 0,1 0 0,0 0 0,1 0 0,2 1 0,0 0 0,1 2 2,2 2 2,0 2 1,0 2 4,-1 4 9,0 2 8,-2 3 9,-1 4 0,-1 2-5,0 3-5,-2 3-5,-1 2-6,-4 1-5,-2 1-4,-3 0-7,-3 1-5,-2-1-7,-2-1-7,-1-1-6,-2-3-5,2-3-2,1-4 0,1-4-2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1"/>
    </inkml:context>
    <inkml:brush xml:id="br0">
      <inkml:brushProperty name="width" value="0.0556" units="cm"/>
      <inkml:brushProperty name="height" value="0.0556" units="cm"/>
      <inkml:brushProperty name="color" value="#F2395B"/>
    </inkml:brush>
  </inkml:definitions>
  <inkml:trace contextRef="#ctx0" brushRef="#br0">27350 15250 395,'114'-88'0,"-22"26"7,-22 24 8,-21 26 8,-14 15 6,-2 6 1,-3 7 4,-3 6 2,-4 7-2,-3 10-6,-3 10-6,-2 9-5,-6 6-5,-6 3-2,-6 3-1,-6 4-2,-7 1-1,-6 0 1,-6 0 0,-6 0 1,-1-5-1,7-9-3,6-10-3,7-8-2,10-12-3,16-12-1,15-13-2,17-12-3,11-13-1,10-12-1,10-13-3,9-12-1,4-10-1,1-6-1,-1-6 0,1-6-1,-4-2 0,-6 3 2,-6 3 2,-6 4 1,-9 2 1,-8 4 3,-10 3 3,-9 3 2,-7 4 3,-3 7 6,-3 6 4,-2 7 5,-5 4 7,-2 3 8,-3 3 7,-3 4 9,-4 8 0,-3 17-5,-3 15-6,-2 16-6,-1 12-4,3 9-1,3 10-1,4 10-3,1 2-1,0-3-1,0-3-2,0-2-2,0-1 0,0 3-2,0 3 0,0 4-2,1-3 0,4-5-1,3-7-2,3-5-1,1-4-1,1 0-1,-1 0-3,1 0-1,1 1-2,3 4-5,3 3-3,4 3-5,-7 3-3,-16 3-2,-15 3-3,-15 4-3,-14-3 1,-8-5 3,-10-7 3,-9-5 3,-7-3-1,-3 4-3,-3 3-5,-2 3-4,0-4-2,7-8-1,6-10 0,7-9 0,5-9 0,7-5 0,6-7 0,7-5 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1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28900 14850 557,'46'-113'61,"-5"26"-7,-7 24-5,-5 26-6,0 12-3,10 0-4,10 0-3,9 0-2,6 0-4,3 0-3,3 0-5,4 0-3,1 1-7,0 4-8,0 3-11,0 3-8,-5 6-14,-9 9-20,-10 10-20,-8 10-19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2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34600 15050 518,'-69'0'1,"13"0"0,12 0 1,13 0 1,12 0 4,13 0 11,12 0 10,13 0 9,15-2 6,19-3 2,19-3 2,19-2 2,7-1-2,-3 3-7,-3 3-8,-2 4-6,2-1-7,9-3-3,10-3-4,10-2-5,-6-1-5,-18 3-8,-19 3-7,-18 4-7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3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35350 14200 493,'-25'-47'2,"0"6"3,0 7 4,0 6 3,3 12 9,6 19 12,7 19 13,6 19 12,3 18 2,0 19-7,0 19-9,0 19-9,-4 10-5,-5 4-7,-7 3-5,-5 3-5,-6 1-3,-3 1 0,-3-1 0,-2 1 0,-1 1-6,3 3-11,3 3-13,4 4-11,4-7-10,6-16-7,7-15-8,6-15-7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3"/>
    </inkml:context>
    <inkml:brush xml:id="br0">
      <inkml:brushProperty name="width" value="0.04974" units="cm"/>
      <inkml:brushProperty name="height" value="0.04974" units="cm"/>
      <inkml:brushProperty name="color" value="#F2395B"/>
    </inkml:brush>
  </inkml:definitions>
  <inkml:trace contextRef="#ctx0" brushRef="#br0">36750 14850 442,'-24'-24'7,"4"4"15,3 3 15,3 3 14,-1 12 6,-2 22-4,-3 22-4,-3 23-4,-2 11-4,0 4-6,0 3-6,0 3-7,0-2-2,0-6-2,0-6-1,0-6-1,3-6-3,6-2-1,7-3-4,6-3-3,10-9-5,17-11-7,15-14-9,16-11-8,9-17-4,3-18-1,3-19 0,4-18 0,-3-12 1,-5-3 2,-7-3 3,-5-2 2,-9-3 3,-9 1 2,-10-1 3,-8 1 2,-8 2 3,-2 7 3,-3 6 4,-3 7 3,-9 5 2,-11 7-1,-14 6-1,-11 7-1,-7 7-1,0 9-4,0 10-3,0 10-3,0 10-3,0 13-6,0 12-4,0 13-5,3 2-2,6-5-3,7-7-1,6-5-1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3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37250 15200 584,'46'68'121,"-5"-11"-25,-7-14-25,-5-11-24,-4-7-16,0 0-7,0 0-8,0 0-7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4"/>
    </inkml:context>
    <inkml:brush xml:id="br0">
      <inkml:brushProperty name="width" value="0.05342" units="cm"/>
      <inkml:brushProperty name="height" value="0.05342" units="cm"/>
      <inkml:brushProperty name="color" value="#F2395B"/>
    </inkml:brush>
  </inkml:definitions>
  <inkml:trace contextRef="#ctx0" brushRef="#br0">38500 13600 411,'-24'101'150,"4"4"-35,3 3-33,3 3-35,3-1-18,3-2-3,3-3-2,4-3-3,1-2-2,0 0-3,0 0-2,0 0-2,0-2-2,0-3-2,0-3-2,0-2-1,1-5-2,4-2-2,3-3 0,3-3-3,1-2-4,1 0-5,-1 0-7,1 0-7,-6-5 0,-8-9 2,-10-10 4,-9-8 3,-13-6 0,-16 1-2,-15-1-3,-15 1-2,-11 1-2,-2 3-2,-3 3-1,-3 4-2,2-4 2,10-9 3,10-10 6,9-8 3,9-8-1,9-2-10,10-3-8,10-3-9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4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38350 14300 581,'53'-115'8,"6"23"17,7 22 18,6 22 16,3 13 5,0 7-5,0 6-6,0 7-6,0 2-11,0 1-16,0-1-15,0 1-17,-5 2-7,-9 7 3,-10 6 3,-8 7 3,-8 2-10,-2 1-21,-3-1-22,-3 1-20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5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42850 14200 534,'-69'0'6,"13"0"12,12 0 10,13 0 13,13-2 2,17-3-6,15-3-6,16-2-7,15-6-1,16-6 2,15-6 2,17-6 3,8-1-1,4 7-2,3 6-3,3 7-3,-4 4-4,-8 3-7,-10 3-6,-9 4-5,-9 1-8,-5 0-6,-7 0-8,-5 0-8,-6 3-10,-3 6-13,-3 7-15,-2 6-14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5"/>
    </inkml:context>
    <inkml:brush xml:id="br0">
      <inkml:brushProperty name="width" value="0.04638" units="cm"/>
      <inkml:brushProperty name="height" value="0.04638" units="cm"/>
      <inkml:brushProperty name="color" value="#F2395B"/>
    </inkml:brush>
  </inkml:definitions>
  <inkml:trace contextRef="#ctx0" brushRef="#br0">43550 13250 474,'-24'146'178,"4"-5"-41,3-7-40,3-5-41,-2 5-26,-6 19-11,-6 19-10,-6 19-13,-2 1-8,3-16-8,3-15-9,4-15-7,4-14-4,6-8-2,7-10-1,6-9-2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66396 5100 640,'14'1'-33,"-1"2"25,-2 2 27,-2 2 25,-2 0 9,-2 1-10,-3 0-10,0 0-10,-3 1-5,-1 3-1,0 4 1,-1 2-1,-1 3-1,0 3 1,0 3 0,0 3 0,-1 1-1,0 2-4,-1 1-2,-1 1-3,-2-2-3,0-2-5,-1-3-4,-1-3-4,-4 0-5,-6 3-3,-5 3-4,-6 3-5,-3-2-4,3-4-7,1-5-7,3-4-6,3-5-1,3-3 6,4-3 6,5-2 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5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44950 14050 447,'-27'-11'11,"-3"28"20,-3 28 20,-2 29 21,-3 11 5,1-2-13,-1-3-12,1-3-12,4-6-8,9-5-4,10-7-5,10-5-4,4-3-3,0 4-2,0 3-3,0 3-3,6-4-5,13-8-8,12-10-8,13-9-9,7-16-4,4-22-1,3-22-1,3-21-1,1-17 0,1-8 3,-1-10 1,1-9 3,-7-5 2,-12 0 2,-13 0 3,-12 0 3,-9 4 1,-2 10 4,-3 10 1,-3 9 2,-7 9 1,-9 9 2,-10 10-1,-8 10 2,-9 8-2,-6 10-2,-6 10-2,-6 9-2,-1 6-1,7 3-1,6 3 0,7 4 0,5 1 0,7 0 0,6 0 0,7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6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45650 14550 522,'48'3'123,"-3"6"-24,-3 7-24,-2 6-22,-5 4-16,-2 4-5,-3 3-5,-3 3-7,-4 4-9,-3 7-12,-3 6-13,-2 7-13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6"/>
    </inkml:context>
    <inkml:brush xml:id="br0">
      <inkml:brushProperty name="width" value="0.05547" units="cm"/>
      <inkml:brushProperty name="height" value="0.05547" units="cm"/>
      <inkml:brushProperty name="color" value="#F2395B"/>
    </inkml:brush>
  </inkml:definitions>
  <inkml:trace contextRef="#ctx0" brushRef="#br0">47300 13000 396,'-46'-18'10,"10"17"19,10 15 19,9 16 20,4 12 5,1 9-9,-1 10-10,1 10-9,-1 10-7,1 13-5,-1 12-5,1 13-4,-1 6-5,1 0-3,-1 0-4,1 0-3,1-2-2,3-3 0,3-3 0,4-2 0,4-8-2,6-8-5,7-10-4,6-9-6,3-10-3,0-9-2,0-10-2,0-8-1,0-6-2,0 1-2,0-1-2,0 1-1,-10-4-1,-18-6 4,-19-6 2,-18-6 2,-14-2 3,-5 3 0,-7 3 0,-5 4 1,-11 2-2,-11 4-4,-14 3-5,-11 3-4,-1-2-2,13-6 2,12-6 0,13-6 1,12-6 1,13-2 0,12-3 2,13-3-1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6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47350 13400 543,'31'-47'8,"13"6"15,12 7 16,13 6 15,7 4 7,4 4-3,3 3-3,3 3-2,-4 3-8,-8 3-13,-10 3-11,-9 4-14,-10 5-20,-9 10-30,-10 10-30,-8 9-31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9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16400 20550 488,'-25'-41'8,"0"19"16,0 19 15,0 19 17,1 15 4,4 13-6,3 12-7,3 13-7,1 2-6,1-5-5,-1-7-5,1-5-6,-3 3-3,-2 17-1,-3 15 0,-3 16-1,-4 7-2,-3 1-3,-3-1-5,-2 1-2,0-3-6,7-2-6,6-3-5,7-3-6,4-9-8,3-11-10,3-14-10,4-11-11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16450 21400 592,'68'68'168,"-11"-11"-44,-14-14-45,-11-11-43,-7-7-35,0 0-27,0 0-25,0 0-25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9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17700 20550 441,'-24'-19'33,"4"13"7,3 12 8,3 13 8,3 9 0,3 6-9,3 7-7,4 6-9,1 4-6,0 4-2,0 3-2,0 3-4,0 3-1,0 3-1,0 3-1,0 4 0,0 1-2,0 0 0,0 0-2,0 0-1,0-2-1,0-3-2,0-3-3,0-2-1,0 2-1,0 9-3,0 10-2,0 10-2,0-3 0,0-11 0,0-14 1,0-11 2,-2-6-5,-3 4-10,-3 3-9,-2 3-9,-6-2-4,-6-6 4,-6-6 2,-6-6 3,-6-4 3,-2 1 3,-3-1 2,-3 1 3,-1-3-1,4-2-3,3-3-4,3-3-4,3-6 0,3-5 5,3-7 4,4-5 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09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17700 20700 550,'28'-47'41,"6"6"2,7 7 2,6 6 3,6 3 0,6 0-2,7 0-4,6 0-1,4 1-7,4 4-6,3 3-9,3 3-7,-2 3-10,-6 3-11,-6 3-12,-6 4-12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11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25750 20800 466,'-47'28'99,"6"6"-22,7 7-22,6 6-22,3 4-10,0 4 0,0 3 1,0 3 1,0 1-1,0 1-3,0-1-3,0 1-3,0-3-1,0-2-2,0-3-1,0-3-1,3-4 0,6-3 1,7-3-1,6-2 2,15-14-6,26-21-9,24-22-9,26-22-11,8-16-4,-5-9-2,-7-10 0,-5-8-2,-9-4 2,-9 3 1,-10 3 2,-8 4 2,-9 4 2,-6 6 3,-6 7 3,-6 6 3,-9 6 3,-8 6 4,-10 7 4,-9 6 5,-7 4 1,-3 4-1,-3 3-2,-2 3 0,-3 4-3,1 7-2,-1 6-4,1 7-3,4 4-2,9 3 1,10 3-1,10 4 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11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26200 21100 636,'25'68'38,"0"-11"0,0-14-2,0-11 1,-2-7-2,-3 0 0,-3 0-2,-2 0 0,-1 0-4,3 0-6,3 0-7,4 0-5,1-2-19,0-3-27,0-3-29,0-2-28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1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66900 6650 655,'30'8'-10,"-3"0"12,-3-1 11,-3 1 12,-1 1 7,3 2 2,1 2 2,3 1 2,0 1-1,1-3-3,-1-1-4,1-2-4,-3-1-5,-3 0-6,-5 0-6,-3-1-7,-5 1-14,-6 0-26,-6 0-25,-6 0-25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11"/>
    </inkml:context>
    <inkml:brush xml:id="br0">
      <inkml:brushProperty name="width" value="0.05296" units="cm"/>
      <inkml:brushProperty name="height" value="0.05296" units="cm"/>
      <inkml:brushProperty name="color" value="#F2395B"/>
    </inkml:brush>
  </inkml:definitions>
  <inkml:trace contextRef="#ctx0" brushRef="#br0">27000 20200 415,'73'-44'103,"-3"13"-24,-3 12-23,-2 13-24,-5 6-13,-2 0-3,-3 0-5,-3 0-3,-6 3-1,-5 6-1,-7 7 1,-5 6 0,-8 4-1,-5 4 1,-7 3 0,-5 3 1,-6 3 0,-3 3 3,-3 3 2,-2 4 2,-5 4 2,-2 6 1,-3 7 1,-3 6 0,-6 7 0,-5 10-2,-7 10-1,-5 9-3,-4 9-2,0 9-4,0 10-5,0 10-3,-4 10-5,-5 13-6,-7 12-6,-5 13-6,-1-1-4,6-11-4,7-14-3,6-11-4,7-20-3,10-24-3,10-26-2,9-24-3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12"/>
    </inkml:context>
    <inkml:brush xml:id="br0">
      <inkml:brushProperty name="width" value="0.05393" units="cm"/>
      <inkml:brushProperty name="height" value="0.05393" units="cm"/>
      <inkml:brushProperty name="color" value="#F2395B"/>
    </inkml:brush>
  </inkml:definitions>
  <inkml:trace contextRef="#ctx0" brushRef="#br0">28200 20650 407,'1'-69'5,"4"13"10,3 12 8,3 13 11,3 10 8,3 10 6,3 10 8,4 9 6,-3 10-2,-5 14-10,-7 11-11,-5 14-10,-3 7-7,4 3-2,3 3-2,3 4-4,-1 2-1,-2 4-2,-3 3-2,-3 3-1,-2-2-2,0-6-2,0-6-1,0-6-2,1-4-1,4 1-1,3-1-2,3 1-2,-1-3-2,-2-2-7,-3-3-5,-3-3-6,-10-6 0,-16-5 2,-15-7 5,-15-5 3,-11-4 0,-2 0 0,-3 0-2,-3 0-1,-2-4-2,0-5-3,0-7-4,0-5-3,6-6-2,13-3-1,12-3-3,13-2 0,7-5-1,4-2 1,3-3 2,3-3 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12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28450 20500 520,'71'-46'11,"-5"10"21,-7 10 22,-5 9 22,-4 6 5,0 3-13,0 3-13,0 4-11,-2 1-13,-3 0-11,-3 0-13,-2 0-11,-5 4-19,-2 10-27,-3 10-27,-3 9-26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28"/>
    </inkml:context>
    <inkml:brush xml:id="br0">
      <inkml:brushProperty name="width" value="0.04186" units="cm"/>
      <inkml:brushProperty name="height" value="0.04186" units="cm"/>
      <inkml:brushProperty name="color" value="#F2395B"/>
    </inkml:brush>
  </inkml:definitions>
  <inkml:trace contextRef="#ctx0" brushRef="#br0">36600 20400 525,'-4'-47'5,"-5"6"8,-7 7 9,-5 6 9,-8 12 7,-5 19 4,-7 19 4,-5 19 6,-6 16-3,-3 17-8,-3 15-9,-2 16-9,0 2-5,7-8-3,6-10-2,7-9-3,4-9-2,3-5-1,3-7-2,4-5-2,8-8-2,17-5-2,15-7-3,16-5-2,15-17-3,16-24-1,15-26-1,17-24-2,5-18 0,-3-9 1,-3-10-1,-2-8 1,-9-3 1,-12 7 1,-13 6 2,-12 7 2,-10 4 0,-6 3 0,-6 3-1,-6 4 0,-6 5 1,-2 10 5,-3 10 4,-3 9 3,-7 7 3,-9 7 0,-10 6-1,-8 7 0,-8 7-2,-2 9-4,-3 10-5,-3 10-3,-2 8-6,0 10-4,0 10-6,0 9-4,4 4-5,10 1-3,10-1-4,9 1-4,6-4 1,3-6 1,3-6 4,4-6 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28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36950 20550 670,'25'28'64,"0"6"-3,0 7-3,0 6-3,-2 1-9,-3-3-16,-3-3-15,-2-2-15,-1-5-11,3-2-8,3-3-7,4-3-9,1-6-4,0-5-4,0-7-3,0-5-2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28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38150 19350 469,'0'-41'14,"0"19"16,0 19 16,0 19 15,0 18 4,0 19-11,0 19-10,0 19-10,0 9-7,0 0-2,0 0-3,0 0-1,0-2-3,0-3-3,0-3-1,0-2-3,1-5-2,4-2-2,3-3-1,3-3-1,1-6-2,1-5-4,-1-7-3,1-5-3,-1-6-1,1-3-1,-1-3-1,1-2 0,-6 0-3,-8 7-4,-10 6-6,-9 7-4,-7-1-1,-3-6 3,-3-6 3,-2-6 4,-8-1-1,-8 7-2,-10 6-2,-9 7-3,-4-1-3,4-6 0,3-6-3,3-6 0,6-7 0,9-6 5,10-6 5,10-6 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28"/>
    </inkml:context>
    <inkml:brush xml:id="br0">
      <inkml:brushProperty name="width" value="0.02952" units="cm"/>
      <inkml:brushProperty name="height" value="0.02952" units="cm"/>
      <inkml:brushProperty name="color" value="#F2395B"/>
    </inkml:brush>
  </inkml:definitions>
  <inkml:trace contextRef="#ctx0" brushRef="#br0">38350 19700 745,'71'-91'4,"-5"19"10,-7 19 9,-5 19 9,2 10 3,13 4-3,12 3-4,13 3-2,1 4-4,-9 7-5,-10 6-4,-8 7-4,-8 0-15,-2-2-24,-3-3-23,-3-3-25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29"/>
    </inkml:context>
    <inkml:brush xml:id="br0">
      <inkml:brushProperty name="width" value="0.04907" units="cm"/>
      <inkml:brushProperty name="height" value="0.04907" units="cm"/>
      <inkml:brushProperty name="color" value="#F2395B"/>
    </inkml:brush>
  </inkml:definitions>
  <inkml:trace contextRef="#ctx0" brushRef="#br0">45350 19700 448,'-24'-46'1,"4"10"2,3 10 2,3 9 3,-1 1 4,-2-6 8,-3-6 7,-3-6 7,1 4 6,6 16 2,7 15 3,6 17 4,-2 16-3,-9 19-6,-10 19-6,-8 19-6,-4 9-6,3 0-3,3 0-3,4 0-4,4-2-2,6-3 0,7-3 1,6-2 0,4-8-4,4-8-11,3-10-8,3-9-10,7-16-4,14-22 0,11-22 2,14-21 1,7-20 0,3-15 1,3-15 0,4-16 0,-1-13 2,-3-9 1,-3-10 2,-2-8 2,-9-1 2,-12 9 1,-13 10 2,-12 10 1,-12 10 2,-8 13 1,-10 12 2,-9 13 2,-10 12-1,-9 13 0,-10 12-2,-8 13 0,-4 10-2,3 10-3,3 10-2,4 9-2,2 7-2,4 7 2,3 6-1,3 7 2,6-3-3,9-8-4,10-10-5,10-9-4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29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45650 19800 610,'25'25'3,"0"0"7,0 0 5,0 0 7,-2 0 4,-3 0 3,-3 0 4,-2 0 2,-1 1 1,3 4-4,3 3-2,4 3-3,-1 1-3,-3 1-1,-3-1-2,-2 1-3,-1-3-12,3-2-26,3-3-24,4-3-25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29"/>
    </inkml:context>
    <inkml:brush xml:id="br0">
      <inkml:brushProperty name="width" value="0.05268" units="cm"/>
      <inkml:brushProperty name="height" value="0.05268" units="cm"/>
      <inkml:brushProperty name="color" value="#F2395B"/>
    </inkml:brush>
  </inkml:definitions>
  <inkml:trace contextRef="#ctx0" brushRef="#br0">47100 18450 417,'-2'-38'95,"-3"26"-16,-3 24-15,-2 26-17,-3 16-9,1 10-2,-1 10-3,1 9-3,-3 10-2,-2 14-4,-3 11-2,-3 14-4,-1 7-2,4 3-2,3 3-2,3 4-2,3-4-2,3-9-3,3-10-2,4-8-2,1-9-3,0-6-1,0-6-1,0-6-2,3-7-1,6-6 0,7-6-1,6-6 0,-1-4-5,-5 1-7,-7-1-7,-5 1-8,-12-3-2,-16-2 3,-15-3 3,-15-3 3,-11-4 2,-2-3 2,-3-3 2,-3-2 2,-4-3-1,-3 1-1,-3-1-2,-2 1-2,5-4 2,16-6 5,15-6 4,17-6 5,5-4 0,-3 1-6,-3-1-5,-2 1-5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1"/>
    </inkml:context>
    <inkml:brush xml:id="br0">
      <inkml:brushProperty name="width" value="0.02445" units="cm"/>
      <inkml:brushProperty name="height" value="0.02445" units="cm"/>
      <inkml:brushProperty name="color" value="#F2395B"/>
    </inkml:brush>
  </inkml:definitions>
  <inkml:trace contextRef="#ctx0" brushRef="#br0">68950 6666 899,'8'-7'13,"-1"2"8,1 2 8,0 2 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5:30"/>
    </inkml:context>
    <inkml:brush xml:id="br0">
      <inkml:brushProperty name="width" value="0.03294" units="cm"/>
      <inkml:brushProperty name="height" value="0.03294" units="cm"/>
      <inkml:brushProperty name="color" value="#F2395B"/>
    </inkml:brush>
  </inkml:definitions>
  <inkml:trace contextRef="#ctx0" brushRef="#br0">47000 19100 667,'29'-50'0,"10"0"0,10 0 0,9 0 0,9 1 5,9 4 10,10 3 10,10 3 9,5 6 8,4 9 3,3 10 4,3 10 4,3 5-9,3 4-24,3 3-22,4 3-23,-12-1-17,-24-2-10,-26-3-11,-24-3-11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2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66400 8550 999,'-29'-22'0,"-5"6"0,-7 7 0,-5 6 0,0 1-6,10-3-12,10-3-12,9-2-12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27"/>
    </inkml:context>
    <inkml:brush xml:id="br0">
      <inkml:brushProperty name="width" value="0.04295" units="cm"/>
      <inkml:brushProperty name="height" value="0.04295" units="cm"/>
      <inkml:brushProperty name="color" value="#00BFF3"/>
    </inkml:brush>
  </inkml:definitions>
  <inkml:trace contextRef="#ctx0" brushRef="#br0">15700 13650 512,'-46'-24'5,"10"4"12,10 3 11,9 3 12,9 3 3,9 3-5,10 3-4,10 4-5,11 1-2,17 0 1,15 0 0,16 0 2,4 0-2,-6 0-3,-6 0-3,-6 0-4,-4 0-3,1 0-2,-1 0-4,1 0-2,-4 0-3,-6 0-5,-6 0-4,-6 0-3,-18 7-14,-28 17-22,-28 15-22,-27 16-23,-12 2-2,6-8 15,7-10 17,6-9 16,1-7 12,-3-3 8,-3-3 8,-2-2 8,-1-3 4,3 1 2,3-1 0,4 1 2,4-1 4,6 1 7,7-1 7,6 1 8,4 8 8,4 20 10,3 18 11,3 20 11,3 10-2,3 3-11,3 3-12,4 4-11,1 7-9,0 13-2,0 12-3,0 13-4,-2 7-3,-3 4-4,-3 3-3,-2 3-5,-1 6-1,3 9-3,3 10 0,4 10-3,1-4-3,0-16-6,0-15-6,0-15-6,4-17-2,10-15 1,10-15 1,9-16 2,2-16-3,-2-16-8,-3-15-8,-3-15-7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27"/>
    </inkml:context>
    <inkml:brush xml:id="br0">
      <inkml:brushProperty name="width" value="0.036" units="cm"/>
      <inkml:brushProperty name="height" value="0.036" units="cm"/>
      <inkml:brushProperty name="color" value="#00BFF3"/>
    </inkml:brush>
  </inkml:definitions>
  <inkml:trace contextRef="#ctx0" brushRef="#br0">15550 15450 611,'-22'-47'2,"6"6"6,7 7 6,6 6 4,6 4 5,6 4 2,7 3 4,6 3 2,3 3-1,0 3-5,0 3-5,0 4-6,1-1 0,4-3 0,3-3 3,3-2 1,-1-3 0,-2 1-2,-3-1-3,-3 1-1,7-1-3,19 1-2,19-1-1,19 1-2,1-1-2,-16 1-6,-15-1-3,-15 1-5,-9 1-2,1 3 1,-1 3 0,1 4 1,-1 1 2,1 0 0,-1 0 3,1 0 1,-3 1-8,-2 4-21,-3 3-19,-3 3-20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28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17650 14150 469,'-25'21'0,"0"-5"1,0-7 0,0-5 1,6 0 9,13 10 17,12 10 19,13 9 17,10 2 3,10-2-13,10-3-11,9-3-14,4-4-6,1-3-1,-1-3-3,1-2-1,1-1-1,3 3-2,3 3-1,4 4-1,-1 1-2,-3 0-2,-3 0 0,-2 0-3,-6 1-1,-6 4-3,-6 3-2,-6 3-2,-7 1-2,-6 1 0,-6-1 0,-6 1-1,-16 4 1,-25 9-1,-25 10 0,-25 10-1,-15 2 1,-2-3 0,-3-3 1,-3-2 1,-4-3-2,-3 1-3,-3-1-3,-2 1-2,2-6-4,9-8-5,10-10-3,10-9-6,10-10-7,13-9-11,12-10-12,13-8-12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29"/>
    </inkml:context>
    <inkml:brush xml:id="br0">
      <inkml:brushProperty name="width" value="0.04553" units="cm"/>
      <inkml:brushProperty name="height" value="0.04553" units="cm"/>
      <inkml:brushProperty name="color" value="#00BFF3"/>
    </inkml:brush>
  </inkml:definitions>
  <inkml:trace contextRef="#ctx0" brushRef="#br0">19350 13350 483,'71'-21'78,"-5"10"-16,-7 10-14,-5 9-15,-6 6-9,-3 3-1,-3 3-3,-2 4-2,-3 4-2,1 6-2,-1 7-2,1 6-3,-4 3-1,-6 0-1,-6 0-1,-6 0-1,-6 0-1,-2 0-4,-3 0-1,-3 0-4,-7 1-2,-9 4-3,-10 3-3,-8 3-2,-8-2-2,-2-6 1,-3-6 0,-3-6 1,1-7-1,6-6-1,7-6-2,6-6-1,-1-9-2,-5-8-1,-7-10-1,-5-9-2,-1-12 1,6-11 1,7-14 3,6-11 3,6-6 2,6 4 1,7 3 3,6 3 1,3 3 3,0 3 1,0 3 3,0 4 2,0 4 3,0 6 4,0 7 4,0 6 4,0 9 10,0 13 14,0 12 15,0 13 15,0 10 2,0 10-10,0 10-11,0 9-10,0 6-7,0 3-5,0 3-5,0 4-4,0 5-3,0 10-1,0 10-2,0 9-2,0 9-2,0 9-3,0 10-3,0 10-4,0 8-8,0 10-10,0 10-11,0 9-12,1-13-4,4-34 1,3-35 0,3-33 2,1-18 0,1 0-2,-1 0-1,1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0"/>
    </inkml:context>
    <inkml:brush xml:id="br0">
      <inkml:brushProperty name="width" value="0.04422" units="cm"/>
      <inkml:brushProperty name="height" value="0.04422" units="cm"/>
      <inkml:brushProperty name="color" value="#00BFF3"/>
    </inkml:brush>
  </inkml:definitions>
  <inkml:trace contextRef="#ctx0" brushRef="#br0">21000 13400 497,'-41'25'16,"19"0"16,19 0 15,19 0 17,12 0 2,6 0-11,7 0-10,6 0-11,7 0-7,10 0-4,10 0-4,9 0-2,2 1-4,-2 4 0,-3 3-2,-3 3-1,-6 1-3,-5 1-3,-7-1-5,-5 1-4,-6-3-2,-3-2-1,-3-3 0,-2-3-1,-8 1 0,-8 6 0,-10 7 1,-9 6 1,-12 3 0,-11 0 3,-14 0 1,-11 0 2,-9 1 0,-3 4 1,-3 3 0,-2 3 0,-6 3-2,-6 3-2,-6 3-3,-6 4-3,-2 1-1,3 0 0,3 0 0,4 0 0,4-4-2,6-5-2,7-7-4,6-5-2,7-8-2,10-5-3,10-7-1,9-5-3,9-9-3,9-9-3,10-10-5,10-8-4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0"/>
    </inkml:context>
    <inkml:brush xml:id="br0">
      <inkml:brushProperty name="width" value="0.04966" units="cm"/>
      <inkml:brushProperty name="height" value="0.04966" units="cm"/>
      <inkml:brushProperty name="color" value="#00BFF3"/>
    </inkml:brush>
  </inkml:definitions>
  <inkml:trace contextRef="#ctx0" brushRef="#br0">22900 12850 442,'-22'-16'12,"6"19"25,7 19 24,6 19 24,6 12 4,6 6-16,7 7-16,6 6-17,-1 4-10,-5 4-6,-7 3-5,-5 3-6,-4 6-3,0 9-5,0 10-2,0 10-5,-2 5-4,-3 4-5,-3 3-7,-2 3-5,-5-7-3,-2-15 0,-3-15-1,-3-16 0,-2-13-1,0-9-1,0-10-2,0-8-2,0-9 2,0-6 5,0-6 4,0-6 4,0-6 3,0-2 1,0-3 1,0-3 0,12-6 9,26-5 17,24-7 17,26-5 17,12-3 3,0 4-12,0 3-10,0 3-11,-2 1-8,-3 1-3,-3-1-4,-2 1-3,-3-3-6,1-2-6,-1-3-6,1-3-8,-1-2-4,1 0-1,-1 0-3,1 0-2,-6-2 0,-8-3 0,-10-3 1,-9-2 1,-7-5 3,-3-2 7,-3-3 6,-2-3 7,-5 1 5,-2 6 3,-3 7 4,-3 6 3,-4 3 1,-3 0-2,-3 0-2,-2 0-3,-1 6 13,3 13 27,3 12 28,4 13 26,1 9 5,0 6-16,0 7-18,0 6-17,1 9-10,4 13-6,3 12-5,3 13-4,1 1-5,1-9-3,-1-10-3,1-8-3,-3-6-7,-2 1-13,-3-1-12,-3 1-11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1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23850 12600 474,'-18'-44'53,"17"13"6,15 12 7,16 13 6,10 12-1,7 13-12,6 12-12,7 13-11,-1 7-10,-6 4-7,-6 3-7,-6 3-7,-6 4-10,-2 7-13,-3 6-14,-3 7-13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4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81550 13600 541,'-35'-47'90,"32"6"-17,31 7-15,32 6-17,22 4-9,17 4-5,15 3-3,16 3-5,-2 6-7,-19 9-14,-18 10-12,-19 10-13,-18 5-4,-15 4 3,-15 3 3,-16 3 4,-12-1 6,-5-2 9,-7-3 10,-5-3 8,-3 1 6,4 6 0,3 7 2,3 6 0,3 6 1,3 6 0,3 7-2,4 6 1,1 4-2,0 4-2,0 3-2,0 3-3,0-2-2,0-6-3,0-6-5,0-6-3,-2 2-3,-3 14-3,-3 11-4,-2 14-2,-3-3-2,1-15 0,-1-15 1,1-16-1,4-24-4,9-31-10,10-31-9,10-31-11,5-15 1,4 4 11,3 3 11,3 3 12,3 6 9,3 9 9,3 10 9,4 10 9,-1 5 4,-3 4-2,-3 3-2,-2 3-1,-5 1-2,-2 1-1,-3-1-2,-3 1-2,-7 4-10,-9 9-19,-10 10-19,-8 10-19,-12 4-6,-12 0 7,-13 0 9,-12 0 7,-10-4 7,-6-5 6,-6-7 8,-6-5 6,-4-8 4,1-5 1,-1-7 2,1-5 1,2-3 1,7 4 3,6 3 1,7 3 2,4 1 2,3 1 3,3-1 3,4 1 2,2 1 5,4 3 3,3 3 6,3 4 3,4 8 6,7 17 7,6 15 7,7 16 7,4 5-2,3-2-9,3-3-10,4-3-10,2-2-6,4 0-5,3 0-5,3 0-3,1 0-6,1 0-7,-1 0-7,1 0-7,-3-2-4,-2-3-3,-3-3-2,-3-2-4,-2-3-3,0 1-4,0-1-6,0 1-4,-4-3 0,-5-2 3,-7-3 4,-5-3 4,-4-6 5,0-5 7,0-7 6,0-5 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1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63250 8158 673,'34'0'14,"6"0"7,6 0 7,6 0 7,10-2 3,12 0-2,12-3-1,14-2-2,8-1-4,7-2-5,6 0-6,5-1-6,2 0-9,-3 2-10,-3 3-12,-3 1-12,-2 0-6,-1 0-2,-1-1-2,0-2-2,-13 2 2,-20 1 7,-22 2 8,-22 2 7,-12 0 2,0 0-2,0-2-2,-2 0-2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5"/>
    </inkml:context>
    <inkml:brush xml:id="br0">
      <inkml:brushProperty name="width" value="0.03936" units="cm"/>
      <inkml:brushProperty name="height" value="0.03936" units="cm"/>
      <inkml:brushProperty name="color" value="#00BFF3"/>
    </inkml:brush>
  </inkml:definitions>
  <inkml:trace contextRef="#ctx0" brushRef="#br0">80800 15950 558,'-116'23'2,"19"-3"2,19-3 2,19-2 3,12-5 3,6-2 4,7-3 4,6-3 4,13-2 4,23 0 6,22 0 6,22 0 5,18 1-1,16 4-7,15 3-8,17 3-8,10-1-4,6-2 0,7-3-3,6-3 0,7-4-5,10-3-10,10-3-9,9-2-10,1-3-8,-6 1-9,-6-1-9,-6 1-8,-16-1-3,-25 1 7,-25-1 5,-25 1 6,-16-1 5,-6 1 3,-6-1 2,-6 1 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5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84050 14800 502,'-25'-18'27,"0"17"14,0 15 14,0 16 15,-2 10 0,-3 7-11,-3 6-12,-2 7-12,-3 4-8,1 3-5,-1 3-5,1 4-5,-1 1-4,1 0-3,-1 0-3,1 0-2,1-5-6,3-9-8,3-10-8,4-8-7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5"/>
    </inkml:context>
    <inkml:brush xml:id="br0">
      <inkml:brushProperty name="width" value="0.05082" units="cm"/>
      <inkml:brushProperty name="height" value="0.05082" units="cm"/>
      <inkml:brushProperty name="color" value="#00BFF3"/>
    </inkml:brush>
  </inkml:definitions>
  <inkml:trace contextRef="#ctx0" brushRef="#br0">84350 14400 432,'21'-91'8,"-5"19"-2,-7 19-2,-5 19-3,-1 18 10,6 19 17,7 19 20,6 19 18,3 12 6,0 6-9,0 7-7,0 6-9,1 3-8,4 0-8,3 0-7,3 0-7,3 3-6,3 6-2,3 7-3,4 6-2,1 1-2,0-3 2,0-3 1,0-2 0,1-3-8,4 1-19,3-1-20,3 1-18,-4-7-12,-8-12-2,-10-13-3,-9-12-2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6"/>
    </inkml:context>
    <inkml:brush xml:id="br0">
      <inkml:brushProperty name="width" value="0.05334" units="cm"/>
      <inkml:brushProperty name="height" value="0.05334" units="cm"/>
      <inkml:brushProperty name="color" value="#00BFF3"/>
    </inkml:brush>
  </inkml:definitions>
  <inkml:trace contextRef="#ctx0" brushRef="#br0">85800 13000 412,'-41'-2'5,"19"-3"10,19-3 10,19-2 11,13 2 4,10 9-2,10 10 0,9 10-2,4 4-2,1 0-6,-1 0-3,1 0-6,-4 0-4,-6 0-4,-6 0-5,-6 0-4,-7 1-1,-6 4 1,-6 3 0,-6 3 3,-9 4-2,-8 7 0,-10 6-3,-9 7-1,-10 0-4,-9-2-5,-10-3-6,-8-3-5,-11 1-2,-8 6 2,-10 7 1,-9 6 1,-1-2 3,10-9 3,10-10 5,9-8 4,6-9 2,3-6 1,3-6 0,4-6 1,5-2 5,10 3 7,10 3 7,9 4 8,7 2 3,7 4-3,6 3 0,7 3-3,2 6-1,1 9 1,-1 10-1,1 10 0,-3 4-2,-2 0-2,-3 0-4,-3 0-2,-4-2-4,-3-3-1,-3-3-2,-2-2-2,-3-5-1,1-2 2,-1-3 0,1-3 0,-3-4-2,-2-3-10,-3-3-8,-3-2-9,5-17-7,17-28-8,15-28-6,16-27-8,16-26-1,20-22 5,18-22 5,20-21 4,5-3 5,-6 20 6,-6 18 4,-6 20 5,-6 13 6,-2 9 4,-3 10 6,-3 10 6,-6 8 4,-5 10 6,-7 10 4,-5 9 6,-6 9 3,-3 9 2,-3 10 2,-2 10 1,-6 7 1,-6 6 1,-6 7 1,-6 6 0,-6 6-2,-2 6-5,-3 7-4,-3 6-5,-4 1-4,-3-3-2,-3-3-3,-2-2-2,-8-1-1,-8 3-2,-10 3-1,-9 4 0,-7-4-1,-3-9 0,-3-10 1,-2-8 1,-1-9-5,3-6-7,3-6-9,4-6-8,2-7-4,4-6 2,3-6 0,3-6 2,6-10 1,9-12 0,10-13 2,10-12 1,7-9 1,6-2 3,7-3 1,6-3 3,6 2 2,6 10 1,7 10 0,6 9 2,-1 7 3,-5 7 5,-7 6 6,-5 7 5,-6 7 4,-3 9-1,-3 10 0,-2 10 0,-9 8 0,-12 10 1,-13 10-1,-12 9 1,-10 4-1,-6 1-2,-6-1-2,-6 1-1,-1-6-2,7-8-2,6-10-1,7-9-2,10-5-4,16 0-7,15 0-7,17 0-7,11-11-2,10-22 4,10-22 3,9-21 4,7-15 1,7-6-4,6-6-3,7-6-3,-6 1-1,-15 9-1,-15 10 0,-16 10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7"/>
    </inkml:context>
    <inkml:brush xml:id="br0">
      <inkml:brushProperty name="width" value="0.0536" units="cm"/>
      <inkml:brushProperty name="height" value="0.0536" units="cm"/>
      <inkml:brushProperty name="color" value="#00BFF3"/>
    </inkml:brush>
  </inkml:definitions>
  <inkml:trace contextRef="#ctx0" brushRef="#br0">87300 13400 410,'140'-136'2,"-18"28"5,-19 28 4,-18 29 5,-17 16 1,-11 7-1,-14 6-2,-11 7-1,-11 7 3,-5 9 7,-7 10 7,-5 10 8,-12 11 0,-16 17-4,-15 15-5,-15 16-5,-11 9-4,-2 3-1,-3 3-1,-3 4-2,1-3-3,6-5-5,7-7-5,6-5-6,6-8-4,6-5-3,7-7-2,6-5-3,13-11-4,23-11-5,22-14-6,22-11-5,7-7 1,-6 0 11,-6 0 10,-6 0 9,-6 6 9,-2 13 4,-3 12 6,-3 13 6,-6 9 1,-5 6 0,-7 7-2,-5 6-1,-9 3 0,-9 0-2,-10 0 0,-8 0-1,-8 0-2,-2 0-5,-3 0-5,-3 0-4,-1-5-2,4-9 1,3-10 0,3-8 0,7-20-10,14-28-21,11-28-21,14-27-22,10-22-2,9-11 14,10-14 15,10-11 16,8-4 10,10 6 8,10 7 6,9 6 7,6 7 6,3 10 4,3 10 5,4 9 4,-1 7 4,-3 7 3,-3 6 3,-2 7 3,-3 5 1,1 7-1,-1 6 0,1 7 0,-4 4-3,-6 3-5,-6 3-6,-6 4-4,-7 1-6,-6 0-5,-6 0-4,-6 0-5,-15-10-9,-21-18-15,-22-19-13,-22-18-14,-10-9-1,4 4 13,3 3 12,3 3 13,-1-2 9,-2-6 5,-3-6 6,-3-6 5,2 2 5,10 14 3,10 11 3,9 14 4,4 13 7,1 16 11,-1 15 10,1 17 12,-1 24-1,1 34-10,-1 35-11,1 35-11,-3 22-4,-2 14 3,-3 11 3,-3 14 3,-2 14-2,0 20-7,0 18-7,0 20-7,-2 22-11,-3 29-12,-3 28-14,-2 28-12,0-4-9,7-33-1,6-35-1,7-34-2,4-35 1,3-34 4,3-35 3,4-33 5,-1-31 3,-3-24 4,-3-26 3,-2-24 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7"/>
    </inkml:context>
    <inkml:brush xml:id="br0">
      <inkml:brushProperty name="width" value="0.03358" units="cm"/>
      <inkml:brushProperty name="height" value="0.03358" units="cm"/>
      <inkml:brushProperty name="color" value="#00BFF3"/>
    </inkml:brush>
  </inkml:definitions>
  <inkml:trace contextRef="#ctx0" brushRef="#br0">88250 14450 655,'-146'167'126,"10"-16"-29,10-15-32,9-15-30,6-12-20,3-6-8,3-6-10,4-6-9,5-10-3,10-12 4,10-13 5,9-12 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7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88750 14400 653,'181'68'51,"-37"-11"4,-38-14 3,-37-11 3,-21-6-6,-3 4-16,-3 3-17,-2 3-17,-6 1-8,-6 1-4,-6-1-3,-6 1-2,-9-1-4,-8 1-5,-10-1-4,-9 1-5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8"/>
    </inkml:context>
    <inkml:brush xml:id="br0">
      <inkml:brushProperty name="width" value="0.03882" units="cm"/>
      <inkml:brushProperty name="height" value="0.03882" units="cm"/>
      <inkml:brushProperty name="color" value="#00BFF3"/>
    </inkml:brush>
  </inkml:definitions>
  <inkml:trace contextRef="#ctx0" brushRef="#br0">87250 15500 566,'-125'21'10,"50"-5"19,50-7 19,50-5 20,35-4 4,23 0-10,22 0-10,22 0-11,13 0-11,7 0-13,6 0-12,7 0-14,-4 0-9,-12 0-8,-13 0-7,-12 0-7,-16 1-8,-19 4-6,-18 3-7,-19 3-7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8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90550 13600 529,'-25'-22'38,"0"6"0,0 7-1,0 6-2,-2 12-1,-3 19-2,-3 19-2,-2 19-2,-3 13-1,1 10 0,-1 10-2,1 9 0,1 4-2,3 1-2,3-1-3,4 1-3,2-3-3,4-2-7,3-3-5,3-3-5,6-6-8,9-5-10,10-7-9,10-5-10,7-14-5,6-18 0,7-19-1,6-18-1,-1-9 1,-5 4 3,-7 3 2,-5 3 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8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91450 13050 602,'71'1'92,"-5"4"-16,-7 3-16,-5 3-16,-8 7-10,-5 14-4,-7 11-5,-5 14-5,-9 11-6,-9 14-11,-10 11-11,-8 14-10,-11 0-5,-8-8-2,-10-10-1,-9-9-1,-12-2-5,-11 6-8,-14 7-8,-11 6-8,-9-2-1,-3-9 10,-3-10 10,-2-8 8,-3-9 8,1-6 4,-1-6 5,1-6 5,5-7 3,14-6 1,11-6 0,14-6 2,22-6 8,35-2 18,35-3 18,34-3 17,24-7 5,17-9-7,15-10-5,16-8-7,5-8-8,-2-2-7,-3-3-9,-3-3-9,-7 2-7,-9 10-7,-10 10-7,-8 9-8,-14 4-7,-15 1-8,-15-1-7,-16 1-8,-15-1-3,-11 1 2,-14-1 3,-11 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75025 7425 333,'49'20'167,"16"14"-1,16 15 1,16 15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9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91400 14000 544,'-71'-24'0,"10"4"0,10 3 0,9 3 0,6 3 4,3 3 8,3 3 8,4 4 9,1 8 4,0 17 3,0 15 2,0 16 4,1 10-1,4 7-3,3 6-1,3 7-4,-1 2-3,-2 1-7,-3-1-5,-3 1-5,-1-4-6,4-6-5,3-6-6,3-6-4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9"/>
    </inkml:context>
    <inkml:brush xml:id="br0">
      <inkml:brushProperty name="width" value="0.04263" units="cm"/>
      <inkml:brushProperty name="height" value="0.04263" units="cm"/>
      <inkml:brushProperty name="color" value="#00BFF3"/>
    </inkml:brush>
  </inkml:definitions>
  <inkml:trace contextRef="#ctx0" brushRef="#br0">91400 14050 516,'-24'78'72,"4"6"-8,3 7-9,3 6-8,3 3-6,3 0-4,3 0-4,4 0-3,1 4-3,0 10-3,0 10-2,0 9-3,-2 12-7,-3 16-11,-3 15-13,-2 17-12,-3-3-4,1-18 2,-1-19 3,1-18 3,1-21-8,3-22-17,3-22-17,4-21-17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39"/>
    </inkml:context>
    <inkml:brush xml:id="br0">
      <inkml:brushProperty name="width" value="0.04829" units="cm"/>
      <inkml:brushProperty name="height" value="0.04829" units="cm"/>
      <inkml:brushProperty name="color" value="#00BFF3"/>
    </inkml:brush>
  </inkml:definitions>
  <inkml:trace contextRef="#ctx0" brushRef="#br0">92400 13350 455,'23'-29'3,"-3"-5"5,-3-7 7,-2-5 4,-3 5 10,1 19 11,-1 19 11,1 19 13,-3 13 0,-2 10-11,-3 10-11,-3 9-10,-2 2-8,0-2-6,0-3-4,0-3-6,4-2-8,10 0-10,10 0-10,9 0-11,4-5-6,1-9-1,-1-10-1,1-8-2,-4-1 4,-6 9 5,-6 10 6,-6 10 7,-12 5 4,-15 4 0,-15 3 2,-16 3 1,-10 1 1,-3 1 0,-3-1 0,-2 1 0,-3-3 6,1-2 14,-1-3 13,1-3 13,2-6 6,7-5-1,6-7-1,7-5 0,15-8-6,25-5-8,25-7-8,25-5-9,14-6-7,3-3-4,3-3-6,4-2-4,4-3-3,6 1-2,7-1-1,6 1-1,-4 1 0,-11 3 4,-14 3 2,-11 4 3,-14 4 3,-11 6 4,-14 7 4,-11 6 4,-15 4 5,-16 4 4,-15 3 5,-15 3 5,-9-1 3,1-2 1,-1-3 1,1-3 1,2-2 0,7 0-4,6 0-2,7 0-3,11 0-7,20 0-11,18 0-10,20 0-11,13-4-5,9-5 1,10-7 3,10-5 0,-1-1 3,-9 6 4,-10 7 3,-8 6 4,-12 7 6,-12 10 10,-13 10 10,-12 9 9,-12 2 3,-8-2-3,-10-3-3,-9-3-3,-7-4-4,-3-3-3,-3-3-3,-2-2-4,-3-3-8,1 1-12,-1-1-12,1 1-13,2-4-9,7-6-3,6-6-4,7-6-5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40"/>
    </inkml:context>
    <inkml:brush xml:id="br0">
      <inkml:brushProperty name="width" value="0.04913" units="cm"/>
      <inkml:brushProperty name="height" value="0.04913" units="cm"/>
      <inkml:brushProperty name="color" value="#00BFF3"/>
    </inkml:brush>
  </inkml:definitions>
  <inkml:trace contextRef="#ctx0" brushRef="#br0">94750 13150 447,'93'50'8,"-11"0"14,-14 0 14,-11 0 16,-4 6 5,6 13-4,7 12-4,6 13-4,1 7-4,-3 4-4,-3 3-4,-2 3-5,-6 3-4,-6 3-4,-6 3-4,-6 4-4,-13-3-4,-19-5-1,-18-7-4,-19-5-1,-24-1-6,-28 6-6,-28 7-7,-27 6-7,-28 7-8,-24 10-8,-26 10-8,-24 9-8,5-8-5,39-25 0,36-25 0,39-25-1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6:42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54600 23700 496,'-27'-25'5,"-3"0"11,-3 0 11,-2 0 10,5 6 7,16 13 1,15 12 2,17 13 1,7 10-2,0 10-6,0 10-8,0 9-6,1 7-5,4 7-5,3 6-3,3 7-3,-1 5-3,-2 7-2,-3 6-1,-3 7-1,-1 0-2,4-2-1,3-3-1,3-3-2,1-6-1,1-5-1,-1-7 1,1-5-2,-1-9 2,1-9 1,-1-10 2,1-8 2,2-9 2,7-6 0,6-6 0,7-6 1,4-7 1,3-6-1,3-6-1,4-6 1,7-16-2,13-25 1,12-25 0,13-25 0,18-29-3,26-30-7,24-32-8,26-30-7,24-22-5,26-8-3,24-10-3,26-9-3,-17 16 1,-55 45 5,-57 43 5,-55 45 5,-31 24-2,-3 6-12,-3 7-12,-2 6-10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0"/>
    </inkml:context>
    <inkml:brush xml:id="br0">
      <inkml:brushProperty name="width" value="0.0411" units="cm"/>
      <inkml:brushProperty name="height" value="0.0411" units="cm"/>
      <inkml:brushProperty name="color" value="#00BFF3"/>
    </inkml:brush>
  </inkml:definitions>
  <inkml:trace contextRef="#ctx0" brushRef="#br0">42400 27550 535,'4'-86'40,"10"28"5,10 28 2,9 29 5,1 16-3,-6 7-9,-6 6-8,-6 7-8,-2 10-5,3 16-1,3 15-1,4 17 0,-3 5-2,-5-3-2,-7-3-1,-5-2-3,-4-5-1,0-2-3,0-3-3,0-3-2,0-1-1,0 4-1,0 3-1,0 3-2,-4-4 1,-5-8-1,-7-10 0,-5-9 0,-3-7 0,4-3-1,3-3 0,3-2-1,3-15 1,3-25 2,3-25 3,4-25 3,8-24 1,17-21-2,15-22-1,16-22-1,10-16-2,7-9 1,6-10 0,7-8-1,0-1 1,-2 9 1,-3 10 1,-3 10 1,-9 14 1,-11 23 1,-14 22-1,-11 22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1"/>
    </inkml:context>
    <inkml:brush xml:id="br0">
      <inkml:brushProperty name="width" value="0.04257" units="cm"/>
      <inkml:brushProperty name="height" value="0.04257" units="cm"/>
      <inkml:brushProperty name="color" value="#00BFF3"/>
    </inkml:brush>
  </inkml:definitions>
  <inkml:trace contextRef="#ctx0" brushRef="#br0">44450 26400 516,'23'-85'30,"-3"32"4,-3 31 2,-2 32 4,-5 18-1,-2 6-6,-3 7-4,-3 6-5,-2 7-4,0 10 1,0 10-2,0 9 1,0 6-2,0 3-1,0 3-2,0 4-2,0 4 1,0 6-1,0 7 0,0 6 0,-4 6-2,-5 6-3,-7 7-5,-5 6-3,-1-2-1,6-9-1,7-10 2,6-8 0,3-11-7,0-8-14,0-10-14,0-9-14,-2-7-7,-3-3 3,-3-3 2,-2-2 3,-5-8 2,-2-8 2,-3-10 2,-3-9 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1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43700 28700 538,'4'-58'29,"10"34"9,10 35 11,9 35 11,1 18-1,-6 3-10,-6 3-10,-6 4-10,-4-4-7,1-9-2,-1-10-3,1-8-2,-1-1-3,1 9-3,-1 10-2,1 10-3,7-7-2,16-22-1,15-22-1,17-21-1,11-24-4,10-25-7,10-25-6,9-25-6,6-18-7,3-8-5,3-10-7,4-9-6,-9 5 1,-18 23 7,-19 22 8,-18 22 7,-14 12 2,-5 3-4,-7 3-3,-5 4-3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3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46350 26950 598,'1'-40'44,"4"23"0,3 22-2,3 22 0,1 10-3,1 1-7,-1-1-5,1 1-7,-3 5-2,-2 14-1,-3 11-1,-3 14-1,-2 5-1,0 1-2,0-1-2,0 1-3,-2-1-4,-3 1-7,-3-1-7,-2 1-6,-3-3-6,1-2-4,-1-3-5,1-3-4,1-9-2,3-11 0,3-14 1,4-11-1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4"/>
    </inkml:context>
    <inkml:brush xml:id="br0">
      <inkml:brushProperty name="width" value="0.04495" units="cm"/>
      <inkml:brushProperty name="height" value="0.04495" units="cm"/>
      <inkml:brushProperty name="color" value="#00BFF3"/>
    </inkml:brush>
  </inkml:definitions>
  <inkml:trace contextRef="#ctx0" brushRef="#br0">46500 27050 489,'71'-69'14,"-5"13"-2,-7 12-3,-5 13-2,-1 7 4,6 4 6,7 3 9,6 3 7,-1 4 2,-5 7-4,-7 6-3,-5 7-4,-6 5-3,-3 7-5,-3 6-3,-2 7-4,-8 7-2,-8 9 1,-10 10 2,-9 10 0,-10 5-1,-9 4-8,-10 3-5,-8 3-8,-9-1-3,-6-2-3,-6-3-2,-6-3-2,-2-7 0,3-9 0,3-10 1,4-8 1,4-11 2,6-8 0,7-10 3,6-9 0,3-9 2,0-5 3,0-7 2,0-5 2,6-12 1,13-16 0,12-15 2,13-15-1,9-7 1,6 3-1,7 3 0,6 4-1,3 7 1,0 13 4,0 12 2,0 13 3,-4 9 2,-5 6 1,-7 7 2,-5 6 1,-9 7 0,-9 10-2,-10 10-2,-8 9-2,-12 10-1,-12 14-3,-13 11-1,-12 14-1,-5 2-2,3-6-1,3-6 1,4-6-1,4-9-1,6-8-1,7-10-2,6-9 0,12-10-2,19-9-1,19-10-2,19-8-1,5-4 1,-5 3 3,-7 3 4,-5 4 4,-8 4 2,-5 6 2,-7 7 2,-5 6 2,-8 9 2,-5 13 0,-7 12 0,-5 13 1,-4 1-1,0-9 0,0-10 0,0-8-2,0-8 2,0-2 0,0-3 3,0-3 1,3-13-2,6-22-4,7-22-3,6-21-5,6-18-3,6-12 1,7-13-1,6-12 1,3-12-3,0-8-4,0-10-4,0-9-4,-2-5-1,-3 0 3,-3 0 1,-2 0 3,-3 6 2,1 13 5,-1 12 4,1 13 3,-1 12 3,1 13 0,-1 12 2,1 13 0,-3 16 7,-2 23 13,-3 22 12,-3 22 13,-2 18 2,0 16-6,0 15-8,0 17-7,-4 11-5,-5 10-2,-7 10-2,-5 9-2,-3 7-3,4 7-1,3 6-1,3 7-2,3-4-1,3-12-2,3-13-2,4-12-2,5-12-1,10-8-1,10-10 0,9-9-2,6-13-3,3-16-8,3-15-7,4-15-8,1-9-7,0 1-4,0-1-6,0 1-5,1-9-1,4-15 4,3-15 4,3-16 4,-5-7 4,-12 4 5,-13 3 5,-12 3 5,-5 1 0,3 1-5,3-1-5,4 1-4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7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45355 20144 619,'-13'-7'3,"6"2"4,6 2 4,6 2 4,4 1 1,1 0-3,3 0-1,2 0-2,1 0-2,-1 0 1,1 0-1,0 0 0,0 0-2,3 0-1,2 0-2,1 0-2,2 0-2,1 0 0,1 0 1,1 0-2,0 0 1,1 0 0,-1 0 0,1 0-1,0 0 2,1 0 0,0 0 1,2 0 0,2-1 1,1-4 0,2-2 0,2-3-2,0-2 2,-1 2 2,-3 1 2,-1 1 2,-2 1 1,0 2 0,1 2 0,-1 2 0,0 1 0,-1 2 0,-2 0-1,1 2-1,-3 0 0,-2 0 0,-1-1 0,-2 1-1,-1 0 0,1-2-1,1 0 0,1-2-1,1 0 0,3-2-1,1 0-1,3-2-1,-1 0 0,0 1 1,-1-1 0,-1 0 1,0 0 1,1 2-1,1 0 0,1 2 0,-1 0 0,-2 2-1,-1 0 1,-2 2 0,-2 0 0,2 1-1,1 2-1,1 0-1,1 0 0,-1-2 0,1-2 0,-1-2-1,0-1 0,-1 0 0,-1 0 0,-1 0 0,0-1 0,-1 0 2,1-2 0,-1 0 1,-1 0 0,-1 0 1,-2 2 0,-2 0 0,-2 1 0,1 0 1,0 0 0,-1 0 1,1 0-1,0 0 0,-1 0 0,1 0 0,0 1-1,-1 0 0,1 2 0,0 0 0,-1 1-1,1 0 0,0 0-1,-1 0-1,1-1 0,2-1 1,0 0 0,1-2 1,1 0-1,1-2-2,1 0-2,1-1-1,-1-1-1,-3 2 1,-3 0 0,-2 2 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4"/>
    </inkml:context>
    <inkml:brush xml:id="br0">
      <inkml:brushProperty name="width" value="0.03367" units="cm"/>
      <inkml:brushProperty name="height" value="0.03367" units="cm"/>
      <inkml:brushProperty name="color" value="#00BFF3"/>
    </inkml:brush>
  </inkml:definitions>
  <inkml:trace contextRef="#ctx0" brushRef="#br0">48000 26550 653,'10'-46'76,"23"10"-11,22 10-11,22 9-13,12 4-8,3 1-5,3-1-6,4 1-6,-3 1-7,-5 3-6,-7 3-9,-5 4-7,-8 2-5,-5 4-6,-7 3-3,-5 3-4,-15 1-7,-22 1-7,-22-1-7,-21 1-8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5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48550 26200 595,'-69'-24'1,"13"4"2,12 3 1,13 3 3,9 7 8,6 14 15,7 11 16,6 14 15,1 10 2,-3 9-11,-3 10-11,-2 10-12,-5 2-8,-2-3-6,-3-3-4,-3-2-6,1-5-5,6-2-7,7-3-7,6-3-6,9-15-9,13-24-11,12-26-11,13-24-10,9-18-2,6-9 8,7-10 8,6-8 8,-2-4 9,-9 3 8,-10 3 8,-8 4 9,-8 8 5,-2 17 3,-3 15 2,-3 16 3,-10 13 8,-16 14 17,-15 11 17,-15 14 15,-15 10 3,-12 9-11,-13 10-12,-12 10-11,-7 4-9,1 0-5,-1 0-7,1 0-5,1 0-3,3 0-1,3 0 1,4 0-1,4-4-3,6-5-4,7-7-6,6-5-4,7-8-4,10-5-2,10-7-2,9-5-2,6-4 0,3 0 1,3 0 3,4 0 0,2 4 4,4 10 5,3 10 3,3 9 6,-1 6 3,-2 3 3,-3 3 3,-3 4 2,-2 1 2,0 0 0,0 0-1,0 0 0,-2-7 0,-3-11-2,-3-14 0,-2-11-1,8-26-11,22-37-21,22-38-20,23-37-20,10-19-5,0 0 14,0 0 13,0 0 13,-4 7 10,-5 17 9,-7 15 8,-5 16 8,-1 10 7,6 7 7,7 6 8,6 7 5,1 4 5,-3 3 0,-3 3 1,-2 4-1,-5 2 0,-2 4-3,-3 3-4,-3 3-2,-6 4-4,-5 7-1,-7 6-4,-5 7-1,-8 5-11,-5 7-17,-7 6-17,-5 7-18,-4 2-9,0 1-3,0-1-3,0 1-2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5"/>
    </inkml:context>
    <inkml:brush xml:id="br0">
      <inkml:brushProperty name="width" value="0.04299" units="cm"/>
      <inkml:brushProperty name="height" value="0.04299" units="cm"/>
      <inkml:brushProperty name="color" value="#00BFF3"/>
    </inkml:brush>
  </inkml:definitions>
  <inkml:trace contextRef="#ctx0" brushRef="#br0">49000 27250 511,'-46'6'19,"10"13"8,10 12 9,9 13 8,6 7 2,3 4-3,3 3-4,4 3-5,2 6-3,4 9-4,3 10-3,3 10-4,-1 5-1,-2 4-1,-3 3 0,-3 3 1,-4 4-5,-3 7-5,-3 6-7,-2 7-7,-1 2-5,3 1-4,3-1-3,4 1-3,1-10-3,0-19-2,0-18 0,0-19-2,-2-7-2,-3 7-3,-3 6-3,-2 7-2,-6-7-1,-6-19 1,-6-18 1,-6-19 2,-1-13 2,7-6 3,6-6 4,7-6 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5"/>
    </inkml:context>
    <inkml:brush xml:id="br0">
      <inkml:brushProperty name="width" value="0.03039" units="cm"/>
      <inkml:brushProperty name="height" value="0.03039" units="cm"/>
      <inkml:brushProperty name="color" value="#00BFF3"/>
    </inkml:brush>
  </inkml:definitions>
  <inkml:trace contextRef="#ctx0" brushRef="#br0">48150 28550 724,'28'-49'-1,"6"4"0,7 3-1,6 3-1,1 6 2,-3 9 7,-3 10 7,-2 10 5,-5 5 5,-2 4 1,-3 3 3,-3 3 2,-4 6-1,-3 9-6,-3 10-5,-2 10-5,-9 4-4,-12 0 0,-13 0-3,-12 0-1,-12 0-1,-8 0-1,-10 0-2,-9 0 0,-4-4 0,4-5 1,3-7 2,3-5 2,6-8 0,9-5 0,10-7 0,10-5 0,8-14-1,10-18-2,10-19-3,9-18-1,15-18-5,22-16-6,22-15-7,23-15-6,0 2-8,-18 22-9,-19 22-9,-18 23-8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5"/>
    </inkml:context>
    <inkml:brush xml:id="br0">
      <inkml:brushProperty name="width" value="0.05396" units="cm"/>
      <inkml:brushProperty name="height" value="0.05396" units="cm"/>
      <inkml:brushProperty name="color" value="#00BFF3"/>
    </inkml:brush>
  </inkml:definitions>
  <inkml:trace contextRef="#ctx0" brushRef="#br0">50150 26100 407,'-22'-47'20,"6"6"1,7 7 0,6 6 1,6 3 2,6 0 6,7 0 5,6 0 5,-1 7 0,-5 17-3,-7 15-4,-5 16-4,-4 12-3,0 9 0,0 10-1,0 10-1,0 8-2,0 10-2,0 10-1,0 9-3,-2 9-2,-3 9-1,-3 10-2,-2 10-2,-5 13-2,-2 19-2,-3 19-2,-3 19-3,-1 5-3,4-5-4,3-7-6,3-5-5,1-15 0,1-22 1,-1-22 3,1-21 3,1-10-5,3 3-9,3 3-10,4 4-9,2-4-5,4-9 4,3-10 2,3-8 2,-2-14 3,-6-15 3,-6-15 3,-6-16 2,-4-13 3,1-9 4,-1-10 2,1-8 4,-3-9 3,-2-6 1,-3-6 3,-3-6 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6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50100 25950 558,'25'-72'3,"0"6"8,0 7 8,0 6 7,-4 13 7,-5 23 7,-7 22 7,-5 22 8,-14 19-2,-18 20-7,-19 18-8,-18 20-7,-12 8-9,-3 1-9,-3-1-9,-2 1-8,-1-4-7,3-6-6,3-6-6,4-6-5,7-10-3,13-12-2,12-13-1,13-12-2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6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50450 25850 499,'29'-22'4,"10"6"8,10 7 8,9 6 7,2 6 9,-2 6 8,-3 7 8,-3 6 9,-2 4-1,0 4-8,0 3-8,0 3-10,-2 3-7,-3 3-10,-3 3-7,-2 4-9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8"/>
    </inkml:context>
    <inkml:brush xml:id="br0">
      <inkml:brushProperty name="width" value="0.04745" units="cm"/>
      <inkml:brushProperty name="height" value="0.04745" units="cm"/>
      <inkml:brushProperty name="color" value="#00BFF3"/>
    </inkml:brush>
  </inkml:definitions>
  <inkml:trace contextRef="#ctx0" brushRef="#br0">62950 26950 463,'0'-47'5,"0"6"9,0 7 9,0 6 9,3 9 4,6 13 0,7 12-1,6 13-2,3 10 0,0 10 0,0 10-2,0 9 0,-2 9-1,-3 9-4,-3 10-2,-2 10-3,-8 5-2,-8 4-1,-10 3-2,-9 3-2,-10 3-2,-9 3-4,-10 3-3,-8 4-4,-9 1-3,-6 0-5,-6 0-4,-6 0-4,-1-7-2,7-11-1,6-14 0,7-11 0,7-12 1,9-9 1,10-10 1,10-8 2,18-12 2,28-12 3,28-13 3,29-12 4,13-10 1,1-6 1,-1-6 0,1-6 0,-3-2-1,-2 3-3,-3 3-3,-3 4-2,-4 2-5,-3 4-6,-3 3-6,-2 3-8,-6-1-1,-6-2-1,-6-3 2,-6-3 0,-4-4 2,1-3 3,-1-3 2,1-2 3,-3-3 3,-2 1 2,-3-1 4,-3 1 2,-4 1 3,-3 3 4,-3 3 2,-2 4 3,-5 1 4,-2 0 6,-3 0 4,-3 0 6,-1 7 9,4 17 16,3 15 15,3 16 15,1 9 1,1 3-14,-1 3-13,1 4-14,-3 1-8,-2 0-4,-3 0-2,-3 0-5,-2 0-3,0 0-7,0 0-5,0 0-6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8"/>
    </inkml:context>
    <inkml:brush xml:id="br0">
      <inkml:brushProperty name="width" value="0.03814" units="cm"/>
      <inkml:brushProperty name="height" value="0.03814" units="cm"/>
      <inkml:brushProperty name="color" value="#00BFF3"/>
    </inkml:brush>
  </inkml:definitions>
  <inkml:trace contextRef="#ctx0" brushRef="#br0">64200 27000 576,'6'-63'59,"13"26"2,12 24 4,13 26 3,2 16-5,-5 10-15,-7 10-14,-5 9-15,-4 6-13,0 3-11,0 3-12,0 4-12,-2-6-2,-3-11 6,-3-14 7,-2-11 7,-3-7-6,1 0-19,-1 0-18,1 0-19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9"/>
    </inkml:context>
    <inkml:brush xml:id="br0">
      <inkml:brushProperty name="width" value="0.05745" units="cm"/>
      <inkml:brushProperty name="height" value="0.05745" units="cm"/>
      <inkml:brushProperty name="color" value="#00BFF3"/>
    </inkml:brush>
  </inkml:definitions>
  <inkml:trace contextRef="#ctx0" brushRef="#br0">65050 26450 382,'23'-111'4,"-3"28"6,-3 28 8,-2 29 6,5 13 5,16 1 2,15-1 2,17 1 1,8-1 0,4 1-6,3-1-3,3 1-6,-2 1-4,-6 3-6,-6 3-5,-6 4-5,-7 4-2,-6 6 1,-6 7 2,-6 6 2,-7 4-7,-6 4-14,-6 3-16,-6 3-14,-9 1-5,-8 1 6,-10-1 6,-9 1 6,-10-1 6,-9 1 5,-10-1 6,-8 1 6,-6-6 4,1-8 2,-1-10 2,1-9 2,2-5 1,7 0 0,6 0 1,7 0 1,-1 0 2,-6 0 6,-6 0 6,-6 0 5,1 3 9,9 6 13,10 7 13,10 6 13,5 7 1,4 10-9,3 10-11,3 9-9,1 10-6,1 14 1,-1 11-2,1 14 1,-1 13-3,1 16-4,-1 15-3,1 17-5,-1 10-4,1 6-3,-1 7-5,1 6-4,-3 3-5,-2 0-4,-3 0-4,-3 0-5,-4 6-6,-3 13-10,-3 12-8,-2 13-9,-3-2-4,1-16 2,-1-15 1,1-15 3,2-21 2,7-25 3,6-25 3,7-25 4,2-21 3,1-15 4,-1-15 2,1-16 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5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62600 15550 333,'49'20'167,"16"14"-1,16 15 1,16 15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29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64950 28100 527,'25'-111'33,"0"28"-7,0 28-9,0 29-7,7 13-4,17 1-2,15-1-1,16 1-1,10 1 10,7 3 22,6 3 20,7 4 22,7 1 1,9 0-20,10 0-20,10 0-18,-3 0-14,-11 0-5,-14 0-5,-11 0-5,-14 0-15,-11 0-25,-14 0-25,-11 0-24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4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71250 22700 999,'-13'-172'-1,"-24"6"-4,-26 7-3,-24 6-3,-6 26-5,17 47-6,15 47-7,16 48-6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43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19900 36700 447,'0'-49'7,"0"4"13,0 3 14,0 3 14,-8 18 3,-16 35-7,-15 35-6,-15 34-6,-9 20-7,1 6-7,-1 7-7,1 6-6,1-2-5,3-9-2,3-10-1,4-8-3,4-11-2,6-8 0,7-10 0,6-9-1,12-24-4,19-37-8,19-38-8,19-37-7,12-19-2,6 0 5,7 0 6,6 0 5,-1 6 4,-5 13 4,-7 12 4,-5 13 4,-8 9 4,-5 6 4,-7 7 3,-5 6 5,-4 10 5,0 17 10,0 15 8,0 16 9,-4 9 2,-5 3-5,-7 3-6,-5 4-5,-3 2-5,4 4-3,3 3-3,3 3-4,6-2-2,9-6-2,10-6-1,10-6-2,2-10-3,-3-12-3,-3-13-4,-2-12-2,-3-12-4,1-8-1,-1-10-2,1-9-3,4-13 0,9-16-1,10-15 1,10-15-1,-1-4 1,-9 9 1,-10 10 2,-8 10 0,-9 8 4,-6 10 5,-6 10 5,-6 9 4,-4 17 7,1 25 9,-1 25 8,1 25 9,-3 15-1,-2 7-8,-3 6-9,-3 7-8,-4-3-7,-3-8-6,-3-10-5,-2-9-5,-3-7-3,1-3-1,-1-3 0,1-2-1,1-15-1,3-25-5,3-25-2,4-25-5,4-13 2,6 1 5,7-1 7,6 1 6,4 5 5,4 14 5,3 11 5,3 14 5,3 7 3,3 3 0,3 3 0,4 4 0,-1 1-6,-3 0-13,-3 0-12,-2 0-13,-5-10-7,-2-18 1,-3-19-1,-3-18-1,-4-17 3,-3-11 5,-3-14 5,-2-11 5,-3-7 5,1 0 4,-1 0 4,1 0 4,-1 4 4,1 10 4,-1 10 2,1 9 4,-1 10 3,1 14 3,-1 11 4,1 14 3,-3 16 6,-2 22 8,-3 22 8,-3 23 8,-4 20 3,-3 23-6,-3 22-5,-2 22-4,-1 13-5,3 7-4,3 6-4,4 7-4,1 7-5,0 9-4,0 10-5,0 10-4,-2 10-4,-3 13-5,-3 12-3,-2 13-5,-1-1-6,3-11-10,3-14-9,4-11-10,4-17-3,6-18 3,7-19 4,6-18 2,-1-20 2,-5-18 2,-7-19 2,-5-18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44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22300 36600 575,'48'-71'3,"-3"10"9,-3 10 6,-2 9 8,-5 7 5,-2 7 3,-3 6 1,-3 7 3,1 5-1,6 7-4,7 6-5,6 7-4,-1 8-5,-5 14-5,-7 11-5,-5 14-5,-9 10-3,-9 9-2,-10 10-3,-8 10-1,-9 0-1,-6-5 0,-6-7-1,-6-5 0,-2-11 2,3-11 1,3-14 3,4-11 2,15-11 4,28-5 7,28-7 4,29-5 7,8-8 0,-8-5-8,-10-7-7,-9-5-6,-5-4-11,0 0-12,0 0-12,0 0-13,-4 3-4,-5 6 4,-7 7 4,-5 6 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44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23400 35250 570,'3'-46'10,"6"10"21,7 10 20,6 9 21,10 2 4,17-2-13,15-3-13,16-3-11,7 1-14,1 6-12,-1 7-14,1 6-13,-4 3-10,-6 0-10,-6 0-9,-6 0-9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47"/>
    </inkml:context>
    <inkml:brush xml:id="br0">
      <inkml:brushProperty name="width" value="0.03293" units="cm"/>
      <inkml:brushProperty name="height" value="0.03293" units="cm"/>
      <inkml:brushProperty name="color" value="#F2395B"/>
    </inkml:brush>
  </inkml:definitions>
  <inkml:trace contextRef="#ctx0" brushRef="#br0">48800 34600 668,'-47'-16'31,"6"19"-1,7 19-2,6 19-1,4 13 0,4 10 1,3 10 2,3 9 0,1 7-1,1 7-5,-1 6-5,1 7-4,-1 10-6,1 16-5,-1 15-5,1 17-5,1 5-5,3-3-2,3-3-4,4-2-2,1-9-5,0-12-7,0-13-7,0-12-7,0-16-1,0-19 5,0-18 4,0-19 6,1-13 3,4-6 4,3-6 4,3-6 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48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49500 34750 547,'26'-46'-4,"4"10"9,3 10 7,3 9 9,1 6 2,1 3-2,-1 3-3,1 4-3,-3 4-1,-2 6-3,-3 7-1,-3 6-1,-4 7-1,-3 10 1,-3 10 2,-2 9 0,-5 6-1,-2 3-2,-3 3-3,-3 4-4,-2 2 0,0 4 1,0 3-1,0 3 2,-2 1 0,-3 1-1,-3-1 1,-2 1-1,-6-4-1,-6-6-1,-6-6-3,-6-6-1,-2-9-2,3-8 0,3-10-1,4-9-1,1-7 0,0-3-1,0-3-1,0-2 0,-2-9 0,-3-12 0,-3-13 2,-2-12 0,0-12 1,7-8 0,6-10 0,7-9 0,2-5 1,1 0-1,-1 0 1,1 0 1,1 3 1,3 6 1,3 7 2,4 6 1,2 4 2,4 4 3,3 3 2,3 3 2,4 4 2,7 7-1,6 6 2,7 7-1,4 0 1,3-2-2,3-3-2,4-3-1,2-1 0,4 4-3,3 3 0,3 3-1,-1 3-3,-2 3-4,-3 3-2,-3 4-4,1-3-2,6-5 0,7-7 0,6-5-1,3-6 0,0-3 0,0-3-1,0-2 0,0-3 0,0 1 1,0-1 1,0 1 1,-7 4 2,-11 9 4,-14 10 3,-11 10 3,-17 10 7,-18 13 7,-19 12 9,-18 13 8,-10 7 2,0 4-5,0 3-3,0 3-5,1-1-3,4-2-3,3-3-3,3-3-2,3-6-4,3-5-3,3-7-3,4-5-3,7-11-2,13-11-3,12-14-1,13-11-2,9-11-3,6-5-2,7-7-2,6-5-2,1 0 0,-3 10 4,-3 10 3,-2 9 3,-6 12 4,-6 16 4,-6 15 4,-6 17 5,-10 7 2,-12 0 0,-13 0 1,-12 0 1,-5-2 0,3-3 1,3-3 0,4-2 1,7-14-3,13-21-8,12-22-6,13-22-8,7-8-4,4 6 0,3 7 0,3 6-1,-2 10 5,-6 17 10,-6 15 11,-6 16 10,-6 5 3,-2-2-4,-3-3-4,-3-3-3,1-9-7,6-11-7,7-14-9,6-11-7,4-12-4,4-9 5,3-10 2,3-8 4,-2-8 1,-6-2 1,-6-3 1,-6-3 0,-4 1 2,1 6 2,-1 7 4,1 6 2,1 13 10,3 23 15,3 22 16,4 22 15,-1 19 3,-3 20-11,-3 18-9,-2 20-11,-3 8-7,1 1-5,-1-1-3,1 1-4,-1 1-2,1 3 0,-1 3 0,1 4-1,-1-1-3,1-3-10,-1-3-9,1-2-9,-1-6-5,1-6-3,-1-6-3,1-6-2,-3-6-2,-2-2-1,-3-3-2,-3-3-1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50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60300 34950 624,'18'-22'23,"-11"6"-1,-14 7 1,-11 6 0,-7 7 0,0 10 0,0 10 1,0 9 1,-4 9-2,-5 9-1,-7 10-2,-5 10-2,-1 2-1,6-3 0,7-3-1,6-2 0,6-3-1,6 1-4,7-1-3,6 1-3,12-6-4,19-8-1,19-10-3,19-9-3,10-15-1,4-18 1,3-19 0,3-18 1,-1-15 1,-2-9-2,-3-10 0,-3-8-1,-6-4 0,-5 3 1,-7 3 1,-5 4 2,-11 5-1,-11 10 1,-14 10-1,-11 9 0,-9 6 1,-3 3 0,-3 3 1,-2 4 1,-8 4-1,-8 6 1,-10 7-1,-9 6-1,-7 3-2,-3 0-4,-3 0-4,-2 0-3,-3 6-4,1 13-2,-1 12-2,1 13-2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51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67050 35100 603,'50'1'75,"0"4"-12,0 3-14,0 3-13,0 1-7,0 1-4,0-1-2,0 1-3,-4 1-3,-5 3-2,-7 3-2,-5 4-3,-6 2-2,-3 4-2,-3 3-2,-2 3-3,-8 4 0,-8 7-1,-10 6 1,-9 7 0,-9 2-2,-5 1-2,-7-1-2,-5 1-1,-4-3-2,0-2-1,0-3 1,0-3 0,0-4 1,0-3 1,0-3 1,0-2 1,1-6 1,4-6 1,3-6 1,3-6 0,3-2 2,3 3 1,3 3 2,4 4 1,15-3 2,28-5 1,28-7 2,29-5 1,15-8-1,3-5-2,3-7-4,4-5-3,2-3-5,4 4-5,3 3-7,3 3-6,-4 3-3,-8 3-1,-10 3-2,-9 4-2,-9 2-1,-5 4-4,-7 3-4,-5 3-2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7:53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47550 41150 523,'18'-22'45,"-11"6"1,-14 7 4,-11 6 1,-15 13-3,-16 23-9,-15 22-10,-15 22-10,-4 2-5,9-15-3,10-15-2,10-16-2,0-4-2,-5 10-2,-7 10-1,-5 9-1,-12 10-1,-16 14-1,-15 11-1,-15 14-1,-1-1 0,16-12 0,15-13 0,17-12 0,24-15 4,34-15 6,35-15 6,35-16 6,16-8 2,1 0-3,-1 0-4,1 0-4,-3 0-2,-2 0-4,-3 0-4,-3 0-2,8 3-3,23 6 0,22 7 0,22 6-1,12 4 1,3 4 1,3 3 2,4 3 0,1 6-1,0 9-6,0 10-5,0 10-5,-11-3-1,-22-11 3,-22-14 4,-21-11 3,-14-7-4,-2 0-11,-3 0-10,-3 0-10,-6-2-6,-5-3 1,-7-3 1,-5-2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0"/>
    </inkml:context>
    <inkml:brush xml:id="br0">
      <inkml:brushProperty name="width" value="0.05614" units="cm"/>
      <inkml:brushProperty name="height" value="0.05614" units="cm"/>
      <inkml:brushProperty name="color" value="#00BFF3"/>
    </inkml:brush>
  </inkml:definitions>
  <inkml:trace contextRef="#ctx0" brushRef="#br0">56651 15200 391,'-25'39'140,"-3"2"-35,-3 1-34,-2 0-34,-3 3-19,1 2-6,0 4-4,-1 2-5,2 1-4,0-2-3,1-2-4,1-2-3,3-4-1,3-4 0,5-6 1,3-3 1,4-6-3,3-3-5,2-5-5,4-3-6,0-4-1,-2-1 1,-2-2 1,-1-2 1,0-2 17,6 0 30,4-2 32,6 0 31,2 0 7,1 2-19,2 2-17,0 2-19,2 2-11,1 3-5,3 3-5,2 3-4,1 3-3,1 1-2,1 3-1,1 1-2,1 2-2,1 1-6,1 1-5,1 1-6,0 1-5,1 2-6,-1 3-6,0 1-7,1 0-4,-1 0-3,1-1-3,-1-1-2,-2-5-1,-5-6 2,-5-7 2,-4-6 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2"/>
    </inkml:context>
    <inkml:brush xml:id="br0">
      <inkml:brushProperty name="width" value="0.04257" units="cm"/>
      <inkml:brushProperty name="height" value="0.04257" units="cm"/>
      <inkml:brushProperty name="color" value="#F2395B"/>
    </inkml:brush>
  </inkml:definitions>
  <inkml:trace contextRef="#ctx0" brushRef="#br0">22950 46750 516,'23'-19'46,"-3"13"-9,-3 12-8,-2 13-8,-5 10-5,-2 10 0,-3 10 0,-3 9 0,-2 7 0,0 7 0,0 6-1,0 7 0,-2 4 0,-3 3-1,-3 3-1,-2 4-1,-5 2-1,-2 4-2,-3 3-1,-3 3-2,-2 1-2,0 1-4,0-1-3,0 1-3,1-4-5,4-6-4,3-6-4,3-6-5,3-10-3,3-12-2,3-13 0,4-12-3,5-24 0,10-34-3,10-35-1,9-33-2,-1-17 2,-8 4 7,-10 3 7,-9 3 6,-5 6 5,0 9 3,0 10 3,0 10 3,1 5 2,4 4 3,3 3 1,3 3 1,1 3 5,1 3 6,-1 3 6,1 4 6,1 2 2,3 4-1,3 3-1,4 3-1,5 1-3,10 1-3,10-1-4,9 1-4,2-1-2,-2 1-1,-3-1-2,-3 1 0,-2 1-1,0 3-2,0 3-2,0 4 0,-2 1-3,-3 0-4,-3 0-3,-2 0-4,-5 1-5,-2 4-6,-3 3-6,-3 3-7,-6-4-1,-5-8 4,-7-10 3,-5-9 3,-4-10 4,0-9 3,0-10 4,0-8 3,1-9 4,4-6 1,3-6 2,3-6 2,-1-4 1,-2 1 1,-3-1 0,-3 1 0,-1 1 1,4 3 0,3 3-1,3 4 1,-1 4 3,-2 6 5,-3 7 6,-3 6 6,-1 6 2,4 6-1,3 7 0,3 6-2,-1 13 7,-2 23 12,-3 22 14,-3 22 12,-2 15 1,0 9-10,0 10-11,0 10-10,-2 5-7,-3 4-4,-3 3-3,-2 3-4,-3 6-4,1 9-7,-1 10-7,1 10-7,-1 5-6,1 4-9,-1 3-8,1 3-8,-1 10-5,1 20-1,-1 18-1,1 20-2,1-14 4,3-43 6,3-44 7,4-43 7,1-28 4,0-8-1,0-10-1,0-9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3"/>
    </inkml:context>
    <inkml:brush xml:id="br0">
      <inkml:brushProperty name="width" value="0.04232" units="cm"/>
      <inkml:brushProperty name="height" value="0.04232" units="cm"/>
      <inkml:brushProperty name="color" value="#F2395B"/>
    </inkml:brush>
  </inkml:definitions>
  <inkml:trace contextRef="#ctx0" brushRef="#br0">25400 47850 519,'-40'-2'23,"23"-3"14,22-3 15,22-2 14,12-1 1,3 3-12,3 3-13,4 4-12,4 1-7,6 0-3,7 0-3,6 0-3,4 0-2,4 0-2,3 0-3,3 0-3,-1 0-2,-2 0-5,-3 0-4,-3 0-4,-1 0-3,4 0-1,3 0-2,3 0-1,-2 0-1,-6 0 0,-6 0 0,-6 0 1,-7 0-1,-6 0 1,-6 0 0,-6 0 0,-4 0-2,1 0-4,-1 0-2,1 0-4,-4 3-2,-6 6 0,-6 7 0,-6 6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4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28400 46800 529,'-2'-58'23,"-3"34"11,-3 35 14,-2 35 12,-8 19 0,-8 7-14,-10 6-13,-9 7-14,-7 4-9,-3 3-4,-3 3-4,-2 4-3,-3-1-3,1-3-1,-1-3 0,1-2-2,4-9 1,9-12 1,10-13 1,10-12 0,11-19-6,17-25-13,15-25-14,16-25-14,10-15-2,7-2 10,6-3 9,7-3 10,0 2 7,-2 10 3,-3 10 5,-3 9 3,-6 6 4,-5 3 5,-7 3 5,-5 4 4,-4 4 4,0 6 4,0 7 3,0 6 4,0 3 2,0 0-1,0 0-1,0 0 0,-2 6-2,-3 13-1,-3 12-1,-2 13-2,-3 6-1,1 0-2,-1 0-2,1 0-1,-3 0-1,-2 0-2,-3 0 0,-3 0-2,-2-2-1,0-3-2,0-3-2,0-2-2,4-6-2,10-6-3,10-6-4,9-6-4,6-13-3,3-19-4,3-18-5,4-19-5,1-13 0,0-6 2,0-6 4,0-6 1,0-2 3,0 3 2,0 3 2,0 4 2,-4 5 1,-5 10-1,-7 10 0,-5 9 0,-6 6 4,-3 3 10,-3 3 9,-2 4 9,-1 4 7,3 6 1,3 7 3,4 6 3,-1 9-3,-3 13-6,-3 12-7,-2 13-6,-6 9-4,-6 6-2,-6 7-3,-6 6-3,-6 3-1,-2 0-1,-3 0-2,-3 0-1,-2-4-3,0-5-3,0-7-4,0-5-3,7-17-5,17-24-5,15-26-6,16-24-6,9-12 2,3 4 7,3 3 9,4 3 7,-3 4 8,-5 7 8,-7 6 6,-5 7 7,-4 2 2,0 1-4,0-1-4,0 1-4,1-1-4,4 1-4,3-1-6,3 1-3,-1-1-4,-2 1-3,-3-1-2,-3 1-3,-2-3-1,0-2 0,0-3 0,0-3 1,0-7 1,0-9 3,0-10 3,0-8 2,-2-9 2,-3-6 3,-3-6 3,-2-6 3,-3-4 2,1 1 0,-1-1 0,1 1 2,-1 2-1,1 7 2,-1 6 1,1 7 0,-3 5 2,-2 7 4,-3 6 3,-3 7 3,-4 13 10,-3 22 17,-3 22 16,-2 23 17,-1 13 2,3 6-11,3 7-12,4 6-12,1 3-9,0 0-6,0 0-5,0 0-7,-2 10-3,-3 23-3,-3 22-1,-2 22-3,-8 23-3,-8 25-3,-10 25-5,-9 25-4,-4 15-5,4 7-5,3 6-7,3 7-5,6-10-6,9-25-4,10-25-4,10-25-5,4-32 2,0-36 7,0-39 9,0-36 7,-2-22 5,-3-2 0,-3-3 1,-2-3 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4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30600 47800 673,'50'-111'-54,"0"28"22,0 28 23,0 29 22,0 15 12,0 3 3,0 3 1,0 4 3,-4 5-1,-5 10-6,-7 10-6,-5 9-4,-8 6-5,-5 3-3,-7 3-4,-5 4-3,-8 2-2,-5 4-1,-7 3-1,-5 3 0,-8 1-1,-5 1-2,-7-1-2,-5 1-1,-3-6-1,4-8 1,3-10 1,3-9 1,1-7 1,1-3-1,-1-3 1,1-2-1,1-3 5,3 1 6,3-1 7,4 1 8,10-4 6,19-6 8,19-6 8,19-6 6,12-4 0,6 1-11,7-1-10,6 1-10,1 1-10,-3 3-9,-3 3-10,-2 4-10,2 5-9,9 10-11,10 10-10,10 9-9,-6 1 1,-18-6 11,-19-6 13,-18-6 12,-12-4 7,-3 1 4,-3-1 3,-2 1 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6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40100 47750 548,'0'-55'79,"0"41"-9,0 40-9,0 42-9,-2 17-8,-3-2-8,-3-3-8,-2-3-9,-1-6-3,3-5-2,3-7 0,4-5-1,-3 0-8,-5 10-12,-7 10-14,-5 9-13,-3-1-6,4-8-1,3-10-1,3-9 1,4-20-3,7-27-2,6-28-3,7-28-4,2-15 5,1 1 10,-1-1 10,1 1 11,-1 1 7,1 3 2,-1 3 2,1 4 2,2 2 2,7 4 2,6 3 0,7 3 2,0 3 3,-2 3 6,-3 3 8,-3 4 5,-1 2 4,4 4-1,3 3-1,3 3 0,1 3-1,1 3-3,-1 3-1,1 4-3,-1 1-3,1 0-4,-1 0-5,1 0-3,-3 1-3,-2 4 1,-3 3 0,-3 3 0,-2 1-6,0 1-14,0-1-14,0 1-14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6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41100 47200 554,'1'-113'-8,"4"26"6,3 24 7,3 26 5,-1 18 8,-2 13 8,-3 12 8,-3 13 8,-2 15 3,0 19-4,0 19-3,0 19-2,0 10-4,0 4-5,0 3-3,0 3-5,-2 1-2,-3 1-3,-3-1-2,-2 1-3,-5 4-3,-2 9-5,-3 10-7,-3 10-4,1 0-9,6-5-8,7-7-10,6-5-10,3-15-6,0-22-4,0-22-4,0-21-3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7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41900 48150 587,'-46'-2'6,"10"-3"12,10-3 12,9-2 12,12-5 4,16-2-6,15-3-6,17-3-5,10-1-3,6 4-3,7 3-3,6 3-2,3 3-2,0 3-1,0 3-1,0 4-1,3 1-2,6 0-5,7 0-3,6 0-3,4 0-2,4 0 2,3 0 1,3 0 2,-1 0-7,-2 0-17,-3 0-16,-3 0-18,-4 0-5,-3 0 2,-3 0 5,-2 0 4,-5 0 4,-2 0 7,-3 0 4,-3 0 7,-10 1 5,-16 4 5,-15 3 5,-15 3 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8"/>
    </inkml:context>
    <inkml:brush xml:id="br0">
      <inkml:brushProperty name="width" value="0.05006" units="cm"/>
      <inkml:brushProperty name="height" value="0.05006" units="cm"/>
      <inkml:brushProperty name="color" value="#F2395B"/>
    </inkml:brush>
  </inkml:definitions>
  <inkml:trace contextRef="#ctx0" brushRef="#br0">45600 47500 439,'-25'-44'15,"0"13"12,0 12 11,0 13 13,-2 12 0,-3 13-8,-3 12-9,-2 13-9,-6 7-7,-6 4-5,-6 3-5,-6 3-5,-6 1-3,-2 1-2,-3-1-1,-3 1-3,1-3-1,6-2 1,7-3-1,6-3 0,6-6-1,6-5 0,7-7-2,6-5 0,13-11-4,23-11-5,22-14-7,22-11-5,12-11 0,3-5 4,3-7 6,4-5 4,1-4 3,0 0 1,0 0 0,0 0 1,-5 4 2,-9 10 6,-10 10 6,-8 9 4,-8 10 10,-2 14 12,-3 11 13,-3 14 13,-6 10 2,-5 9-10,-7 10-9,-5 10-8,-4-1-8,0-9-5,0-10-3,0-8-6,0-6-2,0 1-1,0-1-1,0 1-1,4-4-3,10-6-3,10-6-5,9-6-3,7-15-3,7-21-1,6-22-1,7-22-2,4-15-1,3-5 0,3-7-2,4-5-1,1-1 2,0 6 1,0 7 2,0 6 3,-7 6 3,-11 6 6,-14 7 6,-11 6 5,-9 6 3,-3 6 3,-3 7 1,-2 6 2,-5 13 4,-2 23 3,-3 22 6,-3 22 3,-4 12-1,-3 3-6,-3 3-8,-2 4-5,-5-4-6,-2-9-1,-3-10-2,-3-8-3,-2-3-1,0 7-2,0 6-1,0 7-2,7-7-4,17-19-7,15-18-8,16-19-8,10-13 1,7-6 6,6-6 7,7-6 8,2-2 4,1 3 2,-1 3 2,1 4 2,-4 4 2,-6 6-2,-6 7 0,-6 6-1,-6 1-2,-2-3-2,-3-3-2,-3-2-3,-2-8-2,0-8-5,0-10-3,0-9-3,-2-7 1,-3-3 5,-3-3 6,-2-2 5,-3-6 4,1-6 1,-1-6 2,1-6 0,-1-6 1,1-2 2,-1-3 1,1-3 1,-1 2 3,1 10 3,-1 10 5,1 9 3,-3 9 4,-2 9 2,-3 10 3,-3 10 3,-4 19 6,-3 32 9,-3 31 10,-2 32 9,-3 16-1,1 4-9,-1 3-10,1 3-10,-3 3-7,-2 3-3,-3 3-4,-3 4-4,-1 5-2,4 10-3,3 10 0,3 9-3,-2 13-4,-6 20-7,-6 18-7,-6 20-8,-4 8-9,1 1-10,-1-1-12,1 1-9,2-9-2,7-15 8,6-15 8,7-16 8,2-27 4,1-37-2,-1-38-2,1-37-2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09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47650 48400 552,'68'-66'77,"-11"19"-14,-14 19-12,-11 19-14,-6 10-8,4 4-3,3 3-2,3 3-4,-2 4-4,-6 7-2,-6 6-4,-6 7-4,-6 4-2,-2 3-3,-3 3-2,-3 4-3,-10 2-1,-16 4-2,-15 3-1,-15 3 0,-7 1-2,3 1 1,3-1-2,4 1 0,2-7 0,4-12 1,3-13 1,3-12 1,-1-7 2,-2 1 4,-3-1 5,-3 1 4,10-3 6,26-2 7,24-3 7,26-3 7,13-4-1,4-3-7,3-3-10,3-2-7,1 0-8,1 7-5,-1 6-6,1 7-6,-3 0-3,-2-2 2,-3-3 1,-3-3 2,-2-1 1,0 4-1,0 3 1,0 3-1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0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49300 48450 511,'54'-24'145,"10"4"-32,10 3-34,9 3-33,2 1-18,-2 1-5,-3-1-4,-3 1-4,-1-1-4,4 1-5,3-1-3,3 1-3,-2 1-3,-6 3 1,-6 3 0,-6 4 1,-4 1-1,1 0-1,-1 0-1,1 0-1,-4 1 0,-6 4-2,-6 3 0,-6 3-1,-2 1-2,3 1 0,3-1-1,4 1-2,1-3-4,0-2-8,0-3-9,0-3-9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2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59000 13809 588,'10'-8'80,"4"2"-16,3 1-15,5 0-15,3 1-10,6-2-4,5 0-2,5-1-4,2-1-2,2 2 1,0 1-2,2 1 1,-2-1-5,-4-1-9,-4 0-10,-3-1-10,-4 0-6,-3 2-5,-4 2-5,-1 2-4,-5 0-2,-3-2 1,-4-2 1,-4-1 1,-4-2 4,-4 0 6,-4 0 7,-4 0 6,-4 0 5,-5-1 2,-5-2 4,-5 0 3,-2 0 1,1 1 1,1 0 1,1 2 0,1 0 1,1-2 2,1 0 1,1-1 2,2 0 1,3 0 1,3 2 2,3 1 1,2 0 2,0 2 3,2 1 4,1 0 3,0 4 7,2 6 8,1 6 10,0 6 9,2 4 0,0 2-8,2 4-9,0 3-7,1 2-6,0 1-3,0 1-3,0 1-3,0-1-6,0-2-9,0-2-10,0-1-8,0-4-8,0-1-6,0-4-8,0-3-6,1-4-4,2-5-1,2-4-1,2-6 0,0-3 3,0-1 8,-2-3 8,0-2 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1"/>
    </inkml:context>
    <inkml:brush xml:id="br0">
      <inkml:brushProperty name="width" value="0.04339" units="cm"/>
      <inkml:brushProperty name="height" value="0.04339" units="cm"/>
      <inkml:brushProperty name="color" value="#F2395B"/>
    </inkml:brush>
  </inkml:definitions>
  <inkml:trace contextRef="#ctx0" brushRef="#br0">51350 47750 507,'4'-43'77,"10"17"-6,10 15-6,9 16-7,9 7-8,9 1-8,10-1-8,10 1-9,-1 1-5,-9 3-4,-10 3-3,-8 4-3,-4 2-3,3 4-4,3 3-1,4 3-4,1 1-3,0 1-3,0-1-3,0 1-4,-7-1-1,-11 1-1,-14-1-1,-11 1 0,-17 4 1,-18 9 2,-19 10 4,-18 10 3,-15 4-1,-9 0-4,-10 0-4,-8 0-3,-6 1-5,1 4-2,-1 3-3,1 3-3,8-5-2,20-12 2,18-13 1,20-12 0,11-10 3,7-6 3,6-6 3,7-6 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1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53550 47650 521,'0'71'166,"0"-5"-41,0-7-40,0-5-41,-4 2-23,-5 13-4,-7 12-6,-5 13-4,-1 2-5,6-5-4,7-7-6,6-5-5,1-6-3,-3-3 2,-3-3 1,-2-2 1,-3-17-11,1-28-22,-1-28-23,1-27-21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2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53650 47350 534,'26'-25'0,"4"0"0,3 0 0,3 0 0,3 3 5,3 6 11,3 7 11,4 6 10,-1 4 4,-3 4-3,-3 3-2,-2 3-3,-6 6-4,-6 9-3,-6 10-4,-6 10-3,-6 4-5,-2 0-4,-3 0-5,-3 0-4,-10 0-4,-16 0-3,-15 0-2,-15 0-3,-9 0-3,1 0-1,-1 0-2,1 0-2,1-5 0,3-9 2,3-10 3,4-8 2,15-6 4,28 1 7,28-1 6,29 1 6,16-3 2,7-2-2,6-3-3,7-3-1,-1-1-3,-6 4-1,-6 3-1,-6 3-1,-7 3 0,-6 3 2,-6 3 2,-6 4 2,-7 1 2,-6 0 1,-6 0 2,-6 0 0,-7 1 2,-6 4 0,-6 3 1,-6 3 0,-7 3 0,-6 3-1,-6 3-1,-6 4-1,-9 1-2,-8 0-3,-10 0-2,-9 0-3,-9 3-1,-5 6 0,-7 7 2,-5 6 2,-3-2-5,4-9-6,3-10-7,3-8-8,10-15-13,20-19-20,18-18-18,20-19-19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3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55100 47200 540,'0'-30'116,"0"41"-21,0 40-22,0 42-20,0 13-15,0-12-8,0-13-7,0-12-8,-4-2-6,-5 9-4,-7 10-2,-5 10-5,-4 0-4,0-5-5,0-7-6,0-5-6,1-9-3,4-9-5,3-10-3,3-8-3,1-14-4,1-15-4,-1-15-3,1-16-4,2-12 3,7-5 8,6-7 8,7-5 9,4-4 6,3 0 4,3 0 2,4 0 4,-1 4 4,-3 10 4,-3 10 4,-2 9 5,-1 4 3,3 1 5,3-1 3,4 1 5,5-3 3,10-2 4,10-3 4,9-3 3,4 1 0,1 6-5,-1 7-5,1 6-4,-3 1-4,-2-3-3,-3-3-4,-3-2-2,-4-1-5,-3 3-4,-3 3-5,-2 4-5,-5-1-11,-2-3-17,-3-3-17,-3-2-17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3"/>
    </inkml:context>
    <inkml:brush xml:id="br0">
      <inkml:brushProperty name="width" value="0.05228" units="cm"/>
      <inkml:brushProperty name="height" value="0.05228" units="cm"/>
      <inkml:brushProperty name="color" value="#F2395B"/>
    </inkml:brush>
  </inkml:definitions>
  <inkml:trace contextRef="#ctx0" brushRef="#br0">56350 46550 420,'0'-91'7,"0"19"12,0 19 12,0 19 13,0 16 5,0 17-2,0 15-3,0 16-2,0 13-4,0 14-2,0 11-3,0 14-3,-4 10-3,-5 9-4,-7 10-4,-5 10-3,-6 7-3,-3 6 1,-3 7-2,-2 6 0,-1-2-2,3-9-3,3-10-2,4-8-4,1-9-2,0-6-3,0-6-4,0-6-4,1-9-8,4-8-13,3-10-15,3-9-14,1 7-3,1 26 9,-1 24 8,1 26 9,-3 4 6,-2-16 4,-3-15 4,-3-15 3,-2-15 3,0-12 0,0-13 0,0-12 0,1-10 1,4-6 1,3-6 2,3-6 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4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56800 47950 522,'26'-25'5,"4"0"7,3 0 10,3 0 7,3 3 5,3 6-1,3 7-1,4 6 0,-3 9-4,-5 13-8,-7 12-7,-5 13-8,-11 6-6,-11 0-2,-14 0-3,-11 0-4,-11 0-1,-5 0 0,-7 0 0,-5 0-1,-3-4 1,4-5 0,3-7 2,3-5 0,14-4 4,25 0 6,25 0 6,25 0 7,12-2 2,1-3-3,-1-3-2,1-2-3,-3-3 0,-2 1-1,-3-1 0,-3 1 1,-6 4 0,-5 9 3,-7 10 1,-5 10 2,-8 4 1,-5 0 0,-7 0-1,-5 0 0,-6 3 0,-3 6 1,-3 7-1,-2 6 0,-9 3 1,-12 0-1,-13 0-1,-12 0 0,-10 0-6,-6 0-11,-6 0-11,-6 0-12,-9-2-4,-8-3 2,-10-3 3,-9-2 3,5-9-7,23-12-14,22-13-15,22-12-14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7"/>
    </inkml:context>
    <inkml:brush xml:id="br0">
      <inkml:brushProperty name="width" value="0.05116" units="cm"/>
      <inkml:brushProperty name="height" value="0.05116" units="cm"/>
    </inkml:brush>
  </inkml:definitions>
  <inkml:trace contextRef="#ctx0" brushRef="#br0">47950 46850 430,'-36'-52'48,"28"-3"-6,28-3-5,29-2-6,8 2-5,-8 9-3,-10 10-5,-9 10-3,-4 2-3,4-3 0,3-3 0,3-2-1,4-6 0,7-6 0,6-6 0,7-6 0,4-4 0,3 1 1,3-1 1,4 1 1,2-1 0,4 1 0,3-1-1,3 1 0,-1 2-3,-2 7-4,-3 6-4,-3 7-4,-1 4-3,4 3 0,3 3 1,3 4 0,-1 2 0,-2 4 1,-3 3 2,-3 3 2,-2 1 1,0 1 1,0-1 1,0 1 2,-2 1 1,-3 3 0,-3 3 1,-2 4-1,0 5 1,7 10 0,6 10-1,7 9 1,0 2-1,-2-2-1,-3-3 0,-3-3 0,-4-1-1,-3 4-1,-3 3 0,-2 3 0,-3 3-1,1 3 0,-1 3-1,1 4 1,-3 2 0,-2 4-1,-3 3 1,-3 3 0,-2-2-1,0-6 0,0-6-2,0-6 0,-2-4-1,-3 1-1,-3-1-2,-2 1 0,0 1-2,7 3-2,6 3-1,7 4-3,-1-1-3,-6-3-5,-6-3-6,-6-2-5,-10 0-7,-12 7-7,-13 6-8,-12 7-7,-7-3-2,1-8 6,-1-10 6,1-9 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18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52800 45450 537,'-18'-18'50,"17"17"-4,15 15-3,16 16-6,5 7-2,-2 1-5,-3-1-2,-3 1-4,-2 1-3,0 3-4,0 3-3,0 4-3,0-1-2,0-3 0,0-3 0,0-2-1,0-1-1,0 3-2,0 3-2,0 4-2,0-1 0,0-3 1,0-3 0,0-2 1,-2-1 0,-3 3 0,-3 3-2,-2 4 0,-3 1 0,1 0 0,-1 0 2,1 0 0,-6-2 2,-8-3-1,-10-3 1,-9-2 1,-10-1-1,-9 3-2,-10 3 0,-8 4-3,-20 4-3,-28 6-8,-28 7-8,-27 6-8,-6-1-7,19-5-6,19-7-7,19-5-6,12-4-3,6 0 3,7 0 1,6 0 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0"/>
    </inkml:context>
    <inkml:brush xml:id="br0">
      <inkml:brushProperty name="width" value="0.03684" units="cm"/>
      <inkml:brushProperty name="height" value="0.03684" units="cm"/>
    </inkml:brush>
  </inkml:definitions>
  <inkml:trace contextRef="#ctx0" brushRef="#br0">42100 46250 597,'-49'-2'2,"4"-3"6,3-3 4,3-2 6,6-5 1,9-2-1,10-3-1,10-3-2,8-4-1,10-3 0,10-3 0,9-2-1,4-3 1,1 1-1,-1-1 0,1 1 0,1-3 0,3-2-1,3-3 0,4-3-1,2-2 0,4 0 1,3 0-1,3 0 0,4-2 0,7-3 0,6-3-2,7-2 1,0 2-2,-2 9-1,-3 10-1,-3 10-1,-1 5-1,4 4-1,3 3-2,3 3 0,-1 3-1,-2 3 0,-3 3 0,-3 4 1,-1 1 0,4 0-2,3 0 1,3 0-2,1 0 0,1 0 2,-1 0 0,1 0 1,-3 0 1,-2 0 0,-3 0 0,-3 0 0,-2 1 0,0 4 0,0 3 0,0 3 1,-4 3-2,-5 3-1,-7 3-3,-5 4-2,-4-1-3,0-3-2,0-3-1,0-2-3,-4 0-6,-5 7-10,-7 6-9,-5 7-10,-4-1-4,0-6 1,0-6 2,0-6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1"/>
    </inkml:context>
    <inkml:brush xml:id="br0">
      <inkml:brushProperty name="width" value="0.04241" units="cm"/>
      <inkml:brushProperty name="height" value="0.04241" units="cm"/>
    </inkml:brush>
  </inkml:definitions>
  <inkml:trace contextRef="#ctx0" brushRef="#br0">45350 44500 518,'-22'-47'3,"6"6"5,7 7 4,6 6 6,6 7 4,6 10 2,7 10 2,6 9 3,4 7 0,4 7-3,3 6-1,3 7-3,-1 4-2,-2 3-1,-3 3-2,-3 4-1,-1-1-2,4-3 0,3-3-1,3-2-1,1-3-1,1 1-1,-1-1-2,1 1 0,-1 1-2,1 3 0,-1 3 0,1 4-1,-1 1 0,1 0 0,-1 0 1,1 0-1,-3 0 1,-2 0 0,-3 0 0,-3 0-1,-2-2-1,0-3-1,0-3-2,0-2-1,-4-1-1,-5 3-1,-7 3 0,-5 4-1,-9-3 0,-9-5 2,-10-7 2,-8-5 2,-6-8 0,1-5-1,-1-7-2,1-5-2,-7 0-2,-12 10-3,-13 10-3,-12 9-3,-13 10-6,-12 14-7,-13 11-9,-12 14-7,4-1-3,22-12 3,22-13 3,23-12 2,11-7 1,4 1-2,3-1-2,3 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47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78624 27074 539,'14'-11'17,"-2"10"9,-4 10 9,-3 10 10,-3 5-2,-4 4-11,-3 3-11,-5 3-11,-3-1-10,0-4-6,-1-3-6,-1-5-6,1-3-3,2-3 1,4-2 0,3-4 1,2-3 2,0-4 1,1-4 1,2-4 1,3-4 2,6-6 1,5-4 1,7-4 0,3-3 2,-1 3 2,0 1 2,1 3 1,-2 2 2,-3 5 3,-3 3 2,-3 4 3,-3 3 1,-2 4 0,-4 2 1,-2 4 0,-5 4 0,-6 7-1,-6 7-2,-5 7-2,-4 2-1,-1 0-2,-1-1-2,-1-1-3,1-3-2,1-2-3,3-3-4,1-3-4,2-3 0,1-3-1,1-2 1,1-4 0,0-1 2,1 0 1,-1 0 3,0-1 1,2 0 2,1-2 2,2-2 2,3-2 1,0-1 6,0 0 9,0 0 9,0 0 9,2 2 10,2 4 12,4 3 10,3 5 12,0 1-2,-1-1-14,0-1-14,-2 0-14,0 1-8,0 7-4,0 5-2,0 7-4,0 0-2,0-4-4,0-3-2,0-5-3,0-2-3,-2-1-1,0-1-1,-1 0-2,0-7-9,3-11-16,4-10-18,2-11-15,2-6-5,2-1 12,0 0 9,1-2 11,2 1 8,0 3 6,1 3 5,1 3 7,0 3 5,-1 1 5,-1 2 5,0 3 5,-2 0 5,1 2 4,0 1 6,0 1 4,-1 1 2,-1 2-2,-1 2-1,0 2-1,-3 4 0,-2 6 2,-4 5 2,-2 7 1,-3 2-1,-2-1-6,-2-1-6,-2-1-6,0-1-4,1-1-4,0-1-5,2-1-3,0-1-3,1-3-2,-1-1-2,0-2-3,3-3-7,8-6-15,6-5-15,7-4-14,2-2 0,-4 1 12,-5 0 14,-3 2 12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2"/>
    </inkml:context>
    <inkml:brush xml:id="br0">
      <inkml:brushProperty name="width" value="0.03588" units="cm"/>
      <inkml:brushProperty name="height" value="0.03588" units="cm"/>
      <inkml:brushProperty name="color" value="#00BFF3"/>
    </inkml:brush>
  </inkml:definitions>
  <inkml:trace contextRef="#ctx0" brushRef="#br0">59254 13515 613,'7'-14'0,"0"1"0,-2 2 0,0 2 0,-2 1 2,1 1 7,0-1 6,0 0 5,0 2 7,0 6 7,0 4 7,0 6 8,-1 4-1,-2 7-10,-2 5-9,-2 7-10,-3 3-5,-2 2-2,-3 2-1,-3 2-1,-3 0-8,0-2-15,-1-1-14,-1-3-15,0-3-8,1-3-1,1-5 1,1-3-1,1-5 3,0-1 5,2-4 6,1-3 6,1-3 6,0-4 5,2-4 5,1-4 7,1-2 3,2 1 2,2-1 3,2 0 2,1 1 14,-2 4 24,0 3 26,-2 2 23,-1 4 5,-3 6-19,-4 4-19,-2 5-17,-1 2-15,-1-1-7,0-1-9,1-1-9,-1 0-4,0 1 2,1 1 1,-1 1 1,1-1-1,2-3-6,3-3-5,1-2-6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5"/>
    </inkml:context>
    <inkml:brush xml:id="br0">
      <inkml:brushProperty name="width" value="0.02478" units="cm"/>
      <inkml:brushProperty name="height" value="0.02478" units="cm"/>
    </inkml:brush>
  </inkml:definitions>
  <inkml:trace contextRef="#ctx0" brushRef="#br0">43400 46450 887,'-2'-71'0,"-3"10"-3,-3 10-1,-2 9-1,-1 18 4,3 29 8,3 28 11,4 28 8,1 17 2,0 6-7,0 7-6,0 6-7,0 4-5,0 4-7,0 3-6,0 3-5,-2-1-3,-3-2 0,-3-3 0,-2-3-1,-3-2 1,1 0 0,-1 0-1,1 0 1,1-2 1,3-3 1,3-3 1,4-2 1,-1-6 1,-3-6 2,-3-6 2,-2-6 1,-1-7 2,3-6 1,3-6 2,4-6 1,1-6 2,0-2 2,0-3 1,0-3 1,0-2 2,0 0 2,0 0 1,0 0 2,0 1 2,0 4 3,0 3 3,0 3 3,0 3 1,0 3-1,0 3 0,0 4-1,0 1-2,0 0-4,0 0-3,0 0-4,0-2-3,0-3-1,0-3-1,0-2-2,0 0-3,0 7-2,0 6-5,0 7-3,0 5-3,0 7-3,0 6-4,0 7-2,0 0-1,0-2 0,0-3 1,0-3 0,0-2 2,0 0 3,0 0 4,0 0 3,0-4 3,0-5 4,0-7 1,0-5 4,0-8 1,0-5 2,0-7 2,0-5 1,0-4 2,0 0 5,0 0 3,0 0 5,0 3 1,0 6 0,0 7-1,0 6 0,-2 1-2,-3-3 0,-3-3-1,-2-2-1,-1-3-2,3 1-3,3-1-4,4 1-3,1-1-4,0 1-5,0-1-5,0 1-5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6"/>
    </inkml:context>
    <inkml:brush xml:id="br0">
      <inkml:brushProperty name="width" value="0.03426" units="cm"/>
      <inkml:brushProperty name="height" value="0.03426" units="cm"/>
    </inkml:brush>
  </inkml:definitions>
  <inkml:trace contextRef="#ctx0" brushRef="#br0">45350 54850 642,'-15'-24'7,"23"4"15,22 3 16,22 3 14,16-1 2,14-2-9,11-3-11,14-3-9,5-6-6,1-5-1,-1-7-1,1-5 0,-6-1-8,-8 6-12,-10 7-13,-9 6-14,-12 6-4,-11 6 1,-14 7 2,-11 6 2,-12-1-1,-9-5-5,-10-7-3,-8-5-6,-12-6 2,-12-3 6,-13-3 7,-12-2 6,-4-5 6,7-2 5,6-3 7,7-3 5,5-2 2,7 0 1,6 0-1,7 0-1,2 4 4,1 10 7,-1 10 7,1 9 8,-1 9 5,1 9 6,-1 10 5,1 10 6,1 10-2,3 13-10,3 12-8,4 13-10,-1 26-6,-3 41-4,-3 40-4,-2 42-5,-5 16-4,-2-6-5,-3-6-5,-3-6-5,1-12-4,6-15-2,7-15-4,6-16-3,4-19 0,4-22 1,3-22 1,3-21 2,1-17 2,1-8 2,-1-10 3,1-9 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7"/>
    </inkml:context>
    <inkml:brush xml:id="br0">
      <inkml:brushProperty name="width" value="0.03189" units="cm"/>
      <inkml:brushProperty name="height" value="0.03189" units="cm"/>
    </inkml:brush>
  </inkml:definitions>
  <inkml:trace contextRef="#ctx0" brushRef="#br0">46550 54800 689,'-94'78'63,"13"6"-18,12 7-20,13 6-19,2 4-9,-5 4 0,-7 3 0,-5 3 0,-1-5 1,6-12 2,7-13 2,6-12 2,3-10 2,0-6 2,0-6 3,0-6 1,4-6-2,10-2-9,10-3-9,9-3-8,12-10-4,16-16 1,15-15 0,17-15 2,16-18 0,19-19 1,19-18 2,19-19 0,7-8 1,-3 3-1,-3 3-1,-2 4 0,-3 5 4,1 10 6,-1 10 8,1 9 7,-3 7 4,-2 7 0,-3 6 1,-3 7 1,-7 5-1,-9 7-2,-10 6-2,-8 7-2,-9 13 1,-6 22 1,-6 22 3,-6 23 1,-7 14 2,-6 10 1,-6 10 0,-6 9 0,-7 4 1,-6 1-2,-6-1 0,-6 1-1,-6-6-2,-2-8-2,-3-10-2,-3-9-2,-4-9-2,-3-5-2,-3-7-4,-2-5-1,-6-8-2,-6-5-1,-6-7 1,-6-5-1,-2-9-2,3-9-3,3-10-4,4-8-4,4-17-3,6-21-3,7-22-2,6-22-4,7-13 0,10-3 2,10-3 1,9-2 1,6 0 3,3 7 2,3 6 3,4 7 3,1 8 5,0 14 8,0 11 8,0 14 8,-5 21 7,-9 31 6,-10 32 7,-8 31 6,-15 20-1,-19 9-6,-18 10-7,-19 10-7,-10-1-7,1-9-7,-1-10-6,1-8-7,4-12-5,9-12-3,10-13-3,10-12-3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7"/>
    </inkml:context>
    <inkml:brush xml:id="br0">
      <inkml:brushProperty name="width" value="0.02828" units="cm"/>
      <inkml:brushProperty name="height" value="0.02828" units="cm"/>
    </inkml:brush>
  </inkml:definitions>
  <inkml:trace contextRef="#ctx0" brushRef="#br0">46800 56150 777,'118'-21'12,"-11"10"2,-14 10 1,-11 9 2,-7 6 1,0 3 1,0 3 0,0 4 0,1 2 1,4 4-1,3 3 0,3 3 1,-5-2-9,-12-6-13,-13-6-14,-12-6-14,-9-6-10,-2-2-5,-3-3-5,-3-3-5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7"/>
    </inkml:context>
    <inkml:brush xml:id="br0">
      <inkml:brushProperty name="width" value="0.02578" units="cm"/>
      <inkml:brushProperty name="height" value="0.02578" units="cm"/>
    </inkml:brush>
  </inkml:definitions>
  <inkml:trace contextRef="#ctx0" brushRef="#br0">48850 55100 853,'-44'28'46,"13"6"-11,12 7-13,13 6-12,6 6-6,0 6 2,0 7 2,0 6 1,1-1-2,4-5-8,3-7-6,3-5-8,-1-8-3,-2-5 0,-3-7 0,-3-5-1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8"/>
    </inkml:context>
    <inkml:brush xml:id="br0">
      <inkml:brushProperty name="width" value="0.03843" units="cm"/>
      <inkml:brushProperty name="height" value="0.03843" units="cm"/>
    </inkml:brush>
  </inkml:definitions>
  <inkml:trace contextRef="#ctx0" brushRef="#br0">49150 53850 572,'0'196'126,"0"-5"-30,0-7-31,0-5-30,0 5-17,0 19-2,0 19-3,0 19-2,0 18-2,0 19 2,0 19-1,0 19 2,0 9-6,0 0-12,0 0-10,0 0-12,1-16-8,4-31-8,3-31-7,3-31-8,1-37 0,1-40 5,-1-40 6,1-41 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28"/>
    </inkml:context>
    <inkml:brush xml:id="br0">
      <inkml:brushProperty name="width" value="0.04012" units="cm"/>
      <inkml:brushProperty name="height" value="0.04012" units="cm"/>
    </inkml:brush>
  </inkml:definitions>
  <inkml:trace contextRef="#ctx0" brushRef="#br0">48750 55600 548,'3'-133'42,"6"34"-4,7 35-6,6 35-5,6 19-5,6 7-1,7 6-4,6 7-2,4 5-3,4 7-3,3 6-2,3 7-3,-1-1-1,-2-6 2,-3-6 2,-3-6 2,-1-6-1,4-2-1,3-3-2,3-3-1,1-10-7,1-16-14,-1-15-12,1-15-12,-4-11-7,-6-2 3,-6-3 2,-6-3 3,-6-1 4,-2 4 8,-3 3 8,-3 3 7,-9 7 12,-11 14 15,-14 11 14,-11 14 14,-9 11 6,-3 14-2,-3 11-4,-2 14-3,-1 3-3,3-2-4,3-3-3,4-3-5,4-1-3,6 4-3,7 3-3,6 3-4,1 1-2,-3 1-3,-3-1-3,-2 1-2,0 1-3,7 3-3,6 3-3,7 4-3,5 1-2,7 0-3,6 0 0,7 0-3,2-4 0,1-5 0,-1-7 1,1-5 0,-3-8 0,-2-5 1,-3-7 0,-3-5 1,-2-6 0,0-3 3,0-3 3,0-2 2,-4-5 5,-5-2 7,-7-3 7,-5-3 7,-9 5 3,-9 17 1,-10 15-1,-8 16 0,-8 9-2,-2 3-2,-3 3-4,-3 4-2,-6 1-3,-5 0 0,-7 0 0,-5 0-2,-1-2 1,6-3 0,7-3 1,6-2 1,4-5 2,4-2 2,3-3 3,3-3 3,14-6-1,25-5-5,25-7-5,25-5-5,14-6-4,3-3 0,3-3-2,4-2 0,1-1-4,0 3-2,0 3-5,0 4-2,0 1-5,0 0-3,0 0-4,0 0-4,-2 0-3,-3 0-3,-3 0-4,-2 0-2,-8 0 0,-8 0 2,-10 0 3,-9 0 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37"/>
    </inkml:context>
    <inkml:brush xml:id="br0">
      <inkml:brushProperty name="width" value="0.05017" units="cm"/>
      <inkml:brushProperty name="height" value="0.05017" units="cm"/>
    </inkml:brush>
  </inkml:definitions>
  <inkml:trace contextRef="#ctx0" brushRef="#br0">52050 54200 438,'0'-49'4,"0"4"6,0 3 8,0 3 7,3 7 4,6 14 3,7 11 1,6 14 2,3 14 0,0 20-1,0 18-2,0 20-2,-2 11-2,-3 7-1,-3 6-3,-2 7-2,-5 7-2,-2 9-1,-3 10-2,-3 10-2,-2 2 0,0-3-2,0-3 0,0-2-1,-2-3-1,-3 1-5,-3-1-4,-2 1-3,-3 1-4,1 3-4,-1 3-3,1 4-5,-1-3-3,1-5-1,-1-7-1,1-5-2,-3-12-1,-2-16 1,-3-15 0,-3-15 1,-2-21-4,0-25-7,0-25-6,0-25-8,3-29 0,6-30 5,7-32 4,6-30 6,3-1 4,0 31 5,0 32 6,0 31 4,0 15 4,0 1 2,0-1 1,0 1 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37"/>
    </inkml:context>
    <inkml:brush xml:id="br0">
      <inkml:brushProperty name="width" value="0.03509" units="cm"/>
      <inkml:brushProperty name="height" value="0.03509" units="cm"/>
    </inkml:brush>
  </inkml:definitions>
  <inkml:trace contextRef="#ctx0" brushRef="#br0">52150 54050 626,'0'-71'4,"0"10"9,0 10 7,0 9 9,-4 15 5,-5 22 3,-7 22 4,-5 23 4,-8 14-3,-5 10-7,-7 10-8,-5 9-8,-3 7-5,4 7-5,3 6-5,3 7-4,1-1-5,1-6-7,-1-6-6,1-6-7,2-10-1,7-12 1,6-13 2,7-12 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38"/>
    </inkml:context>
    <inkml:brush xml:id="br0">
      <inkml:brushProperty name="width" value="0.03721" units="cm"/>
      <inkml:brushProperty name="height" value="0.03721" units="cm"/>
    </inkml:brush>
  </inkml:definitions>
  <inkml:trace contextRef="#ctx0" brushRef="#br0">52000 53900 591,'48'-24'18,"-3"4"4,-3 3 3,-2 3 4,-1 4 2,3 7 0,3 6 0,4 7 1,2 7-2,4 9-2,3 10-3,3 10-3,-2 5-1,-6 4-3,-6 3-1,-6 3-2,-7 1-4,-6 1-9,-6-1-7,-6 1-9,-6-3-5,-2-2-4,-3-3-4,-3-3-4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4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59413 14944 502,'50'-21'-10,"-9"5"0,-8 4 1,-8 6 0,-3 1 4,6 0 8,6-1 6,7-1 8,1 0 3,-2 2-1,-2 2-1,-1 2-1,-4 2-4,-4 2-4,-3 2-6,-5 2-5,-3 1-1,-3 3 2,-2 2 2,-4 2 3,-2 0 2,-2-1 2,-3-1 1,0-1 1,-4 0 4,0 0 5,-3 0 6,-2-1 5,-1 2 1,2 0 0,1 1-2,1 1-1,-1 2-2,-1 1-2,0 3-1,-1 2-3,-1 1-2,0 4-2,1 3-4,-1 3-2,-1 1-3,0-2-1,-2 0-2,1-1-1,-2-2-2,0-1 0,0-3 1,1-1-1,-1-4-4,0-5-5,0-5-7,1-4-6,-2-5-4,0-4-2,-1-4-1,-1-4-3,-1-5-1,0-7-3,1-7-2,-1-7-2,0-3 0,1-2 3,-1-1 3,0 0 4,1 0 3,-1 5 5,0 4 3,1 4 5,-1 3 5,2 5 6,1 3 6,1 4 6,1 3 7,4 1 8,3 0 8,2 2 8,4 1 2,4 1-6,4 0-5,4 2-6,1 0-3,1 0-4,0 0-3,-1 0-3,2 1-2,3 0-2,4 2-1,2 0-1,0 1-4,-2-2-2,-1 0-5,-2-2-2,-5 3-6,-5 6-4,-6 6-5,-6 6-5,-6 2-1,-4 1 6,-5-1 4,-5 1 5,-4 0 4,-1-1 3,-3 1 3,-1-1 4,-1 1 1,2 0 0,0-1 0,1 1 0,2-1 3,3-1 4,3-1 5,3-1 3,2-1 4,2-2 0,2-3 1,3-1 0,1-1-5,2 2-11,2 0-10,2 1-12,3-2-9,6-6-8,4-6-6,5-6-8,4-5 1,3-5 8,3-5 8,3-5 8,1-1 6,-2 3 2,0 3 3,0 3 3,-3 3 2,0 3 2,-1 3 2,-1 3 3,-2 2 3,-3 2 3,-3 2 3,-2 2 4,-4 3 3,-4 6 5,-5 4 4,-2 5 4,-4 2 0,-2-1-6,-2-1-7,-2 0-5,-1-2-5,1 1-3,-1 0-3,0-1-3,0 0-3,1-1-3,-1 0-2,0-2-3,1-1-1,1-2-1,0-3 0,2-1-1,0-1-1,0-2-1,1 0 0,-1-2-2,1-2 0,2-4-1,2-4-1,2-3-1,1-5 1,0-3 0,0-5 2,0-3 1,0-1 3,0 1 3,0 3 3,0 1 4,-1 2 2,0-1 0,-2 1 2,0-1 0,0 3 2,0 3 4,2 4 5,0 5 3,1 3 8,0 4 12,0 4 11,0 4 11,0 4 1,-2 5-11,0 5-9,-1 5-10,-2 3-6,2 1-1,-1 1-3,0 1 0,0 0-4,2 0-5,0 1-5,2-1-6,-1 1-4,-2 1-6,-2 0-4,-2 2-7,0-3 0,2-5 2,3-7 2,1-5 3,1-7-4,2-6-7,0-7-8,2-8-9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40"/>
    </inkml:context>
    <inkml:brush xml:id="br0">
      <inkml:brushProperty name="width" value="0.03367" units="cm"/>
      <inkml:brushProperty name="height" value="0.03367" units="cm"/>
    </inkml:brush>
  </inkml:definitions>
  <inkml:trace contextRef="#ctx0" brushRef="#br0">55250 53950 653,'0'68'76,"0"-11"-15,0-14-15,0-11-16,0-4-8,0 6-4,0 7-2,0 6-4,-4 6-1,-5 6-2,-7 7-2,-5 6-2,-4 6 0,0 6 1,0 7 2,0 6 1,0 3-3,0 0-9,0 0-9,0 0-7,3-7-7,6-11-3,7-14-3,6-11-3,6-14-3,6-11-3,7-14-4,6-11-2,1-9 3,-3-3 7,-3-3 9,-2-2 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41"/>
    </inkml:context>
    <inkml:brush xml:id="br0">
      <inkml:brushProperty name="width" value="0.03578" units="cm"/>
      <inkml:brushProperty name="height" value="0.03578" units="cm"/>
    </inkml:brush>
  </inkml:definitions>
  <inkml:trace contextRef="#ctx0" brushRef="#br0">55350 53900 614,'29'-49'2,"10"4"4,10 3 3,9 3 4,1 10 4,-6 20 3,-6 18 3,-6 20 3,-9 13 0,-8 9-6,-10 10-6,-9 10-5,-9 7-3,-5 6 0,-7 7-1,-5 6-1,-6 1-2,-3-3-4,-3-3-4,-2-2-4,-3-9-3,1-12-3,-1-13-3,1-12-1,4-16-2,9-19 1,10-18 1,10-19 1,8-12 1,10-2 2,10-3 2,9-3 2,4 1 4,1 6 4,-1 7 5,1 6 5,-4 4 3,-6 4 1,-6 3 3,-6 3 1,-6 9 0,-2 16-1,-3 15-2,-3 17-2,-9 8 0,-11 4 3,-14 3 2,-11 3 1,-11 6 1,-5 9-3,-7 10-2,-5 10-2,-6-1-1,-3-9-2,-3-10 0,-2-8-1,-1-6-2,3 1 0,3-1-1,4 1-1,-1-1-1,-3 1 0,-3-1-1,-2 1 0,2-3 0,9-2 1,10-3 0,10-3 1,7-7-1,6-9-4,7-10-2,6-8-3,9-11-5,13-8-6,12-10-6,13-9-5,10-9-3,10-5 1,10-7 2,9-5 0,4-6 3,1-3 6,-1-3 5,1-2 4,-1-1 5,1 3 2,-1 3 2,1 4 3,1 5 4,3 10 3,3 10 3,4 9 5,1 4 3,0 1 1,0-1 4,0 1 1,3-1 1,6 1 0,7-1-1,6 1-1,-1 1 0,-5 3-1,-7 3-1,-5 4-1,-8 4-3,-5 6-4,-7 7-4,-5 6-4,-9 6-2,-9 6 1,-10 7 0,-8 6 2,-9 6 1,-6 6 2,-6 7 2,-6 6 3,-7 1 0,-6-3 0,-6-3 0,-6-2 0,-4-1 0,1 3 0,-1 3 0,1 4 0,-3-3-1,-2-5-2,-3-7-2,-3-5-1,-6-3-3,-5 4-2,-7 3-2,-5 3-2,-6 1-2,-3 1 0,-3-1-2,-2 1 0,0-6 0,7-8 1,6-10 0,7-9 1,7-13-2,9-16-5,10-15-6,10-15-6,7-18-3,6-19-2,7-18-2,6-19-3,9-12 1,13-2 3,12-3 3,13-3 2,4 4 2,-3 13 1,-3 12 2,-2 13 0,-6 10 5,-6 10 5,-6 10 6,-6 9 7,-7 10 6,-6 14 5,-6 11 8,-6 14 5,-9 10 2,-8 9-3,-10 10-2,-9 10-3,-7 5-2,-3 4-1,-3 3-2,-2 3-2,0-2-2,7-6-2,6-6-4,7-6-2,11-9-4,20-8-6,18-10-6,20-9-4,14-12-4,14-11-2,11-14 0,14-11-1,5-6 1,1 4 3,-1 3 3,1 3 4,-7 6 3,-12 9 3,-13 10 4,-12 10 2,-10 7 4,-6 6 2,-6 7 3,-6 6 3,-13 6 2,-19 6 2,-18 7 2,-19 6 2,-12 4 0,-2 4-1,-3 3 0,-3 3-2,-1-1-2,4-2-5,3-3-4,3-3-4,3-4-4,3-3 0,3-3-2,4-2-2,4-5-4,6-2-7,7-3-8,6-3-7,6-9-6,6-11-5,7-14-4,6-11-4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42"/>
    </inkml:context>
    <inkml:brush xml:id="br0">
      <inkml:brushProperty name="width" value="0.03699" units="cm"/>
      <inkml:brushProperty name="height" value="0.03699" units="cm"/>
    </inkml:brush>
  </inkml:definitions>
  <inkml:trace contextRef="#ctx0" brushRef="#br0">56850 55000 594,'1'56'108,"4"13"-23,3 12-23,3 13-21,-1 4-15,-2-3-3,-3-3-6,-3-2-3,-4 0-5,-3 7-1,-3 6-3,-2 7-2,-8 0-1,-8-2-1,-10-3 0,-9-3-1,-1-7-2,10-9-5,10-10-5,9-8-5,10-17-1,14-21 3,11-22 4,14-22 2,13-10 3,16 4 2,15 3 2,17 3 2,5 1 2,-3 1-1,-3-1-1,-2 1-1,-1 1-2,3 3-6,3 3-6,4 4-4,-4 1-4,-9 0 1,-10 0-1,-8 0 0,-15-4-4,-19-5-8,-18-7-6,-19-5-9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43"/>
    </inkml:context>
    <inkml:brush xml:id="br0">
      <inkml:brushProperty name="width" value="0.04025" units="cm"/>
      <inkml:brushProperty name="height" value="0.04025" units="cm"/>
    </inkml:brush>
  </inkml:definitions>
  <inkml:trace contextRef="#ctx0" brushRef="#br0">57050 56000 546,'-47'-27'1,"6"-3"3,7-3 2,6-2 3,17-3 4,28 1 7,28-1 8,29 1 7,15 2-1,3 7-6,3 6-8,4 7-7,1 2-4,0 1 0,0-1-1,0 1 1,-7-1-4,-11 1-8,-14-1-7,-11 1-8,-17-1-8,-18 1-7,-19-1-9,-18 1-7,-14-4 0,-5-6 10,-7-6 10,-5-6 9,-3-7 7,4-6 2,3-6 4,3-6 3,3-2 3,3 3 3,3 3 2,4 4 3,1-1 2,0-3 0,0-3 1,0-2 0,1 3 1,4 14 5,3 11 3,3 14 4,4 10 5,7 9 8,6 10 6,7 10 8,2 11-1,1 17-7,-1 15-7,1 16-8,-3 13-4,-2 14-3,-3 11-1,-3 14-2,-2 5-2,0 1-3,0-1-3,0 1-2,-2-4-3,-3-6-2,-3-6-3,-2-6-2,-5-13-3,-2-19-1,-3-18-1,-3-19-3,-2-21-7,0-21-11,0-22-12,0-22-12,1-18-1,4-11 6,3-14 9,3-11 6,1-7 7,1 0 2,-1 0 4,1 0 3,-3 4 3,-2 10 4,-3 10 3,-3 9 4,1 7 4,6 7 5,7 6 4,6 7 5,4 11 6,4 20 6,3 18 8,3 20 6,6 3-3,9-8-11,10-10-12,10-9-13,10-10-7,13-9-7,12-10-4,13-8-5,2-4-3,-5 3 1,-7 3 1,-5 4 1,-11 4 1,-11 6 2,-14 7 2,-11 6 2,-12 7 3,-9 10 2,-10 10 5,-8 9 3,-14 6 3,-15 3 6,-15 3 3,-16 4 5,-10 4 3,-3 6 0,-3 7 0,-2 6 0,-1-1-1,3-5-3,3-7-4,4-5-3,16-12-6,32-16-9,31-15-10,32-15-9,15-7-1,0 3 5,0 3 6,0 4 5,-2 4 4,-3 6 3,-3 7 2,-2 6 3,-6 6 2,-6 6 2,-6 7 2,-6 6 2,-6 3 1,-2 0 0,-3 0 1,-3 0 0,-4-4-1,-3-5-1,-3-7-1,-2-5-3,0-17-4,7-24-10,6-26-10,7-24-8,8-18-5,14-9 3,11-10 1,14-8 3,5-11 2,1-8 6,-1-10 5,1-9 4,-3-4 4,-2 4 1,-3 3 0,-3 3 2,-4 10 1,-3 20 4,-3 18 4,-2 20 3,-9 19 6,-12 22 10,-13 22 8,-12 23 10,-10 16 2,-6 13-6,-6 12-6,-6 13-7,-6 7-3,-2 4-4,-3 3-2,-3 3-3,-6 3-4,-5 3-2,-7 3-2,-5 4-4,2-6-2,13-11-4,12-14-4,13-11-3,13-17-4,17-18-4,15-19-4,16-18-4,10-12-1,7-3 4,6-3 4,7-2 3,0 0 4,-2 7 5,-3 6 4,-3 7 4,-7 8 4,-9 14 2,-10 11 4,-8 14 2,-9 8 2,-6 7 0,-6 6-1,-6 7 0,-7 4-1,-6 3 0,-6 3-1,-6 4-1,-6-1-2,-2-3-3,-3-3-2,-3-2-4,1-5-3,6-2-5,7-3-4,6-3-5,10-17-3,17-27-4,15-28-3,16-28-3,12-17-1,9-2 3,10-3 3,10-3 3,4-2 5,0 0 7,0 0 7,0 0 7,-4 6 5,-5 13 1,-7 12 1,-5 13 3,-8 9-1,-5 6-2,-7 7-2,-5 6-2,-6 7-6,-3 10-8,-3 10-9,-2 9-10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8:43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58950 55800 613,'-46'6'6,"10"13"13,10 12 11,9 13 13,6 9 3,3 6-7,3 7-5,4 6-6,2 15-5,4 26-1,3 24-1,3 26-2,-1 30-3,-2 39-1,-3 36-4,-3 39-1,-6 32-6,-5 28-5,-7 28-6,-5 29-6,-8 27-2,-5 29 1,-7 28 1,-5 28 2,0-32 1,10-90 1,10-90 2,9-91 2,4-49-10,1-6-20,-1-6-19,1-6-20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11"/>
    </inkml:context>
    <inkml:brush xml:id="br0">
      <inkml:brushProperty name="width" value="0.05279" units="cm"/>
      <inkml:brushProperty name="height" value="0.05279" units="cm"/>
      <inkml:brushProperty name="color" value="#F2395B"/>
    </inkml:brush>
  </inkml:definitions>
  <inkml:trace contextRef="#ctx0" brushRef="#br0">54150 27800 416,'-65'3'19,"23"6"17,22 7 17,22 6 19,16 1 2,14-3-13,11-3-13,14-2-13,7-5-8,3-2-2,3-3-3,4-3-4,7-4-1,13-3-1,12-3-2,13-2-1,4-3-2,-3 1-2,-3-1-2,-2 1-3,-3-1-2,1 1-1,-1-1-3,1 1-3,-4-1 0,-6 1-2,-6-1-1,-6 1-2,-7-1-1,-6 1-4,-6-1-2,-6 1-3,-7-1-3,-6 1-2,-6-1-3,-6 1-3,-15 10-5,-21 22-9,-22 22-10,-22 23-8,-8 2 1,6-16 13,7-15 12,6-15 13,4-7 6,4 3 1,3 3 2,3 4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12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54700 28600 466,'95'0'76,"-9"0"-16,-10 0-14,-8 0-16,-6 0-7,1 0-3,-1 0 0,1 0-3,-4 1-1,-6 4-1,-6 3-1,-6 3-1,-10 7-3,-12 14-6,-13 11-5,-12 14-6,-12 3-2,-8-2 0,-10-3-1,-9-3 1,-4-4 0,4-3 0,3-3-1,3-2 1,-1-5 0,-2-2 3,-3-3 1,-3-3 2,10-6 3,26-5 5,24-7 6,26-5 4,16-4 1,10 0-2,10 0-2,9 0-3,1 0-1,-6 0 0,-6 0-2,-6 0 1,-9 3-1,-8 6-1,-10 7 1,-9 6-1,-7 4 1,-3 4 0,-3 3 1,-2 3 0,-8 4 1,-8 7 1,-10 6 0,-9 7 2,-9 2-1,-5 1 1,-7-1-2,-5 1 0,-8 1-1,-5 3-1,-7 3-1,-5 4-1,-4-3-1,0-5 0,0-7-1,0-5-1,1-6-2,4-3-1,3-3-3,3-2-3,3-8 0,3-8 0,3-10 1,4-9 1,4-10-4,6-9-9,7-10-10,6-8-8,6-14-5,6-15-2,7-15-3,6-16-1,4-4-1,4 10-1,3 10 1,3 9-1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12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55700 25150 423,'0'-63'12,"0"26"24,0 24 25,0 26 24,-2 22 5,-3 23-17,-3 22-14,-2 22-17,-3 13-9,1 7-5,-1 6-4,1 7-5,-3 4-7,-2 3-9,-3 3-11,-3 4-10,-1 2-3,4 4 3,3 3 4,3 3 3,3-11-12,3-25-26,3-25-25,4-25-27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84200 22350 999,'-5'-43'-69,"-9"17"26,-10 15 24,-8 16 26,-6 15 10,1 16-6,-1 15-6,1 17-6,-4 5-4,-6-3-2,-6-3-2,-6-2-3,-4-1 0,1 3 0,-1 3 1,1 4 0,-1-3 1,1-5 1,-1-7 2,1-5 0,-1-4 1,1 0 0,-1 0 0,1 0 1,-1-2 1,1-3 1,-1-3 2,1-2 1,1-5 1,3-2 0,3-3 1,4-3 0,1-2 0,0 0-1,0 0 1,0 0-2,1 1 1,4 4-1,3 3 1,3 3-1,4-1 0,7-2 1,6-3 1,7-3 0,2-2 0,1 0 1,-1 0-1,1 0 1,-1 0-1,1 0 0,-1 0 0,1 0-1,-1 1 0,1 4-1,-1 3 1,1 3 0,-1-2-2,1-6-1,-1-6-3,1-6-2,-1-2 0,1 3 1,-1 3 1,1 4 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1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84200 22650 999,'9'-47'-2,"19"6"-7,19 7-6,19 6-5,9 4-1,0 4 5,0 3 5,0 3 5,3 3 3,6 3 0,7 3 2,6 4-1,7-1 1,10-3-2,10-3-1,9-2-1,2-3-2,-2 1-2,-3-1-3,-3 1-1,-4-3-1,-3-2 2,-3-3 1,-2-3 2,-5-1 2,-2 4 1,-3 3 1,-3 3 2,-7 1 1,-9 1 0,-10-1 0,-8 1 1,-6 1 2,1 3 5,-1 3 5,1 4 6,-3 2 0,-2 4-1,-3 3-4,-3 3-2,1-1-1,6-2 0,7-3-1,6-3 1,3-2-3,0 0-2,0 0-2,0 0-4,4 1-2,10 4-1,10 3-1,9 3-2,1 1-1,-6 1 0,-6-1-2,-6 1 0,-10-1 0,-12 1 0,-13-1 0,-12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4"/>
    </inkml:context>
    <inkml:brush xml:id="br0">
      <inkml:brushProperty name="width" value="0.03309" units="cm"/>
      <inkml:brushProperty name="height" value="0.03309" units="cm"/>
      <inkml:brushProperty name="color" value="#00BFF3"/>
    </inkml:brush>
  </inkml:definitions>
  <inkml:trace contextRef="#ctx0" brushRef="#br0">60300 14940 664,'8'-27'9,"0"11"19,0 9 18,-1 10 18,1 8 2,2 7-14,0 7-14,2 7-15,-1 5-13,1 5-15,0 2-15,0 6-13,-2-4-12,1-8-7,-2-10-8,0-7-7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1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90800 22050 999,'93'-24'-54,"-11"4"16,-14 3 15,-11 3 15,-7 3 9,0 3 2,0 3 2,0 4 2,1 1 2,4 0-1,3 0 1,3 0 0,1 0-2,1 0-3,-1 0-3,1 0-4,2 0-2,7 0 0,6 0-2,7 0-1,-1 0 1,-6 0-1,-6 0 0,-6 0 1,-6 0-1,-2 0 1,-3 0 0,-3 0-1,-2 0 2,0 0 0,0 0 2,0 0 0,3 0 1,6 0 1,7 0 0,6 0 1,1 0 1,-3 0-1,-3 0 1,-2 0 0,-6 0 1,-6 0 0,-6 0 1,-6 0 1,-6 0 0,-2 0 0,-3 0-1,-3 0 0,-2 0 0,0 0-1,0 0 1,0 0-1,1 0-1,4 0 1,3 0 0,3 0 1,-2 1-1,-6 4-1,-6 3-1,-6 3-1,-2-1-3,3-2-3,3-3-3,4-3-4,-1-1 0,-3 4 3,-3 3 3,-2 3 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18"/>
    </inkml:context>
    <inkml:brush xml:id="br0">
      <inkml:brushProperty name="width" value="0.02214" units="cm"/>
      <inkml:brushProperty name="height" value="0.02214" units="cm"/>
      <inkml:brushProperty name="color" value="#F2395B"/>
    </inkml:brush>
  </inkml:definitions>
  <inkml:trace contextRef="#ctx0" brushRef="#br0">94250 22050 993,'-25'21'-42,"0"-5"20,0-7 21,0-5 20,0-3 6,0 4-8,0 3-8,0 3-8,1 3-4,4 3-1,3 3 0,3 4-2,-1 1 0,-2 0-2,-3 0-1,-3 0-1,-4 1 0,-3 4 2,-3 3 3,-2 3 1,-5 3 1,-2 3 1,-3 3-1,-3 4 0,-6 4 0,-5 6 0,-7 7-1,-5 6 0,-6 1 0,-3-3 0,-3-3 0,-2-2 1,-1-3 0,3 1 0,3-1 1,4 1 0,2-3 0,4-2 0,3-3-1,3-3 0,1-1 0,1 4 2,-1 3 1,1 3 1,-1 3 1,1 3-1,-1 3 0,1 4-1,1 1 0,3 0-2,3 0 0,4 0 0,2-2-2,4-3 0,3-3-2,3-2-1,4-9 0,7-12-1,6-13 1,7-12 0,2-7-1,1 1 0,-1-1 1,1 1-1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81450 24900 999,'3'-44'-39,"6"13"12,7 12 13,6 13 12,7 6 8,10 0 3,10 0 2,9 0 3,10 1-1,14 4-2,11 3-3,14 3-2,7 3-4,3 3-4,3 3-3,4 4-3,-3-3-3,-5-5-2,-7-7 0,-5-5-2,2-4 0,13 0 1,12 0 2,13 0 1,4-7 1,-3-11 3,-3-14 2,-2-11 2,-3-4 2,1 6 0,-1 7 0,1 6 1,-1 6 1,1 6 0,-1 7 1,1 6 1,-4 3 1,-6 0-2,-6 0 0,-6 0-1,-2-2-1,3-3 1,3-3 0,4-2 0,2-3-1,4 1-1,3-1-1,3 1-2,-4 1 1,-8 3 0,-10 3 2,-9 4 0,-7 2 1,-3 4 1,-3 3-1,-2 3 0,-5 4 0,-2 7 0,-3 6 0,-3 7 0,-2 0 0,0-2-1,0-3 0,0-3-1,1-2 1,4 0-1,3 0-1,3 0 1,3-4-2,3-5-1,3-7 0,4-5-2,2-9 0,4-9 0,3-10 0,3-8 1,-2-3 0,-6 7 0,-6 6 1,-6 7 1,-7 2 2,-6 1 2,-6-1 2,-6 1 2,-4 1 2,1 3 1,-1 3 0,1 4 1,-3 1 0,-2 0-1,-3 0-1,-3 0-1,-4 0-1,-3 0 1,-3 0-1,-2 0 0,-3 0 0,1 0 1,-1 0 0,1 0 0,-1 0 0,1 0 0,-1 0 0,1 0-1,1 0 0,3 0 0,3 0 1,4 0-1,-1 1 1,-3 4-1,-3 3-1,-2 3 0,-1-1 0,3-2-1,3-3-1,4-3-1,-1-2-1,-3 0 0,-3 0-1,-2 0-1,-3 0 1,1 0-1,-1 0 2,1 0 0,-1 0 0,1 0 1,-1 0-1,1 0 1,-3 0-2,-2 0-2,-3 0-4,-3 0-3,-4 1-2,-3 4-1,-3 3 0,-2 3-2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86300 20250 999,'0'-36'-7,"0"28"2,0 28 3,0 29 1,1 15 3,4 3-1,3 3 2,3 4 0,1 5-1,1 10-3,-1 10-3,1 9-3,-3 7-3,-2 7-1,-3 6-1,-3 7-3,-1 4 1,4 3 1,3 3 0,3 4 2,1-4 1,1-9 2,-1-10 2,1-8 2,-3-6 1,-2 1-1,-3-1-1,-3 1 0,-2-1 1,0 1 2,0-1 2,0 1 3,0-1 0,0 1-2,0-1 0,0 1 0,-2 1-2,-3 3 1,-3 3 0,-2 4 1,-3-1-1,1-3 1,-1-3-2,1-2 1,-1-5 0,1-2 0,-1-3 0,1-3 1,-1-6 0,1-5 1,-1-7 1,1-5 0,-1-1-1,1 6 0,-1 7-2,1 6-1,1 1-1,3-3 1,3-3 1,4-2-1,-1-1 1,-3 3 0,-3 3 0,-2 4 1,-1 2-1,3 4 0,3 3-1,4 3-1,-1 6 1,-3 9 0,-3 10 0,-2 10 1,-3 2 1,1-3 1,-1-3 1,1-2 0,1-8 0,3-8-3,3-10-2,4-9-4,1-9-1,0-5 1,0-7 1,0-5 0,-2-6 1,-3-3 1,-3-3 1,-2-2 0,-3-1 0,1 3 1,-1 3 0,1 4-1,-1 2 1,1 4 0,-1 3 2,1 3 0,-1 3 0,1 3 1,-1 3-1,1 4 1,-1-1-2,1-3-2,-1-3-1,1-2-2,1-8 0,3-8 0,3-10 2,4-9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86600 19550 999,'0'-91'-59,"0"19"17,0 19 18,0 19 17,6 4 11,13-9 4,12-10 5,13-8 4,9-9 2,6-6-3,7-6-2,6-6-3,6-2-2,6 3-3,7 3-2,6 4-2,4-1-1,4-3 0,3-3 1,3-2 0,-2-1-2,-6 3-2,-6 3-3,-6 4-4,-13 8 0,-19 17 0,-18 15 1,-19 16 1,-8 5 1,3-2 1,3-3 0,4-3 2,1-4 0,0-3-1,0-3 1,0-2 0,-2-1 0,-3 3 0,-3 3 1,-2 4 0,-3 1 1,1 0 0,-1 0 0,1 0 1,-1 1 0,1 4 0,-1 3 0,1 3 0,1 3 0,3 3-2,3 3-1,4 4-1,1 2-3,0 4-4,0 3-4,0 3-4,-2 1-1,-3 1 3,-3-1 4,-2 1 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2"/>
    </inkml:context>
    <inkml:brush xml:id="br0">
      <inkml:brushProperty name="width" value="0.02359" units="cm"/>
      <inkml:brushProperty name="height" value="0.02359" units="cm"/>
      <inkml:brushProperty name="color" value="#F2395B"/>
    </inkml:brush>
  </inkml:definitions>
  <inkml:trace contextRef="#ctx0" brushRef="#br0">89050 17450 932,'0'93'-45,"0"-11"11,0-14 12,0-11 11,1-6 6,4 4 1,3 3 1,3 3 0,1 3 1,1 3 1,-1 3-1,1 4 1,-1 2 1,1 4 0,-1 3 0,1 3 1,-1 1 0,1 1-1,-1-1 1,1 1-1,-1-1-1,1 1 0,-1-1-1,1 1-1,-1-3 0,1-2 1,-1-3 0,1-3 1,-3-2 0,-2 0 0,-3 0-1,-3 0 1,-2 1 0,0 4 0,0 3 1,0 3 0,0-1 0,0-2 1,0-3-1,0-3 1,0-2-1,0 0 1,0 0-1,0 0 1,0-2-1,0-3-2,0-3 0,0-2-2,-2-3 0,-3 1 0,-3-1 0,-2 1 0,-1-1-1,3 1 1,3-1 0,4 1-1,1-1 1,0 1 1,0-1 1,0 1 1,-2-3 0,-3-2 1,-3-3 1,-2-3 0,-1-2 2,3 0 3,3 0 3,4 0 3,1 0 3,0 0 1,0 0 2,0 0 1,0-2 1,0-3-1,0-3-2,0-2 0,0-3-1,0 1 0,0-1-2,0 1 0,0 1-2,0 3-2,0 3-3,0 4-3,0 1-1,0 0-4,0 0-1,0 0-2,0 1-3,0 4-4,0 3-5,0 3-2,0 1-3,0 1 2,0-1 1,0 1 1,0-1 0,0 1 1,0-1 0,0 1 1,-2 1 0,-3 3 1,-3 3 0,-2 4 1,-3-3 1,1-5 3,-1-7 3,1-5 1,-1-6 3,1-3 0,-1-3 0,1-2 2,1-3-1,3 1 1,3-1-1,4 1 1,-1-1 2,-3 1 2,-3-1 3,-2 1 3,-3-1 2,1 1 0,-1-1 1,1 1 1,1 1-2,3 3-2,3 3-3,4 4-2,1 1-1,0 0-2,0 0-1,0 0 0,0-2 0,0-3 0,0-3 0,0-2 1,0-1-1,0 3-1,0 3-1,0 4-3,0 1 1,0 0 0,0 0 1,0 0 1,0-2-1,0-3 1,0-3-2,0-2 0,0-3 0,0 1 1,0-1 1,0 1 0,-2-1 1,-3 1 2,-3-1 0,-2 1 2,-1-1 0,3 1 1,3-1-1,4 1 0,1-3 0,0-2-1,0-3 0,0-3 0,0-1 1,0 4 2,0 3 4,0 3 2,0 1 1,0 1-2,0-1 0,0 1-3,0-3-1,0-2-4,0-3-4,0-3-2,1-2-7,4 0-9,3 0-8,3 0-8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3"/>
    </inkml:context>
    <inkml:brush xml:id="br0">
      <inkml:brushProperty name="width" value="0.02236" units="cm"/>
      <inkml:brushProperty name="height" value="0.02236" units="cm"/>
      <inkml:brushProperty name="color" value="#F2395B"/>
    </inkml:brush>
  </inkml:definitions>
  <inkml:trace contextRef="#ctx0" brushRef="#br0">85700 30550 983,'26'-49'-74,"4"4"22,3 3 23,3 3 23,-1 3 12,-2 3 4,-3 3 3,-3 4 2,-1 1 1,4 0-3,3 0-3,3 0-4,4-5-1,7-9 0,6-10-1,7-8-1,4-6 0,3 1-2,3-1-2,4 1 0,1-3-1,0-2 0,0-3 1,0-3 0,0-2-1,0 0-1,0 0-3,0 0-2,1 0 0,4 0 1,3 0 2,3 0 0,1-2 2,1-3 1,-1-3 2,1-2 0,-3-1 2,-2 3 0,-3 3 2,-3 4 0,-6 4 1,-5 6 1,-7 7 0,-5 6 1,-6 4 2,-3 4 1,-3 3 2,-2 3 1,-6 4 1,-6 7-2,-6 6-2,-6 7-2,-4 7-7,1 9-17,-1 10-15,1 10-15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83100 18300 999,'48'-44'-24,"-3"13"7,-3 12 6,-2 13 6,2 6 3,9 0 0,10 0-1,10 0 0,4 0-1,0 0 0,0 0 0,0 0 0,3 0-2,6 0-3,7 0-3,6 0-3,1 0 0,-3 0 2,-3 0 4,-2 0 3,-1 0 1,3 0 1,3 0 0,4 0 0,-3-2 2,-5-3 0,-7-3 3,-5-2 0,-6-1 2,-3 3 0,-3 3 2,-2 4 1,-5 1 0,-2 0-2,-3 0 0,-3 0-1,-1 1 0,4 4-1,3 3 0,3 3 0,3 1-1,3 1 0,3-1 0,4 1-1,2-3 0,4-2-1,3-3-1,3-3-1,1 1-1,1 6-1,-1 7-2,1 6-2,-3 1-1,-2-3 0,-3-3 0,-3-2 0,-9-5 1,-11-2 2,-14-3 2,-11-3 2,-7-2 1,0 0 1,0 0 0,0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88200 18450 999,'92'0'-4,"-16"0"-10,-15 0-9,-15 0-10,-7 0-1,3 0 6,3 0 6,4 0 6,1 0 4,0 0 3,0 0 1,0 0 3,0 1 1,0 4 1,0 3 0,0 3 1,-2 1 1,-3 1 0,-3-1 0,-2 1 1,-1-1 0,3 1 0,3-1 0,4 1 0,2-3 0,4-2 0,3-3 0,3-3 0,1-4 1,1-3-1,-1-3 0,1-2 0,1-3 0,3 1 1,3-1-1,4 1 0,-1-1 1,-3 1-1,-3-1 0,-2 1 1,-6 1 0,-6 3 3,-6 3 2,-6 4 3,-6 1 0,-2 0-1,-3 0-1,-3 0-1,-2 0-1,0 0 0,0 0-1,0 0-1,0 0 0,0 0-1,0 0-1,0 0-1,0 0 0,0 0-1,0 0 0,0 0 1,1 0-1,4 0 0,3 0 1,3 0 1,-1 1-1,-2 4 0,-3 3 0,-3 3 0,-4 1 0,-3 1 0,-3-1 0,-2 1 0,-1-1 0,3 1 0,3-1 0,4 1 1,2-3-1,4-2-2,3-3-2,3-3-1,1-4-1,1-3-1,-1-3 0,1-2-1,-1-1 0,1 3 2,-1 3 0,1 4 2,-3 1 2,-2 0 3,-3 0 2,-3 0 4,-1 0 1,4 0 1,3 0 2,3 0 0,1 0 1,1 0-1,-1 0 0,1 0-1,-1-2-1,1-3-1,-1-3-3,1-2-1,-1-1-1,1 3-1,-1 3-2,1 4-1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7"/>
    </inkml:context>
    <inkml:brush xml:id="br0">
      <inkml:brushProperty name="width" value="0.02214" units="cm"/>
      <inkml:brushProperty name="height" value="0.02214" units="cm"/>
      <inkml:brushProperty name="color" value="#F2395B"/>
    </inkml:brush>
  </inkml:definitions>
  <inkml:trace contextRef="#ctx0" brushRef="#br0">92550 18750 993,'1'45'-32,"4"-9"4,3-10 6,3-8 4,-1-4 4,-2 3 2,-3 3 3,-3 4 1,-1 2 3,4 4 1,3 3 2,3 3 2,-1 3 1,-2 3 0,-3 3 0,-3 4 1,-2 1 0,0 0 0,0 0-1,0 0 0,0 1-2,0 4-1,0 3-3,0 3-1,0 4-1,0 7 1,0 6 1,0 7 0,0 0 0,0-2 1,0-3 0,0-3 1,0-4-1,0-3 1,0-3-1,0-2 0,0-5 1,0-2 0,0-3 1,0-3 0,0-4 1,0-3 0,0-3 1,0-2 0,0-3 2,0 1 2,0-1 3,0 1 1,0-1 3,0 1 1,0-1 1,0 1 3,-2 1-1,-3 3-2,-3 3-1,-2 4-2,-1 1-1,3 0-2,3 0-2,4 0-1,-1 0-2,-3 0 0,-3 0-2,-2 0 0,-1 1-2,3 4-2,3 3-2,4 3-2,1 1-1,0 1 0,0-1 1,0 1-1,0-1 0,0 1-1,0-1-1,0 1-2,0-4 1,0-6 1,0-6 1,0-6 0,0-4 2,0 1 2,0-1 1,0 1 2,0-3 1,0-2 0,0-3 1,0-3 1,-2-1 1,-3 4 5,-3 3 3,-2 3 5,-1 1 1,3 1-1,3-1-1,4 1-1,1-1-2,0 1-2,0-1-3,0 1-2,1-1 0,4 1-1,3-1 0,3 1 0,-1-3-1,-2-2-1,-3-3-1,-3-3-1,-2-1-1,0 4 0,0 3 1,0 3-1,0 1 0,0 1-1,0-1 1,0 1-1,0-1 0,0 1 0,0-1 1,0 1 0,0-1 0,0 1 1,0-1 1,0 1-1,0-1 1,0 1 0,0-1-1,0 1 0,0 1 1,0 3-1,0 3 0,0 4 1,0 2 0,0 4 3,0 3 2,0 3 2,-2-1 1,-3-2-1,-3-3-1,-2-3-2,-1-2 1,3 0-1,3 0-1,4 0 1,-1 0-1,-3 0 0,-3 0 1,-2 0-1,-1 0 0,3 0-1,3 0-2,4 0-1,1-2 0,0-3 0,0-3 0,0-2 1,0-3 1,0 1 3,0-1 3,0 1 2,0-1 0,0 1 0,0-1-3,0 1 0,0-1-2,0 1 0,0-1-1,0 1-1,0-1 0,0 1-1,0-1-2,0 1-1,0-1 0,0 1 1,0-1 1,0 1 0,-2-1 0,-3 1 1,-3-1-2,-2 1 1,-3 1 0,1 3 1,-1 3 1,1 4 1,1-1 1,3-3 1,3-3 0,4-2 1,1 0 0,0 7 0,0 6 0,0 7 0,0 0 0,0-2 0,0-3 2,0-3 0,0-2 0,0 0 0,0 0-1,0 0-1,1 1 0,4 4-1,3 3 0,3 3-1,1-2-2,1-6-1,-1-6-4,1-6-2,-3-6-2,-2-2-4,-3-3-2,-3-3-2,-4-2-3,-3 0-4,-3 0-3,-2 0-2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4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62050 13016 595,'1'-14'76,"2"2"-17,2 4-17,2 3-18,3 1-8,7 0 2,6 0 3,5 0 1,3 1-2,1 0-7,-1 2-7,0 0-6,0 1-5,-1 0-3,-1 0-3,-1 0-4,-2 0-4,-3 0-8,-3 0-6,-3 0-9,-4 0-2,-6-2 0,-6 0 1,-6-1 0,-5-2 5,-4-1 8,-3 0 9,-5-1 8,-1-2 6,1-2 1,1-2 1,1-1 3,1 0 2,1 2 2,0 4 3,2 3 3,2 1 4,1 0 5,2 0 6,2 0 5,3 2 6,1 4 9,2 4 9,2 4 8,1 3-1,0 3-11,0 3-10,0 3-11,0 4-7,0 3 0,0 4-3,0 5-2,-1 1-3,-2 0-8,-2 0-8,-2 0-6,0-2-8,2-5-6,2-5-9,2-5-6,2-6-5,0-7-2,2-6-2,0-8-1,2-4 2,2-3 7,2-4 7,2-2 7,-1 0 6,-1 1 2,-2 2 5,-2 3 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83100 18700 999,'1'120'-32,"4"-9"9,3-10 8,3-8 10,3-4 4,3 3 0,3 3 0,4 4-1,1 4-2,0 6-2,0 7-3,0 6-3,-2-2-1,-3-9-1,-3-10 0,-2-8-1,-3-12 0,1-12 2,-1-13 2,1-12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83500 21750 999,'0'54'-2,"0"10"-7,0 10-6,0 9-5,0 1-1,0-6 8,0-6 5,0-6 7,1-4 3,4 1 2,3-1 2,3 1 0,1-1 1,1 1-2,-1-1-1,1 1-1,1 2-3,3 7-5,3 6-4,4 7-5,-1 0-2,-3-2 1,-3-3 1,-2-3 0,-1-2 2,3 0 0,3 0 0,4 0 1,1-2 1,0-3 1,0-3 1,0-2 1,-4 0 1,-5 7 1,-7 6 2,-5 7 0,-4 2 2,0 1 0,0-1 0,0 1 0,-2-4 1,-3-6 0,-3-6-1,-2-6 1,-3-7 1,1-6 2,-1-6 1,1-6 2,1-6 2,3-2 0,3-3 2,4-3 0,-1-2 0,-3 0-2,-3 0 0,-2 0-2,-1 1-1,3 4 0,3 3-2,4 3 0,1-1-1,0-2-2,0-3 0,0-3-2,1 1-1,4 6-2,3 7-2,3 6-2,-1 1 0,-2-3 0,-3-3 1,-3-2 0,-1-5 1,4-2 0,3-3 2,3-3-1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83650 27400 999,'0'114'-31,"0"-22"10,0-22 9,0-21 9,0-14 2,0-2-6,0-3-5,0-3-7,0-2 0,0 0 3,0 0 3,0 0 3,0 0 2,0 0-1,0 0-2,0 0-1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83250 18550 999,'-68'201'-38,"17"-46"9,15-47 11,16-47 11,9-18 5,3 14 1,3 11 2,4 14 0,1 11 3,0 14 0,0 11 3,0 14 1,0 5 0,0 1-3,0-1-2,0 1-2,0 4-2,0 9-2,0 10-2,0 10-2,0 5-1,0 4 2,0 3 2,0 3 1,-2-2 0,-3-6-2,-3-6-2,-2-6-1,-1-9-1,3-8 1,3-10 2,4-9 1,1-9 2,0-5 1,0-7 2,0-5 2,0-3 2,0 4 0,0 3 0,0 3 2,0 9 0,0 16-1,0 15 1,0 17-1,-2-3 1,-3-18-2,-3-19 0,-2-18 0,-1-7 0,3 6-1,3 7 0,4 6 0,1 1-1,0-3 0,0-3-1,0-2 0,0-5 0,0-2 0,0-3 0,0-3 1,0-4-1,0-3-2,0-3-1,0-2-2,-2-1 0,-3 3 0,-3 3 1,-2 4 1,-1-1 0,3-3 1,3-3-1,4-2 1,1-5 0,0-2 1,0-3 0,0-3-1,-2-7 1,-3-9 1,-3-10-1,-2-8 0,-1-6 1,3 1 1,3-1 1,4 1 2,1-3 0,0-2-1,0-3 0,0-3-2,0-1 0,0 4 0,0 3 0,0 3 1,0-1 1,0-2-2,0-3 1,0-3 0,0-2 0,0 0-1,0 0 1,0 0-1,0 1 0,0 4 2,0 3 0,0 3 1,0-1-1,0-2 0,0-3-1,0-3-2,0-2-1,0 0-5,0 0-4,0 0-3,3-2-5,6-3-6,7-3-5,6-2-6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30"/>
    </inkml:context>
    <inkml:brush xml:id="br0">
      <inkml:brushProperty name="width" value="0.02331" units="cm"/>
      <inkml:brushProperty name="height" value="0.02331" units="cm"/>
      <inkml:brushProperty name="color" value="#F2395B"/>
    </inkml:brush>
  </inkml:definitions>
  <inkml:trace contextRef="#ctx0" brushRef="#br0">82950 28900 943,'-21'-24'-4,"10"4"3,10 3 4,9 3 5,10 3 1,14 3 0,11 3 0,14 4 0,11 1-2,14 0-2,11 0-3,14 0-2,8 0-2,7 0-2,6 0-3,7 0-1,4-2-2,3-3-3,3-3-2,4-2-3,2-1 0,4 3 3,3 3 2,3 4 3,-2-1 1,-6-3 1,-6-3 1,-6-2 1,-6-1 2,-2 3 1,-3 3 1,-3 4 2,-4 1 2,-3 0-1,-3 0 1,-2 0 1,-1 0-1,3 0 0,3 0-1,4 0 0,2-2 0,4-3 2,3-3 1,3-2 1,-2-1 2,-6 3-2,-6 3 1,-6 4-1,-4 1-1,1 0 0,-1 0-2,1 0 0,-1 0-1,1 0 0,-1 0 0,1 0 0,-4 0 0,-6 0-1,-6 0 1,-6 0 0,-7-2 0,-6-3-1,-6-3 1,-6-2 0,-4-1 1,1 3 0,-1 3 1,1 4 0,-4 1 1,-6 0-1,-6 0 0,-6 0 0,-4 1 0,1 4 0,-1 3 0,1 3 0,-1 1-1,1 1 1,-1-1 0,1 1 0,1-3 0,3-2-1,3-3-1,4-3 0,2-2-1,4 0 0,3 0-1,3 0 0,-2-2 0,-6-3 0,-6-3 0,-6-2 0,-2-1 0,3 3 1,3 3 0,4 4 1,-3 1 1,-5 0-1,-7 0 1,-5 0-1,-3 0 1,4 0-1,3 0 0,3 0 0,-1 0-1,-2 0-3,-3 0-2,-3 0-2,-1 0-2,4 0-2,3 0-2,3 0-1,1 0-3,1 0-1,-1 0-3,1 0-2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3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90950 29050 999,'206'-2'-77,"-37"-3"18,-38-3 18,-37-2 18,-26-1 10,-11 3 3,-14 3 4,-11 4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86650 18650 999,'290'-22'-56,"-68"6"14,-69 7 14,-68 6 15,-17 3 6,39 0 2,36 0-1,39 0 2,8-2-2,-18-3 0,-19-3-1,-18-2-2,-17-3 0,-11 1 1,-14-1 0,-11 1 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3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92750 26600 999,'-2'54'-6,"-3"10"-12,-3 10-12,-2 9-12,-5-2-2,-2-12 11,-3-13 8,-3-12 11,1-9 5,6-2 2,7-3 3,6-3 1,-1 2 1,-5 10 1,-7 10 0,-5 9 0,-1-1 1,6-8-1,7-10 1,6-9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36"/>
    </inkml:context>
    <inkml:brush xml:id="br0">
      <inkml:brushProperty name="width" value="0.04953" units="cm"/>
      <inkml:brushProperty name="height" value="0.04953" units="cm"/>
      <inkml:brushProperty name="color" value="#F2395B"/>
    </inkml:brush>
  </inkml:definitions>
  <inkml:trace contextRef="#ctx0" brushRef="#br0">15250 35450 444,'-18'23'35,"17"-3"-4,15-3-4,16-2-3,7-5-4,1-2-1,-1-3-2,1-3-3,-1-4-1,1-3-2,-1-3-1,1-2-2,2-3-1,7 1-1,6-1-1,7 1-1,2 1 0,1 3 0,-1 3 0,1 4 0,1-1 1,3-3 0,3-3 1,4-2 0,-1-1 1,-3 3-1,-3 3 0,-2 4 0,-3 1 0,1 0-1,-1 0 0,1 0 0,2 0 0,7 0 1,6 0 0,7 0 0,4 0 1,3 0-1,3 0-1,4 0 0,1 1 0,0 4 1,0 3 0,0 3 1,0 1 0,0 1-1,0-1-3,0 1 0,-2-3-2,-3-2 0,-3-3-1,-2-3-1,-3-2 0,1 0 1,-1 0 1,1 0 1,-1-4-2,1-5-2,-1-7-4,1-5-3,-3-4-1,-2 0-2,-3 0-1,-3 0-1,-1 3 1,4 6 2,3 7 2,3 6 3,-4 4 1,-8 4 1,-10 3 1,-9 3 1,-5 3 1,0 3 2,0 3 2,0 4 1,-2 1 0,-3 0 2,-3 0 0,-2 0 0,0-2 0,7-3-2,6-3-1,7-2-1,5-3-1,7 1 0,6-1 0,7 1 0,4-1 0,3 1-1,3-1 0,4 1-1,4-1 0,6 1-1,7-1-1,6 1 0,3-3-1,0-2-1,0-3-1,0-3 0,3-7-2,6-9 0,7-10-1,6-8 0,3-6-1,0 1 1,0-1 1,0 1 1,-2 1 0,-3 3 0,-3 3 2,-2 4-1,-6 4 2,-6 6 3,-6 7 3,-6 6 2,-2 4 1,3 4-1,3 3 0,4 3-1,-1 3-1,-3 3 2,-3 3 1,-2 4 2,-1-1-1,3-3 1,3-3-1,4-2 0,2-5-2,4-2-1,3-3-3,3-3-1,-1-4-3,-2-3 0,-3-3 0,-3-2-1,-6-3-1,-5 1 2,-7-1-1,-5 1 1,2 1 1,13 3 1,12 3 2,13 4 0,2 1 2,-5 0 1,-7 0 1,-5 0 0,-8 0 2,-5 0-2,-7 0 1,-5 0-1,-3-2-1,4-3 1,3-3-1,3-2 0,1-5 0,1-2-1,-1-3-2,1-3 0,-1-1-1,1 4 0,-1 3-1,1 3 1,-1 4-1,1 7 2,-1 6 0,1 7 0,-6 5 1,-8 7 0,-10 6 0,-9 7 0,-9 0 0,-5-2 0,-7-3 0,-5-3-1,-4-2 0,0 0-1,0 0 0,0 0-1,3-4 0,6-5 0,7-7 0,6-5 0,3-4 0,0 0 1,0 0 0,0 0-1,0 0 1,0 0 1,0 0 1,0 0 0,1 0 1,4 0 1,3 0 1,3 0 0,-1 3 1,-2 6-1,-3 7 1,-3 6-1,-1 3 0,4 0-1,3 0 0,3 0 0,-1 0-1,-2 0-1,-3 0 0,-3 0-2,1-4 0,6-5 0,7-7-1,6-5-1,3-6-1,0-3-1,0-3-2,0-2-2,1-5 1,4-2 1,3-3 3,3-3 1,1 1 1,1 6 1,-1 7 0,1 6 1,-3 3 0,-2 0 2,-3 0 1,-3 0 1,-2 0 1,0 0-1,0 0 1,0 0-1,-2 0 0,-3 0 0,-3 0 1,-2 0 1,-6 1-1,-6 4 0,-6 3 0,-6 3-1,-6-1 0,-2-2-1,-3-3-1,-3-3-1,-2-2 1,0 0-1,0 0 2,0 0-1,-2 0 1,-3 0 0,-3 0 1,-2 0-1,-1 1 1,3 4 0,3 3 0,4 3 0,-1 1-1,-3 1-1,-3-1-1,-2 1-2,0-3 0,7-2 0,6-3 1,7-3 0,7-2-1,9 0-1,10 0-1,10 0 0,8-7-2,10-11-1,10-14-1,9-11-1,6-4 0,3 6 1,3 7 1,4 6 1,-1 4 0,-3 4 1,-3 3 1,-2 3 0,-5 1 1,-2 1 1,-3-1 2,-3 1 0,-4-1 1,-3 1-1,-3-1 1,-2 1 0,-6 1 1,-6 3 0,-6 3 1,-6 4 1,-6 2 2,-2 4 0,-3 3 1,-3 3 1,-6 3 2,-5 3-1,-7 3 1,-5 4 0,-6 1 0,-3 0-1,-3 0 0,-2 0-1,-3-4-1,1-5 0,-1-7-1,1-5 1,1-4-1,3 0-2,3 0-2,4 0-1,8-2-2,17-3-3,15-3-2,16-2-2,10-6-3,7-6 1,6-6-1,7-6 0,2-2 0,1 3 1,-1 3 2,1 4 0,-3 2 2,-2 4 0,-3 3 2,-3 3 0,-6 3 2,-5 3 0,-7 3 1,-5 4 2,-6 2 0,-3 4 1,-3 3 1,-2 3 1,-5-1-1,-2-2 0,-3-3-2,-3-3 0,-2-1-1,0 4 1,0 3-1,0 3 0,-2-1-1,-3-2 1,-3-3 0,-2-3 1,-5-2-1,-2 0 1,-3 0 2,-3 0 0,-2 0 0,0 0 0,0 0 0,0 0 0,0 1 0,0 4 0,0 3 0,0 3 0,1 1 1,4 1-1,3-1 2,3 1-1,3-3 1,3-2-1,3-3-2,4-3 0,-1-1 0,-3 4 0,-3 3 1,-2 3-1,-3-1 1,1-2-1,-1-3 0,1-3 0,1-2 0,3 0-1,3 0 0,4 0-1,-1 0 1,-3 0-1,-3 0 1,-2 0 1,-5-2-5,-2-3-8,-3-3-9,-3-2-8,-17-1-6,-27 3-1,-28 3-2,-28 4-3,-13 2-5,3 4-10,3 3-9,4 3-9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58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54150 32600 552,'0'-79'33,"0"45"8,0 43 10,0 45 9,-2 21-1,-3 0-10,-3 0-10,-2 0-9,-1 0-7,3 0-4,3 0-4,4 0-3,-3 1-4,-5 4-3,-7 3-2,-5 3-3,-3 1-1,4 1 0,3-1-2,3 1 1,1-3-2,1-2-4,-1-3-2,1-3-4,1-7-5,3-9-5,3-10-6,4-8-6,5-9-7,10-6-8,10-6-7,9-6-8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5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62223 13122 627,'14'-19'7,"-4"7"15,-5 8 15,-2 8 14,-5 5 3,0 3-9,-3 4-9,-2 2-10,-4 5-4,-6 9-3,-5 7 0,-6 8-3,-3 2-3,1-2-8,1-4-5,1-2-8,0-2-7,1-2-7,0 0-7,-1-1-8,2-4-1,3-4 3,3-4 5,3-6 4,2-4 3,2-1 2,3-2 2,1-2 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49:59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54850 32650 473,'48'-22'38,"-3"6"-2,-3 7-2,-2 6-1,-1 3-3,3 0-2,3 0-2,4 0-2,1 0-2,0 0-1,0 0-3,0 0-1,-2 3-3,-3 6-1,-3 7-3,-2 6-1,-5 9-2,-2 13 0,-3 12 0,-3 13-1,-10 9 0,-16 6-3,-15 7-1,-15 6-1,-12 1-2,-6-3-1,-6-3-2,-6-2 0,-2-6-2,3-6 1,3-6 0,4-6 1,-3-4-1,-5 1 1,-7-1-1,-5 1 1,-3-1-1,4 1 1,3-1 0,3 1 0,4-6 2,7-8 3,6-10 3,7-9 4,16-12 2,29-11 4,28-14 3,28-11 3,17-9 1,6-3-4,7-3-3,6-2-3,3-1-2,0 3 0,0 3-1,0 4-1,-2 2-1,-3 4-2,-3 3-2,-2 3-1,-8 3-3,-8 3 0,-10 3-2,-9 4-1,-5 1-7,0 0-15,0 0-14,0 0-14,-4 1-8,-5 4-4,-7 3-2,-5 3-3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01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57800 32550 513,'0'-69'1,"0"13"15,0 12 16,0 13 15,-4 16 7,-5 23-3,-7 22-2,-5 22-4,-9 15-4,-9 9-6,-10 10-8,-8 10-6,-4 7-6,3 6-2,3 7-4,4 6-3,-3 3-2,-5 0 1,-7 0 1,-5 0 1,-3-4-5,4-5-8,3-7-9,3-5-9,4-9-6,7-9 0,6-10-2,7-8-1,8-22-7,14-30-9,11-32-10,14-30-10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02"/>
    </inkml:context>
    <inkml:brush xml:id="br0">
      <inkml:brushProperty name="width" value="0.04538" units="cm"/>
      <inkml:brushProperty name="height" value="0.04538" units="cm"/>
      <inkml:brushProperty name="color" value="#F2395B"/>
    </inkml:brush>
  </inkml:definitions>
  <inkml:trace contextRef="#ctx0" brushRef="#br0">56800 32200 484,'0'48'42,"0"-3"-2,0-3-1,0-2-1,3 8-1,6 22 0,7 22 2,6 23 0,4 8-1,4-3-4,3-3-2,3-2-4,3-8-5,3-8-5,3-10-6,4-9-6,5 1-2,10 13-1,10 12 0,9 13 0,-1-1-6,-8-11-13,-10-14-13,-9-11-14,-7-12-7,-3-9-4,-3-10-3,-2-8-4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02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58150 33050 520,'3'-44'26,"6"13"1,7 12 2,6 13 0,10 6 2,17 0 3,15 0 2,16 0 3,12 0 0,9 0-6,10 0-5,10 0-4,8-2-5,10-3-2,10-3-2,9-2-3,-1-1-2,-8 3 0,-10 3-1,-9 4 1,-12 1-8,-11 0-11,-14 0-13,-11 0-12,-18 6-10,-22 13-9,-22 12-7,-21 13-8,-14 1 1,-2-9 9,-3-10 10,-3-8 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02"/>
    </inkml:context>
    <inkml:brush xml:id="br0">
      <inkml:brushProperty name="width" value="0.04853" units="cm"/>
      <inkml:brushProperty name="height" value="0.04853" units="cm"/>
      <inkml:brushProperty name="color" value="#F2395B"/>
    </inkml:brush>
  </inkml:definitions>
  <inkml:trace contextRef="#ctx0" brushRef="#br0">58900 33700 453,'93'-22'53,"-11"6"-5,-14 7-5,-11 6-5,-7 3-4,0 0-4,0 0-4,0 0-3,-5 10-4,-9 23-3,-10 22-2,-8 22-4,-17 5-5,-21-8-6,-22-10-9,-22-9-6,-10-5-3,4 0 1,3 0 1,3 0 1,4-4 1,7-5 2,6-7 2,7-5 2,15-6 6,25-3 11,25-3 12,25-2 10,12-5 4,1-2-6,-1-3-4,1-3-5,-3 1-4,-2 6 1,-3 7-2,-3 6 0,-7 7 1,-9 10-1,-10 10 1,-8 9 1,-12 4-2,-12 1-2,-13-1-2,-12 1-3,-12 5-2,-8 14-1,-10 11-2,-9 14-3,-4 2 0,4-6 0,3-6-2,3-6 0,3-9-1,3-8-1,3-10-2,4-9-2,2-9 1,4-5-1,3-7 2,3-5 0,3-12-7,3-16-14,3-15-15,4-15-15,5-14-4,10-8 5,10-10 6,9-9 6,4-2 4,1 6 4,-1 7 2,1 6 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03"/>
    </inkml:context>
    <inkml:brush xml:id="br0">
      <inkml:brushProperty name="width" value="0.04259" units="cm"/>
      <inkml:brushProperty name="height" value="0.04259" units="cm"/>
      <inkml:brushProperty name="color" value="#F2395B"/>
    </inkml:brush>
  </inkml:definitions>
  <inkml:trace contextRef="#ctx0" brushRef="#br0">58950 31100 516,'1'-72'3,"4"6"6,3 7 5,3 6 6,6 6 5,9 6 3,10 7 4,10 6 3,4 4-1,0 4-2,0 3-5,0 3-3,0 7-2,0 14 1,0 11 0,0 14 1,-5 8-1,-9 7-3,-10 6-2,-8 7-2,-9 5-2,-6 7-5,-6 6-3,-6 7-3,-9 2-4,-8 1-3,-10-1-2,-9 1-3,-9-4-2,-5-6-1,-7-6-1,-5-6-2,-1-9 0,6-8-2,7-10-1,6-9-1,4-7 2,4-3 3,3-3 4,3-2 4,17-8 7,31-8 9,32-10 9,31-9 11,15-4 1,1 4-4,-1 3-6,1 3-5,-1 3-6,1 3-8,-1 3-7,1 4-7,-4 5-10,-6 10-9,-6 10-10,-6 9-10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03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60700 32950 518,'28'-22'73,"6"6"-8,7 7-7,6 6-8,10 3-5,17 0-3,15 0-3,16 0-4,2 0-5,-8 0-8,-10 0-7,-9 0-8,-10 1-7,-9 4-7,-10 3-8,-8 3-8,-9 4-7,-6 7-8,-6 6-8,-6 7-7,-7 4-3,-6 3 5,-6 3 3,-6 4 5,-4-4 4,1-9 4,-1-10 5,1-8 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03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60500 34000 594,'-15'18'7,"23"-11"15,22-14 13,22-11 15,13-6 4,7 4-4,6 3-6,7 3-4,2 3-7,1 3-5,-1 3-7,1 4-6,-3 4-8,-2 6-10,-3 7-9,-3 6-10,-6 1-1,-5-3 6,-7-3 5,-5-2 7,-8-3-9,-5 1-21,-7-1-22,-5 1-22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04"/>
    </inkml:context>
    <inkml:brush xml:id="br0">
      <inkml:brushProperty name="width" value="0.05543" units="cm"/>
      <inkml:brushProperty name="height" value="0.05543" units="cm"/>
      <inkml:brushProperty name="color" value="#F2395B"/>
    </inkml:brush>
  </inkml:definitions>
  <inkml:trace contextRef="#ctx0" brushRef="#br0">63250 33150 396,'23'-118'3,"-3"17"5,-3 15 5,-2 16 6,-5 7 3,-2 1 1,-3-1 2,-3 1 0,-6 1 0,-5 3-1,-7 3-2,-5 4-2,-4 2-1,0 4-3,0 3-1,0 3-3,-2 4 0,-3 7-1,-3 6 0,-2 7-1,-3 2 1,1 1-1,-1-1 0,1 1 0,-1-1-1,1 1-3,-1-1-1,1 1-2,-3 7 0,-2 16 3,-3 15 3,-3 17 3,4 10 1,13 6-1,12 7-3,13 6 0,6 1-2,0-3 0,0-3 0,0-2 1,1-1-1,4 3 0,3 3 0,3 4-1,4 2 1,7 4 1,6 3-1,7 3 0,2-1 0,1-2 0,-1-3 1,1-3-1,-3-2 0,-2 0-3,-3 0-1,-3 0-3,-4 1 0,-3 4 1,-3 3 0,-2 3 0,-6 1-1,-6 1-1,-6-1-3,-6 1-1,-9-3-2,-8-2 2,-10-3-1,-9-3 2,-5-7-2,0-9-1,0-10-2,0-8-2,-2-9-1,-3-6 2,-3-6 1,-2-6 1,-1-7 1,3-6 1,3-6 0,4-6 0,7-13 1,13-19 1,12-18 1,13-19 1,15-16 0,19-12-3,19-13-2,19-12-2,18-16-2,19-19 2,19-18 0,19-19 0,5-1-4,-5 20-9,-7 18-8,-5 20-9,-15 19-7,-22 22-4,-22 22-5,-21 23-3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36"/>
    </inkml:context>
    <inkml:brush xml:id="br0">
      <inkml:brushProperty name="width" value="0.03822" units="cm"/>
      <inkml:brushProperty name="height" value="0.03822" units="cm"/>
    </inkml:brush>
  </inkml:definitions>
  <inkml:trace contextRef="#ctx0" brushRef="#br0">27250 46350 575,'-133'-11'53,"34"-22"-6,35-22-6,35-21-7,18-7-5,3 9-5,3 10-6,4 10-4,-1-4-3,-3-16 0,-3-15 1,-2-15-1,-1-12 1,3-6-2,3-6 0,4-6-1,1-13 0,0-19-3,0-18-1,0-19-1,3-12-2,6-2-1,7-3 0,6-3-2,7 2-1,10 10 0,10 10-1,9 9 0,2 7-1,-2 7 2,-3 6 1,-3 7 1,-1 8 1,4 14-1,3 11 1,3 14 0,-1 13 0,-2 16 2,-3 15 1,-3 17 1,-1 14 1,4 17 0,3 15 1,3 16 0,-2 15-1,-6 16 0,-6 15-2,-6 17-1,-7 8-1,-6 4 0,-6 3 0,-6 3-1,-6-1-1,-2-2 0,-3-3 0,-3-3-1,-6-2-1,-5 0 1,-7 0 1,-5 0 0,-11 0-1,-11 0 0,-14 0-2,-11 0-2,-9-2 0,-3-3-1,-3-3 0,-2-2-2,-3-6 0,1-6-1,-1-6-2,1-6 0,2-7-3,7-6-3,6-6-4,7-6-2,7-4-3,9 1-1,10-1-1,10 1-1,10-1-2,13 1-4,12-1-2,13 1-3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6"/>
    </inkml:context>
    <inkml:brush xml:id="br0">
      <inkml:brushProperty name="width" value="0.04367" units="cm"/>
      <inkml:brushProperty name="height" value="0.04367" units="cm"/>
      <inkml:brushProperty name="color" value="#00BFF3"/>
    </inkml:brush>
  </inkml:definitions>
  <inkml:trace contextRef="#ctx0" brushRef="#br0">61950 14751 503,'22'-16'1,"-3"2"1,-3 1 0,-3 1 3,1-1-1,4 0 1,3-1 0,5-1 0,3-1 0,2-1-2,4-2-2,3 1-2,2-1 0,2 4 0,2 3 2,2 3 0,0 2 2,-4 2 2,-2 2 1,-3 2 3,-5 3 2,-4 4 3,-4 4 4,-6 3 2,-3 2 1,-1-1-1,-1 0-1,0-2-1,-3 0-1,-1 0 2,-2-1-1,-2 1 2,-2 0-2,-1 0 0,0-1-2,-1 1-1,-3 2-1,0 4 0,-3 3 0,-2 5 0,-2 1-1,-2 2-1,-2 1-1,-1 1-2,-2 1 0,1 3 0,-1 1-1,0 2 0,1 0-1,-1-2-1,0-1-2,1-3-2,-1-3-2,2-3-1,1-5-4,1-3-2,-1-4-1,0-2-2,-1-4-1,-1-3-1,-1-3-3,1-6-5,-1-4-5,0-5-4,1-6-4,-1-5 1,0-7-1,1-5 0,-1-4 2,2-2 3,1-2 3,1-2 3,1-1 3,2 2 2,2 0 1,3 2 1,0 2 3,2 7 3,0 5 2,2 7 3,0 4 3,2 3 5,0 2 5,2 4 4,-2 5 7,-1 6 11,-2 8 10,-1 6 11,-4 4 1,-4 3-9,-4 1-7,-3 3-9,-3-1-7,2-1-3,1-3-6,1-1-4,5-6-10,10-9-14,10-8-14,10-9-15,4-5-4,3 0 5,0 1 6,1-1 4,-1 2 7,-2 2 5,-1 4 6,-2 3 7,-5 3 5,-5 6 7,-6 4 5,-6 5 7,-6 3 4,-6 0 1,-5-1 3,-7 1 1,-1-1-1,1-1-4,3-1-2,1 0-4,7-3-4,10-4-6,12-4-4,10-4-6,6-2-3,3 0-1,1 0 0,3 0-1,-2 1 1,-6 0 1,-4 1 2,-4 2 2,-7 3 1,-8 6 4,-8 5 2,-8 7 4,-4 1 1,-1-1 2,-1-2 2,-1-2 1,-2-2 1,-3 3-2,-3 0-1,-2 1-1,0-1 0,5-3-1,5-3 1,5-2-1,3-2 0,2 0-1,2-1-1,3 1-1,3-1 2,6-2 2,5-2 5,7-2 3,4-1 0,3 0-3,4 0-2,2 0-3,1-1-3,0 0-2,1-2-4,-1 0-3,1-2-4,1-2-4,1-2-6,1-1-3,-2-3-5,-3 0-2,-5-1-2,-3-1-4,-4-1 0,-3 1-2,-3-1-1,-2 0-1,-4 1 1,-4-1 4,-4 0 3,-4 0 4,-2 1 4,-2-1 5,0 0 4,-1 1 6,1 0 3,1 2 0,2 3 2,2 1 0,2 1 4,1 2 5,0 1 6,2 0 6,0 4 9,0 4 12,0 5 12,0 6 12,1 2 2,0 3-11,2 2-11,0 1-11,1 3-8,0 1-8,0 2-7,0 3-7,0 0-8,-2-2-6,0 0-7,-1-1-7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37"/>
    </inkml:context>
    <inkml:brush xml:id="br0">
      <inkml:brushProperty name="width" value="0.03383" units="cm"/>
      <inkml:brushProperty name="height" value="0.03383" units="cm"/>
    </inkml:brush>
  </inkml:definitions>
  <inkml:trace contextRef="#ctx0" brushRef="#br0">28350 43200 650,'-43'-13'47,"17"26"1,15 24 3,16 26 2,5 15-5,-2 6-9,-3 7-10,-3 6-10,-4 4-8,-3 4-6,-3 3-8,-2 3-5,-5 1-7,-2 1-5,-3-1-6,-3 1-5,-1-9-2,4-15 3,3-15 3,3-16 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38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28600 43450 632,'70'-138'2,"-9"26"3,-10 24 4,-8 26 4,-6 15 3,1 6 3,-1 7 3,1 6 4,-3 6 2,-2 6-2,-3 7 0,-3 6-1,-2 12-2,0 19-2,0 19-1,0 19-3,-5 7-2,-9-3 0,-10-3-1,-8-2-1,-8-5-3,-2-2-8,-3-3-6,-3-3-6,-1-6-5,4-5-1,3-7-2,3-5-1,-1-8-1,-2-5 0,-3-7 1,-3-5-1,-2-4 0,0 0 0,0 0-2,0 0 0,-2 0 0,-3 0 3,-3 0 2,-2 0 2,-1 0 6,3 0 8,3 0 9,4 0 8,4-4 3,6-5-1,7-7 0,6-5-2,4-4-6,4 0-9,3 0-10,3 0-10,3 1-2,3 4 5,3 3 6,4 3 5,1 1 4,0 1 4,0-1 4,0 1 2,0 1 2,0 3-1,0 3-1,0 4 0,0 4-2,0 6 0,0 7-2,0 6 0,-2 3-1,-3 0 0,-3 0-1,-2 0-1,-5 1 0,-2 4-1,-3 3-2,-3 3-1,-6 1-1,-5 1-2,-7-1-2,-5 1-3,-6 1 1,-3 3 2,-3 3 1,-2 4 2,-3-3 1,1-5 1,-1-7 0,1-5 0,1-6 0,3-3 0,3-3-1,4-2 0,7-11 2,13-15 5,12-15 3,13-16 5,9-8 0,6 0-3,7 0-3,6 0-3,-2 9-3,-9 19-3,-10 19-3,-8 19-1,-8 12-2,-2 6 2,-3 7 2,-3 6 1,-7 4 2,-9 4-1,-10 3 0,-8 3 0,-4-1 1,3-2 2,3-3 2,4-3 2,1-4 1,0-3 0,0-3 0,0-2 0,6-11-3,13-15-7,12-15-7,13-16-6,7-12-4,4-5 1,3-7 1,3-5 0,-2-8 1,-6-5-1,-6-7-1,-6-5-1,-6-8 3,-2-5 3,-3-7 5,-3-5 4,-2-1 2,0 6 2,0 7 0,0 6 2,-2 6 0,-3 6 0,-3 7 1,-2 6 0,-3 7 6,1 10 14,-1 10 13,1 9 13,1 10 4,3 14-5,3 11-6,4 14-5,1 14-5,0 20-2,0 18-2,0 20-4,0 14-2,0 14-3,0 11-3,0 14-3,0 10-3,0 9-3,0 10-3,0 10-4,-4 10-2,-5 13-3,-7 12-2,-5 13-2,-1 4-6,6-3-7,7-3-9,6-2-8,3-26-3,0-47 2,0-47 1,0-46 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38"/>
    </inkml:context>
    <inkml:brush xml:id="br0">
      <inkml:brushProperty name="width" value="0.02974" units="cm"/>
      <inkml:brushProperty name="height" value="0.02974" units="cm"/>
    </inkml:brush>
  </inkml:definitions>
  <inkml:trace contextRef="#ctx0" brushRef="#br0">30600 43050 739,'54'-44'75,"10"13"-16,10 12-18,9 13-16,6 6-9,3 0-2,3 0-1,4 0-2,-3 1-5,-5 4-6,-7 3-8,-5 3-7,-9 1-6,-9 1-4,-10-1-5,-8 1-4,-12 2-3,-12 7-4,-13 6-1,-12 7-4,-7-1 4,1-6 9,-1-6 10,1-6 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38"/>
    </inkml:context>
    <inkml:brush xml:id="br0">
      <inkml:brushProperty name="width" value="0.03043" units="cm"/>
      <inkml:brushProperty name="height" value="0.03043" units="cm"/>
    </inkml:brush>
  </inkml:definitions>
  <inkml:trace contextRef="#ctx0" brushRef="#br0">30750 43750 722,'-33'26'1,"-16"4"2,-15 3 2,-15 3 2,7-4 6,31-8 10,32-10 11,31-9 11,23-5 1,16 0-9,15 0-9,17 0-8,7-2-9,0-3-6,0-3-9,0-2-6,6-1-9,13 3-8,12 3-9,13 4-8,-7 1-2,-24 0 7,-26 0 7,-24 0 6,-17 1 3,-5 4 0,-7 3-1,-5 3-1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39"/>
    </inkml:context>
    <inkml:brush xml:id="br0">
      <inkml:brushProperty name="width" value="0.03163" units="cm"/>
      <inkml:brushProperty name="height" value="0.03163" units="cm"/>
    </inkml:brush>
  </inkml:definitions>
  <inkml:trace contextRef="#ctx0" brushRef="#br0">35050 46300 695,'-47'43'2,"6"-11"6,7-14 4,6-11 5,6-15 1,6-16-1,7-15-2,6-15-1,3-17-2,0-15-1,0-15-1,0-16 0,0-13-1,0-9 0,0-10 2,0-8 1,0-17-1,0-21-4,0-22-2,0-22-2,0-13-3,0-3-2,0-3 0,0-2-2,3 3 0,6 14-1,7 11 1,6 14-1,7 10 2,10 9 1,10 10 1,9 10 3,6 10 0,3 13 1,3 12 1,4 13-1,1 15 2,0 19 0,0 19 0,0 19 1,0 15 1,0 13 1,0 12-1,0 13 2,-4 20-1,-5 28 0,-7 28-1,-5 29-1,-11 16 0,-11 7-1,-14 6-1,-11 7 0,-14-1-1,-11-6-1,-14-6 0,-11-6 0,-12-6-2,-9-2 1,-10-3-2,-8-3-1,-8-4 1,-2-3 0,-3-3 1,-3-2 0,-1-6-3,4-6-7,3-6-7,3-6-7,7-9-5,14-8-2,11-10-3,14-9-2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0"/>
    </inkml:context>
    <inkml:brush xml:id="br0">
      <inkml:brushProperty name="width" value="0.03583" units="cm"/>
      <inkml:brushProperty name="height" value="0.03583" units="cm"/>
    </inkml:brush>
  </inkml:definitions>
  <inkml:trace contextRef="#ctx0" brushRef="#br0">36700 42950 614,'-16'-22'27,"19"6"-2,19 7-2,19 6-1,10 3-3,4 0 1,3 0-1,3 0-1,-2 3 0,-6 6-2,-6 7-1,-6 6-2,-6 6-1,-2 6-2,-3 7-2,-3 6-2,-7 4 0,-9 4-1,-10 3 0,-8 3 0,-9 1-1,-6 1 0,-6-1-1,-6 1 0,-9 4-2,-8 9 1,-10 10-1,-9 10 0,1-3 0,13-11 3,12-14 0,13-11 3,7-11 0,4-5 0,3-7-1,3-5 0,7-6 0,14-3 0,11-3 0,14-2 0,11-5-1,14-2-2,11-3-3,14-3-1,10-4-5,9-3-5,10-3-7,10-2-6,-1-1-3,-9 3-2,-10 3 1,-8 4-2,-14 1 1,-15 0 0,-15 0 1,-16 0 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1"/>
    </inkml:context>
    <inkml:brush xml:id="br0">
      <inkml:brushProperty name="width" value="0.03379" units="cm"/>
      <inkml:brushProperty name="height" value="0.03379" units="cm"/>
    </inkml:brush>
  </inkml:definitions>
  <inkml:trace contextRef="#ctx0" brushRef="#br0">22000 49850 651,'3'-49'4,"6"4"9,7 3 9,6 3 9,3 6 2,0 9-6,0 10-5,0 10-6,3 4-1,6 0 2,7 0 2,6 0 3,-1 6-1,-5 13-2,-7 12-2,-5 13-4,-6 7-1,-3 4-3,-3 3-2,-2 3-2,-6 4-2,-6 7-2,-6 6-1,-6 7-1,-10 2-2,-12 1-3,-13-1-4,-12 1-3,-7-3 0,1-2-1,-1-3 2,1-3 0,-1-6 1,1-5 2,-1-7 1,1-5 1,-1-8 2,1-5 0,-1-7 0,1-5 1,10-9 4,22-9 8,22-10 7,23-8 8,17-6 1,17 1-6,15-1-4,16 1-6,9-3-4,3-2-2,3-3-2,4-3-3,2 1-4,4 6-6,3 7-6,3 6-6,-2 3-2,-6 0 1,-6 0 2,-6 0 3,-7 0-3,-6 0-4,-6 0-5,-6 0-5,-9 0 1,-8 0 6,-10 0 6,-9 0 7,-7-2 2,-3-3 3,-3-3 0,-2-2 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2"/>
    </inkml:context>
    <inkml:brush xml:id="br0">
      <inkml:brushProperty name="width" value="0.04301" units="cm"/>
      <inkml:brushProperty name="height" value="0.04301" units="cm"/>
    </inkml:brush>
  </inkml:definitions>
  <inkml:trace contextRef="#ctx0" brushRef="#br0">24300 49550 511,'23'-46'2,"-3"10"2,-3 10 4,-2 9 3,-6 15 5,-6 22 7,-6 22 7,-6 23 7,-6 10 1,-2 0-5,-3 0-4,-3 0-4,-2 0-4,0 0-2,0 0-1,0 0-2,-4 0-1,-5 0-1,-7 0-1,-5 0 1,-3-2-3,4-3-3,3-3-2,3-2-4,4-6-8,7-6-12,6-6-11,7-6-14,7-15-5,9-21-1,10-22-1,10-22 0,7-16 4,6-9 9,7-10 7,6-8 9,3-6 6,0 1 1,0-1 2,0 1 2,0 1 2,0 3-1,0 3 0,0 4 1,-2 2 5,-3 4 10,-3 3 10,-2 3 10,-6 14 8,-6 25 3,-6 25 5,-6 25 4,-4 17 0,1 9-6,-1 10-6,1 10-5,-3 4-4,-2 0-3,-3 0-3,-3 0-3,-1-2-3,4-3-2,3-3-2,3-2-2,3-8-1,3-8 0,3-10 0,4-9 0,2-9-1,4-5-5,3-7-4,3-5-3,4-11-5,7-11-2,6-14-3,7-11-3,2-14-3,1-11-1,-1-14-3,1-11-2,-4-9 1,-6-3 1,-6-3 2,-6-2 3,-6 0 1,-2 7 5,-3 6 3,-3 7 3,-4 8 5,-3 14 6,-3 11 5,-2 14 6,-5 21 7,-2 31 9,-3 32 10,-3 31 9,-1 13 0,4-2-7,3-3-9,3-3-7,1-1-6,1 4-4,-1 3-3,1 3-2,-1 1-3,1 1-1,-1-1-1,1 1 0,-1-1-5,1 1-5,-1-1-6,1 1-7,-3-1-8,-2 1-11,-3-1-11,-3 1-10,-2-9-2,0-15 8,0-15 8,0-16 7,1-8 4,4 0 1,3 0 1,3 0 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3"/>
    </inkml:context>
    <inkml:brush xml:id="br0">
      <inkml:brushProperty name="width" value="0.03906" units="cm"/>
      <inkml:brushProperty name="height" value="0.03906" units="cm"/>
    </inkml:brush>
  </inkml:definitions>
  <inkml:trace contextRef="#ctx0" brushRef="#br0">20600 52850 563,'-74'-2'0,"4"-3"0,3-3 1,3-2 1,9-5 6,16-2 15,15-3 14,17-3 14,11-1 3,10 4-9,10 3-9,9 3-8,7 1-6,7 1-1,6-1-3,7 1-1,4-1-3,3 1-3,3-1-2,4 1-4,4-1 0,6 1 0,7-1 1,6 1 0,3 1 0,0 3-2,0 3-2,0 4-1,1-1-2,4-3 0,3-3 1,3-2 0,4-3-1,7 1 0,6-1 0,7 1 0,4-3-1,3-2 0,3-3-1,4-3 0,-1 1 0,-3 6 1,-3 7 1,-2 6 0,-1 3 1,3 0-2,3 0-1,4 0-1,-3 0-1,-5 0 1,-7 0 0,-5 0 1,-4 0 0,0 0-1,0 0-2,0 0-1,1 0 1,4 0 0,3 0 1,3 0 1,1 0 1,1 0-2,-1 0-1,1 0 0,-1-2-1,1-3 0,-1-3 0,1-2 1,-3-3 0,-2 1-2,-3-1 0,-3 1-2,-4-1 0,-3 1-3,-3-1-1,-2 1-1,-5 1-2,-2 3 0,-3 3-2,-3 4 0,-9-1 0,-11-3 0,-14-3 1,-11-2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4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22100 53500 601,'-2'-60'38,"-3"32"2,-3 31 2,-2 32 0,-3 16-1,1 4-6,-1 3-6,1 3-6,-3 1-4,-2 1-3,-3-1-2,-3 1-4,-2 4-1,0 9 0,0 10 1,0 10 0,-4 7-2,-5 6-4,-7 7-6,-5 6-3,-4 3-3,0 0 2,0 0 1,0 0 0,3-4 0,6-5-4,7-7-4,6-5-4,3-9-2,0-9 1,0-10 1,0-8 1,3-11-3,6-8-7,7-10-7,6-9-6,6-9-3,6-5 5,7-7 2,6-5 4,1-8 3,-3-5 3,-3-7 4,-2-5 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6"/>
    </inkml:context>
    <inkml:brush xml:id="br0">
      <inkml:brushProperty name="width" value="0.05831" units="cm"/>
      <inkml:brushProperty name="height" value="0.05831" units="cm"/>
      <inkml:brushProperty name="color" value="#00BFF3"/>
    </inkml:brush>
  </inkml:definitions>
  <inkml:trace contextRef="#ctx0" brushRef="#br0">64499 14032 377,'-18'1'42,"12"2"-3,12 2-3,12 2-2,6 0-5,4-2-6,3-3-5,3 0-7,1-4-4,1-2-5,-1-4-5,0-2-4,-1-2-4,-3-2-2,-3 0-2,-3-1-3,-4 0 0,-5 1-2,-5 1-1,-4 0-1,-4 1 0,-1-1 3,0-1 2,-1-1 3,-4-3 1,-4-2 3,-6-3 1,-4-3 2,-2-1 1,1 1 0,1 1 0,1 2 1,1-1 3,0 2 5,2 1 5,1 1 6,1 2 5,0 3 4,2 3 4,1 3 4,0 7 10,2 13 14,1 13 15,0 13 14,2 9 0,0 6-16,2 5-16,0 7-16,2 8-12,0 9-8,2 10-7,0 10-8,0 2-6,0-6-6,-2-6-5,0-6-6,-1-4-7,0-1-7,0-3-7,0-2-7,0-5-2,0-10 4,0-11 4,0-8 2,0-10 4,0-5 4,0-8 3,0-7 3,-1-6 1,0-6 1,-2-6 0,0-6-1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4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22300 53500 584,'46'164'115,"-5"-22"-26,-7-22-27,-5-21-26,-6-10-14,-3 3-3,-3 3-2,-2 4-3,-5 2-2,-2 4-2,-3 3-3,-3 3-3,-1-4-1,4-8 0,3-10-2,3-9 0,1-10-1,1-9 1,-1-10-2,1-8 1,5-22-1,14-30-3,11-32-1,14-30-3,3-23 0,-2-12 0,-3-13 1,-3-12 1,-1-10-1,4-6-1,3-6-1,3-6-1,-2 2-2,-6 14-2,-6 11-1,-6 14-3,-7 13-2,-6 16-1,-6 15-2,-6 17-1,-7 19-5,-6 26-5,-6 24-7,-6 26-6,-4 7 1,1-9 9,-1-10 9,1-8 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5"/>
    </inkml:context>
    <inkml:brush xml:id="br0">
      <inkml:brushProperty name="width" value="0.03506" units="cm"/>
      <inkml:brushProperty name="height" value="0.03506" units="cm"/>
    </inkml:brush>
  </inkml:definitions>
  <inkml:trace contextRef="#ctx0" brushRef="#br0">23850 54050 627,'1'48'54,"4"-3"-9,3-3-8,3-2-8,-2-1-5,-6 3-1,-6 3-1,-6 4 0,-7 2-2,-6 4 0,-6 3-1,-6 3-2,-4 4-1,1 7-5,-1 6-3,1 7-4,-1 0-3,1-2-1,-1-3 0,1-3-2,1-6-4,3-5-4,3-7-6,4-5-5,5-14-10,10-18-13,10-19-15,9-18-15,4-12 2,1-3 14,-1-3 15,1-2 16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5"/>
    </inkml:context>
    <inkml:brush xml:id="br0">
      <inkml:brushProperty name="width" value="0.03672" units="cm"/>
      <inkml:brushProperty name="height" value="0.03672" units="cm"/>
    </inkml:brush>
  </inkml:definitions>
  <inkml:trace contextRef="#ctx0" brushRef="#br0">23850 54300 599,'23'-18'6,"-3"17"14,-3 15 13,-2 16 13,-5 9 3,-2 3-8,-3 3-7,-3 4-8,-1 4-5,4 6-2,3 7-2,3 6-3,-1-1-2,-2-5-1,-3-7-2,-3-5-1,-1-3-1,4 4 0,3 3 1,3 3-1,-1-1-2,-2-2-5,-3-3-4,-3-3-5,-9-6-13,-11-5-23,-14-7-22,-11-5-22,-6-11-1,4-11 19,3-14 20,3-11 19,1-7 13,1 0 3,-1 0 5,1 0 5,-1-2 3,1-3 5,-1-3 4,1-2 3,2 0 3,7 7-2,6 6 0,7 7-1,5-1 5,7-6 10,6-6 10,7-6 10,7-4 2,9 1-6,10-1-7,10 1-7,5 2-5,4 7-5,3 6-5,3 7-4,3 4-3,3 3-1,3 3-2,4 4 0,-6 1-6,-11 0-11,-14 0-9,-11 0-11,-7 1-6,0 4-1,0 3-1,0 3-1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6"/>
    </inkml:context>
    <inkml:brush xml:id="br0">
      <inkml:brushProperty name="width" value="0.04461" units="cm"/>
      <inkml:brushProperty name="height" value="0.04461" units="cm"/>
    </inkml:brush>
  </inkml:definitions>
  <inkml:trace contextRef="#ctx0" brushRef="#br0">25750 54600 493,'3'-96'46,"6"10"-9,7 10-10,6 9-8,1 6-6,-3 3-2,-3 3-2,-2 4-2,-5 2-1,-2 4 0,-3 3-2,-3 3-1,-6 4 0,-5 7 1,-7 6 0,-5 7 0,-8 5 1,-5 7-1,-7 6 0,-5 7 0,-4 7 1,0 9 1,0 10 3,0 10 1,0 8 1,0 10-1,0 10 0,0 9-1,1 2 0,4-2-2,3-3 0,3-3-1,4-7-1,7-9 1,6-10 0,7-8-1,4-3-1,3 7-7,3 6-5,4 7-6,5-9-1,10-21 0,10-22 2,9-22 0,7-18 1,7-11-1,6-14-1,7-11-1,0-6 0,-2 4 0,-3 3 0,-3 3-1,-6 6 3,-5 9 3,-7 10 3,-5 10 3,-8 11 6,-5 17 6,-7 15 6,-5 16 6,-4 12 4,0 9 3,0 10 1,0 10 2,0 0-1,0-5-3,0-7-4,0-5-4,3-8-3,6-5-5,7-7-3,6-5-4,9-9-6,13-9-7,12-10-8,13-8-6,2-11-3,-5-8-1,-7-10 1,-5-9-1,-4-12 1,0-11 1,0-14 0,0-11 1,0-9 1,0-3 1,0-3 2,0-2 1,-4-3 2,-5 1 2,-7-1 2,-5 1 2,-6 4 2,-3 9 3,-3 10 2,-2 10 4,-3 10 2,1 13 4,-1 12 3,1 13 5,-3 16 8,-2 23 17,-3 22 16,-3 22 15,-2 13 2,0 7-11,0 6-12,0 7-11,-2 2-9,-3 1-4,-3-1-5,-2 1-4,-5 4-3,-2 9-3,-3 10-3,-3 10-1,-1 2-2,4-3-1,3-3-2,3-2 0,1-9-3,1-12-6,-1-13-5,1-12-5,2-29-6,7-43-7,6-44-6,7-43-8,5-20 1,7 7 8,6 6 8,7 7 7,5 5 7,7 7 3,6 6 5,7 7 4,-1 7 4,-6 9 3,-6 10 4,-6 10 2,-4 7 2,1 6-3,-1 7-1,1 6-2,-4 10 3,-6 17 7,-6 15 8,-6 16 8,-7 12 0,-6 9-6,-6 10-5,-6 10-6,-7 0-5,-6-5-1,-6-7-2,-6-5-2,-6-4-2,-2 0 0,-3 0-2,-3 0 0,-4-4-4,-3-5-3,-3-7-6,-2-5-4,2-14-7,9-18-12,10-19-11,10-18-11,10-14-3,13-5 6,12-7 6,13-5 6,4-1 6,-3 6 7,-3 7 7,-2 6 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7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28550 53850 467,'62'-46'7,"-24"10"14,-26 10 13,-24 9 14,-13 7 3,0 7-8,0 6-7,0 7-9,-5 5-3,-9 7 0,-10 6-2,-8 7 1,-4 5-2,3 7-2,3 6-2,4 7-2,1 4-2,0 3-1,0 3-1,0 4-2,1 1 0,4 0-1,3 0 1,3 0 0,3 0-2,3 0-1,3 0-1,4 0-3,4 0-1,6 0-4,7 0-3,6 0-3,10-4-1,17-5 3,15-7 1,16-5 3,13-11-4,14-11-9,11-14-10,14-11-10,7-11-5,3-5-3,3-7-3,4-5-2,-6-4 1,-11 0 5,-14 0 7,-11 0 6,-12 0 3,-9 0 1,-10 0 0,-8 0 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7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30200 51550 605,'50'0'101,"0"0"-20,0 0-22,0 0-21,9-2-12,19-3-2,19-3-3,19-2-2,4-3-5,-9 1-5,-10-1-6,-8 1-6,-11 1-6,-8 3-6,-10 3-7,-9 4-6,-9 2-5,-5 4-4,-7 3-2,-5 3-4,-8 4 1,-5 7 4,-7 6 5,-5 7 5,-8 0 2,-5-2 1,-7-3 0,-5-3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8"/>
    </inkml:context>
    <inkml:brush xml:id="br0">
      <inkml:brushProperty name="width" value="0.03325" units="cm"/>
      <inkml:brushProperty name="height" value="0.03325" units="cm"/>
    </inkml:brush>
  </inkml:definitions>
  <inkml:trace contextRef="#ctx0" brushRef="#br0">30300 52700 661,'-43'-2'7,"17"-3"15,15-3 13,16-2 15,15-5 2,16-2-8,15-3-10,17-3-9,10 1-6,6 6-2,7 7-3,6 6-2,6 4-4,6 4-9,7 3-7,6 3-8,-5 1-3,-16 1 4,-15-1 2,-15 1 2,-9-3-4,1-2-15,-1-3-14,1-3-14,-7-1-2,-12 4 10,-13 3 8,-12 3 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8"/>
    </inkml:context>
    <inkml:brush xml:id="br0">
      <inkml:brushProperty name="width" value="0.0424" units="cm"/>
      <inkml:brushProperty name="height" value="0.0424" units="cm"/>
    </inkml:brush>
  </inkml:definitions>
  <inkml:trace contextRef="#ctx0" brushRef="#br0">33000 52200 518,'75'0'80,"0"0"-14,0 0-14,0 0-14,4 0-9,10 0-3,10 0-2,9 0-4,7 0-2,7 0-1,6 0-2,7 0-2,5-2-1,7-3 0,6-3-1,7-2 0,5-3 0,7 1-3,6-1-1,7 1-1,4 1-2,3 3-3,3 3-1,4 4-2,4-1-3,6-3-1,7-3-1,6-2-3,1-5 0,-3-2 1,-3-3 0,-2-3 2,-5-2-2,-2 0-1,-3 0-3,-3 0-3,-6 3-1,-5 6-3,-7 7-1,-5 6-2,-12 3-2,-16 0-1,-15 0-3,-15 0-1,-15 0-1,-12 0-1,-13 0-1,-12 0-1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9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35400 49250 542,'0'-47'7,"0"6"11,0 7 13,0 6 13,1 17 5,4 28-2,3 28-1,3 29-1,1 18-4,1 9-6,-1 10-6,1 10-6,-3 4-6,-2 0-4,-3 0-5,-3 0-3,-4 0-7,-3 0-6,-3 0-6,-2 0-7,-3-2-7,1-3-7,-1-3-7,1-2-8,1-14-1,3-21 5,3-22 5,4-22 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9"/>
    </inkml:context>
    <inkml:brush xml:id="br0">
      <inkml:brushProperty name="width" value="0.04027" units="cm"/>
      <inkml:brushProperty name="height" value="0.04027" units="cm"/>
    </inkml:brush>
  </inkml:definitions>
  <inkml:trace contextRef="#ctx0" brushRef="#br0">37000 48850 546,'-4'76'126,"-5"4"-30,-7 3-28,-5 3-29,-8 3-16,-5 3-2,-7 3-3,-5 4-2,-4 2-2,0 4-2,0 3-2,0 3-2,-2-5-5,-3-12-9,-3-13-8,-2-12-7,2-10-6,9-6 1,10-6-2,10-6 0,11-15-5,17-21-12,15-22-11,16-22-11,5-8 2,-2 6 13,-3 7 13,-3 6 14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6"/>
    </inkml:context>
    <inkml:brush xml:id="br0">
      <inkml:brushProperty name="width" value="0.03208" units="cm"/>
      <inkml:brushProperty name="height" value="0.03208" units="cm"/>
      <inkml:brushProperty name="color" value="#00BFF3"/>
    </inkml:brush>
  </inkml:definitions>
  <inkml:trace contextRef="#ctx0" brushRef="#br0">64500 14704 685,'0'-18'3,"2"-2"5,0-3 6,2-2 5,1-1 2,3 5 0,4 3-1,2 4-2,3 3 3,1 2 3,3 3 4,1 1 4,1 1-1,-1 2-7,-1 0-6,-1 2-7,-1 0-10,-1 2-13,-1 0-14,0 2-13,-3-1-9,-1-2-4,-2-2-4,-2-2-5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49"/>
    </inkml:context>
    <inkml:brush xml:id="br0">
      <inkml:brushProperty name="width" value="0.04697" units="cm"/>
      <inkml:brushProperty name="height" value="0.04697" units="cm"/>
    </inkml:brush>
  </inkml:definitions>
  <inkml:trace contextRef="#ctx0" brushRef="#br0">36800 49550 468,'23'-68'3,"-3"17"5,-3 15 7,-2 16 5,0 13 7,7 14 7,6 11 8,7 14 7,-1 8 1,-6 7-7,-6 6-8,-6 7-6,-2 2-6,3 1-3,3-1-3,4 1-4,2-4-2,4-6 1,3-6 0,3-6 0,3-7-3,3-6-6,3-6-5,4-6-7,4-12-4,6-15-3,7-15-5,6-16-2,3-15-4,0-11-3,0-14-2,0-11-2,-2-7-1,-3 0 2,-3 0 3,-2 0 3,-6 3 3,-6 6 5,-6 7 6,-6 6 4,-7 7 4,-6 10 4,-6 10 4,-6 9 3,-4 15 10,1 22 17,-1 22 17,1 23 17,-3 14 2,-2 10-12,-3 10-13,-3 9-12,-1 10-9,4 14-5,3 11-4,3 14-6,3 5-3,3 1-3,3-1-1,4 1-3,2-4-10,4-6-17,3-6-16,3-6-18,-2-12-4,-6-15 7,-6-15 7,-6-16 7,-4-12 5,1-5 1,-1-7 1,1-5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1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34350 53100 547,'-27'-22'7,"-3"6"12,-3 7 14,-2 6 13,0 7 3,7 10-7,6 10-7,7 9-7,2 6-4,1 3-2,-1 3 0,1 4-2,-1 4-1,1 6-3,-1 7-3,1 6-2,-4 7-2,-6 10-1,-6 10-2,-6 9-1,-6 9-1,-2 9 0,-3 10 1,-3 10-1,-1 4-2,4 0-9,3 0-6,3 0-8,3-8-5,3-16-2,3-15-4,4-15-2,4-17-3,6-15-2,7-15-2,6-16-2,6-13 3,6-9 8,7-10 6,6-8 8,1-8 3,-3-2-3,-3-3-2,-2-3-3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1"/>
    </inkml:context>
    <inkml:brush xml:id="br0">
      <inkml:brushProperty name="width" value="0.04309" units="cm"/>
      <inkml:brushProperty name="height" value="0.04309" units="cm"/>
    </inkml:brush>
  </inkml:definitions>
  <inkml:trace contextRef="#ctx0" brushRef="#br0">34200 53400 510,'1'-49'4,"4"4"10,3 3 8,3 3 8,3 6 6,3 9 0,3 10 2,4 10 0,-1 10-2,-3 13-5,-3 12-5,-2 13-6,-3 12-2,1 13-2,-1 12 0,1 13-2,-3-2-3,-2-16-2,-3-15-4,-3-15-3,-2 7-2,0 31-2,0 32 0,0 31-2,0 10 2,0-8 4,0-10 5,0-9 4,1-15 3,4-18-2,3-19-1,3-18-1,6-23-2,9-24-5,10-26-5,10-24-4,2-21-4,-3-16-1,-3-15-1,-2-15-3,-3-9 0,1 1 2,-1-1 2,1 1 1,1-3 1,3-2-2,3-3 0,4-3-2,-1-1-1,-3 4-2,-3 3-3,-2 3-1,-3 3-2,1 3-1,-1 3 0,1 4-1,-4 5 0,-6 10 3,-6 10 1,-6 9 1,-4 9 1,1 9-1,-1 10-1,1 10-2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2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35700 54050 529,'-27'53'128,"-3"6"-28,-3 7-28,-2 6-28,-3 4-15,1 4-4,-1 3-5,1 3-3,-3 6-4,-2 9-3,-3 10-2,-3 10-4,1-3-3,6-11-7,7-14-5,6-11-5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2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35600 54250 556,'23'28'98,"-3"6"-20,-3 7-21,-2 6-19,-3 6-12,1 6-2,-1 7-2,1 6-3,-1 3-1,1 0-1,-1 0-2,1 0-2,-3 3-2,-2 6-5,-3 7-5,-3 6-3,-2-2-6,0-9-3,0-10-5,0-8-4,0-9-7,0-6-8,0-6-10,0-6-8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2"/>
    </inkml:context>
    <inkml:brush xml:id="br0">
      <inkml:brushProperty name="width" value="0.03452" units="cm"/>
      <inkml:brushProperty name="height" value="0.03452" units="cm"/>
    </inkml:brush>
  </inkml:definitions>
  <inkml:trace contextRef="#ctx0" brushRef="#br0">35250 55200 637,'-19'-22'67,"13"6"-7,12 7-7,13 6-6,12 4-7,13 4-6,12 3-6,13 3-6,4 1-11,-3 1-12,-3-1-13,-2 1-13,-8-3-13,-8-2-12,-10-3-12,-9-3-11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3"/>
    </inkml:context>
    <inkml:brush xml:id="br0">
      <inkml:brushProperty name="width" value="0.05032" units="cm"/>
      <inkml:brushProperty name="height" value="0.05032" units="cm"/>
    </inkml:brush>
  </inkml:definitions>
  <inkml:trace contextRef="#ctx0" brushRef="#br0">37750 54750 437,'0'-72'89,"0"6"-19,0 7-21,0 6-21,-2 3-12,-3 0-5,-3 0-5,-2 0-6,-5 3-2,-2 6 0,-3 7 0,-3 6-1,-4 6 1,-3 6 1,-3 7 1,-2 6 2,-3 6 1,1 6 3,-1 7 1,1 6 3,1 9 0,3 13 1,3 12 0,4 13 0,-1 7-1,-3 4 0,-3 3-2,-2 3 0,0 4 0,7 7-1,6 6 1,7 7 0,2-1-1,1-6 1,-1-6 0,1-6-1,1-10-1,3-12-3,3-13-2,4-12-3,7-13-2,13-12-2,12-13-3,13-12-2,6-13-1,0-12-1,0-13-2,0-12-1,1-13 0,4-12 0,3-13 0,3-12-1,-1-10 0,-2-6-3,-3-6-2,-3-6-3,-4-4 0,-3 1 2,-3-1 1,-2 1 2,-6 4 2,-6 9 1,-6 10 1,-6 10 3,-6 8 1,-2 10 4,-3 10 2,-3 9 3,-2 9 5,0 9 6,0 10 6,0 10 6,0 4 5,0 0 5,0 0 4,0 0 4,-2 9 2,-3 19-3,-3 19-1,-2 19-3,-3 12-2,1 6-3,-1 7-4,1 6-2,-1 4-3,1 4-3,-1 3-1,1 3-3,1 3-1,3 3-2,3 3-2,4 4-1,1 2 0,0 4 0,0 3 1,0 3 0,3-1-2,6-2-9,7-3-6,6-3-7,4-6-8,4-5-7,3-7-6,3-5-8,3-12-3,3-16-3,3-15-1,4-15-1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4"/>
    </inkml:context>
    <inkml:brush xml:id="br0">
      <inkml:brushProperty name="width" value="0.03764" units="cm"/>
      <inkml:brushProperty name="height" value="0.03764" units="cm"/>
    </inkml:brush>
  </inkml:definitions>
  <inkml:trace contextRef="#ctx0" brushRef="#br0">38950 53050 584,'6'-46'5,"13"10"11,12 10 11,13 9 10,4 7 3,-3 7-4,-3 6-5,-2 7-4,-5 5-5,-2 7-3,-3 6-5,-3 7-3,-6 4-3,-5 3 2,-7 3 0,-5 4 1,-9 1-3,-9 0-4,-10 0-4,-8 0-5,-6-2-3,1-3 0,-1-3 0,1-2-1,1-5 1,3-2 1,3-3 3,4-3 1,10-4 3,19-3 5,19-3 4,19-2 4,9-3 2,0 1-3,0-1-1,0 1-3,-4 1-1,-5 3 1,-7 3 0,-5 4 0,-6 2 1,-3 4-2,-3 3-1,-2 3 0,-12 7-2,-19 14-2,-18 11 0,-19 14-3,-12 7-4,-2 3-8,-3 3-7,-3 4-9,4-9-2,13-18 1,12-19 1,13-18 2,4-10-5,-3 0-8,-3 0-10,-2 0-10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6"/>
    </inkml:context>
    <inkml:brush xml:id="br0">
      <inkml:brushProperty name="width" value="0.03468" units="cm"/>
      <inkml:brushProperty name="height" value="0.03468" units="cm"/>
    </inkml:brush>
  </inkml:definitions>
  <inkml:trace contextRef="#ctx0" brushRef="#br0">51450 48900 634,'114'25'61,"-22"0"-8,-22 0-9,-21 0-8,-12 6-6,1 13-5,-1 12-6,1 13-4,-7 9-3,-12 6 1,-13 7 1,-12 6-1,-15 4-2,-15 4-10,-15 3-7,-16 3-9,-7-5-3,4-12 3,3-13 2,3-12 2,-2-9 1,-6-2 0,-6-3-1,-6-3 0,1-9 1,9-11 4,10-14 2,10-11 4,22-11 7,39-5 8,36-7 9,39-5 8,18-4 1,0 0-8,0 0-10,0 0-9,0 1-4,0 4-4,0 3-2,0 3-2,-2 3-3,-3 3-5,-3 3-3,-2 4-5,-11 1-6,-15 0-8,-15 0-7,-16 0-8,-8 0-2,0 0 5,0 0 5,0 0 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7"/>
    </inkml:context>
    <inkml:brush xml:id="br0">
      <inkml:brushProperty name="width" value="0.04389" units="cm"/>
      <inkml:brushProperty name="height" value="0.04389" units="cm"/>
    </inkml:brush>
  </inkml:definitions>
  <inkml:trace contextRef="#ctx0" brushRef="#br0">53850 49550 501,'0'-47'2,"0"6"7,0 7 5,0 6 5,1 3 2,4 0-2,3 0-1,3 0-3,-1 0-2,-2 0-2,-3 0-3,-3 0-3,-2-4 0,0-5 2,0-7 1,0-5 3,-4-1-2,-5 6-4,-7 7-4,-5 6-5,-6 6 0,-3 6 2,-3 7 3,-2 6 1,-3 7 2,1 10 0,-1 10 1,1 9-1,-4 10 2,-6 14 0,-6 11 1,-6 14 2,-1 5-1,7 1 0,6-1-1,7 1-1,2 2 2,1 7 1,-1 6 1,1 7 3,2-3-1,7-8-2,6-10-2,7-9-3,4-5 0,3 0-1,3 0 1,4 0 0,4-7 0,6-11 1,7-14-1,6-11 1,6-14-2,6-11-3,7-14-3,6-11-3,3-12-3,0-9-3,0-10-2,0-8-4,3-11-3,6-8 0,7-10-3,6-9-1,3-15-1,0-18 1,0-19 1,0-18 0,-5-10 1,-9 0 2,-10 0 0,-8 0 2,-8 4 2,-2 10 3,-3 10 3,-3 9 3,-4 10 2,-3 14 1,-3 11 1,-2 14 1,-5 10 4,-2 9 4,-3 10 5,-3 10 5,-6 22 8,-5 39 11,-7 36 12,-5 39 11,-4 21 1,0 6-10,0 7-10,0 6-10,1 3-6,4 0-3,3 0-3,3 0-2,3 1-3,3 4-2,3 3-2,4 3-3,1-1-2,0-2-3,0-3-1,0-3-2,6-7-4,13-9-7,12-10-6,13-8-5,6-11-8,0-8-6,0-10-7,0-9-8,-2-10-1,-3-9 6,-3-10 5,-2-8 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7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64962 14233 525,'7'-6'45,"-4"4"-2,-3 4-2,-2 4-1,-3 3-1,0 3-2,-1 3-1,-1 4-2,-3 2-2,-2 2-3,-3 4-4,-3 3-4,-2 2-3,-1-1-6,-1 0-6,-1 1-4,-2-1-2,-1 0 2,-3 1 3,-1-1 3,1-2-10,5-3-18,5-5-18,5-3-20,7-6-10,10-6 1,10-8-2,9-6 1,6-3 7,3 0 17,1 2 16,3 1 16,-1 1 10,-2 2 1,-2 2 1,-1 2 3,-4 1 3,-3 0 5,-5 0 5,-3 0 6,-3 0 2,-1 2 0,0 1 0,-2 0 0,0-2-6,-2-4-14,-1-5-13,0-6-13,-2 0-6,-1 1-2,0 2 1,-1 2-2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8"/>
    </inkml:context>
    <inkml:brush xml:id="br0">
      <inkml:brushProperty name="width" value="0.03287" units="cm"/>
      <inkml:brushProperty name="height" value="0.03287" units="cm"/>
    </inkml:brush>
  </inkml:definitions>
  <inkml:trace contextRef="#ctx0" brushRef="#br0">55850 46900 669,'25'-43'47,"0"17"-8,0 15-8,0 16-10,-4 13-5,-5 14-5,-7 11-3,-5 14-5,-6 5-2,-3 1-1,-3-1-1,-2 1-1,-6-3-2,-6-2 1,-6-3-2,-6-3 1,-4-4-2,1-3 0,-1-3-1,1-2-1,7-6 3,16-6 3,15-6 5,17-6 5,10-6 1,6-2 1,7-3 1,6-3-1,-1 5 3,-5 17 2,-7 15 4,-5 16 3,-11 4-1,-11-6-3,-14-6-3,-11-6-3,-9-2-3,-3 3-3,-3 3-2,-2 4-3,-5-1-3,-2-3-7,-3-3-5,-3-2-6,-4 0-5,-3 7-2,-3 6-3,-2 7-2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9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56800 48600 593,'46'-22'74,"-5"6"-15,-7 7-15,-5 6-14,3 3-8,17 0 2,15 0 1,16 0 1,7 0 0,1 0-5,-1 0-2,1 0-4,-3-2-4,-2-3-4,-3-3-3,-3-2-5,-4-1-6,-3 3-10,-3 3-8,-2 4-9,-9 5-8,-12 10-8,-13 10-6,-12 9-8,-12 1 2,-8-6 11,-10-6 12,-9-6 11,-7-2 7,-3 3 5,-3 3 4,-2 4 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0:59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56750 49450 636,'-47'21'4,"6"-5"10,7-7 9,6-5 9,20-6 6,34-3 0,35-3 1,35-2 1,16-3-3,1 1-6,-1-1-6,1 1-7,-1 2-5,1 7-5,-1 6-5,1 7-4,-4 4-8,-6 3-7,-6 3-9,-6 4-8,-9 4-4,-8 6-1,-10 7-1,-9 6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0"/>
    </inkml:context>
    <inkml:brush xml:id="br0">
      <inkml:brushProperty name="width" value="0.05442" units="cm"/>
      <inkml:brushProperty name="height" value="0.05442" units="cm"/>
    </inkml:brush>
  </inkml:definitions>
  <inkml:trace contextRef="#ctx0" brushRef="#br0">59950 48500 404,'25'-71'4,"0"10"7,0 10 8,0 9 8,-2 4 2,-3 1-5,-3-1-4,-2 1-4,-3 1-3,1 3-4,-1 3-2,1 4-2,-12 5-2,-21 10 0,-22 10 2,-22 9-1,-11 7 2,0 7 1,0 6 1,0 7 2,-2 7 0,-3 9 2,-3 10 1,-2 10 0,-1 5 1,3 4-1,3 3 1,4 3-1,5 1-1,10 1 0,10-1-1,9 1-1,7-3-1,7-2 0,6-3-3,7-3 0,4-6-2,3-5 0,3-7-1,4-5-1,5-9-2,10-9-3,10-10-2,9-8-4,9-11-1,9-8 2,10-10 0,10-9 1,5-13-3,4-16-7,3-15-6,3-15-7,-2-7-3,-6 3 3,-6 3 2,-6 4 2,-7 2 3,-6 4 2,-6 3 3,-6 3 4,-9 6 3,-8 9 5,-10 10 5,-9 10 5,-9 10 9,-5 13 11,-7 12 12,-5 13 11,-1 10 2,6 10-7,7 10-9,6 9-7,3 2-6,0-2-3,0-3-3,0-3-2,3-4-3,6-3-1,7-3-3,6-2 0,4-3-3,4 1-2,3-1-2,3 1-3,3-6-1,3-8-4,3-10-3,4-9-2,4-5-1,6 0 1,7 0 2,6 0 2,4-7-3,4-11-6,3-14-8,3-11-6,3-11-2,3-5 3,3-7 4,4-5 4,-3-6 2,-5-3 1,-7-3 2,-5-2 2,-8-8 0,-5-8 3,-7-10 1,-5-9 2,-8-2 2,-5 6 1,-7 7 2,-5 6 2,-4 6 3,0 6 5,0 7 5,0 6 4,-4 4 4,-5 4 2,-7 3 3,-5 3 3,-4 4 0,0 7 0,0 6 0,0 7-2,-2 13 6,-3 22 10,-3 22 11,-2 23 11,-3 16-1,1 13-11,-1 12-10,1 13-11,-1 7-7,1 4-3,-1 3-4,1 3-3,-1-1-2,1-2 1,-1-3 0,1-3 0,-1-1-1,1 4-4,-1 3-4,1 3-2,-1 1-4,1 1-3,-1-1-1,1 1-3,-1-7-2,1-12-2,-1-13-1,1-12-2,-3-21-4,-2-28-6,-3-28-5,-3-27-8,5-25 1,17-18 6,15-19 6,16-18 5,10-9 6,7 4 2,6 3 4,7 3 3,2 7 3,1 14 0,-1 11 3,1 14 0,-3 10 3,-2 9 4,-3 10 3,-3 10 3,-2 11 6,0 17 7,0 15 7,0 16 7,-5 10 1,-9 7-4,-10 6-6,-8 7-5,-8 2-3,-2 1-2,-3-1-2,-3 1-2,-2-1-1,0 1-2,0-1-1,0 1-2,-5-1 0,-9 1 0,-10-1 1,-8 1 0,-11 1-2,-8 3-4,-10 3-4,-9 4-4,-7-3-4,-3-5-5,-3-7-4,-2-5-6,-1-9-4,3-9-3,3-10-5,4-8-4,7-6-1,13 1 1,12-1 1,13 1 1,6-3 1,0-2 2,0-3 1,0-3 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1"/>
    </inkml:context>
    <inkml:brush xml:id="br0">
      <inkml:brushProperty name="width" value="0.05432" units="cm"/>
      <inkml:brushProperty name="height" value="0.05432" units="cm"/>
    </inkml:brush>
  </inkml:definitions>
  <inkml:trace contextRef="#ctx0" brushRef="#br0">64450 48150 404,'0'-71'5,"0"10"9,0 10 9,0 9 10,0 6 3,0 3-3,0 3-3,0 4-3,-7 4-1,-11 6-2,-14 7-1,-11 6-1,-14 9-1,-11 13 0,-14 12-2,-11 13-1,-6 9 0,4 6 0,3 7 0,3 6 0,6 4 1,9 4-1,10 3-1,10 3 1,7 1-2,6 1-2,7-1-2,6 1-3,7-1 0,10 1-3,10-1-1,9 1-1,10-3-2,14-2-6,11-3-3,14-3-5,11-7-1,14-9 1,11-10 1,14-8 1,10-11-4,9-8-9,10-10-9,10-9-9,0-5-5,-5 0 0,-7 0 0,-5 0 0,-17 0 2,-24 0 4,-26 0 5,-24 0 4,-13 0 3,0 0 1,0 0 1,0 0 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2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54350 54800 537,'1'-47'5,"4"6"9,3 7 10,3 6 9,1 3 3,1 0-3,-1 0-4,1 0-3,-3-2-5,-2-3-5,-3-3-7,-3-2-6,-10 0-3,-16 7 0,-15 6 0,-15 7-1,-7 8 1,3 14 0,3 11 2,4 14 0,-3 7 2,-5 3 1,-7 3 1,-5 4 2,-3 7 0,4 13 0,3 12-1,3 13-1,4 4 2,7-3 3,6-3 3,7-2 2,5-5 2,7-2-2,6-3-2,7-3-1,4-4-2,3-3-1,3-3-1,4-2-2,4-6-1,6-6-2,7-6-3,6-6-1,7-6-3,10-2-3,10-3-4,9-3-3,7-6-4,7-5-4,6-7-5,7-5-5,2-8-3,1-5-4,-1-7-4,1-5-3,-4-4 0,-6 0 5,-6 0 4,-6 0 5,-9 1 3,-8 4 3,-10 3 2,-9 3 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2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55300 54450 647,'114'-44'91,"-22"13"-19,-22 12-19,-21 13-19,-6 6-10,14 0-2,11 0-2,14 0-1,3-2-6,-2-3-9,-3-3-8,-3-2-8,-6 0-8,-5 7-6,-7 6-4,-5 7-7,-9 4-1,-9 3 1,-10 3 1,-8 4 1,-8 2 1,-2 4 1,-3 3 2,-3 3 1,-4-2 3,-3-6 5,-3-6 5,-2-6 5,-3-4 4,1 1 1,-1-1 3,1 1 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2"/>
    </inkml:context>
    <inkml:brush xml:id="br0">
      <inkml:brushProperty name="width" value="0.03534" units="cm"/>
      <inkml:brushProperty name="height" value="0.03534" units="cm"/>
    </inkml:brush>
  </inkml:definitions>
  <inkml:trace contextRef="#ctx0" brushRef="#br0">55400 55500 622,'-71'23'4,"10"-3"7,10-3 8,9-2 7,18-5 8,29-2 6,28-3 6,28-3 7,15-4-2,4-3-12,3-3-12,3-2-12,1-1-7,1 3-4,-1 3-4,1 4-3,-4 1-4,-6 0-3,-6 0-3,-6 0-3,-6 1-5,-2 4-6,-3 3-5,-3 3-7,-6 1-5,-5 1-3,-7-1-3,-5 1-3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3"/>
    </inkml:context>
    <inkml:brush xml:id="br0">
      <inkml:brushProperty name="width" value="0.04202" units="cm"/>
      <inkml:brushProperty name="height" value="0.04202" units="cm"/>
    </inkml:brush>
  </inkml:definitions>
  <inkml:trace contextRef="#ctx0" brushRef="#br0">57200 55600 523,'-18'-24'7,"17"4"12,15 3 14,16 3 13,13 3 3,14 3-9,11 3-8,14 4-9,11-1-4,14-3 0,11-3-1,14-2 1,11-1-1,14 3-1,11 3-1,14 4 0,13 1-1,16 0 0,15 0-1,17 0-1,8 0-1,4 0-3,3 0-4,3 0-2,1 3-5,1 6-4,-1 7-4,1 6-4,-3 3-4,-2 0 1,-3 0-2,-3 0 0,-2-2-1,0-3-1,0-3-1,0-2 0,-10-3-2,-18 1 0,-19-1-1,-18 1-1,-7-3 0,6-2-1,7-3 1,6-3-1,-18-1 0,-40 4-2,-40 3 0,-41 3-2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3"/>
    </inkml:context>
    <inkml:brush xml:id="br0">
      <inkml:brushProperty name="width" value="0.03592" units="cm"/>
      <inkml:brushProperty name="height" value="0.03592" units="cm"/>
    </inkml:brush>
  </inkml:definitions>
  <inkml:trace contextRef="#ctx0" brushRef="#br0">59300 53100 612,'31'-44'5,"13"13"11,12 12 9,13 13 11,-1 7 2,-11 4-5,-14 3-7,-11 3-5,-7 6-5,0 9-2,0 10-2,0 10-3,-4 4-1,-5 0 1,-7 0 1,-5 0 0,-12 3-1,-16 6-4,-15 7-3,-15 6-4,-12-1-1,-6-5-2,-6-7 0,-6-5-1,-1-4 0,7 0 1,6 0 2,7 0 1,4-4 2,3-5 1,3-7 3,4-5 1,4-6 1,6-3 3,7-3 1,6-2 1,9-3 2,13 1 0,12-1 0,13 1 0,12-6-1,13-8-5,12-10-4,13-9-3,7-5-6,4 0-6,3 0-6,3 0-6,-1 1-5,-2 4-7,-3 3-5,-3 3-7,-2-1-1,0-2 1,0-3 1,0-3 2,-7 1 5,-11 6 9,-14 7 9,-11 6 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7"/>
    </inkml:context>
    <inkml:brush xml:id="br0">
      <inkml:brushProperty name="width" value="0.04614" units="cm"/>
      <inkml:brushProperty name="height" value="0.04614" units="cm"/>
      <inkml:brushProperty name="color" value="#00BFF3"/>
    </inkml:brush>
  </inkml:definitions>
  <inkml:trace contextRef="#ctx0" brushRef="#br0">66107 13194 476,'35'-41'62,"-8"11"-7,-7 13-7,-8 11-8,-4 6-6,-1 2-8,1 0-7,0 2-8,-3 3-4,-4 7-3,-6 7-2,-4 7-3,-5 5-5,-3 3-5,-5 2-6,-3 4-6,-1-1-2,3-6 1,3-4 1,3-5 0,2-4 3,2-5 4,2-3 4,3-4 4,4-5 3,10-4 5,8-6 5,9-4 4,3-3 1,0-2-2,0 0-3,-2-1-1,-3 1-2,-3 3 1,-5 2 1,-3 4 0,-3 3 1,-2 2 0,-2 3 1,-2 4 1,-3 3 2,-4 3 3,-4 5 5,-3 4 3,-4 1 3,0 1 2,-1-1 2,-1 1 2,1-1 0,3 2-2,2 1-3,4 1-2,2 1-2,1 1-4,0 1-2,2 1-3,0 0-3,0 0 0,0 1-2,0-1-1,-1 2-5,-2 2-11,-1 4-11,-3 3-10,0-3-6,2-6-5,2-7-2,3-7-5,-1-6-1,-1-6-3,0-6-2,-1-6-3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4"/>
    </inkml:context>
    <inkml:brush xml:id="br0">
      <inkml:brushProperty name="width" value="0.04876" units="cm"/>
      <inkml:brushProperty name="height" value="0.04876" units="cm"/>
    </inkml:brush>
  </inkml:definitions>
  <inkml:trace contextRef="#ctx0" brushRef="#br0">60800 53600 451,'23'-71'1,"-3"10"3,-3 10 2,-2 9 2,-3 4 3,1 1 3,-1-1 3,1 1 2,-3 1 3,-2 3-1,-3 3 2,-3 4 0,-9 5-1,-11 10-2,-14 10-3,-11 9-3,-7 7 0,0 7-1,0 6 0,0 7 1,0 5 0,0 7-1,0 6 1,0 7 0,1 0 0,4-2-1,3-3 0,3-3-1,4-1-1,7 4-2,6 3 0,7 3-2,4-1-1,3-2-2,3-3 0,4-3-2,10-6-2,19-5 0,19-7-2,19-5-2,7-11-4,-3-11-7,-3-14-7,-2-11-8,-3-11-3,1-5 1,-1-7 1,1-5 0,-1-11 3,1-11 3,-1-14 2,1-11 3,-6-7 3,-8 0 1,-10 0 1,-9 0 2,-7-2 2,-3-3 3,-3-3 2,-2-2 2,-5 0 4,-2 7 5,-3 6 5,-3 7 6,-2 5 1,0 7-1,0 6-2,0 7 0,1 5-1,4 7 0,3 6 1,3 7 0,-1 11 5,-2 20 6,-3 18 8,-3 20 8,-6 16 0,-5 16-7,-7 15-6,-5 17-7,-1 7-3,6 0 0,7 0-2,6 0 1,3 4-3,0 10-4,0 10-5,0 9-3,0-1-6,0-8-3,0-10-5,0-9-4,1-5-5,4 0-4,3 0-5,3 0-4,3 0-5,3 0-4,3 0-4,4 0-4,-1-10-1,-3-18 2,-3-19 2,-2-18 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5"/>
    </inkml:context>
    <inkml:brush xml:id="br0">
      <inkml:brushProperty name="width" value="0.03926" units="cm"/>
      <inkml:brushProperty name="height" value="0.03926" units="cm"/>
    </inkml:brush>
  </inkml:definitions>
  <inkml:trace contextRef="#ctx0" brushRef="#br0">62400 51600 560,'92'-21'83,"-16"10"-16,-15 10-18,-15 9-16,-12 10-11,-6 14-2,-6 11-4,-6 14-3,-10 3-3,-12-2-3,-13-3-3,-12-3-4,-9-2-1,-2 0-1,-3 0 0,-3 0-1,-1-2-2,4-3-1,3-3-1,3-2-2,10-6 2,20-6 3,18-6 5,20-6 3,11-7 3,7-6 2,6-6 0,7-6 2,0-2-1,-2 3 0,-3 3-2,-3 4-1,-6 5 0,-5 10 1,-7 10 0,-5 9 0,-8 4 1,-5 1-1,-7-1-1,-5 1 1,-6 1-1,-3 3-2,-3 3 0,-2 4-1,-8 2-2,-8 4-3,-10 3-2,-9 3-3,-10 3-3,-9 3-6,-10 3-4,-8 4-5,-6 1-6,1 0-7,-1 0-7,1 0-6,5-7-3,14-11 2,11-14 2,14-11 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07"/>
    </inkml:context>
    <inkml:brush xml:id="br0">
      <inkml:brushProperty name="width" value="0.05176" units="cm"/>
      <inkml:brushProperty name="height" value="0.05176" units="cm"/>
    </inkml:brush>
  </inkml:definitions>
  <inkml:trace contextRef="#ctx0" brushRef="#br0">60000 57450 425,'23'-29'-5,"-3"-5"8,-3-7 9,-2-5 9,-3-1 1,1 6-3,-1 7-4,1 6-3,-3-2-3,-2-9 1,-3-10-1,-3-8 0,-7-1 0,-9 9 1,-10 10 0,-8 10 0,-8 7 0,-2 6-1,-3 7-1,-3 6-1,-4 9 1,-3 13-1,-3 12 0,-2 13 1,-3 9 0,1 6 0,-1 7 1,1 6-1,1 7 2,3 10 0,3 10 0,4 9 2,2 1-1,4-6 0,3-6-2,3-6 1,6-9-2,9-8 0,10-10-2,10-9-1,14-13-1,23-16-2,22-15-2,22-15-2,12-17-3,3-15-4,3-15-4,4-16-4,-3-10-5,-5-3-4,-7-3-4,-5-2-4,-11 2 1,-11 9 8,-14 10 7,-11 10 8,-9 7 3,-3 6 2,-3 7 0,-2 6 2,-8 10 4,-8 17 11,-10 15 10,-9 16 10,-2 10 5,6 7-3,7 6-2,6 7-2,4 0-2,4-2-4,3-3-2,3-3-3,4-2-2,7 0-1,6 0-2,7 0-2,4-5-4,3-9-10,3-10-7,4-8-9,2-9-3,4-6 2,3-6 3,3-6 4,4-12-5,7-15-9,6-15-11,7-16-9,-1-12-2,-6-5 6,-6-7 7,-6-5 6,-7-8 5,-6-5 2,-6-7 3,-6-5 3,-6-3 2,-2 4 2,-3 3 3,-3 3 2,-2 6 1,0 9-1,0 10 0,0 10-1,-2 8 3,-3 10 6,-3 10 8,-2 9 5,-3 6 4,1 3-1,-1 3-1,1 4 0,-3 7 5,-2 13 11,-3 12 11,-3 13 11,-4 12 1,-3 13-8,-3 12-9,-2 13-8,-3 9-5,1 6 1,-1 7 1,1 6-1,-1 3 0,1 0-5,-1 0-3,1 0-3,-3 7-4,-2 17-3,-3 15-2,-3 16-3,-2 2-3,0-8 1,0-10-2,0-9-1,0-13 0,0-16 0,0-15-1,0-15 1,7-28-8,17-36-14,15-39-14,16-36-15,12-25-3,9-8 7,10-10 7,10-9 7,2-2 6,-3 6 4,-3 7 3,-2 6 5,-5 12 4,-2 19 5,-3 19 6,-3 19 5,-6 12 6,-5 6 3,-7 7 3,-5 6 5,-6 6 2,-3 6 0,-3 7 1,-2 6 0,-3 6 0,1 6 0,-1 7-1,1 6 0,-3 4-1,-2 4-2,-3 3-2,-3 3-2,-2 1-1,0 1-1,0-1-1,0 1-2,-7 1 0,-11 3-3,-14 3-1,-11 4-2,-14-1-3,-11-3-3,-14-3-4,-11-2-4,-11-5-5,-5-2-9,-7-3-8,-5-3-9,2-7 1,13-9 6,12-10 7,13-8 8,10-6-4,10 1-13,10-1-14,9 1-13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2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92100 7650 999,'46'-24'0,"-5"4"0,-7 3 0,-5 3 0,0 1-4,10 1-9,10-1-10,9 1-8,-2-1-1,-12 1 7,-13-1 7,-12 1 8,-5 1 4,3 3 1,3 3 2,4 4 0,-1-1 0,-3-3-3,-3-3-2,-2-2-3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33"/>
    </inkml:context>
    <inkml:brush xml:id="br0">
      <inkml:brushProperty name="width" value="0.0453" units="cm"/>
      <inkml:brushProperty name="height" value="0.0453" units="cm"/>
      <inkml:brushProperty name="color" value="#00BFF3"/>
    </inkml:brush>
  </inkml:definitions>
  <inkml:trace contextRef="#ctx0" brushRef="#br0">95600 7350 485,'3'-44'46,"6"13"-7,7 12-8,6 13-7,6 6-3,6 0 2,7 0 0,6 0 1,1 0 0,-3 0-1,-3 0-1,-2 0-3,-5 3 0,-2 6-2,-3 7-1,-3 6-2,-2 6-1,0 6-1,0 7-2,0 6-1,-7 6-4,-11 6-4,-14 7-6,-11 6-4,-11-1-2,-5-5 1,-7-7 2,-5-5 2,-8-6-1,-5-3-2,-7-3-2,-5-2-3,-1-3 0,6 1 3,7-1 2,6 1 3,12-3 2,19-2 3,19-3 4,19-3 2,15-4 1,13-3 0,12-3 1,13-2 0,4-1 1,-3 3 3,-3 3 3,-2 4 3,-6 1 0,-6 0-1,-6 0-2,-6 0-2,-6 0-1,-2 0-1,-3 0-2,-3 0-1,-6 3-1,-5 6 0,-7 7 1,-5 6-1,-4 1-1,0-3-1,0-3-3,0-2-1,-5-5-1,-9-2-1,-10-3 0,-8-3 0,-8-1-1,-2 4-2,-3 3-1,-3 3-1,-1-1-1,4-2-1,3-3 1,3-3-1,-4 1-1,-8 6 0,-10 7-2,-9 6 1,-5 1-5,0-3-4,0-3-6,0-2-5,3-5-5,6-2-4,7-3-5,6-3-5,6-4 1,6-3 5,7-3 5,6-2 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34"/>
    </inkml:context>
    <inkml:brush xml:id="br0">
      <inkml:brushProperty name="width" value="0.05539" units="cm"/>
      <inkml:brushProperty name="height" value="0.05539" units="cm"/>
      <inkml:brushProperty name="color" value="#00BFF3"/>
    </inkml:brush>
  </inkml:definitions>
  <inkml:trace contextRef="#ctx0" brushRef="#br0">95450 11550 397,'1'48'170,"4"-3"-41,3-3-41,3-2-42,-1 5-21,-2 16-4,-3 15-3,-3 17-3,-2 5-2,0-3 0,0-3-1,0-2-1,0-8 0,0-8-1,0-10 1,0-9-1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35"/>
    </inkml:context>
    <inkml:brush xml:id="br0">
      <inkml:brushProperty name="width" value="0.05154" units="cm"/>
      <inkml:brushProperty name="height" value="0.05154" units="cm"/>
      <inkml:brushProperty name="color" value="#00BFF3"/>
    </inkml:brush>
  </inkml:definitions>
  <inkml:trace contextRef="#ctx0" brushRef="#br0">95650 14650 426,'0'-38'82,"0"26"-7,0 24-4,0 26-7,-2 13-7,-3 4-9,-3 3-9,-2 3-10,-1 4-5,3 7-5,3 6-3,4 7-3,-1 2-3,-3 1-2,-3-1-1,-2 1-1,-3-6-2,1-8-3,-1-10-1,1-9-2,-1-4-4,1 4-4,-1 3-4,1 3-5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37"/>
    </inkml:context>
    <inkml:brush xml:id="br0">
      <inkml:brushProperty name="width" value="0.04391" units="cm"/>
      <inkml:brushProperty name="height" value="0.04391" units="cm"/>
      <inkml:brushProperty name="color" value="#00BFF3"/>
    </inkml:brush>
  </inkml:definitions>
  <inkml:trace contextRef="#ctx0" brushRef="#br0">99650 7950 500,'-60'-4'4,"32"-5"8,31-7 8,32-5 7,16-3 3,4 4-4,3 3-4,3 3-2,4 1-4,7 1 0,6-1-2,7 1-2,0-1-2,-2 1-3,-3-1-3,-3 1-2,-6 1-3,-5 3 0,-7 3 0,-5 4-1,-8-1-5,-5-3-13,-7-3-11,-5-2-11,-11-5-3,-11-2 6,-14-3 5,-11-3 7,-11-4 5,-5-3 5,-7-3 5,-5-2 4,-4-5 4,0-2 2,0-3 2,0-3 3,1 1 2,4 6 4,3 7 3,3 6 2,3 6 5,3 6 5,3 7 5,4 6 5,4 9 1,6 13-4,7 12-2,6 13-3,3 9-2,0 6-2,0 7-1,0 6-3,0 7 1,0 10-1,0 10 0,0 9 1,-4 9-1,-5 9-1,-7 10-1,-5 10 0,-6 0-1,-3-5-1,-3-7 0,-2-5-1,0-12-2,7-16-4,6-15-5,7-15-3,10-23-13,16-28-20,15-28-19,17-27-20,13-31-4,13-31 14,12-31 12,13-31 13,-4-2 7,-18 28 0,-19 28 0,-18 29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38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101000 7100 587,'48'-91'2,"-3"19"4,-3 19 3,-2 19 4,-1 9 3,3 0 2,3 0 4,4 0 2,5 0 1,10 0-3,10 0 0,9 0-3,1 1-1,-6 4-3,-6 3-1,-6 3-3,-7 3-3,-6 3-5,-6 3-5,-6 4-6,-7 4-4,-6 6-2,-6 7-3,-6 6-2,-9 1-6,-8-3-7,-10-3-8,-9-2-7,-2-11 0,6-15 10,7-15 9,6-16 9,3-12 6,0-5 4,0-7 3,0-5 3,0-4 3,0 0 4,0 0 3,0 0 3,1 6 4,4 13 1,3 12 4,3 13 2,-2 13 4,-6 17 6,-6 15 5,-6 16 6,-7 13 1,-6 14-5,-6 11-5,-6 14-4,-9 7-4,-8 3-2,-10 3-4,-9 4-2,-5-1-3,0-3-1,0-3-2,0-2-1,3-5-2,6-2-2,7-3-2,6-3-1,7-7-2,10-9 0,10-10 0,9-8 0,20-12-9,31-12-13,32-13-16,31-12-14,10-10-3,-8-6 7,-10-6 7,-9-6 8,-12-1 7,-11 7 5,-14 6 5,-11 7 6,-11 7 6,-5 9 6,-7 10 5,-5 10 6,-12 11 5,-16 17 3,-15 15 4,-15 16 3,-12 9 1,-6 3-1,-6 3 0,-6 4-2,1-4-1,9-9-2,10-10-1,10-8-1,19-17-9,32-21-16,31-22-16,32-22-16,15-19-6,0-16 5,0-15 3,0-15 5,-2-7 3,-3 3 3,-3 3 3,-2 4 2,-5 4 2,-2 6 1,-3 7 0,-3 6 0,-10 12 10,-16 19 15,-15 19 17,-15 19 16,-7 9 4,3 0-9,3 0-8,4 0-9,-3 1-11,-5 4-11,-7 3-11,-5 3-13,-6 1-3,-3 1 1,-3-1 2,-2 1 3,-9 5 1,-12 14-1,-13 11-1,-12 14 0,-7 2 0,1-6 5,-1-6 2,1-6 4,4-7 2,9-6 5,10-6 2,10-6 5,8-7 2,10-6 4,10-6 3,9-6 3,13-9 4,20-8 2,18-10 4,20-9 4,11-7-3,7-3-6,6-3-8,7-2-6,2-1-4,1 3-3,-1 3-1,1 4-3,-4 2 0,-6 4 1,-6 3 0,-6 3 1,-15 9 4,-21 16 5,-22 15 7,-22 17 4,-16 3 3,-9-5-2,-10-7-3,-8-5-1,-6-1-2,1 6-1,-1 7 0,1 6-1,-3 3-1,-2 0-2,-3 0-2,-3 0-2,-1 0-2,4 0 0,3 0-3,3 0 0,3 0-4,3 0-8,3 0-6,4 0-8,5-4-3,10-5-2,10-7-1,9-5-1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38"/>
    </inkml:context>
    <inkml:brush xml:id="br0">
      <inkml:brushProperty name="width" value="0.03234" units="cm"/>
      <inkml:brushProperty name="height" value="0.03234" units="cm"/>
      <inkml:brushProperty name="color" value="#00BFF3"/>
    </inkml:brush>
  </inkml:definitions>
  <inkml:trace contextRef="#ctx0" brushRef="#br0">101700 9100 680,'68'25'62,"-11"0"-7,-14 0-5,-11 0-8,-7 0-6,0 0-6,0 0-8,0 0-6,0-2-9,0-3-13,0-3-12,0-2-11,0-3-7,0 1-2,0-1-2,0 1-2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48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79597 28630 562,'7'16'115,"-2"1"-27,-3 1-25,0 1-27,-3 1-15,-1 1-1,0 1-2,-1 1-2,-2 0-5,0-1-5,-2-1-7,0-1-6,0-1-4,1-1-1,0 0-1,2-2-1,0-5-9,2-9-17,0-8-17,2-9-16,1-6-1,2-3 14,2-3 15,2-3 14,1 0 10,1 3 5,2 4 4,0 2 5,0 2 3,-1 2 1,-1 2 1,0 3 0,0 0 5,1 0 6,3 1 7,2-1 8,0 1 4,-1 0 3,-1 2 3,0 1 4,-2 2 0,1 4-1,0 4 0,0 4-2,-2 3-3,-3 1-4,-3 3-5,-2 2-5,-2 1-3,2 1-2,0 1-2,2 1-2,-1 1-1,0-1 0,-2 1 1,0 0 0,-2-1 1,0 1-1,-2-1 0,0 1-1,-1-1 0,0-1-1,0-1-3,0-1-1,-1-2-6,-4-2-11,-2-4-11,-3-3-11,-1-3-4,3-6 2,1-4 1,2-5 3,2-4 2,0-1 2,2-3 3,1-1 2,1-1 3,2 2 6,2 3 4,2 1 4,1 2 6,3 1 3,2 1 4,2 1 3,0 0 3,-1 2 1,0 1 1,-2 0 1,-1 5 1,-2 6-1,-3 8 0,0 6 0,-4 4-2,-4 1-2,-4 1-1,-4 1-3,-1-1-2,-1-1-1,0-3 0,1-1-1,2-4-7,8-4-12,7-6-12,6-4-13,3-4-4,-1 0 5,0-1 4,-2-2 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8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66550 14575 546,'15'-8'4,"1"-2"8,-1 0 9,1-1 7,1 0 4,1 2 0,3 3 1,1 1-1,0 2-1,-1 2-2,-2 2-1,-3 2-3,-1 3-2,-4 5-5,-3 5-5,-2 6-4,-5 2-4,-5 2-3,-4 3-3,-5 1-4,-5 1-2,-5-1-3,-5-1-1,-5-1-3,0-3-1,2-5-1,3-5 0,3-5-1,3-3 0,3-4 2,3-3 0,3-2 1,3-5 0,6-5 0,4-7 1,6-5-1,4-3 1,5 1 0,5 1 0,5 1 0,3 1 3,-1 4 6,0 3 5,1 3 6,-3 3 3,-5 2 1,-5 4 2,-5 3 0,-3 2 2,-2 3 0,-2 4 0,-2 2 2,-4 3-1,-4 3 1,-5 3-1,-5 4 1,-4 0-3,-1-1-4,-3-1-4,-1-1-5,0-2-3,5-3-4,3-3-4,5-2-2,3-5-3,6-2-2,4-6 0,6-2-2,3-3 2,3 0 7,3 0 6,4 0 6,-1 1 2,-1-1 1,-3 0-2,-1 0 1,-2-1-5,-1-2-9,0-2-7,-2-1-9,-1-3-3,-2-1 2,-2-3 2,-2-1 1,-1-2 3,0-1 1,0-2 1,0 1 1,-1 0 5,0 3 7,-2 3 7,0 3 7,-1 5 10,0 8 15,0 8 15,0 8 14,0 5 4,-2 5-8,0 3-7,-1 5-7,-1 1-9,0 0-9,1 1-8,-1-1-9,0 1-10,0 1-9,0 0-11,0 2-10,0-1-6,-1-1-2,-2-3-4,0-1-2,1-7-1,3-11 0,2-11 2,4-10-1,1-4 6,2 2 9,0 4 8,2 3 10,-1 3 16,2 6 26,-2 4 24,1 5 26,-1 3 5,0 0-12,-1-1-14,-2 1-12,0-1-10,0-1-6,0-1-8,0 0-6,1-5-6,4-6-5,2-8-5,4-6-6,2-5-8,5-1-11,3-3-12,5-1-13,-1 0-1,-1 2 5,-4 4 8,-3 3 5,-3 3 8,-1 2 9,-2 4 8,-2 3 8,-3 3 8,-1 5 8,-2 6 8,-2 4 7,-2 3 5,-4 1 1,-2 1-1,-3 1 2,1-3-6,6-9-11,6-7-12,6-8-10,3-4-9,1-1-2,1-2-5,2 0-3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38"/>
    </inkml:context>
    <inkml:brush xml:id="br0">
      <inkml:brushProperty name="width" value="0.03545" units="cm"/>
      <inkml:brushProperty name="height" value="0.03545" units="cm"/>
      <inkml:brushProperty name="color" value="#00BFF3"/>
    </inkml:brush>
  </inkml:definitions>
  <inkml:trace contextRef="#ctx0" brushRef="#br0">103300 8050 620,'-72'73'65,"6"-3"-9,7-3-10,6-2-10,1-3-6,-3 1-4,-3-1-3,-2 1-3,-3 1-2,1 3-1,-1 3-1,1 4 0,1-3-6,3-5-10,3-7-10,4-5-11,4-9-4,6-9 5,7-10 5,6-8 3,6-12-6,6-12-19,7-13-17,6-12-19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38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102650 7250 515,'25'-24'3,"0"4"4,0 3 5,0 3 6,3 6 4,6 9 4,7 10 5,6 10 3,1 8 3,-3 10-1,-3 10 0,-2 9-1,-3 12 0,1 16-3,-1 15 0,1 17-3,-1 14-4,1 17-6,-1 15-8,1 16-7,2 7-10,7 1-14,6-1-14,7 1-15,-3-20-2,-8-36 8,-10-39 9,-9-36 8,-5-20 0,0 1-10,0-1-10,0 1-10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41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100950 11350 499,'-19'-22'11,"13"6"21,12 7 21,13 6 22,7 4 3,4 4-16,3 3-14,3 3-16,-2 6-9,-6 9-3,-6 10-3,-6 10-3,-7 7-3,-6 6-2,-6 7-2,-6 6-2,-6-1-1,-2-5-5,-3-7-2,-3-5-3,-7-3-3,-9 4-1,-10 3-2,-8 3-1,-9 1 0,-6 1 1,-6-1 3,-6 1 2,2-6 1,14-8 2,11-10 1,14-9 2,28-12-1,48-11-1,47-14-2,47-11-1,15-7-2,-16 0-2,-15 0-1,-15 0-3,-9 3 0,1 6 1,-1 7 0,1 6 0,-4-1-2,-6-5-6,-6-7-5,-6-5-7,-7-3-3,-6 4 2,-6 3 0,-6 3 0,-7 1 3,-6 1 2,-6-1 4,-6 1 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41"/>
    </inkml:context>
    <inkml:brush xml:id="br0">
      <inkml:brushProperty name="width" value="0.04665" units="cm"/>
      <inkml:brushProperty name="height" value="0.04665" units="cm"/>
      <inkml:brushProperty name="color" value="#00BFF3"/>
    </inkml:brush>
  </inkml:definitions>
  <inkml:trace contextRef="#ctx0" brushRef="#br0">102500 10700 471,'23'-13'11,"-3"26"23,-3 24 21,-2 26 23,-5 12 3,-2 0-16,-3 0-16,-3 0-16,-7 6-9,-9 13-2,-10 12-3,-8 13-3,-11 4-2,-8-3-3,-10-3-3,-9-2-2,-1-9-4,10-12-3,10-13-4,9-12-5,2-9-1,-2-2-1,-3-3 0,-3-3 0,10-9-1,26-11-1,24-14-1,26-11-1,15-11 0,6-5 2,7-7 2,6-5 2,1-3 1,-3 4 0,-3 3 1,-2 3 0,-5 3 0,-2 3-2,-3 3-2,-3 4-1,-4 1-2,-3 0-4,-3 0-3,-2 0-4,-3-2-2,1-3 0,-1-3-2,1-2-1,-3-5 2,-2-2 3,-3-3 4,-3-3 3,-4-1 2,-3 4 2,-3 3 0,-2 3 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41"/>
    </inkml:context>
    <inkml:brush xml:id="br0">
      <inkml:brushProperty name="width" value="0.05414" units="cm"/>
      <inkml:brushProperty name="height" value="0.05414" units="cm"/>
      <inkml:brushProperty name="color" value="#00BFF3"/>
    </inkml:brush>
  </inkml:definitions>
  <inkml:trace contextRef="#ctx0" brushRef="#br0">103400 12050 406,'-2'53'152,"-3"6"-28,-3 7-28,-2 6-29,-1-1-19,3-5-10,3-7-11,4-5-11,1-4-5,0 0-4,0 0-2,0 0-3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42"/>
    </inkml:context>
    <inkml:brush xml:id="br0">
      <inkml:brushProperty name="width" value="0.03732" units="cm"/>
      <inkml:brushProperty name="height" value="0.03732" units="cm"/>
      <inkml:brushProperty name="color" value="#00BFF3"/>
    </inkml:brush>
  </inkml:definitions>
  <inkml:trace contextRef="#ctx0" brushRef="#br0">103450 10500 589,'25'46'167,"0"-5"-45,0-7-44,0-5-44,-2-1-26,-3 6-7,-3 7-6,-2 6-7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1:43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100550 11300 607,'48'3'138,"-3"6"-32,-3 7-31,-2 6-32,-3 1-22,1-3-12,-1-3-11,1-2-12,-3-3-9,-2 1-8,-3-1-8,-3 1-7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7:4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71425 26425 333,'157'63'167,"51"46"-1,49 47 1,51 47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00"/>
    </inkml:context>
    <inkml:brush xml:id="br0">
      <inkml:brushProperty name="width" value="0.02577" units="cm"/>
      <inkml:brushProperty name="height" value="0.02577" units="cm"/>
      <inkml:brushProperty name="color" value="#00BFF3"/>
    </inkml:brush>
  </inkml:definitions>
  <inkml:trace contextRef="#ctx0" brushRef="#br0">72100 34000 853,'-44'25'-36,"13"0"10,12 0 12,13 0 10,7 0 6,4 0 0,3 0-1,3 0-1,6 3 2,9 6 4,10 7 2,10 6 4,4 7 2,0 10-2,0 10 0,0 9 0,1 7-1,4 7 1,3 6 1,3 7 0,1 5-1,1 7 0,-1 6-1,1 7-2,-1 5-1,1 7-3,-1 6-2,1 7-2,-1 2-3,1 1 0,-1-1-2,1 1 0,1-4-1,3-6 1,3-6 2,4-6 1,-1 1 1,-3 9-1,-3 10 1,-2 10 0,-1 7 0,3 6 0,3 7 0,4 6 0,1-4 1,0-11-1,0-14 1,0-11 1,-2-12-1,-3-9 1,-3-10 0,-2-8-1,-1-3 2,3 7-1,3 6 0,4 7 1,-1 0-1,-3-2 0,-3-3 0,-2-3-1,-3-4 0,1-3 1,-1-3-1,1-2 1,-3-3-1,-2 1 1,-3-1 0,-3 1-1,-4-3 1,-3-2-1,-3-3 0,-2-3 0,-3-4 0,1-3 0,-1-3 0,1-2 1,-1-3 0,1 1-1,-1-1 1,1 1 0,-3-4-1,-2-6 0,-3-6 0,-3-6-2,-4-6 0,-3-2-2,-3-3-1,-2-3-2,-3-6-1,1-5-2,-1-7-1,1-5-1,-1-12-6,1-16-12,-1-15-10,1-15-11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02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79750 42900 477,'-27'-24'82,"-3"4"-22,-3 3-21,-2 3-22,-5 1-12,-2 1 0,-3-1-2,-3 1-2,-2 2 1,0 7 0,0 6 2,0 7 0,1 5 1,4 7 0,3 6-1,3 7 0,3 2 0,3 1 2,3-1 2,4 1 2,1 4 0,0 9 0,0 10 0,0 10 0,0 5-1,0 4-1,0 3 0,0 3-1,3 1 0,6 1-1,7-1 0,6 1-1,3-3 1,0-2-1,0-3-1,0-3 1,1-4-1,4-3-2,3-3-1,3-2-1,4-6-1,7-6 0,6-6 0,7-6 0,4-6-1,3-2 2,3-3-1,4-3 1,2-6 1,4-5-2,3-7 0,3-5 0,3-6-1,3-3-1,3-3-1,4-2-2,2-9 0,4-12 0,3-13 0,3-12 0,1-12-1,1-8-1,-1-10-2,1-9-1,-6-9-1,-8-5-1,-10-7-2,-9-5 0,-7-8-1,-3-5 3,-3-7 1,-2-5 2,-3-3 1,1 4 3,-1 3 1,1 3 2,-3 3 1,-2 3 0,-3 3 0,-3 4 0,-4 5 1,-3 10 4,-3 10 4,-2 9 3,-3 10 4,1 14 2,-1 11 4,1 14 4,-1 18 1,1 25 1,-1 25 1,1 25 1,-3 15-1,-2 7-5,-3 6-4,-3 7-3,-2 2-3,0 1-2,0-1-1,0 1-2,-2-1-1,-3 1-1,-3-1-2,-2 1 0,-1 1-1,3 3 0,3 3 1,4 4 1,1 4-1,0 6-3,0 7-1,0 6-3,0 4-2,0 4-1,0 3-1,0 3-1,0-2-2,0-6-3,0-6-3,0-6-2,3-9-2,6-8-1,7-10 0,6-9 0,1-7-4,-3-3-5,-3-3-6,-2-2-5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9"/>
    </inkml:context>
    <inkml:brush xml:id="br0">
      <inkml:brushProperty name="width" value="0.04339" units="cm"/>
      <inkml:brushProperty name="height" value="0.04339" units="cm"/>
      <inkml:brushProperty name="color" value="#00BFF3"/>
    </inkml:brush>
  </inkml:definitions>
  <inkml:trace contextRef="#ctx0" brushRef="#br0">59344 18366 507,'24'-7'107,"1"2"-23,1 2-22,1 2-23,1 1-12,3 0-4,1 0-3,2 0-3,-2 2-9,-7 4-16,-7 4-16,-7 3-16,-7 3-8,-10 1 2,-8 2 1,-9 0 2,-5-1 4,-1 1 6,0-2 7,-2-1 7,0-2 7,3-1 4,2-2 5,1-2 6,3-2 4,3-2 5,3-3 5,3 0 4,6-5 6,12-4 7,10-6 8,11-3 7,6-4-1,4 2-9,3 1-10,3 1-10,-1 1-7,-2 3-5,-3 1-4,-4 2-6,-3 2-3,-5 2-2,-5 3-3,-4 1-2,-6 3-1,-5 5 0,-4 5 0,-6 6 1,-6 3-2,-7 2-5,-8 4-3,-9 3-4,-3 0 0,0-1 3,0-3 3,0-1 4,-1-2 1,-1-1 1,0-1 2,-2-1 0,1-2 4,2-1 7,2-2 8,2-2 6,3-3 6,5-1 5,5-2 6,5-2 6,8-3 5,12-4 3,12-4 5,11-4 4,9-2-2,5 1-9,4-1-10,6 0-8,3 0-9,3 1-11,3-1-8,4 0-11,-2 1-8,-5 1-4,-4 0-7,-6 2-5,-5 0-4,-7 1-4,-7-1-5,-7 0-3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03"/>
    </inkml:context>
    <inkml:brush xml:id="br0">
      <inkml:brushProperty name="width" value="0.03443" units="cm"/>
      <inkml:brushProperty name="height" value="0.03443" units="cm"/>
      <inkml:brushProperty name="color" value="#00BFF3"/>
    </inkml:brush>
  </inkml:definitions>
  <inkml:trace contextRef="#ctx0" brushRef="#br0">84800 42100 638,'0'-47'20,"0"6"3,0 7 4,0 6 4,6 6 1,13 6-1,12 7-2,13 6-1,7 6-2,4 6-2,3 7-3,3 6-2,-2 4-2,-6 4-4,-6 3-3,-6 3-3,-7 4-4,-6 7-3,-6 6-3,-6 7-4,-9 4-3,-8 3-1,-10 3-1,-9 4-2,-10-1-1,-9-3-4,-10-3-2,-8-2-4,-4-5 1,3-2 4,3-3 4,4-3 3,1-6 3,0-5 2,0-7 2,0-5 2,3-6 1,6-3 2,7-3 2,6-2 2,12-8 5,19-8 10,19-10 10,19-9 8,9-5 2,0 0-7,0 0-7,0 0-7,3 3-6,6 6-3,7 7-5,6 6-3,1 1-4,-3-3-6,-3-3-5,-2-2-6,-5-3-4,-2 1-4,-3-1-2,-3 1-4,-2-1-1,0 1-1,0-1 0,0 1 0,-4-4 2,-5-6 3,-7-6 5,-5-6 3,-6-1 5,-3 7 4,-3 6 4,-2 7 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1"/>
    </inkml:context>
    <inkml:brush xml:id="br0">
      <inkml:brushProperty name="width" value="0.04161" units="cm"/>
      <inkml:brushProperty name="height" value="0.04161" units="cm"/>
      <inkml:brushProperty name="color" value="#00BFF3"/>
    </inkml:brush>
  </inkml:definitions>
  <inkml:trace contextRef="#ctx0" brushRef="#br0">80400 47600 528,'-46'3'76,"10"6"-14,10 7-13,9 6-12,4 3-10,1 0-4,-1 0-4,1 0-6,-3 3-2,-2 6 0,-3 7 0,-3 6 0,-2 1-1,0-3-2,0-3-2,0-2-2,0 0 0,0 7-1,0 6 0,0 7 0,1 0 1,4-2 0,3-3 1,3-3 1,3-4 0,3-3 0,3-3-1,4-2-1,1-3-1,0 1 0,0-1-1,0 1 0,0-1 0,0 1-1,0-1 1,0 1-1,0 1 1,0 3 0,0 3 0,0 4 0,4 1 0,10 0 1,10 0 0,9 0 0,2-4-1,-2-5 0,-3-7-1,-3-5 0,-1-4-2,4 0 0,3 0-1,3 0-1,3-2 1,3-3-1,3-3 2,4-2 0,-1-5 0,-3-2-1,-3-3 0,-2-3-1,-3-4 1,1-3-1,-1-3 0,1-2-1,-3-5 1,-2-2 0,-3-3 0,-3-3 0,-1-2 1,4 0-1,3 0 1,3 0-1,-1-2 1,-2-3 0,-3-3-1,-3-2 0,-4-3 1,-3 1 1,-3-1 2,-2 1 0,-3-3 1,1-2-1,-1-3 1,1-3-1,-3-2 0,-2 0-1,-3 0 0,-3 0 0,-1 0-1,4 0 0,3 0 0,3 0-1,-1-2 1,-2-3-1,-3-3 0,-3-2-1,-2-1 1,0 3-1,0 3 1,0 4 0,0 2 0,0 4 1,0 3-1,0 3 1,0 1 1,0 1 2,0-1 1,0 1 2,-2-4 0,-3-6-2,-3-6-2,-2-6-2,-8 2-2,-8 14 0,-10 11 0,-9 14-1,-5 5 0,0 1 0,0-1 0,0 1 1,-2 1 0,-3 3-1,-3 3 1,-2 4-1,-1 4 0,3 6-1,3 7 1,4 6 0,2 3-1,4 0-1,3 0-2,3 0-2,3 0-2,3 0-4,3 0-3,4 0-4,2 3-4,4 6-4,3 7-4,3 6-5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1"/>
    </inkml:context>
    <inkml:brush xml:id="br0">
      <inkml:brushProperty name="width" value="0.03604" units="cm"/>
      <inkml:brushProperty name="height" value="0.03604" units="cm"/>
      <inkml:brushProperty name="color" value="#00BFF3"/>
    </inkml:brush>
  </inkml:definitions>
  <inkml:trace contextRef="#ctx0" brushRef="#br0">83550 48150 610,'-38'3'13,"26"6"16,24 7 15,26 6 16,8 1 3,-5-3-10,-7-3-12,-5-2-10,-6 0-8,-3 7-7,-3 6-5,-2 7-5,-5 2-12,-2 1-16,-3-1-16,-3 1-16,-4-3-7,-3-2 0,-3-3 1,-2-3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2"/>
    </inkml:context>
    <inkml:brush xml:id="br0">
      <inkml:brushProperty name="width" value="0.03288" units="cm"/>
      <inkml:brushProperty name="height" value="0.03288" units="cm"/>
      <inkml:brushProperty name="color" value="#00BFF3"/>
    </inkml:brush>
  </inkml:definitions>
  <inkml:trace contextRef="#ctx0" brushRef="#br0">83450 48900 669,'-44'3'6,"13"6"11,12 7 13,13 6 11,12 4 3,13 4-6,12 3-6,13 3-7,4-1-3,-3-2-1,-3-3-2,-2-3 0,-5-4-6,-2-3-10,-3-3-9,-3-2-11,-2-1-12,0 3-17,0 3-15,0 4-17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3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87650 48150 564,'0'-47'52,"0"6"-11,0 7-12,0 6-11,-4 3-6,-5 0-2,-7 0-2,-5 0 0,-6 0-2,-3 0-2,-3 0-1,-2 0-2,-3 1 0,1 4 0,-1 3 0,1 3 1,-1 3 0,1 3 0,-1 3 0,1 4 1,1 2-1,3 4 2,3 3-1,4 3 2,2 3-1,4 3 1,3 3-1,3 4 0,1 4 1,1 6 0,-1 7 1,1 6 1,1 3 0,3 0 1,3 0 0,4 0 0,5-2 1,10-3 1,10-3 0,9-2 0,4-1 0,1 3 0,-1 3-1,1 4 0,1-1-1,3-3-1,3-3 1,4-2-2,-1-1 1,-3 3 0,-3 3 0,-2 4 0,-6 2 0,-6 4-4,-6 3-2,-6 3-4,-6 4-1,-2 7-2,-3 6-1,-3 7-2,-6-1-2,-5-6 0,-7-6-1,-5-6-1,-6-9-1,-3-8 1,-3-10 1,-2-9 1,-3-7 0,1-3 1,-1-3 1,1-2 1,-1-5 1,1-2 1,-1-3 2,1-3 0,2-7 2,7-9 0,6-10 2,7-8-1,5-11 2,7-8-1,6-10 0,7-9 0,5-7 0,7-3 0,6-3-1,7-2 1,4-3-2,3 1-2,3-1-2,4 1-3,5-3-3,10-2-6,10-3-5,9-3-5,2 2-3,-2 10 1,-3 10 0,-3 9 1,-9 9 1,-11 9 2,-14 10 2,-11 10 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3"/>
    </inkml:context>
    <inkml:brush xml:id="br0">
      <inkml:brushProperty name="width" value="0.03762" units="cm"/>
      <inkml:brushProperty name="height" value="0.03762" units="cm"/>
      <inkml:brushProperty name="color" value="#00BFF3"/>
    </inkml:brush>
  </inkml:definitions>
  <inkml:trace contextRef="#ctx0" brushRef="#br0">89400 47200 584,'23'-24'2,"-3"4"1,-3 3 4,-2 3 2,-5 6 6,-2 9 9,-3 10 10,-3 10 9,-2 8 2,0 10-5,0 10-6,0 9-4,-4 6-5,-5 3-3,-7 3-3,-5 4-4,-8 2-2,-5 4-3,-7 3-1,-5 3-2,-4 3-2,0 3-2,0 3-1,0 4-3,1 1-3,4 0-4,3 0-5,3 0-5,3-2-2,3-3 2,3-3 1,4-2 1,2-9-3,4-12-10,3-13-10,3-12-9,-1-13-3,-2-12 3,-3-13 3,-3-12 3,1-9 5,6-2 9,7-3 8,6-3 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3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88400 48100 536,'-46'-69'3,"10"13"4,10 12 5,9 13 5,15 15 9,22 19 13,22 19 12,23 19 12,10 10 2,0 4-12,0 3-10,0 3-11,1 3-9,4 3-6,3 3-8,3 4-5,-1-1-9,-2-3-8,-3-3-8,-3-2-8,-4-5-5,-3-2-4,-3-3-2,-2-3-2,-8-7-4,-8-9-2,-10-10-4,-9-8-3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3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89850 47900 586,'-40'-22'82,"23"6"-15,22 7-16,22 6-14,16 3-10,14 0-4,11 0-3,14 0-3,8 0-1,7 0-1,6 0 0,7 0 0,4-4-2,3-5-4,3-7-4,4-5-3,-3-3-7,-5 4-8,-7 3-7,-5 3-9,-11 3-4,-11 3-4,-14 3-3,-11 4-3,-14 4-2,-11 6-2,-14 7 0,-11 6-2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4"/>
    </inkml:context>
    <inkml:brush xml:id="br0">
      <inkml:brushProperty name="width" value="0.04122" units="cm"/>
      <inkml:brushProperty name="height" value="0.04122" units="cm"/>
      <inkml:brushProperty name="color" value="#00BFF3"/>
    </inkml:brush>
  </inkml:definitions>
  <inkml:trace contextRef="#ctx0" brushRef="#br0">91350 48300 533,'-47'20'6,"6"-9"11,7-10 11,6-8 12,3-4 1,0 3-8,0 3-10,0 4-8,-2-1-4,-3-3-1,-3-3 0,-2-2 0,-6 2-1,-6 9-1,-6 10-2,-6 10-1,-1 7 0,7 6 0,6 7 0,7 6 2,2 3-1,1 0 2,-1 0 0,1 0 1,4 0 1,9 0-1,10 0 1,10 0 0,5 0-1,4 0-1,3 0 0,3 0-1,4-4 0,7-5-2,6-7 0,7-5-1,7-3 0,9 4 1,10 3 0,10 3 0,-1 3 1,-9 3 0,-10 3 0,-8 4 0,-9 1-2,-6 0-2,-6 0-2,-6 0-3,-6 1-3,-2 4-1,-3 3-2,-3 3-1,-6 1-2,-5 1 0,-7-1-1,-5 1-1,-9-3 0,-9-2 0,-10-3 0,-8-3 0,-4-7 0,3-9 2,3-10 1,4-8 1,2-11 3,4-8 3,3-10 3,3-9 4,7-12 2,14-11-1,11-14 0,14-11-1,11-14 1,14-11 1,11-14 1,14-11 1,5-9-1,1-3-4,-1-3-5,1-2-3,-3 2-3,-2 9 2,-3 10 1,-3 10 2,-6 5-7,-5 4-13,-7 3-13,-5 3-13,-6 4-3,-3 7 5,-3 6 7,-2 7 6,-5 7 6,-2 9 6,-3 10 5,-3 10 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4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91150 45700 551,'0'-97'3,"0"6"7,0 7 5,0 6 7,0 7 2,0 10-4,0 10-3,0 9-3,0 18 6,0 29 13,0 28 15,0 28 13,1 23 0,4 19-14,3 19-15,3 19-15,1 15-12,1 13-13,-1 12-12,1 13-13,-3-7-2,-2-24 3,-3-26 6,-3-24 3,-2-20-3,0-11-14,0-14-13,0-11-14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09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60099 17764 504,'-23'-14'3,"4"2"8,3 4 8,3 3 6,2 5 10,1 10 11,0 8 11,2 9 11,0 8 0,1 8-13,-1 8-12,0 8-12,-1 7-11,0 7-9,-1 6-8,-1 8-8,-1 4-10,0 2-13,0 2-10,1 2-13,0-6-2,2-12 10,2-13 8,3-12 8,0-10 1,0-6-9,0-6-8,0-5-8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5"/>
    </inkml:context>
    <inkml:brush xml:id="br0">
      <inkml:brushProperty name="width" value="0.03636" units="cm"/>
      <inkml:brushProperty name="height" value="0.03636" units="cm"/>
      <inkml:brushProperty name="color" value="#00BFF3"/>
    </inkml:brush>
  </inkml:definitions>
  <inkml:trace contextRef="#ctx0" brushRef="#br0">92600 48300 605,'-41'0'6,"19"0"14,19 0 12,19 0 14,18-2 2,19-3-6,19-3-6,19-2-7,12-3-5,6 1-1,7-1-2,6 1-2,3 1-3,0 3-2,0 3-4,0 4-3,-5 1-5,-9 0-10,-10 0-9,-8 0-8,-12 0-5,-12 0-2,-13 0-2,-12 0-1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5"/>
    </inkml:context>
    <inkml:brush xml:id="br0">
      <inkml:brushProperty name="width" value="0.04091" units="cm"/>
      <inkml:brushProperty name="height" value="0.04091" units="cm"/>
      <inkml:brushProperty name="color" value="#00BFF3"/>
    </inkml:brush>
  </inkml:definitions>
  <inkml:trace contextRef="#ctx0" brushRef="#br0">93650 47200 537,'-46'-68'0,"10"17"0,10 15 0,9 16 0,9 15 8,9 16 16,10 15 16,10 17 16,2 11 4,-3 10-7,-3 10-7,-2 9-7,-5 7-5,-2 7-6,-3 6-4,-3 7-6,-2 5-3,0 7-5,0 6-4,0 7-4,0 5-3,0 7 0,0 6 0,0 7 0,1 2-9,4 1-19,3-1-19,3 1-18,1-17-7,1-30 4,-1-32 5,1-30 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7"/>
    </inkml:context>
    <inkml:brush xml:id="br0">
      <inkml:brushProperty name="width" value="0.0346" units="cm"/>
      <inkml:brushProperty name="height" value="0.0346" units="cm"/>
      <inkml:brushProperty name="color" value="#00BFF3"/>
    </inkml:brush>
  </inkml:definitions>
  <inkml:trace contextRef="#ctx0" brushRef="#br0">96700 47100 635,'21'-72'4,"-5"6"8,-7 7 7,-5 6 8,-4 13 5,0 23 0,0 22 1,0 22 0,-7 18-1,-11 16-6,-14 15-5,-11 17-6,-9 5-2,-3-3-3,-3-3-1,-2-2-2,-3-6 0,1-6 0,-1-6 1,1-6 1,1-4-2,3 1-6,3-1-4,4 1-5,5-4-2,10-6 2,10-6 2,9-6 3,15-7 1,22-6 0,22-6 1,23-6 0,11-7 0,4-6 0,3-6 0,3-6-1,-1-4-1,-2 1 0,-3-1-1,-3 1-1,-6-1 0,-5 1-1,-7-1-1,-5 1 0,-8 1-1,-5 3-3,-7 3-1,-5 4-2,-9-3-8,-9-5-14,-10-7-14,-8-5-13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7"/>
    </inkml:context>
    <inkml:brush xml:id="br0">
      <inkml:brushProperty name="width" value="0.03397" units="cm"/>
      <inkml:brushProperty name="height" value="0.03397" units="cm"/>
      <inkml:brushProperty name="color" value="#00BFF3"/>
    </inkml:brush>
  </inkml:definitions>
  <inkml:trace contextRef="#ctx0" brushRef="#br0">96750 47400 647,'-22'-47'0,"6"6"0,7 7 0,6 6-1,3 12 9,0 19 15,0 19 17,0 19 15,0 13 3,0 10-10,0 10-10,0 9-11,0 7-7,0 7-4,0 6-4,0 7-4,-4 4-8,-5 3-9,-7 3-10,-5 4-10,-1-4-5,6-9-1,7-10 0,6-8-1,3-14 0,0-15 1,0-15-1,0-16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8"/>
    </inkml:context>
    <inkml:brush xml:id="br0">
      <inkml:brushProperty name="width" value="0.03644" units="cm"/>
      <inkml:brushProperty name="height" value="0.03644" units="cm"/>
      <inkml:brushProperty name="color" value="#00BFF3"/>
    </inkml:brush>
  </inkml:definitions>
  <inkml:trace contextRef="#ctx0" brushRef="#br0">98150 47300 603,'-68'51'108,"17"4"-25,15 3-24,16 3-24,2 3-15,-8 3-2,-10 3-4,-9 4-2,-5 2-3,0 4 2,0 3-1,0 3 1,-2 1-5,-3 1-9,-3-1-10,-2 1-10,0-6-6,7-8-2,6-10-2,7-9-2,5-9 1,7-5 1,6-7 2,7-5 2,2-11-1,1-11-1,-1-14-4,1-11-2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8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97000 47500 619,'48'75'94,"-3"0"-18,-3 0-17,-2 0-19,0-2-10,7-3-5,6-3-4,7-2-4,2-5-6,1-2-5,-1-3-4,1-3-7,-1-2-4,1 0-5,-1 0-5,1 0-5,-1-4-6,1-5-6,-1-7-5,1-5-6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8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98450 47800 575,'73'-46'49,"-3"10"-5,-3 10-4,-2 9-4,3 6-4,14 3-2,11 3-2,14 4-2,7-3-3,3-5-4,3-7-3,4-5-4,-1-1-1,-3 6 0,-3 7 1,-2 6 0,-6 1-1,-6-3-4,-6-3-3,-6-2-2,-10-1-11,-12 3-15,-13 3-17,-12 4-15,-12 4-8,-8 6 1,-10 7 1,-9 6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9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99950 47950 621,'-49'51'113,"4"4"-24,3 3-26,3 3-25,-1 1-16,-2 1-8,-3-1-7,-3 1-7,-2-3-4,0-2 0,0-3 0,0-3 0,3-6-1,6-5-2,7-7-1,6-5-2,3-4 1,0 0 1,0 0 1,0 0 3,7-2 3,17-3 6,15-3 5,16-2 5,10-5 2,7-2-1,6-3-3,7-3-1,5-2-3,7 0-2,6 0-4,7 0-3,2-4-2,1-5-5,-1-7-2,1-5-5,-7-4-3,-12 0-2,-13 0-4,-12 0-3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9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100150 48200 547,'-46'-16'49,"10"19"6,10 19 5,9 19 7,6 18-4,3 19-11,3 19-11,4 19-13,-3 16-9,-5 17-6,-7 15-8,-5 16-6,-4 9-4,0 3-4,0 3-1,0 4-3,1-7-5,4-16-7,3-15-7,3-15-8,3-14-4,3-8-1,3-10-2,4-9 0,1-12 3,0-11 4,0-14 5,0-11 6,1-12 5,4-9 4,3-10 4,3-8 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19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99850 45250 574,'-24'-113'4,"4"26"8,3 24 8,3 26 8,3 21 7,3 19 6,3 19 4,4 19 6,1 19-2,0 23-8,0 22-9,0 22-8,0 18-6,0 16-5,0 15-4,0 17-5,-2 8-7,-3 4-9,-3 3-9,-2 3-8,-1-16-6,3-34-4,3-35-5,4-33-3,1-23-2,0-9 1,0-10 0,0-8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0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60197 20341 583,'0'-15'2,"2"4"2,0 3 5,2 3 2,2 0 7,5-2 8,5-2 9,6-2 9,2-1 1,3 1-7,1-1-6,3 0-8,-2 2-4,-2 3-2,-3 2-3,-3 4-3,-3 2-2,-2 2-3,-4 2-3,-3 2-3,-3 2-1,-6 5 3,-4 4 3,-6 3 2,-3 3 0,-5 1-1,-4 1-2,-3 1-2,-3-2-2,1-1-1,0-4-1,-1-3-1,2-3-4,3-3-9,3-3-7,3-2-8,2-4-7,2-4-3,3-4-4,1-4-4,1-3 1,0-3 6,1-3 5,-1-3 7,1 0 3,2 3 5,2 3 3,2 2 4,1 4 10,2 1 18,0 2 16,2 2 18,1 2 8,6 0 0,2 2-1,5 0 0,3 3-5,3 2-9,3 4-10,3 2-9,1 1-7,2-1-8,1 0-6,1-2-6,-1-1-7,-3-1-6,-3 0-8,-3-2-5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20"/>
    </inkml:context>
    <inkml:brush xml:id="br0">
      <inkml:brushProperty name="width" value="0.03406" units="cm"/>
      <inkml:brushProperty name="height" value="0.03406" units="cm"/>
      <inkml:brushProperty name="color" value="#00BFF3"/>
    </inkml:brush>
  </inkml:definitions>
  <inkml:trace contextRef="#ctx0" brushRef="#br0">101500 47550 646,'53'-2'103,"6"-3"-22,7-3-22,6-2-23,4-1-14,4 3-3,3 3-4,3 4-3,-5 2-5,-12 4-8,-13 3-7,-12 3-7,-10 3-11,-6 3-16,-6 3-15,-6 4-15,-7-1-1,-6-3 14,-6-3 13,-6-2 13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20"/>
    </inkml:context>
    <inkml:brush xml:id="br0">
      <inkml:brushProperty name="width" value="0.03453" units="cm"/>
      <inkml:brushProperty name="height" value="0.03453" units="cm"/>
      <inkml:brushProperty name="color" value="#00BFF3"/>
    </inkml:brush>
  </inkml:definitions>
  <inkml:trace contextRef="#ctx0" brushRef="#br0">101350 48250 637,'75'20'82,"0"-9"-15,0-10-17,0-8-16,-2-6-9,-3 1-1,-3-1-2,-2 1-2,-1 1-3,3 3-5,3 3-5,4 4-5,-4 1-5,-9 0-7,-10 0-6,-8 0-7,-6 0-5,1 0-5,-1 0-4,1 0-5,-3-2-1,-2-3 1,-3-3 0,-3-2 2,-4-3 4,-3 1 5,-3-1 7,-2 1 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8:20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103250 46250 520,'46'46'42,"-5"-5"-3,-7-7-1,-5-5-1,-1-3-2,6 4-2,7 3 0,6 3-1,1 1-3,-3 1-2,-3-1-4,-2 1-2,-5 2-3,-2 7-2,-3 6-1,-3 7-2,-6 4-2,-5 3-2,-7 3-4,-5 4-2,-9 2-3,-9 4-7,-10 3-5,-8 3-5,-11 3-3,-8 3 0,-10 3 2,-9 4-1,-5-3 1,0-5 0,0-7-1,0-5-1,1-6 0,4-3 1,3-3 0,3-2 1,3-5 1,3-2 2,3-3 0,4-3 2,4-4 1,6-3 0,7-3 1,6-2 0,4-5 3,4-2 4,3-3 5,3-3 4,6-6 4,9-5 6,10-7 5,10-5 5,10-8 2,13-5-1,12-7 1,13-5-2,7-4 0,4 0-4,3 0-1,3 0-4,1 1-1,1 4-3,-1 3-2,1 3-1,1 3-3,3 3-4,3 3-2,4 4-3,-1 2-5,-3 4-7,-3 3-9,-2 3-6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24"/>
    </inkml:context>
    <inkml:brush xml:id="br0">
      <inkml:brushProperty name="width" value="0.05549" units="cm"/>
      <inkml:brushProperty name="height" value="0.05549" units="cm"/>
      <inkml:brushProperty name="color" value="#F2395B"/>
    </inkml:brush>
  </inkml:definitions>
  <inkml:trace contextRef="#ctx0" brushRef="#br0">81550 51850 396,'1'73'144,"4"-3"-31,3-3-33,3-2-32,-1-3-17,-2 1-4,-3-1-4,-3 1-3,-2 1-2,0 3-2,0 3-2,0 4-1,-2 2-3,-3 4 0,-3 3-1,-2 3-2,-5 1-2,-2 1-1,-3-1-2,-3 1-3,-1-3-1,4-2-2,3-3-2,3-3-2,-1-4-1,-2-3-1,-3-3 0,-3-2 0,-2-3-2,0 1-1,0-1-2,0 1-2,6-13 2,13-25 5,12-25 5,13-25 6,7-11 4,4 3 2,3 3 4,3 4 1,3 2 2,3 4-1,3 3-1,4 3-1,1 1-1,0 1-1,0-1 0,0 1-2,0 1-1,0 3-1,0 3-1,0 4-1,1 1 0,4 0 0,3 0 1,3 0 1,-1 0-3,-2 0-2,-3 0-3,-3 0-4,-1 0-3,4 0-2,3 0-4,3 0-2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24"/>
    </inkml:context>
    <inkml:brush xml:id="br0">
      <inkml:brushProperty name="width" value="0.04987" units="cm"/>
      <inkml:brushProperty name="height" value="0.04987" units="cm"/>
      <inkml:brushProperty name="color" value="#F2395B"/>
    </inkml:brush>
  </inkml:definitions>
  <inkml:trace contextRef="#ctx0" brushRef="#br0">83200 53150 441,'-22'26'102,"6"4"-13,7 3-11,6 3-12,3 1-11,0 1-9,0-1-8,0 1-10,0 2-6,0 7-6,0 6-4,0 7-6,0 0-5,0-2-9,0-3-7,0-3-7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25"/>
    </inkml:context>
    <inkml:brush xml:id="br0">
      <inkml:brushProperty name="width" value="0.05106" units="cm"/>
      <inkml:brushProperty name="height" value="0.05106" units="cm"/>
      <inkml:brushProperty name="color" value="#F2395B"/>
    </inkml:brush>
  </inkml:definitions>
  <inkml:trace contextRef="#ctx0" brushRef="#br0">83300 51550 430,'26'25'184,"4"0"-45,3 0-44,3 0-44,-2 1-24,-6 4-4,-6 3-3,-6 3-4,-4 3-5,1 3-8,-1 3-7,1 4-8,-3 2-9,-2 4-10,-3 3-11,-3 3-10,-2-2-8,0-6-6,0-6-5,0-6-5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26"/>
    </inkml:context>
    <inkml:brush xml:id="br0">
      <inkml:brushProperty name="width" value="0.04644" units="cm"/>
      <inkml:brushProperty name="height" value="0.04644" units="cm"/>
      <inkml:brushProperty name="color" value="#F2395B"/>
    </inkml:brush>
  </inkml:definitions>
  <inkml:trace contextRef="#ctx0" brushRef="#br0">84200 53100 473,'50'-22'98,"0"6"-18,0 7-18,0 6-17,-4 7-13,-5 10-4,-7 10-6,-5 9-6,-9 4-3,-9 1-3,-10-1-2,-8 1-2,-8 1-3,-2 3-3,-3 3-4,-3 4-4,-6 1-2,-5 0-2,-7 0-2,-5 0-1,-3-4 0,4-5 0,3-7 1,3-5 1,1-4 1,1 0 0,-1 0 1,1 0 0,12-7 9,25-11 13,25-14 16,25-11 13,12-7 4,1 0-7,-1 0-7,1 0-8,-3 3-4,-2 6-4,-3 7-3,-3 6-3,-2 1-2,0-3-3,0-3-2,0-2-3,-2-1-1,-3 3 1,-3 3 1,-2 4 0,-3 1-7,1 0-15,-1 0-14,1 0-14,-4-4-11,-6-5-4,-6-7-6,-6-5-4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27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86150 52400 508,'-22'-47'4,"6"6"8,7 7 7,6 6 8,-1 12 5,-5 19 5,-7 19 3,-5 19 4,-4 9 0,0 0-7,0 0-6,0 0-5,0 3-4,0 6-3,0 7-1,0 6-2,1 1-2,4-3-2,3-3-2,3-2-1,1-3-2,1 1-2,-1-1-1,1 1-2,1-1-3,3 1-5,3-1-6,4 1-6,2-4-4,4-6-3,3-6-3,3-6-2,4-7-3,7-6 0,6-6 0,7-6 0,4-6 1,3-2 3,3-3 3,4-3 4,-3-4 0,-5-3 0,-7-3 0,-5-2-2,-4-5 1,0-2 1,0-3 2,0-3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28"/>
    </inkml:context>
    <inkml:brush xml:id="br0">
      <inkml:brushProperty name="width" value="0.04911" units="cm"/>
      <inkml:brushProperty name="height" value="0.04911" units="cm"/>
      <inkml:brushProperty name="color" value="#F2395B"/>
    </inkml:brush>
  </inkml:definitions>
  <inkml:trace contextRef="#ctx0" brushRef="#br0">86750 53000 447,'-25'-41'43,"0"19"-1,0 19-1,0 19-1,1 12-3,4 6-6,3 7-5,3 6-5,1 3-3,1 0 0,-1 0-1,1 0 1,-1 0-2,1 0-1,-1 0-2,1 0-2,1-2-1,3-3-2,3-3-3,4-2-2,5-8-4,10-8-8,10-10-7,9-9-8,4-10-2,1-9 5,-1-10 4,1-8 3,-1-9 3,1-6-2,-1-6 0,1-6 0,-4-4-1,-6 1 2,-6-1 2,-6 1 1,-6 2 1,-2 7 4,-3 6 1,-3 7 4,-1 2 2,4 1 4,3-1 3,3 1 3,1 1 3,1 3 5,-1 3 3,1 4 4,2 4 0,7 6-2,6 7-2,7 6-3,-1 7-2,-6 10-2,-6 10-3,-6 9-1,-6 4-3,-2 1-3,-3-1-3,-3 1-2,-1-1-3,4 1 0,3-1-2,3 1-1,-1 1 0,-2 3-2,-3 3-2,-3 4 0,-4-1-2,-3-3-3,-3-3-1,-2-2-3,-3-3-3,1 1-4,-1-1-4,1 1-4,7-9 0,16-15 4,15-15 5,17-16 3,5-8 4,-3 0 2,-3 0 2,-2 0 2,2-4 0,9-5-1,10-7-2,10-5-1,-1-1-2,-9 6-1,-10 7-1,-8 6-2,-8 1 1,-2-3 2,-3-3 1,-3-2 3,-4-3 2,-3 1 0,-3-1 2,-2 1 1,-3 1 2,1 3 5,-1 3 3,1 4 4,-3 1 5,-2 0 6,-3 0 5,-3 0 7,-2 9 9,0 19 12,0 19 13,0 19 12,-2 9-1,-3 0-14,-3 0-15,-2 0-13,-1 3-10,3 6-2,3 7-4,4 6-2,-1 1-3,-3-3-2,-3-3-2,-2-2-3,-1 0-5,3 7-12,3 6-12,4 7-10,2 0-6,4-2-2,3-3 0,3-3-1,-1-4-2,-2-3-1,-3-3-1,-3-2-2,-2-8 4,0-8 7,0-10 8,0-9 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29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88900 51800 514,'68'25'103,"-11"0"-21,-14 0-19,-11 0-21,-6 3-10,4 6-4,3 7-3,3 6-3,-1 4-3,-2 4-2,-3 3-3,-3 3-3,-2-1-1,0-2-3,0-3-1,0-3-3,-2 1-2,-3 6-1,-3 7-3,-2 6-2,-5 1-3,-2-3-2,-3-3-4,-3-2-3,-9 0-2,-11 7-2,-14 6-2,-11 7-3,-9-1-1,-3-6 0,-3-6-1,-2-6-1,-8 1-2,-8 9-4,-10 10-2,-9 10-3,1-6 0,13-18 6,12-19 4,13-18 4,9-10 6,6 0 3,7 0 4,6 0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0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62100 18272 628,'67'-43'8,"-7"10"18,-6 8 16,-8 9 18,-3 4 3,1 2-9,-2 1-10,2 1-8,-5 1-12,-6 2-11,-7 2-12,-7 2-11,-6 2-16,-6 4-20,-6 2-20,-6 3-21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30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90950 53000 429,'-22'-47'3,"6"6"7,7 7 7,6 6 7,3 3 2,0 0-4,0 0-4,0 0-3,-2 0-1,-3 0 0,-3 0 0,-2 0 1,-9 6 0,-12 13 0,-13 12 1,-12 13-1,-2 10-1,9 10-1,10 10-2,10 9-2,4 4 0,0 1-1,0-1 0,0 1-1,3-1 0,6 1 1,7-1-1,6 1 0,3-1 1,0 1-1,0-1 1,0 1-1,1-4 1,4-6-1,3-6 0,3-6 0,7-7-2,14-6-2,11-6-2,14-6-3,7-7-2,3-6-3,3-6-2,4-6-3,2-9-1,4-8 0,3-10 0,3-9 1,-1-7-1,-2-3 0,-3-3-1,-3-2 0,-6-5-1,-5-2 1,-7-3-1,-5-3 1,-8-6-1,-5-5 1,-7-7 0,-5-5 1,-6-3 0,-3 4 0,-3 3 1,-2 3 1,-3 4 2,1 7 4,-1 6 4,1 7 4,-3 7 4,-2 9 5,-3 10 4,-3 10 5,-2 16 6,0 26 9,0 24 9,0 26 8,0 15-1,0 6-8,0 7-10,0 6-9,0 3-6,0 0-3,0 0-1,0 0-3,0-2-3,0-3-2,0-3-3,0-2-3,0 3-1,0 14-3,0 11-3,0 14-1,3 2-5,6-6-4,7-6-6,6-6-4,3-4-6,0 1-5,0-1-5,0 1-5,-4-10-5,-5-19-3,-7-18-4,-5-19-4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45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75000 52400 602,'-96'-75'4,"10"0"6,10 0 8,9 0 6,15 12 8,22 26 6,22 24 8,23 26 7,13 15-3,6 6-9,7 7-11,6 6-11,-1 3-6,-5 0-4,-7 0-3,-5 0-3,-6 1-2,-3 4-1,-3 3-1,-2 3-1,-3 3-1,1 3-2,-1 3 0,1 4-3,-9 2 0,-15 4-2,-15 3-1,-16 3-1,-8-1-1,0-2 0,0-3 0,0-3 0,1-9 1,4-11 3,3-14 2,3-11 3,3-9 1,3-3 0,3-3 2,4-2 0,7-5 2,13-2 7,12-3 6,13-3 5,16-6 0,23-5-5,22-7-4,22-5-6,7-4-7,-6 0-8,-6 0-7,-6 0-9,-2-2-5,3-3-3,3-3-3,4-2-3,-7-1 0,-16 3 4,-15 3 4,-15 4 3,-11 1 4,-2 0 3,-3 0 4,-3 0 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45"/>
    </inkml:context>
    <inkml:brush xml:id="br0">
      <inkml:brushProperty name="width" value="0.03624" units="cm"/>
      <inkml:brushProperty name="height" value="0.03624" units="cm"/>
      <inkml:brushProperty name="color" value="#F2395B"/>
    </inkml:brush>
  </inkml:definitions>
  <inkml:trace contextRef="#ctx0" brushRef="#br0">76700 51500 607,'21'-19'11,"-5"13"17,-7 12 16,-5 13 17,-8 10 1,-5 10-11,-7 10-11,-5 9-12,-6 10-8,-3 14-3,-3 11-4,-2 14-3,-3 5-4,1 1-5,-1-1-3,1 1-4,-1-1-5,1 1-7,-1-1-5,1 1-7,1-6-2,3-8 1,3-10 0,4-9 2,4-10 0,6-9-1,7-10-1,6-8 0,7-14-1,10-15 2,10-15 0,9-16 1,1-8 4,-6 0 5,-6 0 6,-6 0 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45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76550 53050 586,'23'-27'0,"-3"-3"0,-3-3 0,-2-2 0,-3 0 1,1 7 0,-1 6 2,1 7 0,1 5 6,3 7 12,3 6 10,4 7 11,-1 4 2,-3 3-6,-3 3-5,-2 4-7,-3 2-3,1 4-3,-1 3-1,1 3-2,-1 6-1,1 9-1,-1 10-1,1 10 0,-3 8-2,-2 10-4,-3 10-5,-3 9-3,-4 4-4,-3 1-2,-3-1-4,-2 1-2,-3-3-4,1-2-3,-1-3-3,1-3-5,1-10-2,3-16-4,3-15-2,4-15-4,2-17 0,4-15 0,3-15 2,3-16 2,1-8 2,1 0 5,-1 0 5,1 0 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46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77800 52100 672,'-2'-36'8,"-3"28"14,-3 28 15,-2 29 14,-3 15 3,1 3-11,-1 3-10,1 4-11,-3 2-7,-2 4-2,-3 3-4,-3 3-1,1-4-3,6-8-2,7-10 0,6-9-1,3-7-14,0-3-22,0-3-25,0-2-22,0-11-4,0-15 17,0-15 18,0-16 18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46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78100 50950 506,'73'26'91,"-3"4"-15,-3 3-16,-2 3-16,-1 4-9,3 7-3,3 6-3,4 7-2,2 2-4,4 1-4,3-1-2,3 1-4,1 2-3,1 7-2,-1 6-2,1 7-3,1 0-3,3-2-3,3-3-4,4-3-4,-4-6-2,-9-5 0,-10-7 1,-8-5 1,-8-8-4,-2-5-6,-3-7-6,-3-5-7,-7-4-4,-9 0-4,-10 0-4,-8 0-3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47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78050 53000 486,'-57'-4'9,"39"-5"17,36-7 19,39-5 17,19-4 2,4 0-13,3 0-12,3 0-13,1 1-7,1 4-3,-1 3-2,1 3-3,-6 3-1,-8 3-3,-10 3-2,-9 4-2,-9 4-2,-5 6-2,-7 7-1,-5 6-2,-6 6 0,-3 6-1,-3 7 0,-2 6 1,-6 6-1,-6 6 2,-6 7 0,-6 6 1,-7 3 3,-6 0 4,-6 0 4,-6 0 5,-6 1 2,-2 4-1,-3 3-2,-3 3 0,-1 4-2,4 7-2,3 6-1,3 7-2,-1 0-1,-2-2 0,-3-3-1,-3-3 0,-1-6-1,4-5-1,3-7-2,3-5 0,4-26-8,7-44-13,6-43-13,7-44-14,4-27-2,3-9 7,3-10 8,4-8 8,1-4 1,0 3-6,0 3-6,0 4-5,1 7 0,4 13 7,3 12 8,3 13 6,-1 12 6,-2 13 4,-3 12 4,-3 13 4,-2 4 3,0-3 4,0-3 2,0-2 5,-2 8 8,-3 22 15,-3 22 14,-2 23 15,-6 14 2,-6 10-12,-6 10-10,-6 9-11,-6 6-7,-2 3-3,-3 3-3,-3 4-3,-6 7-2,-5 13-1,-7 12 1,-5 13-2,-1-1 1,6-11-1,7-14-1,6-11 0,6-14-8,6-11-16,7-14-17,6-11-15,4-11-12,4-5-6,3-7-5,3-5-7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59:47"/>
    </inkml:context>
    <inkml:brush xml:id="br0">
      <inkml:brushProperty name="width" value="0.03473" units="cm"/>
      <inkml:brushProperty name="height" value="0.03473" units="cm"/>
      <inkml:brushProperty name="color" value="#F2395B"/>
    </inkml:brush>
  </inkml:definitions>
  <inkml:trace contextRef="#ctx0" brushRef="#br0">78100 51800 633,'-24'137'99,"4"-24"-20,3-26-21,3-24-20,-1-10-13,-2 6-4,-3 7-4,-3 6-5,-4 9-2,-3 13-5,-3 12-2,-2 13-5,-6 10-6,-6 10-10,-6 10-10,-6 9-10,2-12-1,14-30 7,11-32 7,14-30 8,3-15-2,-2 3-11,-3 3-11,-3 4-11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01"/>
    </inkml:context>
    <inkml:brush xml:id="br0">
      <inkml:brushProperty name="width" value="0.03448" units="cm"/>
      <inkml:brushProperty name="height" value="0.03448" units="cm"/>
      <inkml:brushProperty name="color" value="#F2395B"/>
    </inkml:brush>
  </inkml:definitions>
  <inkml:trace contextRef="#ctx0" brushRef="#br0">40000 26100 638,'-25'-68'21,"0"17"3,0 15 4,0 16 3,1 12-2,4 9-3,3 10-6,3 10-4,-1 7-2,-2 6 0,-3 7 1,-3 6 0,1 6 0,6 6-3,7 7-1,6 6-1,1 4-2,-3 4-1,-3 3 0,-2 3-1,-3 6 0,1 9-2,-1 10 1,1 10-1,1 5-1,3 4 0,3 3 0,4 3-1,-1-1-1,-3-2 0,-3-3 0,-2-3-2,-1-1 0,3 4 0,3 3-1,4 3 1,1-1 0,0-2-2,0-3 1,0-3-2,1-1 1,4 4 0,3 3-1,3 3 1,1-1-2,1-2-1,-1-3-3,1-3-3,-1-9 0,1-11-1,-1-14 0,1-11 0,-3-11 0,-2-5 0,-3-7 0,-3-5 0,-2-14-5,0-18-8,0-19-9,0-18-9,0-12-2,0-3 6,0-3 5,0-2 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02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40050 25000 570,'-44'-25'0,"13"0"1,12 0-1,13 0 1,12 1 3,13 4 6,12 3 4,13 3 6,7 3 2,4 3-3,3 3-2,3 4-3,6 1-2,9 0-1,10 0-3,10 0-1,7-2-2,6-3 0,7-3-1,6-2-1,6-6 0,6-6 0,7-6 0,6-6-1,4-2 1,4 3 0,3 3 0,3 4 0,1 2 0,1 4 0,-1 3 1,1 3 0,-3 1 0,-2 1-2,-3-1-1,-3 1 0,-6 1-1,-5 3 1,-7 3 0,-5 4 1,-4 2 1,0 4-1,0 3 1,0 3-1,-4 1 0,-5 1 1,-7-1-1,-5 1 1,-6-1 0,-3 1 0,-3-1 1,-2 1 1,0-3 0,7-2-1,6-3 1,7-3-1,-1-2 0,-6 0 0,-6 0 0,-6 0 0,-4 0-1,1 0-2,-1 0-2,1 0-1,-1 1-1,1 4 1,-1 3 1,1 3 1,-1 1 0,1 1-1,-1-1-1,1 1 0,-4-1-1,-6 1 0,-6-1 0,-6 1 0,-4-3 0,1-2 1,-1-3 0,1-3 1,-1-2-1,1 0 1,-1 0 0,1 0-1,-4 1 1,-6 4-1,-6 3 1,-6 3 0,-4 1 0,1 1-1,-1-1 1,1 1 0,-4 1-1,-6 3 1,-6 3 0,-6 4-1,-2-3 1,3-5 1,3-7 1,4-5 1,-3 2 1,-5 13 3,-7 12 1,-5 13 2,-3 2 1,4-5-1,3-7-1,3-5-1,-1-3-1,-2 4 0,-3 3-2,-3 3 0,-2 1 0,0 1 0,0-1-1,0 1 1,1 2-1,4 7 0,3 6 0,3 7 0,-1 2 0,-2 1 1,-3-1 1,-3 1 0,-2-1 1,0 1-1,0-1 0,0 1-1,0-1 1,0 1-1,0-1 1,0 1 1,0 1-1,0 3-1,0 3-1,0 4 0,1 4-1,4 6 0,3 7-1,3 6 0,1 4 0,1 4-3,-1 3-1,1 3-2,-3 1 0,-2 1 1,-3-1 1,-3 1 1,-1-4 1,4-6 1,3-6-1,3-6 0,-1-4 1,-2 1 0,-3-1-1,-3 1 1,-2-4 0,0-6-1,0-6 1,0-6 0,0-4-1,0 1 0,0-1 0,0 1 0,-2 1-1,-3 3 1,-3 3 0,-2 4 0,-1 1 0,3 0 1,3 0-1,4 0 1,-1 0 0,-3 0 0,-3 0-1,-2 0 1,-1-2 0,3-3-1,3-3 0,4-2-1,1-5-1,0-2 0,0-3 0,0-3-1,0-13-9,0-22-21,0-22-19,0-21-21,0-12-3,0 1 13,0-1 11,0 1 13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0"/>
    </inkml:context>
    <inkml:brush xml:id="br0">
      <inkml:brushProperty name="width" value="0.03966" units="cm"/>
      <inkml:brushProperty name="height" value="0.03966" units="cm"/>
      <inkml:brushProperty name="color" value="#00BFF3"/>
    </inkml:brush>
  </inkml:definitions>
  <inkml:trace contextRef="#ctx0" brushRef="#br0">62580 17882 554,'-27'-19'53,"9"9"1,8 8 1,10 10 1,4 5-4,0 5-9,0 3-9,0 5-8,-1 2-7,-1 0-4,0 2-4,-2 1-5,0 0-1,0-2 0,0 0 1,0-1 0,0-2-8,0-5-15,0-3-15,0-4-16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03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40150 31150 601,'-90'-46'-10,"23"10"9,22 10 9,22 9 11,18 6 7,16 3 6,15 3 7,17 4 7,7-1-1,0-3-8,0-3-8,0-2-7,4-1-5,10 3-3,10 3-2,9 4-3,4 1-1,1 0-1,-1 0 0,1 0 0,1 0-1,3 0-1,3 0 0,4 0 0,-1-2-2,-3-3-2,-3-3 0,-2-2-3,5-1 0,16 3 0,15 3 0,17 4 1,2 1-1,-9 0 2,-10 0-1,-8 0 1,-4 0 1,3 0-1,3 0 0,4 0 0,1 0 0,0 0 0,0 0 0,0 0-1,0 0 0,0 0-1,0 0 1,0 0-1,3 0 0,6 0 1,7 0-1,6 0 0,-2-2 0,-9-3 1,-10-3-1,-8-2 1,-4-1 0,3 3 0,3 3-1,4 4 1,-4 1 0,-9 0 0,-10 0 1,-8 0 0,-1 1 0,9 4 0,10 3 0,10 3 0,2-1 0,-3-2 1,-3-3 2,-2-3 0,-3-2 1,1 0-1,-1 0 0,1 0-2,-4 0 1,-6 0-2,-6 0 0,-6 0 0,-6 0-1,-2 0 0,-3 0 1,-3 0-1,-4 3 1,-3 6 0,-3 7-1,-2 6 1,-6 1 0,-6-3-1,-6-3 1,-6-2 0,-4-5 0,1-2 1,-1-3 0,1-3 1,-1-1-1,1 4 1,-1 3-1,1 3 1,2-2-5,7-6-6,6-6-8,7-6-6,-3-6-6,-8-2-2,-10-3-4,-9-3-3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08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92100 19100 534,'0'-71'-1,"0"10"3,0 10 5,0 9 3,-4 7 2,-5 7-1,-7 6-1,-5 7-1,-11 2-1,-11 1-3,-14-1-2,-11 1-3,-7 1 0,0 3-1,0 3 2,0 4-1,-4 2 1,-5 4 0,-7 3 2,-5 3-1,-8 3 2,-5 3-1,-7 3 0,-5 4 0,-6 4-1,-3 6 1,-3 7-2,-2 6 0,-5 7-1,-2 10 1,-3 10-1,-3 9 0,-6 4-1,-5 1 1,-7-1 0,-5 1 0,-1-1 0,6 1 0,7-1 0,6 1-1,6-1 2,6 1 0,7-1 2,6 1 0,7-6 2,10-8 2,10-10 0,9-9 2,2 1 0,-2 13-1,-3 12 0,-3 13-2,-1 6 0,4 0 0,3 0-1,3 0 1,3 4 0,3 10-1,3 10 1,4 9-1,1 4-1,0 1-1,0-1-4,0 1-1,3-1-1,6 1 1,7-1 0,6 1 2,4-4 0,4-6 0,3-6 1,3-6 0,3-7 0,3-6 0,3-6 1,4-6-1,1-4 0,0 1 1,0-1 1,0 1-1,1 2 1,4 7 0,3 6 0,3 7 0,3 4-1,3 3 1,3 3-1,4 4 1,1-1-1,0-3 0,0-3-1,0-2-1,0-5 1,0-2 0,0-3 0,0-3 0,0-4 1,0-3 0,0-3 0,0-2 2,4-3-1,10 1 1,10-1 0,9 1 0,4-3 0,1-2 0,-1-3 0,1-3-1,1-2 0,3 0-1,3 0 1,4 0-2,4-2 1,6-3 0,7-3-1,6-2 0,4-5 1,4-2 0,3-3 1,3-3 1,1-2 0,1 0 1,-1 0-1,1 0 1,-1-2 0,1-3 0,-1-3 0,1-2 1,-1-1-1,1 3 0,-1 3 0,1 4 0,-3-3-1,-2-5 1,-3-7-1,-3-5 0,-1-3-1,4 4 1,3 3-1,3 3 1,1-1-1,1-2 0,-1-3-1,1-3 0,-1-2 0,1 0 0,-1 0 0,1 0 1,-1-2 0,1-3-1,-1-3-1,1-2 0,-1-1-1,1 3 0,-1 3 1,1 4-1,-3-1 0,-2-3 0,-3-3 1,-3-2-1,1-5 0,6-2-1,7-3 0,6-3-1,4-2 1,4 0-1,3 0 0,3 0 0,1-5 0,1-9 1,-1-10-1,1-8 0,1-9 0,3-6 0,3-6 1,4-6 1,-1-4-1,-3 1 1,-3-1-1,-2 1 1,-5-1 0,-2 1 0,-3-1 1,-3 1 0,-1-3 1,4-2-1,3-3 0,3-3-1,1-6 0,1-5 1,-1-7-1,1-5 0,-1-4 0,1 0 0,-1 0-2,1 0 1,-3-2-1,-2-3 0,-3-3 0,-3-2 0,-4-5 0,-3-2 0,-3-3 0,-2-3 0,-6-2 0,-6 0 1,-6 0 0,-6 0 0,-6-2 1,-2-3-1,-3-3 1,-3-2 0,-4-3 0,-3 1 0,-3-1 0,-2 1 1,-5-1-1,-2 1 1,-3-1 0,-3 1 0,-4-1 0,-3 1 0,-3-1-1,-2 1 1,-5 1-1,-2 3 0,-3 3 0,-3 4-1,-2-3 1,0-5 1,0-7 0,0-5 1,-4-4 0,-5 0 0,-7 0 1,-5 0 0,-6 4 0,-3 10-1,-3 10 0,-2 9 0,-5 7 0,-2 7 0,-3 6 0,-3 7 1,-7 0 0,-9-2 1,-10-3 0,-8-3 2,-8-2 0,-2 0-2,-3 0-2,-3 0-1,-4 0-2,-3 0 0,-3 0-1,-2 0-1,-5 1 0,-2 4 0,-3 3 0,-3 3-1,-2 6 0,0 9 0,0 10 1,0 10 0,-2 5 0,-3 4 0,-3 3-1,-2 3 0,-6 4-1,-6 7 0,-6 6-1,-6 7-1,-6 5 0,-2 7 0,-3 6-1,-3 7 1,-2 8-1,0 14-1,0 11-1,0 14-1,-4 18-2,-5 25-4,-7 25-3,-5 25-4,5 10-4,19-2-2,19-3-3,19-3-3,19-15-1,23-24 0,22-26 0,22-24 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87500 29600 999,'-21'-24'-83,"10"4"22,10 3 24,9 3 23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25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84250 39900 624,'-16'-22'1,"19"6"15,19 7 15,19 6 15,5 3 3,-5 0-8,-7 0-8,-5 0-9,0 0-5,10 0-1,10 0-1,9 0-1,2 0-2,-2 0-3,-3 0-5,-3 0-2,2 0-4,10 0 0,10 0 0,9 0-2,7-2 1,7-3 2,6-3 1,7-2 3,2-3 1,1 1-1,-1-1 0,1 1-1,-6 1 0,-8 3-4,-10 3-1,-9 4-3,-9 1-1,-5 0-2,-7 0-1,-5 0-1,-6 1-1,-3 4 1,-3 3 0,-2 3-1,-3-1 1,1-2-2,-1-3 0,1-3-2,-1-2 0,1 0-1,-1 0 0,1 0-1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26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86850 39800 517,'0'70'134,"0"-9"-32,0-10-32,0-8-32,1 3-16,4 20-2,3 18-3,3 20-1,1 3-3,1-8-3,-1-10-2,1-9-3,-3-4-1,-2 4 1,-3 3 0,-3 3 1,-2-2-1,0-6-2,0-6-4,0-6-2,0-7-2,0-6 0,0-6 0,0-6-1,0-13-10,0-19-21,0-18-20,0-19-22,1-10-4,4 1 11,3-1 12,3 1 11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26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87250 39900 486,'0'-63'39,"0"26"9,0 24 6,0 26 9,3 15-1,6 6-8,7 7-9,6 6-8,1 3-7,-3 0-6,-3 0-6,-2 0-5,-3 0-4,1 0-2,-1 0-2,1 0-2,-1 3-1,1 6-2,-1 7 0,1 6-1,-1 3-1,1 0-2,-1 0-2,1 0-1,-3 0-4,-2 0-2,-3 0-4,-3 0-4,-2-2 0,0-3 3,0-3 1,0-2 3,0-5-4,0-2-12,0-3-11,0-3-13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27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87050 42600 546,'-44'3'3,"13"6"12,12 7 12,13 6 12,7 3 5,4 0-1,3 0-1,3 0-2,3 1-3,3 4-5,3 3-5,4 3-5,1 1-3,0 1-3,0-1-2,0 1-3,4-4-2,10-6-2,10-6-3,9-6-2,1-7-2,-6-6-2,-6-6-3,-6-6-3,-6-6-1,-2-2 1,-3-3 1,-3-3 0,-4-7 1,-3-9 1,-3-10 1,-2-8 1,-6-4 0,-6 3-1,-6 3-2,-6 4-2,-7 1-1,-6 0-3,-6 0-3,-6 0-3,-6 1-4,-2 4-7,-3 3-6,-3 3-6,1 3-4,6 3 0,7 3-1,6 4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28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87150 39800 521,'3'-44'29,"6"13"15,7 12 13,6 13 15,10 1-1,17-9-13,15-10-15,16-8-13,7-6-10,1 1-4,-1-1-5,1 1-3,1-1-4,3 1 1,3-1-2,4 1 0,-6 1-1,-11 3-1,-14 3 0,-11 4-1,-6 2 0,4 4-3,3 3 0,3 3-2,-1 1-1,-2 1 0,-3-1 0,-3 1 1,-4-1-1,-3 1 2,-3-1 0,-2 1 2,-5-3 0,-2-2 0,-3-3 2,-3-3 0,-7 5-13,-9 17-25,-10 15-25,-8 16-25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29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90300 37550 504,'-24'28'84,"4"6"-16,3 7-17,3 6-17,-1 6-10,-2 6-2,-3 7-3,-3 6-3,-4 6-2,-3 6-3,-3 7-1,-2 6-3,-3 3-1,1 0-2,-1 0-1,1 0-1,-1-4-1,1-5-1,-1-7 0,1-5-1,8-17-10,20-24-21,18-26-21,20-24-20,8-23-4,1-18 14,-1-19 12,1-18 13,-1-9 10,1 4 8,-1 3 7,1 3 7,-4 7 6,-6 14 2,-6 11 4,-6 14 2,-2 7 3,3 3 3,3 3 2,4 4 3,1 4 4,0 6 6,0 7 5,0 6 6,0 7 2,0 10-3,0 10-4,0 9-3,-4 6-3,-5 3-2,-7 3-3,-5 4-2,-3 4-3,4 6-3,3 7-1,3 6-3,-1-1-1,-2-5-3,-3-7-1,-3-5-2,1-8-2,6-5-4,7-7-3,6-5-3,3-11-2,0-11 0,0-14 0,0-11-1,4-15 1,10-16-1,10-15 0,9-15 0,4-15-1,1-12 2,-1-13 0,1-12 1,-7 6 1,-12 25 1,-13 25 1,-12 25 1,-5 12 1,3 1-1,3-1 1,4 1-1,1-4 0,0-6-2,0-6-2,0-6-1,-2 1 2,-3 9 9,-3 10 7,-2 10 9,-3 13 4,1 19 1,-1 19 1,1 19 2,-3 9-1,-2 0-5,-3 0-4,-3 0-4,-2 1-3,0 4-2,0 3-1,0 3-1,-4 3-2,-5 3 0,-7 3-1,-5 4-2,-4 1-1,0 0-3,0 0-4,0 0-4,1-5-3,4-9-3,3-10-5,3-8-4,4-15-5,7-19-5,6-18-6,7-19-5,5-15 1,7-8 8,6-10 9,7-9 9,2-4 5,1 4 4,-1 3 3,1 3 3,-1 4 3,1 7 3,-1 6 3,1 7 3,-3 4 0,-2 3 0,-3 3-2,-3 4-1,-2 4 1,0 6 3,0 7 1,0 6 3,0 3-2,0 0-3,0 0-4,0 0-5,0 0-4,0 0-4,0 0-4,0 0-4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29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92450 37100 471,'21'-69'-17,"-5"13"9,-7 12 10,-5 13 9,-4 16 15,0 23 18,0 22 20,0 22 18,-4 16 2,-5 14-13,-7 11-15,-5 14-14,-6 18-12,-3 25-8,-3 25-8,-2 25-10,0-8-3,7-41-1,6-40 0,7-40 0,2-9-4,1 26-9,-1 24-10,1 26-9,-1 15-7,1 6-7,-1 7-5,1 6-7,-3-15-2,-2-33 3,-3-35 2,-3-34 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1"/>
    </inkml:context>
    <inkml:brush xml:id="br0">
      <inkml:brushProperty name="width" value="0.05053" units="cm"/>
      <inkml:brushProperty name="height" value="0.05053" units="cm"/>
      <inkml:brushProperty name="color" value="#00BFF3"/>
    </inkml:brush>
  </inkml:definitions>
  <inkml:trace contextRef="#ctx0" brushRef="#br0">62516 18014 435,'6'-8'0,"-1"0"0,-2 1 0,-2-1 0,0 2 7,0 4 13,2 4 14,0 4 14,0 4 0,-2 5-10,-2 5-11,-2 5-10,-3 3-11,-3 3-6,-5 1-9,-4 3-8,-2 0-4,-1 0-3,-1 0-2,-1 1-2,0-3-1,1-2-2,1-3-1,1-3-1,1-4 3,3-3 9,1-4 7,2-4 8,2-4 6,3-3 5,1-2 3,2-4 5,4-2 2,4-3 0,5-4-1,6-2 1,3-3 2,3-1 2,3-3 4,3-1 3,1 0-1,1 3-3,-1 3-5,0 3-3,0 2-3,-3 2-1,-1 2-2,-3 2-2,-4 4 0,-6 6 0,-8 6 1,-6 6 1,-6 3-1,-4 1 0,-4 0-1,-3 3 0,-2-1-1,-1 3 2,1 0-1,-1 0 1,1 2 0,-1-1 0,1 0-1,-1 1 0,2-2 1,1-3 2,3-3 1,1-3 3,2-2-1,2-3-2,3-1-3,1-2-1,3-2-2,6-2-3,4-2-3,6-2-3,2-3-2,3-2-1,2-4-3,1-2-2,3-1-1,1 1 0,3 0 0,1 2-1,2 0-1,-1-2 0,0 0 0,1-1-1,-2 0 0,-1 0 0,-3 2 0,-1 1 0,-3 0 1,-1 2 0,-2 1 0,-2 0 2,-3 1-1,-1-2-1,-2 0 0,-2-1 0,-2-1-1,-2 0 1,-2 0 1,-2 1 0,-2-3 1,0-2 1,-1-3 3,-2-3 1,1-1 1,-1 2 2,0 3 2,0 1 1,0 3 4,0 2 4,1 4 5,-1 3 4,0 0 6,0-1 6,0 0 8,0-1 6,1 2 5,1 6 2,0 5 4,2 7 3,1 3-2,0 3-9,1 1-8,2 3-7,0 1-6,2 3-1,1 1-1,0 2-1,1 1-2,0-1-2,0-1-3,0-2-1,-1 1-2,1-1-2,0 0-3,0 1-1,-1-2-3,0-4-2,-1-2-4,-2-2-4,-1-4-1,-2-1-3,-2-3-1,-2-1-1,-1-3-2,-1-2-2,-2-4-1,0-2-1,-1-5-2,1-2-2,-1-5-1,0-4-3,2-4 0,2-7-2,4-5 1,3-6-2,1-3 2,2-1 4,0 1 3,2 0 3,-1 3 4,2 5 3,-2 7 5,1 6 3,0 3 5,0 2 4,0 2 5,0 3 5,-2 4 10,-2 9 18,-4 10 16,-2 8 17,-4 4 0,-3 1-19,-5-1-19,-3 0-18,-3 0-12,1-1-8,-1-1-6,1-1-7,-1-1-8,1-1-8,-1-1-8,1-1-9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31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94000 37800 548,'-4'-47'20,"-5"6"6,-7 7 7,-5 6 7,-4 6 1,0 6-5,0 7-5,0 6-5,-2 4-4,-3 4-3,-3 3-2,-2 3-2,-3 4-2,1 7-1,-1 6 0,1 7-1,-3 7-1,-2 9-2,-3 10-2,-3 10-2,-1 4-1,4 0 1,3 0 0,3 0-1,4 0 1,7 0 1,6 0-1,7 0 0,2-4 1,1-5-2,-1-7 1,1-5-1,1-6-1,3-3 0,3-3-3,4-2 0,4-5-1,6-2 1,7-3 0,6-3 1,7-6-1,10-5-1,10-7-1,9-5-2,7-9 1,7-9-1,6-10 0,7-8 1,4-9-3,3-6-3,3-6-5,4-6-3,-3-7-1,-5-6 1,-7-6 1,-5-6 3,-9-2 1,-9 3 1,-10 3 3,-8 4 1,-9 1 2,-6 0 2,-6 0 2,-6 0 1,-10 3 2,-12 6 1,-13 7 0,-12 6 1,-10 6 1,-6 6-1,-6 7 1,-6 6 0,-4 6 0,1 6-1,-1 7-1,1 6 0,2 3-2,7 0-3,6 0-1,7 0-3,4 3 0,3 6 0,3 7 0,4 6 1,4 4-3,6 4-6,7 3-5,6 3-5,7-1-6,10-2-5,10-3-5,9-3-6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31"/>
    </inkml:context>
    <inkml:brush xml:id="br0">
      <inkml:brushProperty name="width" value="0.04688" units="cm"/>
      <inkml:brushProperty name="height" value="0.04688" units="cm"/>
      <inkml:brushProperty name="color" value="#F2395B"/>
    </inkml:brush>
  </inkml:definitions>
  <inkml:trace contextRef="#ctx0" brushRef="#br0">95700 37500 469,'48'-25'0,"-3"0"0,-3 0 0,-2 0 0,-6 1 2,-6 4 5,-6 3 4,-6 3 4,-12 1 6,-15 1 7,-15-1 6,-16 1 7,-7 4 1,4 9-7,3 10-6,3 10-6,-1 7-4,-2 6-2,-3 7-2,-3 6-1,-2 4-2,0 4-1,0 3 0,0 3-2,3 3 1,6 3-2,7 3 1,6 4-1,4 1 0,4 0-1,3 0 0,3 0-1,3-4 1,3-5-1,3-7 1,4-5 1,5-8-3,10-5-4,10-7-3,9-5-5,9-8-3,9-5-2,10-7-1,10-5-2,4-9-1,0-9 4,0-10 1,0-8 2,-4-6 0,-5 1-4,-7-1-3,-5 1-4,-6-3 0,-3-2 3,-3-3 4,-2-3 3,2-13 2,9-22 0,10-22 0,10-21 0,-3-3 2,-11 20 1,-14 18 2,-11 20 2,-11 11 3,-5 7 3,-7 6 5,-5 7 3,-4 16 7,0 29 11,0 28 9,0 28 10,-2 14-1,-3 0-11,-3 0-11,-2 0-11,-3 0-9,1 0-5,-1 0-6,1 0-6,-1-4-4,1-5-5,-1-7-4,1-5-4,4-20-7,9-31-11,10-31-10,10-31-10,8-16 1,10 0 14,10 0 13,9 0 14,1 3 11,-6 6 9,-6 7 7,-6 6 9,-2 7 6,3 10 1,3 10 3,4 9 1,-1 4 1,-3 1-4,-3-1-2,-2 1-3,-3 1-4,1 3-4,-1 3-5,1 4-5,-1 1-7,1 0-10,-1 0-10,1 0-10,-6-4-4,-8-5 4,-10-7 4,-9-5 4,-4-4 4,4 0 4,3 0 4,3 0 4,-1 0 4,-2 0 2,-3 0 3,-3 0 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32"/>
    </inkml:context>
    <inkml:brush xml:id="br0">
      <inkml:brushProperty name="width" value="0.05563" units="cm"/>
      <inkml:brushProperty name="height" value="0.05563" units="cm"/>
      <inkml:brushProperty name="color" value="#F2395B"/>
    </inkml:brush>
  </inkml:definitions>
  <inkml:trace contextRef="#ctx0" brushRef="#br0">97750 36750 395,'1'-94'0,"4"13"2,3 12 0,3 13 1,-1 9 3,-2 6 4,-3 7 3,-3 6 5,-2 10 8,0 17 15,0 15 14,0 16 15,-4 15 1,-5 16-11,-7 15-10,-5 17-10,-4 10-9,0 6-5,0 7-5,0 6-6,0 9-2,0 13-3,0 12 0,0 13-2,0 10-5,0 10-5,0 10-8,0 9-5,-2 1-7,-3-6-3,-3-6-4,-2-6-5,-3-10-2,1-12-3,-1-13-2,1-12-3,1-10 1,3-6 2,3-6 2,4-6 2,2-15 4,4-21 6,3-22 7,3-22 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4:32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97800 37800 463,'93'-111'5,"-11"28"10,-14 28 10,-11 29 10,-7 13 5,0 1 0,0-1-1,0 1-1,-4 5-4,-5 14-5,-7 11-6,-5 14-5,-8 7-5,-5 3-4,-7 3-2,-5 4-3,-11 4-3,-11 6-4,-14 7-4,-11 6-4,-9 4-2,-3 4 0,-3 3 0,-2 3 1,0-5 0,7-12 3,6-13 1,7-12 4,5-9 0,7-2 0,6-3 0,7-3 0,10-2 2,16 0 4,15 0 4,17 0 3,8-2 1,4-3 0,3-3-2,3-2-1,-1-1-1,-2 3 1,-3 3-1,-3 4 1,-6 2 0,-5 4 2,-7 3 2,-5 3 1,-4-1 2,0-2 0,0-3 0,0-3 0,-4 2 1,-5 10 1,-7 10-1,-5 9 1,-9 2-1,-9-2-2,-10-3-4,-8-3-1,-12-1-4,-12 4-4,-13 3-2,-12 3-4,-15 4-5,-15 7-8,-15 6-5,-16 7-8,-4-1-4,10-6-1,10-6-2,9-6 0,7-6-5,7-2-5,6-3-7,7-3-5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0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86700 48750 999,'-46'-46'-73,"10"10"18,10 10 19,9 9 19,2 6 9,-2 3 1,-3 3 2,-3 4 0,-1-1 1,4-3 0,3-3-1,3-2-1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05"/>
    </inkml:context>
    <inkml:brush xml:id="br0">
      <inkml:brushProperty name="width" value="0.02356" units="cm"/>
      <inkml:brushProperty name="height" value="0.02356" units="cm"/>
    </inkml:brush>
  </inkml:definitions>
  <inkml:trace contextRef="#ctx0" brushRef="#br0">85050 49000 934,'-58'0'-3,"-16"0"-6,-15 0-6,-15 0-5,-3 0 1,14 0 12,11 0 9,14 0 12,10 0 3,9 0-3,10 0-1,10 0-4,4 0 1,0 0 3,0 0 3,0 0 2,10 0-5,23 0-16,22 0-14,22 0-16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05"/>
    </inkml:context>
    <inkml:brush xml:id="br0">
      <inkml:brushProperty name="width" value="0.05659" units="cm"/>
      <inkml:brushProperty name="height" value="0.05659" units="cm"/>
    </inkml:brush>
  </inkml:definitions>
  <inkml:trace contextRef="#ctx0" brushRef="#br0">84700 43650 388,'-27'-30'2,"-3"-9"3,-3-10 3,-2-8 4,2-1 3,9 9 5,10 10 3,10 10 4,5 18 7,4 28 11,3 28 11,3 29 10,1 18-1,1 9-12,-1 10-11,1 10-13,-1 7-7,1 6-2,-1 7-4,1 6-2,1 1-3,3-3-2,3-3-2,4-2-2,-1-3-2,-3 1-1,-3-1-1,-2 1-2,-5-1-1,-2 1 0,-3-1 1,-3 1-1,-2-1 0,0 1 0,0-1 0,0 1 0,0-4-1,0-6-2,0-6-1,0-6-1,1-6-1,4-2 0,3-3-1,3-3-1,-1-4 0,-2-3 0,-3-3 1,-3-2 1,-1-8-1,4-8-1,3-10 0,3-9-2,4-9-8,7-5-16,6-7-17,7-5-16,-6-12-4,-15-16 10,-15-15 8,-16-15 10,-7-6 8,4 7 7,3 6 7,3 7 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06"/>
    </inkml:context>
    <inkml:brush xml:id="br0">
      <inkml:brushProperty name="width" value="0.04827" units="cm"/>
      <inkml:brushProperty name="height" value="0.04827" units="cm"/>
    </inkml:brush>
  </inkml:definitions>
  <inkml:trace contextRef="#ctx0" brushRef="#br0">83950 47350 455,'-4'-47'0,"-5"6"0,-7 7 0,-5 6 0,3 10 8,17 17 14,15 15 16,16 16 14,7 13 3,1 14-9,-1 11-9,1 14-10,-3 5-4,-2 1 1,-3-1 0,-3 1 1,-4-1-1,-3 1-2,-3-1-2,-2 1-1,-1-4-2,3-6-3,3-6-3,4-6-2,1-6-1,0-2-2,0-3 0,0-3-2,3-6-1,6-5-3,7-7-2,6-5-3,1-14-1,-3-18 2,-3-19 1,-2-18 1,6-20 1,20-18 1,18-19 0,20-18 0,11-15-2,7-9-5,6-10-5,7-8-5,-4 2-6,-12 16-6,-13 15-6,-12 17-6,-15 16-3,-15 19-2,-15 19-1,-16 19-1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07"/>
    </inkml:context>
    <inkml:brush xml:id="br0">
      <inkml:brushProperty name="width" value="0.04793" units="cm"/>
      <inkml:brushProperty name="height" value="0.04793" units="cm"/>
    </inkml:brush>
  </inkml:definitions>
  <inkml:trace contextRef="#ctx0" brushRef="#br0">84650 51700 458,'-127'0'39,"47"0"8,47 0 8,48 0 9,25-2-1,7-3-9,6-3-9,7-2-10,4-3-6,3 1-6,3-1-6,4 1-4,2 1-3,4 3-1,3 3 0,3 4-1,1-1-1,1-3-1,-1-3-2,1-2-1,-3-3-2,-2 1-1,-3-1-2,-3 1-3,1 1 0,6 3-2,7 3 1,6 4-1,-1-1-1,-5-3 2,-7-3 0,-5-2 0,-8-3 1,-5 1-1,-7-1 1,-5 1-2,-6 1 1,-3 3-1,-3 3 0,-2 4 0,-12 1-11,-19 0-17,-18 0-20,-19 0-19,-8 0-3,3 0 11,3 0 10,4 0 11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09"/>
    </inkml:context>
    <inkml:brush xml:id="br0">
      <inkml:brushProperty name="width" value="0.0392" units="cm"/>
      <inkml:brushProperty name="height" value="0.0392" units="cm"/>
    </inkml:brush>
  </inkml:definitions>
  <inkml:trace contextRef="#ctx0" brushRef="#br0">87300 51350 561,'0'48'114,"0"-3"-26,0-3-27,0-2-26,0 2-16,0 9 0,0 10-3,0 10-2,0 5-1,0 4-1,0 3-2,0 3-2,1 1-1,4 1-2,3-1-2,3 1-2,-1-3-1,-2-2 2,-3-3 2,-3-3 0,-1-4 0,4-3-7,3-3-4,3-2-5,1-5-7,1-2-6,-1-3-8,1-3-6,-3-18-7,-2-31-8,-3-31-6,-3-31-6,-1-12 2,4 10 15,3 10 14,3 9 14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2"/>
    </inkml:context>
    <inkml:brush xml:id="br0">
      <inkml:brushProperty name="width" value="0.0524" units="cm"/>
      <inkml:brushProperty name="height" value="0.0524" units="cm"/>
      <inkml:brushProperty name="color" value="#00BFF3"/>
    </inkml:brush>
  </inkml:definitions>
  <inkml:trace contextRef="#ctx0" brushRef="#br0">64150 18797 419,'38'-1'114,"-2"-1"-26,-2 0-26,-1-1-25,-1-2-15,1-2-3,0-2-2,2-1-2,-1-3-8,-1 0-12,-3-1-12,-2-1-12,-2 0-6,-3 4-2,-3 3 0,-2 3-1,-8 0 0,-11-2-2,-10-2 0,-11-2-1,-5-1 3,1-1 9,1-2 8,1 0 9,1-2 4,1-3 2,1-3 2,1-3 2,2 0 2,3 1 6,2 3 4,4 1 5,2 3 3,1 3 2,0 3 1,2 2 3,0 7 9,2 8 17,0 9 18,2 10 17,0 4 0,2 2-15,0 2-17,2 3-16,0 6-11,0 12-4,-1 11-6,2 13-4,-2 3-7,1-2-6,0-3-7,0-3-8,-1-1-2,0 1 1,-2 1 1,0 1 1,-1-3-4,0-9-13,0-7-12,0-8-13,-1-8-5,0-7 0,-2-9-1,0-7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0"/>
    </inkml:context>
    <inkml:brush xml:id="br0">
      <inkml:brushProperty name="width" value="0.0444" units="cm"/>
      <inkml:brushProperty name="height" value="0.0444" units="cm"/>
    </inkml:brush>
  </inkml:definitions>
  <inkml:trace contextRef="#ctx0" brushRef="#br0">87950 51300 495,'1'-61'9,"4"28"18,3 28 18,3 29 18,1 16 4,1 7-12,-1 6-11,1 7-11,-3 5-6,-2 7-3,-3 6-3,-3 7-2,-2 2-1,0 1-3,0-1-2,0 1-1,0-1-4,0 1-3,0-1-6,0 1-4,0-3-6,0-2-6,0-3-8,0-3-6,0-4-5,0-3-4,0-3-3,0-2-4,0-6 0,0-6 3,0-6 2,0-6 3,-2-7 3,-3-6 3,-3-6 4,-2-6 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0"/>
    </inkml:context>
    <inkml:brush xml:id="br0">
      <inkml:brushProperty name="width" value="0.03942" units="cm"/>
      <inkml:brushProperty name="height" value="0.03942" units="cm"/>
    </inkml:brush>
  </inkml:definitions>
  <inkml:trace contextRef="#ctx0" brushRef="#br0">87550 53600 558,'-24'70'45,"4"-9"-7,3-10-8,3-8-6,3-6-4,3 1 0,3-1 1,4 1-1,1 2-1,0 7 0,0 6-2,0 7-1,1 4-1,4 3 1,3 3 0,3 4 1,3 1 0,3 0-1,3 0-2,4 0 0,1-7-3,0-11-2,0-14-4,0-11-3,3-11-1,6-5-2,7-7-1,6-5 0,4-14-1,4-18 0,3-19 2,3-18 0,-2-9-1,-6 4-3,-6 3-1,-6 3-3,-6 1 0,-2 1 2,-3-1 2,-3 1 2,-6-1-1,-5 1-1,-7-1-2,-5 1-2,-9 2-2,-9 7-2,-10 6-2,-8 7-1,-8 0-4,-2-2-6,-3-3-4,-3-3-6,1 2 0,6 10 3,7 10 4,6 9 3,4 2 1,4-2-1,3-3-3,3-3-1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0"/>
    </inkml:context>
    <inkml:brush xml:id="br0">
      <inkml:brushProperty name="width" value="0.04541" units="cm"/>
      <inkml:brushProperty name="height" value="0.04541" units="cm"/>
    </inkml:brush>
  </inkml:definitions>
  <inkml:trace contextRef="#ctx0" brushRef="#br0">87950 51300 484,'-47'-4'2,"6"-5"5,7-7 5,6-5 5,9-3 4,13 4 6,12 3 5,13 3 4,10-1 1,10-2-5,10-3-5,9-3-4,7-4-4,7-3 1,6-3 0,7-2 0,2-5 0,1-2-3,-1-3-2,1-3-3,2-4 0,7-3-1,6-3-1,7-2 0,-1 0-1,-6 7 2,-6 6-1,-6 7 2,-6 2-2,-2 1-6,-3-1-4,-3 1-4,-7 2-3,-9 7-1,-10 6 0,-8 7 0,-17 7-10,-21 9-16,-22 10-17,-22 10-17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2"/>
    </inkml:context>
    <inkml:brush xml:id="br0">
      <inkml:brushProperty name="width" value="0.04331" units="cm"/>
      <inkml:brushProperty name="height" value="0.04331" units="cm"/>
    </inkml:brush>
  </inkml:definitions>
  <inkml:trace contextRef="#ctx0" brushRef="#br0">91100 49850 507,'0'-47'7,"0"6"2,0 7 3,0 6 1,0 1 4,0-3 6,0-3 4,0-2 5,-4 2 1,-5 9-2,-7 10-2,-5 10-3,-6 4-3,-3 0-4,-3 0-4,-2 0-4,-6 4-1,-6 10-1,-6 10 1,-6 9 0,-2 7 0,3 7 0,3 6-1,4 7 0,4 0-1,6-2 1,7-3 0,6-3 1,1 1-1,-3 6-1,-3 7 0,-2 6 0,2-1-1,9-5-2,10-7-1,10-5-2,7-8 0,6-5-3,7-7 0,6-5-2,6-6 0,6-3 0,7-3 1,6-2-1,4-5-1,4-2-2,3-3-3,3-3-3,-1-4-1,-2-3 1,-3-3 2,-3-2 0,-2-6 1,0-6 3,0-6 2,0-6 2,0-6 1,0-2 1,0-3 0,0-3 1,-5-2-1,-9 0 1,-10 0 1,-8 0-1,-6 0 0,1 0 0,-1 0-1,1 0 0,-6 0-2,-8 0 0,-10 0-2,-9 0 0,-7 3-2,-3 6 0,-3 7-1,-2 6-2,-6 6 0,-6 6-3,-6 7-1,-6 6-2,-4 4-2,1 4 1,-1 3 1,1 3 0,4 4-4,9 7-8,10 6-7,10 7-9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2"/>
    </inkml:context>
    <inkml:brush xml:id="br0">
      <inkml:brushProperty name="width" value="0.04432" units="cm"/>
      <inkml:brushProperty name="height" value="0.04432" units="cm"/>
    </inkml:brush>
  </inkml:definitions>
  <inkml:trace contextRef="#ctx0" brushRef="#br0">94000 49350 496,'0'-50'4,"0"0"8,0 0 9,0 0 8,-4 6 10,-5 13 12,-7 12 11,-5 13 12,-23 24-3,-37 39-17,-38 36-17,-37 39-17,-12 13-10,17-9-2,15-10-2,16-8-2,15-12-3,16-12-1,15-13-1,17-12-2,13-10-2,13-6-2,12-6-3,13-6-2,20-9-3,28-8-3,28-10-5,29-9-3,15-7-3,3-3-1,3-3-3,4-2-1,-3-3-3,-5 1 0,-7-1-1,-5 1-2,-11 1 1,-11 3 3,-14 3 3,-11 4 2,-12-1 5,-9-3 6,-10-3 6,-8-2 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3"/>
    </inkml:context>
    <inkml:brush xml:id="br0">
      <inkml:brushProperty name="width" value="0.04974" units="cm"/>
      <inkml:brushProperty name="height" value="0.04974" units="cm"/>
    </inkml:brush>
  </inkml:definitions>
  <inkml:trace contextRef="#ctx0" brushRef="#br0">94000 50100 442,'6'-46'16,"13"10"3,12 10 4,13 9 3,6 6 1,0 3-3,0 3-3,0 4-2,-2 5-3,-3 10 0,-3 10-2,-2 9-1,-8 4-2,-8 1-2,-10-1-2,-9 1-3,-10 1 1,-9 3 0,-10 3 2,-8 4 2,-9 1-2,-6 0-4,-6 0-4,-6 0-4,-4-4-3,1-5 2,-1-7 0,1-5 0,4-4 2,9 0 2,10 0 2,10 0 1,13-4 3,19-5 1,19-7 2,19-5 2,13-9-1,10-9-2,10-10-3,9-8-2,4-6-4,1 1-3,-1-1-3,1 1-5,-3-3-1,-2-2-1,-3-3 1,-3-3-2,-6-4 0,-5-3-4,-7-3-2,-5-2-4,-8-6 1,-5-6 0,-7-6 3,-5-6 1,-4-6 3,0-2 3,0-3 3,0-3 3,0 1 4,0 6 1,0 7 4,0 6 3,0 9 3,0 13 5,0 12 5,0 13 5,0 7 3,0 4 2,0 3 2,0 3 1,-2 6 1,-3 9-1,-3 10 1,-2 10 0,-5 11-1,-2 17-1,-3 15-2,-3 16-1,-2 9 0,0 3-2,0 3 0,0 4-1,-4-1-1,-5-3-2,-7-3-1,-5-2-2,-8-3-2,-5 1-2,-7-1-2,-5 1-2,-1-4 0,6-6-1,7-6 1,6-6 0,3-7-10,0-6-20,0-6-21,0-6-21,6-15-5,13-21 12,12-22 12,13-22 10,10-18 8,10-11 1,10-14 2,9-11 1,4-3 3,1 10 2,-1 10 2,1 9 2,-3 7 7,-2 7 8,-3 6 10,-3 7 9,-1 5 4,4 7 2,3 6-1,3 7 2,-1 2-2,-2 1-2,-3-1-1,-3 1-3,-4 1-2,-3 3-5,-3 3-3,-2 4-5,-9-4-11,-12-9-21,-13-10-19,-12-8-19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3"/>
    </inkml:context>
    <inkml:brush xml:id="br0">
      <inkml:brushProperty name="width" value="0.05101" units="cm"/>
      <inkml:brushProperty name="height" value="0.05101" units="cm"/>
    </inkml:brush>
  </inkml:definitions>
  <inkml:trace contextRef="#ctx0" brushRef="#br0">96850 48500 431,'0'-99'33,"0"54"10,0 53 12,0 53 10,-2 35 1,-3 20-9,-3 18-10,-2 20-8,-8 16-8,-8 16-4,-10 15-4,-9 17-4,-7 10-3,-3 6-1,-3 7-2,-2 6 0,-3 9-6,1 13-13,-1 12-11,1 13-12,5-5-9,14-22-10,11-22-7,14-21-10,7-28 1,3-30 7,3-32 7,4-30 9,1-25 5,0-15 2,0-15 4,0-16 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4"/>
    </inkml:context>
    <inkml:brush xml:id="br0">
      <inkml:brushProperty name="width" value="0.0467" units="cm"/>
      <inkml:brushProperty name="height" value="0.0467" units="cm"/>
    </inkml:brush>
  </inkml:definitions>
  <inkml:trace contextRef="#ctx0" brushRef="#br0">97750 50000 471,'21'-40'5,"-5"23"12,-7 22 11,-5 22 11,-4 13 4,0 7-1,0 6-1,0 7-3,0 2-2,0 1-4,0-1-3,0 1-4,0-1-3,0 1-2,0-1-2,0 1-3,1-3-1,4-2-1,3-3-1,3-3 0,-1-4-2,-2-3-3,-3-3-1,-3-2-2,-2-3-4,0 1-3,0-1-4,0 1-4,-7-3-3,-11-2 1,-14-3 0,-11-3 0,-11-2 0,-5 0-1,-7 0 0,-5 0-1,-4 1 1,0 4 2,0 3 1,0 3 1,0-2-2,0-6-3,0-6-6,0-6-3,4-6-4,10-2-3,10-3-2,9-3-3,9-6-2,9-5 1,10-7-1,10-5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4"/>
    </inkml:context>
    <inkml:brush xml:id="br0">
      <inkml:brushProperty name="width" value="0.03199" units="cm"/>
      <inkml:brushProperty name="height" value="0.03199" units="cm"/>
    </inkml:brush>
  </inkml:definitions>
  <inkml:trace contextRef="#ctx0" brushRef="#br0">97700 50250 687,'73'-46'-3,"-3"10"17,-3 10 16,-2 9 17,-1 6 5,3 3-5,3 3-5,4 4-5,-3 1-9,-5 0-12,-7 0-14,-5 0-11,-8 3-10,-5 6-5,-7 7-5,-5 6-6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14"/>
    </inkml:context>
    <inkml:brush xml:id="br0">
      <inkml:brushProperty name="width" value="0.03806" units="cm"/>
      <inkml:brushProperty name="height" value="0.03806" units="cm"/>
    </inkml:brush>
  </inkml:definitions>
  <inkml:trace contextRef="#ctx0" brushRef="#br0">93850 50150 577,'6'-47'6,"13"6"12,12 7 12,13 6 12,7 6 3,4 6-5,3 7-6,3 6-5,1 3-3,1 0-3,-1 0-1,1 0-3,-4 1-1,-6 4-1,-6 3 0,-6 3-2,-7 6-3,-6 9-4,-6 10-6,-6 10-6,-10 2-2,-12-3-2,-13-3-1,-12-2-1,-7-3 0,1 1 2,-1-1 2,1 1 1,-4-3 1,-6-2-1,-6-3-1,-6-3 0,-2-1 0,3 4 1,3 3 1,4 3 1,2-1 1,4-2 0,3-3 1,3-3 0,-1-4 1,-2-3-1,-3-3-1,-3-2 0,15-6 4,34-6 7,35-6 9,35-6 7,24-6 0,16-2-9,15-3-8,17-3-10,5-1-4,-3 4-2,-3 3 0,-2 3-1,-15 3 0,-25 3 0,-25 3 0,-25 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2"/>
    </inkml:context>
    <inkml:brush xml:id="br0">
      <inkml:brushProperty name="width" value="0.03659" units="cm"/>
      <inkml:brushProperty name="height" value="0.03659" units="cm"/>
      <inkml:brushProperty name="color" value="#00BFF3"/>
    </inkml:brush>
  </inkml:definitions>
  <inkml:trace contextRef="#ctx0" brushRef="#br0">64187 19232 601,'-6'-98'64,"6"25"-8,4 25-7,6 24-7,2 13-6,3 2-3,2 3-3,2 1-2,0 1-5,1 2-5,-1 0-5,1 2-6,-1 0-8,-1 2-7,-1 0-9,-1 2-9,0-1-4,-2-1-1,-1 0-1,-1-1 0,-1-3-4,-2 0-6,-2-3-9,-2-2-6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26"/>
    </inkml:context>
    <inkml:brush xml:id="br0">
      <inkml:brushProperty name="width" value="0.04631" units="cm"/>
      <inkml:brushProperty name="height" value="0.04631" units="cm"/>
      <inkml:brushProperty name="color" value="#00BFF3"/>
    </inkml:brush>
  </inkml:definitions>
  <inkml:trace contextRef="#ctx0" brushRef="#br0">90300 47850 475,'-133'-58'61,"34"34"-10,35 35-10,35 35-10,16 14-6,1-2-4,-1-3-4,1-3-4,1 4 1,3 13 2,3 12 3,4 13 4,1 12 0,0 13-1,0 12-1,0 13-2,0 7-1,0 4-2,0 3-1,0 3-2,0-1-2,0-2-1,0-3-1,0-3-3,0-1-1,0 4-2,0 3-1,0 3-3,-2 6-1,-3 9 1,-3 10 0,-2 10 0,-3 0-2,1-5-5,-1-7-5,1-5-6,1-14-2,3-18-2,3-19-1,4-18-1,1-29-7,0-37-8,0-38-11,0-37-9,3-24-1,6-9 8,7-10 9,6-8 8,1-4 6,-3 3 6,-3 3 5,-2 4 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27"/>
    </inkml:context>
    <inkml:brush xml:id="br0">
      <inkml:brushProperty name="width" value="0.04474" units="cm"/>
      <inkml:brushProperty name="height" value="0.04474" units="cm"/>
      <inkml:brushProperty name="color" value="#00BFF3"/>
    </inkml:brush>
  </inkml:definitions>
  <inkml:trace contextRef="#ctx0" brushRef="#br0">90800 47900 491,'-24'-52'2,"4"-3"3,3-3 3,3-2 3,4 2 4,7 9 5,6 10 5,7 10 5,11 2 0,20-3-4,18-3-4,20-2-4,11-3-2,7 1-1,6-1-1,7 1-1,5 2-1,7 7-1,6 6-2,7 7-1,8 4-1,14 3-2,11 3 1,14 4-2,11-3 1,14-5 1,11-7 2,14-5 1,7-1 1,3 6 0,3 7-2,4 6 0,4 3-2,6 0-1,7 0-1,6 0-2,1 0-2,-3 0 0,-3 0-2,-2 0-1,-8-2-1,-8-3 2,-10-3 0,-9-2 1,-7-3-1,-3 1-3,-3-1-1,-2 1-3,-14 1 0,-21 3 2,-22 3 2,-22 4 3,-18 5 1,-11 10-1,-14 10 0,-11 9 1,-15 4 0,-16 1 1,-15-1 2,-15 1 0,-15 2 3,-12 7 1,-13 6 2,-12 7 3,-9 0 0,-2-2 0,-3-3 0,-3-3-1,-2-1 0,0 4-1,0 3 0,0 3-2,0 4 0,0 7-1,0 6 0,0 7-1,0 7-1,0 9 0,0 10 0,0 10-1,1 10 0,4 13-1,3 12 0,3 13 0,3 4-1,3-3-1,3-3 0,4-2 0,4-5-1,6-2 0,7-3-1,6-3 0,3-6-1,0-5-1,0-7-2,0-5-1,1-4 0,4 0 0,3 0 0,3 0 2,-1-2-4,-2-3-5,-3-3-6,-3-2-5,-6-8-5,-5-8-2,-7-10-2,-5-9-3,-6-12 0,-3-11 1,-3-14 1,-2-11 1,-1-11 2,3-5 3,3-7 3,4-5 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27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91850 52700 611,'-127'-22'0,"-3"6"0,-3 7 0,-2 6 1,8 3 0,22 0 1,22 0 2,23 0 2,22 0 5,26 0 10,24 0 9,26 0 10,24 0 2,26 0-5,24 0-5,26 0-5,22-4-4,23-5-2,22-7-3,22-5-3,16-3-1,14 4-2,11 3-1,14 3-2,5 6-2,1 9-3,-1 10-3,1 10-4,-7 8-3,-12 10-6,-13 10-3,-12 9-6,-12 4-1,-8 1 3,-10-1 3,-9 1 2,-10-6-1,-9-8-8,-10-10-6,-8-9-7,-15-9-3,-19-5 1,-18-7 3,-19-5 2,-18-4 2,-15 0 4,-15 0 3,-16 0 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37"/>
    </inkml:context>
    <inkml:brush xml:id="br0">
      <inkml:brushProperty name="width" value="0.05326" units="cm"/>
      <inkml:brushProperty name="height" value="0.05326" units="cm"/>
      <inkml:brushProperty name="color" value="#00BFF3"/>
    </inkml:brush>
  </inkml:definitions>
  <inkml:trace contextRef="#ctx0" brushRef="#br0">48100 10650 413,'-41'-47'6,"19"6"10,19 7 7,19 6 9,16 6 3,17 6-3,15 7-1,16 6-4,7 3-2,1 0-3,-1 0-5,1 0-3,-3 0-3,-2 0-4,-3 0-3,-3 0-2,-6 0-5,-5 0-3,-7 0-5,-5 0-5,-14 7-6,-18 17-11,-19 15-10,-18 16-10,-15 5 0,-9-2 9,-10-3 9,-8-3 10,-8-6 7,-2-5 4,-3-7 4,-3-5 4,-1-3 2,4 4 1,3 3 1,3 3 1,3-1 1,3-2 0,3-3 2,4-3 1,1-1 2,0 4 4,0 3 5,0 3 4,4 3 2,10 3 0,10 3 0,9 4 0,6 2 0,3 4 2,3 3 2,4 3 1,2 3 1,4 3-3,3 3-1,3 4-3,-1 1-1,-2 0-2,-3 0-2,-3 0-3,-1 1-2,4 4 0,3 3-2,3 3-2,-1-1-2,-2-2-3,-3-3-4,-3-3-3,4-18-7,13-31-12,12-31-10,13-31-11,6-26-3,0-18 4,0-19 5,0-18 6,-2-10 5,-3 0 6,-3 0 7,-2 0 7,-3 7 5,1 17 4,-1 15 3,1 16 3,-3 13 5,-2 14 4,-3 11 5,-3 14 4,-2 14 5,0 20 3,0 18 2,0 20 4,-4 8-2,-5 1-5,-7-1-5,-5 1-6,-6 1-5,-3 3-1,-3 3-4,-2 4-2,-5-3-3,-2-5-3,-3-7-2,-3-5-3,-2-6-2,0-3-2,0-3-2,0-2-3,1-11-2,4-15-7,3-15-5,3-16-6,3-15 0,3-11 3,3-14 5,4-11 5,1-17 1,0-18 1,0-19 2,0-18-1,0-4 3,0 13 4,0 12 3,0 13 4,-2 12 2,-3 13 3,-3 12 2,-2 13 2,-3 15 3,1 19 6,-1 19 5,1 19 5,-3 16 2,-2 17-3,-3 15-3,-3 16-2,1 4-3,6-6-1,7-6-2,6-6-1,4-9-3,4-8-2,3-10-2,3-9-2,7-12-4,14-11-4,11-14-4,14-11-5,8-17-2,7-18 0,6-19 0,7-18 0,0-14 0,-2-5 0,-3-7-1,-3-5 0,-6 0 0,-5 10 2,-7 10 3,-5 9 2,-6 7 2,-3 7 4,-3 6 3,-2 7 4,-6 7 1,-6 9-2,-6 10-1,-6 10-1,-6 10 6,-2 13 15,-3 12 14,-3 13 15,-2 10 3,0 10-10,0 10-8,0 9-10,0 6-5,0 3-3,0 3-2,0 4-3,3-4-2,6-9-1,7-10-2,6-8-2,6-8 0,6-2 0,7-3 1,6-3-1,4-7-4,4-9-9,3-10-9,3-8-10,1-12-3,1-12 2,-1-13 2,1-12 2,-4-7 2,-6 1 0,-6-1 1,-6 1 1,-7 2 1,-6 7 2,-6 6 1,-6 7 3,-16 11 4,-25 20 8,-25 18 7,-25 20 8,-13 16 3,1 16 0,-1 15 0,1 17-1,-3 8-1,-2 4-3,-3 3-4,-3 3-3,4-5-2,13-12-1,12-13-1,13-12-1,10-10-1,10-6 0,10-6-1,9-6 0,12-9-1,16-8-4,15-10-3,17-9-2,3-7-1,-5-3 4,-7-3 2,-5-2 3,-4 8 4,0 22 4,0 22 5,0 23 4,-5 5 1,-9-9-1,-10-10 0,-8-8-2,-6-4 0,1 3-2,-1 3-1,1 4-1,4-4-3,9-9-3,10-10-4,10-8-5,5-8-1,4-2 1,3-3-1,3-3 1,-1 2 1,-2 10 2,-3 10 2,-3 9 3,-4 4 0,-3 1 0,-3-1-1,-2 1-1,-5-1 1,-2 1 5,-3-1 4,-3 1 3,4-13 0,13-25-8,12-25-5,13-25-8,10-21-2,10-15-1,10-15 0,9-16 0,2-12-1,-2-5 0,-3-7 0,-3-5 0,-4-1 1,-3 6 3,-3 7 3,-2 6 3,-3 9 2,1 13 4,-1 12 2,1 13 3,-6 12 2,-8 13 2,-10 12 0,-9 13 0,-12 16 6,-11 23 7,-14 22 8,-11 22 8,-11 10 0,-5 1-7,-7-1-7,-5 1-7,-1-3-5,6-2-1,7-3-3,6-3-2,1-2-5,-3 0-6,-3 0-7,-2 0-7,-1-2-3,3-3-1,3-3 1,4-2-1,7-9 0,13-12-3,12-13-3,13-12-2,12-13 1,13-12 4,12-13 3,13-12 4,2-5 3,-5 3 3,-7 3 2,-5 4 3,-6 5 4,-3 10 4,-3 10 5,-2 9 5,-8 13 5,-8 20 5,-10 18 4,-9 20 6,-10 10-1,-9 3-3,-10 3-4,-8 4-4,-4 1-3,3 0-4,3 0-3,4 0-3,-1-2-2,-3-3-2,-3-3 0,-2-2-2,5-8-5,16-8-8,15-10-9,17-9-8,11-10 0,10-9 6,10-10 8,9-8 8,6-11 4,3-8 3,3-10 2,4-9 4,1-7 0,0-3-2,0-3-1,0-2-2,-2-1-1,-3 3 0,-3 3 0,-2 4-1,-6 1-1,-6 0-1,-6 0-2,-6 0-1,-9 3-1,-8 6 1,-10 7-1,-9 6 0,-5 1 1,0-3 2,0-3 2,0-2 1,-4-1 2,-5 3-1,-7 3 0,-5 4 0,-3 1 0,4 0 1,3 0 0,3 0 0,-1 1 2,-2 4 0,-3 3 0,-3 3 2,-4 1 1,-3 1 3,-3-1 1,-2 1 3,0 4 2,7 9 3,6 10 1,7 10 4,2 5 0,1 4-1,-1 3 1,1 3-2,1 3 0,3 3-3,3 3-2,4 4-2,1 2-1,0 4 0,0 3 0,0 3 0,1 4 1,4 7-2,3 6 1,3 7-2,1 2 1,1 1-2,-1-1 0,1 1 0,-1-4-1,1-6-2,-1-6 1,1-6-2,4-7-1,9-6-1,10-6-1,10-6-1,11-9-2,17-8-2,15-10-4,16-9-2,29-15-3,44-18-5,44-19-3,44-18-4,29-15-5,16-9-5,15-10-6,17-8-5,-20 0-6,-53 14-7,-53 11-6,-52 14-6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45"/>
    </inkml:context>
    <inkml:brush xml:id="br0">
      <inkml:brushProperty name="width" value="0.03577" units="cm"/>
      <inkml:brushProperty name="height" value="0.03577" units="cm"/>
      <inkml:brushProperty name="color" value="#00BFF3"/>
    </inkml:brush>
  </inkml:definitions>
  <inkml:trace contextRef="#ctx0" brushRef="#br0">67150 11000 615,'0'-69'0,"0"13"0,0 12 0,0 13 0,-4-1-3,-5-11-5,-7-14-6,-5-11-6,-3-1 1,4 13 5,3 12 6,3 13 5,3 6 5,3 0 3,3 0 4,4 0 3,1 7 8,0 17 12,0 15 13,0 16 12,-2 18 2,-3 22-11,-3 22-10,-2 23-10,-1 13-7,3 6-2,3 7-3,4 6-3,1 3-2,0 0-1,0 0-2,0 0-1,0 0-2,0 0-1,0 0-1,0 0-2,0-4 0,0-5-3,0-7-1,0-5-2,0 3 1,0 17 0,0 15 2,0 16 1,0 7 1,0 1 0,0-1 1,0 1-1,1-3 0,4-2-1,3-3-3,3-3 0,-1-6-4,-2-5-2,-3-7-3,-3-5-3,-2-9 0,0-9 1,0-10 1,0-8 2,0-11 0,0-8-1,0-10-1,0-9-1,0-12-1,0-11 0,0-14-1,0-11-1,0-17-2,0-18-4,0-19-3,0-18-4,0-10 0,0 0 2,0 0 3,0 0 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46"/>
    </inkml:context>
    <inkml:brush xml:id="br0">
      <inkml:brushProperty name="width" value="0.0361" units="cm"/>
      <inkml:brushProperty name="height" value="0.0361" units="cm"/>
      <inkml:brushProperty name="color" value="#00BFF3"/>
    </inkml:brush>
  </inkml:definitions>
  <inkml:trace contextRef="#ctx0" brushRef="#br0">67200 8400 609,'1'-72'1,"4"6"2,3 7 3,3 6 1,7 6 4,14 6 1,11 7 4,14 6 3,8 4 0,7 4-2,6 3-1,7 3-2,7 3-2,9 3 0,10 3 0,10 4-1,8 1-2,10 0-1,10 0-1,9 0-2,7-2-1,7-3 0,6-3 0,7-2 0,4-1 0,3 3 1,3 3 1,4 4 1,1-1-1,0-3-1,0-3-2,0-2-2,0 0 0,0 7 1,0 6 1,0 7 2,1 2-1,4 1-2,3-1-1,3 1-2,-2-1 0,-6 1 1,-6-1-1,-6 1 2,-6-3-1,-2-2 1,-3-3 0,-3-3 0,-4-4 0,-3-3 1,-3-3-1,-2-2 1,-3-3 1,1 1-1,-1-1 0,1 1 0,-1 1-1,1 3 1,-1 3 0,1 4 0,-1 1 0,1 0-1,-1 0 1,1 0-1,-3 0 0,-2 0-2,-3 0 0,-3 0-1,-1 0 0,4 0 1,3 0 2,3 0 1,1 0 0,1 0 0,-1 0 0,1 0-1,-1 0 0,1 0 0,-1 0-1,1 0 0,-3 0 0,-2 0-1,-3 0 1,-3 0-2,-6 0 1,-5 0-1,-7 0 1,-5 0-2,-6 0 1,-3 0 1,-3 0-1,-2 0 1,-5 0 0,-2 0 0,-3 0 0,-3 0 1,-7 0-1,-9 0 1,-10 0-1,-8 0 0,-6 1 0,1 4 0,-1 3 0,1 3 1,-3 1 0,-2 1-1,-3-1 1,-3 1-1,-4-3 1,-3-2 0,-3-3 0,-2-3 0,-5-1 0,-2 4 0,-3 3 1,-3 3-1,-7 3 2,-9 3 4,-10 3 4,-8 4 3,-6 1 0,1 0 0,-1 0-3,1 0-1,-1 3-3,1 6-3,-1 7-2,1 6-3,1 4-1,3 4 1,3 3 0,4 3 2,-1 1 1,-3 1-1,-3-1 1,-2 1 0,-1 1 1,3 3-2,3 3 1,4 4 0,-1 1-1,-3 0 1,-3 0-1,-2 0 1,-1 0 0,3 0-1,3 0 0,4 0 0,-1 0 0,-3 0 0,-3 0 1,-2 0 0,-1 1 0,3 4 0,3 3 0,4 3 0,1-1-1,0-2 0,0-3 0,0-3 0,1-2 0,4 0 0,3 0 0,3 0 0,-1 3-1,-2 6 1,-3 7-1,-3 6 1,-1 1-1,4-3-1,3-3-1,3-2 0,1-6-2,1-6 1,-1-6 0,1-6-1,-1 1 1,1 9 0,-1 10 1,1 10 1,-3-1 0,-2-9 0,-3-10 0,-3-8 0,-2-6 0,0 1 1,0-1 1,0 1 0,1-1 0,4 1 0,3-1 0,3 1 1,-1-1-1,-2 1 0,-3-1 0,-3 1 0,-2 1 0,0 3-1,0 3 1,0 4 0,0 1 0,0 0-1,0 0 0,0 0 0,0 1-1,0 4 0,0 3 1,0 3 0,0-1 0,0-2 1,0-3-1,0-3 1,0-2 0,0 0 0,0 0 0,0 0 1,0-2-1,0-3 1,0-3-1,0-2 0,0-3 0,0 1 0,0-1-1,0 1 0,0-1 0,0 1-2,0-1 1,0 1-2,1-3 1,4-2 0,3-3 0,3-3 1,-1-2 0,-2 0 0,-3 0-1,-3 0 1,-2-2-3,0-3-5,0-3-6,0-2-4,0-3-4,0 1-5,0-1-5,0 1-3,-2-3-3,-3-2 1,-3-3 1,-2-3 0,-5-6 4,-2-5 7,-3-7 8,-3-5 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5:47"/>
    </inkml:context>
    <inkml:brush xml:id="br0">
      <inkml:brushProperty name="width" value="0.03326" units="cm"/>
      <inkml:brushProperty name="height" value="0.03326" units="cm"/>
      <inkml:brushProperty name="color" value="#00BFF3"/>
    </inkml:brush>
  </inkml:definitions>
  <inkml:trace contextRef="#ctx0" brushRef="#br0">67000 17800 661,'-61'-27'2,"28"-3"6,28-3 4,29-2 5,15-1 1,3 3-2,3 3-2,4 4-3,13-3 0,26-5 0,24-7 2,26-5 0,19-3 0,17 4 1,15 3 1,16 3-1,12 3 0,9 3 0,10 3-2,10 4 0,4 1-1,0 0-1,0 0 0,0 0-1,1 0 0,4 0-1,3 0 0,3 0-1,-1 0-1,-2 0-2,-3 0-2,-3 0-1,-6 0-2,-5 0-1,-7 0 0,-5 0 0,-1 1 0,6 4 1,7 3 0,6 3 1,3-1-1,0-2 0,0-3-1,0-3-1,-2-1-1,-3 4 1,-3 3 0,-2 3 0,0 1 0,7 1 2,6-1 0,7 1 2,-1 1-1,-6 3 0,-6 3-1,-6 4-1,-7 1-1,-6 0 1,-6 0 0,-6 0 0,-2 0-1,3 0 1,3 0 0,4 0-1,-4-2 0,-9-3 0,-10-3 0,-8-2 0,-8-1-1,-2 3 1,-3 3-1,-3 4 0,-7-1 0,-9-3 1,-10-3 0,-8-2 1,-8-3 1,-2 1 1,-3-1 1,-3 1 1,-7-1 0,-9 1-1,-10-1 0,-8 1-2,-8 1 0,-2 3-1,-3 3-1,-3 4-1,-6-1-2,-5-3-3,-7-3-2,-5-2-3,-8-5-3,-5-2-4,-7-3-4,-5-3-3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05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30250 42600 520,'-24'-29'-2,"4"-5"-3,3-7-3,3-5-4,1-3 2,1 4 4,-1 3 7,1 3 4,-1 3 5,1 3 3,-1 3 3,1 4 3,-1 7 5,1 13 8,-1 12 8,1 13 7,-1 10 0,1 10-7,-1 10-7,1 9-7,-1 7-5,1 7-2,-1 6-3,1 7-2,1 5-1,3 7-1,3 6 0,4 7 0,1 7-1,0 9-1,0 10-1,0 10-2,0 2-1,0-3-1,0-3-3,0-2-2,1-1 0,4 3-1,3 3 0,3 4-1,1-7-1,1-16-3,-1-15-1,1-15-4,-1-6 0,1 7 1,-1 6 1,1 7 0,-3-4 1,-2-12 0,-3-13 0,-3-12 1,-1-19-11,4-25-20,3-25-21,3-25-20,-1-15-2,-2-2 15,-3-3 16,-3-3 16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06"/>
    </inkml:context>
    <inkml:brush xml:id="br0">
      <inkml:brushProperty name="width" value="0.04496" units="cm"/>
      <inkml:brushProperty name="height" value="0.04496" units="cm"/>
      <inkml:brushProperty name="color" value="#00BFF3"/>
    </inkml:brush>
  </inkml:definitions>
  <inkml:trace contextRef="#ctx0" brushRef="#br0">30200 42450 489,'25'-69'2,"0"13"6,0 12 4,0 13 5,4 7 2,10 4-2,10 3-2,9 3-2,10 3-2,14 3 0,11 3 0,14 4 0,10-3-1,9-5 1,10-7-1,10-5 1,5-4-2,4 0-1,3 0-1,3 0-2,1 0-2,1 0 0,-1 0-1,1 0-1,1 1-1,3 4 0,3 3-1,4 3-1,-1 1 0,-3 1 0,-3-1-1,-2 1 1,-3-1-1,1 1 1,-1-1 1,1 1 0,-4-1 0,-6 1 1,-6-1-1,-6 1 0,-9 1 0,-8 3 0,-10 3 0,-9 4 0,-1 1 1,10 0 0,10 0 2,9 0 1,1-2 0,-6-3 0,-6-3-1,-6-2 0,-6-1 0,-2 3-1,-3 3 1,-3 4-1,-2 1 1,0 0-1,0 0-1,0 0 1,1-2-1,4-3 0,3-3 0,3-2 0,-4-3-1,-8 1 0,-10-1 0,-9 1-1,-9 1 0,-5 3-1,-7 3 1,-5 4 0,-6 1 0,-3 0 0,-3 0 0,-2 0 2,-6 4 2,-6 10 8,-6 10 6,-6 9 7,-6 6 1,-2 3-2,-3 3-2,-3 4-4,-4 5-1,-3 10-1,-3 10-1,-2 9 0,-3 10-2,1 14 1,-1 11-1,1 14 0,1 11-1,3 14 0,3 11-2,4 14-1,2 3 0,4-2-1,3-3 0,3-3 0,3-7-1,3-9-1,3-10-2,4-8-1,1-9-2,0-6-1,0-6-2,0-6-1,-2-6-3,-3-2-2,-3-3-3,-2-3-4,-3-4-2,1-3-2,-1-3-4,1-2-2,-3-8-2,-2-8-1,-3-10-1,-3-9 0,-6-12-1,-5-11 3,-7-14 1,-5-11 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06"/>
    </inkml:context>
    <inkml:brush xml:id="br0">
      <inkml:brushProperty name="width" value="0.04155" units="cm"/>
      <inkml:brushProperty name="height" value="0.04155" units="cm"/>
      <inkml:brushProperty name="color" value="#00BFF3"/>
    </inkml:brush>
  </inkml:definitions>
  <inkml:trace contextRef="#ctx0" brushRef="#br0">32150 46050 529,'-71'0'0,"10"0"0,10 0 0,9 0 0,6 0 0,3 0-2,3 0 0,4 0-2,10 0 7,19 0 13,19 0 14,19 0 13,10-2 4,4-3-7,3-3-7,3-2-7,6-3-3,9 1-2,10-1 0,10 1-2,8-1-1,10 1-1,10-1-2,9 1-1,10-1-2,14 1 0,11-1-3,14 1-1,7 1 0,3 3 1,3 3 0,4 4 0,2 1 0,4 0-4,3 0-2,3 0-4,4 1-2,7 4-1,6 3 0,7 3-2,0 1 0,-2 1-2,-3-1-1,-3 1-2,-4-1-1,-3 1 0,-3-1-1,-2 1-1,-9-1-3,-12 1-8,-13-1-7,-12 1-7,-21-1-1,-28 1 5,-28-1 6,-27 1 5,-17-3 1,-3-2-6,-3-3-6,-2-3-5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2"/>
    </inkml:context>
    <inkml:brush xml:id="br0">
      <inkml:brushProperty name="width" value="0.04051" units="cm"/>
      <inkml:brushProperty name="height" value="0.04051" units="cm"/>
      <inkml:brushProperty name="color" value="#00BFF3"/>
    </inkml:brush>
  </inkml:definitions>
  <inkml:trace contextRef="#ctx0" brushRef="#br0">64700 18600 543,'5'16'77,"-6"1"-9,-6 1-10,-6 2-9,-3 0-8,-1 4-5,-1 3-5,-1 3-4,-2 3-5,-1 1-7,-3 2-7,-1 2-5,-2 1-3,1-2 4,-1 0 2,1-1 4,2-3-8,5-3-19,5-5-18,5-3-18,5-5-8,8-3 1,6-4 2,7-4 2,6-3 7,3-1 9,4 0 11,5-1 11,0-1 7,-2 0 3,-1 0 5,-3 0 4,-2-2 2,-5 0 1,-3-3 1,-4-2 2,-4-1-2,1 0-4,-2 1-3,0-1-5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07"/>
    </inkml:context>
    <inkml:brush xml:id="br0">
      <inkml:brushProperty name="width" value="0.02533" units="cm"/>
      <inkml:brushProperty name="height" value="0.02533" units="cm"/>
      <inkml:brushProperty name="color" value="#00BFF3"/>
    </inkml:brush>
  </inkml:definitions>
  <inkml:trace contextRef="#ctx0" brushRef="#br0">54150 43050 868,'-25'-24'92,"0"4"-53,0 3-50,0 3-52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09"/>
    </inkml:context>
    <inkml:brush xml:id="br0">
      <inkml:brushProperty name="width" value="0.0308" units="cm"/>
      <inkml:brushProperty name="height" value="0.0308" units="cm"/>
      <inkml:brushProperty name="color" value="#00BFF3"/>
    </inkml:brush>
  </inkml:definitions>
  <inkml:trace contextRef="#ctx0" brushRef="#br0">40500 41550 714,'0'-69'8,"0"13"2,0 12 2,0 13 2,1 1 1,4-9-1,3-10-1,3-8-1,1-4 0,1 3-2,-1 3-1,1 4 0,-3-3-1,-2-5 1,-3-7 1,-3-5 1,-2-3-1,0 4-2,0 3-3,0 3-1,-2 1-2,-3 1 2,-3-1 0,-2 1 0,-5-1 1,-2 1 0,-3-1 0,-3 1 0,-2-1-1,0 1 0,0-1 0,0 1-1,-2-3 0,-3-2 0,-3-3-1,-2-3 0,-3-4 0,1-3 1,-1-3 0,1-2 0,-1-5 1,1-2-2,-1-3-1,1-3-1,-4 1 0,-6 6-3,-6 7 0,-6 6-2,-4 1 0,1-3 0,-1-3 1,1-2 1,-4 0 0,-6 7 0,-6 6 1,-6 7 0,-6 5 1,-2 7 1,-3 6-1,-3 7 2,-4 2-1,-3 1 0,-3-1-1,-2 1 1,-5 1-1,-2 3 1,-3 3 0,-3 4 1,-2 1 1,0 0-1,0 0 0,0 0 0,-2 1-1,-3 4 1,-3 3-1,-2 3 0,-5 3 0,-2 3 0,-3 3 0,-3 4 0,-2 1 0,0 0 0,0 0-1,0 0 1,1 1 0,4 4 0,3 3 0,3 3 0,-1 3 1,-2 3-1,-3 3 1,-3 4 1,-2 2 0,0 4 0,0 3 1,0 3 0,3 3 0,6 3-1,7 3 1,6 4-1,6 4 0,6 6 0,7 7 0,6 6 1,1 6 0,-3 6-1,-3 7 0,-2 6-2,0 3 0,7 0 0,6 0 0,7 0-1,2 0 1,1 0-1,-1 0 0,1 0 0,1 1 1,3 4 0,3 3 0,4 3 1,-1 1 0,-3 1-1,-3-1 1,-2 1-1,-1-4 0,3-6 0,3-6 1,4-6-2,2 1 1,4 9 0,3 10 0,3 10 0,3 4 0,3 0 0,3 0 0,4 0 0,1 0-1,0 0 1,0 0 0,0 0 0,3-7 0,6-11-1,7-14 0,6-11 0,4-12-2,4-9-1,3-10-2,3-8-3,4-18-8,7-25-16,6-25-15,7-25-16,0-11-2,-2 3 11,-3 3 13,-3 4 11,-1 2 8,4 4 6,3 3 4,3 3 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09"/>
    </inkml:context>
    <inkml:brush xml:id="br0">
      <inkml:brushProperty name="width" value="0.03233" units="cm"/>
      <inkml:brushProperty name="height" value="0.03233" units="cm"/>
      <inkml:brushProperty name="color" value="#00BFF3"/>
    </inkml:brush>
  </inkml:definitions>
  <inkml:trace contextRef="#ctx0" brushRef="#br0">29500 40500 680,'-46'-2'-1,"10"-3"-3,10-3-2,9-2-3,7 5 8,7 16 15,6 15 15,7 17 17,4 13 4,3 13-9,3 12-7,4 13-9,-1 10-4,-3 10-1,-3 10-2,-2 9-1,-5 1-3,-2-6-5,-3-6-6,-3-6-6,-1-9-1,4-8 1,3-10 3,3-9 2,-1-10 1,-2-9-2,-3-10 0,-3-8-1,8-18-1,23-25 0,22-25 0,22-25-1,21-33-1,22-41-4,22-40-3,23-40-4,30-36-3,41-27-4,40-28-3,42-28-4,14-1-2,-8 29-1,-10 28-2,-9 28 0,-30 32 0,-50 39 0,-50 36 0,-50 39 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10"/>
    </inkml:context>
    <inkml:brush xml:id="br0">
      <inkml:brushProperty name="width" value="0.053" units="cm"/>
      <inkml:brushProperty name="height" value="0.053" units="cm"/>
      <inkml:brushProperty name="color" value="#00BFF3"/>
    </inkml:brush>
  </inkml:definitions>
  <inkml:trace contextRef="#ctx0" brushRef="#br0">54100 45550 415,'-40'23'9,"23"-3"20,22-3 18,22-2 20,26 0 5,31 7-8,32 6-9,31 7-8,12-3-7,-6-8-8,-6-10-6,-6-9-7,-1-5-3,7 0-2,6 0-2,7 0 0,-1 1-2,-6 4-3,-6 3-2,-6 3-3,-2 1-3,3 1-1,3-1-2,4 1-2,-4-3-1,-9-2 1,-10-3-1,-8-3 1,-11-2 1,-8 0 0,-10 0 1,-9 0 0,-9 0 1,-5 0 0,-7 0-1,-5 0-1,-20 0-8,-31 0-15,-31 0-16,-31 0-16,-10-2-8,13-3 1,12-3 0,13-2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26"/>
    </inkml:context>
    <inkml:brush xml:id="br0">
      <inkml:brushProperty name="width" value="0.023" units="cm"/>
      <inkml:brushProperty name="height" value="0.023" units="cm"/>
      <inkml:brushProperty name="color" value="#F2395B"/>
    </inkml:brush>
  </inkml:definitions>
  <inkml:trace contextRef="#ctx0" brushRef="#br0">68300 2900 956,'-193'23'37,"67"-3"-30,65-3-30,66-2-29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27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36950 11900 488,'-38'-22'66,"26"6"-6,24 7-5,26 6-5,12 1-6,0-3-6,0-3-6,0-2-6,4-5-4,10-2-2,10-3-3,9-3-1,2-2-1,-2 0-2,-3 0-1,-3 0-1,-4 0-3,-3 0-3,-3 0-4,-2 0-3,-5 3-5,-2 6-6,-3 7-6,-3 6-6,-4 4-6,-3 4-5,-3 3-5,-2 3-6,-11 3-1,-15 3 1,-15 3 0,-16 4 2,-8 1 2,0 0 5,0 0 5,0 0 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28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36800 12100 414,'-25'-22'4,"0"6"11,0 7 10,0 6 10,0 7 3,0 10-5,0 10-2,0 9-5,-2 7-3,-3 7-3,-3 6-2,-2 7-3,-5 4-2,-2 3-2,-3 3-2,-3 4-2,-2 1-2,0 0-3,0 0-4,0 0-2,1 0-3,4 0-3,3 0-1,3 0-2,4-5-3,7-9-2,6-10-4,7-8-3,10-11 8,16-8 18,15-10 17,17-9 17,5-4 8,-3 4-4,-3 3-3,-2 3-4,-1 3-3,3 3-4,3 3-3,4 4-3,4 4-3,6 6-1,7 7-3,6 6-1,1 3-1,-3 0 0,-3 0 1,-2 0-1,-3 0-4,1 0-8,-1 0-9,1 0-8,-6-2-6,-8-3-5,-10-3-4,-9-2-3,-5-3-2,0 1 1,0-1 1,0 1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29"/>
    </inkml:context>
    <inkml:brush xml:id="br0">
      <inkml:brushProperty name="width" value="0.05781" units="cm"/>
      <inkml:brushProperty name="height" value="0.05781" units="cm"/>
      <inkml:brushProperty name="color" value="#F2395B"/>
    </inkml:brush>
  </inkml:definitions>
  <inkml:trace contextRef="#ctx0" brushRef="#br0">38550 11400 380,'3'46'61,"6"-5"-11,7-7-11,6-5-9,7-4-7,10 0-2,10 0-1,9 0-2,6 0-2,3 0-1,3 0-3,4 0-2,-1-2-1,-3-3-1,-3-3-2,-2-2 0,0-1-2,7 3-1,6 3-1,7 4-1,-3-1-1,-8-3-1,-10-3 0,-9-2-1,-9-1 0,-5 3-1,-7 3 1,-5 4-1,-8 4 4,-5 6 5,-7 7 7,-5 6 5,-6 1 3,-3-3 1,-3-3 1,-2-2 0,-6 0-1,-6 7-2,-6 6-1,-6 7-2,-2 2-1,3 1-1,3-1-2,4 1 0,2 2-3,4 7-4,3 6-4,3 7-5,3-3-5,3-8-9,3-10-6,4-9-9,-3-7-11,-5-3-12,-7-3-14,-5-2-13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29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37650 14050 471,'-93'1'21,"17"4"11,15 3 10,16 3 11,24-4 6,35-8 1,35-10 1,34-9 2,18-7-7,4-3-15,3-3-14,3-2-15,6-1-10,9 3-7,10 3-6,10 4-7,-6 2-2,-18 4 2,-19 3 2,-18 3 2,-10 3-6,0 3-16,0 3-13,0 4-15,-7 1-5,-11 0 8,-14 0 5,-11 0 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29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37700 12650 553,'-44'29'8,"13"10"12,12 10 13,13 9 11,6 2 4,0-2-2,0-3-5,0-3-2,3-4-5,6-3-4,7-3-5,6-2-4,6-8-5,6-8-2,7-10-3,6-9-3,3-5-3,0 0-2,0 0-3,0 0-1,1-7-4,4-11-2,3-14-4,3-11-3,-2-9-1,-6-3 1,-6-3-1,-6-2 1,-7-3 0,-6 1 3,-6-1 0,-6 1 3,-7 2 0,-6 7 2,-6 6 2,-6 7 0,-9 5 1,-8 7 1,-10 6-1,-9 7 0,-7 7-5,-3 9-11,-3 10-11,-2 10-11,0 4-5,7 0 1,6 0 1,7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4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82650 29250 333,'49'20'167,"16"14"-1,15 14 1,17 16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2"/>
    </inkml:context>
    <inkml:brush xml:id="br0">
      <inkml:brushProperty name="width" value="0.04493" units="cm"/>
      <inkml:brushProperty name="height" value="0.04493" units="cm"/>
      <inkml:brushProperty name="color" value="#00BFF3"/>
    </inkml:brush>
  </inkml:definitions>
  <inkml:trace contextRef="#ctx0" brushRef="#br0">65660 17897 489,'7'-8'0,"-1"2"0,0 1 0,-2 1 0,1-1 5,0 2 11,1-1 10,2 0 11,0 0 4,1 2-2,2 0-1,0 2-1,0 2-4,-1 4-4,0 4-6,-2 3-4,-2 4-7,-4 3-9,-4 3-9,-4 4-9,-4 0-6,-3 0-2,-5 1-2,-3-1-1,-2-1-1,2-3 2,3-3 1,1-3 2,7-6 3,12-10 5,12-10 5,11-9 6,5-5 3,-3 4 0,-3 3 0,-3 3 0,-2 3 0,-2 2 1,-3 4 1,-1 3 1,-3 2 2,-2 1 2,-4 3 3,-2 2 2,-5 2 3,-2 2 4,-5 2 3,-4 1 3,-1 2 2,-1 2-1,0 0 0,1 1-1,-1 1-1,2 1-2,1 1-2,1 1-2,0 2-2,0 5 1,0 3-2,1 4 1,-1 3-3,2 1-2,1 0-3,0 2-3,1 0-3,-1 2-5,-2 0-5,0 2-3,0-2-4,1-4-2,0-4-2,2-3-2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2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40100 12250 571,'73'-2'118,"-3"-3"-24,-3-3-26,-2-2-23,0-6-15,7-6-6,6-6-4,7-6-4,0-2-7,-2 3-4,-3 3-7,-3 4-6,-4 4-7,-3 6-11,-3 7-9,-2 6-11,-6 1-4,-6-3-1,-6-3-1,-6-2-1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3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42350 10950 467,'-49'7'98,"4"17"-21,3 15-22,3 16-21,-1 9-12,-2 3-2,-3 3-2,-3 4-3,-2 1 0,0 0 0,0 0 1,0 0 0,3 0-1,6 0-2,7 0-3,6 0-1,4-5-4,4-9-2,3-10-4,3-8-2,6-8-4,9-2-4,10-3-5,10-3-3,10-9-2,13-11 0,12-14 1,13-11 0,9-12-1,6-9-3,7-10-2,6-8-3,-2-4 0,-9 3 5,-10 3 3,-8 4 4,-9 4 6,-6 6 6,-6 7 7,-6 6 6,-10 12 11,-12 19 12,-13 19 13,-12 19 13,-7 9 0,1 0-11,-1 0-11,1 0-13,1-2-6,3-3-2,3-3-3,4-2-2,8-6-5,17-6-11,15-6-9,16-6-10,7-12-5,1-15 0,-1-15 0,1-16-1,-1-10 1,1-3 3,-1-3 3,1-2 3,-7-3 4,-12 1 3,-13-1 3,-12 1 4,-9 2 3,-2 7 3,-3 6 3,-3 7 2,-7 5 4,-9 7 3,-10 6 4,-8 7 3,-8 4 1,-2 3-1,-3 3-2,-3 4-1,-1 4 0,4 6-2,3 7-1,3 6 0,3 3-5,3 0-7,3 0-8,4 0-8,8-4-2,17-5 2,15-7 2,16-5 2,10-9 0,7-9-3,6-10-3,7-8-2,2-6-1,1 1 3,-1-1 3,1 1 2,-3 4 4,-2 9 7,-3 10 6,-3 10 7,-6 4 4,-5 0 4,-7 0 3,-5 0 3,-6 6 4,-3 13 4,-3 12 6,-2 13 5,-5 6 0,-2 0-7,-3 0-5,-3 0-6,-2-2-4,0-3-3,0-3-2,0-2-3,0-3-3,0 1-2,0-1-2,0 1-3,4-4-4,10-6-8,10-6-8,9-6-7,6-12-4,3-15 2,3-15 1,4-16 2,-3-10 0,-5-3 0,-7-3-1,-5-2 0,-8-5 2,-5-2 3,-7-3 3,-5-3 5,-6 1 1,-3 6 0,-3 7 1,-2 6-1,-5 6 3,-2 6 4,-3 7 5,-3 6 5,-2 6 4,0 6 6,0 7 6,0 6 4,10 1 1,23-3-8,22-3-8,22-2-6,8-1-6,-2 3-2,-3 3-2,-3 4-3,-2 4 2,0 6 8,0 7 6,0 6 7,-4 6 4,-5 6-1,-7 7-1,-5 6-1,-8 4-1,-5 4 1,-7 3-1,-5 3 0,-8 1-2,-5 1-6,-7-1-4,-5 1-6,-3-4-6,4-6-7,3-6-7,3-6-9,17-18-2,31-28 2,32-28 1,31-27 1,10-12 4,-8 6 4,-10 7 5,-9 6 5,-7 6 2,-3 6-1,-3 7-2,-2 6-2,-6 1-1,-6-3-4,-6-3-3,-6-2-3,-9-8 0,-8-8 1,-10-10 2,-9-9 1,-5 1 3,0 13 3,0 12 4,0 13 2,1 4 2,4-3-1,3-3-1,3-2-1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3"/>
    </inkml:context>
    <inkml:brush xml:id="br0">
      <inkml:brushProperty name="width" value="0.04997" units="cm"/>
      <inkml:brushProperty name="height" value="0.04997" units="cm"/>
      <inkml:brushProperty name="color" value="#F2395B"/>
    </inkml:brush>
  </inkml:definitions>
  <inkml:trace contextRef="#ctx0" brushRef="#br0">45850 10400 440,'-46'-93'-14,"10"17"11,10 15 13,9 16 10,6 24 14,3 35 16,3 35 15,4 34 15,1 23 0,0 13-15,0 12-15,0 13-15,0 13-10,0 17-3,0 15-3,0 16-3,1 9-11,4 3-18,3 3-18,3 4-19,-1-21-13,-2-44-7,-3-43-9,-3-44-8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4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34800 13550 589,'-69'0'7,"13"0"14,12 0 14,13 0 15,18-5 4,26-9-3,24-10-4,26-8-3,13-6-6,4 1-9,3-1-9,3 1-9,3 1-7,3 3-7,3 3-5,4 4-6,-4 4-7,-9 6-5,-10 7-7,-8 6-6,-9 3-1,-6 0 3,-6 0 4,-6 0 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4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34950 13450 548,'-36'0'3,"28"0"28,28 0 28,29 0 28,15-4 4,3-5-20,3-7-20,4-5-21,1-3-14,0 4-6,0 3-7,0 3-7,0 3-7,0 3-5,0 3-7,0 4-6,0-1-4,0-3 1,0-3-1,0-2 1,-7-1 1,-11 3 5,-14 3 3,-11 4 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5"/>
    </inkml:context>
    <inkml:brush xml:id="br0">
      <inkml:brushProperty name="width" value="0.04356" units="cm"/>
      <inkml:brushProperty name="height" value="0.04356" units="cm"/>
      <inkml:brushProperty name="color" value="#F2395B"/>
    </inkml:brush>
  </inkml:definitions>
  <inkml:trace contextRef="#ctx0" brushRef="#br0">33400 12700 505,'-54'-22'3,"-5"6"7,-7 7 8,-5 6 6,0 6 2,10 6-2,10 7-3,9 6-2,6 6-2,3 6-1,3 7-1,4 6-1,2 3 0,4 0 1,3 0 1,3 0 1,3 1 1,3 4-2,3 3 0,4 3-2,4 3 0,6 3-2,7 3-3,6 4 0,6-4-2,6-9 0,7-10 0,6-8-1,6-9-1,6-6-7,7-6-4,6-6-5,3-12-4,0-15-2,0-15-1,0-16-2,0-12-2,0-5-1,0-7 0,0-5-2,-4-8 1,-5-5-1,-7-7 1,-5-5 0,-8-3 1,-5 4 2,-7 3 3,-5 3 2,-8 3 2,-5 3 5,-7 3 3,-5 4 3,-6 4 5,-3 6 4,-3 7 4,-2 6 5,-3 6 5,1 6 6,-1 7 5,1 6 7,1 18 4,3 32 3,3 31 2,4 32 2,2 15-2,4 0-10,3 0-9,3 0-10,3 4-8,3 10-6,3 10-8,4 9-7,2 9-2,4 9 0,3 10 1,3 10 1,-2-7-4,-6-22-7,-6-22-9,-6-21-7,-2-17-8,3-8-8,3-10-8,4-9-6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6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11450 13250 604,'-22'-25'3,"6"0"6,7 0 6,6 0 6,6 1 3,6 4 2,7 3 0,6 3 2,10 1 0,17 1-1,15-1 1,16 1 0,10-4-2,7-6-2,6-6-3,7-6-2,4-4-3,3 1-4,3-1-3,4 1-4,-3 2-5,-5 7-10,-7 6-9,-5 7-8,-9 2-6,-9 1-3,-10-1-2,-8 1-3,-14 5-2,-15 14-3,-15 11-1,-16 14-2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7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11700 13150 495,'-47'0'-1,"6"0"0,7 0-2,6 0-1,1 4 7,-3 10 13,-3 10 14,-2 9 13,-5 10 4,-2 14-8,-3 11-8,-3 14-7,-2 10-6,0 9-3,0 10-4,0 10-4,-2 2-2,-3-3-3,-3-3-3,-2-2-3,0-9-1,7-12-3,6-13-2,7-12-2,4-10-1,3-6-1,3-6 0,4-6-1,7-9 6,13-8 10,12-10 11,13-9 10,10-2 7,10 6-1,10 7 2,9 6 1,2 4-1,-2 4-2,-3 3-3,-3 3-2,1 1-3,6 1-4,7-1-4,6 1-3,3-1-3,0 1-2,0-1-3,0 1-1,-2-3-3,-3-2-4,-3-3-4,-2-3-4,-5-2-5,-2 0-5,-3 0-5,-3 0-5,-2-2-4,0-3-4,0-3-2,0-2-5,-2-5 1,-3-2 2,-3-3 3,-2-3 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7"/>
    </inkml:context>
    <inkml:brush xml:id="br0">
      <inkml:brushProperty name="width" value="0.05423" units="cm"/>
      <inkml:brushProperty name="height" value="0.05423" units="cm"/>
      <inkml:brushProperty name="color" value="#F2395B"/>
    </inkml:brush>
  </inkml:definitions>
  <inkml:trace contextRef="#ctx0" brushRef="#br0">13500 12550 405,'26'-21'22,"4"10"2,3 10 2,3 9 1,1 7 1,1 7 1,-1 6 0,1 7-1,-3 2 1,-2 1-3,-3-1 0,-3 1-3,2-3-1,10-2-4,10-3-3,9-3-3,6-1-2,3 4-1,3 3-2,4 3-1,2 1 0,4 1-3,3-1 0,3 1-2,-1-1-1,-2 1-2,-3-1-3,-3 1-1,-4-1-2,-3 1 0,-3-1-1,-2 1 0,-6-3 0,-6-2 1,-6-3 2,-6-3 0,-7-1 3,-6 4 3,-6 3 3,-6 3 4,-6 1 3,-2 1 0,-3-1 3,-3 1 0,-6 1 2,-5 3 1,-7 3 0,-5 4 2,-8 4-1,-5 6 0,-7 7-1,-5 6-1,-4 1-1,0-3-1,0-3-3,0-2-2,-4-3-1,-5 1-3,-7-1-2,-5 1-1,-3 1-4,4 3-1,3 3-4,3 4-2,4-3-2,7-5 0,6-7-2,7-5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8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12600 15900 568,'-54'1'0,"-5"4"1,-7 3 1,-5 3 1,14-5 10,39-12 21,36-13 21,39-12 20,24-5 2,13 3-16,12 3-17,13 4-16,7 2-12,4 4-3,3 3-6,3 3-5,-2 1-6,-6 1-9,-6-1-9,-6 1-9,-10 1-3,-12 3 3,-13 3 3,-12 4 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3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66148 19140 539,'15'-15'0,"-4"2"0,-3 3 0,-2 1 0,1 0 6,7-4 14,7-2 13,7-3 13,1 0 4,-3 5-6,-5 3-6,-3 4-6,-1 3-3,1 0-3,3 2-2,1 0-2,0 3-3,-4 4-3,-5 4-4,-3 4-3,-5 3-3,-4 5 0,-6 3-1,-4 5-1,-5 1-3,-3 2-5,-5 1-4,-3 1-7,-3-2-5,1-3-7,0-5-6,-1-3-8,1-6-1,1-3 5,1-6 5,1-4 4,3-5 5,3-2 5,5-4 4,3-2 4,4-3 4,4-3 4,4-3 2,4-3 3,4-1 4,5 1 4,5 1 3,5 1 4,2 1 2,-1 4 2,-1 3 1,-1 3 2,-2 1 0,-3 2-2,-3 1-3,-2 0-1,-4 4-3,-1 4-3,-2 5-4,-2 6-3,-4 2-3,-6 3-2,-6 1-3,-5 3-1,-5 1-3,-2-1-1,-1 1-3,-2-1-1,-1-1-1,3-3 1,1-3 1,3-2 0,1-4 1,4-1 2,3-2 1,3-2 2,3-2 2,6-2 5,4-2 4,6-2 4,3-2 0,3-2-3,3-2-2,3-1-4,2-3-2,-1 0 2,1-1 0,-1-1 0,-1-2-5,-1 0-14,-3-1-14,-1-1-13,-3-1-5,-4-1 3,-4-1 4,-4-1 2,-3 0 4,0 1 6,-2 1 6,0 1 5,-2 0 4,-2 1 4,-2-1 4,-1 1 3,-2 0 7,2 2 7,1 2 8,0 3 9,2 5 11,-1 10 15,0 10 15,0 9 15,1 7-1,0 3-15,2 2-15,1 4-15,-1 2-15,0-1-13,-2 0-15,0 0-14,0-1-6,0-4 1,2-2 1,1-3 0,0-4-6,0-5-16,0-5-15,0-4-16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8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13200 14350 515,'-69'-24'5,"13"4"10,12 3 9,13 3 11,9 10 5,6 20 0,7 18 0,6 20 0,7 10-2,10 3-5,10 3-4,9 4-4,6-1-3,3-3-1,3-3-2,4-2-2,1-9-3,0-12-2,0-13-4,0-12-3,1-9-2,4-2-5,3-3-2,3-3-4,1-10-3,1-16-3,-1-15-2,1-15-3,-3-15 0,-2-12 1,-3-13 2,-3-12 2,-7-4 0,-9 7-2,-10 6-1,-8 7-3,-15 7 2,-19 9 4,-18 10 3,-19 10 5,-19 13 2,-19 19 0,-18 19-1,-19 19 0,-13 16-3,-6 17-5,-6 15-5,-6 16-5,12 1 0,31-12 5,32-13 3,31-12 6,15-9-2,1-2-8,-1-3-8,1-3-8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8"/>
    </inkml:context>
    <inkml:brush xml:id="br0">
      <inkml:brushProperty name="width" value="0.0349" units="cm"/>
      <inkml:brushProperty name="height" value="0.0349" units="cm"/>
      <inkml:brushProperty name="color" value="#F2395B"/>
    </inkml:brush>
  </inkml:definitions>
  <inkml:trace contextRef="#ctx0" brushRef="#br0">9400 15000 630,'-93'-2'2,"17"-3"2,15-3 4,16-2 3,20-1 7,25 3 12,25 3 11,25 4 11,17-1 1,9-3-10,10-3-12,10-2-9,7-6-7,6-6-2,7-6-1,6-6-1,1-1-7,-3 7-15,-3 6-13,-2 7-15,-9 2-6,-12 1-2,-13-1-2,-12 1 0,-12 1 1,-8 3 4,-10 3 6,-9 4 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9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7850 14250 502,'-69'-25'-1,"13"0"-3,12 0-2,13 0-3,2-5 3,-5-9 8,-7-10 8,-5-8 8,-1 0 4,6 14-2,7 11-1,6 14-1,1 10 0,-3 9 1,-3 10 2,-2 10 1,-5 16 0,-2 26-2,-3 24-2,-3 26-3,1 12-1,6 0 1,7 0 0,6 0 0,4-4-1,4-5 0,3-7 0,3-5-1,4-6-2,7-3-1,6-3-2,7-2-2,7-8-2,9-8-2,10-10-2,10-9-2,8-12-3,10-11-2,10-14-3,9-11-2,6-17-2,3-18 0,3-19-1,4-18 1,1-17-2,0-11-2,0-14-4,0-11-1,-2-11-2,-3-5-1,-3-7-1,-2-5 0,-11-4 2,-15 0 4,-15 0 5,-16 0 4,-12 6 4,-5 13 3,-7 12 4,-5 13 4,-8 15 3,-5 19 0,-7 19 0,-5 19 2,-4 10 5,0 4 9,0 3 9,0 3 10,1 6 3,4 9-3,3 10-4,3 10-2,3 10-5,3 13-4,3 12-4,4 13-5,2 20-3,4 28-2,3 28-2,3 29-1,6 18-1,9 9 1,10 10 1,10 10-1,8-3-10,10-11-23,10-14-24,9-11-22,-2-25-10,-12-33 5,-13-35 6,-12-34 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39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15800 13750 590,'-44'-4'5,"13"-5"11,12-7 11,13-5 10,13-1 5,17 6-2,15 7-2,16 6-1,9 1-2,3-3-5,3-3-4,4-2-4,5-3-4,10 1-6,10-1-5,9 1-5,4-3-2,1-2 3,-1-3 2,1-3 3,-4-1-9,-6 4-18,-6 3-19,-6 3-19,-12 1-8,-15 1 1,-15-1 1,-16 1 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40"/>
    </inkml:context>
    <inkml:brush xml:id="br0">
      <inkml:brushProperty name="width" value="0.05438" units="cm"/>
      <inkml:brushProperty name="height" value="0.05438" units="cm"/>
      <inkml:brushProperty name="color" value="#F2395B"/>
    </inkml:brush>
  </inkml:definitions>
  <inkml:trace contextRef="#ctx0" brushRef="#br0">18300 12600 404,'-47'-44'19,"6"13"1,7 12 2,6 13 1,1 7 1,-3 4-1,-3 3 1,-2 3-1,-5 4 0,-2 7-2,-3 6-2,-3 7-2,-1 4 0,4 3-1,3 3 0,3 4 0,3 4 0,3 6-2,3 7 1,4 6-1,4 3-1,6 0-2,7 0-3,6 0-1,6-2-1,6-3-1,7-3 0,6-2 0,7-9-2,10-12-3,10-13-3,9-12-3,6-10-2,3-6-3,3-6-3,4-6-3,1-10-1,0-12-2,0-13-2,0-12-2,-2-10 1,-3-6 1,-3-6 1,-2-6 2,-5-6 1,-2-2 1,-3-3 0,-3-3 1,-4-4 2,-3-3 3,-3-3 3,-2-2 4,-6 2 3,-6 9 7,-6 10 6,-6 10 6,-6 24 9,-2 41 15,-3 40 14,-3 42 13,-2 16 1,0-6-15,0-6-14,0-6-14,0 2-8,0 14-4,0 11-3,0 14-3,0 2-4,0-6-3,0-6-5,0-6-2,-2-6-6,-3-2-8,-3-3-6,-2-3-8,-1-18-9,3-31-9,3-31-11,4-31-9,2-20 1,4-5 15,3-7 13,3-5 13,3-1 10,3 6 5,3 7 6,4 6 4,4 4 5,6 4 7,7 3 5,6 3 6,3 1 4,0 1 2,0-1 3,0 1 3,1 2-2,4 7-5,3 6-5,3 7-6,-1 4-2,-2 3-1,-3 3 0,-3 4-1,-2 1-7,0 0-13,0 0-12,0 0-13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40"/>
    </inkml:context>
    <inkml:brush xml:id="br0">
      <inkml:brushProperty name="width" value="0.05613" units="cm"/>
      <inkml:brushProperty name="height" value="0.05613" units="cm"/>
      <inkml:brushProperty name="color" value="#F2395B"/>
    </inkml:brush>
  </inkml:definitions>
  <inkml:trace contextRef="#ctx0" brushRef="#br0">20150 11550 391,'-24'-91'3,"4"19"4,3 19 5,3 19 4,1 19 13,1 23 18,-1 22 20,1 22 19,1 26 2,3 31-15,3 32-15,4 31-14,2 17-12,4 3-9,3 3-7,3 4-8,-1 13-9,-2 26-7,-3 24-8,-3 26-8,-1 7-5,4-9-1,3-10-2,3-8-2,3-29-2,3-47-4,3-47-3,4-46-4,-1-29-2,-3-9-1,-3-10-1,-2-8-2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41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21000 12150 478,'-46'-21'7,"10"10"15,10 10 15,9 9 15,6 12 2,3 16-7,3 15-9,4 17-9,-1 8-4,-3 4 0,-3 3-2,-2 3-1,-1 1-1,3 1-1,3-1-2,4 1-1,4-6-2,6-8-1,7-10-3,6-9-1,4-10-2,4-9-4,3-10-1,3-8-4,3-9-3,3-6-3,3-6-3,4-6-4,2-15-3,4-21-5,3-22-3,3-22-5,-2-13 0,-6-3 2,-6-3 3,-6-2 3,-9-3 2,-8 1 2,-10-1 1,-9 1 3,-9 2 2,-5 7 2,-7 6 4,-5 7 2,-9 10 1,-9 16 0,-10 15 1,-8 17 0,-6 14-3,1 17-7,-1 15-6,1 16-7,2 7-4,7 1-2,6-1-1,7 1-2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45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16300 21200 511,'-71'21'0,"10"-5"0,10-7 0,9-5 0,7-3 5,7 4 11,6 3 10,7 3 10,8-1 4,14-2-4,11-3-4,14-3-3,7-2-3,3 0-1,3 0-1,4 0-2,4 0-2,6 0-1,7 0-2,6 0-2,4 1-1,4 4-2,3 3-1,3 3-2,-1 1-2,-2 1-3,-3-1-2,-3 1-3,-4-1-2,-3 1 0,-3-1-3,-2 1 0,-6-1-2,-6 1 0,-6-1 0,-6 1-1,-9-9-3,-8-15-7,-10-15-6,-9-16-6,-9-10-1,-5-3 4,-7-3 6,-5-2 4,-4-8 4,0-8 2,0-10 3,0-9 1,3-2 3,6 6 2,7 7 1,6 6 2,7 4 1,10 4-1,10 3-1,9 3 1,4 4 1,1 7 7,-1 6 5,1 7 6,1 5 3,3 7 1,3 6 1,4 7 0,-1 7 0,-3 9-1,-3 10-2,-2 10-2,-3 8-2,1 10 0,-1 10-3,1 9 0,-4 4-2,-6 1-2,-6-1 0,-6 1-2,-6 1-2,-2 3-2,-3 3-4,-3 4-1,-4 1-3,-3 0 1,-3 0-1,-2 0 1,-5-2 0,-2-3-1,-3-3 0,-3-2 1,1-6-1,6-6 2,7-6 0,6-6 2,13-10-3,23-12-7,22-13-5,22-12-7,7-12-1,-6-8 4,-6-10 2,-6-9 3,-4-2-2,1 6-11,-1 7-9,1 6-9,-6 4-3,-8 4 5,-10 3 6,-9 3 5,-7-1 3,-3-2 2,-3-3 3,-2-3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45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19100 20300 664,'-13'21'22,"26"-5"9,24-7 9,26-5 10,12-4 1,0 0-8,0 0-7,0 0-8,-2 0-8,-3 0-8,-3 0-10,-2 0-7,-6 0-8,-6 0-6,-6 0-5,-6 0-5,-7 4-7,-6 10-9,-6 10-7,-6 9-8,-9 1 2,-8-6 12,-10-6 11,-9-6 12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45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19350 20850 639,'-50'48'3,"0"-3"8,0-3 7,0-2 6,15-6 7,32-6 4,31-6 6,32-6 4,15-7-2,0-6-7,0-6-8,0-6-8,0-6-6,0-2-6,0-3-4,0-3-7,-4-1-6,-5 4-10,-7 3-10,-5 3-10,-4-1-6,0-2-3,0-3-4,0-3-3,-5-1 2,-9 4 11,-10 3 10,-8 3 9,-6-1 7,1-2 3,-1-3 2,1-3 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3"/>
    </inkml:context>
    <inkml:brush xml:id="br0">
      <inkml:brushProperty name="width" value="0.0457" units="cm"/>
      <inkml:brushProperty name="height" value="0.0457" units="cm"/>
      <inkml:brushProperty name="color" value="#00BFF3"/>
    </inkml:brush>
  </inkml:definitions>
  <inkml:trace contextRef="#ctx0" brushRef="#br0">66216 20700 481,'-12'2'70,"8"6"4,8 4 2,8 5 3,2 3-6,-3 1-16,-3 1-15,-2 1-15,-3 2-12,-1 1-10,0 3-7,-1 1-10,-2 0-10,-1-3-12,0-4-13,-1-1-11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45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20550 20000 421,'0'-50'1,"0"0"3,0 0 3,0 0 2,-2 3 3,-3 6 3,-3 7 3,-2 6 2,-1 10 6,3 17 7,3 15 7,4 16 8,1 13 0,0 14-6,0 11-6,0 14-6,1 5-5,4 1-2,3-1-4,3 1-2,1-3-3,1-2-1,-1-3-1,1-3-2,1-2-1,3 0-1,3 0-2,4 0 0,2-2-1,4-3 1,3-3-1,3-2 1,1-5-2,1-2-2,-1-3-4,1-3-3,-3 1-3,-2 6-5,-3 7-3,-3 6-5,-10-1-1,-16-5 0,-15-7 2,-15-5 1,-14-3 0,-8 4 0,-10 3-1,-9 3 0,-9-2-4,-5-6-7,-7-6-6,-5-6-8,2-9 0,13-8 6,12-10 5,13-9 5,7-7 3,4-3 1,3-3 1,3-2-1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6:45"/>
    </inkml:context>
    <inkml:brush xml:id="br0">
      <inkml:brushProperty name="width" value="0.04354" units="cm"/>
      <inkml:brushProperty name="height" value="0.04354" units="cm"/>
      <inkml:brushProperty name="color" value="#F2395B"/>
    </inkml:brush>
  </inkml:definitions>
  <inkml:trace contextRef="#ctx0" brushRef="#br0">20350 20450 505,'59'-79'9,"19"-5"18,19-7 19,19-5 18,7 2 6,-3 13-8,-3 12-8,-2 13-8,-5 9-7,-2 6-9,-3 7-9,-3 6-8,-10 6-6,-16 6-2,-15 7-3,-15 6-3,-9 4-8,1 4-13,-1 3-13,1 3-12,-4 3-10,-6 3-7,-6 3-5,-6 4-7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14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82650 10100 982,'-329'-113'13,"95"26"-8,93 24-10,95 26-9,49 13-7,6 4-5,7 3-6,6 3-6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1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36050 34800 487,'1'-113'25,"4"26"-2,3 24-1,3 26-1,-1 21 5,-2 19 11,-3 19 11,-3 19 11,-4 16 0,-3 17-10,-3 15-10,-2 16-11,-5 18-7,-2 22-3,-3 22-3,-3 23-4,-4 10-3,-3 0-4,-3 0-5,-2 0-2,2-5-7,9-9-6,10-10-8,10-8-7,7-15-7,6-19-5,7-18-6,6-19-5,3-19 1,0-19 10,0-18 10,0-19 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20"/>
    </inkml:context>
    <inkml:brush xml:id="br0">
      <inkml:brushProperty name="width" value="0.0545" units="cm"/>
      <inkml:brushProperty name="height" value="0.0545" units="cm"/>
      <inkml:brushProperty name="color" value="#F2395B"/>
    </inkml:brush>
  </inkml:definitions>
  <inkml:trace contextRef="#ctx0" brushRef="#br0">37300 35100 403,'23'-40'6,"-3"23"10,-3 22 12,-2 22 11,-6 13 2,-6 7-7,-6 6-6,-6 7-8,-7 7-5,-6 9-3,-6 10-3,-6 10-3,-7 2-3,-6-3 0,-6-3-2,-6-2-1,-2-8-1,3-8 1,3-10 1,4-9-1,13-24-2,26-37-4,24-38-6,26-37-5,13-15-2,4 10 2,3 10 3,3 9 0,-2 10 4,-6 14 2,-6 11 4,-6 14 2,-6 10 4,-2 9 4,-3 10 4,-3 10 4,-6 5 2,-5 4-1,-7 3-1,-5 3-1,0-2-2,10-6-4,10-6-4,9-6-4,4-9-2,1-8 1,-1-10 1,1-9 0,1-7-2,3-3-4,3-3-4,4-2-5,-4 5 4,-9 16 13,-10 15 11,-8 17 12,0-3 0,14-18-12,11-19-11,14-18-13,2-6-5,-6 10 1,-6 10 1,-6 9 1,-9 9 6,-8 9 14,-10 10 11,-9 10 13,-4 7 6,4 6-3,3 7 0,3 6-2,6 1-7,9-3-10,10-3-11,10-2-12,4-8-5,0-8-1,0-10-1,0-9 0,0-12 0,0-11 1,0-14 1,0-11 0,-4-6 2,-5 4 1,-7 3 1,-5 3 2,-8-2 1,-5-6 5,-7-6 4,-5-6 4,-8 1 2,-5 9 1,-7 10 1,-5 10 0,-6 5 2,-3 4 1,-3 3 0,-2 3 3,-6 4-1,-6 7 1,-6 6 0,-6 7 0,-1 4-1,7 3-2,6 3-2,7 4-2,19-6-9,35-11-15,35-14-15,34-11-15,17-12-6,0-9 6,0-10 4,0-8 7,0-6 3,0 1 4,0-1 3,0 1 4,-4-1 3,-5 1 3,-7-1 3,-5 1 2,-9-3 4,-9-2 2,-10-3 3,-8-3 2,-9 2 2,-6 10-3,-6 10 0,-6 9-2,-6 6 9,-2 3 20,-3 3 19,-3 4 20,-6 15 6,-5 28-4,-7 28-6,-5 29-4,-4 16-9,0 7-9,0 6-11,0 7-10,3 11-8,6 20-8,7 18-5,6 20-8,3 8-2,0 1 1,0-1 1,0 1 1,1 4-5,4 9-15,3 10-13,3 10-14,1-18-8,1-44-5,-1-43-3,1-44-4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28"/>
    </inkml:context>
    <inkml:brush xml:id="br0">
      <inkml:brushProperty name="width" value="0.02819" units="cm"/>
      <inkml:brushProperty name="height" value="0.02819" units="cm"/>
      <inkml:brushProperty name="color" value="#F2395B"/>
    </inkml:brush>
  </inkml:definitions>
  <inkml:trace contextRef="#ctx0" brushRef="#br0">59500 35700 780,'-2'-43'6,"-3"17"9,-3 15 7,-2 16 7,-5 9 3,-2 3-6,-3 3-4,-3 4-6,-1 2-3,4 4-5,3 3-4,3 3-3,-1 3-2,-2 3 1,-3 3 1,-3 4 1,-1 1 0,4 0 1,3 0-1,3 0-1,1-2 1,1-3-1,-1-3 1,1-2-1,1-3 0,3 1 0,3-1 0,4 1 0,2-3 0,4-2 1,3-3-2,3-3 1,4-6 0,7-5-1,6-7 1,7-5-2,4-8 1,3-5-2,3-7-1,4-5 0,2-8-2,4-5-1,3-7-1,3-5-1,-2-6-1,-6-3 2,-6-3-1,-6-2 1,-6-1 1,-2 3 1,-3 3 1,-3 4 2,-6 2 1,-5 4 2,-7 3 2,-5 3 1,-4 1 1,0 1-1,0-1 0,0 1 0,-2-3-1,-3-2 2,-3-3 0,-2-3 0,-6 1 0,-6 6-3,-6 7-2,-6 6-3,-2 4-1,3 4-1,3 3-1,4 3 0,-1 3-2,-3 3-2,-3 3-2,-2 4-2,-1 4-2,3 6-1,3 7-1,4 6-1,2 3-1,4 0-1,3 0-2,3 0-1,6-2 0,9-3 1,10-3 1,10-2 2,4-5 2,0-2 4,0-3 4,0-3 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29"/>
    </inkml:context>
    <inkml:brush xml:id="br0">
      <inkml:brushProperty name="width" value="0.02654" units="cm"/>
      <inkml:brushProperty name="height" value="0.02654" units="cm"/>
      <inkml:brushProperty name="color" value="#F2395B"/>
    </inkml:brush>
  </inkml:definitions>
  <inkml:trace contextRef="#ctx0" brushRef="#br0">60100 35750 828,'1'45'1,"4"-9"-1,3-10 1,3-8 1,1-4 1,1 3 3,-1 3 3,1 4 3,1-1 2,3-3 0,3-3 0,4-2 1,1-3 0,0 1 1,0-1-1,0 1 1,0 1-3,0 3-7,0 3-8,0 4-6,0-1-6,0-3-3,0-3-3,0-2-3,0-5-1,0-2 3,0-3 2,0-3 2,0-4-1,0-3-5,0-3-5,0-2-5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29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61650 34250 667,'-22'-71'2,"6"10"5,7 10 4,6 9 5,3 18 6,0 29 8,0 28 8,0 28 8,0 14-2,0 0-8,0 0-10,0 0-9,-2 14-6,-3 28-2,-3 28-2,-2 29-3,-6 26-1,-6 25-1,-6 25-1,-6 25 0,-6 12-5,-2 1-8,-3-1-7,-3 1-8,4-9-8,13-15-5,12-15-6,13-16-6,6-30 1,0-44 10,0-43 9,0-44 9,1-24 6,4-3 0,3-3 0,3-2 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30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62650 35300 583,'23'-41'16,"-3"19"5,-3 19 4,-2 19 5,-9 15 0,-12 13-5,-13 12-4,-12 13-4,-7 4-5,1-3-2,-1-3-3,1-2-4,1-5-2,3-2-1,3-3-2,4-3-1,8-18-3,17-31-4,15-31-6,16-31-5,10-15-1,7 4 3,6 3 1,7 3 3,2 4 2,1 7 1,-1 6 1,1 7 1,-7 10 5,-12 16 6,-13 15 7,-12 17 7,-10 8 3,-6 4 1,-6 3 0,-6 3 0,-4 4 0,1 7-1,-1 6-1,1 7 0,-1-3-2,1-8-1,-1-10-3,1-9-1,5-10-4,14-9-6,11-10-5,14-8-6,10-11-4,9-8-2,10-10-1,10-9-1,0-2-1,-5 6 2,-7 7 1,-5 6 2,-8 6 2,-5 6 3,-7 7 3,-5 6 2,-9 7 6,-9 10 7,-10 10 8,-8 9 6,2-7 3,16-21-5,15-22-5,17-22-4,3-7-4,-5 10-2,-7 10-4,-5 9-2,-6 12 0,-3 16 2,-3 15 2,-2 17 3,-5 10 3,-2 6 4,-3 7 3,-3 6 5,-2-1 2,0-5 1,0-7 1,0-5 1,3-8-4,6-5-6,7-7-7,6-5-7,4-11-4,4-11-3,3-14-3,3-11-3,-1-12-1,-2-9-1,-3-10-1,-3-8-1,-6-9 0,-5-6 2,-7-6 2,-5-6 1,-4-2 1,0 3 2,0 3 1,0 4 1,-5 7 3,-9 13 2,-10 12 2,-8 13 4,-8 9 0,-2 6 2,-3 7 0,-3 6 0,-2 9 0,0 13 0,0 12-1,0 13 0,1 2-1,4-5 1,3-7-1,3-5 1,12-4-4,22 0-7,22 0-8,23 0-7,13-8-4,6-16 0,7-15 1,6-15 1,3-11-1,0-2 2,0-3-1,0-3 0,1-6 0,4-5-3,3-7-2,3-5-3,-2-3 1,-6 4 6,-6 3 4,-6 3 6,-9 1 2,-8 1 3,-10-1 0,-9 1 2,-7 5 4,-3 14 7,-3 11 7,-2 14 7,-5 19 11,-2 29 15,-3 28 14,-3 28 16,-2 29-2,0 32-17,0 31-17,0 32-16,0 16-15,0 4-9,0 3-10,0 3-10,1-16-8,4-34-6,3-35-6,3-33-6,1-25-3,1-11-1,-1-14-1,1-11-1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31"/>
    </inkml:context>
    <inkml:brush xml:id="br0">
      <inkml:brushProperty name="width" value="0.02715" units="cm"/>
      <inkml:brushProperty name="height" value="0.02715" units="cm"/>
      <inkml:brushProperty name="color" value="#F2395B"/>
    </inkml:brush>
  </inkml:definitions>
  <inkml:trace contextRef="#ctx0" brushRef="#br0">62300 35350 810,'-24'70'10,"4"-9"-1,3-10-2,3-8 0,1-1-2,1 9 1,-1 10 0,1 10-1,-3 2 1,-2-3 0,-3-3 1,-3-2 0,-2-6-1,0-6-4,0-6-3,0-6-3,7-18-3,17-28-2,15-28-2,16-27-2,10-15 0,7 0 2,6 0 2,7 0 2,5 0 1,7 0-1,6 0 1,7 0-1,-3 4 1,-8 10 2,-10 10 1,-9 9 2,-9 9 2,-5 9 2,-7 10 2,-5 10 2,-8 7 4,-5 6 5,-7 7 4,-5 6 4,-8 4 2,-5 4-4,-7 3-2,-5 3-4,-3 1-1,4 1-3,3-1-1,3 1-2,3-3-3,3-2-4,3-3-5,4-3-3,4-6-4,6-5-1,7-7-2,6-5-2,6-11-1,6-11-1,7-14-1,6-11-2,1-4 1,-3 6 0,-3 7 0,-2 6 1,-5 6 2,-2 6 7,-3 7 4,-3 6 7,-6 7 3,-5 10 3,-7 10 3,-5 9 3,-4 6 2,0 3 1,0 3 3,0 4 1,0-1 0,0-3-3,0-3-4,0-2-3,0-5-3,0-2-2,0-3-3,0-3-3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14"/>
    </inkml:context>
    <inkml:brush xml:id="br0">
      <inkml:brushProperty name="width" value="0.04986" units="cm"/>
      <inkml:brushProperty name="height" value="0.04986" units="cm"/>
      <inkml:brushProperty name="color" value="#00BFF3"/>
    </inkml:brush>
  </inkml:definitions>
  <inkml:trace contextRef="#ctx0" brushRef="#br0">66500 20678 441,'11'-8'22,"5"-2"2,7 0 2,5-1 3,2 0 2,-1 2 3,-3 3 4,-1 1 2,-2 1 1,-1 2-4,-1 0-4,-1 2-2,-3 1-5,-3 4-3,-4 2-5,-4 4-4,-4 1-3,-4 3-1,-4 1-1,-4 3-1,-3 1 0,-1-1 1,-3 1 0,-1 0 1,-2-2-3,0 1-5,1-2-7,-1-1-5,2-2 1,1-1 4,2-2 7,3-2 5,3-4 2,8-4-1,6-6-2,8-4-1,3-3-5,1-1-8,1-2-10,1 0-9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1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70550 14900 396,'-2'-124'9,"-3"54"18,-3 53 18,-2 53 17,-5 32 5,-2 14-12,-3 11-10,-3 14-11,-4 7-6,-3 3-4,-3 3-3,-2 4-2,-3 5-3,1 10-2,-1 10-1,1 9-2,-1 6-1,1 3-2,-1 3-1,1 4-2,2-3-2,7-5-1,6-7-1,7-5-1,2-11-1,1-11-1,-1-14-1,1-11-1,-1-11 0,1-5-1,-1-7 0,1-5 0,-1-9-1,1-9-1,-1-10-2,1-8-1,1-18-2,3-25-2,3-25-3,4-25-3,1-18 0,0-8 1,0-10 2,0-9 2,3-9 2,6-5 0,7-7 2,6-5 0,7-6 2,10-3 0,10-3 2,9-2 0,6-1 2,3 3-2,3 3 1,4 4 0,1 7 1,0 13 6,0 12 3,0 13 6,-4 9 2,-5 6 2,-7 7 1,-5 6 2,-6 10 1,-3 17 3,-3 15 1,-2 16 3,-9 12 0,-12 9-4,-13 10-4,-12 10-2,-9 8-3,-2 10-3,-3 10-3,-3 9-2,-6 4-3,-5 1-1,-7-1-2,-5 1-2,-6-1-1,-3 1 0,-3-1-2,-2 1 0,-3-4-1,1-6-1,-1-6-2,1-6-1,1-9-1,3-8-1,3-10 0,4-9-2,2-9 1,4-5 0,3-7 1,3-5 1,4-12 0,7-16 2,6-15 1,7-15 1,7-4 3,9 9 4,10 10 4,10 10 5,10 10 5,13 13 6,12 12 6,13 13 6,-1 9 2,-11 6-3,-14 7-4,-11 6-3,-4 4-2,6 4 0,7 3 1,6 3-1,3 1-1,0 1-4,0-1-2,0 1-3,0-3-4,0-2-3,0-3-4,0-3-3,-2-4-7,-3-3-7,-3-3-9,-2-2-8,-3-5-6,1-2-4,-1-3-3,1-3-3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2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72000 16200 476,'164'43'161,"-22"-11"-38,-22-14-37,-21-11-38,-14-7-20,-2 0-4,-3 0-4,-3 0-3,-6 0-5,-5 0-8,-7 0-5,-5 0-8,-8 4-11,-5 10-17,-7 10-17,-5 9-16,-14 6-2,-18 3 12,-19 3 12,-18 4 12,-6-3 6,10-5-1,10-7-2,9-5-1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2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71850 17450 520,'-124'42'11,"54"-16"22,53-15 21,53-15 23,28-7 3,3 3-15,3 3-14,4 4-15,2 1-11,4 0-5,3 0-5,3 0-6,-1 3-5,-2 6-7,-3 7-7,-3 6-5,-2 3-8,0 0-7,0 0-8,0 0-8,-7-4-3,-11-5 3,-14-7 1,-11-5 2,-7-3 2,0 4 1,0 3 3,0 3 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2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75200 15350 396,'-25'-90'10,"0"23"10,0 22 9,0 22 8,0 13 5,0 7-2,0 6 0,0 7-1,-2 7-2,-3 9-4,-3 10-3,-2 10-4,-3 8-3,1 10 0,-1 10-1,1 9-1,-4 9-1,-6 9 0,-6 10-2,-6 10-1,-6 11-2,-2 17-2,-3 15-2,-3 16-2,-2 9-3,0 3-3,0 3-4,0 4-2,4-9-5,10-18-7,10-19-6,9-18-6,7-17-5,7-11-3,6-14-3,7-11-4,8-20-5,14-24-9,11-26-9,14-24-9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3"/>
    </inkml:context>
    <inkml:brush xml:id="br0">
      <inkml:brushProperty name="width" value="0.06308" units="cm"/>
      <inkml:brushProperty name="height" value="0.06308" units="cm"/>
      <inkml:brushProperty name="color" value="#F2395B"/>
    </inkml:brush>
  </inkml:definitions>
  <inkml:trace contextRef="#ctx0" brushRef="#br0">75100 15100 348,'-2'-115'5,"-3"23"11,-3 22 10,-2 22 11,-1 19 6,3 20 4,3 18 2,4 20 4,1 13-3,0 9-6,0 10-6,0 10-7,1 7-5,4 6-1,3 7-1,3 6-2,-1 7-2,-2 10-2,-3 10-2,-3 9-2,-2 10-1,0 14-2,0 11-2,0 14-2,0 2-2,0-6-2,0-6-4,0-6-3,0-9-3,0-8-5,0-10-4,0-9-5,0-9-3,0-5-1,0-7-2,0-5-1,-2-11-2,-3-11-1,-3-14-1,-2-11-1,-5-11 0,-2-5 2,-3-7 2,-3-5 2,-6-14-1,-5-18-2,-7-19-3,-5-18-2,-9-18 0,-9-16 3,-10-15 3,-8-15 3,-6-9 4,1 1 4,-1-1 6,1 1 4,2 5 3,7 14 4,6 11 2,7 14 3,7 8 0,9 7-1,10 6-2,10 7-1,11 4 10,17 3 23,15 3 23,16 4 22,10 2 5,7 4-17,6 3-15,7 3-16,11 1-11,20 1-7,18-1-7,20 1-7,3-1-5,-8 1-3,-10-1-3,-9 1-3,-9 2-6,-5 7-12,-7 6-9,-5 7-11,-11 4-4,-11 3 3,-14 3 2,-11 4 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3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76500 17050 391,'-71'46'1,"10"-5"3,10-7 4,9-5 2,17-8 8,25-5 13,25-7 13,25-5 12,15-9 3,7-9-10,6-10-10,7-8-9,0-6-8,-2 1-4,-3-1-5,-3 1-5,-4-1-3,-3 1-4,-3-1-2,-2 1-4,-6-3-1,-6-2-2,-6-3-1,-6-3-1,-7-4-3,-6-3-1,-6-3-2,-6-2-2,-7-1-1,-6 3 2,-6 3 1,-6 4 1,-9 2 3,-8 4 4,-10 3 3,-9 3 4,-9 6 1,-5 9 0,-7 10 1,-5 10-1,-4 8 3,0 10 6,0 10 6,0 9 7,0 10 3,0 14 2,0 11 3,0 14 2,1 10-1,4 9-3,3 10-4,3 10-3,6 0-2,9-5-3,10-7-3,10-5-1,5-6-2,4-3 0,3-3-1,3-2-1,6-6-1,9-6-1,10-6-1,10-6-3,11-9-2,17-8-7,15-10-5,16-9-6,13-7-4,14-3-2,11-3-3,14-2-2,3-6-5,-2-6-6,-3-6-6,-3-6-7,-12-4-4,-18 1 1,-19-1 0,-18 1 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4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78400 14700 472,'-33'-22'53,"34"6"6,35 7 4,35 6 5,14 3-2,-2 0-9,-3 0-9,-3 0-9,-2 3-8,0 6-8,0 7-9,0 6-7,0 1-11,0-3-11,0-3-11,0-2-11,-2-5-4,-3-2 4,-3-3 3,-2-3 5,-8-1-5,-8 4-10,-10 3-12,-9 3-11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4"/>
    </inkml:context>
    <inkml:brush xml:id="br0">
      <inkml:brushProperty name="width" value="0.04007" units="cm"/>
      <inkml:brushProperty name="height" value="0.04007" units="cm"/>
      <inkml:brushProperty name="color" value="#F2395B"/>
    </inkml:brush>
  </inkml:definitions>
  <inkml:trace contextRef="#ctx0" brushRef="#br0">80400 12800 549,'96'-69'7,"-5"13"14,-7 12 16,-5 13 13,-3 9 8,4 6-2,3 7-2,3 6 0,-2 3-8,-6 0-11,-6 0-13,-6 0-12,-9 3-10,-8 6-7,-10 7-9,-9 6-8,-9 4-8,-5 4-8,-7 3-10,-5 3-8,-8-1-2,-5-2 4,-7-3 3,-5-3 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5"/>
    </inkml:context>
    <inkml:brush xml:id="br0">
      <inkml:brushProperty name="width" value="0.05936" units="cm"/>
      <inkml:brushProperty name="height" value="0.05936" units="cm"/>
      <inkml:brushProperty name="color" value="#F2395B"/>
    </inkml:brush>
  </inkml:definitions>
  <inkml:trace contextRef="#ctx0" brushRef="#br0">81000 12850 370,'-46'1'8,"10"4"16,10 3 15,9 3 16,2 7 6,-2 14-5,-3 11-4,-3 14-5,-6 10-5,-5 9-4,-7 10-5,-5 10-4,-3 5-4,4 4-3,3 3-2,3 3-2,4-1-3,7-2-3,6-3-1,7-3-3,4-2-2,3 0-2,3 0-2,4 0-2,1-4-1,0-5 1,0-7 1,0-5 1,6-12-2,13-16-2,12-15-4,13-15-2,7-11-7,4-2-8,3-3-10,3-3-7,-1-7-5,-2-9-1,-3-10 1,-3-8 0,-6-6 1,-5 1 2,-7-1 2,-5 1 3,-4 1 1,0 3 0,0 3 0,0 4 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5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80900 13750 531,'-65'-2'5,"23"-3"14,22-3 13,22-2 14,16-3 8,14 1-1,11-1 1,14 1 0,8-1-5,7 1-9,6-1-11,7 1-9,-1 1-9,-6 3-9,-6 3-6,-6 4-9,-6 1-8,-2 0-8,-3 0-8,-3 0-8,-6 1-4,-5 4 4,-7 3 2,-5 3 3,-4 1 1,0 1 0,0-1 0,0 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4:25"/>
    </inkml:context>
    <inkml:brush xml:id="br0">
      <inkml:brushProperty name="width" value="0.03622" units="cm"/>
      <inkml:brushProperty name="height" value="0.03622" units="cm"/>
      <inkml:brushProperty name="color" value="#00BFF3"/>
    </inkml:brush>
  </inkml:definitions>
  <inkml:trace contextRef="#ctx0" brushRef="#br0">32497 24530 607,'-29'-1'9,"5"-1"16,5 0 18,5-1 18,7 0 3,11 2-10,12 2-10,10 2-10,6 1-8,4 1-8,3 2-7,3 0-8,4 0-5,7-2-6,8-3-5,6 0-6,6-3-3,7 0-4,5-2-3,6 0-3,5-3-3,2-2-4,4-3-4,2-3-3,-9 0 2,-20 5 8,-20 3 7,-21 4 9,-10 1 3,1 0 2,1-2 1,1 0 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5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82750 13600 422,'-46'-4'18,"10"-5"0,10-7 0,9-5 2,1-3 2,-6 4 7,-6 3 6,-6 3 7,-7 6 0,-6 9-3,-6 10-5,-6 10-4,-2 10-4,3 13-1,3 12-1,4 13-3,2 7-1,4 4 0,3 3-1,3 3 0,4-1-2,7-2-2,6-3-4,7-3-2,11-9-4,20-11-6,18-14-4,20-11-5,10-17-5,3-18-6,3-19-4,4-18-6,-1-14-4,-3-5-1,-3-7-1,-2-5-2,-8-3 3,-8 4 5,-10 3 5,-9 3 6,-7 6 6,-3 9 5,-3 10 8,-2 10 5,-6 13 10,-6 19 14,-6 19 13,-6 19 14,-2 10 2,3 4-8,3 3-11,4 3-8,1 3-7,0 3-4,0 3-4,0 4-4,3-1-6,6-3-4,7-3-6,6-2-5,1-5-10,-3-2-15,-3-3-13,-2-3-16,-3-4-3,1-3 8,-1-3 7,1-2 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6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79350 15550 469,'-105'0'10,"41"0"19,40 0 21,42 0 19,33 0 5,29 0-12,28 0-10,28 0-11,17-2-8,6-3-5,7-3-5,6-2-5,7-3-4,10 1-3,10-1-2,9 1-4,2 1-2,-2 3-6,-3 3-4,-3 4-4,-10 1-7,-16 0-7,-15 0-8,-15 0-7,-17 0-2,-15 0 5,-15 0 4,-16 0 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6"/>
    </inkml:context>
    <inkml:brush xml:id="br0">
      <inkml:brushProperty name="width" value="0.05791" units="cm"/>
      <inkml:brushProperty name="height" value="0.05791" units="cm"/>
      <inkml:brushProperty name="color" value="#F2395B"/>
    </inkml:brush>
  </inkml:definitions>
  <inkml:trace contextRef="#ctx0" brushRef="#br0">80550 15700 379,'-29'21'0,"-5"-5"0,-7-7 0,-5-5 0,-1-4 6,6 0 12,7 0 11,6 0 11,6 4 6,6 10 1,7 10-1,6 9 0,1 10-1,-3 14-4,-3 11-4,-2 14-2,-6 11-5,-6 14-2,-6 11-4,-6 14-3,-6 3-3,-2-2-2,-3-3-3,-3-3-2,1-9-3,6-11-4,7-14-3,6-11-4,17-31-12,28-46-20,28-47-21,29-47-20,13-26-4,1-2 14,-1-3 13,1-3 13,-1 1 9,1 6 6,-1 7 6,1 6 5,-6 10 4,-8 17 6,-10 15 5,-9 16 6,-7 10 4,-3 7 7,-3 6 6,-2 7 7,-3 4 6,1 3 7,-1 3 8,1 4 7,-7 7-2,-12 13-9,-13 12-9,-12 13-11,-12 10-7,-8 10-3,-10 10-5,-9 9-4,-9 4-3,-5 1-3,-7-1-2,-5 1-2,-4-6-4,0-8-4,0-10-5,0-9-4,1-10-3,4-9 0,3-10 0,3-8 0,6-18-2,9-25-4,10-25-3,10-25-4,10-7 3,13 14 10,12 11 9,13 14 10,9 8 6,6 7 2,7 6 4,6 7 2,6 8 2,6 14 0,7 11-1,6 14 0,1 8 4,-3 7 6,-3 6 8,-2 7 7,-3 4 0,1 3-8,-1 3-7,1 4-7,-1-4-6,1-9-4,-1-10-2,1-8-5,-1-11-5,1-8-10,-1-10-10,1-9-10,-4-7-7,-6-3-5,-6-3-5,-6-2-5,-7-5 2,-6-2 12,-6-3 11,-6-3 11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6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81700 16150 417,'-41'-2'10,"19"-3"20,19-3 20,19-2 20,15-3 5,13 1-10,12-1-8,13 1-9,7-1-7,4 1-7,3-1-6,3 1-5,-2 2-5,-6 7-4,-6 6-2,-6 7-4,-6 5-14,-2 7-24,-3 6-24,-3 7-25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09:57"/>
    </inkml:context>
    <inkml:brush xml:id="br0">
      <inkml:brushProperty name="width" value="0.05156" units="cm"/>
      <inkml:brushProperty name="height" value="0.05156" units="cm"/>
      <inkml:brushProperty name="color" value="#F2395B"/>
    </inkml:brush>
  </inkml:definitions>
  <inkml:trace contextRef="#ctx0" brushRef="#br0">82250 16400 426,'-69'0'2,"13"0"5,12 0 4,13 0 4,9 4 7,6 10 7,7 10 8,6 9 7,3 13 7,0 20 3,0 18 5,0 20 4,0 17-4,0 20-12,0 18-13,0 20-13,-7 22-8,-11 29-8,-14 28-5,-11 28-6,-6 15-3,4 4 3,3 3 1,3 3 3,3-29-15,3-58-32,3-60-33,4-59-31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0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49000 15900 501,'-63'-66'47,"26"19"-2,24 19-1,26 19-1,24 7-1,26-3-1,24-3-1,26-2-1,13-5-2,4-2-4,3-3-5,3-3-3,-1-1-6,-2 4-8,-3 3-6,-3 3-8,-10 3-3,-16 3 1,-15 3 1,-15 4 2,-14 4-7,-8 6-15,-10 7-15,-9 6-15,-16 10-8,-22 17 1,-22 15 1,-21 16-1,-10 1 6,3-12 9,3-13 9,4-12 10,1-9 8,0-2 3,0-3 5,0-3 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1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49200 16750 529,'-50'26'0,"0"4"0,0 3 0,0 3 0,-5 3 0,-9 3 1,-10 3 0,-8 4 0,0 1 5,14 0 10,11 0 9,14 0 10,14-5 6,20-9 3,18-10 3,20-8 3,24-11-2,31-8-7,32-10-7,31-9-7,15-9-6,1-5-5,-1-7-5,1-5-5,-3-3-7,-2 4-7,-3 3-7,-3 3-7,-10 4-7,-16 7-9,-15 6-9,-15 7-8,-14 2 0,-8 1 8,-10-1 7,-9 1 8,-10-3 4,-9-2-1,-10-3-1,-8-3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1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51150 14250 425,'-25'-57'3,"0"-11"3,0-14 5,0-11 4,3 0 3,6 17 2,7 15 2,6 16 1,3 9 3,0 3 3,0 3 3,0 4 3,1 22 1,4 45 3,3 43 1,3 45 1,-1 28-2,-2 17-5,-3 15-6,-3 16-6,-4 5-4,-3-2-4,-3-3-2,-2-3-4,-6 35-5,-6 76-3,-6 74-5,-6 76-5,1 19-7,9-33-7,10-35-8,10-34-8,8-30-5,10-25 1,10-25 0,9-25 0,2-36 1,-2-47 3,-3-47 3,-3-46 3,-2-29 1,0-9 1,0-10 0,0-8 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1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53050 15250 453,'0'-55'2,"0"-9"4,0-10 6,0-8 3,-8 11 8,-16 35 11,-15 35 11,-15 34 11,-14 23-1,-8 13-13,-10 12-12,-9 13-12,-7 6-7,-3 0-3,-3 0-1,-2 0-2,0-2-1,7-3 0,6-3-1,7-2 1,4-3-1,3 1 0,3-1 0,4 1 1,7-4-1,13-6 0,12-6 0,13-6-1,13-6 3,17-2 4,15-3 4,16-3 5,20-7 1,25-9 0,25-10-1,25-8 0,17-6-5,9 1-6,10-1-8,10 1-7,0 2-5,-5 7-2,-7 6-3,-5 7-2,-11 7-4,-11 9-7,-14 10-7,-11 10-5,-17-3-7,-18-11-6,-19-14-5,-18-11-7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4"/>
    </inkml:context>
    <inkml:brush xml:id="br0">
      <inkml:brushProperty name="width" value="0.03913" units="cm"/>
      <inkml:brushProperty name="height" value="0.03913" units="cm"/>
      <inkml:brushProperty name="color" value="#F2395B"/>
    </inkml:brush>
  </inkml:definitions>
  <inkml:trace contextRef="#ctx0" brushRef="#br0">48550 23200 562,'-25'-22'0,"0"6"0,0 7 0,0 6 0,-7-5 2,-11-16 5,-14-15 4,-11-15 5,10-4 7,34 9 10,35 10 11,35 10 11,24 4 0,16 0-8,15 0-9,17 0-8,7 3-6,0 6-4,0 7-5,0 6-4,-5 4-5,-9 4-6,-10 3-7,-8 3-6,-12 3-7,-12 3-8,-13 3-8,-12 4-8,-12 4-4,-8 6 0,-10 7 0,-9 6-1,-9 1 3,-5-3 5,-7-3 6,-5-2 5,-8-8 6,-5-8 5,-7-10 6,-5-9 5,-4-5 3,0 0 3,0 0 2,0 0 3,1 0 0,4 0 0,3 0 0,3 0 1,1 0 2,1 0 6,-1 0 6,1 0 6,1 4 4,3 10 1,3 10 2,4 9 1,4 6 0,6 3-2,7 3-1,6 4-3,1 2-2,-3 4-3,-3 3-4,-2 3-2,-3 4-3,1 7 0,-1 6-2,1 7-1,1 4-4,3 3-5,3 3-5,4 4-6,-1-6-6,-3-11-6,-3-14-5,-2-11-6,3-15-4,14-16-2,11-15-1,14-15-2,2-11 3,-6-2 8,-6-3 7,-6-3 7,-4-2 5,1 0 2,-1 0 3,1 0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19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55694 31916 526,'24'-7'95,"3"2"-24,1 2-22,3 2-24,-1 1-13,-2 0-3,-1 0-5,-3 0-4,-1 0-4,-3 0-3,-1 0-5,-2 0-3,-4 2-5,-3 4-5,-4 4-6,-4 3-4,-4 2-2,-6-1 5,-4 0 3,-5-2 4,-3-1 4,-1-2 3,-1-3 4,-1-1 3,-1-1 3,1-2 1,-1 0 1,1-2 2,0 0 2,2 0 4,3 0 4,1 0 5,3 0 6,1 0 11,2 0 9,2 0 11,2 2 2,2 4-5,3 4-6,1 4-5,1 2-6,2 1-4,0 1-5,2 1-5,-1 5-3,-1 7-2,0 8-1,-2 8-3,-1 4 0,-2 0-2,-2-1-1,-1 2 0,-2-4-2,0-3-1,0-4-1,0-3-2,1-5-2,1-2-5,0-3-4,2-3-5,0-7-7,2-12-12,0-12-12,2-12-11,1-8 1,2-5 11,2-4 13,2-6 13,0 0 7,-1 4 3,-1 3 3,0 5 4,-2 4 4,0 5 6,-2 5 5,0 5 6,1 3 8,4 4 9,4 2 9,3 4 9,3 1 0,2 2-8,0 0-9,1 1-8,1 1-5,1 0-3,1 0-3,1 0-2,1-2-2,-1-1-3,1-2-3,-1-2-2,-1-1-4,-1 0-6,-2 0-7,-3 0-7,-1 0-1,-2 0 0,-3 0 3,-1 0 0,-2-2 2,-2-3 2,-2-5 1,-2-4 2,-1-3 1,-2-3 2,-1-3 3,0-3 1,-1 0 3,-2 5 4,0 3 4,-1 5 3,-1 1 4,2 2 4,1 1 3,0 0 3,1 3 2,-2 1-1,0 2-2,-1 2 0,-1 1 1,0 2 0,0 0 3,0 2 1,-1 2 0,-1 5-3,-3 5-2,-2 5-2,0 3-1,1 1-2,1 1-1,1 1 0,1 0-2,2 1-1,2-1-2,2 1-1,2-2-2,0-1-4,2-3-2,0-1-3,2-2-3,2 1-4,2-1-4,2 1-3,3-2-4,5-3-5,6-3-5,4-2-4,3-3-3,2-1-1,2 0 0,3-2-1,-2-1 3,-6-2 6,-3-2 7,-6-2 7,-3-1 1,-1-2-3,-1 0-5,0-1-3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4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50150 22800 470,'93'-185'2,"-11"32"5,-14 31 4,-11 32 5,-9 21 3,-3 13 4,-3 12 5,-2 13 2,-6 21 5,-6 32 2,-6 31 3,-6 32 4,-6 19-2,-2 10-5,-3 10-7,-3 9-5,-2 1-5,0-6-2,0-6-4,0-6-2,0-13-3,0-19-2,0-18-3,0-19-2,-5 10 0,-9 42 0,-10 40 2,-8 41 2,-8 27-2,-2 17-6,-3 15-5,-3 16-5,1-4-6,6-21-5,7-22-5,6-22-5,6-24-2,6-24 2,7-26 2,6-24 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50500 22500 585,'3'-80'3,"6"-9"6,7-10 7,6-8 6,-5 13 6,-16 38 6,-15 37 6,-15 38 5,-12 31 1,-6 25-5,-6 25-6,-6 25-5,-4 12-5,1 1-6,-1-1-6,1 1-6,2-9-6,7-15-6,6-15-7,7-16-7,7-13-7,9-9-8,10-10-7,10-8-7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5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50500 22300 669,'29'-25'4,"10"0"5,10 0 7,9 0 7,4 3 3,1 6 1,-1 7 1,1 6 0,1 10 1,3 17 2,3 15 0,4 16 3,-1 9-7,-3 3-12,-3 3-13,-2 4-12,-5-3-8,-2-5-2,-3-7-3,-3-5-2,-7-8-7,-9-5-11,-10-7-10,-8-5-10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5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53650 21400 484,'-47'-16'28,"6"19"12,7 19 11,6 19 12,6 16 1,6 17-9,7 15-8,6 16-10,1 16-6,-3 20-5,-3 18-3,-2 20-5,-5 8-4,-2 1-4,-3-1-4,-3 1-4,-2-6-2,0-8-1,0-10-1,0-9-1,3-10-5,6-9-8,7-10-9,6-8-8,6-17-5,6-21-6,7-22-3,6-22-5,3-16 2,0-9 9,0-10 10,0-8 8,0-8 3,0-2-5,0-3-5,0-3-4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5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54400 22600 554,'17'-110'6,"-16"32"14,-15 31 12,-15 32 14,-12 19 4,-6 10-3,-6 10-4,-6 9-4,-2 9-4,3 9-7,3 10-6,4 10-6,-1 2-4,-3-3 0,-3-3 0,-2-2-1,2-6-2,9-6-5,10-6-2,10-6-5,8-2-2,10 3 1,10 3-1,9 4 2,12-3-1,16-5 2,15-7 0,17-5 2,7-8-2,0-5-4,0-7-4,0-5-3,0-4-4,0 0-6,0 0-6,0 0-4,-2 0-5,-3 0-4,-3 0-3,-2 0-3,-8-4 0,-8-5 6,-10-7 5,-9-5 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6"/>
    </inkml:context>
    <inkml:brush xml:id="br0">
      <inkml:brushProperty name="width" value="0.04843" units="cm"/>
      <inkml:brushProperty name="height" value="0.04843" units="cm"/>
      <inkml:brushProperty name="color" value="#F2395B"/>
    </inkml:brush>
  </inkml:definitions>
  <inkml:trace contextRef="#ctx0" brushRef="#br0">56000 20150 454,'-18'-99'85,"17"54"-6,15 53-6,16 53-6,2 31-8,-8 9-10,-10 10-11,-9 10-9,-5 8-7,0 10-4,0 10-5,0 9-4,-2 12-5,-3 16-4,-3 15-5,-2 17-4,-3 7-3,1 0 3,-1 0 2,1 0 2,-3-8-6,-2-16-15,-3-15-14,-3-15-14,-1-23-5,4-28 4,3-28 4,3-27 4,3-19 4,3-5 2,3-7 2,4-5 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6"/>
    </inkml:context>
    <inkml:brush xml:id="br0">
      <inkml:brushProperty name="width" value="0.04751" units="cm"/>
      <inkml:brushProperty name="height" value="0.04751" units="cm"/>
      <inkml:brushProperty name="color" value="#F2395B"/>
    </inkml:brush>
  </inkml:definitions>
  <inkml:trace contextRef="#ctx0" brushRef="#br0">55100 23250 463,'6'-108'9,"13"34"19,12 35 19,13 35 18,2 25 4,-5 20-12,-7 18-12,-5 20-12,-6 11-7,-3 7-2,-3 6-2,-2 7-3,-5 2-2,-2 1-2,-3-1-3,-3 1-3,-2-6-1,0-8 0,0-10-2,0-9 0,4-10-1,10-9-1,10-10-2,9-8-2,9-22-2,9-30-4,10-32-4,10-30-5,10-25-6,13-15-6,12-15-8,13-16-7,-1-2 0,-11 13 7,-14 12 6,-11 13 7,-12 10-3,-9 10-11,-10 10-12,-8 9-11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8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57550 15250 583,'51'1'69,"4"4"-14,3 3-12,3 3-13,-1 3-6,-2 3 3,-3 3 2,-3 4 2,-1 1-1,4 0-5,3 0-6,3 0-6,-2 3-3,-6 6-3,-6 7-4,-6 6-1,-7 4-8,-6 4-10,-6 3-10,-6 3-10,-7-2-10,-6-6-10,-6-6-8,-6-6-10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57900 16100 488,'-44'29'9,"13"10"6,12 10 7,13 9 5,7 6 3,4 3-2,3 3-2,3 4-2,1 1-2,1 0-3,-1 0-3,1 0-2,-4 6-1,-6 13 1,-6 12 1,-6 13 2,-4-1-1,1-11 0,-1-14-2,1-11-2,10-22-2,22-27-7,22-28-6,23-28-5,11-29-7,4-28-7,3-28-7,3-27-8,-5-17-2,-12-3 0,-13-3 2,-12-2 1,-9 2 3,-2 9 5,-3 10 6,-3 10 5,-1 11 5,4 17 5,3 15 3,3 16 4,-1 12 5,-2 9 4,-3 10 4,-3 10 5,-1 2 4,4-3 4,3-3 5,3-2 5,4-1 0,7 3-4,6 3-3,7 4-4,0 2-4,-2 4-3,-3 3-2,-3 3-4,-6 7-5,-5 14-6,-7 11-7,-5 14-7,-11 7-2,-11 3 2,-14 3 2,-11 4 2,-9 1-1,-3 0-4,-3 0-4,-2 0-4,-3-4-1,1-5 5,-1-7 2,1-5 5,8-8 1,20-5 0,18-7-1,20-5 0,0 8 2,-15 26 3,-15 24 3,-16 26 4,-18 12 0,-18 0 0,-19 0 0,-18 0-1,-6-4 2,10-5 4,10-7 6,9-5 3,6-8 3,3-5 1,3-7 0,4-5 1,19-17-2,39-24-6,36-26-4,39-24-4,16-17-5,-3-5-5,-3-7-4,-2-5-4,-9 0-2,-12 10 0,-13 10 1,-12 9 0,-9 4 1,-2 1 0,-3-1 1,-3 1 0,-4-6 0,-3-8-1,-3-10-1,-2-9-2,-5-1 2,-2 10 2,-3 10 2,-3 9 2,-2 2 1,0-2-1,0-3-2,0-3 0,-5-12 0,-9-18 1,-10-19 2,-8-18 1,-4-7 0,3 6 2,3 7 0,4 6 1,2 7 4,4 10 5,3 10 6,3 9 6,1 9 5,1 9 3,-1 10 4,1 10 4,5 13 5,14 19 4,11 19 5,14 19 4,7 15 0,3 13-8,3 12-7,4 13-8,2 13-4,4 17-2,3 15-2,3 16-2,-4 16-3,-8 20-2,-10 18-2,-9 20-4,-4 8-2,4 1-7,3-1-4,3 1-5,-1-13-6,-2-25-9,-3-25-7,-3-25-8,-4-22-5,-3-19-4,-3-18-4,-2-19-3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9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60300 16650 559,'21'-49'2,"-5"4"4,-7 3 5,-5 3 3,-8 6 7,-5 9 10,-7 10 8,-5 10 9,-8 11 1,-5 17-7,-7 15-6,-5 16-7,-8 15-5,-5 16-2,-7 15-3,-5 17-2,-4 2-3,0-9-4,0-10-5,0-8-4,1-9-4,4-6-5,3-6-5,3-6-4,4-10-6,7-12-6,6-13-5,7-12-6,5-12-2,7-8 1,6-10 3,7-9 1,4-5 1,3 0 0,3 0 0,4 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19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60639 31988 519,'0'-56'51,"0"14"-10,0 13-8,0 15-11,-2 6-2,-4 0 3,-4 0 2,-3 1 4,-3 0-1,2 2-5,1 2-4,1 2-5,-2 3-3,-2 6-2,-3 4-3,-3 5-2,-1 4 0,-1 3-1,1 3 0,-1 3 0,2 1 0,1 1 1,2-1-1,3 0 0,0 3 0,0 5 1,1 4 0,-1 6 2,2-1 0,2-6 0,4-6 1,3-6 1,1-3 0,2-3-1,0-1-1,2-3 0,1-2-2,2-2-3,2-4-4,2-3-3,3-3-4,5-2-6,5-4-5,5-2-5,3-5-4,3-4-3,1-5-2,3-5-3,-3-1 0,-4 3 5,-5 3 3,-4 3 4,-5 3 9,-3 6 14,-3 4 13,-2 6 15,-3 4 9,-2 3 1,-2 5 3,-2 4 3,-1-1-2,2-1-4,0-4-5,2-3-5,0-1-5,0 0-7,0-1-6,0 1-6,1-1-6,4-3-6,2-1-6,4-2-6,1-2-4,1-2-1,1-2 0,1-2-2,2-4-1,3-7-3,4-7-3,2-7-3,0-4 1,0-1 6,-1-1 4,0 0 5,-4 1 4,-3 7 5,-5 5 5,-3 7 3,-2 3 7,-2 2 9,-1 2 8,0 2 9,-2 4 9,-1 4 10,0 5 9,-1 6 11,-1 3-1,0 5-9,0 3-10,0 5-9,0 1-9,0-2-7,0 0-6,0-1-6,0-1-8,0-1-7,0-1-9,0-1-8,-1-2-14,-1-3-17,0-3-18,-1-2-19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9"/>
    </inkml:context>
    <inkml:brush xml:id="br0">
      <inkml:brushProperty name="width" value="0.03866" units="cm"/>
      <inkml:brushProperty name="height" value="0.03866" units="cm"/>
      <inkml:brushProperty name="color" value="#F2395B"/>
    </inkml:brush>
  </inkml:definitions>
  <inkml:trace contextRef="#ctx0" brushRef="#br0">59350 14900 569,'95'-161'30,"-9"28"3,-10 28 2,-8 29 3,-4 18 2,3 9-1,3 10 1,4 10 0,-3 10-3,-5 13-5,-7 12-6,-5 13-5,-6 16-7,-3 23-8,-3 22-10,-2 22-7,-6 2-10,-6-15-10,-6-15-9,-6-16-10,-4-12-6,1-5-1,-1-7-1,1-5-2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9"/>
    </inkml:context>
    <inkml:brush xml:id="br0">
      <inkml:brushProperty name="width" value="0.05592" units="cm"/>
      <inkml:brushProperty name="height" value="0.05592" units="cm"/>
      <inkml:brushProperty name="color" value="#F2395B"/>
    </inkml:brush>
  </inkml:definitions>
  <inkml:trace contextRef="#ctx0" brushRef="#br0">61350 14950 393,'-19'-21'42,"13"10"1,12 10 1,13 9 0,6 10-1,0 14-3,0 11-3,0 14-4,0 8-2,0 7-3,0 6-1,0 7-3,-2 4-2,-3 3-2,-3 3-1,-2 4-2,-5 4-3,-2 6-1,-3 7-3,-3 6-2,-4-1 0,-3-5 0,-3-7 0,-2-5 1,-3-9-1,1-9-3,-1-10-4,1-8-2,-6-9-5,-8-6-3,-10-6-6,-9-6-3,-4-15-4,4-21-4,3-22-3,3-22-3,-1-19-2,-2-16 0,-3-15-1,-3-15 0,-2-9 2,0 1 4,0-1 3,0 1 4,4 4 4,10 9 2,10 10 2,9 10 2,1 16 12,-6 26 17,-6 24 19,-6 26 19,-2 16 3,3 10-9,3 10-11,4 9-10,1 6-7,0 3-5,0 3-5,0 4-4,3 1-5,6 0-5,7 0-5,6 0-5,4-5-10,4-9-15,3-10-13,3-8-16,3-9-3,3-6 8,3-6 6,4-6 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09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62150 15950 459,'71'-22'22,"-5"6"11,-7 7 11,-5 6 12,-4 6 3,0 6-4,0 7-6,0 6-4,-4 6-5,-5 6-6,-7 7-6,-5 6-6,-6 3-4,-3 0-3,-3 0-4,-2 0-2,-6 6-11,-6 13-22,-6 12-20,-6 13-21,-6-4-10,-2-18 1,-3-19 0,-3-18 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69800 36700 999,'-2'-115'-6,"-3"23"-12,-3 22-12,-2 22-12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3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26750 34100 480,'-25'-24'39,"0"4"-2,0 3-4,0 3-2,0-2-3,0-6-2,0-6-2,0-6-2,0-1-3,0 7-3,0 6-3,0 7-3,-2 4-2,-3 3-2,-3 3-1,-2 4-2,-6 5-1,-6 10 1,-6 10-1,-6 9 0,-1 9 1,7 9 0,6 10 1,7 10 2,4 4-1,3 0 0,3 0 0,4 0 0,1 0-1,0 0 1,0 0 0,0 0 0,3-4 0,6-5-1,7-7-1,6-5-2,1-4 1,-3 0 0,-3 0 0,-2 0 1,0-2 0,7-3-1,6-3 0,7-2 0,5-6-1,7-6 0,6-6-2,7-6 0,8-10 0,14-12 0,11-13-1,14-12 1,5-9-2,1-2-3,-1-3-4,1-3-3,1-7-3,3-9 0,3-10-3,4-8-1,-3-6 0,-5 1 0,-7-1 0,-5 1 0,-11-1 1,-11 1 3,-14-1 1,-11 1 2,-7-3 1,0-2 0,0-3 0,0-3-1,-2 1 4,-3 6 7,-3 7 6,-2 6 7,-3 6 3,1 6 1,-1 7 0,1 6 0,-3 21 6,-2 39 12,-3 36 12,-3 39 12,-4 18 1,-3 0-13,-3 0-12,-2 0-11,-5 0-9,-2 0-4,-3 0-4,-3 0-5,-1-4-1,4-5 0,3-7 1,3-5 0,3-6-3,3-3-8,3-3-7,4-2-8,1-6-9,0-6-8,0-6-10,0-6-9,0-15 0,0-21 6,0-22 7,0-22 8,-2-11 7,-3 0 10,-3 0 8,-2 0 8,0 0 8,7 0 4,6 0 5,7 0 6,2 1 2,1 4 1,-1 3 2,1 3 1,2 3 1,7 3 0,6 3-1,7 4 1,2 2-1,1 4 2,-1 3 0,1 3 2,-1 3-3,1 3-4,-1 3-5,1 4-5,-1-1-5,1-3-5,-1-3-6,1-2-5,-1-1-4,1 3 0,-1 3-2,1 4-1,-3-6-5,-2-11-11,-3-14-9,-3-11-11,-6-6 2,-5 4 11,-7 3 13,-5 3 12,-3 1 7,4 1 3,3-1 2,3 1 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4"/>
    </inkml:context>
    <inkml:brush xml:id="br0">
      <inkml:brushProperty name="width" value="0.05214" units="cm"/>
      <inkml:brushProperty name="height" value="0.05214" units="cm"/>
    </inkml:brush>
  </inkml:definitions>
  <inkml:trace contextRef="#ctx0" brushRef="#br0">28300 33000 421,'25'-207'1,"0"39"1,0 36 2,0 39 0,-2 22 2,-3 10 2,-3 10 0,-2 9 1,-5 6 3,-2 3 5,-3 3 5,-3 4 4,-2 13 8,0 26 9,0 24 11,0 26 10,0 22-2,0 23-11,0 22-11,0 22-12,-4 18-8,-5 16-1,-7 15-3,-5 17-1,-4 8-5,0 4-6,0 3-7,0 3-5,-2 12-4,-3 22-3,-3 22-2,-2 23-1,0 3-5,7-11-5,6-14-5,7-11-5,4-22-3,3-27-1,3-28 1,4-28 0,1-27 0,0-25 4,0-25 3,0-25 2,-2-18 3,-3-8 1,-3-10 2,-2-9 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4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28850 33950 679,'90'-111'72,"-18"28"-12,-19 28-11,-18 29-13,-10 18-9,0 9-3,0 10-5,0 10-4,-5 11-5,-9 17-3,-10 15-5,-8 16-5,-9 7-3,-6 1-1,-6-1-3,-6 1-2,-1-7 0,7-12 0,6-13 0,7-12 1,8-10 1,14-6 2,11-6 1,14-6 2,7-4 2,3 1 1,3-1 1,4 1 1,-3-1 2,-5 1 2,-7-1 3,-5 1 1,-8 4 1,-5 9 1,-7 10 0,-5 10 1,-11 8-1,-11 10 0,-14 10-1,-11 9 0,-6-1-1,4-8-2,3-10-2,3-9-2,3-7-3,3-3-5,3-3-6,4-2-4,4-11-6,6-15-3,7-15-5,6-16-4,4-8-4,4 0-4,3 0-5,3 0-4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5"/>
    </inkml:context>
    <inkml:brush xml:id="br0">
      <inkml:brushProperty name="width" value="0.05193" units="cm"/>
      <inkml:brushProperty name="height" value="0.05193" units="cm"/>
    </inkml:brush>
  </inkml:definitions>
  <inkml:trace contextRef="#ctx0" brushRef="#br0">30500 33750 423,'-2'-63'7,"-3"26"12,-3 24 13,-2 26 13,-6 19 4,-6 17-8,-6 15-7,-6 16-6,-4 5-6,1-2-1,-1-3-3,1-3-1,2-6-3,7-5 0,6-7-1,7-5-1,7-8-6,9-5-11,10-7-11,10-5-11,10-14-6,13-18 1,12-19-1,13-18 1,9-12 1,6-3 4,7-3 2,6-2 4,-2 2 3,-9 9 3,-10 10 4,-8 10 2,-11 5 5,-8 4 3,-10 3 5,-9 3 4,-9 10 8,-5 20 11,-7 18 13,-5 20 11,-6 6 2,-3-2-7,-3-3-7,-2-3-7,-3-4-7,1-3-4,-1-3-6,1-2-4,7-5-4,16-2-1,15-3-3,17-3-1,8-12-5,4-18-5,3-19-6,3-18-7,-1-10-3,-2 0-1,-3 0-2,-3 0-1,-6 0 2,-5 0 3,-7 0 4,-5 0 3,-9 1 4,-9 4 1,-10 3 3,-8 3 2,-9 4 5,-6 7 8,-6 6 7,-6 7 9,-4 4 4,1 3-2,-1 3-1,1 4 0,-1 2-2,1 4-1,-1 3-1,1 3-1,8-1-6,20-2-7,18-3-10,20-3-8,11-6-6,7-5 0,6-7-2,7-5-1,5-4 0,7 0 3,6 0 1,7 0 2,-3 3 2,-8 6 1,-10 7 1,-9 6 3,-9 6 1,-5 6 6,-7 7 3,-5 6 5,-8 6 5,-5 6 8,-7 7 8,-5 6 8,-6 3 3,-3 0-3,-3 0-2,-2 0-3,-3-2-2,1-3-5,-1-3-3,1-2-3,4-1-6,9 3-3,10 3-5,10 4-5,8-9-6,10-18-8,10-19-6,9-18-9,1-14-2,-6-5 2,-6-7 2,-6-5 1,-7-4 3,-6 0 4,-6 0 3,-6 0 4,-6 0 3,-2 0 3,-3 0 2,-3 0 3,-9 0 1,-11 0 2,-14 0 1,-11 0 1,2 0-7,19 0-12,19 0-13,19 0-13,13 3-3,10 6 6,10 7 6,9 6 6,2 6 6,-2 6 7,-3 7 6,-3 6 6,-4 3 5,-3 0 5,-3 0 4,-2 0 5,-5 3 8,-2 6 12,-3 7 14,-3 6 12,-6 4 1,-5 4-8,-7 3-10,-5 3-9,-4 4-6,0 7-5,0 6-3,0 7-4,0 5-5,0 7-3,0 6-5,0 7-3,-4 2-5,-5 1-7,-7-1-5,-5 1-6,-3-17-12,4-30-20,3-32-20,3-30-19,10-20 1,20-6 22,18-6 21,20-6 22,8-1 13,1 7 5,-1 6 5,1 7 5,-1 5 3,1 7 2,-1 6 0,1 7 1,-4 2 0,-6 1-4,-6-1-2,-6 1-3,-6 1-5,-2 3-3,-3 3-6,-3 4-3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5"/>
    </inkml:context>
    <inkml:brush xml:id="br0">
      <inkml:brushProperty name="width" value="0.05459" units="cm"/>
      <inkml:brushProperty name="height" value="0.05459" units="cm"/>
    </inkml:brush>
  </inkml:definitions>
  <inkml:trace contextRef="#ctx0" brushRef="#br0">34450 32750 403,'0'-47'5,"0"6"8,0 7 5,0 6 7,0 18 10,0 32 12,0 31 14,0 32 13,0 22 1,0 17-12,0 15-11,0 16-12,-2 16-9,-3 20-6,-3 18-7,-2 20-7,-3 17-7,1 20-9,-1 18-9,1 20-7,1 2-11,3-12-10,3-13-10,4-12-12,1-32-4,0-49 0,0-51 1,0-49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6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35900 33950 537,'226'-2'163,"-46"-3"-40,-47-3-40,-47-2-38,-16-1-24,16 3-6,15 3-5,17 4-8,3 1-5,-5 0-6,-7 0-6,-5 0-7,-11 0-5,-11 0-4,-14 0-4,-11 0-5,-11 0-1,-5 0 0,-7 0 1,-5 0 0,-9 3 1,-9 6 2,-10 7 1,-8 6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21"/>
    </inkml:context>
    <inkml:brush xml:id="br0">
      <inkml:brushProperty name="width" value="0.0388" units="cm"/>
      <inkml:brushProperty name="height" value="0.0388" units="cm"/>
      <inkml:brushProperty name="color" value="#00BFF3"/>
    </inkml:brush>
  </inkml:definitions>
  <inkml:trace contextRef="#ctx0" brushRef="#br0">56494 29433 567,'-41'-49'-20,"12"10"10,11 11 8,12 11 9,6 2 6,0-7 2,0-7 2,0-7 3,3-4-1,7-2 0,8-2-3,6-2 0,5-1-4,2 0-3,4 0-3,3 0-5,6 0-1,8-2-2,9 0-1,9-2-2,1 4 0,-8 6 1,-8 7 0,-8 8-1,-2 2 2,6 1 0,4-1 0,5 1 1,1 1 2,-4 4 2,-5 5 4,-2 3 1,-5 4 2,-2 6 1,-4 4-1,-2 6 0,-2 3-1,-1 3 0,-1 3-1,-1 3 0,-2 3 0,-2 3 3,-2 3 2,-1 3 2,-3 2 2,-5 2 1,-3 2 0,-4 2 0,-3 4 0,-1 6 1,0 6 0,-2 6 0,-1 3-2,-4 1-2,-2 1-5,-3 1-2,-2-5-2,2-9 1,1-10 0,0-10 1,2-4-8,0 1-19,2 1-17,0 1-19,1-4-9,0-6 0,0-7 0,0-6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7"/>
    </inkml:context>
    <inkml:brush xml:id="br0">
      <inkml:brushProperty name="width" value="0.04878" units="cm"/>
      <inkml:brushProperty name="height" value="0.04878" units="cm"/>
    </inkml:brush>
  </inkml:definitions>
  <inkml:trace contextRef="#ctx0" brushRef="#br0">36700 33300 450,'-47'-27'9,"6"-3"-3,7-3-1,6-2-3,6-1 4,6 3 10,7 3 10,6 4 11,3 11 8,0 23 7,0 22 8,0 22 8,1 19-4,4 20-13,3 18-14,3 20-13,-1 8-9,-2 1-3,-3-1-3,-3 1-3,-2 2-14,0 7-21,0 6-23,0 7-22,0-14-8,0-30 4,0-32 5,0-30 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7"/>
    </inkml:context>
    <inkml:brush xml:id="br0">
      <inkml:brushProperty name="width" value="0.04604" units="cm"/>
      <inkml:brushProperty name="height" value="0.04604" units="cm"/>
    </inkml:brush>
  </inkml:definitions>
  <inkml:trace contextRef="#ctx0" brushRef="#br0">40100 33000 477,'-10'-25'34,"32"0"7,31 0 7,32 0 7,10 3-1,-9 6-8,-10 7-9,-8 6-8,-6 7-6,1 10-5,-1 10-5,1 9-6,-7 10-1,-12 14 0,-13 11 0,-12 14 0,-15 5-2,-15 1-5,-15-1-5,-16 1-4,-15 2-3,-11 7-3,-14 6-3,-11 7-1,-7-4-1,0-12 2,0-13 1,0-12 2,1-10 4,4-6 3,3-6 6,3-6 3,6-7 4,9-6 0,10-6 1,10-6 0,14-9 6,23-8 8,22-10 9,22-9 9,18-7 1,16-3-4,15-3-6,17-2-4,8-1-7,4 3-5,3 3-6,3 4-6,-1 4-5,-2 6-4,-3 7-6,-3 6-4,-7 1-5,-9-3-5,-10-3-6,-8-2-5,-9-1-3,-6 3-1,-6 3-1,-6 4-1,-4-1 1,1-3 2,-1-3 2,1-2 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8"/>
    </inkml:context>
    <inkml:brush xml:id="br0">
      <inkml:brushProperty name="width" value="0.04858" units="cm"/>
      <inkml:brushProperty name="height" value="0.04858" units="cm"/>
    </inkml:brush>
  </inkml:definitions>
  <inkml:trace contextRef="#ctx0" brushRef="#br0">41650 33200 452,'25'-110'61,"0"32"-1,0 31 0,0 32 1,-2 22-5,-3 17-6,-3 15-8,-2 16-6,-5 12-6,-2 9-4,-3 10-4,-3 10-4,-6 7-4,-5 6-6,-7 7-5,-5 6-5,-4-1-7,0-5-12,0-7-10,0-5-10,3-12-7,6-16-3,7-15-2,6-15-4,3-23 1,0-28 2,0-28 4,0-27 3,1-17 6,4-3 9,3-3 10,3-2 8,4 2 7,7 9 3,6 10 5,7 10 3,2 4 7,1 0 9,-1 0 8,1 0 9,1 3 4,3 6-1,3 7-1,4 6-1,1 4-4,0 4-4,0 3-6,0 3-6,0 3-5,0 3-7,0 3-6,0 4-6,-2 2-9,-3 4-9,-3 3-12,-2 3-9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8"/>
    </inkml:context>
    <inkml:brush xml:id="br0">
      <inkml:brushProperty name="width" value="0.05877" units="cm"/>
      <inkml:brushProperty name="height" value="0.05877" units="cm"/>
    </inkml:brush>
  </inkml:definitions>
  <inkml:trace contextRef="#ctx0" brushRef="#br0">42950 32250 374,'-2'-47'3,"-3"6"6,-3 7 7,-2 6 6,-1 17 12,3 28 17,3 28 16,4 29 19,-1 22 0,-3 20-15,-3 18-15,-2 20-16,-3 16-10,1 16-7,-1 15-7,1 17-7,-3 8-4,-2 4-4,-3 3-1,-3 3-4,-1-2-5,4-6-8,3-6-9,3-6-7,3-16-8,3-25-4,3-25-5,4-25-5,1-22 0,0-19 4,0-18 5,0-19 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38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43150 34000 507,'6'-52'4,"13"-3"11,12-3 8,13-2 11,6 2 5,0 9 3,0 10 3,0 10 2,0 8-1,0 10-5,0 10-5,0 9-5,-5 10-5,-9 14-4,-10 11-6,-8 14-5,-9 10-4,-6 9-2,-6 10-2,-6 10-4,-6-1-2,-2-9-3,-3-10-4,-3-8-2,2-9-5,10-6-4,10-6-5,9-6-5,10-13-1,14-19 4,11-18 2,14-19 4,3-10 0,-2 1-5,-3-1-3,-3 1-5,-6 2-2,-5 7 0,-7 6-1,-5 7-1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0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46600 32950 585,'75'43'80,"0"-11"-16,0-14-18,0-11-17,3-7-8,6 0 3,7 0 2,6 0 3,6-2-2,6-3-4,7-3-5,6-2-4,3-1-5,0 3-5,0 3-4,0 4-4,-7 1-6,-11 0-4,-14 0-5,-11 0-5,-12 0-4,-9 0-3,-10 0-5,-8 0-4,-8 0-3,-2 0-1,-3 0-1,-3 0-1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0"/>
    </inkml:context>
    <inkml:brush xml:id="br0">
      <inkml:brushProperty name="width" value="0.03788" units="cm"/>
      <inkml:brushProperty name="height" value="0.03788" units="cm"/>
    </inkml:brush>
  </inkml:definitions>
  <inkml:trace contextRef="#ctx0" brushRef="#br0">48350 32050 580,'142'25'135,"-16"0"-31,-15 0-32,-15 0-31,-12-2-19,-6-3-6,-6-3-4,-6-2-7,-2 0-1,3 7-1,3 6 0,4 7-1,-3 0-6,-5-2-16,-7-3-15,-5-3-15,-11-2-7,-11 0 3,-14 0 2,-11 0 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0"/>
    </inkml:context>
    <inkml:brush xml:id="br0">
      <inkml:brushProperty name="width" value="0.03989" units="cm"/>
      <inkml:brushProperty name="height" value="0.03989" units="cm"/>
    </inkml:brush>
  </inkml:definitions>
  <inkml:trace contextRef="#ctx0" brushRef="#br0">46400 33850 551,'-5'-25'66,"41"0"-1,40 0-3,42 0-2,25 3-5,14 6-10,11 7-9,14 6-10,5 4-8,1 4-7,-1 3-7,1 3-7,-7 3-7,-12 3-8,-13 3-7,-12 4-8,-12 1-6,-8 0-3,-10 0-3,-9 0-3,-15 0-2,-18 0 2,-19 0 2,-18 0 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1"/>
    </inkml:context>
    <inkml:brush xml:id="br0">
      <inkml:brushProperty name="width" value="0.04508" units="cm"/>
      <inkml:brushProperty name="height" value="0.04508" units="cm"/>
    </inkml:brush>
  </inkml:definitions>
  <inkml:trace contextRef="#ctx0" brushRef="#br0">46250 33950 488,'-40'-24'63,"23"4"-4,22 3-5,22 3-6,15 9-3,9 16-3,10 15-3,10 17-3,5 7-4,4 0-4,3 0-5,3 0-5,6 1-5,9 4-5,10 3-5,10 3-4,-4-2-9,-16-6-11,-15-6-10,-15-6-12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1"/>
    </inkml:context>
    <inkml:brush xml:id="br0">
      <inkml:brushProperty name="width" value="0.047" units="cm"/>
      <inkml:brushProperty name="height" value="0.047" units="cm"/>
    </inkml:brush>
  </inkml:definitions>
  <inkml:trace contextRef="#ctx0" brushRef="#br0">54700 31850 468,'-71'-47'2,"10"6"7,10 7 6,9 6 6,2 4 4,-2 4 3,-3 3 4,-3 3 3,-6 4 0,-5 7-5,-7 6-4,-5 7-5,-6 7-2,-3 9 1,-3 10-1,-2 10 1,-3 8-1,1 10-1,-1 10-2,1 9-2,4 6 0,9 3 1,10 3-1,10 4 2,8 4-2,10 6-2,10 7-3,9 6-2,9-2-2,9-9-3,10-10-4,10-8-2,10-9-5,13-6-6,12-6-5,13-6-5,10-12-5,10-15-2,10-15-2,9-16-4,-1-10-3,-8-3-6,-10-3-5,-9-2-7,-12-5 3,-11-2 9,-14-3 10,-11-3 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22"/>
    </inkml:context>
    <inkml:brush xml:id="br0">
      <inkml:brushProperty name="width" value="0.03963" units="cm"/>
      <inkml:brushProperty name="height" value="0.03963" units="cm"/>
      <inkml:brushProperty name="color" value="#00BFF3"/>
    </inkml:brush>
  </inkml:definitions>
  <inkml:trace contextRef="#ctx0" brushRef="#br0">64989 30350 555,'17'0'77,"3"0"-17,3 0-17,3 0-18,2 0-11,1 0-3,1 0-5,1 0-3,-2 0-1,-6 2 1,-3 0 2,-6 2 1,-6 1-9,-6 3-19,-8 4-19,-6 2-19,-5 0-3,-3-1 11,-3-2 11,-3-2 12,-1-1 8,1 0 5,1-1 6,1 1 4,2 0 6,1 0 7,3 0 7,1 0 7,2 0 6,2 1 6,3 1 7,1 2 5,2 1 2,0 3-5,2 3-4,1 3-5,0 3-3,2 1-2,0 2-3,2 3-3,0 2-1,0 4-2,0 4-2,0 4 0,-1 5-4,-2 6-4,-2 6-4,-2 5-4,-1 3-4,0-1-3,1-1-1,-1-1-2,0-4-6,0-8-9,0-8-9,0-8-8,1-7-5,1-4-2,0-4-1,2-6-1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2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54200 32800 448,'71'-91'13,"-5"19"1,-7 19-1,-5 19-1,-3 12 3,4 6 4,3 7 4,3 6 6,-4 10 0,-8 17-1,-10 15-2,-9 16-2,-10 10-3,-9 7-3,-10 6-3,-8 7-3,-11 0-3,-8-2 1,-10-3-2,-9-3 0,-5-2 0,0 0-1,0 0 0,0 0-1,1-5-1,4-9-3,3-10-2,3-8-3,12-11-1,22-8 0,22-10-1,23-9 1,11-10-3,4-9-4,3-10-5,3-8-4,1-8-5,1-2-4,-1-3-3,1-3-5,5-15 0,14-24 2,11-26 2,14-24 1,-1-6 4,-12 17 1,-13 15 4,-12 16 3,-12 12 2,-8 9 5,-10 10 3,-9 10 5,-9 4 1,-5 0 1,-7 0 2,-5 0-1,-4 3 10,0 6 14,0 7 17,0 6 15,1 10 8,4 17-1,3 15 1,3 16-1,-1 10-4,-2 7-6,-3 6-9,-3 7-6,-6 8-7,-5 14-5,-7 11-5,-5 14-5,-6 7-4,-3 3-4,-3 3-4,-2 4-4,-3-3-2,1-5 1,-1-7 1,1-5 1,2-11-5,7-11-9,6-14-8,7-11-10,7-26-11,9-37-12,10-38-13,10-37-12,5-21 1,4-3 14,3-3 15,3-2 14,3 0 12,3 7 8,3 6 9,4 7 8,-1 8 8,-3 14 5,-3 11 6,-2 14 7,-3 7 2,1 3 0,-1 3 1,1 4-1,-3 4-2,-2 6-5,-3 7-4,-3 6-6,-1 3-7,4 0-12,3 0-11,3 0-12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2"/>
    </inkml:context>
    <inkml:brush xml:id="br0">
      <inkml:brushProperty name="width" value="0.05531" units="cm"/>
      <inkml:brushProperty name="height" value="0.05531" units="cm"/>
    </inkml:brush>
  </inkml:definitions>
  <inkml:trace contextRef="#ctx0" brushRef="#br0">56650 31550 397,'0'-52'2,"0"-3"4,0-3 4,0-2 3,0 8 10,0 22 14,0 22 15,0 23 14,-2 20 2,-3 23-8,-3 22-10,-2 22-9,-5 19-7,-2 20-3,-3 18-6,-3 20-3,-6 27-4,-5 38-2,-7 37-2,-5 38-2,-6 15-10,-3-6-14,-3-6-15,-2-6-16,3-10-7,14-12 1,11-13 2,14-12 1,7-34 4,3-52 8,3-53 9,4-53 7,-1-29-1,-3-3-11,-3-3-10,-2-2-10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3"/>
    </inkml:context>
    <inkml:brush xml:id="br0">
      <inkml:brushProperty name="width" value="0.04932" units="cm"/>
      <inkml:brushProperty name="height" value="0.04932" units="cm"/>
    </inkml:brush>
  </inkml:definitions>
  <inkml:trace contextRef="#ctx0" brushRef="#br0">57150 32750 446,'1'-40'40,"4"23"4,3 22 3,3 22 3,1 16 0,1 14-3,-1 11-3,1 14-3,-3 5-5,-2 1-5,-3-1-5,-3 1-6,-1-4-3,4-6-3,3-6-1,3-6-2,3-7-2,3-6-2,3-6-3,4-6-1,-1-4-4,-3 1-1,-3-1-3,-2 1-2,-9-3-2,-12-2-4,-13-3-2,-12-3-3,-12-6-1,-8-5-2,-10-7 0,-9-5 0,-7-3-3,-3 4-2,-3 3-3,-2 3-3,3-4-3,14-8-2,11-10-4,14-9-3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3"/>
    </inkml:context>
    <inkml:brush xml:id="br0">
      <inkml:brushProperty name="width" value="0.0316" units="cm"/>
      <inkml:brushProperty name="height" value="0.0316" units="cm"/>
    </inkml:brush>
  </inkml:definitions>
  <inkml:trace contextRef="#ctx0" brushRef="#br0">57050 32700 696,'117'-66'90,"-16"19"-17,-15 19-17,-15 19-17,-9 9-14,1 0-10,-1 0-10,1 0-9,-6 1-12,-8 4-12,-10 3-12,-9 3-12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3"/>
    </inkml:context>
    <inkml:brush xml:id="br0">
      <inkml:brushProperty name="width" value="0.05311" units="cm"/>
      <inkml:brushProperty name="height" value="0.05311" units="cm"/>
    </inkml:brush>
  </inkml:definitions>
  <inkml:trace contextRef="#ctx0" brushRef="#br0">58750 32100 414,'-27'121'140,"-3"-5"-30,-3-7-31,-2-5-31,-3-4-18,1 0-3,-1 0-3,1 0-3,1 1-3,3 4-1,3 3-2,4 3-1,10-10-3,19-21-5,19-22-5,19-22-4,10-22-8,4-22-9,3-22-8,3-21-11,1-18-3,1-12 1,-1-13 1,1-12 1,-6-5 2,-8 3 5,-10 3 4,-9 4 4,-9 4 5,-5 6 5,-7 7 4,-5 6 6,-6 9 2,-3 13 1,-3 12-1,-2 13 1,-3 6 4,1 0 7,-1 0 8,1 0 7,8 0 4,20 0 1,18 0-1,20 0 0,10 3-2,3 6-4,3 7-3,4 6-5,-4 4-3,-9 4-2,-10 3-1,-8 3-2,-6 7 0,1 14 5,-1 11 4,1 14 3,-4 5 2,-6 1-2,-6-1-1,-6 1-3,-9 4-1,-8 9-3,-10 10-4,-9 10-2,-7 2-4,-3-3-2,-3-3-3,-2-2-4,0-8-2,7-8-4,6-10-4,7-9-2,8-18-8,14-24-9,11-26-10,14-24-9,8-12 0,7 4 10,6 3 10,7 3 11,-1-1 6,-6-2 2,-6-3 2,-6-3 2,-6 2 0,-2 10-1,-3 10 0,-3 9 0,-6 1-2,-5-6-1,-7-6-1,-5-6-1,-3-1 0,4 7 3,3 6 2,3 7 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4"/>
    </inkml:context>
    <inkml:brush xml:id="br0">
      <inkml:brushProperty name="width" value="0.05748" units="cm"/>
      <inkml:brushProperty name="height" value="0.05748" units="cm"/>
    </inkml:brush>
  </inkml:definitions>
  <inkml:trace contextRef="#ctx0" brushRef="#br0">60500 32050 382,'43'-91'5,"-11"19"3,-14 19 4,-11 19 2,-6 16 12,4 17 21,3 15 20,3 16 21,-1 15 1,-2 16-15,-3 15-17,-3 17-15,-6 19-11,-5 26-7,-7 24-6,-5 26-6,-8 22-9,-5 23-9,-7 22-11,-5 22-9,-3 5-11,4-8-8,3-10-10,3-9-9,4-27 1,7-44 11,6-43 11,7-44 11,4-26 3,3-5-5,3-7-5,4-5-6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4"/>
    </inkml:context>
    <inkml:brush xml:id="br0">
      <inkml:brushProperty name="width" value="0.0442" units="cm"/>
      <inkml:brushProperty name="height" value="0.0442" units="cm"/>
    </inkml:brush>
  </inkml:definitions>
  <inkml:trace contextRef="#ctx0" brushRef="#br0">62200 32750 497,'53'-24'60,"6"4"-13,7 3-13,6 3-13,20 1-1,34 1 11,35-1 12,35 1 10,5 1 2,-21 3-8,-22 3-9,-22 4-8,-18 4-11,-11 6-14,-14 7-15,-11 6-15,-14 3-6,-11 0 1,-14 0 1,-11 0 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5"/>
    </inkml:context>
    <inkml:brush xml:id="br0">
      <inkml:brushProperty name="width" value="0.04926" units="cm"/>
      <inkml:brushProperty name="height" value="0.04926" units="cm"/>
    </inkml:brush>
  </inkml:definitions>
  <inkml:trace contextRef="#ctx0" brushRef="#br0">63300 31950 446,'-69'-27'6,"13"-3"13,12-3 11,13-2 13,9 6 7,6 20 4,7 18 3,6 20 3,4 14-3,4 14-9,3 11-10,3 14-10,-1 11-6,-2 14-5,-3 11-4,-3 14-4,-4 10-6,-3 9-7,-3 10-7,-2 10-6,-3-1-9,1-9-10,-1-10-11,1-8-11,-1-18-5,1-25-1,-1-25-2,1-25-1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5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67200 31900 454,'-44'9'43,"13"19"14,12 19 13,13 19 15,6 10-1,0 4-16,0 3-16,0 3-16,-2 4-11,-3 7-9,-3 6-7,-2 7-9,-6 4-2,-6 3 1,-6 3 1,-6 4 2,-6-4-5,-2-9-11,-3-10-10,-3-8-10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5"/>
    </inkml:context>
    <inkml:brush xml:id="br0">
      <inkml:brushProperty name="width" value="0.03697" units="cm"/>
      <inkml:brushProperty name="height" value="0.03697" units="cm"/>
    </inkml:brush>
  </inkml:definitions>
  <inkml:trace contextRef="#ctx0" brushRef="#br0">67000 32700 595,'92'-68'63,"-16"17"-6,-15 15-4,-15 16-6,-4 9-6,9 3-5,10 3-6,10 4-5,0 1-6,-5 0-4,-7 0-3,-5 0-5,-8 3-14,-5 6-23,-7 7-23,-5 6-24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23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65634 31681 534,'7'-7'3,"-1"1"8,0 0 6,-2 2 6,1 0 3,2 2-4,2 0-3,2 2-3,0 1-3,-1 4-2,-1 2-2,0 3-1,-3 3-4,-2 0-4,-4 1-5,-2 1-4,-4 1-2,-2 1 1,-3 2 1,-3 0 0,-2-1 1,0-1 1,1-3 1,-1-1 1,5-4 2,10-4 2,10-6 3,10-4 3,4-1 1,1 2 0,-1 4 0,1 2-1,-3 3 0,-3 0 0,-5 1 0,-3 2-1,-4 1 0,-4 5 0,-4 4 0,-4 3-1,-4 3 0,-5 1 1,-6 1-2,-3 1 1,-3-1-1,3-1-2,1-3-1,3-1-2,2-4-1,2-5 1,4-4-1,3-6 0,3-2-1,6 0-2,4 0-3,6 0-2,1 0 1,1 2 5,0 1 7,0 0 4,-1 2 4,-1 3 0,-1 4 1,0 2 1,-1 0 0,1-1 1,2-2 2,0-2 0,1-2 0,1-2 0,2-3 0,0 0-1,3-5-1,7-6-4,5-6-4,6-5-3,3-6-5,-1-3-5,-2-5-6,0-2-6,-3-3-3,-3 1-2,-5 2-3,-3 0-1,-5 2 0,-5 3 3,-4 3 3,-6 3 2,-3 3 3,0 3 0,-2 3 2,0 3 1,0 2 6,0 0 11,2 2 10,0 1 10,2 3 13,2 6 17,2 6 16,2 6 17,0 3-1,-2 3-18,-3 1-18,0 3-18,-2 1-12,0 1-7,0 1-6,0 1-5,-2 0-7,0 0-6,-3 1-6,-2-1-5,-1-1-2,-2-1 1,0-3 2,-1-1 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6"/>
    </inkml:context>
    <inkml:brush xml:id="br0">
      <inkml:brushProperty name="width" value="0.06556" units="cm"/>
      <inkml:brushProperty name="height" value="0.06556" units="cm"/>
    </inkml:brush>
  </inkml:definitions>
  <inkml:trace contextRef="#ctx0" brushRef="#br0">68150 31500 335,'3'-80'45,"6"41"14,7 40 14,6 42 13,-1 21 0,-5 3-15,-7 3-14,-5 4-14,-6 4-11,-3 6-5,-3 7-5,-2 6-5,-6 9-4,-6 13-2,-6 12-1,-6 13-1,-6 10-5,-2 10-11,-3 10-10,-3 9-9,1-4-7,6-15-3,7-15-4,6-16-2,4-18-1,4-18 2,3-19 3,3-18 2,7-25 0,14-27-6,11-28-4,14-28-5,8-21 2,7-12 8,6-13 9,7-12 8,4-5 8,3 3 6,3 3 7,4 4 6,-3 7 5,-5 13 3,-7 12 4,-5 13 3,-8 12 5,-5 13 6,-7 12 8,-5 13 6,-8 10 1,-5 10-4,-7 10-3,-5 9-4,-4 9-4,0 9-4,0 10-3,0 10-4,1 0-4,4-5-4,3-7-3,3-5-5,6-9-3,9-9-4,10-10-4,10-8-2,10-15-6,13-19-6,12-18-6,13-19-6,4-15-1,-3-8 4,-3-10 6,-2-9 4,-6-1 4,-6 10 0,-6 10 1,-6 9 0,-9 10 5,-8 14 6,-10 11 7,-9 14 7,-10 10 8,-9 9 12,-10 10 11,-8 10 12,-4 8 1,3 10-7,3 10-8,4 9-7,1 4-6,0 1-4,0-1-3,0 1-3,3 1-3,6 3-2,7 3 0,6 4-3,4-1 0,4-3-1,3-3 0,3-2 0,1-5-2,1-2-4,-1-3-2,1-3-4,7-12-4,16-18-8,15-19-7,17-18-8,0-17 0,-11-11 6,-14-14 5,-11-11 5,-12-11 6,-9-5 4,-10-7 4,-8-5 5,-9-3 3,-6 4-1,-6 3 2,-6 3 0,-9 4 0,-8 7-1,-10 6 1,-9 7 0,-12 7-4,-11 9-7,-14 10-7,-11 10-6,-14 11-7,-11 17-5,-14 15-6,-11 16-5,5 5-2,26-2 4,24-3 3,26-3 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7"/>
    </inkml:context>
    <inkml:brush xml:id="br0">
      <inkml:brushProperty name="width" value="0.0358" units="cm"/>
      <inkml:brushProperty name="height" value="0.0358" units="cm"/>
    </inkml:brush>
  </inkml:definitions>
  <inkml:trace contextRef="#ctx0" brushRef="#br0">13900 33700 614,'7'-91'1,"17"19"2,15 19 1,16 19 3,7 12 8,1 6 16,-1 7 16,1 6 16,-4 6 2,-6 6-13,-6 7-12,-6 6-12,1 4-10,9 4-9,10 3-7,10 3-7,-4 6-9,-16 9-9,-15 10-7,-15 10-9,-11-1-4,-2-9 0,-3-10 2,-3-8-1,-4-8 2,-3-2 2,-3-3 1,-2-3 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48"/>
    </inkml:context>
    <inkml:brush xml:id="br0">
      <inkml:brushProperty name="width" value="0.05127" units="cm"/>
      <inkml:brushProperty name="height" value="0.05127" units="cm"/>
    </inkml:brush>
  </inkml:definitions>
  <inkml:trace contextRef="#ctx0" brushRef="#br0">13700 34900 429,'76'18'35,"4"-11"-5,3-14-3,3-11-4,3-4-3,3 6 1,3 7-2,4 6 1,-4 6-2,-9 6-1,-10 7-3,-8 6-2,-12 9-2,-12 13-1,-13 12-1,-12 13-1,-13 20-2,-12 28-1,-13 28 0,-12 29-1,-7 5-1,1-15 0,-1-15 0,1-16 0,-3-18-3,-2-18-5,-3-19-5,-3-18-6,-1-15-1,4-9 0,3-10 1,3-8 2,3-9 0,3-6 1,3-6 0,4-6 1,4-12 1,6-15 1,7-15 0,6-16 2,4-8 1,4 0 3,3 0 3,3 0 2,6 1 2,9 4 2,10 3 2,10 3 1,2 7 3,-3 14 2,-3 11 2,-2 14 3,2 10 0,9 9 2,10 10-1,10 10 0,-4 8-1,-16 10-3,-15 10-3,-15 9-3,-11 9-1,-2 9-1,-3 10 0,-3 10 0,-7 0-2,-9-5-4,-10-7-6,-8-5-3,-9-6-3,-6-3-2,-6-3 0,-6-2-1,-4-8 0,1-8 2,-1-10 2,1-9 2,-1-7 1,1-3 2,-1-3 3,1-2 1,-1-5 2,1-2-1,-1-3 1,1-3 0,4-2 1,9 0 2,10 0 4,10 0 1,18 0 10,28 0 14,28 0 15,29 0 14,24-4 2,22-5-12,22-7-11,23-5-13,6-6-9,-5-3-8,-7-3-7,-5-2-9,-8 0-7,-5 7-5,-7 6-6,-5 7-7,-6 4-2,-3 3 0,-3 3-1,-2 4 0,-9 2-1,-12 4-3,-13 3-2,-12 3-2,-12 1-1,-8 1 0,-10-1 1,-9 1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0"/>
    </inkml:context>
    <inkml:brush xml:id="br0">
      <inkml:brushProperty name="width" value="0.05165" units="cm"/>
      <inkml:brushProperty name="height" value="0.05165" units="cm"/>
    </inkml:brush>
  </inkml:definitions>
  <inkml:trace contextRef="#ctx0" brushRef="#br0">13650 45950 425,'135'-68'30,"-27"17"-2,-28 15-1,-28 16 0,-12 7-3,7 1-3,6-1-2,7 1-4,-1 1-3,-6 3-4,-6 3-3,-6 4-4,-13 13-3,-19 26-5,-18 24-5,-19 26-4,-10 5-3,1-11 1,-1-14-1,1-11 0,-6-6 0,-8 4 1,-10 3 0,-9 3 0,1-4 3,13-8 6,12-10 4,13-9 6,6-7 3,0-3-1,0-3 0,0-2 0,3-1 1,6 3 6,7 3 5,6 4 4,3 1 2,0 0-2,0 0-2,0 0-1,0 0-2,0 0-2,0 0-1,0 0-2,1 3-1,4 6 1,3 7-1,3 6 0,-1 4-2,-2 4-3,-3 3-2,-3 3-4,-2-1-2,0-2-5,0-3-4,0-3-3,-5-9-2,-9-11 1,-10-14 1,-8-11 1,-9-7 2,-6 0 1,-6 0 2,-6 0 2,1 0 2,9 0 5,10 0 4,10 0 5,2 3 1,-3 6 0,-3 7-1,-2 6 0,0 3 0,7 0 0,6 0 0,7 0 0,4 0 2,3 0 6,3 0 4,4 0 5,1 3 1,0 6-2,0 7-2,0 6-4,4 1-2,10-3-4,10-3-5,9-2-3,6-9-4,3-12-4,3-13-3,4-12-5,7-13 0,13-12 1,12-13 1,13-12 2,9-13 0,6-12-3,7-13-3,6-12-2,4-4-1,4 7 0,3 6 1,3 7-1,-7 10 4,-15 16 6,-15 15 5,-16 17 5,-15 10 4,-11 6 1,-14 7 0,-11 6 1,-11 6 2,-5 6 3,-7 7 4,-5 6 4,-6 7 1,-3 10 0,-3 10 1,-2 9 0,-6 7-1,-6 7-4,-6 6-2,-6 7-4,-7-1-3,-6-6-4,-6-6-3,-6-6-5,-4-6-2,1-2-1,-1-3-1,1-3-1,1-9-1,3-11-1,3-14-1,4-11 0,4-14-1,6-11 1,7-14 2,6-11 0,4-11-1,4-5-3,3-7-4,3-5-3,4-4-1,7 0 3,6 0 2,7 0 2,4 7 6,3 17 8,3 15 10,4 16 10,-3 13 3,-5 14-1,-7 11-1,-5 14-2,-4 8 0,0 7-1,0 6-2,0 7 0,4-3-4,10-8-7,10-10-7,9-9-8,7-15-2,7-18 0,6-19 1,7-18 1,4-15-2,3-9-3,3-10-4,4-8-4,-1 0 0,-3 14 5,-3 11 4,-2 14 4,-8 8 4,-8 7 5,-10 6 4,-9 7 5,-7 7 3,-3 9 1,-3 10 0,-2 10 2,-5 7 2,-2 6 2,-3 7 2,-3 6 2,-2 1 1,0-3 1,0-3 0,0-2 1,1-3-6,4 1-10,3-1-12,3 1-10,4-10-7,7-19-5,6-18-3,7-19-5,4-18 1,3-15 2,3-15 4,4-16 4,-3-13-1,-5-9-1,-7-10-4,-5-8-2,-8-6 1,-5 1 4,-7-1 6,-5 1 4,-3 1 5,4 3 4,3 3 4,3 4 6,1 8 3,1 17 5,-1 15 5,1 16 4,1 9 5,3 3 7,3 3 5,4 4 6,-1 18 5,-3 34 3,-3 35 3,-2 35 4,-3 27-4,1 22-10,-1 22-10,1 23-10,-3 25-6,-2 32-2,-3 31-3,-3 32-2,-2 27-3,0 26-6,0 24-3,0 26-5,0 29-9,0 34-13,0 35-13,0 35-13,1 8-6,4-15 3,3-15 3,3-16 3,1-55 1,1-94 2,-1-93 1,1-94 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1"/>
    </inkml:context>
    <inkml:brush xml:id="br0">
      <inkml:brushProperty name="width" value="0.04435" units="cm"/>
      <inkml:brushProperty name="height" value="0.04435" units="cm"/>
    </inkml:brush>
  </inkml:definitions>
  <inkml:trace contextRef="#ctx0" brushRef="#br0">28200 46000 496,'-24'-113'41,"4"26"-6,3 24-6,3 26-7,-1 10-5,-2-3-2,-3-3-3,-3-2-2,-7 2-2,-9 9 2,-10 10 0,-8 10 1,-8 7-1,-2 6-1,-3 7-2,-3 6-1,-1 12-1,4 19-1,3 19 1,3 19 0,3 10 1,3 4 1,3 3 1,4 3 2,5 1 0,10 1 0,10-1 0,9 1-1,6-6 1,3-8 0,3-10 0,4-9 1,7-9-3,13-5-3,12-7-3,13-5-4,9-11-2,6-11-1,7-14-1,6-11-2,1-12-1,-3-9-2,-3-10-2,-2-8-3,8-23-2,22-34-2,22-35-2,23-33-2,3-14 0,-11 10 1,-14 10 1,-11 9 0,-15 9 3,-16 9 3,-15 10 2,-15 10 4,-14 8 3,-8 10 4,-10 10 4,-9 9 4,-5 7 3,0 7 2,0 6 2,0 7 2,-2 13 7,-3 22 13,-3 22 12,-2 23 13,-1 11 1,3 4-12,3 3-11,4 3-10,-3 12-9,-5 22-5,-7 22-5,-5 23-4,-4 11-6,0 4-4,0 3-5,0 3-4,0-7-3,0-15-4,0-15-4,0-16-2,6-24-5,13-31-5,12-31-5,13-31-5,6-24 1,0-16 8,0-15 8,0-15 8,0-11 5,0-2 3,0-3 4,0-3 3,1 4 3,4 13 4,3 12 4,3 13 4,-1 9 3,-2 6 5,-3 7 4,-3 6 5,-2 3 0,0 0-2,0 0-4,0 0-2,0 3-4,0 6-6,0 7-4,0 6-6,0 3-3,0 0-3,0 0-3,0 0-2,0 0-2,0 0 2,0 0 0,0 0 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1"/>
    </inkml:context>
    <inkml:brush xml:id="br0">
      <inkml:brushProperty name="width" value="0.04373" units="cm"/>
      <inkml:brushProperty name="height" value="0.04373" units="cm"/>
    </inkml:brush>
  </inkml:definitions>
  <inkml:trace contextRef="#ctx0" brushRef="#br0">29650 45100 503,'1'-54'1,"4"-5"4,3-7 3,3-5 3,1 21 11,1 50 15,-1 50 17,1 50 17,-3 31 1,-2 13-12,-3 12-14,-3 13-12,-6 18-10,-5 26-4,-7 24-4,-5 26-5,-8 21-7,-5 19-8,-7 19-9,-5 19-10,-4-1-6,0-18-4,0-19-4,0-18-5,6-31-3,13-40-2,12-40-2,13-41-1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2"/>
    </inkml:context>
    <inkml:brush xml:id="br0">
      <inkml:brushProperty name="width" value="0.02902" units="cm"/>
      <inkml:brushProperty name="height" value="0.02902" units="cm"/>
    </inkml:brush>
  </inkml:definitions>
  <inkml:trace contextRef="#ctx0" brushRef="#br0">29900 46850 758,'23'-85'97,"-3"32"-28,-3 31-29,-2 32-29,-3 18-14,1 6 2,-1 7 0,1 6 2,-3 1-1,-2-3-2,-3-3-3,-3-2-2,1-6-1,6-6-1,7-6 0,6-6 0,4-4-1,4 1 0,3-1 0,3 1-1,1 1 1,1 3 2,-1 3 3,1 4 2,-4 4 1,-6 6 2,-6 7 0,-6 6 2,-10 7 2,-12 10 6,-13 10 6,-12 9 4,-10 7 3,-6 7-2,-6 6-3,-6 7-1,-1-4-5,7-12-8,6-13-10,7-12-8,7-18-11,9-21-14,10-22-15,10-22-12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3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32100 46050 457,'39'-19'5,"-22"13"12,-22 12 11,-21 13 11,-14 12 3,-2 13-5,-3 12-6,-3 13-6,-4 7-4,-3 4 0,-3 3-2,-2 3-1,0-1-2,7-2 0,6-3-2,7-3-1,5-7-1,7-9-2,6-10-3,7-8-2,15-12-3,25-12-6,25-13-5,25-12-6,14-16-5,3-19-6,3-18-7,4-19-7,-3-5-1,-5 9 5,-7 10 4,-5 10 4,-8 10 6,-5 13 5,-7 12 6,-5 13 5,-9 10 6,-9 10 6,-10 10 5,-8 9 6,-8 7 4,-2 7 4,-3 6 2,-3 7 4,-4 0 1,-3-2-2,-3-3-1,-2-3-3,2-6-1,9-5-2,10-7-3,10-5-1,7-11-5,6-11-6,7-14-7,6-11-6,4-15-6,4-16-6,3-15-5,3-15-6,-2-6-2,-6 7 2,-6 6 2,-6 7 3,-9 5 1,-8 7 4,-10 6 3,-9 7 2,-10 4 5,-9 3 4,-10 3 5,-8 4 5,-8 5 1,-2 10 1,-3 10-2,-3 9-1,-1 7 3,4 7 4,3 6 4,3 7 4,14-3 1,25-8-4,25-10-3,25-9-3,14-7-5,3-3-3,3-3-6,4-2-3,-3-1-3,-5 3 0,-7 3 0,-5 4 0,-6 5 2,-3 10 4,-3 10 5,-2 9 5,-6 7 1,-6 7 0,-6 6 0,-6 7-1,-6 4 3,-2 3 5,-3 3 5,-3 4 6,-4-3 2,-3-5-2,-3-7-1,-2-5-1,3-8-3,14-5-5,11-7-5,14-5-5,8-11-4,7-11-2,6-14-3,7-11-3,-1-12-4,-6-9-5,-6-10-7,-6-8-5,-7-9-2,-6-6 1,-6-6 3,-6-6 2,-7-1 2,-6 7 3,-6 6 3,-6 7 3,-6 5 3,-2 7 3,-3 6 4,-3 7 3,-2 5 3,0 7 1,0 6 2,0 7 1,9-3-2,19-8-3,19-10-5,19-9-3,9 1-2,0 13 0,0 12 1,0 13 0,1 7 3,4 4 5,3 3 5,3 3 5,-4 7 3,-8 14 2,-10 11 1,-9 14 1,-7 7 2,-3 3 2,-3 3 3,-2 4 2,-5 1-2,-2 0-3,-3 0-5,-3 0-4,-6 0-4,-5 0-4,-7 0-4,-5 0-5,-4-5-5,0-9-8,0-10-9,0-8-7,9-20-5,19-28-1,19-28 0,19-27-2,10-12 4,4 6 5,3 7 7,3 6 6,-1 6 3,-2 6 1,-3 7 1,-3 6 2,-4 4 0,-3 4-2,-3 3 0,-2 3-1,-5-1-3,-2-2-3,-3-3-5,-3-3-3,-6-6 1,-5-5 4,-7-7 5,-5-5 5,-4-3 3,0 4 2,0 3 3,0 3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3"/>
    </inkml:context>
    <inkml:brush xml:id="br0">
      <inkml:brushProperty name="width" value="0.0534" units="cm"/>
      <inkml:brushProperty name="height" value="0.0534" units="cm"/>
    </inkml:brush>
  </inkml:definitions>
  <inkml:trace contextRef="#ctx0" brushRef="#br0">35550 46100 411,'0'-58'1,"0"-16"-1,0-15 0,0-15 1,1-1 3,4 16 7,3 15 5,3 17 8,1 21 9,1 28 16,-1 28 15,1 29 15,-3 24 0,-2 22-13,-3 22-14,-3 23-13,-2 25-10,0 32-8,0 31-7,0 32-7,0 15-10,0 0-10,0 0-10,0 0-10,0-7-3,0-11 6,0-14 4,0-11 6,0-26-6,0-37-20,0-38-20,0-37-18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4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37950 45900 547,'54'-25'115,"10"0"-23,10 0-25,9 0-23,9 0-14,9 0-4,10 0-4,10 0-4,4 1-4,0 4-3,0 3-3,0 3-3,-5 3-4,-9 3-9,-10 3-7,-8 4-7,-11 2-4,-8 4-1,-10 3 1,-9 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49"/>
    </inkml:context>
    <inkml:brush xml:id="br0">
      <inkml:brushProperty name="width" value="0.02519" units="cm"/>
      <inkml:brushProperty name="height" value="0.02519" units="cm"/>
      <inkml:brushProperty name="color" value="#F2395B"/>
    </inkml:brush>
  </inkml:definitions>
  <inkml:trace contextRef="#ctx0" brushRef="#br0">83054 28750 873,'-12'8'5,"5"1"11,6 2 11,6 0 10,3 0-5,1-1-23,1-1-21,1-1-22,0 0-11,-3-2 2,-1-1 1,-2 0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24"/>
    </inkml:context>
    <inkml:brush xml:id="br0">
      <inkml:brushProperty name="width" value="0.04756" units="cm"/>
      <inkml:brushProperty name="height" value="0.04756" units="cm"/>
      <inkml:brushProperty name="color" value="#00BFF3"/>
    </inkml:brush>
  </inkml:definitions>
  <inkml:trace contextRef="#ctx0" brushRef="#br0">68005 31277 462,'71'-28'38,"-15"7"-2,-14 7-2,-15 7-1,-8 5-3,1 2-2,-1 3-2,1 4-3,-2 2-2,-3 1-2,-3 3-4,-2 2-3,-5 1-2,-2 3-1,-6 2-3,-2 1 0,-5 2-3,-4 1-3,-4 1-2,-3 1-4,-2-2-3,-1-1-6,1-4-4,-1-3-4,2-3-3,1-3 2,2-3 2,3-2 2,1-6-1,4-8-2,3-7-2,3-9-2,2-4 1,6 1 4,2 0 4,5-1 5,3 3 1,3 1 1,4 4 0,2 3 1,0 3 2,-1 3 6,-3 3 4,-1 2 5,-3 4 5,-2 4 2,-4 4 3,-3 4 3,-3 3 1,-6 5 1,-4 4 0,-5 3-1,-4 3 0,-4 3-4,-2 1-1,-2 2-4,-2 0-1,1-3-2,1-3-1,1-3 0,2-3-3,5-3-3,3-3-2,4-3-3,5-5-2,6-8-2,6-8-2,6-7-1,4-7-3,3-2-2,3-2-3,3-4-3,0-1-1,-1-1-2,-3 1 0,-1 0-2,-3-1 1,-1 1 2,-2 0 3,-2-1 2,-3 1 3,-3 0 3,-2-1 4,-4 1 3,-1 1 2,0 1 1,0 3 0,0 2 1,-1 1 1,-2 2 1,-2 3 1,-2 1 1,0 3 3,1 3 6,0 3 6,2 2 5,0 5 8,0 6 10,0 6 11,0 6 9,0 4 2,-2 5-9,0 3-8,-1 4-9,-1 3-6,0 0-3,0 2-4,0 1-5,2 0-1,1 0-2,2 0-1,2 0-1,1 0-3,0 1-1,0-1-3,0 0-3,0-3-4,0-4-10,0-5-8,0-5-8,1-6-15,3-8-18,4-8-19,2-8-19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4"/>
    </inkml:context>
    <inkml:brush xml:id="br0">
      <inkml:brushProperty name="width" value="0.04617" units="cm"/>
      <inkml:brushProperty name="height" value="0.04617" units="cm"/>
    </inkml:brush>
  </inkml:definitions>
  <inkml:trace contextRef="#ctx0" brushRef="#br0">38950 45050 476,'-49'-47'5,"4"6"9,3 7 9,3 6 10,6 23 10,9 41 12,10 40 12,10 42 12,2 19-3,-3 1-19,-3-1-18,-2 1-18,-1 5-13,3 14-5,3 11-5,4 14-6,1 2-10,0-6-13,0-6-16,0-6-13,-2-20-7,-3-30-1,-3-32 1,-2-30-1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5"/>
    </inkml:context>
    <inkml:brush xml:id="br0">
      <inkml:brushProperty name="width" value="0.04684" units="cm"/>
      <inkml:brushProperty name="height" value="0.04684" units="cm"/>
    </inkml:brush>
  </inkml:definitions>
  <inkml:trace contextRef="#ctx0" brushRef="#br0">44050 45150 469,'0'-47'0,"0"6"0,0 7 0,0 6 0,0 3 5,0 0 10,0 0 10,0 0 9,-7 0 5,-11 0-1,-14 0 0,-11 0-2,-9 4-2,-3 10-5,-3 10-5,-2 9-5,-5 7-2,-2 7-3,-3 6 0,-3 7-2,-4 5-1,-3 7 0,-3 6-1,-2 7 0,0 2 0,7 1-1,6-1 0,7 1-1,4 1 0,3 3-1,3 3 1,4 4-1,5 2 0,10 4-1,10 3 0,9 3 0,7-2-2,7-6-4,6-6-2,7-6-2,10-9-5,16-8-2,15-10-5,17-9-3,11-10-1,10-9 1,10-10 2,9-8 1,2-12-1,-2-12-3,-3-13-3,-3-12-4,-12-1 1,-18 14 5,-19 11 4,-18 14 4,-12 3-4,-3-2-14,-3-3-14,-2-3-13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5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43700 45750 611,'73'-22'81,"-3"6"-13,-3 7-13,-2 6-12,-6 3-10,-6 0-6,-6 0-6,-6 0-6,-12 10-4,-15 23-1,-15 22-1,-16 22-2,-15 10-2,-11 1-2,-14-1-3,-11 1-1,-3-6-2,10-8 2,10-10 1,9-9 1,21-21 0,35-31-4,35-31-2,34-31-2,15-15-5,-3 4-6,-3 3-5,-2 3-5,-5 3-4,-2 3-1,-3 3-2,-3 4-1,-7 1 1,-9 0 0,-10 0 2,-8 0 1,-8 1 3,-2 4 2,-3 3 4,-3 3 3,-4 3 2,-3 3 4,-3 3 4,-2 4 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6"/>
    </inkml:context>
    <inkml:brush xml:id="br0">
      <inkml:brushProperty name="width" value="0.04829" units="cm"/>
      <inkml:brushProperty name="height" value="0.04829" units="cm"/>
    </inkml:brush>
  </inkml:definitions>
  <inkml:trace contextRef="#ctx0" brushRef="#br0">45150 45100 455,'25'-32'-2,"0"-11"-5,0-14-5,0-11-4,0-1 2,0 13 10,0 12 9,0 13 9,-2 12 13,-3 13 15,-3 12 15,-2 13 15,-5 10 2,-2 10-11,-3 10-11,-3 9-11,-2 9-7,0 9-5,0 10-4,0 10-5,-4 2-4,-5-3-3,-7-3-4,-5-2-3,-6-3-6,-3 1-3,-3-1-6,-2 1-5,0-7-7,7-12-8,6-13-8,7-12-8,5-24-7,7-34-4,6-35-5,7-33-5,4-11 5,3 17 11,3 15 14,4 16 11,-3 9 10,-5 3 4,-7 3 5,-5 4 5,2-3 4,13-5 5,12-7 4,13-5 4,6-1 4,0 6-1,0 7 2,0 6 0,0 6 2,0 6 0,0 7 1,0 6 2,0 3-3,0 0-4,0 0-5,0 0-5,-2 0-5,-3 0-6,-3 0-4,-2 0-6,-5-2-2,-2-3 2,-3-3 1,-3-2 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6"/>
    </inkml:context>
    <inkml:brush xml:id="br0">
      <inkml:brushProperty name="width" value="0.0511" units="cm"/>
      <inkml:brushProperty name="height" value="0.0511" units="cm"/>
    </inkml:brush>
  </inkml:definitions>
  <inkml:trace contextRef="#ctx0" brushRef="#br0">46400 44400 430,'0'-50'0,"0"0"0,0 0 0,0 0 0,0 3 4,0 6 8,0 7 8,0 6 8,0 3 5,0 0 2,0 0 2,0 0 2,0 18 2,0 39 1,0 36 2,0 39 1,-2 19-2,-3 4-5,-3 3-5,-2 3-5,-5 15-6,-2 29-7,-3 28-7,-3 28-5,-2 26-8,0 26-5,0 24-6,0 26-6,1-4-8,4-31-7,3-31-9,3-31-8,3-34 0,3-33 8,3-35 8,4-34 8,-1-24 0,-3-12-4,-3-13-5,-2-12-5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6"/>
    </inkml:context>
    <inkml:brush xml:id="br0">
      <inkml:brushProperty name="width" value="0.04967" units="cm"/>
      <inkml:brushProperty name="height" value="0.04967" units="cm"/>
    </inkml:brush>
  </inkml:definitions>
  <inkml:trace contextRef="#ctx0" brushRef="#br0">47100 45350 442,'21'-18'62,"-5"17"-6,-7 15-8,-5 16-6,-3 13-5,4 14-2,3 11-3,3 14-2,1 3-2,1-2-1,-1-3-1,1-3-2,1-4-1,3-3-3,3-3-1,4-2-2,1-5-4,0-2-3,0-3-4,0-3-4,-10-2-5,-18 0-7,-19 0-8,-18 0-7,-14-7-2,-5-11 2,-7-14 4,-5-11 2,-6-9 1,-3-3-3,-3-3-2,-2-2-3,3-9-3,14-12-5,11-13-4,14-12-5,8-4 1,7 7 4,6 6 5,7 7 6,2 4 2,1 3 3,-1 3 0,1 4 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6"/>
    </inkml:context>
    <inkml:brush xml:id="br0">
      <inkml:brushProperty name="width" value="0.02856" units="cm"/>
      <inkml:brushProperty name="height" value="0.02856" units="cm"/>
    </inkml:brush>
  </inkml:definitions>
  <inkml:trace contextRef="#ctx0" brushRef="#br0">47050 45400 770,'139'-44'65,"-22"13"-10,-22 12-9,-21 13-9,-12 7-14,1 4-19,-1 3-20,1 3-19,-6-1-6,-8-2 8,-10-3 7,-9-3 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7"/>
    </inkml:context>
    <inkml:brush xml:id="br0">
      <inkml:brushProperty name="width" value="0.05442" units="cm"/>
      <inkml:brushProperty name="height" value="0.05442" units="cm"/>
    </inkml:brush>
  </inkml:definitions>
  <inkml:trace contextRef="#ctx0" brushRef="#br0">48550 45050 404,'-47'6'75,"6"13"-11,7 12-10,6 13-10,4 10-7,4 10-4,3 10-3,3 9-3,1 4-3,1 1-2,-1-1-3,1 1-1,1-4-3,3-6 0,3-6-1,4-6-2,10-10-4,19-12-9,19-13-10,19-12-9,7-19-5,-3-25-2,-3-25-1,-2-25-1,-6-13-1,-6 1 0,-6-1 1,-6 1-1,-7 1 2,-6 3 5,-6 3 3,-6 4 5,-9 5 4,-8 10 4,-10 10 5,-9 9 4,-5 7 3,0 7 3,0 6 1,0 7 3,7-1 3,17-6 8,15-6 7,16-6 7,9-1-1,3 7-7,3 6-7,4 7-9,4 4-3,6 3-2,7 3-2,6 4-1,-4 7 0,-11 13 2,-14 12 1,-11 13 2,-9 12 3,-3 13 3,-3 12 4,-2 13 4,-8 6-1,-8 0-4,-10 0-4,-9 0-5,-5-7-4,0-11-2,0-14-4,0-11-2,9-18-8,19-22-13,19-22-13,19-21-13,9-10-3,0 3 7,0 3 8,0 4 7,1 2 4,4 4 1,3 3 2,3 3 1,-4-1-2,-8-2-3,-10-3-5,-9-3-3,-7-2-1,-3 0 4,-3 0 3,-2 0 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7"/>
    </inkml:context>
    <inkml:brush xml:id="br0">
      <inkml:brushProperty name="width" value="0.0562" units="cm"/>
      <inkml:brushProperty name="height" value="0.0562" units="cm"/>
    </inkml:brush>
  </inkml:definitions>
  <inkml:trace contextRef="#ctx0" brushRef="#br0">50300 44600 391,'0'-94'2,"0"13"5,0 12 4,0 13 4,0 15 10,0 19 14,0 19 14,0 19 15,1 19 2,4 23-8,3 22-9,3 22-8,-1 15-7,-2 9-4,-3 10-4,-3 10-4,-1 8-7,4 10-8,3 10-11,3 9-8,-1 10-3,-2 14 1,-3 11 3,-3 14 3,-2-17 1,0-43 0,0-44 2,0-43 0,0-23-15,0 1-34,0-1-32,0 1-32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8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52600 45000 549,'-38'-25'6,"26"0"14,24 0 12,26 0 13,16 1 4,10 4-3,10 3-5,9 3-3,12-2-4,16-6-2,15-6-4,17-6-2,8-1-4,4 7-6,3 6-6,3 7-5,-5 2-4,-12 1-5,-13-1-3,-12 1-5,-13 2-6,-12 7-10,-13 6-10,-12 7-11,-12 2-3,-8 1 2,-10-1 2,-9 1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24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70216 31272 590,'8'-19'83,"3"7"-6,2 8-6,2 8-7,-1 5-10,-1 1-18,-2 3-15,-2 2-17,-3 1-13,-3 1-9,-2 1-9,-4 1-8,-3 1-8,-5 1-7,-5 1-6,-5 1-7,-1-2 1,5-5 12,3-5 10,4-4 11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8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54900 43750 533,'-38'-43'90,"26"17"-14,24 15-14,26 16-14,13 9-11,4 3-5,3 3-5,3 4-7,3 2-3,3 4 0,3 3-2,4 3 0,-1 1-5,-3 1-9,-3-1-10,-2 1-10,-5 1-2,-2 3 3,-3 3 2,-3 4 4,-6-1-4,-5-3-12,-7-3-12,-5-2-11,-8-5-5,-5-2 1,-7-3 3,-5-3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8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53300 45600 576,'-119'21'3,"13"-5"4,12-7 5,13-5 5,32-9 8,54-9 11,53-10 10,53-8 10,28-4 1,3 3-10,3 3-10,4 4-10,2 2-7,4 4-5,3 3-4,3 3-4,-2 3-6,-6 3-8,-6 3-6,-6 4-8,-12 1-6,-15 0-5,-15 0-7,-16 0-5,-15 1-1,-11 4 5,-14 3 4,-11 3 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58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53100 45800 561,'-71'0'3,"10"0"4,10 0 6,9 0 4,21-2 8,35-3 11,35-3 12,34-2 10,18-1 0,4 3-12,3 3-12,3 4-11,3 5-6,3 10-1,3 10 0,4 9-2,-4 4-7,-9 1-13,-10-1-16,-8 1-13,-12-4-13,-12-6-10,-13-6-12,-12-6-9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1"/>
    </inkml:context>
    <inkml:brush xml:id="br0">
      <inkml:brushProperty name="width" value="0.04734" units="cm"/>
      <inkml:brushProperty name="height" value="0.04734" units="cm"/>
    </inkml:brush>
  </inkml:definitions>
  <inkml:trace contextRef="#ctx0" brushRef="#br0">59500 43550 464,'18'-47'5,"-11"6"9,-14 7 9,-11 6 10,-9 6 1,-3 6-5,-3 7-7,-2 6-5,-6 6-3,-6 6 0,-6 7-1,-6 6-1,-6 4 0,-2 4-2,-3 3-1,-3 3-1,-1 6-1,4 9 3,3 10 0,3 10 2,7-1 2,14-9 0,11-10 0,14-8 1,7-4-1,3 3-3,3 3-2,4 4-4,1 1-2,0 0-2,0 0-4,0 0-2,3-2-1,6-3-1,7-3 0,6-2-1,10-3 1,17 1 3,15-1 2,16 1 2,7-4 1,1-6-2,-1-6-1,1-6-2,1-9-2,3-8-3,3-10-3,4-9-3,-3-7-3,-5-3-1,-7-3-2,-5-2-1,-8-9-1,-5-12 2,-7-13 1,-5-12 1,-8-12 2,-5-8 0,-7-10 2,-5-9 1,-6-2 3,-3 6 6,-3 7 5,-2 6 5,-1 7 4,3 10 3,3 10 2,4 9 2,2 10 5,4 14 6,3 11 7,3 14 6,-2 11 1,-6 14-6,-6 11-4,-6 14-5,-4 10-3,1 9-3,-1 10-3,1 10-1,-6 10-2,-8 13-1,-10 12-1,-9 13 0,-9 6-2,-5 0-2,-7 0-2,-5 0-3,-3-4-1,4-5-4,3-7-2,3-5-2,4-9-4,7-9-4,6-10-4,7-8-4,7-25-8,9-36-11,10-39-10,10-36-11,2-20 2,-3 1 13,-3-1 13,-2 1 14,0-3 8,7-2 4,6-3 3,7-3 4,4 2 5,3 10 7,3 10 5,4 9 7,4 7 4,6 7-1,7 6 0,6 7 1,-1 5-4,-5 7-4,-7 6-6,-5 7-5,-6 5-9,-3 7-15,-3 6-12,-2 7-15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1"/>
    </inkml:context>
    <inkml:brush xml:id="br0">
      <inkml:brushProperty name="width" value="0.05269" units="cm"/>
      <inkml:brushProperty name="height" value="0.05269" units="cm"/>
    </inkml:brush>
  </inkml:definitions>
  <inkml:trace contextRef="#ctx0" brushRef="#br0">61400 42700 417,'0'-94'2,"0"13"3,0 12 3,0 13 4,0 9 4,0 6 5,0 7 4,0 6 6,1 9 4,4 13 6,3 12 7,3 13 5,-1 15 0,-2 19-8,-3 19-7,-3 19-8,-4 18-4,-3 19-3,-3 19-2,-2 19-3,-8 26-4,-8 34-4,-10 35-4,-9 35-4,-9 22-6,-5 14-6,-7 11-6,-5 14-5,0 3-6,10-2-5,10-3-4,9-3-4,9-27-5,9-50-3,10-50-5,10-50-3,2-40 0,-3-27 6,-3-28 6,-2-28 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2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61900 43450 658,'31'-47'6,"13"6"13,12 7 13,13 6 12,-2 9 3,-16 13-8,-15 12-8,-15 13-7,-12 7-7,-6 4-7,-6 3-6,-6 3-7,-9 6-2,-8 9 2,-10 10 2,-9 10 1,-4 0 1,4-5 2,3-7 0,3-5 2,7-6-2,14-3-4,11-3-4,14-2-4,10-1-1,9 3 1,10 3 0,10 4 1,4-3 2,0-5 2,0-7 1,0-5 2,-5-3 3,-9 4 4,-10 3 4,-8 3 3,-12 4 2,-12 7 0,-13 6-1,-12 7 1,-10 2-2,-6 1-3,-6-1-2,-6 1-2,-4-1-3,1 1-3,-1-1-2,1 1-4,2-4-1,7-6-1,6-6-1,7-6-1,7-12-10,9-15-19,10-15-20,10-16-19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3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63750 43450 406,'21'-25'2,"-5"0"6,-7 0 5,-5 0 5,-8 4 4,-5 10 6,-7 10 4,-5 9 5,-9 12 0,-9 16-5,-10 15-4,-8 17-5,-8 10-4,-2 6 0,-3 7-2,-3 6-2,-1 1-1,4-3-2,3-3-1,3-2-2,7-6-1,14-6-1,11-6-1,14-6 0,8-7-2,7-6-5,6-6-3,7-6-5,11-10-3,20-12-3,18-13-2,20-12-3,13-13-1,9-12 2,10-13 0,10-12 2,0-9-1,-5-2-3,-7-3-3,-5-3-2,-9 1 0,-9 6 5,-10 7 5,-8 6 5,-15 12 9,-19 19 15,-18 19 15,-19 19 13,-12 13 5,-2 10-6,-3 10-6,-3 9-6,-2 2-4,0-2-3,0-3-4,0-3-2,3-4-2,6-3-3,7-3-1,6-2-1,9-6-3,13-6-1,12-6-2,13-6-3,9-9-4,6-8-10,7-10-9,6-9-8,1-10-4,-3-9 5,-3-10 5,-2-8 3,-8-4 4,-8 3 3,-10 3 3,-9 4 4,-7 1 2,-3 0 3,-3 0 3,-2 0 3,-8 1 3,-8 4 3,-10 3 2,-9 3 2,-12 4 2,-11 7 1,-14 6-1,-11 7 1,-6 5 0,4 7-3,3 6-2,3 7-2,3 4-1,3 3 0,3 3-2,4 4 0,7 2-4,13 4-7,12 3-5,13 3-7,12-4-3,13-8-1,12-10 0,13-9-1,13-12-1,17-11-1,15-14-1,16-11 0,1-4 0,-12 6 2,-13 7 2,-12 6 2,-7 3 3,1 0 3,-1 0 4,1 0 3,-6 1 5,-8 4 3,-10 3 5,-9 3 4,-5 3 3,0 3 2,0 3 2,0 4 3,0 1 4,0 0 7,0 0 7,0 0 9,-5 10 2,-9 23 0,-10 22-1,-8 22-1,-6 7-4,1-6-8,-1-6-8,1-6-7,-1-2-6,1 3-3,-1 3-3,1 4-2,1-3-3,3-5 0,3-7 0,4-5-1,4-6-1,6-3-3,7-3-1,6-2-2,6-8-3,6-8-4,7-10-5,6-9-3,4-7-2,4-3 0,3-3 1,3-2 1,-1-6 1,-2-6 1,-3-6 2,-3-6 1,-2-4 2,0 1 2,0-1 1,0 1 1,-2-3 2,-3-2 2,-3-3 1,-2-3 2,-5-4 2,-2-3 1,-3-3 3,-3-2 1,-6-3 0,-5 1 1,-7-1 0,-5 1 1,-8 1-2,-5 3 0,-7 3-1,-5 4-1,-6 4 0,-3 6-1,-3 7 0,-2 6 0,-8 4 0,-8 4 0,-10 3-1,-9 3 1,-4 6-5,4 9-7,3 10-7,3 10-8,3 7-5,3 6-5,3 7-4,4 6-5,5-1-1,10-5 3,10-7 2,9-5 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3"/>
    </inkml:context>
    <inkml:brush xml:id="br0">
      <inkml:brushProperty name="width" value="0.05379" units="cm"/>
      <inkml:brushProperty name="height" value="0.05379" units="cm"/>
    </inkml:brush>
  </inkml:definitions>
  <inkml:trace contextRef="#ctx0" brushRef="#br0">68650 42800 408,'-74'-65'63,"4"23"-6,3 22-7,3 22-6,-1 16-4,-2 14-2,-3 11-4,-3 14-2,-4 8-2,-3 7-2,-3 6-3,-2 7-1,2 4-3,9 3-1,10 3-3,10 4-2,8 1-2,10 0-3,10 0-3,9 0-3,9 0 0,9 0 0,10 0 1,10 0 1,11-7-5,17-11-13,15-14-10,16-11-12,5-14-9,-2-11-3,-3-14-6,-3-11-4,-7-9 0,-9-3 3,-10-3 3,-8-2 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4"/>
    </inkml:context>
    <inkml:brush xml:id="br0">
      <inkml:brushProperty name="width" value="0.0566" units="cm"/>
      <inkml:brushProperty name="height" value="0.0566" units="cm"/>
    </inkml:brush>
  </inkml:definitions>
  <inkml:trace contextRef="#ctx0" brushRef="#br0">68450 43800 388,'48'-69'30,"-3"13"-2,-3 12-2,-2 13-1,-1 9-1,3 6-1,3 7-1,4 6 0,-1 4-1,-3 4-3,-3 3-3,-2 3-3,-8 6-1,-8 9-2,-10 10-1,-9 10-2,-13 10 0,-16 13 1,-15 12 0,-15 13 1,-11 2 0,-2-5-1,-3-7 0,-3-5 0,4-8-1,13-5 0,12-7-1,13-5-2,23-14-2,34-18-5,35-19-6,35-18-6,14-17-3,-2-11-2,-3-14-2,-3-11-3,-7-7 0,-9 0 0,-10 0 0,-8 0 1,-9-2 1,-6-3 3,-6-3 1,-6-2 2,-4-3 2,1 1 2,-1-1 2,1 1 1,-3 1 2,-2 3 4,-3 3 1,-3 4 4,-4 5 1,-3 10 2,-3 10-1,-2 9 2,-3 6 4,1 3 8,-1 3 8,1 4 8,-1 8 10,1 17 10,-1 15 12,1 16 10,-4 10-2,-6 7-13,-6 6-13,-6 7-14,-6 5-8,-2 7-4,-3 6-4,-3 7-4,-6 5-6,-5 7-6,-7 6-6,-5 7-7,-4-1-4,0-6-1,0-6-3,0-6-2,4-10-3,10-12-3,10-13-6,9-12-3,10-21-3,14-28-3,11-28-1,14-27-3,7-19 5,3-5 9,3-7 10,4-5 10,-1 2 5,-3 13-1,-3 12 1,-2 13-1,-1 6 5,3 0 9,3 0 9,4 0 9,1 4 5,0 10 1,0 10 0,0 9 1,-2 4-3,-3 1-7,-3-1-6,-2 1-7,-1 1-10,3 3-11,3 3-12,4 4-12,-6-4-5,-11-9 2,-14-10 3,-11-8 1,-6-9 5,4-6 7,3-6 8,3-6 7,1-4 4,1 1 2,-1-1 2,1 1 0,-1-3 2,1-2 0,-1-3 0,1-3 1,-3 1 3,-2 6 9,-3 7 7,-3 6 7,-2 17 12,0 28 14,0 28 14,0 29 14,-4 21 0,-5 16-14,-7 15-15,-5 17-14,-8 21-9,-5 28-3,-7 28-3,-5 29-3,-4 24-5,0 22-8,0 22-7,0 23-8,-2 6-9,-3-5-10,-3-7-11,-2-5-11,3-17-6,14-24-1,11-26-1,14-24-1,5-35 3,1-44 8,-1-43 7,1-44 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5"/>
    </inkml:context>
    <inkml:brush xml:id="br0">
      <inkml:brushProperty name="width" value="0.05007" units="cm"/>
      <inkml:brushProperty name="height" value="0.05007" units="cm"/>
    </inkml:brush>
  </inkml:definitions>
  <inkml:trace contextRef="#ctx0" brushRef="#br0">71300 43500 439,'3'-68'6,"6"17"12,7 15 11,6 16 13,3 10 3,0 7-2,0 6-4,0 7-4,-2 8-2,-3 14-2,-3 11-3,-2 14-2,-3 8-2,1 7-2,-1 6-1,1 7-3,-1-1-2,1-6-2,-1-6-2,1-6-3,-3-4 0,-2 1 0,-3-1 1,-3 1 0,-4-3-2,-3-2-5,-3-3-5,-2-3-5,-6-4-4,-6-3-4,-6-3-3,-6-2-2,-9-6-4,-8-6-2,-10-6-2,-9-6-3,-5-4-2,0 1-2,0-1-3,0 1-2,4-4 1,10-6 5,10-6 4,9-6 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24"/>
    </inkml:context>
    <inkml:brush xml:id="br0">
      <inkml:brushProperty name="width" value="0.04924" units="cm"/>
      <inkml:brushProperty name="height" value="0.04924" units="cm"/>
      <inkml:brushProperty name="color" value="#00BFF3"/>
    </inkml:brush>
  </inkml:definitions>
  <inkml:trace contextRef="#ctx0" brushRef="#br0">69661 31853 446,'16'-7'74,"-1"2"-16,1 2-17,0 3-16,-1 0-11,-1 1-4,-1 2-3,-1 0-5,-1 3-3,-2 4 0,-2 3 0,-2 5-1,-3 3-2,-2 3 0,-4 3-1,-2 3-2,-3 1 0,-2 1-2,-2-1-1,-1 0-1,-1-1-1,0-1 2,2-3 0,1-1 2,0-4 2,1-5 6,-1-5 6,0-5 5,4-5 9,6-8 13,7-6 14,8-7 12,5-5-1,7-4-17,5-5-17,7-3-16,1-1-9,0 2-5,-2 2-2,0 1-4,2 1-5,7 0-5,4-2-7,7-1-6,-1 3 0,-10 6 6,-8 5 5,-9 6 5,-7 5 6,-3 1 5,-4 2 5,-4 2 6,-4 3 8,-3 4 12,-2 4 12,-4 4 11,-1 2 3,-2 1-4,0 1-4,-1 2-5,-1 0-6,0 1-5,0 1-6,1 1-6,-1 1-6,0 1-6,0 1-5,0 1-8,-1-1-4,-1-1-3,-3-3-4,-2-1-5,0-2-4,1-3-9,1-1-8,0-2-7,2-2 0,1-2 10,0-2 8,2-2 10,0-2 2,1-2-1,-1-2-2,0-2-3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5"/>
    </inkml:context>
    <inkml:brush xml:id="br0">
      <inkml:brushProperty name="width" value="0.03406" units="cm"/>
      <inkml:brushProperty name="height" value="0.03406" units="cm"/>
    </inkml:brush>
  </inkml:definitions>
  <inkml:trace contextRef="#ctx0" brushRef="#br0">71150 43650 646,'26'-25'0,"4"0"0,3 0 0,3 0 0,4 0 4,7 0 10,6 0 10,7 0 8,4 3 6,3 6 2,3 7 0,4 6 2,-1 3-3,-3 0-7,-3 0-5,-2 0-7,-6 1-19,-6 4-31,-6 3-31,-6 3-32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5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73100 43000 532,'-41'-2'6,"19"-3"12,19-3 11,19-2 13,23-3 5,28 1 1,28-1 1,29 1-1,19-1-2,14 1-7,11-1-6,14 1-7,-1-1-6,-12 1-8,-13-1-7,-12 1-8,-15 2-8,-15 7-9,-15 6-7,-16 7-10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6"/>
    </inkml:context>
    <inkml:brush xml:id="br0">
      <inkml:brushProperty name="width" value="0.0456" units="cm"/>
      <inkml:brushProperty name="height" value="0.0456" units="cm"/>
    </inkml:brush>
  </inkml:definitions>
  <inkml:trace contextRef="#ctx0" brushRef="#br0">74100 42100 482,'-68'-71'5,"17"10"9,15 10 10,16 9 10,9 15 8,3 22 9,3 22 7,4 23 9,2 17-2,4 17-12,3 15-12,3 16-11,-4 12-11,-8 9-7,-10 10-9,-9 10-9,-9 13-5,-5 19-2,-7 19-4,-5 19-2,-1-2-6,6-22-8,7-22-9,6-21-8,4-23-6,4-21-1,3-22-2,3-22-2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6"/>
    </inkml:context>
    <inkml:brush xml:id="br0">
      <inkml:brushProperty name="width" value="0.04814" units="cm"/>
      <inkml:brushProperty name="height" value="0.04814" units="cm"/>
    </inkml:brush>
  </inkml:definitions>
  <inkml:trace contextRef="#ctx0" brushRef="#br0">76400 42150 457,'3'-47'9,"6"6"18,7 7 19,6 6 17,1 17 7,-3 28-6,-3 28-6,-2 29-7,-6 13-6,-6 1-9,-6-1-8,-6 1-8,-10 2-7,-12 7-4,-13 6-6,-12 7-4,-5 2-5,3 1-6,3-1-7,4 1-5,2-6-3,4-8 2,3-10 1,3-9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6"/>
    </inkml:context>
    <inkml:brush xml:id="br0">
      <inkml:brushProperty name="width" value="0.03473" units="cm"/>
      <inkml:brushProperty name="height" value="0.03473" units="cm"/>
    </inkml:brush>
  </inkml:definitions>
  <inkml:trace contextRef="#ctx0" brushRef="#br0">76150 43100 633,'26'-27'4,"4"-3"7,3-3 8,3-2 8,1-1 4,1 3 1,-1 3 1,1 4 2,2 1-2,7 0-4,6 0-3,7 0-5,4 3-2,3 6-3,3 7-3,4 6-2,-4 3-5,-9 0-6,-10 0-8,-8 0-7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7"/>
    </inkml:context>
    <inkml:brush xml:id="br0">
      <inkml:brushProperty name="width" value="0.06646" units="cm"/>
      <inkml:brushProperty name="height" value="0.06646" units="cm"/>
    </inkml:brush>
  </inkml:definitions>
  <inkml:trace contextRef="#ctx0" brushRef="#br0">77700 41550 331,'0'-50'0,"0"0"2,0 0 0,0 0 2,0 1 3,0 4 4,0 3 5,0 3 5,1 12 10,4 22 17,3 22 15,3 23 18,-1 13 0,-2 6-15,-3 7-15,-3 6-14,-6 10-9,-5 17-3,-7 15-3,-5 16-2,-3 1-4,4-12-2,3-13-4,3-12-4,-2-2-1,-6 9-4,-6 10-1,-6 10-2,-4 7-3,1 6-4,-1 7-4,1 6-3,-3 4-3,-2 4 0,-3 3-1,-3 3 0,1-8-1,6-19-3,7-18-3,6-19-2,13-27-5,23-34-6,22-35-7,22-33-6,12-31 0,3-24 9,3-26 8,4-24 9,1-10 7,0 6 3,0 7 6,0 6 4,-2 9 3,-3 13 0,-3 12-1,-2 13 1,-6 12 3,-6 13 6,-6 12 7,-6 13 5,-10 16 10,-12 23 10,-13 22 11,-12 22 11,-7 8-1,1-2-13,-1-3-13,1-3-12,8-6-12,20-5-9,18-7-10,20-5-8,14-17-6,14-24-1,11-26-3,14-24-1,2-12 1,-6 4 4,-6 3 3,-6 3 5,-10 4 3,-12 7 5,-13 6 5,-12 7 3,-12 11 13,-8 20 20,-10 18 21,-9 20 19,-7 13 5,-3 9-14,-3 10-14,-2 10-13,-1 7-9,3 6-5,3 7-6,4 6-5,1 1-4,0-3-3,0-3-3,0-2-3,3-5-2,6-2 0,7-3-1,6-3 0,12-17-5,19-27-9,19-28-8,19-28-9,5-24-2,-5-19 6,-7-18 5,-5-19 6,-8-12 4,-5-2 4,-7-3 4,-5-3 3,-9 2 1,-9 10 2,-10 10 0,-8 9 0,-11 7 2,-8 7 4,-10 6 2,-9 7 3,-10 8 1,-9 14-4,-10 11-4,-8 14-3,-14 10-5,-15 9-4,-15 10-5,-16 10-5,-2 7-2,13 6 5,12 7 2,13 6 4,10-1-5,10-5-12,10-7-12,9-5-13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9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84600 43000 559,'-47'7'118,"6"17"-23,7 15-23,6 16-24,1 7-15,-3 1-5,-3-1-8,-2 1-6,0-1-5,7 1-6,6-1-4,7 1-6,7-3-1,9-2 0,10-3 0,10-3 1,11-9-8,17-11-16,15-14-18,16-11-15,1-11-3,-12-5 13,-13-7 14,-12-5 12,-7-4 6,1 0-2,-1 0-2,1 0-2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9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85750 43000 458,'21'-25'0,"-5"0"2,-7 0 0,-5 0 1,-8 1 3,-5 4 4,-7 3 5,-5 3 6,-8 3 2,-5 3 1,-7 3 2,-5 4 2,-6 7-2,-3 13-2,-3 12-2,-2 13-3,3 4-2,14-3-2,11-3 0,14-2-3,8-3-1,7 1-3,6-1-2,7 1-2,5-6-4,7-8-3,6-10-5,7-9-3,4-5-5,3 0-4,3 0-4,4 0-5,-3-2 0,-5-3 3,-7-3 4,-5-2 3,-11 3 10,-11 14 16,-14 11 18,-11 14 16,-4 8 7,6 7-4,7 6-2,6 7-3,4 7-3,4 9-5,3 10-5,3 10-4,1 4-4,1 0-3,-1 0-4,1 0-4,-4 0-3,-6 0-2,-6 0-1,-6 0-4,-9-2-1,-8-3-4,-10-3-3,-9-2-3,-7-8-2,-3-8-2,-3-10-1,-2-9-2,-3-9 0,1-5-2,-1-7 0,1-5-1,2-9 0,7-9 3,6-10 1,7-8 2,5-12 3,7-12 1,6-13 3,7-12 2,8-13 1,14-12 1,11-13 1,14-12 0,14-9-1,20-2-1,18-3-2,20-3-2,8 2-2,1 10-3,-1 10-3,1 9-3,-12 12-1,-21 16-1,-22 15 0,-22 17-1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09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87350 42500 559,'95'1'16,"-9"4"8,-10 3 8,-8 3 9,-9 7 1,-6 14-4,-6 11-4,-6 14-3,-7 5-3,-6 1-1,-6-1-1,-6 1-1,-10 5-2,-12 14-4,-13 11-3,-12 14-4,-18 11-6,-21 14-5,-22 11-8,-22 14-7,-13-1-1,-3-12 2,-3-13 2,-2-12 3,8-16-11,22-19-22,22-18-24,23-19-22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81750 25850 999,'-157'-179'-6,"39"45"-12,36 43-12,39 45-12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24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70831 31755 560,'1'-13'72,"2"6"-7,2 6-7,2 6-7,0 4-7,-1 3-5,0 4-5,-2 2-6,0 2-6,0 1-7,0 1-6,0 1-6,-1 0-8,-2 1-5,-2-1-7,-2 1-6,-3-1-6,-2-1-8,-3-1-6,-3-1-6,-1-2-4,2-3 0,3-3 1,1-2 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19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30150 39600 411,'-41'1'13,"19"4"25,19 3 27,19 3 25,16-1 4,17-2-15,15-3-17,16-3-16,7-4-11,1-3-8,-1-3-7,1-2-8,-1-1-6,1 3-5,-1 3-5,1 4-5,-4-1-3,-6-3-3,-6-3-1,-6-2-2,-4-1-2,1 3-2,-1 3-3,1 4-2,-7 5-9,-12 10-17,-13 10-15,-12 9-17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19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32750 39550 516,'-21'-29'-19,"10"-5"13,10-7 13,9-5 12,7-6 7,7-3 1,6-3 2,7-2 0,4-8 0,3-8-4,3-10-4,4-9-3,-1-2-3,-3 6-3,-3 7-2,-2 6-2,-5 9-1,-2 13 1,-3 12 1,-3 13 1,-2 6 0,0 0-1,0 0 0,0 0 0,1 6 0,4 13 4,3 12 1,3 13 4,1 10 0,1 10-2,-1 10-1,1 9-1,-1 7-3,1 7-1,-1 6-2,1 7-2,-4-1-2,-6-6 0,-6-6-2,-6-6-2,-1 2 0,7 14-3,6 11-1,7 14-3,-3 2-3,-8-6-4,-10-6-4,-9-6-5,-5-6-3,0-2-3,0-3-2,0-3-2,0-7-1,0-9 0,0-10 0,0-8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19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34650 37550 523,'0'-47'4,"0"6"8,0 7 7,0 6 9,-2 10 7,-3 17 7,-3 15 7,-2 16 6,-8 15 0,-8 16-8,-10 15-8,-9 17-8,-13 16-8,-16 19-5,-15 19-6,-15 19-6,-12 15-5,-6 13-1,-6 12-4,-6 13-1,-2 4-8,3-3-12,3-3-11,4-2-12,10-19-6,19-30-1,19-32-1,19-30-1,13-22 4,10-8 7,10-10 7,9-9 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0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41850 38550 451,'-91'0'4,"19"0"9,19 0 9,19 0 9,18 3 7,19 6 6,19 7 7,19 6 6,10-1-2,4-5-9,3-7-9,3-5-10,6-6-5,9-3-2,10-3-2,10-2-2,2-3-4,-3 1-2,-3-1-4,-2 1-3,-5 1-1,-2 3 1,-3 3 2,-3 4 2,-4-1-8,-3-3-14,-3-3-15,-2-2-14,-6 0-11,-6 7-4,-6 6-5,-6 7-5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2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43700 37650 491,'-21'-25'3,"10"0"7,10 0 7,9 0 6,9 0 7,9 0 6,10 0 7,10 0 7,4 3-1,0 6-5,0 7-8,0 6-5,-2 4-6,-3 4-3,-3 3-5,-2 3-4,-6 6-2,-6 9 1,-6 10 0,-6 10 0,-7 8-3,-6 10-5,-6 10-7,-6 9-6,-10 9-3,-12 9 3,-13 10 0,-12 10 3,-7 2-3,1-3-5,-1-3-7,1-2-6,-3-6-1,-2-6 2,-3-6 3,-3-6 2,-1-9 4,4-8 3,3-10 5,3-9 3,4-10 4,7-9 3,6-10 4,7-8 3,8-11 4,14-8 7,11-10 7,14-9 5,16-9 2,22-5-4,22-7-4,23-5-4,13-3-3,6 4-4,7 3-4,6 3-3,3 4-5,0 7-7,0 6-6,0 7-5,-5 2-3,-9 1 3,-10-1 2,-8 1 4,-8-1-8,-2 1-17,-3-1-17,-3 1-17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45350 37850 453,'-22'-49'3,"6"4"7,7 3 7,6 3 7,7-2 3,10-6 0,10-6-2,9-6 0,7-6 0,7-2-1,6-3 0,7-3 0,0 4 0,-2 13-1,-3 12-2,-3 13 0,-2 7-1,0 4-1,0 3-1,0 3-1,-4 7-1,-5 14-1,-7 11-1,-5 14-1,-3 8-1,4 7 0,3 6-1,3 7 0,-1 5-1,-2 7-3,-3 6-2,-3 7-2,-6 4-4,-5 3-3,-7 3-2,-5 4-4,-4 2-1,0 4-1,0 3 0,0 3 0,0-2-4,0-6-7,0-6-9,0-6-6,0-9-5,0-8 0,0-10-1,0-9 0,1-15-1,4-18 1,3-19 1,3-18-1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2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46800 36900 458,'0'-52'6,"0"-3"13,0-3 13,0-2 13,-8 16 8,-16 38 2,-15 37 3,-15 38 2,-11 23-4,-2 9-11,-3 10-12,-3 10-11,-7 10-6,-9 13-3,-10 12 0,-8 13-2,-6 13-6,1 17-12,-1 15-12,1 16-11,2-2-9,7-19-6,6-18-8,7-19-6,10-24-3,16-28 2,15-28 2,17-27 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3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57400 37450 533,'-102'-7'7,"47"-11"16,47-14 15,48-11 15,22-1 3,1 13-7,-1 12-9,1 13-8,12 4-5,25-3-2,25-3-3,25-2-2,12-1-2,1 3-1,-1 3-1,1 4-1,-9 1-6,-15 0-13,-15 0-11,-16 0-13,-16 0-3,-16 0 3,-15 0 6,-15 0 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3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58800 36400 532,'-32'-27'1,"-11"-3"1,-14-3 1,-11-2 2,-1 2 6,13 9 13,12 10 12,13 10 13,9 8 2,6 10-6,7 10-5,6 9-7,4 10-3,4 14-2,3 11 0,3 14-2,-1 7-3,-2 3-7,-3 3-6,-3 4-7,-1-1-3,4-3 1,3-3 0,3-2 0,1 3-9,1 14-19,-1 11-20,1 14-20,-1-7-4,1-25 11,-1-25 12,1-25 11,1-15 6,3-2-1,3-3-1,4-3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4"/>
    </inkml:context>
    <inkml:brush xml:id="br0">
      <inkml:brushProperty name="width" value="0.05554" units="cm"/>
      <inkml:brushProperty name="height" value="0.05554" units="cm"/>
      <inkml:brushProperty name="color" value="#F2395B"/>
    </inkml:brush>
  </inkml:definitions>
  <inkml:trace contextRef="#ctx0" brushRef="#br0">59650 37650 396,'3'-72'3,"6"6"9,7 7 7,6 6 9,3 4 2,0 4-1,0 3-1,0 3-2,4-5-1,10-12-1,10-13-1,9-12-2,4-9-1,1-2-1,-1-3-3,1-3-1,-4 1-1,-6 6-1,-6 7-2,-6 6 0,-6 7 0,-2 10 0,-3 10 0,-3 9 0,1 15 1,6 22 3,7 22 3,6 23 2,1 13 1,-3 6-3,-3 7-2,-2 6-2,-3 4-3,1 4-1,-1 3-3,1 3-1,-3 1-3,-2 1-2,-3-1-1,-3 1-4,-6-1-2,-5 1-2,-7-1-4,-5 1-2,-4-4-4,0-6-3,0-6-3,0-6-4,3-20-11,6-30-17,7-32-19,6-30-17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25"/>
    </inkml:context>
    <inkml:brush xml:id="br0">
      <inkml:brushProperty name="width" value="0.04623" units="cm"/>
      <inkml:brushProperty name="height" value="0.04623" units="cm"/>
      <inkml:brushProperty name="color" value="#00BFF3"/>
    </inkml:brush>
  </inkml:definitions>
  <inkml:trace contextRef="#ctx0" brushRef="#br0">70350 32200 475,'0'17'138,"2"1"-31,0 3-30,2 1-30,0 4-17,0 5-4,-1 5-4,2 4-3,-1 3-3,3-2-3,2 0-1,2-1-3,2-2-3,5-2-3,4-2-5,3-1-3,8-5-2,13-7 1,10-7 1,13-7 0,11-6-5,12-8-12,12-6-10,12-7-12,-3-2-9,-17 1-8,-16 3-8,-16 1-8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4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61600 35950 435,'21'-179'46,"-5"45"0,-7 43-1,-5 45 0,-11 39 3,-11 39 6,-14 36 6,-11 39 7,-18 28-6,-22 23-16,-22 22-16,-21 22-16,-9 5-9,7-8-2,6-10-3,7-9-2,4-4-5,3 4-10,3 3-10,4 3-9,10-11-6,19-25 1,19-25-2,19-25 1,9-18-4,0-8-4,0-10-5,0-9-4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5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67800 37250 471,'-46'-2'4,"10"-3"5,10-3 7,9-2 7,13-1 7,20 3 10,18 3 9,20 4 9,11 1 1,7 0-8,6 0-7,7 0-9,5 0-5,7 0-5,6 0-3,7 0-5,4 0-6,3 0-5,3 0-8,4 0-6,-6-2-7,-11-3-4,-14-3-6,-11-2-5,-12 0-8,-9 7-9,-10 6-9,-8 7-9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5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69000 36200 535,'-133'-55'35,"34"41"13,35 40 15,35 42 15,18 19-1,3 1-16,3-1-16,4 1-15,1 2-13,0 7-7,0 6-9,0 7-9,0 2-5,0 1-1,0-1-3,0 1-1,1-4-6,4-6-8,3-6-7,3-6-9,1-12-4,1-15-1,-1-15-2,1-16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5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70150 37200 435,'50'-163'51,"0"26"-7,0 24-7,0 26-7,1 8-5,4-5-2,3-7-4,3-5-2,-1-1-2,-2 6-1,-3 7-1,-3 6-2,-4 6 1,-3 6 0,-3 7 0,-2 6 1,-3 13 2,1 23 2,-1 22 4,1 22 3,-1 18 1,1 16-3,-1 15-1,1 17-3,-3 7-2,-2 0-3,-3 0-2,-3 0-2,-4 0-5,-3 0-4,-3 0-6,-2 0-5,-3 0-3,1 0-2,-1 0 0,1 0-2,-3-5-2,-2-9-5,-3-10-4,-3-8-4,-1-9-3,4-6-1,3-6-2,3-6-2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6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72500 35450 441,'-2'-69'5,"-3"13"9,-3 12 11,-2 13 9,-8 13 10,-8 17 10,-10 15 11,-9 16 11,-7 18-3,-3 22-14,-3 22-15,-2 23-14,-9 17-12,-12 17-6,-13 15-6,-12 16-8,-9 5-7,-2-2-8,-3-3-7,-3-3-8,-1 1-7,4 6-7,3 7-6,3 6-7,10-13-2,20-31 2,18-31 3,20-31 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7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30250 51550 420,'-47'0'9,"6"0"15,7 0 16,6 0 17,18 0 8,32 0 1,31 0 0,32 0 1,11 0-7,-5 0-12,-7 0-13,-5 0-12,-1 0-10,6 0-6,7 0-8,6 0-7,1 0-1,-3 0 2,-3 0 2,-2 0 3,-8-2-8,-8-3-16,-10-3-18,-9-2-18,-5-5-8,0-2-1,0-3-1,0-3-2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27"/>
    </inkml:context>
    <inkml:brush xml:id="br0">
      <inkml:brushProperty name="width" value="0.06227" units="cm"/>
      <inkml:brushProperty name="height" value="0.06227" units="cm"/>
      <inkml:brushProperty name="color" value="#F2395B"/>
    </inkml:brush>
  </inkml:definitions>
  <inkml:trace contextRef="#ctx0" brushRef="#br0">32500 50200 353,'0'-47'2,"0"6"3,0 7 4,0 6 3,0 10 7,0 17 8,0 15 10,0 16 8,-4 16 3,-5 20-3,-7 18-4,-5 20-2,-4 10-5,0 3-3,0 3-5,0 4-5,3-3-2,6-5-2,7-7-1,6-5-1,3-8-4,0-5-4,0-7-4,0-5-5,6-11-6,13-11-6,12-14-7,13-11-7,12-17-3,13-18 1,12-19 0,13-18 0,6-20 0,0-18 0,0-19-1,0-18-1,-2-10 2,-3 0 3,-3 0 3,-2 0 3,-8 3 4,-8 6 2,-10 7 3,-9 6 2,-12 7 3,-11 10 2,-14 10 2,-11 9 2,-12 9 10,-9 9 16,-10 10 17,-8 10 17,-4 10 3,3 13-9,3 12-9,4 13-9,2 10-6,4 10-1,3 10-2,3 9-2,3 9-2,3 9-1,3 10-2,4 10-1,1 5-3,0 4-1,0 3-3,0 3-3,0 4 0,0 7 0,0 6 0,0 7 1,1 10-2,4 16-5,3 15-3,3 17-3,-1 3-5,-2-5-3,-3-7-3,-3-5-4,-2-14-2,0-18 0,0-19 0,0-18-1,-2-17-1,-3-11 1,-3-14-1,-2-11 0,-6-12 1,-6-9 3,-6-10 2,-6-8 3,-7-6 1,-6 1 3,-6-1 2,-6 1 2,-1-6 2,7-8 2,6-10 2,7-9 1,4-7 2,3-3 1,3-3 2,4-2 2,5-9 1,10-12-1,10-13 1,9-12 0,13-12-2,20-8-2,18-10-3,20-9-3,16-15-5,16-18-8,15-19-8,17-18-8,-6 7-8,-24 34-6,-26 35-8,-24 35-6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36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46100 51000 529,'-49'0'0,"4"0"0,3 0 0,3 0 0,3 0 1,3 0 3,3 0 3,4 0 3,10 0 10,19 0 17,19 0 18,19 0 17,13 0 2,10 0-15,10 0-13,9 0-14,4-2-10,1-3-6,-1-3-6,1-2-5,-1-1-5,1 3-2,-1 3-5,1 4-2,-6 1-6,-8 0-6,-10 0-7,-9 0-6,-7 1-4,-3 4-3,-3 3-1,-2 3-2,-5 1 1,-2 1 1,-3-1 3,-3 1 3,-4-4 2,-3-6 6,-3-6 3,-2-6 6,-1-6 4,3-2 3,3-3 3,4-3 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36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48050 49950 489,'1'-111'5,"4"28"8,3 28 8,3 29 7,-2 24 7,-6 22 2,-6 22 4,-6 23 3,-4 13-2,1 6-6,-1 7-7,1 6-6,-1 3-5,1 0-2,-1 0-2,1 0-2,-1 0-3,1 0-2,-1 0-4,1 0-2,1-8-6,3-16-9,3-15-10,4-15-8,4-18-3,6-19 1,7-18 4,6-19 1,12-22 4,19-25 3,19-25 5,19-25 4,5-15 3,-5-2 3,-7-3 1,-5-3 2,-8 4 2,-5 13 1,-7 12 3,-5 13 1,-8 13 3,-5 17 4,-7 15 5,-5 16 5,-8 23 5,-5 31 8,-7 32 7,-5 31 8,-4 15-1,0 1-9,0-1-9,0 1-9,0 5-6,0 14-2,0 11-3,0 14-3,0 13-2,0 16-1,0 15-1,0 17-1,0 5-2,0-3-1,0-3-1,0-2 0,0-6-3,0-6-1,0-6-3,0-6-1,0-15-4,0-21-4,0-22-5,0-22-3,-4-15-1,-5-5 5,-7-7 4,-5-5 4,-8-9 3,-5-9 2,-7-10 0,-5-8 2,-9-9 1,-9-6 1,-10-6 1,-8-6 1,-6-12 1,1-15 3,-1-15 1,1-16 2,5-10 1,14-3-1,11-3 0,14-2-1,8 3 3,7 14 3,6 11 5,7 14 3,13-4 2,22-19-4,22-18-2,23-19-4,27-21-4,34-21-5,35-22-6,35-22-6,16-4-6,1 17-5,-1 15-6,1 16-5,-15 20-2,-28 25 5,-28 25 3,-27 25 3,-22 15 1,-11 7-2,-14 6-2,-11 7-3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37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62550 50250 459,'-99'-22'67,"54"6"-1,53 7-1,53 6 0,34-1-5,16-5-9,15-7-9,17-5-9,10-6-6,6-3-5,7-3-4,6-2-4,-4-1-6,-11 3-5,-14 3-7,-11 4-7,-18 4-5,-22 6-6,-22 7-6,-21 6-6,-20 7-9,-15 10-11,-15 10-10,-16 9-12,-8 1 2,0-6 13,0-6 13,0-6 14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50"/>
    </inkml:context>
    <inkml:brush xml:id="br0">
      <inkml:brushProperty name="width" value="0.03585" units="cm"/>
      <inkml:brushProperty name="height" value="0.03585" units="cm"/>
      <inkml:brushProperty name="color" value="#00BFF3"/>
    </inkml:brush>
  </inkml:definitions>
  <inkml:trace contextRef="#ctx0" brushRef="#br0">52082 20463 613,'-1'-21'10,"-1"8"20,0 7 19,-1 7 20,-2 5 2,0 5-16,-1 5-15,-2 5-16,-1 5-10,-3 5-3,-4 5-3,-1 5-4,-3 1-2,0-1-5,1 0-4,-1-1-3,2-2-2,1-4 0,2-2 1,3-3 0,1-3-2,0-3-8,2-3-6,1-3-7,1-5-5,2-6-3,2-8-3,2-6-3,1-3 2,0 0 8,0 2 7,0 1 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38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63750 49300 522,'-71'-71'1,"10"10"3,10 10 1,9 9 3,9 6 5,9 3 9,10 3 7,10 4 9,4 7 3,0 13-2,0 12-1,0 13-3,0 10-3,0 10-2,0 10-3,0 9-3,0 7-3,0 7-3,0 6-1,0 7-3,-2 8-3,-3 14-4,-3 11-3,-2 14-5,-1 5-5,3 1-8,3-1-8,4 1-8,1 1-6,0 3-3,0 3-4,0 4-3,3-14 0,6-27 5,7-28 5,6-28 6,1-17 2,-3-2-1,-3-3-2,-2-3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38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65800 48800 446,'0'-80'8,"0"41"14,0 40 15,0 42 15,0 25 2,0 14-10,0 11-11,0 14-10,0 3-8,0-2-3,0-3-5,0-3-3,0-7-4,0-9-1,0-10-2,0-8-1,3-11-2,6-8 0,7-10-1,6-9 0,7-10-1,10-9-4,10-10-3,9-8-2,6-15-2,3-19-1,3-18 1,4-19-1,2-18 1,4-15 1,3-15 0,3-16 0,-2-4 4,-6 10 2,-6 10 5,-6 9 3,-10 12 4,-12 16 4,-13 15 6,-12 17 4,-9 10 4,-2 6 5,-3 7 4,-3 6 4,-4 17 5,-3 28 5,-3 28 5,-2 29 5,-3 18-2,1 9-10,-1 10-9,1 10-10,1 8-6,3 10-1,3 10 0,4 9-2,-3 7-2,-5 7-1,-7 6-3,-5 7-2,-4 0-2,0-2-2,0-3-2,0-3-3,0-4-3,0-3-2,0-3-3,0-2-3,0-11-1,0-15 2,0-15 1,0-16 1,-4-15 0,-5-11-2,-7-14-2,-5-11-2,-8-12 0,-5-9 2,-7-10 2,-5-8 2,-3-18 2,4-25 4,3-25 2,3-25 3,7-18 3,14-8 3,11-10 2,14-9 3,11-10 0,14-9 0,11-10-2,14-8-1,18-3-2,25 7-3,25 6-5,25 7-2,15 5-5,7 7-5,6 6-4,7 7-5,5 0-5,7-2-3,6-3-4,7-3-4,-15 10 1,-34 26 7,-35 24 5,-33 26 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39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75800 49350 580,'-21'-25'0,"10"0"0,10 0 0,9 0 0,18 1 11,29 4 20,28 3 20,28 3 22,6 3 2,-16 3-15,-15 3-15,-15 4-15,2 1-11,22 0-5,22 0-6,23 0-6,8 1-6,-3 4-8,-3 3-8,-2 3-8,-12-1-2,-19-2 3,-18-3 4,-19-3 3,-19-10-5,-19-16-13,-18-15-14,-19-15-13,-10-4 0,1 9 15,-1 10 14,1 10 15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39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77700 48500 474,'-160'-158'11,"32"34"3,31 35 4,32 35 4,18 21 3,6 9 2,7 10 2,6 10 2,1 11 3,-3 17 4,-3 15 3,-2 16 4,0 12-2,7 9-7,6 10-6,7 10-8,4 13-5,3 19-5,3 19-5,4 19-4,-1 7-1,-3-3 2,-3-3 2,-2-2 2,-1-9-9,3-12-21,3-13-23,4-12-22,7-19-7,13-25 5,12-25 5,13-25 6,2-18 7,-5-8 7,-7-10 7,-5-9 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3:40"/>
    </inkml:context>
    <inkml:brush xml:id="br0">
      <inkml:brushProperty name="width" value="0.0561" units="cm"/>
      <inkml:brushProperty name="height" value="0.0561" units="cm"/>
      <inkml:brushProperty name="color" value="#F2395B"/>
    </inkml:brush>
  </inkml:definitions>
  <inkml:trace contextRef="#ctx0" brushRef="#br0">78600 48000 392,'-2'-46'0,"-3"10"0,-3 10 0,-2 9 0,-5 6 6,-2 3 13,-3 3 14,-3 4 12,1 10 5,6 19-3,7 19-3,6 19-4,4 9-4,4 0-6,3 0-7,3 0-6,3 0-5,3 0-4,3 0-4,4 0-5,2-5-3,4-9-4,3-10-3,3-8-4,4-11-3,7-8-4,6-10-2,7-9-4,4-13 0,3-16 3,3-15 3,4-15 3,-1-14 1,-3-8-1,-3-10 0,-2-9-2,-6-7 2,-6-3 4,-6-3 2,-6-2 4,-9 2 3,-8 9 4,-10 10 4,-9 10 4,-7 8 4,-3 10 5,-3 10 6,-2 9 5,-5 7 3,-2 7 1,-3 6 1,-3 7 0,-4 8 1,-3 14-2,-3 11 0,-2 14-2,-1 11-2,3 14-2,3 11-2,4 14-4,2 8-1,4 7-2,3 6-1,3 7-2,3 10-1,3 16 0,3 15 0,4 17-1,1 14 0,0 17-2,0 15 0,0 16-1,0 5-1,0-2-1,0-3-3,0-3-1,0-10-1,0-16-2,0-15-2,0-15-1,-2-11-3,-3-2-3,-3-3-2,-2-3-4,-3-13-2,1-22-2,-1-22-2,1-21-3,-4-18 1,-6-12 1,-6-13 1,-6-12 2,-12-13 2,-15-12 3,-15-13 2,-16-12 3,-8-16 2,0-19 2,0-18 1,0-19 3,4-8-1,10 3 1,10 3-1,9 4-1,15 1 4,22 0 6,22 0 7,23 0 7,25-4 2,32-5-2,31-7-2,32-5-3,30-12-1,32-16-1,31-15-2,32-15 0,10-6-10,-9 7-16,-10 6-17,-8 7-17,-26 16-8,-41 29 0,-40 28-1,-40 28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09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88300 29450 561,'-49'-2'1,"4"-3"4,3-3 2,3-2 4,4-5 3,7-2 7,6-3 5,7-3 5,8-6 1,14-5-5,11-7-6,14-5-5,5-4-3,1 0-3,-1 0-2,1 0-3,-1 1-1,1 4-2,-1 3-1,1 3-1,-1 3-1,1 3 2,-1 3 1,1 4 1,-1 7 2,1 13 2,-1 12 2,1 13 3,-4 9 1,-6 6-1,-6 7 0,-6 6-1,-4 4 0,1 4-1,-1 3-1,1 3 0,1 3 0,3 3-1,3 3 0,4 4 0,-1 1-1,-3 0-1,-3 0-1,-2 0-1,-5 0-2,-2 0-1,-3 0 0,-3 0-2,-1-2-1,4-3-1,3-3-1,3-2 0,-1-6-1,-2-6-1,-3-6-1,-3-6 0,-2-4-7,0 1-14,0-1-12,0 1-12,0-9-6,0-15 5,0-15 4,0-16 3,1-10 6,4-3 4,3-3 6,3-2 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09"/>
    </inkml:context>
    <inkml:brush xml:id="br0">
      <inkml:brushProperty name="width" value="0.03683" units="cm"/>
      <inkml:brushProperty name="height" value="0.03683" units="cm"/>
      <inkml:brushProperty name="color" value="#F2395B"/>
    </inkml:brush>
  </inkml:definitions>
  <inkml:trace contextRef="#ctx0" brushRef="#br0">89700 28650 597,'-4'-38'7,"-5"26"14,-7 24 13,-5 26 13,-6 12 4,-3 0-7,-3 0-7,-2 0-6,-5 3-5,-2 6-3,-3 7-4,-3 6-3,-7 6-3,-9 6-2,-10 7-2,-8 6-3,-8 9-2,-2 13-2,-3 12 0,-3 13-3,-1 2-2,4-5-6,3-7-5,3-5-5,7-12-6,14-16-8,11-15-8,14-15-7,13-17-4,16-15 0,15-15 1,17-16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09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89550 29450 616,'50'-22'13,"0"6"10,0 7 8,0 6 9,3 1 3,6-3-3,7-3-2,6-2-4,6-1-3,6 3-3,7 3-4,6 4-3,-1-1-7,-5-3-11,-7-3-10,-5-2-11,-6-1-6,-3 3-1,-3 3 0,-2 4-2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0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90700 28700 530,'-25'-47'-1,"0"6"-3,0 7-2,0 6-3,1 1 5,4-3 10,3-3 11,3-2 11,3 11 7,3 29 6,3 28 5,4 28 6,-1 17-1,-3 6-7,-3 7-7,-2 6-7,-3 4-4,1 4-3,-1 3-3,1 3-2,-3 4-5,-2 7-7,-3 6-6,-3 7-6,-1-6-8,4-15-9,3-15-9,3-16-9,4-12-2,7-5 3,6-7 5,7-5 4,5-12 0,7-16-2,6-15-3,7-15-2,0-12 0,-2-6 5,-3-6 4,-3-6 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0"/>
    </inkml:context>
    <inkml:brush xml:id="br0">
      <inkml:brushProperty name="width" value="0.05524" units="cm"/>
      <inkml:brushProperty name="height" value="0.05524" units="cm"/>
      <inkml:brushProperty name="color" value="#F2395B"/>
    </inkml:brush>
  </inkml:definitions>
  <inkml:trace contextRef="#ctx0" brushRef="#br0">91550 28650 398,'23'-25'0,"-3"0"0,-3 0 0,-2 0 0,-3 0 3,1 0 6,-1 0 6,1 0 6,-1 6 4,1 13-2,-1 12 0,1 13-1,-3 12 0,-2 13-1,-3 12-1,-3 13 0,-2 6-2,0 0-2,0 0-2,0 0-2,0-5-2,0-9-3,0-10-2,0-8-2,6-9-5,13-6-6,12-6-7,13-6-6,7-13-3,4-19-2,3-18-2,3-19 0,1-15 0,1-8 3,-1-10 3,1-9 4,-4-5 2,-6 0 2,-6 0 3,-6 0 2,-4 1 2,1 4 3,-1 3 2,1 3 3,-4 6 3,-6 9 5,-6 10 4,-6 10 4,-6 13 5,-2 19 7,-3 19 6,-3 19 6,-6 16 2,-5 17-5,-7 15-4,-5 16-4,-3 9-4,4 3-3,3 3-4,3 4-4,-1 2 0,-2 4 2,-3 3 3,-3 3 1,-2 4 1,0 7-3,0 6-3,0 7-3,0 4-2,0 3-2,0 3-2,0 4-1,3-1-1,6-3 0,7-3 1,6-2 0,3-11-2,0-15-8,0-15-7,0-16-6,0-12-3,0-5 1,0-7 1,0-5 2,-5-9 0,-9-9-4,-10-10-1,-8-8-4,-9-8 1,-6-2 2,-6-3 2,-6-3 3,-4-6 1,1-5 2,-1-7 2,1-5 1,4-9 2,9-9 3,10-10 1,10-8 2,7-12 2,6-12-1,7-13 1,6-12 0,18-12 0,32-8-1,31-10 0,32-9-1,16-1-2,4 10-1,3 10-3,3 9-1,1 10-2,1 14-1,-1 11 1,1 14-2,-9 13 0,-15 16-3,-15 15-1,-16 17-3,-15 8-2,-11 4-1,-14 3-3,-11 3-1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50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51640 20816 584,'-19'-12'14,"10"8"20,10 8 21,10 8 20,5 3 2,1 1-16,1 0-16,1-1-16,2 2-12,3 3-9,3 3-8,3 4-9,1 1-9,1 2-10,-1 2-11,0 3-10,-2-3-6,-7-4-1,-5-4-3,-6-6-1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1"/>
    </inkml:context>
    <inkml:brush xml:id="br0">
      <inkml:brushProperty name="width" value="0.04702" units="cm"/>
      <inkml:brushProperty name="height" value="0.04702" units="cm"/>
      <inkml:brushProperty name="color" value="#F2395B"/>
    </inkml:brush>
  </inkml:definitions>
  <inkml:trace contextRef="#ctx0" brushRef="#br0">86200 32500 467,'-69'0'0,"13"0"0,12 0 0,13 0 0,9-4 5,6-5 8,7-7 9,6-5 8,9-4 4,13 0-1,12 0-2,13 0-2,16-4-1,23-5-1,22-7-2,22-5-2,18-3 0,16 4-1,15 3-1,17 3 1,14 4-1,17 7 0,15 6-1,16 7 0,7 4-2,1 3-3,-1 3-3,1 4-4,2 1-2,7 0-3,6 0-3,7 0-1,4 0-3,3 0-1,3 0-1,4 0-3,-6 0-2,-11 0-4,-14 0-4,-11 0-4,-11-2-3,-5-3-2,-7-3-2,-5-2-1,-17-5-1,-24-2 0,-26-3 0,-24-3-1,-21 1 1,-16 6 4,-15 7 2,-15 6 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2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90950 32850 476,'-24'-15'35,"4"23"15,3 22 14,3 22 16,3 12-1,3 3-17,3 3-16,4 4-16,-1 4-9,-3 6-3,-3 7-1,-2 6-3,-3 7-6,1 10-14,-1 10-13,1 9-12,1 4-8,3 1 0,3-1-1,4 1-1,-1-13-3,-3-25-7,-3-25-8,-2-25-6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2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95650 31550 506,'100'-22'121,"0"6"-23,0 7-22,0 6-24,0 1-15,0-3-4,0-3-7,0-2-5,-4-1-5,-5 3-6,-7 3-6,-5 4-6,-6 1-7,-3 0-6,-3 0-7,-2 0-8,-9 4-9,-12 10-11,-13 10-11,-12 9-11,-12 1 0,-8-6 11,-10-6 12,-9-6 11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3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95700 32100 622,'-24'23'2,"4"-3"4,3-3 4,3-2 4,9-5 0,16-2-3,15-3-4,17-3-2,11-1 7,10 4 19,10 3 17,9 3 19,9-1-1,9-2-18,10-3-20,10-3-20,4-2-13,0 0-9,0 0-10,0 0-8,-10 1-3,-18 4 5,-19 3 4,-18 3 5,-12-1-3,-3-2-10,-3-3-11,-2-3-10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3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98550 31450 491,'-71'96'163,"10"-5"-38,10-7-38,9-5-39,9-6-21,9-3-6,10-3-5,10-2-6,4-6-4,0-6-2,0-6-2,0-6-3,4-7-3,10-6-1,10-6-3,9-6-2,6-6-3,3-2-2,3-3-3,4-3-3,4-10-2,6-16 1,7-15-1,6-15 0,-1-11 2,-5-2 2,-7-3 3,-5-3 2,-9-1 2,-9 4 1,-10 3 2,-8 3 1,-9 3 3,-6 3 4,-6 3 3,-6 4 4,-7 5 2,-6 10 1,-6 10 1,-6 9 2,-6 4-2,-2 1-3,-3-1-3,-3 1-4,-2 2 0,0 7 0,0 6 1,0 7 1,3 5-7,6 7-15,7 6-17,6 7-15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3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99450 31700 580,'46'70'108,"-5"-9"-21,-7-10-22,-5-8-20,-3-4-13,4 3-4,3 3-4,3 4-4,1-1-9,1-3-13,-1-3-13,1-2-12,-3-6-10,-2-6-5,-3-6-4,-3-6-7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14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101000 31000 448,'21'-96'0,"-5"10"0,-7 10 0,-5 9 0,-4 7 2,0 7 4,0 6 4,0 7 3,-2-1 5,-3-6 6,-3-6 4,-2-6 6,-5 1 1,-2 9-2,-3 10-3,-3 10-3,-4 5-3,-3 4-3,-3 3-5,-2 3-3,-1 10-3,3 20 0,3 18 0,4 20 0,1 13 0,0 9-1,0 10-1,0 10 0,3 2-1,6-3-3,7-3-1,6-2-2,7-9-3,10-12-1,10-13-3,9-12-3,6-10-2,3-6-2,3-6-3,4-6-1,1-6-3,0-2 0,0-3-1,0-3 0,-4-6 0,-5-5 2,-7-7 4,-5-5 1,-8-4 6,-5 0 6,-7 0 8,-5 0 7,-8 6 7,-5 13 8,-7 12 7,-5 13 8,-4 15 1,0 19-6,0 19-5,0 19-6,-2 23-5,-3 28-2,-3 28-3,-2 29-4,-6 35-7,-6 44-11,-6 44-12,-6 44-12,-4 23-9,1 3-6,-1 3-6,1 4-7,4-34 1,9-68 8,10-69 8,10-68 8,4-39 3,0-5-2,0-7-3,0-5-3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20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85750 29500 548,'-4'-94'3,"-5"13"8,-7 12 5,-5 13 8,-4 12 2,0 13-2,0 12-1,0 13-2,-2 10-2,-3 10-2,-3 10-1,-2 9-2,-6 9-1,-6 9 0,-6 10-2,-6 10 0,-4 7-1,1 6 0,-1 7 0,1 6 0,4 3 0,9 0 0,10 0-1,10 0 1,5 1-1,4 4 1,3 3 0,3 3 0,6 1-1,9 1-1,10-1-1,10 1-2,7-4-1,6-6-1,7-6-2,6-6-1,3-7 0,0-6 0,0-6 0,0-6 0,-4-6 0,-5-2-1,-7-3-1,-5-3-1,-6-2-1,-3 0 1,-3 0 1,-2 0 0,-6 1 0,-6 4-2,-6 3-1,-6 3-2,-10 7-2,-12 14-3,-13 11-3,-12 14-3,-12 7-3,-8 3-2,-10 3-3,-9 4-2,-4-3-1,4-5 0,3-7 1,3-5 0,3-11 1,3-11 4,3-14 2,4-11 4,7-11 1,13-5 1,12-7 1,13-5 1,12-8 1,13-5 0,12-7-1,13-5 1,7-6 0,4-3 2,3-3 2,3-2 1,1-1 5,1 3 7,-1 3 7,1 4 7,-3 4 6,-2 6 5,-3 7 5,-3 6 6,-4 3 0,-3 0-2,-3 0-3,-2 0-2,-3 1-3,1 4-3,-1 3-3,1 3-4,-3 3-2,-2 3-1,-3 3-1,-3 4-1,-1 1-1,4 0-1,3 0-1,3 0 0,1 0-3,1 0-3,-1 0-3,1 0-3,-3 1-1,-2 4-1,-3 3 0,-3 3 0,-1 4 0,4 7 0,3 6 0,3 7 1,-1 4 0,-2 3 0,-3 3 0,-3 4 1,-2-1-1,0-3-1,0-3-1,0-2-1,1 0-1,4 7-3,3 6-3,3 7-1,1-1-3,1-6 0,-1-6-2,1-6 0,-1-6-2,1-2-4,-1-3-3,1-3-4,1 7 0,3 19 1,3 19 2,4 19 2,-1-4-2,-3-24-6,-3-26-6,-2-24-6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35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91650 36900 638,'-15'-47'6,"23"6"10,22 7 11,22 6 10,8 6 5,-2 6-3,-3 7-3,-3 6-2,-4 6-3,-3 6-5,-3 7-4,-2 6-5,-9 6-3,-12 6-5,-13 7-4,-12 6-5,-10 6-3,-6 6-5,-6 7-4,-6 6-4,-7 1-2,-6-3 3,-6-3 1,-6-2 2,-1-6 0,7-6-1,6-6-3,7-6 0,2-6 0,1-2 5,-1-3 3,1-3 5,8-7 7,20-9 7,18-10 8,20-8 8,10-8 1,3-2-6,3-3-7,4-3-7,10-2-3,19 0-3,19 0-1,19 0-2,-1 1-4,-18 4-6,-19 3-7,-18 3-5,-7-1-5,6-2-5,7-3-3,6-3-4,-2-2 0,-9 0 5,-10 0 6,-8 0 4,-6 0 4,1 0 0,-1 0 0,1 0 2,-4 0 1,-6 0 5,-6 0 3,-6 0 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35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93450 36450 458,'23'-71'0,"-3"10"-1,-3 10-1,-2 9 0,-3 1 1,1-6 0,-1-6 3,1-6 1,1 1 5,3 9 7,3 10 9,4 10 8,-3 13 2,-5 19-3,-7 19-4,-5 19-4,-6 12-3,-3 6-1,-3 7 0,-2 6-3,-5 4 0,-2 4-1,-3 3 0,-3 3-2,1-2-1,6-6-2,7-6-3,6-6-2,4-7-3,4-6-2,3-6-2,3-6-2,9-7-3,16-6-4,15-6-4,17-6-4,5-12-2,-3-15 1,-3-15 1,-2-16 0,-3-15 0,1-11 0,-1-14 0,1-11-2,-4-9 2,-6-3 1,-6-3 1,-6-2 3,-6 0 2,-2 7 4,-3 6 4,-3 7 5,-6 7 2,-5 9 3,-7 10 3,-5 10 2,-4 21 7,0 34 12,0 35 10,0 35 12,-2 16 2,-3 1-9,-3-1-8,-2 1-8,-1 1-5,3 3-3,3 3-3,4 4-2,-1 1-2,-3 0-1,-3 0-3,-2 0-1,-3-2-2,1-3-1,-1-3-3,1-2-1,-1-6 0,1-6 0,-1-6 0,1-6 1,-1-4-2,1 1-8,-1-1-7,1 1-6,-1-4-3,1-6 3,-1-6 3,1-6 3,-3-1 1,-2 7-1,-3 6-1,-3 7-1,-2-3 0,0-8 0,0-10 0,0-9 1,-2-7 0,-3-3 0,-3-3 1,-2-2 0,-3-6 2,1-6 4,-1-6 3,1-6 4,1-10 2,3-12 1,3-13 1,4-12 1,4-9 1,6-2-1,7-3 1,6-3 0,7-2-1,10 0 0,10 0-1,9 0 0,10-2 0,14-3-1,11-3-1,14-2 0,11-1-3,14 3-4,11 3-5,14 4-5,0 7-4,-8 13-5,-10 12-5,-9 13-4,-12 7-1,-11 4 3,-14 3 2,-11 3 4,-11 3 2,-5 3 4,-7 3 2,-5 4 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52"/>
    </inkml:context>
    <inkml:brush xml:id="br0">
      <inkml:brushProperty name="width" value="0.04851" units="cm"/>
      <inkml:brushProperty name="height" value="0.04851" units="cm"/>
      <inkml:brushProperty name="color" value="#00BFF3"/>
    </inkml:brush>
  </inkml:definitions>
  <inkml:trace contextRef="#ctx0" brushRef="#br0">37683 28558 453,'-6'-6'31,"4"2"18,4 4 15,4 2 18,4 2-1,3-2-15,5 0-16,4-2-17,0 0-9,-1 0-3,-3 0-4,-1 0-3,-2 1-4,-1 0-5,-1 2-6,0 0-5,1 0-3,5-2-3,5-2-3,5-2-2,2-2-3,-1 0-3,-1-1-2,-1-1-3,0-1-3,1 2-3,0 1-3,2 0-4,-1 3 2,-1 2 5,-3 4 7,-1 2 5,-3 2 1,-3 0-6,-3-1-5,-2 1-5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37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88950 39250 578,'-71'0'3,"10"0"6,10 0 6,9 0 6,13-2 6,20-3 3,18-3 4,20-2 4,10-1-1,3 3-5,3 3-5,4 4-6,2 1-3,4 0-2,3 0-3,3 0-2,1 0-2,1 0-1,-1 0-1,1 0 0,2 1-2,7 4 0,6 3-1,7 3-1,7-1-1,9-2 0,10-3 0,10-3-1,10-2 1,13 0 0,12 0 1,13 0 1,7-2-2,4-3-1,3-3-1,3-2-3,-1-1-1,-2 3 1,-3 3 0,-3 4 1,-1 1 0,4 0 0,3 0 0,3 0 0,3 0 0,3 0-2,3 0-1,4 0-1,2 1 0,4 4-1,3 3 0,3 3 1,-1-1-1,-2-2-1,-3-3 0,-3-3 0,-6-2-1,-5 0 1,-7 0 0,-5 0 1,-11 0-2,-11 0-2,-14 0-5,-11 0-3,-11-2 0,-5-3 0,-7-3 2,-5-2 2,-8-3 0,-5 1 0,-7-1 0,-5 1 0,-11-1-1,-11 1-1,-14-1-2,-11 1 0,-14 4-3,-11 9-1,-14 10-1,-11 10-2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38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91000 40800 594,'-24'-25'0,"4"0"0,3 0 0,3 0 0,7-2 2,14-3 5,11-3 5,14-2 4,7-3 4,3 1 2,3-1 2,4 1 2,4 4 0,6 9-1,7 10-1,6 10-1,-2 5-2,-9 4-3,-10 3-1,-8 3-3,-4 7-1,3 14-1,3 11 0,4 14-2,-3 7 0,-5 3-2,-7 3 0,-5 4-2,-6 4 0,-3 6 0,-3 7 0,-2 6 0,-5 1-2,-2-3-3,-3-3-2,-3-2-4,-2-8-2,0-8-1,0-10-1,0-9-2,0-7-2,0-3-2,0-3-2,0-2-3,6-25-9,13-43-14,12-44-15,13-43-15,1-10 1,-9 25 16,-10 25 16,-8 25 16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39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92600 40400 557,'21'-47'3,"-5"6"4,-7 7 5,-5 6 5,-8 7 8,-5 10 9,-7 10 11,-5 9 9,-9 9 0,-9 9-9,-10 10-11,-8 10-9,-8 10-5,-2 13-2,-3 12-1,-3 13-1,-4 9-4,-3 6-7,-3 7-8,-2 6-7,-3 3-7,1 0-7,-1 0-6,1 0-6,5-5-3,14-9 2,11-10 3,14-8 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39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92900 40900 635,'-15'-22'8,"23"6"17,22 7 16,22 6 16,10 3 4,1 0-12,-1 0-10,1 0-12,1 0-7,3 0-4,3 0-4,4 0-4,-3 0-6,-5 0-9,-7 0-8,-5 0-9,-6 0-4,-3 0-2,-3 0-2,-2 0-2,-5 0-2,-2 0-5,-3 0-3,-3 0-5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0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94550 40050 492,'-44'-15'48,"13"23"-4,12 22-4,13 22-4,4 12-4,-3 3-6,-3 3-4,-2 4-6,-3-1-2,1-3-1,-1-3 0,1-2 0,1-6-2,3-6-5,3-6-5,4-6-5,7-10-4,13-12-6,12-13-6,13-12-4,7-12-3,4-8 4,3-10 1,3-9 3,-1-10 2,-2-9 1,-3-10 0,-3-8 2,-6-4 1,-5 3 2,-7 3 2,-5 4 2,-6 4 3,-3 6 2,-3 7 4,-2 6 3,-3 6 1,1 6 2,-1 7 1,1 6 0,-6 18 8,-8 32 13,-10 31 13,-9 32 14,-5 13 2,0-3-10,0-3-10,0-2-10,3-3-7,6 1-4,7-1-5,6 1-4,1 7-3,-3 16-1,-3 15-1,-2 17-2,-3 3-1,1-5-1,-1-7 1,1-5-2,-1-6-1,1-3-1,-1-3-2,1-2-2,-1-6-3,1-6-2,-1-6-2,1-6-4,-3-7-1,-2-6-2,-3-6-2,-3-6-2,-4-7 0,-3-6 2,-3-6 2,-2-6 2,-6-7 1,-6-6 1,-6-6-1,-6-6 1,-4-7 0,1-6 3,-1-6 3,1-6 2,1-9 1,3-8 2,3-10 1,4-9 1,5-5 1,10 0 2,10 0 0,9 0 2,7-4 1,7-5 2,6-7 2,7-5 2,11-4 0,20 0-1,18 0-1,20 0-1,10 0-2,3 0-5,3 0-3,4 0-5,-1 4-2,-3 10 0,-3 10 0,-2 9-1,-5 7-2,-2 7-5,-3 6-5,-3 7-5,-9 2 0,-11 1 5,-14-1 6,-11 1 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0"/>
    </inkml:context>
    <inkml:brush xml:id="br0">
      <inkml:brushProperty name="width" value="0.03365" units="cm"/>
      <inkml:brushProperty name="height" value="0.03365" units="cm"/>
      <inkml:brushProperty name="color" value="#F2395B"/>
    </inkml:brush>
  </inkml:definitions>
  <inkml:trace contextRef="#ctx0" brushRef="#br0">95550 40950 653,'-19'-27'6,"13"-3"11,12-3 10,13-2 12,13 2 4,17 9-3,15 10-4,16 10-4,5 4-3,-2 0-4,-3 0-5,-3 0-4,-4 1-5,-3 4-6,-3 3-5,-2 3-7,-5 1-4,-2 1-6,-3-1-3,-3 1-6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1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96400 40150 576,'-47'-22'4,"6"6"15,7 7 15,6 6 15,4 10 4,4 17-6,3 15-5,3 16-7,1 10-4,1 7-4,-1 6-3,1 7-4,1 7-3,3 9-6,3 10-3,4 10-5,1-1-6,0-9-7,0-10-7,0-8-7,0-9-4,0-6-3,0-6-2,0-6-2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1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97050 40250 437,'28'-47'4,"6"6"6,7 7 7,6 6 8,-1 6 1,-5 6-3,-7 7-3,-5 6-3,-3 4 0,4 4 3,3 3 2,3 3 4,-2 6-2,-6 9-3,-6 10-4,-6 10-5,-6 7-3,-2 6-7,-3 7-5,-3 6-5,-9 4-5,-11 4 0,-14 3-3,-11 3-1,-9-2 0,-3-6 0,-3-6 0,-2-6 0,-5-6 0,-2-2 0,-3-3 0,-3-3 0,2-6 3,10-5 5,10-7 7,9-5 5,12-8 6,16-5 5,15-7 5,17-5 5,10-4 0,6 0-3,7 0-4,6 0-3,7-5-4,10-9-4,10-10-4,9-8-3,2-8-5,-2-2-4,-3-3-5,-3-3-4,-4-2-3,-3 0-1,-3 0-1,-2 0-2,-3-7 1,1-11 1,-1-14 0,1-11 2,-3-6 2,-2 4 1,-3 3 3,-3 3 2,-7 4 3,-9 7 3,-10 6 2,-8 7 4,-8 5 3,-2 7 4,-3 6 4,-3 7 4,-2 10 10,0 16 13,0 15 14,0 17 14,-4 11 2,-5 10-10,-7 10-11,-5 9-11,-3 6-7,4 3-3,3 3-4,3 4-3,3-1-4,3-3-3,3-3-3,4-2-4,4-8-7,6-8-10,7-10-10,6-9-11,6-12-5,6-11 1,7-14 2,6-11 0,3-14 4,0-11 4,0-14 5,0-11 6,-2-9 1,-3-3 0,-3-3 0,-2-2-1,-5 0 2,-2 7 5,-3 6 5,-3 7 5,-4 5 4,-3 7 4,-3 6 3,-2 7 5,-5 10 8,-2 16 11,-3 15 14,-3 17 11,-2 11 2,0 10-9,0 10-9,0 9-8,0 6-7,0 3-3,0 3-5,0 4-4,0 11-1,0 23-2,0 22 0,0 22-1,-2 8-1,-3-2-2,-3-3-1,-2-3-3,-3-6-2,1-5-1,-1-7-3,1-5-2,-1-8-4,1-5-4,-1-7-6,1-5-5,-3-8-2,-2-5-1,-3-7 1,-3-5-1,-6-9 0,-5-9 1,-7-10 1,-5-8 0,-6-11 2,-3-8 2,-3-10 2,-2-9 2,-1-5 3,3 0 2,3 0 1,4 0 3,2-7 3,4-11 2,3-14 3,3-11 2,6-11 3,9-5 0,10-7 2,10-5 0,8-6 1,10-3-3,10-3-1,9-2-2,12-11-3,16-15-4,15-15-4,17-16-5,10-12-5,6-5-9,7-7-7,6-5-9,-10 11-1,-24 32 4,-26 31 5,-24 32 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2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97300 39500 704,'-33'-4'6,"34"-5"14,35-7 12,35-5 14,13-1 2,-6 6-8,-6 7-10,-6 6-8,5 1-6,20-3-3,18-3-2,20-2-3,11-3-4,7 1-9,6-1-8,7 1-7,-3-1-6,-8 1-5,-10-1-3,-9 1-5,-15 1 0,-18 3 6,-19 3 4,-18 4 6,-12 2 1,-3 4-1,-3 3-1,-2 3-2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3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100350 39050 666,'85'-69'10,"23"13"18,22 12 20,22 13 18,4 9 2,-12 6-17,-13 7-16,-12 6-17,-13 4-10,-12 4-7,-13 3-4,-12 3-7,-12 4-5,-8 7-6,-10 6-5,-9 7-5,-9 0-3,-5-2 1,-7-3 0,-5-3 1,-6-2 0,-3 0-2,-3 0-2,-2 0-2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5:53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45347 28241 419,'-21'-8'-25,"7"0"4,5 1 5,6-1 4,4 1 12,2 2 19,2 2 19,2 2 18,1 1 5,1 2-12,2 0-11,0 2-11,0 0-7,1 2-3,0 0-2,0 1-3,0 0-2,-1-2-1,1-2 0,0-2 0,1-1-1,3 2 0,3 0 0,4 2 0,-1-1-1,0-2-3,-1-2-1,0-2-3,-1-2 0,1 0 0,1-1 0,1-2 1,0 1 0,1 1 1,0 0 0,-1 2-1,0 0 2,-1 2-1,-1 0 1,-1 2 0,0 0 1,-1 0 0,1 0 1,0 0 0,-2 0 1,-1 2 0,-2 0-1,-3 2 0,0-1 0,0 0 1,-1-2-1,1 0 1,0-1 0,0 2 0,0 0 0,-1 2 1,2-1-1,0-1 1,1 0-1,1-2 0,2 1 1,3 0-1,4 2 1,2 0 1,0 0-1,-2 0-2,-1-2-1,-2 0-2,-2-1-1,1 0 0,-1 0-1,1 0 0,-1 0-1,1 0 0,0 0 1,-1 0-1,1 0 0,1 0 0,1 0-1,2 0 1,-1 0-1,1 0 0,-1 0 1,1 0-1,0-1 1,3 0-1,1-2-1,2 0 0,2-1 0,-1 0 1,1 0 0,-1 1 1,0-2 2,1 2 0,-1-1 2,0 0 1,1 0 2,-1 2 0,0 0 1,1 2 0,-1 0 0,0 2-1,1 0 0,-1 2-2,0-1 0,-1 0-1,-1-2 0,-1 0 0,0-1-1,2 0-2,3 0-1,1 0-2,2-2-2,3 0 0,1-3-1,2-2-1,0-1 0,0 0 1,-1 1 1,-1-1 2,-2 1 0,0 2 0,-2 2 1,1 2 0,-3 1 1,0 0 2,-1 0 2,-1 0 2,-1 0 1,-2 0 0,0 0 0,-1 0-1,1 0-1,3 0-1,3 0-2,3 0-2,0-1 0,-2 0 0,-2-2 1,-1 0-1,-2-1 0,-2 0 1,0 0-1,-1 1 0,-1-2 0,-1 2 0,-1-1-1,-1 0 0,-1 0-1,-3 2-1,-1 0-1,-2 2-2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3"/>
    </inkml:context>
    <inkml:brush xml:id="br0">
      <inkml:brushProperty name="width" value="0.02925" units="cm"/>
      <inkml:brushProperty name="height" value="0.02925" units="cm"/>
      <inkml:brushProperty name="color" value="#F2395B"/>
    </inkml:brush>
  </inkml:definitions>
  <inkml:trace contextRef="#ctx0" brushRef="#br0">100300 39450 752,'76'0'7,"4"0"12,3 0 13,3 0 12,4 0 1,7 0-7,6 0-9,7 0-8,0 1-9,-2 4-11,-3 3-12,-3 3-10,-6-1-7,-5-2-2,-7-3-2,-5-3-2,-11-1-2,-11 4-2,-14 3 0,-11 3-2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4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102450 38900 486,'-4'-65'7,"-5"23"13,-7 22 15,-5 22 13,-6 16 4,-3 14-6,-3 11-6,-2 14-6,-1 7-4,3 3 0,3 3-2,4 4 0,2-3-3,4-5-3,3-7-4,3-5-3,3-6-4,3-3-1,3-3-3,4-2-2,7-6-2,13-6-5,12-6-2,13-6-3,6-9-2,0-8-1,0-10 1,0-9-1,0-7-1,0-3-1,0-3-1,0-2-2,4-12-1,10-19 1,10-18 0,9-19 0,-2-12 0,-12-2 1,-13-3 0,-12-3 1,-12 4 1,-8 13 0,-10 12 2,-9 13 1,-10 10 1,-9 10 2,-10 10 3,-8 9 1,-9 9 1,-6 9-2,-6 10-1,-6 10-1,-6 8-3,-2 10-2,-3 10-3,-3 9-3,1 9-3,6 9-2,7 10-3,6 10-2,7-1 1,10-9 4,10-10 4,9-8 4,4-9 2,1-6-4,-1-6-2,1-6-2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4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102900 39400 627,'26'25'3,"4"0"6,3 0 7,3 0 6,1 3 6,1 6 8,-1 7 7,1 6 7,-4 3-1,-6 0-8,-6 0-9,-6 0-8,-2 0-9,3 0-11,3 0-10,4 0-11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44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104050 37900 450,'48'-46'0,"-3"10"0,-3 10 0,-2 9 0,3 4 6,14 1 14,11-1 13,14 1 13,2 4 5,-6 9-4,-6 10-5,-6 10-3,-7 7-5,-6 6-3,-6 7-3,-6 6-4,-7 7-3,-6 10-4,-6 10-3,-6 9-4,-9 9-3,-8 9-4,-10 10-3,-9 10-3,-13 2-3,-16-3-3,-15-3-1,-15-2-3,-7-8-1,3-8 0,3-10 1,4-9 0,2-9 0,4-5 1,3-7 1,3-5-1,24-8 7,48-5 12,47-7 11,47-5 12,27-9 5,10-9-3,10-10-2,9-8-2,2-9-5,-2-6-9,-3-6-7,-3-6-7,-6-1-11,-5 7-11,-7 6-12,-5 7-12,-12 2-7,-16 1-1,-15-1-1,-15 1-2,-14-1 1,-8 1 4,-10-1 4,-9 1 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0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93450 46700 642,'-2'-49'0,"-3"4"0,-3 3 0,-2 3 0,-3 4 4,1 7 7,-1 6 7,1 7 7,-3 5 2,-2 7-4,-3 6-5,-3 7-4,-4 11-2,-3 20-1,-3 18 1,-2 20-1,-3 10 0,1 3-1,-1 3 0,1 4 0,2-1-1,7-3 1,6-3-1,7-2 1,4-6-1,3-6-1,3-6-2,4-6-1,4-6-1,6-2-2,7-3-1,6-3-1,6-4-2,6-3 0,7-3 0,6-2-2,-1-1 1,-5 3 0,-7 3 0,-5 4 1,-8 2-1,-5 4 0,-7 3-2,-5 3 0,-12 6-2,-16 9 2,-15 10-1,-15 10 0,-6 2-1,7-3-4,6-3-4,7-2-3,2-8-2,1-8 0,-1-10 0,1-9 0,4-9-1,9-5 1,10-7 1,10-5-1,5-9 3,4-9 3,3-10 2,3-8 4,-1-8 6,-2-2 9,-3-3 9,-3-3 8,-2 4 4,0 13 0,0 12-1,0 13-1,0 15 0,0 19-2,0 19 0,0 19-1,0 12-1,0 6-2,0 7-3,0 6-1,-2 7-2,-3 10-2,-3 10-1,-2 9-2,-5 6-3,-2 3-3,-3 3-6,-3 4-3,1-6-5,6-11-4,7-14-5,6-11-4,4-15-2,4-16-2,3-15 0,3-15-1,3-17-2,3-15-2,3-15-2,4-16-2,-1-10 0,-3-3 5,-3-3 4,-2-2 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94850 46800 605,'6'-119'4,"13"13"7,12 12 9,13 13 7,7 15 4,4 19 1,3 19 1,3 19 1,1 18-1,1 19-3,-1 19-3,1 19-2,-4 13-3,-6 10-4,-6 10-3,-6 9-4,-4 2-3,1-2-1,-1-3-3,1-3-1,-4-4-5,-6-3-5,-6-3-6,-6-2-6,-7-5-1,-6-2 1,-6-3 2,-6-3 1,-6-7-2,-2-9-6,-3-10-5,-3-8-7,1-22-4,6-30-2,7-32-3,6-30-3,3-11 4,0 14 10,0 11 9,0 14 11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96000 46250 584,'25'-96'3,"0"10"5,0 10 5,0 9 6,-13 21 8,-24 35 11,-26 35 10,-24 34 12,-13 23-1,0 13-11,0 12-12,0 13-11,-2 7-8,-3 4-7,-3 3-5,-2 3-7,0-2-3,7-6-3,6-6-3,7-6-2,5-7-5,7-6-8,6-6-8,7-6-8,7-12-4,9-15 3,10-15 1,10-16 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1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96300 46900 665,'-18'-49'5,"17"4"8,15 3 10,16 3 9,20 3 5,25 3 0,25 3 1,25 4 1,9 4-5,-6 6-8,-6 7-9,-6 6-9,-10 4-4,-12 4 2,-13 3 1,-12 3 1,-12 4-7,-8 7-17,-10 6-16,-9 7-16,-9 0-4,-5-2 8,-7-3 10,-5-3 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1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96550 47400 678,'-63'-2'5,"26"-3"11,24-3 10,26-2 11,21-5 4,19-2-2,19-3-1,19-3-2,10-1-4,4 4-8,3 3-7,3 3-8,-2 3-8,-6 3-8,-6 3-10,-6 4-8,-10 5-5,-12 10 0,-13 10-2,-12 9 0,-9 2-2,-2-2-5,-3-3-4,-3-3-5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2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99200 46350 528,'-2'-46'0,"-3"10"0,-3 10 0,-2 9 0,-8 4 6,-8 1 12,-10-1 12,-9 1 12,-7 10 5,-3 22-2,-3 22-3,-2 23-2,2 11-4,9 4-5,10 3-5,10 3-6,7-1-3,6-2-4,7-3-3,6-3-4,3-7 0,0-9 1,0-10 2,0-8 1,4-9-1,10-6-8,10-6-5,9-6-6,6-7-4,3-6-2,3-6 0,4-6-2,1-10-1,0-12 1,0-13 0,0-12 0,-2-9 1,-3-2 1,-3-3 0,-2-3 1,-8-1 2,-8 4 0,-10 3 1,-9 3 1,-5 3 1,0 3-1,0 3 1,0 4 0,-5 4 0,-9 6 0,-10 7 1,-8 6 0,-9 7 0,-6 10-2,-6 10-1,-6 9 0,-1 7-3,7 7-4,6 6-4,7 7-3,5 0 0,7-2 3,6-3 3,7-3 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1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47107 37650 553,'-9'1'52,"0"17"0,-2 19-1,1 17 1,-2 2-4,2-9-6,0-11-5,2-11-6,0-4-6,-2 3-4,0 2-4,-1 5-5,0-2-6,2-2-6,3-3-5,1-3-7,1-5-12,2-8-16,0-8-17,2-8-17,1-5-3,2 0 11,2-1 10,2-1 10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2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99450 46800 691,'26'23'7,"4"-3"14,3-3 15,3-2 14,-1 0 2,-2 7-8,-3 6-9,-3 7-9,-4 4-8,-3 3-5,-3 3-7,-2 4-5,-1-1-7,3-3-4,3-3-6,4-2-4,1-6-9,0-6-10,0-6-11,0-6-11,-2-4 0,-3 1 11,-3-1 11,-2 1 11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2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101250 46100 528,'46'-93'0,"-5"17"-1,-7 15-1,-5 16-1,-8 5 2,-5-2 5,-7-3 3,-5-3 5,-4 1 3,0 6 0,0 7 3,0 6 0,-5 4 1,-9 4-1,-10 3 0,-8 3-1,-8 3-1,-2 3-1,-3 3 0,-3 4 0,-2 1-1,0 0 0,0 0 1,0 0 0,3 3-1,6 6 1,7 7-1,6 6 0,4 4 0,4 4-2,3 3-1,3 3-1,3 3 0,3 3-1,3 3 0,4 4 0,4 2 0,6 4-1,7 3-1,6 3 0,3 3-1,0 3 0,0 3-2,0 4 0,0 2-1,0 4-1,0 3-1,0 3-1,-2-2 0,-3-6-1,-3-6-1,-2-6-2,-5-4 1,-2 1-1,-3-1 1,-3 1 0,-6-4 0,-5-6 0,-7-6 1,-5-6 0,-8-6-3,-5-2-4,-7-3-4,-5-3-5,-4-6-2,0-5 2,0-7 2,0-5 2,0-8 1,0-5 1,0-7 2,0-5 0,3-8 3,6-5 1,7-7 3,6-5 2,7-6 1,10-3 1,10-3 0,9-2 2,12-3-1,16 1-1,15-1-2,17 1-2,7 1 0,0 3-1,0 3-1,0 4 0,0 2-3,0 4-1,0 3-4,0 3-3,-2 3-3,-3 3-4,-3 3-4,-2 4-5,-8 2-1,-8 4 2,-10 3 3,-9 3 1,-4-1 3,4-2 3,3-3 4,3-3 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3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102500 45100 483,'1'-69'0,"4"13"0,3 12 0,3 13 0,3 7 6,3 4 11,3 3 12,4 3 11,-1 6 8,-3 9 1,-3 10 4,-2 10 2,-5 10-4,-2 13-9,-3 12-9,-3 13-9,-4 12-6,-3 13-2,-3 12-2,-2 13-1,-5 13-5,-2 17-7,-3 15-8,-3 16-6,-4 12-9,-3 9-8,-3 10-9,-2 10-9,2-18-1,9-44 9,10-43 7,10-44 8,0-21-1,-5 4-9,-7 3-8,-5 3-10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4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95350 50750 444,'0'-75'0,"0"0"0,0 0 0,0 0 0,-2 15 10,-3 32 21,-3 31 19,-2 32 20,-3 18 2,1 6-13,-1 7-16,1 6-14,1 3-10,3 0-4,3 0-3,4 0-4,2-5-2,4-9 1,3-10 0,3-8 1,7-11-5,14-8-11,11-10-10,14-9-11,5-10-4,1-9 3,-1-10 2,1-8 3,-1-11 1,1-8-2,-1-10-2,1-9-2,-4-9 1,-6-5 5,-6-7 4,-6-5 4,-6-3 5,-2 4 6,-3 3 4,-3 3 6,-4 7 3,-3 14 1,-3 11 1,-2 14 1,-8 21 7,-8 31 13,-10 32 13,-9 31 13,-4 13 1,4-2-11,3-3-10,3-3-12,-1 8-6,-2 23 0,-3 22-2,-3 22 0,-2 10-2,0 1-2,0-1-2,0 1-2,1-3-3,4-2-2,3-3-2,3-3-4,-1-10-2,-2-16-2,-3-15-3,-3-15-2,-4-15-2,-3-12-3,-3-13-1,-2-12-3,-3-10-1,1-6-1,-1-6 0,1-6 0,-3-10 0,-2-12 2,-3-13 1,-3-12 2,-1-12 1,4-8 1,3-10 1,3-9 2,4-10 1,7-9 2,6-10 1,7-8 3,8-4 1,14 3 3,11 3 1,14 4 2,10 5 1,9 10-1,10 10-1,10 9 0,10 4-3,13 1-4,12-1-4,13 1-5,4 4-4,-3 9-4,-3 10-4,-2 10-4,-12 5 0,-19 4 2,-18 3 2,-19 3 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4"/>
    </inkml:context>
    <inkml:brush xml:id="br0">
      <inkml:brushProperty name="width" value="0.02623" units="cm"/>
      <inkml:brushProperty name="height" value="0.02623" units="cm"/>
      <inkml:brushProperty name="color" value="#F2395B"/>
    </inkml:brush>
  </inkml:definitions>
  <inkml:trace contextRef="#ctx0" brushRef="#br0">97350 50650 838,'-18'-49'0,"17"4"-2,15 3-1,16 3-1,13 4-2,14 7-3,11 6-4,14 7-2,5 4 8,1 3 22,-1 3 20,1 4 22,-6 5 0,-8 10-19,-10 10-20,-9 9-19,-12 4-14,-11 1-6,-14-1-7,-11 1-7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4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97400 51150 614,'-71'21'0,"10"-5"1,10-7 1,9-5 1,15-4 8,22 0 14,22 0 16,23 0 15,14 0 2,10 0-12,10 0-10,9 0-10,4 0-8,1 0-4,-1 0-4,1 0-3,-3 1-1,-2 4 1,-3 3 2,-3 3 1,-7 1-15,-9 1-30,-10-1-31,-8 1-29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5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99600 50850 521,'-47'-22'7,"6"6"5,7 7 5,6 6 6,3 7 3,0 10 6,0 10 3,0 9 5,0 7 0,0 7-3,0 6-2,0 7-4,1 2-3,4 1-4,3-1-4,3 1-3,3-4-4,3-6 0,3-6-2,4-6-2,7-9-2,13-8-6,12-10-4,13-9-5,6-13-4,0-16-3,0-15-2,0-15-4,0-9 0,0 1 2,0-1 2,0 1 2,-4-1 0,-5 1-1,-7-1-1,-5 1-1,-8 1 1,-5 3 2,-7 3 1,-5 4 2,-8 5 1,-5 10-1,-7 10 0,-5 9-2,-8 7 0,-5 7 1,-7 6 1,-5 7 0,-3 4-1,4 3-3,3 3-3,3 4-4,6 1 0,9 0 1,10 0 2,10 0 2,2-2 1,-3-3 3,-3-3 2,-2-2 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5"/>
    </inkml:context>
    <inkml:brush xml:id="br0">
      <inkml:brushProperty name="width" value="0.03253" units="cm"/>
      <inkml:brushProperty name="height" value="0.03253" units="cm"/>
      <inkml:brushProperty name="color" value="#F2395B"/>
    </inkml:brush>
  </inkml:definitions>
  <inkml:trace contextRef="#ctx0" brushRef="#br0">100000 50900 676,'26'48'43,"4"-3"1,3-3-1,3-2 1,-1-1-3,-2 3-6,-3 3-5,-3 4-4,-4-1-11,-3-3-13,-3-3-13,-2-2-14,-3-5-13,1-2-11,-1-3-11,1-3-12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5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101100 50900 535,'18'-21'8,"-11"10"16,-14 10 16,-11 9 15,-6 9 5,4 9-8,3 10-7,3 10-8,3 2-5,3-3-5,3-3-4,4-2-4,2-3-3,4 1-4,3-1-3,3 1-4,7-6-5,14-8-7,11-10-7,14-9-8,5-10-4,1-9-1,-1-10-1,1-8 0,-6-4-1,-8 3 2,-10 3 3,-9 4 0,-9-1 3,-5-3 2,-7-3 3,-5-2 1,-6-3 2,-3 1 0,-3-1-1,-2 1 1,-6 4 1,-6 9 3,-6 10 2,-6 10 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4:56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102800 50350 432,'43'-71'0,"-11"10"1,-14 10 1,-11 9 1,-9 4 2,-3 1 6,-3-1 6,-2 1 4,-6 1 3,-6 3 0,-6 3-1,-6 4-1,-2 2 0,3 4-2,3 3-2,4 3-1,-3 7-2,-5 14 1,-7 11 0,-5 14-1,0 8 0,10 7-2,10 6-1,9 7-2,6-1-1,3-6 1,3-6-2,4-6 1,2-4-2,4 1-2,3-1-1,3 1-3,6-4-3,9-6-4,10-6-5,10-6-4,4-6-3,0-2-3,0-3-1,0-3-2,-2-6-1,-3-5 4,-3-7 2,-2-5 3,-6-6 5,-6-3 9,-6-3 7,-6-2 8,-9 0 8,-8 7 4,-10 6 7,-9 7 5,-7 13 2,-3 22-3,-3 22-2,-2 23-3,-5 16-3,-2 13-4,-3 12-4,-3 13-4,-2 15-4,0 19-4,0 19-4,0 19-4,-7 34-2,-11 50-3,-14 50-3,-11 50-2,-17 40-9,-18 32-17,-19 31-17,-18 32-15,7-35-8,34-100 4,35-100 4,35-100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2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52000 31075 333,'49'20'167,"16"14"-1,15 14 1,17 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0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84850 27114 554,'50'-14'61,"-10"5"-14,-10 3-12,-9 4-14,-4 2-7,5 0-1,3 0-1,5 0-2,-1 0-5,-2 0-12,-3 0-10,-3 0-12,-4-2-5,-5-4-3,-4-4-1,-6-4-2,-3-2 2,-4-1 7,-2-1 8,-3-1 7,-3 0 6,0 1 6,-1 1 6,-1 1 5,0 1 5,3 4 4,1 3 3,2 3 3,2 3 7,2 5 12,3 6 10,1 4 11,1 5 0,0 7-9,0 5-10,0 7-9,0 3-7,0 2-5,0 2-6,0 2-4,0-2-4,1-2-1,2-5-3,0-4-1,1 0-7,-2 5-10,0 3-10,-2 4-11,-1-2-4,-2-6 2,-2-8 1,-1-5 2,-3-7 2,-2-3 3,-2-4 3,-1-5 3,-2-2 2,2-4 4,1-2 2,1-3 4,1-4 1,0-4 3,2-4 0,1-3 3,2-3 2,4-1 7,4-1 4,4-1 6,4 0 2,3 2-1,5-1-2,3 3-1,3-1-4,-1 1-6,1-1-7,-1 1-6,1 0-4,-1 1-2,1 1-3,-1 1-2,-1-1-1,-3 0 0,-3 0 0,-3-2-1,-2 1 2,-2 5 4,-2 3 4,-2 4 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2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47888 38400 479,'-45'7'29,"20"-2"6,19-3 6,19 0 6,11-2-1,1 0-9,1 0-7,1 0-9,-1 0-5,-1 2-1,-3 0-2,-1 1-1,-2 3-1,-1 4 2,-1 4 1,0 3 1,-3 3 1,-1 1-2,-2 1 1,-2 2-2,-3-1 0,-3 1 0,-2-1-2,-4 1 1,-2 0-3,-1 4-2,-3 3-4,-2 3-4,-2-1-3,-1-3-3,-3-5-5,-2-3-4,1-4-2,1-1-1,2-3-2,3-1-1,0-3 0,0-2-1,0-4 0,1-2 0,0-6-2,2-6-1,2-7-3,3-7-3,1-6-1,6-5-1,2-4 0,5-6-1,2-1 1,2 4 4,0 2 3,1 4 4,-1 3 5,-1 7 6,-2 5 6,-2 7 6,-3 3 10,-2 2 15,-4 2 13,-2 2 14,-4 4 4,-2 6-5,-3 6-7,-3 6-5,-3 4-6,0 3-5,-1 2-6,-1 5-4,-2-1-5,-1 0-3,-3-1-4,-1-1-3,0-2-7,3-3-8,3-3-8,3-3-9,2-2-9,2-3-9,3-1-9,1-2-8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21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40958 27260 579,'-34'-22'4,"8"5"9,8 3 8,10 4 8,7 2 7,6 2 5,6 1 4,6 1 6,2-1-4,1 2-10,-1-1-11,1 0-10,0 0-7,1 2-1,1 0-2,1 2-2,0 1-1,-1 2 2,-1 2-1,-1 2 2,-1 0-1,-3-1-2,-1-1-2,-2 0-1,1-1-1,5 0-2,5 0-2,5 0 0,2-1-1,-1-1 2,-2 0 1,1-1 1,-1-1 2,2 0 0,3 0 0,1 0 1,2 0 0,0 0 0,2 0 1,1 0-1,0 0 0,0 0 0,0 0 0,1 0-1,-1 0 0,0 0-2,0 0 0,0 0-2,-1 0 0,-1 0 0,-3 0 2,-2 0 0,-1 0-1,-1 0-4,-1 0-4,-1 0-3,-2 0-4,0 0-4,0 0-2,-2 0-4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23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42668 33738 446,'8'-29'-14,"-2"7"7,-1 5 7,0 7 8,-2 2 3,-1 0 2,0 0-1,-1 0 2,-3 0 0,0-2 0,-3 0 0,-2-1 1,-2 0-1,-2 2-1,-2 3-1,-1 1-1,-2 1-1,1 2-4,-1 0-2,0 2-3,1 1 0,-1 2 0,0 2 3,1 2 0,-2 1 2,-2 1 0,-2 2 2,-1 0 0,-1 0 1,1 1 1,1 0 0,1 0 0,1-1 0,1 1 1,0 0-1,2 0 0,1-1 0,-1 1 1,0 0 0,1 0 0,0 0 0,4 1-2,3 1-1,2 2 0,2 0-2,1 1 0,-2 1 1,2 1-1,0 0 0,2-1 0,2-1 1,2 0 0,1-2-1,3 1-2,2 0-3,2-1-1,1 0-2,1-1 2,2-1-1,0 0 2,1-1-1,1 1 1,1 1 0,2 2 0,-1-1 1,1-1 1,-1-1 2,1 0 0,-1-2 2,-1 1-2,-1 0 0,-1 0 0,0-1-1,-2 1 1,-1 0-2,-1 0 1,0 0-1,0 1 1,-1 1 0,1 1 1,-2 1-1,-6 2 2,-4 0 2,-6 1 0,-2 0 0,-2-1-1,0-1-2,-1-1-1,-2-1-1,0 0 0,-1-2-1,-1-1-1,-2 0-1,-1 2 1,-3 0-2,-1 1 1,-3 0-1,-1-1-1,-3-1-1,-1 0-1,-1-2-1,1-1-2,1 0-1,1-2-2,1-1 0,0-2-1,-1-3 0,1 0-1,0-3-1,1-1-4,1 0-4,1-1-4,2-4-1,6-4 1,5-5 3,5-5 1,2-2-1,2 3-4,0 1-3,2 3-3,1 1-4,2 2-3,2 3-2,2 1-4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27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44382 35300 604,'-19'0'-6,"9"0"19,8 0 19,10 0 20,4 0 4,1 0-11,1 0-11,1 0-10,0 0-7,-1 0-1,0 0-3,-2 0-1,0 1-3,0 4-1,-1 2-2,1 3-3,-2 3-1,-2 0-1,-4 1-3,-3 1 0,-2 1-2,-2 1-1,-2 2-1,-1 0 0,-3 0-1,0 1 2,-1-1 0,-1 1 2,-1-2 0,0-1 2,0-2 1,1-2 1,-1-2 2,0-1 1,0-1 2,1 0 2,0-1 1,2-1 1,2 1 0,3 0 2,2 0-1,5 2 0,6 0-2,4 1 0,3-1-4,-1-2-7,1-4-5,0-2-6,0-2-3,1 0 1,1 0 0,1 0 0,1-2-5,1-2-14,1-4-13,1-2-13,-2-1-2,-3 2 8,-4 3 8,-4 1 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28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45700 34800 682,'36'0'108,"-6"0"-24,-5 0-24,-6 0-23,-4 0-17,-1 0-11,-1 0-11,0 0-10,-3 2-13,-1 4-13,-2 3-13,-2 5-15,-2 0-1,-2-1 11,-2-2 11,-2-2 10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28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45547 35400 570,'-15'7'1,"4"-1"3,3 0 2,3-1 3,1-1 4,2 1 6,0 2 6,2 0 6,0 1 2,0 2-2,0 0-1,0 1-2,0 2-3,0 3-1,0 4-2,0 2-2,0 0-2,0-1-1,0-3-1,0-1-2,0-1 0,0 0-3,0-1-1,0 1-1,1-3-13,4-5-23,2-4-21,3-6-23,1-3-6,-2-3 13,-3-4 12,-1-2 13,-1-1 8,0-1 5,0 0 6,0 1 6,-1 0 3,0 2 1,-2 2 2,0 2 2,-2 2 3,0 1 6,-2 0 4,0 2 5,-2 1 2,0 0-2,-1 1-2,-1 2-3,-1 0-4,2 2-4,1 1-5,0 0-6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30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45600 35650 659,'0'16'89,"0"-1"-18,0 1-18,0 0-19,0 0-11,0 3-3,0 1-4,0 3-3,0-1-3,0-3-3,0-3-3,0-3-4,0-1-3,0 1-5,0 1-5,0 2-5,0-2-7,0-1-6,0-2-8,0-2-7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32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45600 35146 530,'22'-8'43,"-1"0"-9,-3 1-7,-1-1-9,-2 0-5,0 0-4,-2 0-4,-1 0-4,0 2-1,0 1-1,-1 2 1,1 2 1,-1 0-1,0 0 0,-2-2 0,0 0 0,-2 0 0,-1 4 1,-1 2 1,0 4 1,-1 1 1,0 1 0,0 2 0,0 0 2,-1 1 0,-1-1 0,0 1 2,-1 0 0,-3 0 0,0 1 1,-3 1 0,-2 2 0,-1-1 1,0 1-1,0 0-1,1-1 1,-1 1-2,0 0-1,0-1-1,0 1-2,0-1-1,1-1-2,-1-1-1,0 0-2,0-6-7,0-7-12,0-7-14,0-9-12,1-6-3,1-3 8,0-4 8,2-5 7,0 1 6,0 2 3,0 3 3,0 3 3,0 3 3,0 3 3,0 3 2,1 3 3,-1 1 4,2 2 7,0 1 7,2 1 6,-1 2 6,0 6 3,-2 4 4,0 5 3,-1 4-1,0 0-7,0 1-8,0 1-7,1 2-4,0 3-1,2 3-1,0 3-2,1 0-2,0-5-6,0-3-5,0-5-6,1-4-3,2-4-3,2-5-2,2-6-2,2-4-1,1-5 1,3-5 1,2-5 1,0-4 0,-1-1-3,-1-2-2,0-2-2,-2 0 2,-1 3 5,0 3 5,-2 3 6,-1 4 3,0 3 4,-2 4 2,0 5 2,-2 1 3,2 2 1,-2 1 1,1 0 1,0 4 5,-2 6 10,0 6 9,-2 6 9,0 1 1,0 0-7,0 0-6,0-2-7,0-2-4,0-1-4,0-2-1,0-2-4,1-1-3,2 0-4,2-1-5,2 1-4,2-3-7,1-4-8,3-6-9,2-4-9,0-3-2,-1 1 4,-1-1 3,0 0 5,-2 1 4,-3 1 5,-1 0 6,-2 2 5,-2 0 3,0 1 2,-2-1 2,0 0 0,-2 1 5,0 0 6,-2 2 6,0 1 7,-1 1 5,0 3 6,0 4 6,1 2 5,-1 2 0,2 0-7,0 0-7,2 0-6,0 0-4,2 1-1,0 2-1,2 0-1,0-1-3,3-3-5,2-2-5,2-4-5,1-1-3,1-2 0,1 0 1,2-2-1,-1 0-1,1-2-5,0 0-3,0-1-5,-2-1-2,-1 0 1,-2 0 0,-2 1 0,-4 0 3,-3 4 6,-4 2 7,-3 4 4,-5 2 6,-2 5 3,-3 4 3,-3 4 4,-1 1 0,0 1-3,2-1-3,1 1-3,0-1-1,1-1 0,-1-1-1,0-1 0,2 0 0,1 0-1,2-1 0,2 1-2,3-1 2,2-1 1,4-1 3,3 0 2,0-1 3,1 3 4,0 2 4,0 1 4,-1 1-1,0-3-3,-2-1-4,0-2-4,-2-1-1,0 1 0,-2 1 0,0 2 0,0-1-2,0-1-4,2-1-5,0-1-3,3-5-10,4-12-14,4-10-13,4-11-13,1-3-3,1 4 10,0 3 9,-1 4 9,0 4 7,-2 3 7,-3 3 5,-1 2 6,-1 3 8,0 2 7,0 2 8,0 2 8,-2 2 4,-1 2-1,-2 2-2,-1 2 0,-3 1-3,-1 1-3,0 1-4,-1 1-3,-2 0-5,-2-1-7,-2 0-7,-2-2-6,0-3-9,1-6-13,0-6-10,2-6-13,3-4-1,6-1 8,6-3 9,6-1 8,2-1 7,1 4 6,0 3 5,0 3 7,-1 2 5,-1 2 5,-1 2 6,-1 2 5,-1 3 6,-2 4 6,-2 4 7,-2 3 6,-3 3-1,-4 0-8,-4-1-8,-4 1-7,-1-1-8,0-1-6,2-1-7,1 0-7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35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34766 18539 726,'-7'-5'4,"2"6"17,2 6 19,2 6 17,1 3 2,2 3-14,0 1-16,2 3-13,-1 2-13,-1 5-10,0 3-10,-1 4-10,-1 4-5,0 2-1,0 4-1,0 2-2,0 1 0,2-4 0,0-2 0,2-3 0,-1-4 3,-1-2 7,0-3 6,-2-3 7,0-2 5,0 1 1,0-1 2,0 0 2,0 0 3,0-3 2,0-1 2,0-3 3,0-1 2,0-1 2,0 0 2,0-2 2,0 0 1,-2 3 3,0 2 2,-1 1 3,-1 1 0,2-1 2,0-1 0,2-1 0,0 0-1,0-1-4,0 1-6,0 0-4,0 0-3,0 3-5,0 1-2,0 3-3,0 0-6,2 0-5,0 1-7,2-1-6,0 0-4,1-1-3,1-1-4,2-1-3,-1-3 3,-2-3 8,-3-4 9,0-4 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35"/>
    </inkml:context>
    <inkml:brush xml:id="br0">
      <inkml:brushProperty name="width" value="0.02276" units="cm"/>
      <inkml:brushProperty name="height" value="0.02276" units="cm"/>
      <inkml:brushProperty name="color" value="#F2395B"/>
    </inkml:brush>
  </inkml:definitions>
  <inkml:trace contextRef="#ctx0" brushRef="#br0">35000 24200 966,'0'16'1,"0"-1"2,0 1 1,0 0 1,0-1 2,0 1-2,0 0-1,0-1-1,0 1-1,0 1-3,0 2-1,0 0-2,0 2-5,0 3-9,0 2-7,0 5-9,0-3-1,0-4 4,0-5 4,0-4 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36"/>
    </inkml:context>
    <inkml:brush xml:id="br0">
      <inkml:brushProperty name="width" value="0.02439" units="cm"/>
      <inkml:brushProperty name="height" value="0.02439" units="cm"/>
      <inkml:brushProperty name="color" value="#F2395B"/>
    </inkml:brush>
  </inkml:definitions>
  <inkml:trace contextRef="#ctx0" brushRef="#br0">35131 27150 901,'-7'37'5,"0"-3"3,2-5 3,1-4 3,0 1 1,2 3-1,0 4-1,2 5-1,0 0-5,2 0-8,0-2-7,2 1-8,0-3-7,1-2-4,2-2-6,0-1-5,0-4 0,-2-5 8,-3-5 5,0-5 8,-2-2 3,0 0 3,0 0 1,0 0 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2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48550 37200 467,'23'9'134,"-1"1"-23,-1 3-24,-1 2-24,0 1-17,1-1-8,1 1-11,1-1-9,1 1-10,-1 0-9,1-1-11,-1 1-10,1-1-9,-1-1-8,1-1-9,-1 0-9,-1-2-4,-3-1-1,-3-1 0,-2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36"/>
    </inkml:context>
    <inkml:brush xml:id="br0">
      <inkml:brushProperty name="width" value="0.0269" units="cm"/>
      <inkml:brushProperty name="height" value="0.0269" units="cm"/>
      <inkml:brushProperty name="color" value="#F2395B"/>
    </inkml:brush>
  </inkml:definitions>
  <inkml:trace contextRef="#ctx0" brushRef="#br0">34994 30900 817,'-8'50'-14,"2"-8"6,1-9 6,1-9 7,0-5 4,2 1-2,0-1 0,2 1-1,0 0-1,0-1-3,0 1-2,0-1-2,0 2-2,0 0 0,0 0 0,0 3-1,0-1-1,0-2-3,0 0-4,0 0-2,-1 0-1,-1 3 3,0 3 4,-1 3 2,-1 1 1,2 0 0,0 1 0,2-1-2,0-1 2,2-3 1,0-4 2,2-1 2,-1-2 2,-1 1 3,0 1 4,-1 1 3,-1-1 3,0-1 5,0-3 3,0-1 5,-1-1 0,-1 0 0,0-1-2,-1 1-1,-1 0-3,2 1-6,0 1-3,2 1-6,0 2-4,0 1-3,0 3-3,0 1-3,0 1-3,0-1-5,0-1-3,0-1-4,0 0-1,0-1 0,0 1 2,0-1 1,-1 4-1,0 5 0,-2 6-1,0 6-1,0 1 1,0-6 5,2-4 4,0-5 4,1-4 3,-2-1 1,0-3 2,-1-1 1,-2-2 2,2-1 2,-1-1 2,0 0 3,0-2 2,2-1 1,0-1 3,2-1 1,0 0 3,0 0 3,0-1 3,0 1 4,0 0 1,0 0 0,0-1-1,0 1 0,0 1-1,0 0-2,0 1-1,0 1-2,0 1-4,2 0-8,0-1-8,2 1-9,-1-1-3,-1 1-2,0 0-1,-1-1-1,-1 1 1,0 2 1,0 0 2,0 1 1,0 1 4,0 1 3,0 1 4,0 1 3,0 1 3,2 1-2,0 1-1,2 1-2,-1 1-2,-1 1-4,0 0-5,-2 2-4,1 1-2,0 1 0,2 1 1,0 1 0,0-1 1,0 0-2,-2-1 1,0-1-2,-1-2 2,0-4 3,0-2 3,0-2 3,-1-2 3,0 1 3,-2 1 2,0 1 2,0 0 4,0-1 2,2-1 3,0-1 2,1 0 2,0 3-2,0 1 0,0 3-1,0 1-1,0 1-3,0 0-1,0 2-3,1 0 0,0-1-2,2-1-1,0-1 0,1 0-1,0 1-2,0 0-1,0 2-2,0-1 0,0-1 1,-1-3 0,2-1 2,-2-1-1,1-1 0,0 1-1,0-1 0,0-1-1,0-3-2,0-3-2,0-2-2,-1-3-1,-1 1-1,0 0-2,-1 0-1,-1-2-4,0 1-6,0-2-7,0 0-6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49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43443 47177 461,'-8'-6'5,"2"2"9,1 4 10,0 3 9,2 2 3,0 3-6,2 3-4,0 4-6,2 0-3,0 1-3,2 0-2,0-1-3,0 1-1,0 0 0,-2-1-2,0 1 0,-1 0-2,0 1 1,0 1-1,0 1-1,0 1 0,0-1-1,0 1 0,0 0-2,0 0 0,0 1-3,0 0-1,0 3-2,0-1 0,0-2 1,0 0 0,0 0 1,1-7-6,4-9-13,2-10-14,4-9-13,-1-8-2,-1-1 9,-2-4 10,-2-3 9,-1 0 5,0 3 4,-1 3 2,2 3 3,-2 2 4,-1-1 6,0 0 4,-2 1 7,1 0 2,0 3 1,2 1 1,0 2 1,1 6 2,0 7 6,0 7 5,0 9 5,-1 4 1,-1 3-6,0 1-5,-1 3-6,-1-2-3,0-3-3,0-5-4,0-3-2,2-4-3,3-4-2,5-4-4,4-4-1,0-3-3,-1-2-3,-2-2-1,-2-1-4,-3 0 0,-4 8 0,-4 4-1,-4 8-1,-3 3 3,-2 5 3,-2 3 4,-1 5 3,-2 2 3,-2 2 0,0 3 1,0 1 0,-1 0 2,2 0 2,2-1 2,3-1 3,1-2 1,0-1 2,2-3 2,1-1 0,0-4 2,2-3 0,1-5-1,0-3 1,4-5-2,6-8-2,6-6-2,6-7-2,3-6-3,1-3-5,1-5-4,1-3-5,0-3-2,1-2-1,-1-2-1,1-2 0,-1-1-1,-2 3 1,0 2 1,0 2 0,-3 1 1,-3 2 0,-3 0 0,-2 1 0,-3 2 0,-1 1 3,-1 3 3,0 2 2,-1 1 3,0 4 3,0 3 4,0 3 4,-1 6 6,-1 10 9,0 10 10,-1 9 9,-1 6 1,0-1-7,0 0-7,0 1-7,0 0-5,0 1-2,0 0-2,0 2-2,0 0-1,0-1 0,0-1-2,0-1 0,0 0-1,1 0-1,2 2-3,0 1 0,3-1-3,2-3-2,3-3-1,4-3-3,0-3-2,-1-3-1,-1-3-3,-1-2-1,0-4-1,0-1 1,-1-2 0,1-2 0,1-1-1,0-2-6,1 0-3,1-1-5,1-3-3,-1-2-1,1-3 0,0-4-1,-1-1-1,-1-3 0,-1-2 1,0-1-1,-3-1 1,-1-1-1,-2 1 0,-2-1 0,-2 1 1,-1 1 5,0 1 3,-1 1 5,-1 2 3,0 3 3,0 2 3,0 4 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49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45115 47728 592,'-1'-21'7,"-1"3"4,0 4 4,-1 5 4,-2 2 3,0 2 4,-1 2 4,-2 2 4,1 1 0,-1 0-2,0 0-2,0 0-2,0 3-3,-2 6-3,0 5-3,-1 7-3,-2 3-4,-2 3-1,-1 1-4,-3 2-1,0 2-5,1 1-4,1 1-5,1 1-5,0-1-4,2-2-3,1-2-3,1-1-2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0"/>
    </inkml:context>
    <inkml:brush xml:id="br0">
      <inkml:brushProperty name="width" value="0.04944" units="cm"/>
      <inkml:brushProperty name="height" value="0.04944" units="cm"/>
      <inkml:brushProperty name="color" value="#F2395B"/>
    </inkml:brush>
  </inkml:definitions>
  <inkml:trace contextRef="#ctx0" brushRef="#br0">45800 46532 445,'36'-21'45,"-7"8"-5,-8 7-6,-5 6-4,-5 6-6,-1 2-5,0 3-6,-2 4-5,-1 1-3,-1 1 1,0 1 1,-1 1 0,-2 0-5,-1 1-13,0 0-12,-2-1-13,-1 0-5,-2-3 2,-2-1 0,-1-2 2,-2-2 4,0-3 8,0-1 6,0-2 7,1-1 4,-1 0 1,0 0 2,0 0 1,0 0 3,2 0 2,1-1 5,1 2 2,0-1 4,2 1 3,0 2 3,2 0 3,0 2 3,0 1 0,0 3 0,0 2 1,0 2 0,0 1-3,0 3-3,0 1-1,0 3-1,0 1-1,0 3 2,0 1-1,-1 2 1,-1 0-2,0 2 0,-1 1-1,-1-1 0,2 0-1,0-1-1,2-1-1,0-3-1,0-5-2,0-5-2,0-5-3,1-7-4,4-10-9,2-10-7,4-9-9,1-9-3,1-7 2,1-6 2,1-8 1,0-2-2,-1 1-5,0 0-6,-2 2-6,1-1 0,1 0 6,3-1 5,2-1 5,0 0 5,1 2 5,-1 2 4,1 2 6,-1 3 2,-1 4 3,-1 4 2,0 4 3,-3 3 2,-1 7 3,-2 4 3,-2 5 3,-1 3 4,1 2 6,2 2 7,0 2 6,-1 3 1,-3 4-4,-2 4-5,-4 4-4,0 3-5,0 5-3,2 3-4,0 5-4,0 2-2,-2 1-2,-2 1 0,-2 1-1,-1-2 0,-2-2-1,0-3 1,-1-3 0,-1-3-4,0-2-11,0-4-9,0-3-10,1-2-6,-1-2-2,0-2-1,0-2-2,0-3 1,0-2 5,1-4 5,-1-2 5,0-3 4,0-1 4,0-3 4,0-1 4,1-1 5,1 2 5,0 3 5,2 1 6,0 2 6,0 2 4,0 2 6,0 3 5,1 2 3,2 7 1,2 6-1,2 6 0,1 2-2,0 1-5,0 0-5,0-1-6,0 0-5,0-1-5,-1 0-6,2-2-5,-1-2-4,3-1-3,2-2-2,2-2-4,2-4-3,3-2-7,3-6-5,3-2-6,2-6-3,-1-4 1,1-5 0,-1-5 1,0-2 5,-1 1 7,-1 1 9,0 2 8,-4 0 6,-1 2 2,-4 3 2,-3 1 4,-1 3 4,-2 3 5,-1 2 6,0 4 5,-2 4 5,-2 4 5,-2 5 3,-2 6 5,-3 2-2,-2 3-9,-3 1-7,-3 3-8,-3 1-6,-2 1-3,-1 1-2,-3 1-4,0-1-2,-1 0-4,1-1-2,-1-1-4,1-2-2,1-3-1,1-3-2,1-2-1,2-3-1,3-3 2,2-1-1,4-2 2,2 1 10,2 6 19,3 4 20,1 5 19,0 4 4,0 3-13,-2 3-11,0 2-12,-1 1-8,0-5-3,0-4-3,0-3-3,0-3-3,0 1-1,0 0-3,1-1-1,-1-3-11,3-8-19,2-8-18,3-8-18,1-7-5,3-5 8,3-7 10,4-5 9,0-3 7,-1 1 5,-1 2 6,0 0 5,-2 2 5,1 1 2,0 3 4,0 1 3,-1 3 4,1 1 7,0 3 7,0 1 6,-1 2 5,1 2 2,0 3 3,0 1 2,-1 2 1,1 2-2,0 2-2,0 2-2,-1 1-3,1 0-2,0 0-3,0 0-4,-2 2-1,-1 2 0,-2 4 0,-2 2 0,-1 1 0,0 1-1,0 0-1,0 0 0,-1 0 1,-1 1 4,0 1 3,-2 2 3,0 0 2,0 1 2,0 1-1,0 1 2,0 2-1,0 5-3,0 3-2,0 5-3,0 1-2,0 0-1,0 0-1,0 1-2,0-3-1,0-2 1,0-3 2,0-3 0,0-3-2,0-1-6,0-3-4,0-1-6,-3-4-7,-5-6-10,-7-6-10,-6-6-10,-1-5-1,1-6 6,3-4 6,1-4 6,1-5 5,1 1 2,-1-2 3,0-1 3,2 0 1,3-1 1,3 1 1,2 0 0,3 1 3,0 3 3,2 3 4,0 3 5,3 2 2,2 1 3,4 1 1,2 1 3,1 1 1,1 4-2,0 3 0,0 2-2,-1 5 1,-3 4 0,-1 6 0,-2 4 1,-4 5-1,-4 3 0,-5 4-2,-5 5-2,-3 1 0,2-2 0,1 0-2,1-1 1,0-2-1,0-3 0,0-3 0,1-3 1,4-6-7,10-10-13,10-10-13,9-9-13,4-5-4,-3 1 3,-3 1 4,-3 1 3,-2 2 3,-2 2 3,-3 4 1,-1 3 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1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49012 46311 513,'7'-13'8,"0"8"15,-2 7 17,0 6 15,-3 6 3,-1 5-9,-2 5-9,-1 5-8,-3 2-8,-2 1-4,-2-1-4,-2 0-4,0-1-3,1-1-3,0-3-1,2-1-3,3-4-3,8-5-6,6-5-6,8-4-5,1-4-1,-1-1 3,-3 0 4,-1-1 2,-3 1 3,-4 7 0,-4 6 0,-4 6 0,-5 2 1,-4 2 0,-5 1 0,-5 1 0,-1-1 1,1-3 0,2-3 0,3-3 0,1-2 1,2-2 1,3-3-1,1-1 1,3-2 1,6-2 1,4-2 2,6-2 2,1-1 2,1 0 3,0 0 4,0 0 2,-1 0 2,-1 2 1,-1 0-1,0 2 0,-2 2 0,-1 5 0,0 5 0,-2 6 0,-2 2-1,-2 2-1,-3 3 0,-4 1-2,0 1 0,1 1-2,0-1-1,2 0-2,1-1-1,0-3-4,1-3-4,2-3-4,1-8-12,2-14-23,2-14-21,2-13-23,0-5-4,-1 5 14,0 5 13,-2 5 14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2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49750 46654 542,'30'-36'25,"-3"7"2,-4 7 3,-1 7 1,-2 4 1,1 1-2,1 0-2,1 2-1,0 1-3,-1 2-5,-1 2-5,-1 3-3,-2 0-3,-1 3 1,-2 2 1,-2 2 0,-3 2 1,-1 2 0,-2 1 1,-2 3 0,-2 2 0,-2 1-1,-2 3-2,-2 1-1,-2 2-2,0-1 0,-1 1-2,-2-1 0,1-1-1,1-3 1,0-3 0,2-2 2,-1-6-10,-2-5-17,-2-6-17,-1-5-18,-1-7-4,2-4 11,2-5 10,2-4 11,1-6 4,1-3 0,-2-4-1,2-4-1,-1 1 3,2 6 6,0 6 5,2 5 6,0 5 5,0 3 4,0 3 4,0 3 5,-1 4 6,-2 6 10,-2 6 9,-2 6 11,0 4 1,0 5-5,2 3-7,1 5-5,-1 2-5,0 1-4,-2 0-5,0 2-4,0 0-3,0-1-2,2-1-1,1-1-1,0-2-4,2-2-7,0-1-7,2-2-7,-1-3-6,0-1-8,-2-3-7,0-1-7,-2-3-4,0-2-1,-1-4 0,-1-2-1,-1-3 4,0-1 9,0 0 9,0-1 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2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49547 47295 527,'1'-33'25,"2"9"5,2 12 7,2 11 6,0 7 2,1 4-5,0 3-3,0 5-5,-1 2-3,-2 3-4,-3 1-3,0 3-3,-4 2-2,0 5-2,-3 3-2,-2 4-2,-1 0-1,-2-4-1,0-4-2,-1-3-2,0-5-3,2-1-8,2-4-5,2-3-7,1-1-6,1 1-3,-1 1-5,0 1-4,0-3-5,2-8-7,0-8-8,2-8-7,0-5 2,2 0 12,0-1 11,2-1 11,0 0 8,0 3 5,-1 1 4,1 2 6,3 0 4,4-3 5,5-4 6,5-2 6,4-2 2,1-1 0,3-1 0,1-1 1,1 1 0,1 1 3,-1 3 2,0 1 2,-1 2 2,-3 2-2,-3 3 0,-3 1-1,-2 2-2,-3 0-2,-1 2-4,-2 1-3,-2 1-1,-1 3 0,-1 4-1,0 2 0,-3 3 0,-1 4-2,-2 2-1,-1 3-1,-5 2-1,-2 1 1,-5 1 0,-4 1 1,-3 1-3,-1 1-4,-3 1-5,-1 1-5,-3 0-2,-1-1 1,-3-1 1,-1-1-1,0-3 0,3-3-3,3-5-3,3-3-3,2-3-2,1-2-3,1-2-2,1-2-3,1-3 0,1-4-1,0-4 0,2-3-1,1-3 1,2-2-2,3 0 0,1-1 0,1 0 2,2 1 8,0 1 6,2 1 8,1 1 6,4 4 7,2 3 6,3 3 6,3 1 2,0 0-1,1 0-2,1 0-1,2 1 3,3 2 9,3 2 10,3 2 8,1 3 2,-1 4-4,-1 3-5,-1 5-3,0 2-7,1 1-8,1 1-8,1 1-7,1 2-9,1 1-8,1 2-9,1 3-9,-1-1-6,0 0-4,-1-1-6,-1-1-4,-4-3-2,-5-5 1,-6-5 0,-6-4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3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52357 46700 512,'-22'44'100,"3"-8"-24,3-6-23,3-7-23,0-3-14,-2 3-4,-2 1-4,-1 3-4,-3 1-2,-1 1 1,-3 0 1,-1 2 0,-2 0-2,1-3-6,-1-2-5,1-1-6,1-3-3,3-3 3,3-3 1,3-2 1,2-4 2,2-1 2,3-2 2,1-2 1,3-1 3,6 0 5,4-1 4,6 2 5,3-4 1,5-2 0,3-5 0,5-4-1,1-1-1,1 0-2,-1 2-2,1 1-1,1-3-3,2-4-1,4-5-2,3-5-3,-1-1 0,-3 1-3,-5 3-1,-4 1-2,-3 3 0,-4 3 0,-5 3 1,-3 3 0,-3 0-4,-2 0-8,-3-2-8,0 0-8,-5 0-1,-2 1 4,-5 0 6,-4 2 4,-4 1 4,-3 0 1,-5 2 2,-3 1 2,-2 0 2,2 0 3,0 0 4,1 0 2,2 0 4,3 0 0,3 0 3,3 0 2,1 0-1,2 1 0,1-1-1,1 0-1,1-1 2,2 0 4,2-2 4,2 0 5,2 2 9,2 4 15,2 6 14,2 4 16,1 5 2,0 5-13,0 5-10,0 5-13,0 3-7,0 1-5,0 1-4,0 0-4,-1 2-5,-1 3-2,0 1-4,-1 2-3,-1 0-2,0-2-4,0-2-1,0-1-3,0-4-2,0-2 1,0-3 1,0-3-1,1-4-2,3-5-6,4-5-5,2-4-6,2-6-2,0-6 3,-1-6 1,1-6 2,0-3-1,2-1-2,0-1-2,1-1-3,1 0 0,-1-1 3,1 1 2,0-1 3,-2 3 0,-1 3 0,-2 4-1,-2 5-2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4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53350 48200 478,'8'14'51,"0"-1"-5,0-2-6,-1-2-5,2 0-4,2 1-4,2 3-3,1 2-4,2 1-1,0 1 3,-1 1 2,1 1 1,0 1 2,-1-1-3,1 1-1,0-1-1,-1 0-3,-1-1-2,-1-1-3,0 0-2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4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54644 45650 523,'17'1'100,"1"2"-20,3 2-22,1 2-20,1 1-16,-1 3-9,-1 2-8,0 2-10,-5 1-6,-3 3-4,-6 1-3,-4 3-4,-6 2-4,-6 3-2,-6 3-3,-5 2-3,-5 2 0,-3-1 3,-3-1 1,-3-1 3,-1-3 3,0-2 2,-1-3 3,1-2 2,0-4 4,0-1 3,-1-3 5,1-1 4,2-1 4,4 0 4,3-1 4,5 1 3,3-1 4,2-2 3,4-3 1,3 0 3,3-3 3,6-1 5,4 0 4,6-2 5,4 0-1,7 0-5,5 0-4,7 0-6,4-1-4,6-4-4,4-2-4,6-3-5,0-2-2,-3 0-1,-2 0-3,-3 1-1,-5-1-5,-4 0-8,-5 0-8,-5 1-8,-5 0-5,-3 2-5,-5 2-4,-3 3-4,-5-2 0,-8-2 1,-6-4 3,-7-2 2,-5-1 5,0-1 8,0 0 7,-2 1 8,0 0 5,1 2 4,1 2 2,1 3 5,0 0 4,2 2 6,1 1 6,1 0 6,1 2 3,1 0 0,1 2 2,0 0-1,3 4 1,2 4 0,4 5 0,3 6 0,1 3-1,0 5-1,0 3-1,0 4-1,1 5-2,2 4-2,2 6-3,1 4-3,2 6-1,0 7-4,0 8-1,0 6-3,-1 4-6,-1 6-12,0 3-12,-2 4-10,1-1-8,0-4-3,1-5-3,2-6-4,0-4-1,-1-5 4,1-5 2,0-4 3,-1-10 6,-2-10 6,-3-13 7,0-11 8,-2-8 2,2 1 1,0-2-1,2 0-1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3"/>
    </inkml:context>
    <inkml:brush xml:id="br0">
      <inkml:brushProperty name="width" value="0.043" units="cm"/>
      <inkml:brushProperty name="height" value="0.043" units="cm"/>
      <inkml:brushProperty name="color" value="#00BFF3"/>
    </inkml:brush>
  </inkml:definitions>
  <inkml:trace contextRef="#ctx0" brushRef="#br0">50655 37200 511,'29'31'137,"-6"-2"-32,-4 0-32,-4-1-31,-4 0-17,-1-1-3,0 1-4,-2-1-3,-1 2-3,0 5-2,-2 3-2,0 4-2,-3 2-1,-1 0-1,-2 0-1,-1 0-1,-3-2-1,2-6-1,-1-4-1,0-5-2,-1-3-2,-2-3-2,-2-1-3,-1-2-2,-3-3-2,0-1 2,-1-2 1,-1-2 1,-2-3-2,0-3-5,-1-2-4,-1-4-4,0-2-1,1-5 2,1-4 2,1-3 2,1-4 4,4 0 6,3-1 6,3-1 6,3-1 3,5-1 1,6-1 1,4 0 1,4-1 0,3 1-2,3 1 0,3 1-1,2 1-2,3 1-2,1 1-2,3 1-2,-1 2-4,-2 2-5,-2 4-5,-1 3-6,-3 1-4,-1 2-4,-3 1-3,-1 0-4,-3 1 0,-3 1 4,-3-2 5,-2 2 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5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55059 47921 627,'-8'-21'-4,"0"5"0,1 4 1,-1 6 0,-1 3 4,-2 2 9,-2 2 7,-1 2 8,-3 3 3,-2 6 0,-1 4-1,-3 5-1,0 3-2,-1 1-1,1 1-3,-1 0-1,1 1-1,1-1-1,1-1 0,1-1-1,2-2-1,5-3 0,3-3-1,4-3-1,7-5-3,10-10-6,9-8-7,11-9-6,4-4-3,0-1-1,0 1-2,1-1-1,0 1-3,2 1-3,2 1-3,3 1-3,-4 3 1,-8 7 7,-7 5 8,-9 6 6,-4 4 4,-2 1 3,-2 3 2,-2 2 2,-3 2 2,-1 3 1,-2 3 2,-1 4 3,-1-2 2,6-6 5,2-3 4,5-6 5,3-4-1,2-2-6,1-3-6,3-4-6,1-2-7,1-1-9,1-3-10,1-1-8,-1 0-3,-3 4 2,-3 4 5,-2 4 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6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57050 47110 420,'25'0'39,"3"-2"-2,3 0-1,3-1-1,2-2-5,2 0-6,2-2-7,2 0-8,0 0-3,-3 0 0,-4 2-2,-2 1 0,-4 0 0,-3 2 1,-5 0 1,-3 2 0,-4 3 4,-2 5 4,-4 7 5,-3 6 6,-3 1 1,-6-1-1,-4-3-1,-5-1-2,-3 0-1,1 1-2,-1 3-1,0 2-3,0 0-1,-1 2-1,-2 1-1,1 1-1,-3 0-2,0-1-2,-1-1-2,-1-1-3,1-1-2,3-3-2,3-1-2,3-2-3,2-7-6,0-11-13,2-10-10,1-11-12,2-7-5,4-5 2,4-3 1,4-4 1,2-3 2,-1-2 0,1-2 0,0-2 0,0 0 4,0 4 10,0 2 8,-1 4 8,2 2 6,0 1 3,1 3 2,2 2 2,-1 2 2,-1 5 0,-1 3 1,0 5 0,-2 5 11,-1 8 22,0 8 22,-2 8 20,-2 5 5,-4 5-14,-4 3-15,-3 5-13,-4 2-10,-2 2-4,-2 3-4,-1 1-4,-2 0-4,-1 0-5,-1-1-5,-1-1-5,0-2-4,1-2-6,1-1-5,1-3-5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6"/>
    </inkml:context>
    <inkml:brush xml:id="br0">
      <inkml:brushProperty name="width" value="0.02998" units="cm"/>
      <inkml:brushProperty name="height" value="0.02998" units="cm"/>
      <inkml:brushProperty name="color" value="#F2395B"/>
    </inkml:brush>
  </inkml:definitions>
  <inkml:trace contextRef="#ctx0" brushRef="#br0">57600 47927 733,'29'-6'3,"-5"2"5,-5 4 4,-5 3 6,-2 1 4,0 3 3,-1 2 2,1 2 3,0 1 1,2 3-3,0 1-3,1 3-1,-1 0-10,-1-3-17,-2-1-17,-2-2-15,-2-2-11,-2-1-4,-3-1-4,0 0-4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6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56864 47047 560,'-8'-8'5,"1"0"11,-1 0 9,0 1 11,2 0 5,4 2 0,4 2 2,4 2-1,4 4 0,5 6-5,5 5-3,5 7-4,3 2-6,1 1-8,1-1-8,1 1-10,-1-1-9,-3-1-12,-3-1-13,-3-1-12,-3-2-7,-3-3-5,-3-3-4,-2-2-3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0:56"/>
    </inkml:context>
    <inkml:brush xml:id="br0">
      <inkml:brushProperty name="width" value="0.05523" units="cm"/>
      <inkml:brushProperty name="height" value="0.05523" units="cm"/>
      <inkml:brushProperty name="color" value="#F2395B"/>
    </inkml:brush>
  </inkml:definitions>
  <inkml:trace contextRef="#ctx0" brushRef="#br0">59850 46415 398,'0'-16'7,"0"2"15,0 1 15,0 1 15,0 5 7,0 10-1,0 10 0,0 9-1,0 7-4,0 3-7,0 2-9,0 4-7,0 4-5,0 4-5,0 6-3,0 4-3,0 4-6,0 1-7,0 3-5,0 2-8,0 1-10,2 3-16,0 1-16,2 3-14,-1-6-2,0-13 12,-2-13 13,0-11 13,-1-9 3,2 0-6,0-1-5,2 0-6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2:02"/>
    </inkml:context>
    <inkml:brush xml:id="br0">
      <inkml:brushProperty name="width" value="0.05301" units="cm"/>
      <inkml:brushProperty name="height" value="0.05301" units="cm"/>
      <inkml:brushProperty name="color" value="#F2395B"/>
    </inkml:brush>
  </inkml:definitions>
  <inkml:trace contextRef="#ctx0" brushRef="#br0">85759 8516 415,'8'-7'0,"0"2"0,-1 2 0,1 2 0,0 1 4,0 0 10,0 0 8,0 0 10,0 0 3,1 2 0,1 0 0,2 2-1,-1 1-2,-1 1-4,-1 3-3,0 2-4,-2 1-4,-1 2-1,0 0-3,-2 1-3,0 1-2,-2 1-2,0 1-2,-2 1-3,-1 2-1,-4 1-3,-2 3-1,-3 1-3,-3 2-2,-2-1-1,-1 0-2,-3 1-1,-2-1 0,-1 1 0,-3-1 2,-1 1 0,-2-2 2,1-2 0,0-1 2,-1-2 0,2-3 1,1-1-1,3-3 1,1-1-1,3-2 2,3-2 5,3-2 4,2-2 4,7-4 5,8-2 4,9-5 4,10-4 5,4-2-1,2 0-6,3 0-8,1 1-7,2-2-4,0 0-1,2-1-3,1-1-1,-2 0-4,-2 1-7,-3 0-6,-3 2-7,-2 1-3,-1 1-1,-1 0 0,-1 2-1,-2 0 3,-3 0 2,-3 1 4,-3-1 4,-2-1 4,-2 0 3,-2-1 5,-2-1 3,-1 0 4,0 2 0,-1 2 2,1 2 2,-1 2 10,-4 0 21,-2 2 20,-3 1 20,-2 1 4,2 5-14,1 4-13,0 4-14,0 2-9,0 1-3,-1 1-4,-1 1-3,-1 1-2,2 1-1,1 1-1,0 1-1,2 0-2,0-1 0,2-1-1,0 0-2,2-3-2,2-1-1,2-3-3,2-1-1,2-3-2,3-2-3,4-4-3,2-2-2,3-4-2,3-2-2,3-4 0,3-2-1,0-4 0,-2-3 2,-1-5 2,-3-3 1,-1-4 3,-3-1 2,-1-2 2,-2-2 2,-3-1 2,-3 3 2,-3 2 2,-2 1 2,-3 3 0,-2 3 0,-2 3 0,-2 3-1,-3 3 0,-2 3 2,-3 2-1,-3 4 2,-3 3-3,-4 2-6,-2 3-6,-2 4-6,-5 4-6,-3 5-6,-4 7-7,-4 5-7,0 3-4,5-1-2,5-2-4,5 1-2,5-4-1,3-3 4,4-5 2,5-3 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5:56"/>
    </inkml:context>
    <inkml:brush xml:id="br0">
      <inkml:brushProperty name="width" value="0.04198" units="cm"/>
      <inkml:brushProperty name="height" value="0.04198" units="cm"/>
      <inkml:brushProperty name="color" value="#00BFF3"/>
    </inkml:brush>
  </inkml:definitions>
  <inkml:trace contextRef="#ctx0" brushRef="#br0">91050 15737 524,'0'-28'25,"2"5"1,0 7 0,2 5 2,1 4 4,3 2 6,4 2 6,2 3 6,1-1 1,-1-1-9,-1 0-7,0-1-7,-2-1-7,1 0-5,0 0-7,0 0-5,-2 2-4,-3 4-1,-2 4-3,-4 4-1,-1 1 0,0 1 4,0 0 4,0-1 4,0 1-5,2 0-12,0-1-12,2 1-13,-1 0-9,-2 1-6,-2 1-6,-2 2-6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5:57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89549 16222 476,'-16'7'-1,"2"-2"-4,1-2-2,1-2-2,1-1 2,2 2 10,2 0 8,3 2 9,0 0 4,2 2-4,0 0-2,2 1-2,0 1-2,2 2 2,0 0 1,2 1 2,-1 1 0,-1 0 0,0 0-1,-2-1 0,0 3-2,-2 2-2,0 3-2,-1 3-2,-2 1-3,0-1-4,-2-1-4,0-1-3,0-2-4,0-3 0,2-2-2,1-4-1,4-5-1,9-8-4,10-8-2,7-7-2,7-6-1,3-1 5,3-3 3,2-1 3,0 0 4,-3 3 3,-5 3 3,-4 3 2,-4 3 3,-5 5 0,-4 3 2,-6 4 1,-5 5 1,-6 4 3,-6 5 2,-6 6 3,-4 3-1,-3 3-3,-3 3-3,-3 3-2,-1-1-3,3-1-2,1-4-2,3-3-1,1-2-1,1-1-1,0-1-1,3 0 0,2-3 0,6-1 0,6-2-1,6-2 1,4-2 0,3-2 0,4-2 0,2-2 0,-4 2-1,-9 4-3,-10 5-4,-9 6-3,-7 1 0,0 1 0,-1 0 1,0-1 2,-3 1 0,-2 1 3,-1 2 1,-2 0 3,-1-1 0,1-3-1,1-3 1,1-2-1,3-3 2,3-1 4,4-1 4,5 0 4,7-3 5,12-4 6,12-4 6,11-4 6,9-2-1,6-3-4,6-2-6,6-1-6,4-3-2,1 0-1,3-1 0,2 0 0,-3 0-3,-5 4-3,-6 5-3,-6 3-5,-6 3-3,-6 2-6,-5 2-6,-7 2-4,-6 2-6,-6 0-5,-8 2-6,-6 0-6,-5 0 1,-4-2 7,-2-2 5,-3-2 6,-2-2 6,1-2 3,-1-2 4,1-1 4,-1-2 3,1 0 2,-1 0 2,0 1 2,2-1 3,3 2 4,3 1 4,3 1 4,1 2 5,2 4 8,0 4 8,2 4 7,0 3 0,0 3-6,0 3-7,0 3-6,-2 3-6,-5 3-2,-5 3-4,-5 3-2,-5 2-4,-1 1-4,-4 1-4,-3 0-3,-1 1-5,1-3-3,1-2-4,2-1-5,1-4 0,5-1 2,3-4 3,5-3 2,5-7-5,8-9-9,8-9-11,8-11-10,5-4 1,5 1 9,3 1 11,5 1 11,1 2 6,1 3 5,-1 2 4,0 4 5,1 2 5,-1 2 7,0 2 7,1 3 7,-2 0 3,-2 0-1,-2 0-1,-1 0-2,-3 1-1,-3 3-3,-3 4-2,-2 2-3,-4 1-1,-1-1-2,-2 0-1,-2-2-1,-1-5-12,0-8-24,0-9-23,0-9-23,-1-6-4,2-3 17,-2-3 15,1-2 16,1-3 10,0-1 4,1 0 3,2-2 4,1 0 4,3-2 3,4 0 4,2-2 5,2 2 2,3 6 5,1 4 3,3 5 3,-1 4 2,0 3-2,-1 3-1,0 3-1,-4 4 0,-3 3 1,-5 4 1,-3 4 2,-2 3-1,-2 4-3,-1 2-4,0 3-3,-3 4-2,-4 4-3,-4 3-3,-4 5-2,-1 0-2,1 0-1,0 0-1,2-2-2,1-2 0,2-1-2,2-3-1,2-1-1,1-2-1,0-1-1,0-1 0,0 0 0,1-2 0,0 1 1,2 0 1,0 0 1,0 0 1,0 1-1,-2 1 0,0 2 0,-2-1 0,-2-1-2,-2-1-1,-2-1-2,-2 0 1,-1 0 0,-3-1 1,-2 1 1,0-2-1,1-2-1,1-4-1,0-2-2,2-3 0,-1 0-2,0-2 1,0 0-1,1-3-1,1-4 0,0-3 0,2-5 0,1-3 0,2-3 2,3-3 0,1-3 3,1-1 1,0 0 2,0-1 3,0 1 2,0 2 3,0 3 2,0 5 2,0 3 3,1 8 7,1 12 13,3 12 13,2 11 12,0 9 1,-2 5-9,-2 4-11,-2 6-10,-2 4-6,0 7-4,-2 6-3,0 5-4,-3 9-5,-2 10-6,-3 12-8,-3 10-6,-1 2-9,2-9-9,3-7-10,1-8-10,2-11 0,2-15 9,2-14 9,2-15 8,1-10 1,-2-2-7,0-3-7,-2-2-8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5:58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92802 16199 525,'1'-23'4,"2"1"5,2 1 8,2 1 5,1 2 5,0 5 1,-1 3 1,1 4 2,0 3-1,0 2-3,0 2-2,0 2-3,-1 3-3,-1 4-3,-1 3-2,0 5-4,-2 1-1,0 1-4,-2 0-2,0-1-3,-1 0-2,0-1-1,0-1 0,0 0 0,0-2-5,2 1-6,0 0-7,2-1-7,-1 0-2,-1-1 3,0 0 4,-1-2 3,-4 1 3,-4 1 2,-6 3 3,-4 2 1,-2 0 2,-1 1 1,1-1 2,-1 1 2,1-2-1,3-3 0,1-3-1,2-2-1,3-2 4,3-1 7,2 1 9,4 0 7,2 0 3,2 0-3,2 0-3,2-1-4,1 1 1,3 2 2,2 0 3,2 1 2,-1 1 0,-1 0-2,-2 0-3,-2-1-2,-3 2-2,-1 0-3,-2 1-1,-2 1-3,-2 1 0,-4 1-2,-2 2 1,-3 0-1,-3-1 0,-2 1 0,-1-2 0,-3-1 0,0-2 1,1-1 0,1-2 1,1-2 2,0-2-1,0-2 1,1-3-1,-1 0 0,1-5 0,2-2-1,3-5-1,1-4 0,3-3 0,4-1 2,4-3 0,4-1 2,4-3-1,5-1-1,5-2-3,5-2-1,4-1-3,3 1-6,3 1-5,3 1-6,0 2-4,0 1-4,-2 3-3,0 1-5,-3 3-1,-7 5 1,-5 3 0,-6 4 1,-5 2-1,1 0-6,-2 0-3,0 1-5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5:59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87349 20138 496,'-23'-1'2,"1"-1"3,1 0 3,1-1 3,4-1 3,7 0 4,6 0 2,8 0 4,7 0 1,9 0 0,9 0 0,9 1 0,6-1 0,7 0 0,6 0-1,6 0-1,5 0 0,5 0-1,5 0 0,5 0 0,4 0-2,6 0-2,4 0-2,6 1-2,2-1-2,3 0-1,2 0-2,2 0-1,1-1-3,1-2-2,1-2-5,1-1-2,-2-2-4,-7 2-5,-5 1-5,-6 1-4,-6 1-4,-7 2-1,-7 2-3,-7 2-1,-8 1-3,-9 0-3,-8 0-4,-9 0-4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4"/>
    </inkml:context>
    <inkml:brush xml:id="br0">
      <inkml:brushProperty name="width" value="0.04309" units="cm"/>
      <inkml:brushProperty name="height" value="0.04309" units="cm"/>
      <inkml:brushProperty name="color" value="#00BFF3"/>
    </inkml:brush>
  </inkml:definitions>
  <inkml:trace contextRef="#ctx0" brushRef="#br0">52457 36375 510,'1'29'168,"0"-3"-43,2-5-42,0-3-44,0-1-24,-2 1-9,-2 3-7,-2 2-9,-1-2-6,-2-3-5,0-5-7,-1-3-5,3-8-6,8-14-7,7-12-8,9-12-5,4-7 0,1 3 12,1 2 10,1 2 11,-1 3 9,-3 5 8,-3 5 8,-3 5 8,-2 5 4,-3 3 1,-1 4 1,-2 4 1,-2 3 4,-2 2 4,-2 2 6,-2 2 5,-3 3 3,-2 5 1,-4 5-1,-2 5 1,-3 3-2,-3 1-5,-3 1-5,-3 1-5,-1-2-5,1-2-8,1-3-6,1-3-8,1-3-5,2-4-5,2-5-6,3-3-4,2-3-4,6-4-5,4-2-4,6-3-4,4-2 2,4 0 7,3 0 8,5 0 8,0 1 6,-3 0 6,-3 2 6,-3 1 5,-4 3 5,-4 6 4,-6 5 4,-4 7 3,-5 3 2,-3-1-1,-5 1-1,-4-1-2,-2 1-1,-1 0-3,-1-1-2,0 1-3,-2-1-2,1 1 0,-1-1-1,1 1-1,0-1 0,1 1 2,1 0 1,1-1 2,2 0 0,3-3 0,3-1-2,2-2 0,11-4-1,16-6-2,17-6-1,17-6-1,8-5-2,1-3-2,2-5-3,0-3-1,-3 0-3,-6 5 0,-8 4-2,-6 6-1,-8 5 3,-9 6 6,-9 6 7,-8 6 7,-9 4 3,-6 3 0,-7 3-1,-7 3-1,-3 1 0,2-1-2,0-1-2,1-1 0,1-2-3,3-1-4,1-3-2,3-1-2,5-3-3,10-2 1,10-4-1,10-3 0,6-3 2,5-6 1,3-4 1,5-5 2,0-2 0,-2 2-1,-2 3-1,-1 1 0,-7 5-1,-9 8 2,-10 7 2,-10 9 2,-6 2 1,-5-1-2,-4-2 0,-3-3-1,-5 1-1,-3 3-1,-4 4-1,-4 2-1,0-1 2,4-3 3,3-5 4,5-3 3,3-3 3,3-3 0,3-1 2,3-2 1,5-1-1,10 0-1,8 0-1,9 0-2,8-1-4,7-2-6,7-2-5,7-2-6,4-1-7,1 0-7,4 0-8,0 0-7,0 0-5,-6 0-3,-4 0-2,-5 1-4,-6-1 1,-6 0 5,-5 0 3,-6 0 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5:59"/>
    </inkml:context>
    <inkml:brush xml:id="br0">
      <inkml:brushProperty name="width" value="0.02529" units="cm"/>
      <inkml:brushProperty name="height" value="0.02529" units="cm"/>
      <inkml:brushProperty name="color" value="#00BFF3"/>
    </inkml:brush>
  </inkml:definitions>
  <inkml:trace contextRef="#ctx0" brushRef="#br0">91300 20921 869,'29'-15'4,"-3"4"6,-5 3 6,-3 3 7,-2 1 1,-1 0-5,1 0-5,0 0-5,-1 1-4,1 2-1,0 2-2,-1 2-2,-1 1-9,-4 2-17,-5 0-16,-2 1-18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90137 21649 999,'-6'-8'-41,"6"2"2,4 0 4,6 2 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0"/>
    </inkml:context>
    <inkml:brush xml:id="br0">
      <inkml:brushProperty name="width" value="0.03514" units="cm"/>
      <inkml:brushProperty name="height" value="0.03514" units="cm"/>
      <inkml:brushProperty name="color" value="#00BFF3"/>
    </inkml:brush>
  </inkml:definitions>
  <inkml:trace contextRef="#ctx0" brushRef="#br0">90150 21366 626,'17'-7'72,"1"2"-6,3 2-7,1 2-7,2 2-9,-1 2-8,1 2-11,-1 2-10,-1 0-7,-1 1-6,-3 0-5,-1 0-5,-3 1-7,-4 3-8,-4 3-7,-4 4-7,-4 1-6,-4 1-4,-4 0-4,-4 3-4,0-4 2,1-4 11,2-4 11,2-6 9,2-1 8,-1 0 3,0 1 3,0 2 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1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89813 21760 470,'-46'13'23,"18"-5"3,17-4 4,18-6 3,10-3-1,5-3-5,3-4-6,5-2-7,2 0-4,1 1-3,0 2-5,2 2-3,-2 3-3,-5 1-3,-5 2-3,-5 2-2,-8 0-5,-10 0-6,-11-2-7,-11 0-7,-5-3 0,3-2 9,1-3 8,3-3 8,1-1 8,4 4 6,3 3 6,3 3 7,1 2 5,2 3 4,1 4 3,0 2 4,2 5 1,0 4 1,2 5-2,0 5 1,1 3-1,0 2-2,0 3-2,0 1-2,0 1-2,0-2-1,0 0-1,0-1-1,1-1-3,0-1-2,2-2-2,0 1-4,0-4 0,0-3 0,-2-5 0,0-3 0,1-6-5,6-8-13,4-8-11,5-8-11,4-7-7,1-7 0,3-6-1,1-8 0,1-5 2,-3-4 3,-1-4 3,-3-3 4,0 0 3,0 4 4,-1 6 4,1 5 3,-2 5 6,-1 7 7,-2 7 6,-3 7 8,-1 6 5,0 3 6,-2 4 5,0 4 5,-2 4 1,-1 4-3,-1 4-3,0 3-2,-2 5-4,-2 3-3,-2 5-3,-2 3-2,-2 3-2,-2-1 0,-2 0-1,-1 0-1,-1-1-2,0-5-5,2-3-6,1-5-5,3-4-5,6-8-6,5-7-4,7-6-6,3-6-2,2-5 1,0-5 0,1-5 1,0-1 3,1 1 4,-1 3 4,1 2 4,-2 4 6,-4 8 8,-5 8 8,-3 8 8,-4 6 3,-6 6-2,-4 4-2,-5 5-2,-4 1-1,-2 0-1,-1-1 0,-3-1-1,2-2-3,3-3-6,4-3-5,5-2-7,4-6-7,7-6-9,8-8-11,6-6-9,3-3-1,-3 1 8,-1 0 9,-2 2 7,-5 5 10,-6 8 8,-8 10 10,-6 8 9,-4 4 3,-2-2-3,0 0-3,-1 0-3,2-3-1,3-3-1,4-3-1,4-2-1,6-5-2,6-5-3,7-4-3,8-5-3,3-3-1,2 2 1,3 1 2,1 1 2,0 1 1,-1 2 4,-3 2 3,-1 2 2,-4 2 1,-5 4-2,-5 2-2,-4 3-2,-5 3-2,-4 0-2,-4 1-2,-4 1-2,-3 1 0,-5 1 0,-4 2 0,-3 0 0,-3-1 1,1-1 1,-1-3 0,1-1 1,-1-1 0,-1 0 0,-1-1-1,0 1 1,0-1 0,5-2 4,3-2 2,5-2 3,4-2 4,8 1 3,6 0 5,8 0 4,5-1 1,5-2-4,5-2-3,5-2-2,2-1-5,1 0-4,-1 0-6,0 1-4,1-2-7,-1 0-8,0-2-9,1 0-8,-2-1-5,-3 0 2,-4 1 1,-1-1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2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92931 21190 464,'8'-8'3,"2"-2"5,0 0 5,1-1 5,1 0 4,2 2 3,0 2 3,1 3 3,-1 1-2,-2 3-3,-4 4-4,-3 2-5,-3 5-4,-2 6-5,-3 5-5,-4 7-5,-4 3-4,-5 4-3,-7 3-2,-5 2-4,-1 0 0,3-5 2,5-5 3,3-5 2,3-5 0,2-1-2,3-4-3,1-3-1,3-2 0,6-3 4,4-1 5,6-2 4,2 0 3,1 0 0,1 1 0,2 2 1,-2 1 2,-1 1 4,-2 3 2,-2 2 4,-3 0 2,-1 1 0,-2 0 0,-2-1 1,-2 0 0,-2 0 0,-2-2-1,-1-1 1,2-7-3,8-14-7,7-13-7,9-14-6,5-9-6,1-2-4,2-4-4,3-2-5,-1 0-1,-3 4 1,-4 4 2,-1 4 1,-4 4 3,-3 5 5,-3 5 4,-2 5 6,-4 6 10,-1 7 15,-2 6 17,-2 8 15,1 4 5,2 1-9,3 3-8,4 2-9,2-1-6,3-1-8,3-2-5,3-2-7,1-2-6,-3-1-5,-1 0-5,-2-2-6,-4 3-7,-5 4-11,-4 5-10,-6 5-10,-3 1-1,-4-1 6,-2-2 7,-3-2 7,-4-1 4,-3 1 2,-5 1 2,-3 1 2,0-1 2,3-5 5,4-3 3,5-4 4,2-2 4,2 0 4,3 0 5,1 0 5,1-1 4,2 2 4,1-2 5,0 1 5,2 1 2,0 2 2,2 2 2,1 2 1,0 1 0,0 1-3,0 1-2,0 1-3,0 1-2,0 0 0,0-1-2,0 1-1,0 1-1,0 1 0,0 3-1,0 1-1,0 1 0,1-1-1,2-1 0,0 0-1,3-3-2,2-1-3,3-3-4,4-1-4,1-3 0,3-2 0,1-4 1,3-2 0,1-3-8,1-1-20,1 0-20,1-1-20,-1-3-5,-1-4 11,-3-4 9,-1-3 9,-3-1 8,-5 2 2,-3 4 4,-4 3 3,-2 1 1,0 0-1,0 1 0,0-1-1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2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94038 22563 616,'-22'-28'24,"4"9"-1,5 7 0,3 8 0,1 6 1,-4 6 4,-2 4 3,-3 5 5,-3 4 1,-3 5-4,-3 3-3,-3 5-3,-1 0-5,-1 0-7,1-1-8,0-1-7,1-4-7,7-4-10,3-5-10,6-4-9,3-4-8,3-1-9,1-1-8,2 0-8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2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97735 19011 579,'-17'-13'36,"0"8"-3,-1 7-4,-1 6-4,-2 7 3,-3 7 6,-3 7 9,-3 7 6,0 3-1,1 0-10,3 0-11,1 0-11,2-1-7,1-4-4,1-2-4,1-3-5,0-3-5,1-1-9,-1-3-9,1-1-7,0-3-6,2-3-1,3-3-1,1-2-1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2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97250 18883 427,'22'-6'32,"-1"4"2,-3 4 4,-1 4 4,-1 4 1,1 5 2,2 5 2,0 5 1,0 3-1,1 3-4,-1 1-3,1 2-6,-2 1-4,-1 1-7,-2-1-7,-3 0-7,-1-2-7,-2-3-8,-2-5-8,-2-3-7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3"/>
    </inkml:context>
    <inkml:brush xml:id="br0">
      <inkml:brushProperty name="width" value="0.05877" units="cm"/>
      <inkml:brushProperty name="height" value="0.05877" units="cm"/>
      <inkml:brushProperty name="color" value="#00BFF3"/>
    </inkml:brush>
  </inkml:definitions>
  <inkml:trace contextRef="#ctx0" brushRef="#br0">99050 18207 374,'7'9'7,"-2"4"15,-3 2 14,0 3 15,-2 2 5,0 1-7,0 1-5,0 1-6,0 0-6,0-3-5,0-1-5,0-2-5,3-4-10,7-3-15,7-4-15,8-4-14,2-6-7,0-6 2,1-7 0,-1-7 3,0-3 2,-3 1 6,-1 1 6,-3 1 6,-2 3 4,-2 3 4,-4 4 5,-3 5 3,-3 4 10,-6 6 13,-4 5 13,-6 7 15,-2 4 3,-1 1-6,-1 3-5,-1 2-7,0-1-3,4 0-3,3-1-3,2 0-2,5-3-4,6-3-8,6-3-6,6-2-8,3-6-5,3-5-7,1-6-6,3-5-6,-1-5-3,-1-3 0,-3-4 0,-1-1 1,-3-2 1,-3 3 5,-3 1 4,-2 3 4,-4 2 4,-1 2 5,-2 4 3,-2 3 6,-2 1 2,-3 2 0,-4 1 1,-2 0 0,-1 2 4,0 1 7,2 0 7,1 2 6,1 1 3,4 3-2,2 4-1,4 2-2,2 1-4,1-2-6,3-3-7,2-1-7,1-1-5,0 0-6,-1 0-6,1 0-4,-1 1-3,-2 2 3,-2 1 2,-2 3 2,-2 3 3,-1 2 3,0 3 4,-2 3 2,0 0 2,0-1-1,0-3-1,0-1 0,3-6 1,6-8 1,6-10 2,6-8 0,1-8 0,0-6-5,-1-8-3,0-7-4,-4 2-3,-3 8 2,-4 9 0,-4 9 1,-3 3 0,-1-2-1,0-1 0,-1-3 0,-1-2 0,0-5 0,0-3 1,0-5 0,0 1 3,0 2 3,0 3 3,0 3 3,0 3 5,0 3 3,0 3 4,0 2 4,2 4 2,7 3 3,6 2 1,6 4 2,2 1-3,-1 0-9,-1 0-9,-1 0-8,-1 0-5,1 0-2,0 0-3,-1 0-2,0 0-2,-3 0-2,-1 0-4,-2 0-2,-4 0 6,-6 0 14,-6 0 15,-6 0 15,-3 1 9,-2 4 4,0 2 3,-1 3 3,1 3 0,2 2-4,4 1-4,3 3-4,0 2-3,-2 3-4,-2 3-3,-1 3-2,-4 5-4,-4 8-2,-3 8-2,-5 8-3,-4 7-2,-5 9-4,-4 7-2,-6 8-4,-2 3-3,-2-2-1,-1-2-2,0-1-3,1-3-5,2 0-12,3-2-10,4 0-12,3-4-5,5-7 1,5-7 1,5-6 1,4-10 1,3-10 3,3-12 1,2-9 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4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101050 21350 449,'0'38'135,"0"-2"-28,0-2-28,0-1-28,1-3-15,2-1-3,2-3-3,2-1-3,1-4-4,1-3-7,2-4-6,0-4-6,0-7-10,-2-9-10,-3-8-12,-1-9-10,-2-2-3,-4 3 6,-2 4 7,-3 5 7,-3 1-5,0 0-16,-2 1-16,0-1-16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4"/>
    </inkml:context>
    <inkml:brush xml:id="br0">
      <inkml:brushProperty name="width" value="0.03783" units="cm"/>
      <inkml:brushProperty name="height" value="0.03783" units="cm"/>
      <inkml:brushProperty name="color" value="#00BFF3"/>
    </inkml:brush>
  </inkml:definitions>
  <inkml:trace contextRef="#ctx0" brushRef="#br0">56111 37650 581,'-13'0'98,"8"0"-17,7 0-17,6 0-17,5 0-12,1 0-4,3 0-7,2 0-5,1 0-6,1 0-7,1 0-6,1 0-8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92908 30239 999,'-8'-22'-86,"0"7"22,0 3 22,0 6 21,1 1 12,-1-2 3,0-1 1,0-3 2,0 0 1,1 2 1,-1 2 0,0 3 0,1-1 1,0 0 0,2-1-1,1-2 1,0 1 0,0 1 0,0 0 0,0 2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92016 29500 999,'-7'8'-45,"2"-1"4,2 1 5,2 0 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92083 29600 999,'-1'14'-84,"0"-1"22,-2-2 20,0-2 22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1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90060 29594 523,'6'-8'-29,"-1"0"11,-2 0 10,-2 1 11,0-1 6,0 2 1,2 0 1,0 2 1,2 0 3,2 0 4,2 0 5,2 0 5,-1 3 3,-3 4 1,-3 5 2,-2 6 2,-3 0-2,-2-1-6,-2-2-6,-2-2-7,0-1-3,-1 1-2,0 2-2,0 0-2,0 1-1,-2-1-1,0 1 0,-1 0 0,0 0-1,0 1 1,2 1 1,1 2 0,0 0 1,0 3 1,0 1-1,0 3 1,1-1-1,1-3 0,0-3-1,2-3-1,0-1 0,2 0-1,0-1 1,2 1-1,3-2-1,7-2-2,8-4-1,6-2-3,2-4-1,0-2 1,0-4-2,-2-2 1,-1-3-1,3-1-2,0-3-2,1-1-1,-2-2-2,-3 1 1,-5-1-1,-3 0 1,-3 1-1,-1-1 2,0 1 0,-2-1 1,-1 1 0,-2 1 2,-3 1 1,0 1 2,-4 0 0,-2 1 0,-4-1 0,-2 0 0,-2 2 0,1 1 0,-1 2 0,0 2 0,0 2-1,1 1 0,-1 0-1,0 2-1,0 0 0,1 2-2,-1 0 0,0 2-2,1 1-6,2 2-9,3 2-9,1 2-10,1 0-1,0-1 5,0-1 7,0 0 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1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91350 30050 575,'8'14'-10,"0"-1"14,-1-2 16,1-2 14,0-1 8,0 1 1,0 2 2,0 0 1,-1 0-3,1 1-8,0 0-6,0 0-8,-1-1-4,-1 1 0,0 0 0,-2 0-2,1-1-8,2-1-20,2-1-17,2 0-19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2"/>
    </inkml:context>
    <inkml:brush xml:id="br0">
      <inkml:brushProperty name="width" value="0.04625" units="cm"/>
      <inkml:brushProperty name="height" value="0.04625" units="cm"/>
      <inkml:brushProperty name="color" value="#00BFF3"/>
    </inkml:brush>
  </inkml:definitions>
  <inkml:trace contextRef="#ctx0" brushRef="#br0">92475 29154 475,'8'-8'0,"0"0"-2,0 0-1,0 0-1,-1 1 0,-1 1 1,-1 0 1,0 2 1,0-1 4,0 0 9,1-1 9,2-2 8,-2 0 4,-1-2-2,-2 0-2,-2-1-2,-2 0-3,-2 1-4,-2 0-3,-1 2-5,-3 0-3,-2 0 0,-2 1-2,-1-1 0,-3 1-2,0 2 1,-1 2-1,-1 2 0,0 1 0,1 0-1,1 0 0,1 0 0,0 1 0,1 2 0,-1 2 0,0 2 0,1 1 1,3-1 1,1 1 0,2 0 1,2 0 1,2 2-1,3 0 1,1 1 0,2 0 0,1-1 1,3 0 0,2-2 0,1 1 0,2 2 0,0 2 0,1 1 0,2 1-1,0 0 0,1-2-1,1-1-1,0 0 0,-1 2-1,-1 0-1,0 1 1,-2 1-1,-1 1 0,0 1 1,-2 2 0,-1-2-1,-2 1-2,-3-2-2,0-1-2,-2 0-1,0-1-2,0 1 0,0 0-2,-2-1 0,-2-1-2,-4-1-1,-2 0-1,-4-2 0,-3 1 0,-5 0 0,-3 0 0,-2-2 1,3-1 1,1-2 2,3-2 1,1-2 2,3-2 0,1-2 2,2-2 1,3-2 1,1-2-1,2-2 1,2-1 1,3-4-1,4-2 0,4-3 0,4-3 0,3-2 0,5-1 1,3-1-1,5-1 0,2 1-2,1 1-2,0 3-4,2 1-2,0 1-4,-1 1-2,-1-1-4,-1 1-3,-3 1 0,-1 2 3,-4 4 2,-3 3 2,-3 1-3,-3-2-8,-3 0-10,-2-1-8,-2 0-1,0 2 8,0 2 8,0 3 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2"/>
    </inkml:context>
    <inkml:brush xml:id="br0">
      <inkml:brushProperty name="width" value="0.05098" units="cm"/>
      <inkml:brushProperty name="height" value="0.05098" units="cm"/>
      <inkml:brushProperty name="color" value="#00BFF3"/>
    </inkml:brush>
  </inkml:definitions>
  <inkml:trace contextRef="#ctx0" brushRef="#br0">93894 28586 431,'0'-15'2,"2"2"3,0 3 3,2 1 3,-1 4 10,-1 6 14,0 6 16,-1 6 14,-1 2 2,0 1-10,0 0-9,0-1-12,-1 2-6,-1 1-4,0 3-3,-1 2-5,-2 1-2,0 4-2,-1 3-2,-2 3-2,1 3-2,-1 4-4,0 4-2,0 4-5,0 2-4,0 0-9,1 0-7,-1 0-9,1-3-6,2-4-7,2-5-6,2-6-6,1-4-3,0-7 1,0-5 1,0-6 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3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94783 29531 531,'-6'7'6,"4"-2"15,4-3 12,4 0 15,4-2 4,5 0-4,5 0-5,5 0-3,3-2-4,-1 0-5,1-3-4,-1-2-4,0 0-4,1 0-3,-1 2-4,1 1-3,-1 0-4,-1 2-6,-1 0-5,-1 2-5,-2 0-6,-3 0-5,-3 0-5,-3 0-5,-2 0-5,0 2-2,-2 0-2,0 2-4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3"/>
    </inkml:context>
    <inkml:brush xml:id="br0">
      <inkml:brushProperty name="width" value="0.04671" units="cm"/>
      <inkml:brushProperty name="height" value="0.04671" units="cm"/>
      <inkml:brushProperty name="color" value="#00BFF3"/>
    </inkml:brush>
  </inkml:definitions>
  <inkml:trace contextRef="#ctx0" brushRef="#br0">96683 29100 470,'-15'1'47,"1"2"-3,1 2-3,0 2-3,2 1-3,1 1-4,0 2-4,2 0-4,0 0-1,-2 1 0,0 0 0,-1 0 2,0 0-2,0 1-2,2 1-2,1 1-3,0 1-2,2 2 0,1 0-2,0 1 0,1-1-2,0-1-1,0-2-1,1-2-2,1-3-4,5-1-4,6-2-6,4-2-5,3-3-3,1-4-1,2-4-1,0-4 0,0-2-1,-1-2 0,-1 0 0,-1-1 0,-1 0 1,-2-1 2,-3 0 2,-1 1 2,-1-1 2,-2 0 0,-1 1 1,0-1 0,-2 1 2,-2-1 0,-2 0 1,-2 1 2,-2 0 0,-2 4 0,-2 3-1,-1 2 1,-2 3-2,0 1-1,0 0-1,0 2-2,1 0-2,1 2-3,0 0-3,2 1-3,0 2-2,1 0-2,-1 1-3,0 2-1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4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97250 29700 555,'14'14'54,"-1"-3"-10,-2-3-9,-2-2-10,-1-2-2,-1 2 3,1 0 5,0 1 4,0 2 1,0 2 1,-1 1 0,1 3 0,-1 0-12,-2-1-26,-3-1-24,0 0-25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4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55911 37084 441,'-22'-15'-1,"5"2"10,3 3 9,4 1 10,4 3 10,1 6 10,2 4 11,2 6 10,1 3 0,0 5-12,0 3-11,0 5-11,0 1-9,0 1-4,0-1-4,0 1-5,0 2-9,0 6-12,0 6-13,0 6-13,0 1-8,0-6-3,0-4-3,0-5-3,-1-4-2,0-3 2,-2-4 0,0-1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4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98531 29300 494,'-7'16'108,"1"-1"-23,0 1-23,2 0-24,0-1-12,2-1-2,0-1-2,2-1-1,0 0-2,0 0-1,0-1-1,0 1-2,0 0-1,0 0-3,0-1-1,0 1-2,2-2-3,4-2-3,4-4-2,3-2-3,3-4-2,2 0-4,0-3-2,1-2-2,0-1-2,-1-2 0,-1 0 0,-1-1 0,-1-1 1,-1 0 1,0 1 2,-2-1 0,-2 0 2,-2 1 1,-4-1 1,-2 0 2,-5 0-1,-4 1 0,-6-1-1,-3 0 0,-4 1-2,0 2-6,1 3-4,-1 1-5,1 1-2,3 2 0,1 0 2,2 2 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5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99755 28568 447,'7'-14'0,"0"1"0,-2 2 0,0 2 0,-1 1 3,1 1 5,2-1 7,0 0 5,0 0 2,-2 0-3,-3 0-2,0 1-2,-4-1-2,0 0 0,-3 0 0,-2 0-1,-2 2 0,-2 2 1,-2 4 0,-1 3 1,-2 1 0,1 1-1,-1 1 0,0 2-1,1 1 0,1 1-1,1 3 1,1 2-1,0 0 1,2-1-1,1-1-1,0 0 0,3-2-1,1 1 0,2 0-3,2 0 0,3-1-3,6-1-3,4-1-4,5 0-3,2-3-4,-1-1-6,-1-2-5,-1-1-7,-1-3-1,0-1 2,-2 0 1,-1-1 2,-1-2 3,0 0 2,-2-2 4,-1 0 3,0-1 4,-2 1 5,-1-1 6,0 0 5,-3 0 6,-2 2 8,-4 1 8,-2 0 7,-2 4 3,0 6 1,1 6-1,-1 6-1,0 2-2,2-1-6,1-1-6,0-1-6,0 3-2,-2 5-2,-1 6 0,-3 7-1,-1 3-4,0 4-6,1 2-8,-1 4-7,0 1-6,0 2-6,1 0-6,-1 1-6,1-2 0,2-8 5,2-6 5,3-7 4,0-5 0,2 0-7,0-1-7,2-1-7,-1-1-2,0-3 1,-2-1 2,0-2 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6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88610 32651 510,'-16'0'0,"2"0"0,1 0 0,1 0 0,1-1 4,2-1 7,2 0 7,3-1 7,3-1 6,7 2 3,7 0 5,8 2 2,4-1 0,3-2-7,3-2-6,2-2-6,3 0-3,-1 1-1,0 0 0,1 2-1,-1 0-1,0 2-2,0 0-4,1 2-3,0-1 0,4-2-1,2-2 2,4-2 0,1 0-1,0 1-3,0 0-2,0 2-2,1 0-2,0 0 0,2 0 0,0 0-1,0-1 0,-2 0 1,-2-1 0,-1-1 0,-2-1 0,2 2-1,0 1 0,2 0 0,-1 1 0,0 0 1,-2 0 0,0 1 0,-2-1 1,0 2 1,-1 0 1,-1 2 0,-1 0 1,2 0 0,1 0-1,0 0 1,1 0-1,-2 0-1,0 0 1,-1 0 0,-2-1 0,-2-1-1,-2 0 0,-1-1 0,-2 0-1,-1 2-4,-2 2-3,1 2-3,1 0 0,8-1 7,7 0 5,6-1 6,4-2 1,-2-1-2,-1 0-2,0-1-2,-3-1-2,-2 2-2,-4 0-2,-2 2-2,-2 0-2,-2 0-1,0 0-1,-1 0-1,0 0 0,2 0-1,3 0 0,1 0 0,0 0 1,-2 0 0,-2 0 2,-1 0 0,-3 0 1,0 0 1,-1 0 1,-1 0 0,-1-1 1,1 0 1,-1-2 2,0 0 1,0-1 0,-1 0 1,-1 0 1,-1 1 1,0-1 0,1 2-2,1 0 0,1 2-2,0-1 1,0-1 1,1 0 2,-1-1 0,-1-1 0,-1 2-2,-3 0-2,-1 2-3,-2 0-1,1 0 0,-1 0 0,1 0-1,-1 0 1,-1 0 0,-1 0 0,-1 0 0,-1 0-1,-1 0-1,-1 0-2,0 0-2,-3 0-2,-1 0-3,-2 0-3,-2 0-4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7"/>
    </inkml:context>
    <inkml:brush xml:id="br0">
      <inkml:brushProperty name="width" value="0.04751" units="cm"/>
      <inkml:brushProperty name="height" value="0.04751" units="cm"/>
      <inkml:brushProperty name="color" value="#00BFF3"/>
    </inkml:brush>
  </inkml:definitions>
  <inkml:trace contextRef="#ctx0" brushRef="#br0">93872 34837 463,'-14'-6'111,"4"6"-16,4 4-19,4 6-18,2 3-12,-2 3-8,0 3-7,-1 3-9,-1 4-4,0 3-3,0 4-3,0 5-3,-1 3-4,0 4-4,-1 4-6,-1 4-4,-2 1-6,0-1-6,-1-1-5,-1 0-6,-1-2-3,2-2-1,1-2-1,1-2-1,1-5 2,2-7 6,2-9 7,2-7 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8"/>
    </inkml:context>
    <inkml:brush xml:id="br0">
      <inkml:brushProperty name="width" value="0.05372" units="cm"/>
      <inkml:brushProperty name="height" value="0.05372" units="cm"/>
      <inkml:brushProperty name="color" value="#00BFF3"/>
    </inkml:brush>
  </inkml:definitions>
  <inkml:trace contextRef="#ctx0" brushRef="#br0">95873 34892 409,'-8'-6'95,"-2"6"-20,0 4-22,-1 5-22,-2 5-11,-2 4-3,-1 3-3,-3 5-3,0-1-2,3-3-3,1-5-2,3-3-4,4-5-6,10-5-10,8-4-10,9-5-11,4-3-2,-1 0 6,-1 0 7,-1 1 6,-2-1 5,-2 2 5,-4 0 6,-3 2 4,-2 2 7,0 2 6,-2 3 7,0 4 6,-2 1 2,2 0-5,-2-1-4,1 1-5,1-1-5,2-2-7,2-2-6,2-2-7,1-2-4,1-2-1,1-2-2,2-2 0,-1-1-1,1 1 1,0-1 2,-1 0 1,0 0 4,-2 2 9,-3 1 8,-1 0 8,-1 2 5,0 2 2,0 2 0,0 2 3,0 0-5,1-2-7,2-2-9,0-2-9,0-1-4,-1-2-1,0 0-1,-2-1-2,-1 1 7,0 6 13,-2 4 13,0 6 14,-2 1 3,1 1-8,0 0-7,0 0-7,1-1-4,0-1-2,1-1-1,2 0-1,1-3-4,1-1-7,3-2-7,2-1-6,-1-5-5,-1-5 1,-2-4-1,-2-5-1,-3-2 1,-2 1 4,-4 1 4,-2 1 2,-3 1 3,-2 2 3,-2 3 1,-2 1 2,-1 1 1,1 2 0,-1 1-2,0 0 0,0 2 2,1 0 5,-1 2 5,0 1 6,1 0 2,1 1 1,0 2 0,2 0 2,3 1-4,6-2-8,6 0-8,6-2-8,3-1-4,1-2-2,1-2-1,1-1-1,1-2-1,0 0 2,-1 0 0,1 0 1,-1-1 1,1-1 0,-1-3 2,1-2 1,-1 0 1,-1 1 3,-1 1 1,0 1 3,-2-1 0,-1 0 0,-1-1-2,0-1 0,-3-1 3,-1 2 9,-2 1 7,-2 1 8,-2 3 12,-2 6 16,-2 6 16,-2 6 16,-2 5 1,0 7-13,-1 5-15,-2 7-14,2 3-10,0 2-5,4 2-6,1 2-5,1 2-7,0 0-4,0 2-7,0 1-5,0-1-7,2-1-9,0 0-8,2-1-8,-1-4-2,1-4 7,0-5 7,0-5 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9"/>
    </inkml:context>
    <inkml:brush xml:id="br0">
      <inkml:brushProperty name="width" value="0.04023" units="cm"/>
      <inkml:brushProperty name="height" value="0.04023" units="cm"/>
      <inkml:brushProperty name="color" value="#00BFF3"/>
    </inkml:brush>
  </inkml:definitions>
  <inkml:trace contextRef="#ctx0" brushRef="#br0">102203 31950 546,'-24'2'95,"1"6"-16,-1 4-16,1 5-15,-1 3-11,-1 3-6,-1 1-5,-1 3-6,-1 1-3,1 1-4,0 0-3,-1 2-3,1 0-3,1-1-1,1-1-2,1-1-3,2-2-3,3-2-8,3-1-6,3-2-6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19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101850 31850 499,'22'23'55,"-3"-1"-1,-3-1-4,-3-1-3,-2 0-3,0 1-3,-2 1-5,0 1-4,-1 1-3,1 1-5,1 1-4,2 1-4,-1 0-2,1 1-1,0-1-1,0 0 0,-2 0-10,-1-3-20,-2-2-20,-2-1-19,-1-2-11,0-3-2,0-1-2,0-2-2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0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103350 32300 553,'7'15'126,"-1"-1"-27,-1-1-25,0 0-26,-2 0-16,0 3-6,-2 3-6,0 3-6,-3 1-7,0-1-7,-3-1-7,-2-1-7,1-1-7,1-1-5,2-1-6,2 0-5,2-3-3,2-3 1,2-3 1,1-2 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0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103810 31719 456,'-8'15'64,"2"-1"-11,1-1-11,0-1-12,2 0-6,0 0 1,2-1 0,0 1 0,2 0-1,0 0-4,2-1-2,0 1-3,2-1-5,4-2-7,2-2-7,3-2-7,3-3-4,1-2 0,3-4-1,2-2-1,-1-3-2,-1 0-4,-3-1-3,-1-1-4,-3-1 0,-3 2 5,-2 1 4,-4 1 4,-4 0 6,-6 2 6,-6 0 7,-5 2 5,-3 2 5,2 2 2,3 3 2,1 4 3,2 1 2,2 1 2,3 2 1,1 0 3,3 0-6,6-3-13,4-1-15,5-2-13,2-2-7,-2-2 3,-3-2 1,-1-2 2,-1-2 1,2-2-1,0-1 0,2-3 0,-2-2 1,1-2 2,-2-1 2,0-3 1,-1-2 1,1-5 1,2-3-1,0-4 0,0-1 2,-1 3 2,0 3 3,-2 3 3,-1 3 0,-1 3 0,0 3 0,-1 3-2,-2 2 11,1 2 23,0 2 21,0 3 23,1 0 3,2 2-16,2 0-15,2 2-17,1 0-10,1 0-5,1 0-6,1 0-6,1-1-7,0-1-10,-1 0-11,1-1-10,-2-1-2,-1 0 6,-2 0 6,-2 0 6,-2-1 6,-2 0 7,-3-1 6,0-1 7,-4 2 11,-2 8 16,-4 6 17,-2 7 15,-3 5 3,-1 1-12,-3 3-10,-1 1-12,-2 2-7,0 3-4,1 1-3,-1 2-4,-1 4-3,-3 6-3,-3 6-2,-3 6-2,-2 4-1,-2 2 1,-3 1 1,-1 3 1,0-2-4,2-3-8,2-4-9,1-4-9,4-5-8,3-6-6,5-6-8,3-6-6,5-4-2,3-5 3,4-3 3,4-4 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1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104664 34200 555,'14'8'49,"-2"2"-5,-4 0-6,-3 1-5,-1 0-3,0-1-1,0 0-1,0-2-1,2 0 0,4-2-1,3-1 0,5 0 0,1-2-4,-3-1-4,-1 0-6,-2-1-4,-2-4-7,-2-2-5,-3-5-6,-1-4-7,-3 0-3,-6 1-1,-4 2-1,-5 2-1,-4 2-1,-2 2 0,-1 3 0,-3 1-1,1 1-1,1 0-2,3 0-2,1 0-2,2 0-1,0 2-2,2 0 0,1 2-1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5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54758 39081 581,'-34'-7'82,"13"2"-13,11 2-12,12 2-14,9 1-7,5-2-3,7 0-3,6-1-3,4-1-6,6 2-7,5 0-8,4 2-6,3 0-8,0 0-8,0 0-6,0 0-7,-3 0-3,-4 2 3,-5 0 3,-6 2 2,-4-1-4,-5 1-11,-5 0-10,-4 0-12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2"/>
    </inkml:context>
    <inkml:brush xml:id="br0">
      <inkml:brushProperty name="width" value="0.04702" units="cm"/>
      <inkml:brushProperty name="height" value="0.04702" units="cm"/>
      <inkml:brushProperty name="color" value="#00BFF3"/>
    </inkml:brush>
  </inkml:definitions>
  <inkml:trace contextRef="#ctx0" brushRef="#br0">87121 41000 467,'-8'8'2,"0"0"3,1-1 2,-1 1 4,3 0 11,8 0 16,6 0 19,7 0 17,5-2 3,3-1-13,3-2-13,3-2-12,2-1-10,2 0-6,3 0-5,1 0-7,-1 0-7,-2 0-5,-3 0-6,-3 0-7,-3 0-5,-1 0-5,-3 0-6,-1 0-5,-3 2-4,-1 2-1,-2 3-2,-2 4-1,-3 0 1,-1-1 5,-2-1 4,-2 0 5,-2-1 2,-1 0 0,0-1-1,-1 1 0,-2-1 2,-1 0 4,0-2 4,-1 0 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2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87399 42150 469,'-29'0'0,"7"2"0,5 0 0,6 2 0,4-1 2,-1-1 4,0 0 5,0-2 3,3 0 8,6 0 12,6 0 10,6 0 12,5 0 1,5-2-6,5 0-8,5-1-8,3-1-4,4 2-4,2 0-3,4 2-4,1 0-3,2 0-3,1 0-2,0 0-4,-1 0-5,-4 2-11,-4 0-9,-4 2-9,-3-1-9,-3 1-7,-3 0-7,-3 0-8,-4 0-3,-3 0 1,-4 0 0,-4 0 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7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92274 40522 463,'-7'-14'1,"1"1"4,0 2 2,2 2 3,0 1 3,0-2 2,0 0 3,0-1 1,1 0 2,2 1 0,2 0 0,2 2 1,2 0 0,4 0 0,2 0-1,3 1 1,2 0-1,2 2-1,0 2 0,1 2-2,0 2 0,1 2-3,-1 2-1,1 2-2,-1 0-2,-1 1-2,-1 0-2,0 0-1,-2 0-2,1 0-2,0-1 0,-1 1-2,0 0-1,-2 0 1,-3 0 0,-1 0 0,-1 0 0,-2 1-1,-1 2 0,0 0-1,-3 2 1,-4 5 5,-4 3 2,-4 5 5,-3 3 2,-3 3 0,-3 2 1,-3 4 1,-2 2-1,1 0-2,-1 2-1,1 1-2,-1-1-1,1 0-5,-1-2-2,1 0-3,0-1-5,2-2-7,3 0-6,1-1-6,3-3-5,1-2-3,2-3-3,2-3-3,3-3 1,2-4 4,4-5 4,3-3 4,1-3 5,1-2 3,1-3 6,2 0 4,0-4-3,0 0-7,-1-3-9,1-2-9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7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94265 40663 512,'16'-22'52,"0"6"-8,-1 5-7,1 5-6,0 2-5,-1 2-3,1 0-3,0 2-3,0 1 1,1 2 5,1 2 4,1 2 4,-1 3 0,-3 5-4,-2 5-5,-4 5-4,-3 2-4,-2 1-2,-4-1-4,-2 1-3,-5 0-4,-4 2-1,-5 2-4,-5 3-2,-3-2-3,-1-2-4,-1-3-2,-1-3-4,0-3 0,1-3-1,1-3 2,1-2 0,2-4 3,3-1 2,3-2 5,3-2 2,3-2 4,6-2 3,4-2 2,6-2 2,6-2 1,7-2-1,9-2-1,7-1-2,4-2-3,0 0-7,0 0-6,1 1-6,0-2-5,2 0-4,2-1-3,2-1-3,-2 0-2,-8 2 2,-6 3 2,-7 1 1,-4 1 3,-1 0 3,-1 0 3,0 1 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8"/>
    </inkml:context>
    <inkml:brush xml:id="br0">
      <inkml:brushProperty name="width" value="0.05472" units="cm"/>
      <inkml:brushProperty name="height" value="0.05472" units="cm"/>
      <inkml:brushProperty name="color" value="#00BFF3"/>
    </inkml:brush>
  </inkml:definitions>
  <inkml:trace contextRef="#ctx0" brushRef="#br0">95012 39487 402,'-8'-22'22,"-2"6"3,0 5 2,-1 5 2,-1 3-1,-2 2-4,0 2-3,-1 2-4,0 2-1,-1 5 4,0 4 3,1 4 4,-1 1-1,2-1-1,1-1-2,1-1-3,1-1-3,4-1-3,2-1-4,4 0-3,3-2-6,6-3-5,4-1-8,5-2-5,3-3-5,0-4-3,-1-4-2,1-3-4,-1-4 1,-1-2 2,-1-2 1,-1-1 3,-2-1 3,-2 1 5,-4 1 5,-2 1 5,-4 1 1,-1 2 0,-2 2-2,-1 3-1,-3 0 5,-2 2 11,-2 0 11,-2 2 10,-1 1 6,1 2-1,-1 2 0,0 2-1,4 1-5,8 2-8,8 0-9,8 2-8,4-2-7,1-1-5,1-2-5,1-2-5,0-1-2,-1 0 3,-1 0 1,-1 0 3,-1 0 3,-3 0 4,-1 0 5,-2 0 4,-5 1 8,-6 4 10,-8 2 10,-6 4 10,-4 0 3,1 1-7,-1 0-6,0 0-6,0 1-3,-1 3-2,-1 3-2,-1 3-1,-3 4-2,-3 3-3,-5 4-1,-3 4-2,-5 8-1,-6 10 0,-6 11 0,-6 11 1,-6 7-2,-5 2-5,-7 4-6,-5 3-5,-3 5-4,1 9-5,1 9-5,1 9-4,4 0-4,5-7-3,7-9-4,5-7-2,7-7-3,8-6 1,7-6-1,9-6 1,6-7 4,3-10 6,4-11 8,5-8 7,1-9 2,2-6-2,0-5-4,2-6-3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6:28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96547 43659 447,'-14'2'7,"2"6"12,4 4 13,3 5 14,1 3 5,2 1-2,0 1-1,2 1-1,1-1-3,4-3-5,2-3-5,3-3-5,3-3-4,2-2-4,1-4-6,3-2-3,1-4-4,1-2 0,1-4 0,1-2-2,0-3-2,-1-1-3,-1-3-5,-1-1-3,-2-2-3,-3 1 0,-3-1-1,-2 1 1,-5 0-1,-2 3 1,-6 1 0,-2 2 1,-5 2-1,-6 3-3,-4 1-4,-5 2-3,-3 3-4,-2 4-4,-3 4-5,-1 4-4,2 1 1,7-1 6,7-1 6,7 0 7,3-1-2,1-1-9,-1 1-9,0 0-8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08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51960 9460 647,'-22'0'-43,"5"2"16,3 0 17,4 2 16,2-1 12,0-1 8,1 0 9,-1-1 7,1-3 2,2-2-4,2-4-3,2-2-5,1-1-5,0 1-6,0 0-8,0 2-5,0 0-5,2 0-1,0 1-2,2-1 0,1-3-1,3-4 1,4-5 0,2-5 1,1-1-1,-1 3-1,-1 3 0,0 3-2,-2 2 0,-1 1 1,0 1 2,-2 0 1,0 2 1,0 1 2,0 0 0,-1 2 2,1 0 0,-2 1 0,-1-1-1,0 0-1,-1 0-1,2 2 0,0 1 0,1 0-2,1 0 1,0-1-1,0-3 0,0-2 0,0-1 0,1 1 0,2-1-1,0 0 1,0 1 0,-1 1-1,0 0 1,-2 2 0,0 0-1,2-2 0,0 0 1,1-1-2,0-1 1,0 0-1,-2 1 1,0-1-1,-2 0 0,1 0 0,0 1 1,0-1 0,0 0 0,0 0 0,-1 1 0,1-1 0,0-1 0,2 0 0,0-1 0,1-1 0,0 0 1,0 3-1,-2 1 0,0 2 0,-2 1 0,1-2 0,0 0 0,0-1 0,0-1 0,0 1 0,0-1 0,-1 0 0,1 0 0,0 1 0,0-1-1,0 0 1,0 1-1,-1 1 1,1 0-1,0 2 0,0 0 1,0 0-1,0 1 0,-1-1 1,1 0 0,0 0 0,0 0 0,0 0 1,0 0 0,1-1 0,2-2 0,0 0 1,0 0-1,-1 3 0,0 1 0,-2 2-1,-1 0 1,0 0-1,-2-1 0,0-2 0,-1 1 0,1-1 0,2 0 0,0 0 0,1 1 0,2 0-1,0 2 1,1 1 0,0 0 0,0 0 0,-2 0-1,0 0 1,-2 0 0,1 0 0,0 0 0,0 0 0,0 0 0,0 1 0,-1-2 0,1 2 0,0-1 0,0 0 1,0 0-1,0 0 1,0 0-1,3 0 1,2 0 0,2 0 0,0 0 0,-1 1-1,-1-2 1,-1 2-1,-1-1 0,0 0 1,-2 0-1,0 0 1,-1 0-1,3 0 0,2 0 1,2 0-1,-1 0 0,-1 1 0,-2-1 0,-2 0 0,-1 0 0,1 0 0,2 0 0,0 0 0,0 0 0,-1 0 0,0 0 0,-2 0-1,0 0 1,2-2 0,0 0 0,1-1 0,2-1 0,0 2 0,1 1 0,1 0 0,0 1 0,-1-2 0,0 0 0,-2-1 0,-1-1 0,-1 2 0,0 1 0,-2 1 0,0-1 0,2 2 0,0-1 0,1 0 0,1 0 0,0 2 0,0 0-1,-1 2 0,2-1 0,0 0 0,1-2 0,1 0 1,0-1-1,-2 0 0,-3 0 1,-1 1 0,-1-1-1,2 2 1,0 0 0,2 2-1,1-2 0,3 0 0,3-3-2,3-2-1,0 0 0,-3 0 0,-3 2 0,-2 1 1,-2 0 0,3 0 1,2 0 0,1 0 2,1 0 1,-1 0-1,0 0 0,-2 0-1,-2 0 1,-1 0 0,-2 0-1,-2 1 1,-1-1 0,1 0 0,2 0 0,0 0 0,1 0-1,0 0 1,-1 0 0,1 0 0,0 0 0,0 0 1,-1 0-1,1 1 0,1-1 0,1 0 0,3 0 0,2 0 0,-1 0 0,-1 0 0,-2 0 0,-2 0 0,-2 0 0,1 0 0,0 0 0,0 1 0,-1-1 0,1 2 0,0 0 0,0 2 0,-1-1 0,1 0 0,0-2 0,0 0 0,-1 0 0,1 0 0,0 1 0,0 2 0,-1 0 0,1 0 0,0 0 0,0 0 0,-1 0 0,1 0 0,0 0 0,0 0 0,-1 0 0,1 0 0,0 0 0,0 0 0,0 0 1,1 0 0,1 0 1,2 0 0,-1 0 0,1 0 0,0 0 0,-1 0-1,1 0 0,0 0 0,-1 0-1,1 0 1,0 0 0,-1-2-1,1-1 0,0 0 1,-1-1-1,1 1 0,0-2-1,-1 2 1,1-1 0,0 0 0,-1 0 0,1 0 1,0 1-1,-1 0 1,1 2 0,0 0 0,0 1 0,-1 0 1,1 0 0,0 0 1,-1 0-1,-1 0 0,-1 0 0,-1 0-1,1 0 0,0 0 0,1 0 0,1 0-1,1 0 0,0 0 0,-1 0 1,1 0-1,0 0 0,1 0 1,1 0-1,2 0 0,-1 0 0,1 0 0,-1 0-2,1 0 0,-1 0 0,1-2 0,0 0 1,-1-2 0,1 1 0,-1 0 0,1 2 1,0 1-1,-2 0 0,1 0 1,-2 0 0,-1 0 0,0-1 0,0-1 0,-1 0 1,1-1-1,0-1 0,-1 2 1,1 0-1,0 2 0,-1-1 0,-1 0 0,-1-2 1,-1 0-1,1 0 0,0 0 0,1 2 1,1 0-1,1 1 1,0-2 0,-1 0-1,1-2 1,-1 1 0,-1 0 0,-1 2-1,0 1 0,-2 0 1,1 0-1,0 0 0,0 0 0,0 0 1,-1 0-2,1 0 1,0 0-1,0 0 0,1 0 0,1 0 0,2 0 0,-1-1 0,-1-1 0,-1 0 0,0-1 0,-1-1 1,1 2 0,1 0-1,2 2 0,-1 0 1,-1 0 0,-1 0 1,-1 0 0,0 0 0,0 0 0,0 0 0,-1 0 0,2 0-1,0 0 0,1 0 0,1 0-1,1 0 0,0 0 0,-1 0 0,1 0 0,0-1 0,-1 0-1,1-2 1,0 0 0,0 0 0,1 0 0,1 2 0,1 0 0,0 1 1,-3 0 0,-1 0-1,-2 0 0,-1 0 0,1 0 1,1 0 0,2 0 1,-1 0-1,1 0 0,0 0 1,0 0-1,-1 0 0,1 0 0,0 0-1,-1 0 0,1 0 0,1 0 0,2 0 1,0 0-1,1 0 0,1 0 1,1 0 0,1 0 0,0 0 0,-1 0 0,-1 0 0,-1 0 0,0 1 0,-1 0 0,1 2 0,0 0 0,-2 0 0,1 0-1,-2-2 1,-1 0 0,1-1-1,1 2 1,3 0-1,1 2 1,2-1-1,0-1 1,-1 0-1,1-1 0,-1-1 0,2 0 0,1 0 1,1 0-1,0-1 1,-1-1 0,-1 0 0,-1-1-1,-1-1 1,-1 2 0,-1 0-1,0 2 1,-2 0 0,1 0 1,-1 0 1,1 0 1,-1 0 0,-1 0 0,-1 0-1,-1 0 0,0 0-1,-2 0 0,-1 0 0,-1 0-1,1 0-1,0 0 1,1 0 0,1 0 0,1 0 0,0 0 0,-1 0 0,1 0 0,0-1 0,-1 0 1,1-2 0,0 0 1,-1 0 1,1 0-1,0 2 1,-1 0 0,1 1 0,2 0-1,0 0 1,1 0 1,1 0-1,1-2-1,1 0 1,1-2-1,1 0-1,-1 1 0,1-1 0,-1 0-1,1 0 0,1 0 0,1 0 0,1 0 0,-1 1 0,-1 0 0,-3 2 0,-1 0 0,-1 1 0,1 0 0,1 0 1,1 0-1,1 0 1,1 0 0,1 0-1,1 0 1,1 0 0,1-2-2,1 0 1,1-2-1,-1 1 0,0 1 0,-1 0 0,-1 2 0,0-1 1,-1-1-1,0 0 0,1-1 0,-2-1-1,-1 2 0,-3 0-2,-1 2 0,-2 0-4,-1 0-6,-1 0-5,0 0-6,-3 0-5,-1 2-5,-2 0-5,-2 2-4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10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51900 23263 665,'8'-7'68,"0"2"-13,-1 3-14,1 1-15,0 1-7,0 0-1,0 0-3,-1 0-1,2-1-1,2 0-1,1-2-1,3 0-1,0-1-1,-1 1 0,-1-1-2,0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15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52213 17525 589,'-15'-14'-30,"4"2"11,3 4 11,3 3 10,0 1 7,2 0 2,-1 0 2,0 0 2,0 2 1,2 4-3,0 4-1,2 4-2,0 1-1,0 1-2,0 0-1,0 0-1,0-1 0,0-1-1,0 0 0,0-2-1,1 0 0,2 1 0,2 2 0,2 0-1,1 1 1,-1 1-1,1 2 0,0 0 0,0 1-1,0-1 1,0 1 0,-1 0 0,1-1 0,0 1 0,0-1-1,0 1 0,0 0 0,1-1 0,2 1 0,0 0 0,1-1 0,-1-1 0,1-1 1,0 0-1,0-2 1,-1 1-1,1 0 1,0 0 0,0 0 0,1 3 0,2 1 0,0 3 0,0 1 0,-1-1 0,-1 1 0,0-1 0,-2 1-1,1 0 0,0-1 1,0 1-1,-1-1 0,1-1 1,0-1-1,0-1 0,-1-1 0,-1-1 1,0-1 0,-2 0 0,0-1 0,2-1 0,0 1 0,1 0 0,1-1 0,2-1 1,0 0-1,1-2 1,0 0-1,-1 0 0,-1 0 1,0-1-1,-1 1 0,1 0 0,1 0-2,2 0 0,-1 0 0,-1-1 0,-1 1 0,0 0 1,-1 0-1,1 0 0,1 0 0,2-1 1,-1 1-1,1 0 0,0 0 0,-1 0 1,1-1-1,1-1 0,2-1 0,0 0 0,0-1-1,1 0 1,-1 0 0,1 0-1,-1 0 1,-1 2 0,-1 0-1,0 1 1,-2 1-1,-1 2 1,-1 0-1,0 1 1,-2 1 0,-1 0 0,-1-1 0,0 1 0,-1-1 0,1 0 1,2-2-1,0 0 1,1-2 0,-1-1 0,1-1 1,0 0-1,0-1 1,1 2-1,2 0 1,0 2-1,0-1 1,-1 1-1,-1 0 0,0 0-1,-1-1 1,1-1 0,1 0 0,2-2 0,-1 0 0,1 0 0,0 0 1,-1 0-1,1 0 1,0 0 0,-1 0-1,1 0 0,-1-1 0,-1 1 0,-1 0-1,0 0 1,-1 1-1,-1 0 0,1 1 0,0 2 0,0-1 0,-1-1 0,1 0 1,0-2 0,0 0 0,-1 0 0,1 0 0,0 0 0,1 0 1,1 0-1,3-1 1,2 2 0,0-2 0,1 1 0,-1 0-1,1 0 0,-1 0 0,-1 0 0,-1 0 0,0 0 0,-1 0 0,1 0 0,1-1-1,1 2 0,0-1 0,-1 1-1,-1 1 1,0 2 0,-2-1-1,1-1 1,0 0 0,-1-2-1,1 0 1,0 0 1,-1 0 0,1 0 1,0 0 0,0 0 0,-1 0-1,1 0 1,-1-1-1,-1-1 0,-1 0 0,0-1-1,-1-1 1,1 2-1,1 0 1,2 1 0,-1 1-1,1 0 1,0 0 0,-1 0 0,1-1 0,0 0 0,-1-2 0,1 0 0,0-1 0,-1 2-1,1 0 0,0 2 1,-1 0-1,1 0 0,0-1 0,-1 1 0,1 0-1,2 0 1,0 0 0,1 0 0,0-1-1,-1 0 1,-1-2 0,0 0 0,-3-1 0,-1 2-1,-3 0 1,0 2 0,-1-1 1,5-1 0,4 0 2,3-1 0,2-1 1,-3 0 0,-1 0-1,-2 0-1,-1 0 0,1 1 0,1 2 0,1 0 0,0 1 0,-3-2 0,-1 0-1,-2-2 1,-1 1 0,1 0-1,1 2 1,2 0 0,-1 0-1,1 0 1,0-2-1,-1 0 0,1-1-1,0 0 1,0 0 0,-1 0-1,1 0 1,0 2-1,-1 0 0,1 2 0,0-1 0,-1-1 0,1 0 0,0-1 1,0-1-1,3 0 0,1 0-1,3 0 0,-1 0 0,-1 0 0,-3 0 0,-1 0 1,-2 0 0,0 0 0,-2 0 1,-1 0 0,0 0 0,0 0 0,-1 0-1,1 0 1,0 0 0,0 1-1,-1 2 1,1 0 0,0 1 0,0-2 0,-1 0 0,1-2 0,1 0 0,0 0 0,1 0 0,1 0 0,0 0-1,-1 0 1,0 0 0,-2 0 0,0 0 0,1 0-1,2 0 1,0 0-1,1 0 0,-1 0 1,1 0-1,0 0 1,-1 0 0,-1 0 0,-1 0 0,0 0-1,-1 0 0,1 0 0,1 0 0,1 0 0,1 0-1,0 0 1,-1 0 0,1 0 0,0 0 0,-1 0 0,1 0 0,0 0 0,0 0-1,1 0 1,1 0 0,1 0-1,1 0 1,0 0 1,-1 0-1,1 0 0,-1 0 1,1 0-1,-1 0 1,1 0-1,0 0 0,-1 0 1,1 0-1,0 0 0,-2 0-1,1 0 1,-2 0-1,-1 0 0,0 0 0,-1 0 1,1 0-1,0 0 1,-1 0 0,1 0 0,0 0 0,-1 0 0,1 0 0,-2 0 0,-1 0 0,-1 0 0,1 0 0,0 0 1,1 0 1,1 0 0,1 0 0,1 0 1,2 0-2,0 0 1,0 0-1,1 0 0,-1 0 0,1 0-1,0 0 0,-1-2 1,1 0 0,0-2 0,-1 1-1,1 0 1,-1 2-1,1 1 1,-1 0-1,-1 0 0,-1 0 0,-1 0 0,0 0 0,0 0 0,0 0 0,-1 0 1,1-1-1,0-1 1,-1 0-1,1-1 1,0-1 0,-1 2 0,1 0 0,0 2 0,-1-1 0,1 0 0,0-2 1,-1 0-1,1 0 0,0 0 1,-1 2 0,1 0 0,0 1 0,-1-2 0,1 0 0,0-2-1,-1 1 0,1 0 0,0 2 0,-1 1-1,0 0 1,0 0-1,-2 0 0,-1 0 0,1 0 0,0 0-1,1 0 2,1 0-1,1 0 0,0 0 0,-1 0 0,1 0 0,-1 0 0,-1 0 0,-1 0 1,0 0-1,-1 0 0,1 0 1,1 0 0,2 0 1,-1 0-1,-1 0 1,-1 0-1,-1 0-1,1 0 1,0 0-1,1 0 0,1 0 1,1 0-1,2 0 0,0 0 1,1 0-1,0 0 0,-1 0 0,-1 0 0,-1 0 0,0 0 0,0 0 0,-1 0-1,1 0 0,0 0 1,1 0-1,2 0 0,0 0 0,0 0 0,-1 0 0,-1 0 0,-1 0-1,-1 0 1,-1 0 0,0 0 0,-2 0 0,0 0 1,2 0-1,0 0 0,1 0 0,1 0 0,-1 0 1,1 0-1,0 0 0,-1 0 0,1 0 1,0 0-1,-1 0 0,1 0 1,0 1-1,-1 2 1,1 0 0,0 1 0,-1-2-1,1 0 0,0-2 0,0 0-1,1 0 1,1 0-1,1 0 0,0 1 1,-1 0-1,0 2 1,-2 0 0,1 0 1,1 0-1,3-2 1,1 0 0,1-1-1,-1 0 1,-1 0 0,0 0 0,-2 0 0,1 0 0,-1 0 0,1 0 0,-1 0 0,1 2 0,0 0 0,-1 2 1,1-1-2,0-1 0,-1 0-1,1-1-1,-1-1 0,1 1 0,-1 2 0,1 0-1,0 1 1,-1-2 0,1 0 0,-1-2 0,0 1 0,-1 0 0,0 2 1,-2 0-1,0 0 0,-1 0 0,1-2 0,0 0-1,-1-1 1,1 0 0,0 0-1,-1 0 1,1 0-1,2 0-1,0 0-2,1 0-2,-1 0-2,-1 2-4,-2 0-3,-2 2-4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25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79794 4697 573,'-19'-21'43,"12"7"7,10 5 6,12 6 8,4 4-3,1 2-11,-1 2-11,1 2-12,-1 1-9,1 1-5,-1 1-7,1 2-7,-2 0-6,-1 1-7,-3 1-7,-1 1-7,-3 2-7,-2 1-5,-4 3-6,-2 1-7,-4 3 1,0 1 8,-3 2 7,-2 2 7,-1-2 4,0-7 2,1-7 1,-1-6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5"/>
    </inkml:context>
    <inkml:brush xml:id="br0">
      <inkml:brushProperty name="width" value="0.04788" units="cm"/>
      <inkml:brushProperty name="height" value="0.04788" units="cm"/>
      <inkml:brushProperty name="color" value="#00BFF3"/>
    </inkml:brush>
  </inkml:definitions>
  <inkml:trace contextRef="#ctx0" brushRef="#br0">57371 36847 459,'-1'-14'5,"0"2"8,-2 4 10,0 3 8,0 1 6,4 2 1,2 0 1,4 2 2,3 0-2,5 0-5,5 0-5,5 0-6,2 0-3,1 2-3,-1 0-2,1 2-2,-2-1-5,0-1-9,-1 0-9,0-1-8,-6 1-7,-7 3-5,-8 5-6,-8 4-6,-5 1 2,-4-1 7,-2-1 7,-3 0 9,-2-1 12,-1 3 20,-1 2 18,-1 1 19,0 2 6,-1 1-7,1 1-7,-1 1-6,0 2-6,-1 1-6,-1 3-6,-1 1-5,0 2-5,1 1-5,1 0-6,1 2-6,2-2-7,3-3-10,3-5-11,3-3-11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26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78726 6147 591,'-14'-8'-3,"6"0"11,5 0 13,4 1 11,5 0 4,6 2-2,4 2-5,5 2-3,2 1-2,-1 0-2,-1 0-1,-1 0-1,-1 1-2,-3 4-3,-1 2-1,-2 3-3,-3 3-2,-1 0-3,-2 1-2,-2 1-4,-3 2-1,-2 3 0,-4 3 0,-2 3-1,-4 1-2,-3-1-4,-5-1-3,-3-1-5,-3-2-1,2-1 0,1-3-1,1-1 1,1-3 0,1-2 1,1-4 3,1-2 0,1-3 3,2-1 2,3 0 3,1-2 1,1-1 3,2-2 4,1-2 2,0-1 3,4-2 2,4 0 1,5 0 1,6 0 1,2 1 2,1 1 1,1 0 1,1 2 2,0 0 0,-1 2-3,0 0-1,-2 2-2,-1 0-3,-1 2-2,-1 0-4,0 2-2,-2 0-5,-1 2-7,-1 0-7,0 1-6,-3 2-4,-2 4 0,-4 2 1,-2 3 0,-4 2 3,-4-1 5,-4 1 6,-3-1 5,-4 0 3,0-1 1,-1 0 2,0-2 2,-3 0 1,-3-1 1,-3 1 0,-3-1 1,-1 1 1,2 0 1,0-1 2,1 1 1,3-2 2,3-1 1,5-2 3,3-2 1,8-4 3,12-4 4,12-6 2,11-4 4,8-3-2,1 1-5,2-1-7,2 0-5,2 1-5,2 1-2,3 0-4,1 2-1,1 1-1,0 0 0,0 2 2,-1 1 2,2 0-7,0 2-15,2 0-13,0 2-15,-3 0-4,-8 0 3,-7 0 4,-9 0 4,-4-1 2,-1 0 3,-1-2 2,0 0 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27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82200 4277 582,'15'-6'84,"-1"2"-14,-1 4-16,-1 2-16,0 2-8,0 0-3,-1 0-2,1 0-2,0 1-3,1 2-3,1 1-2,1 3-2,-2 2-11,-6 1-19,-6 3-18,-6 2-18,-4-1-7,-2 0 1,-1 0 3,-3-2 3,0-2 4,1-3 7,1-3 7,1-2 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28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81498 5081 664,'-5'7'7,"6"0"14,5-2 14,7 0 15,4-2 1,3-1-12,3 0-10,3-1-12,3-3-7,3-1-5,2-2-4,4-1-5,0-2-5,-4 2-4,-2 1-6,-3 0-5,-4 1-2,-5 1 0,-5-1 1,-4 0-1,-6 0 0,-5 2-3,-4 0-1,-5 2-1,-4 1 4,-2 2 11,-1 2 13,-3 2 10,0 0 9,3 1 4,1 0 4,3 0 5,0 0 1,0 0-2,0-1-1,1 1-3,0 1 0,2 2 3,2 1 2,2 3 2,2 0-1,0-1-6,2-1-6,1 0-5,1-2-10,5 1-14,4 0-15,4 0-14,2-3-5,3-3 7,2-4 4,1-4 7,2-3 2,-1-3-3,0-4 0,1-2-3,-2-1 3,-1-1 7,-3 0 7,-1 1 6,-6 2 13,-10 8 16,-10 6 18,-10 8 16,-4 3 2,0 3-13,-1 2-14,1 1-12,-2 2-10,-1 1-4,-3 1-4,-1 1-6,-1 1-1,0-1-2,-1 1 0,1-1-1,0 0 1,1-1 2,2-1 1,0-1 2,2-2 3,5-3 4,3-2 3,4-4 4,7-2 4,9-1 2,8 0 2,9-1 3,6-3-1,5-3-5,3-2-4,4-3-6,3-3-5,0 0-5,2-1-6,0-1-6,-1 0-4,-6 2-4,-4 2-3,-5 2-3,-4 1-2,-5 0 1,-3 0 0,-4 1 1,-5 0 1,-6 2 2,-6 2 2,-6 2 2,-2 0 3,1 1 4,1 0 6,0 0 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2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81032 6450 577,'-30'0'1,"5"0"2,3 0 2,5 0 3,2 2 4,4 4 9,3 4 9,3 3 9,1 3 1,2 1-5,0 2-5,2 0-5,0 2-2,0 3-1,0 2 0,0 4 0,-1 4-1,-2 3-3,-2 4-2,-2 4-3,-2 4-3,-3 6-5,-4 4-3,-1 5-6,-4 1-2,0-1-3,-1-2-3,0-3-3,-3-2 0,-3-4 2,-3-4 2,-3-4 2,2-6-3,7-8-9,7-7-8,7-8-10,3-5-5,1-1-4,-1-1-3,0 0-4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28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84593 4714 597,'9'-14'2,"0"2"6,1 4 5,1 3 6,-1 5 7,-2 10 11,-4 8 11,-2 9 10,-4 3 0,-2 0-10,-4-1-11,-2-1-10,-1 0-11,-1 2-10,0 2-12,1 3-9,-1-3-10,0-4-8,0-5-8,1-5-8,0-5-4,2-6-1,2-6 0,3-6 0,0-3 5,2-2 10,0 0 12,2-1 11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28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84850 4803 641,'58'-56'9,"-11"12"6,-9 14 6,-9 12 8,-7 7 1,-3 2 0,-3 2-3,-3 3 0,-4 3-1,-6 7 0,-6 7 2,-6 8 1,-5 2-3,-3 0-7,-5 1-8,-3-1-6,-1-1-5,3-1-3,3-3-4,3-1-4,7-3-4,12-4-5,12-5-5,11-3-5,4-2-1,-3-2 3,-5 0 3,-3-1 3,-3-1 1,-3 2-1,-1 0-2,-2 2-1,-4 2-1,-4 4-2,-6 3-1,-4 5-1,-2 0 3,1-1 5,0-2 7,2-2 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29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83644 6450 472,'-16'0'0,"1"2"0,-1 0 0,0 2 0,3 1 8,3 3 18,4 3 18,4 4 16,2 0 5,2 1-11,0-1-9,2 1-11,0 0-6,0 1-4,-1 1-3,2 1-4,-1 0-8,1-3-13,1-1-14,2-3-12,0-3-7,2-4-1,0-5 1,1-6 0,2-3 1,3-3 4,3-4 4,4-1 3,1-4 4,2-1 4,3-3 4,1-1 4,-1 1 4,-3 5 6,-5 5 5,-3 5 6,-5 5 6,-6 6 10,-6 6 9,-6 6 8,-4 3 2,-4 3-7,-2 1-8,-3 3-7,-1-2-6,3-3-3,1-5-4,2-3-4,7-4-8,8-2-15,11-4-15,10-2-14,4-3-6,1-2 6,-1-2 3,0-1 5,0-2 4,-1 0 4,-1 0 3,-1 1 4,-1-1 3,-3 0 2,-1 1 3,-2-1 3,-3 1 2,-3 2 3,-3 3 3,-2 1 3,-2 1 5,0 0 6,-1 0 7,1 0 5,1 1 8,0 2 8,1 2 7,2 2 8,-1 2 1,-1 2-6,0 2-8,-2 2-6,0 1-7,-2 1-6,0 1-6,-2 1-6,-2 2-5,-4 1-5,-4 3-5,-3 1-4,-2 0-3,2-3-1,3-3-1,1-3-2,4-5-3,8-6-9,6-8-6,7-6-8,6-6-2,5-3 6,5-4 6,5-4 4,1 0 5,-2 5 3,-2 5 4,-1 5 3,-4 3 5,-3 2 4,-5 3 6,-3 1 4,-5 4 9,-5 6 12,-4 5 13,-6 7 12,-4 2 3,-3 1-7,-5-1-7,-4 1-7,0-2-5,3-3-2,3-3-3,3-2-1,3-3-7,6 1-8,4 0-11,5 0-8,6-2-6,5-3 1,7-2-1,5-4 0,3-1 1,-3-2 1,-2 0 2,-1-1 3,-3-1-12,-2-2-22,-1 0-23,-2-1-22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48"/>
    </inkml:context>
    <inkml:brush xml:id="br0">
      <inkml:brushProperty name="width" value="0.03059" units="cm"/>
      <inkml:brushProperty name="height" value="0.03059" units="cm"/>
      <inkml:brushProperty name="color" value="#F2395B"/>
    </inkml:brush>
  </inkml:definitions>
  <inkml:trace contextRef="#ctx0" brushRef="#br0">30031 4400 719,'-14'14'77,"5"-1"-17,3-2-17,4-2-18,2 0-9,0 3-3,0 4-3,0 2-3,0 2-1,2 3 0,0 1 1,2 3 1,-1 1-6,1 2-11,0 3-11,0 1-12,-1 2-6,0 2 0,-2 2 0,0 3 0,-1-1 1,2-1 1,0 0 3,2-1 1,-1-3 4,-1-4 6,0-3 5,-2-5 6,0-1 4,0-1 3,0 1 3,0-1 3,0-1 1,0-1-2,0-2-1,0-3-2,0 0 4,0 0 9,0-1 10,0 1 9,0 0 4,0-1-1,0 1-1,0 0-2,0 0-3,0 3-4,0 1-3,0 3-5,0 1-3,0 3-1,0 1-1,0 3-2,0 1-3,0 2-7,0 2-7,0 3-5,1-1-8,0 0-5,2-2-7,0 0-7,0-4 1,0-7 7,-2-7 8,0-7 7,-1-3 4,2 0 1,0 0 2,2 0 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49"/>
    </inkml:context>
    <inkml:brush xml:id="br0">
      <inkml:brushProperty name="width" value="0.02894" units="cm"/>
      <inkml:brushProperty name="height" value="0.02894" units="cm"/>
      <inkml:brushProperty name="color" value="#F2395B"/>
    </inkml:brush>
  </inkml:definitions>
  <inkml:trace contextRef="#ctx0" brushRef="#br0">30162 10400 760,'-15'37'21,"3"-6"1,1-4 1,2-5 0,3-2 2,1 1-1,2 1 0,2 1 0,1 1-2,0 1-6,0 1-6,0 1-5,0 0-6,0 1-8,0-1-8,0 1-9,1-2-3,2 0-2,2-1 0,1 0-2,2-2 1,-2 2 1,-1 1 1,0 1 0,-2 1 4,-1-1 3,0 0 4,-2 1 4,0-2 2,0 0 4,0 0 2,0-2 3,0-1 2,0 1 0,0-1 1,0 1 0,0 0 1,-2 4 1,0 3 2,-1 3 0,-2 2 4,0 0 3,-1 2 5,-2 1 5,2-2 0,1-4-3,2-4-4,2-3-2,1-1-2,0 2 1,0 4 0,0 3 1,0-1 0,0-5-4,0-5-3,0-5-3,0-1-3,0 3-2,0 3-4,0 3-2,0 1-1,2 1-2,0-1-1,2 1-1,-1-1 0,-1 0-1,0 1 1,-2-1 0,0-2 1,0-5 3,0-5 4,0-4 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6:11:49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29846 18500 750,'-1'17'1,"-4"1"3,-2 3 2,-3 1 2,0 0 2,3-5-3,2-3-1,4-4-1,1 1 0,0 7 5,0 7 2,0 7 4,0 1 1,0-3-3,0-5-2,0-3-3,0-1-2,2 2-2,0 4-2,2 3-2,-1 0-3,1-1-3,0-3-3,0-1-4,0-2-1,0-1 0,0-1 1,0-1 0,-1 0-1,-1-1-2,0 1-3,-2-1-1,0 1-2,0 1 1,0 1-1,0 2 1,0-1 1,0 0 3,0 1 3,0-1 2,0 1 2,0 1 1,0 1-1,0 1 1,0 0 3,-2-3 5,0-2 5,-1-1 6,-1-1 1,0 1-3,0 1-2,0 1-2,1 2 2,0 1 8,2 3 8,0 1 8,1 0 2,0-3 0,0-4-1,0-1 0,0-3-3,0 1-3,0-1-3,0 1-4,0-1-2,0 1-3,0-1-2,0 1-4,0-1-2,0-1-3,0-1-2,0 0-1,1-1-4,0 3-2,2 1-3,0 3-3,0 1-1,0 3 3,-2 1 2,0 3 3,-1-1 0,2 0-1,0-1-2,2-1-1,-1 0-1,-1 3 1,0 1 0,-2 2 2,0 0 1,0-1 3,0-3 4,0-1 2,0-3 2,0-2-1,0-1 0,0-3-2,0-1 0,0-2 0,0-3 0,0-1 0,1-1-1,0 0 1,2-1-2,0 1 1,0 0-1,0 0 1,-2-1-1,0 1 0,-1 0 0,0 0 1,0-1 0,0 1 0,0 0 2,0 1 0,0 1 2,0 2 1,0-1 1,0 1-2,0 0 0,0-1-1,0 1 0,0 0 0,0-1-1,0 1 1,-1 0-1,0 1 0,-2 1 0,0 1 0,0 0 1,0-1-1,2 0 1,0-2-1,1-2 1,-2-1-2,0-2 0,-1-2-2,-1-5-6,2-8-11,0-8-11,2-7-11,0-4-5,0 2-1,0 3-1,0 1-1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5"/>
    </inkml:context>
    <inkml:brush xml:id="br0">
      <inkml:brushProperty name="width" value="0.04487" units="cm"/>
      <inkml:brushProperty name="height" value="0.04487" units="cm"/>
      <inkml:brushProperty name="color" value="#00BFF3"/>
    </inkml:brush>
  </inkml:definitions>
  <inkml:trace contextRef="#ctx0" brushRef="#br0">57910 37850 490,'21'0'50,"-3"0"-3,-5 0-4,-2 0-4,-3 1-2,1 4 0,1 2 1,2 3 0,0 3-3,1 2-6,1 1-4,2 3-7,-2 1-3,-3 1-4,-3 1-2,-2 1-2,-3 1-2,-1 1 1,0 1 2,-1 1 0,-4-1-4,-4 0-6,-6-1-7,-4 0-6,-4-3-6,-3-2-3,-3-1-2,-2-2-3,-2-3 0,3-3 4,1-3 2,3-2 3,2-3-5,5-2-14,3-2-14,4-2-14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60350 38175 333,'49'20'167,"16"14"-1,16 15 1,16 15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1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86376 26084 531,'0'-13'63,"0"6"-8,0 6-9,0 6-10,-1 6-9,-1 7-11,0 7-10,-1 7-11,-1 0-5,0-5-3,0-7-1,0-5-2,3-8-5,6-10-9,5-10-9,7-9-8,3-6 0,-1 1 9,1-1 9,0 1 8,-2 1 7,1 3 2,-2 3 4,-1 3 4,-2 4 5,-2 6 8,-4 6 10,-3 6 8,-3 5 5,-6 4-1,-4 3 1,-5 5-1,-3 1-1,0-1-2,1-1-3,-1-1-3,1-1-2,3-3-4,1-1-4,2-2-3,3-2-5,4-1-5,4-1-5,4 0-5,2-2-4,2-1-2,0 0-1,1-2-2,0 0-1,0 0 3,-2 0 1,-1 0 2,-1 1 1,-2 1 3,-2 3 1,-2 2 3,-3 2 1,-6 1 2,-4 3 1,-5 2 2,-3 1 1,-1 3 1,-1 1 0,-1 3 1,-1-1 2,1-2 1,-1-1 4,1-2 2,0-3 2,1 1 2,1-2 2,1-1 3,1-2 0,2-1 3,3-2 1,1-2 1,8-4 1,14-4-1,13-6-1,15-4 0,5-3-5,-2 1-8,-2-1-8,-2 0-8,-1 1-5,-1 3-2,-1 1-2,-2 2-2,-2 1-1,-5 0-1,-5 0-2,-4 0-1,-7-1-2,-5-2-2,-6-1-3,-5-3-3,-5-2 1,0 0 4,-1-1 4,-1-1 5,-1 1 2,2 1 4,1 2 3,1 2 3,1 2 9,2 0 14,2 2 15,3 1 15,0 3 6,0 7 0,0 8-1,0 6-1,1 4-3,0 1-9,1 1-8,2 1-7,0 1-7,2 0-5,1 2-4,0 1-4,1 1-6,0 2-6,0 3-6,0 1-5,-1-1-2,-1-2 1,0-3 3,-1-3 2,-3-3 0,-2-1-2,-4-3-4,-2-1-2,-3-4-1,0-3 0,-1-4 0,-1-4 1,0-4 2,-1-2 6,0-4 5,0-2 5,2-3 5,1-2 4,2-2 5,3-1 4,2-2 1,4 1-1,4-1-1,4 0-2,3 1-2,3-1-2,3 0-1,3 1-3,3-1-3,3-2-6,3 0-4,3-1-5,2-1-3,1-3-4,1-1-2,0-3-2,1-1-2,-1 0-1,-1-2 0,-2-1-1,-1-1 2,-5-3 2,-3-1 4,-5-2 2,-1 0 3,-2 4 5,-1 2 4,-1 3 3,-1 3 6,-2 3 5,-2 3 8,-2 3 5,-2 2 5,1 3 1,0 1 2,0 2 2,-2 6 4,-4 10 7,-4 9 5,-3 11 7,-5 6-2,-2 2-11,-3 4-10,-3 3-11,-1-1-8,1-2-6,1-3-5,1-4-5,2-3-4,5-5-4,3-5-4,4-4-2,3-6-4,4-3-1,2-4-2,4-4-1,3-4 0,3-3 1,5-5 2,3-4 1,2 0 4,-1 3 4,-1 3 5,0 2 5,-3 5 5,-3 3 4,-3 4 5,-3 3 4,-2 5 4,-2 4 2,-2 3 4,-2 5 3,-2 1 1,-4-1 0,-2-1 1,-3-1 0,-1-1-3,2-3-2,2-1-5,2-2-4,4-9-12,6-14-21,6-15-21,6-15-22,1-7-4,-1-2 11,-3 0 11,-1-1 11,-2 1 8,0 8 5,-2 4 4,-1 7 4,0 2 4,-2-3 1,-1-1 3,0-2 2,-1-1 2,2 1 1,0 2 1,1 0 2,1 2 4,0 3 6,0 3 8,0 3 6,0 5 10,1 7 13,2 6 14,0 8 13,1 3 0,-1 1-14,1 2-15,0 0-14,0 0-11,1-1-7,1 0-8,2-2-8,0-1-6,1-2-7,1-3-7,1 0-5,0-2-6,-3 1-2,-1 2-4,-2 0-3,-5 2-3,-6 2-1,-8 2-1,-6 2-2,-4 0 6,1-1 13,-1-1 13,0 0 12,1-2 8,1-1 4,1 0 3,1-2 4,0 1 2,2 2 1,1 2 1,0 2 0,3 1 3,1 3 3,2 1 4,2 3 4,1 2 0,0 3-2,0 3-3,0 3-1,-1 4-3,0 8-3,-2 7-3,0 6-3,-1 6-3,0 7-4,0 5-3,0 7-3,0 8-4,0 12-2,0 11-3,1 12-2,-2 5-6,0-3-9,-2-4-10,0-2-9,0-7-5,2-10-1,2-12-1,2-10-2,1-13 3,0-13 6,0-14 5,0-13 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09"/>
    </inkml:context>
    <inkml:brush xml:id="br0">
      <inkml:brushProperty name="width" value="0.04195" units="cm"/>
      <inkml:brushProperty name="height" value="0.04195" units="cm"/>
      <inkml:brushProperty name="color" value="#F2395B"/>
    </inkml:brush>
  </inkml:definitions>
  <inkml:trace contextRef="#ctx0" brushRef="#br0">15500 48305 524,'0'-13'28,"2"6"14,0 6 11,2 6 14,-1 4-1,1 3-11,0 4-13,0 2-12,-1 6-8,0 8-2,-2 10-4,0 9-3,-2 4-3,0 1-3,-2 1-3,0 2-3,0-4-6,0-5-6,2-6-7,0-6-8,1-5-1,0-7 1,0-5 3,0-7 1,1-7-4,0-12-14,2-10-13,0-11-13,0-3 0,0 3 12,-2 5 12,0 3 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0"/>
    </inkml:context>
    <inkml:brush xml:id="br0">
      <inkml:brushProperty name="width" value="0.05142" units="cm"/>
      <inkml:brushProperty name="height" value="0.05142" units="cm"/>
      <inkml:brushProperty name="color" value="#F2395B"/>
    </inkml:brush>
  </inkml:definitions>
  <inkml:trace contextRef="#ctx0" brushRef="#br0">16150 48178 427,'29'-20'23,"-5"5"-2,-5 6-1,-5 6 0,0 3-2,4 0-1,3 0-1,5 0-2,1 0-2,2-2-1,1 0-3,1-2-3,0 0-1,1 1 0,-1-1-1,0 0-1,1 0-1,-1 2-2,0 0 0,1 2-2,-2 0-1,-2 0 2,-1 0 1,-3 0 1,-2 0 0,-3 2 1,-3 0 0,-2 2 0,-3 0 2,-1 0 1,0-1 2,-2 1 3,-1 2 6,-2 2 10,-3 3 11,0 4 11,-4 2 2,0 5-8,-3 3-8,-2 5-7,-1 2-6,2 2-2,1 2-4,1 3-2,-1 2-3,2 4-2,-1 3-2,0 5-2,0-2-2,2-8-2,0-8-1,2-7-2,0-6 0,0-1-1,0-3 1,0-1 1,-1-2-3,-2-1-3,-2 0-4,-2-2-3,-3-3-4,-3-6-5,-5-6-4,-3-6-4,-3-6-3,1-5 1,-1-7 1,1-5 0,-2-5 0,-1-2 0,-3-4 1,-1-2-1,0 0 3,1 4 4,3 3 5,1 5 4,3 4 6,1 5 5,3 5 6,1 5 5,2 3 5,2 0 1,3 2 2,1 1 2,1 0 1,2 0 2,1 0 2,1 1 1,-1 2 2,-1 7 4,0 8 2,-1 6 2,-1 4 0,2 3-6,1 1-6,1 3-5,-1 1-5,2 1-2,-1 0-3,0 2-3,2-3-4,6-9-5,4-7-5,5-8-5,4-9-4,3-10-3,3-9-3,4-10-3,0-4 0,0 1 5,1 3 3,-1 2 5,-1 3 4,-3 5 3,-3 5 5,-3 5 4,-4 7 11,-8 10 17,-7 9 17,-6 11 16,-4 4 4,-2 1-13,0-1-11,-1 1-13,-1 0-7,-1 2-5,-1 2-3,-1 3-5,-1-1-2,1-2-2,-1-1-2,1-3-2,-1-1 1,2-3 0,1-2 2,1-1 1,1-3 2,2-3-1,3-2 1,1-4 1,5-3-3,8-4-8,8-4-7,7-4-7,7-5-3,5-6 0,5-5 2,5-6 1,1-3-3,-1 3-7,0 1-7,-1 3-7,-4 2 0,-6 3 4,-5 3 6,-6 3 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0"/>
    </inkml:context>
    <inkml:brush xml:id="br0">
      <inkml:brushProperty name="width" value="0.04683" units="cm"/>
      <inkml:brushProperty name="height" value="0.04683" units="cm"/>
      <inkml:brushProperty name="color" value="#F2395B"/>
    </inkml:brush>
  </inkml:definitions>
  <inkml:trace contextRef="#ctx0" brushRef="#br0">19075 47993 469,'-18'0'9,"9"0"18,10 0 17,10 0 18,6-1 3,5 0-12,3-2-13,5 0-11,1-1-8,2 0-6,1 0-5,1 0-5,-1 0-5,-3-2-4,-3 0-3,-3-1-5,-3 0-1,-3 2 0,-3 2 1,-3 2 0,-3-1-7,-2-6-15,-4-4-15,-2-5-13,-5-2-3,-4 1 13,-6 1 11,-4 1 12,-3-1 8,-1 0 5,-1-1 4,-1-1 5,0 0 4,1 1 3,1 1 3,1 1 3,2 1 5,3 2 7,2 3 7,4 1 8,2 3 6,2 4 7,2 4 7,3 4 7,0 4-2,3 5-10,2 5-9,2 5-10,0 3-5,0 1-1,-2 1 0,0 1-1,-2 1-1,-3 2-4,0 2-3,-3 3-3,-3 2-3,-2 4-6,-3 3-3,-3 5-5,-3 1-6,-2-4-7,-2-3-8,-1-2-7,-3-4-6,-1-4-2,-3-4-3,-1-3-3,2-6-2,5-7-2,7-7 0,5-6-1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0"/>
    </inkml:context>
    <inkml:brush xml:id="br0">
      <inkml:brushProperty name="width" value="0.02797" units="cm"/>
      <inkml:brushProperty name="height" value="0.02797" units="cm"/>
      <inkml:brushProperty name="color" value="#F2395B"/>
    </inkml:brush>
  </inkml:definitions>
  <inkml:trace contextRef="#ctx0" brushRef="#br0">20200 49550 786,'59'44'75,"-8"-6"-16,-8-6-16,-8-5-17,-3-4-16,2 1-16,3-1-17,1 1-17,-2-3-8,-6-5 0,-5-5 0,-6-4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1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22866 46500 537,'-12'1'9,"8"4"16,8 2 19,8 3 16,3 2 5,-1 0-7,-1-1-7,0 1-7,1 2-8,5 4-7,5 3-8,5 5-6,1 0-9,-1-2-9,-3-1-9,-1-3-8,-4 0-5,-3 0-1,-4-1-2,-4 1-1,-4-2-2,-3 1-4,-2-2-4,-4-1-3,-3-1-1,-7-1 0,-6-1 1,-5 0 0,-3-3 5,3-1 8,1-2 7,3-2 8,1-1 4,2 0 3,2 0 2,3 0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1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22259 48081 538,'-91'29'17,"21"-7"2,22-5 4,22-6 2,15-4 5,10-1 7,10 0 5,10-2 7,7-1 0,6-4-7,6-2-6,7-3-6,1-2-6,0 2-6,-2 0-6,0 2-5,-3-1-5,-2 0-4,-3-1-4,-3-1-4,-4 0-3,-3 2-6,-5 2-4,-3 2-5,-5 0-9,-5-2-12,-4-2-13,-6-2-14,-3 0 2,-1 0 16,-3 2 14,-2 1 15,0-1 11,0 0 3,2-2 4,1 0 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1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22525 47747 470,'-9'-8'0,"-2"0"-1,-2 0 1,-1 1-2,-1 0 5,2 2 10,2 2 10,3 2 9,1 2 7,4 4 7,2 2 6,4 3 5,1 4 0,0 2-9,-1 3-9,1 3-7,-1 3-8,-2 2-5,-2 4-6,-2 3-5,-3 3-3,-5 5 1,-5 2 1,-5 5 0,-4 2-5,0 0-9,-1 0-12,0 0-9,-1-3-9,3-6-8,1-6-7,3-6-8,1-4-2,2-5 2,3-3 3,1-4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1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23200 49300 635,'44'22'97,"-6"-3"-17,-6-3-18,-5-3-18,-2 1-12,5 1-8,3 5-7,4 2-9,2 0-8,-2-1-10,0-3-10,-1-1-11,-4-3-1,-7-3 8,-7-3 6,-7-2 7,-3-2-4,0 0-17,0 0-15,0 0-17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2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25262 46480 553,'-1'-22'8,"-1"7"16,0 3 15,-1 6 16,-1 7 5,2 10-4,0 9-5,2 11-4,-2 5-7,-4 4-10,-4 2-9,-3 4-9,-3-1-9,2-4-5,1-4-6,1-4-7,5-9-12,10-14-19,10-16-19,9-14-18,3-5-1,-5 5 15,-5 5 16,-4 5 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2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24863 47164 475,'15'-8'1,"-1"0"1,-1 1 1,0-1 2,-2 2 4,-3 4 6,-1 4 7,-2 4 6,-2 4 3,0 5-1,-1 5-1,-2 5 0,0 2-2,-2-3 0,-1-1 0,0-3-1,-2 2-3,-3 5-4,-4 5-5,-2 5-5,-2 0-4,-1-2-4,-2-3-3,1-3-4,-1-4-3,0-3-6,2-5-3,1-3-6,1-5-4,3-6-4,1-6-5,2-6-5,3-6-1,2-5 2,4-7 2,2-5 2,4-4 4,4-1 7,3 0 6,5-2 6,2 2 5,-1 4 1,1 3 3,0 5 2,-3 3 3,-1 3 4,-4 3 4,-3 3 5,-3 5 8,-4 10 15,-4 8 14,-4 9 14,-3 6 0,-3 3-15,-4 3-14,-1 3-13,-2-1-11,4-4-6,3-3-6,3-5-5,4-3-7,6-3-6,6-2-5,5-4-7,6-4 0,4-4 6,3-6 5,4-4 6,3-2 2,-1 1 2,0 0-1,1 2 1,-3 1 1,-3 2 4,-5 2 2,-3 2 3,-7 4 5,-7 4 7,-8 5 8,-7 5 7,-6 3 1,-3 0-6,-4-1-6,-1 1-6,-2 0-4,1 1-1,1 1-2,1 1-2,0 1-1,-1 1 0,-1 1 0,-1 1-1,-1 0 1,-1 0 2,-1 1 1,-1-1 1,0 1 4,2-1 5,0 0 6,1 1 5,2-3 4,5-3 2,3-5 1,5-3 2,6-4-1,11-2-4,12-4-5,10-2-3,5-4-4,2-2-4,1-4-3,1-2-3,3-1-5,8 1-9,6 0-6,8 2-9,0 1-3,-3 2-2,-4 2-1,-4 2-1,-5 1 1,-6 0 4,-5 0 4,-7 0 3,-4 0-4,-3-2-15,-3 0-14,-2-1-13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1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89856 27649 613,'0'-15'4,"-2"1"7,0 1 8,-2 1 8,-1 2 5,-1 6 4,-3 4 3,-2 6 4,0 4-2,1 5-9,0 5-8,2 5-8,0 3-5,1 1-1,-1 0 1,0 2 0,1-1-2,0-3-3,2-4-2,1-1-4,3-5-4,7-5-10,7-5-8,8-4-9,2-5-5,2-4 1,1-4-1,1-4 0,1-3-1,2-3-1,3-3-1,1-2-2,-3 0 3,-6 5 6,-7 4 6,-6 6 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3"/>
    </inkml:context>
    <inkml:brush xml:id="br0">
      <inkml:brushProperty name="width" value="0.04329" units="cm"/>
      <inkml:brushProperty name="height" value="0.04329" units="cm"/>
      <inkml:brushProperty name="color" value="#F2395B"/>
    </inkml:brush>
  </inkml:definitions>
  <inkml:trace contextRef="#ctx0" brushRef="#br0">27742 45950 508,'70'1'147,"-17"2"-40,-16 2-40,-17 2-40,-8 1-19,0 1-1,-1 2 0,1 0 1,-3 3-6,-6 7-9,-6 5-11,-6 7-9,-5 2-6,-3 0-2,-5 0-3,-3 1-3,-4-3 2,-1-4 4,-2-3 4,-3-5 4,1-2 6,3-3 6,4-1 7,2-2 6,9-4 11,16-4 12,16-6 14,15-4 13,6-3 1,-3 0-9,-5 0-10,-3 1-9,-5 0-7,-1 2-2,-4 2-2,-3 2-3,-6 5-9,-8 8-15,-10 7-15,-7 9-16,-8 2-4,-1-2 8,-4-2 7,-3-1 8,-1-3 5,1-1 3,1-2 2,2-3 4,0-1 4,3-2 8,2-3 7,1-1 8,3-1 6,5 0 8,3 0 6,4 0 7,3 1 4,-1 1 1,0 3 0,0 2 1,0 1-3,2 3-4,1 2-5,1 1-6,0 3-2,2 3-3,0 3-3,2 3-2,-1 1-5,-1 0-7,0 0-8,-1 1-6,-1-4-4,2-4 3,0-5 2,2-5 2,1-5-9,4-6-20,2-6-18,4-6-20,-1-3-5,-1-2 9,-2 0 10,-2-1 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3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28550 48613 532,'79'-21'5,"-15"8"8,-15 7 10,-14 7 8,-9 3 4,-1 3-2,-3 2-2,-1 2-1,-2 2-2,-1 3 0,-1 3-1,0 3 0,-3 3-2,-3 1-5,-3 3-4,-2 1-4,-4 2-5,-4 1-5,-4 0-6,-4 2-4,-3-2-5,-3-3-4,-3-5-4,-3-3-5,-2-5-1,-2-3-2,0-4 0,0-4-1,-1-7-1,1-8 0,1-9-2,1-9 0,3-7 2,5-5 5,4-4 4,6-6 5,4 1 5,4 6 5,4 6 4,4 6 6,1 5 1,1 5-2,0 4 0,0 6-2,-1 4 5,-1 1 11,0 2 10,-2 2 10,-1 3 6,-2 5 1,-3 6 1,0 4 0,-5 4 0,-2 3-3,-5 3-3,-4 3-3,-2 0-4,-1 0-6,-1-1-6,-1-1-6,1-3-5,2-5-5,4-5-4,3-4-4,3-10-13,6-10-18,4-13-20,6-11-19,4-6-4,5 0 10,5 0 10,5-1 9,0 4 10,-5 8 7,-5 6 9,-5 7 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4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29700 48393 624,'17'-8'3,"1"2"3,3 1 4,1 1 5,-1 1 3,-5 3 4,-5 4 3,-4 2 4,-4 3 3,-1 4 3,0 2 4,-1 3 4,-1 1-4,0 1-9,0 0-11,0-1-9,-1 0-9,-1-1-11,0-1-9,-1 0-10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4"/>
    </inkml:context>
    <inkml:brush xml:id="br0">
      <inkml:brushProperty name="width" value="0.0496" units="cm"/>
      <inkml:brushProperty name="height" value="0.0496" units="cm"/>
      <inkml:brushProperty name="color" value="#F2395B"/>
    </inkml:brush>
  </inkml:definitions>
  <inkml:trace contextRef="#ctx0" brushRef="#br0">30650 46777 443,'10'-6'6,"5"2"13,5 4 12,6 3 13,3 3 5,4 5-2,4 5-2,5 5-1,2 4-3,3 1 0,4 3-1,2 1-2,2 1-4,-2-2-9,-1 0-6,0 0-9,-3-2-4,-2 0 0,-4 1 0,-2-1-1,-4 0-8,-6-3-19,-4-1-17,-4-3-18,-7-1-12,-3-1-3,-6-1-4,-4 0-4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4"/>
    </inkml:context>
    <inkml:brush xml:id="br0">
      <inkml:brushProperty name="width" value="0.05097" units="cm"/>
      <inkml:brushProperty name="height" value="0.05097" units="cm"/>
      <inkml:brushProperty name="color" value="#F2395B"/>
    </inkml:brush>
  </inkml:definitions>
  <inkml:trace contextRef="#ctx0" brushRef="#br0">30889 48514 431,'-11'-1'8,"11"-2"15,8-2 16,11-2 16,5 1 1,1 1-11,1 2-11,1 2-12,0 1-7,-1 2-1,-1 0-1,-1 2-2,-2 1 1,-3 3 4,-3 3 2,-3 4 3,-3 3 2,-2 7-1,-4 5 0,-2 6-1,-5 4-2,-4 0-4,-6 2-3,-3 1-3,-4-2-2,0-2-1,1-4-1,-1-2 0,1-4-4,1-5-9,1-5-9,1-5-7,0-9-12,2-16-12,1-14-14,1-14-13,4-10-3,8-4 9,8-4 9,8-3 7,2 1 10,1 8 10,-2 8 9,-1 8 9,-2 7 7,-1 5 2,-2 6 2,-2 7 3,-3 4 13,-2 4 22,-4 4 23,-2 4 23,-5 4 5,-4 7-14,-5 6-13,-5 5-14,-4 4-11,-1 2-9,-2 3-9,-3 1-9,0 0-9,0 0-9,-1-1-7,1-1-9,2-4-5,5-6-2,5-5-1,5-7-2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5"/>
    </inkml:context>
    <inkml:brush xml:id="br0">
      <inkml:brushProperty name="width" value="0.05328" units="cm"/>
      <inkml:brushProperty name="height" value="0.05328" units="cm"/>
      <inkml:brushProperty name="color" value="#F2395B"/>
    </inkml:brush>
  </inkml:definitions>
  <inkml:trace contextRef="#ctx0" brushRef="#br0">33858 47750 412,'15'17'135,"-1"1"-27,-1 3-25,0 1-26,0 2-16,1 1-4,3 1-6,2 1-6,-1 0-4,-1 1-3,-2-1-4,-3 1-4,-1 2-4,-2 6-4,-2 6-5,-2 7-5,-4 0-1,-6-2 2,-6-4 1,-6-2 1,-3-4-4,-3-6-10,-1-4-11,-3-5-11,0-4-3,1-4 3,1-5 3,2-3 3,0-4 6,2-6 5,3-4 8,1-5 6,3-5 5,2-5 3,4-5 4,3-5 4,6-4 0,10-4 0,9-4-1,11-4-2,5-1-1,2 3-3,2 4-4,2 2-3,0 4-5,-3 4-4,-4 3-7,-2 5-5,-3 3-2,-3 3 3,-3 3 1,-3 3 3,-2 2 2,-3 2 1,-1 2 2,-2 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8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36301 46416 548,'7'-12'7,"-2"8"13,-3 8 15,0 8 14,-4 6 2,-2 5-9,-4 5-10,-2 5-9,-3 3-6,-3 4-1,-3 2-3,-3 4-2,-2-2-3,2-4-6,1-5-4,1-5-6,1-4-4,3 0-3,1 0-3,3-2-4,1-3-1,4-3-2,2-5-2,4-3 0,2-3-1,2-4 0,2-3 0,2-2-1,2-3 2,3-4 3,3-2 3,4-3 3,-1-2 4,-1 1 6,-3-1 7,-1 0 6,-2 2 5,-2 3 5,-2 3 4,-2 2 4,-2 5 8,-1 4 9,0 5 11,-1 6 11,-1 4 0,0 5-9,0 5-8,0 5-9,0 5-8,0 7-6,0 8-6,0 6-7,0 6-5,0 5-5,0 5-3,0 5-5,1 2-7,1 1-13,3-1-12,2 0-12,0-7-4,0-15 6,-2-14 5,0-15 5,-2-8 4,-1 1 1,0-1 2,-1 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8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36900 47385 471,'0'-21'2,"2"3"3,0 4 4,2 5 3,2 1 3,5 0 0,5 0 0,6 0 1,2 1-1,2 2-1,3 3-1,1 1-2,0 1-3,-1 0-3,-3 0-4,-1 0-4,-3 0-3,-3 0-2,-3 0-4,-2 0-3,-5-1-4,-5-1-6,-4 0-5,-6-1-6,-2-2 1,-2-2 8,0-2 8,-1-2 7,-1-1 5,1 1 2,-1-1 1,0 0 1,0 1 4,1 3 2,-1 1 4,0 2 4,1 1 5,2 0 7,3 0 8,1 0 8,1 3 3,2 4 0,0 5-1,2 6 0,0 3-1,0 3-4,0 3-3,0 3-3,-1 2-3,0 1-2,-2 1-3,0 1-1,0 1-3,0 2-1,2 2-1,0 3-2,2-2-1,0-2-3,2-3-1,0-3-3,4-6-6,6-7-12,5-8-12,7-8-11,3-10-7,1-10 3,0-11 0,2-10 1,1-8 1,-1-2 2,0-4 1,1-2 1,-3 0 1,-2 5 2,-3 3 0,-2 4 2,-3 2 4,1 3 7,-1 2 6,1 2 6,-2 2 4,-1 3-1,-2 3-1,-2 4-1,-3 2 4,-1 4 9,-2 5 10,-2 3 9,-2 4 9,-1 6 12,0 4 10,-1 6 10,-4 5 0,-2 7-11,-5 7-12,-4 7-11,-3 3-8,-3 2-6,-3 0-5,-3 2-5,-1 0-6,-1 0-3,1 0-6,0 0-4,1-1-7,2-3-10,4-4-10,3-2-9,3-4-6,3-3 0,3-5-1,2-3 0,3-5 1,0-6 2,2-6 3,0-6 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19"/>
    </inkml:context>
    <inkml:brush xml:id="br0">
      <inkml:brushProperty name="width" value="0.05384" units="cm"/>
      <inkml:brushProperty name="height" value="0.05384" units="cm"/>
      <inkml:brushProperty name="color" value="#F2395B"/>
    </inkml:brush>
  </inkml:definitions>
  <inkml:trace contextRef="#ctx0" brushRef="#br0">39100 47037 408,'9'-6'91,"1"6"-20,3 4-19,2 6-20,-1 1-10,-1-1-3,-2-1-2,-2 0-3,0-1 1,1 1 6,3 2 5,2 0 6,1 0 0,1-1-2,1 0-2,2-2-3,0 0-3,1 2-5,0 0-4,3 1-4,-1 1-6,1 0-5,-1-1-8,1 1-5,-2-1-8,-1-1-8,-3 0-7,-1-2-8,-1-1-5,-1 0-1,1-2-2,0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0"/>
    </inkml:context>
    <inkml:brush xml:id="br0">
      <inkml:brushProperty name="width" value="0.0574" units="cm"/>
      <inkml:brushProperty name="height" value="0.0574" units="cm"/>
      <inkml:brushProperty name="color" value="#F2395B"/>
    </inkml:brush>
  </inkml:definitions>
  <inkml:trace contextRef="#ctx0" brushRef="#br0">38930 47127 383,'-21'-1'5,"5"0"12,4-2 12,6 0 10,6-1 1,10 0-9,8 0-11,9 0-10,4 0-6,-2 0 0,0 0 0,-1 1-1,-2-1-4,-5 2-8,-3 0-8,-4 2-7,-5 3-2,-7 7 3,-4 7 4,-7 8 3,-5 2 3,-4 2 4,-3 1 4,-5 1 5,-1-1 0,1-1 0,1-3-1,2-1-1,1-4 3,6-3 5,5-5 5,5-3 6,5-5 1,7-6-1,7-6-3,8-5-1,3-3-2,1 2-4,1 2-3,1 3-3,-2 1-2,-1 4 0,-4 2 0,-3 4 0,-3 3 1,-3 4 1,-3 3 1,-2 5 2,-3 1 1,0 1 4,-2-1 3,0 1 2,-2-1 2,0-1-2,-2-1-2,0 0-1,0-7-8,2-11-15,2-10-15,2-11-15,4-11-5,6-10 4,5-12 5,7-10 4,1-2 6,-1 5 5,-3 6 5,-1 6 6,-2 5 5,1 4 4,0 4 6,-1 4 5,0 2 5,-1 3 7,-1 2 7,0 1 6,-3 4 3,-1 5 0,-2 4-1,-2 6 0,-2 5-1,-1 6 0,0 6-1,-2 6 1,-1 3-4,-2 1-5,-2 1-6,-2 1-5,-1 0-5,0-1-4,0-1-3,1-1-4,0-3-3,6-3-4,2-4-4,5-4-4,3-3-2,3 0 2,4-2 0,2 0 1,2-3 1,1-2 1,1-4 1,1-2 1,-2-1 0,-3 1 0,-5 0 0,-3 2 0,-3-1 1,-2-2 0,-3-2 3,-1-1 0,-2-2 2,-2-1 2,-2-2 1,-2 1 2,-1-3 2,-2 0-1,0-1 2,-1-1 0,-1 1 2,2 1 2,1 3 3,0 1 2,1 2 4,1 2 5,-1 3 6,0 1 6,0 5 5,2 8 6,0 8 6,2 7 6,0 6-3,0 3-11,0 3-11,0 3-11,0 2-8,2 2-4,0 2-4,2 3-5,-1-1-5,-1 2-7,0-1-6,-1 0-8,-3-1-3,0-2-2,-3-2 0,-2-1 0,-2-4 0,0-4 4,-1-3 4,-1-5 3,-3-3 4,-2-3 2,-3-2 2,-3-4 3,-1-3 2,1-4 1,1-4 2,1-4 1,1-4 1,3-3 2,1-5 1,2-4 1,4-3 3,6-3 4,6-3 5,6-2 5,6-2 1,7 1-1,7 1-2,7 2 0,5-1-4,2 1-5,4 0-6,2-1-5,2 2-1,0 1 0,0 3 2,0 2 1,-2 1 2,-4 4 3,-4 3 3,-3 3 2,-5 3 2,-2 2 1,-3 4 3,-3 3 0,-3 4 1,-5 5 0,-3 7 0,-4 6 0,-4 3 0,-1 2 2,-2 3 2,-1 1 2,-2 2 0,0-1-2,0 0-1,0 1-3,0-3-1,1-2-2,2-3-3,0-2-3,1-4-1,0 1-1,0-2-2,0-1-1,0 1-3,0 3-6,0 3-5,0 3-5,-3 1-3,-6-3 0,-6-1-1,-6-3 1,-4-1 0,-3-1 1,-3-1 1,-2 0 2,-3-4 0,3-3-1,0-4-1,1-4 0,2-5-2,3-8-1,3-6-1,3-7 0,2-6-2,4-7-1,3-5-1,3-5-1,1-3 2,3 6 4,2 2 5,3 5 4,0 4 4,3 5 3,2 5 2,2 5 3,-2 6 12,-5 7 22,-4 6 21,-5 8 22,-4 3 2,-2 3-14,-2 1-17,-1 3-15,-2 1-13,0-1-10,1 1-11,-1 0-10,3-3-10,6-1-8,6-4-8,6-3-8,5-3-3,4-6 3,3-4 5,5-5 3,2-3 4,1 0 5,1 0 4,1 1 5,-2 0 6,-3 2 8,-4 2 8,-5 2 7,-2 2 7,-2 2 5,-2 2 5,-2 2 6,-3 3 4,-1 4 3,-2 3 4,-1 5 3,-4 3-1,-4 3-6,-4 3-7,-3 3-5,-4 2-7,-2 1-4,-1 0-6,-2 2-6,-1 0-6,1-2-10,1 0-10,1-1-8,2-3-3,5-7 5,3-5 4,4-6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2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90944 25925 616,'9'-21'43,"3"5"4,3 4 4,4 6 4,-2 4-2,-1 4-10,-4 4-11,-3 4-9,-2 3-9,0 3-10,-2 3-9,0 3-9,-4 3-8,-6 1-9,-6 2-7,-6 3-8,-3 0-4,-3 2 0,-1 1 1,-2 0-1,-1 0 5,1-3 9,1-3 10,1-3 9,1-2 7,-1-2 1,1 0 3,-1 0 3,2-3 3,3-3 4,3-3 6,3-3 4,3-1 7,4-2 10,4-1 9,4 0 9,4-3 2,2-2-5,3-4-5,3-2-5,5-5-8,5-5-9,6-7-9,7-5-9,0-2-7,-2 3-2,-3 3-3,-3 3-2,-4 3-2,-3 5-1,-5 3 1,-3 4-2,-4 4 3,-5 2 2,-3 4 4,-4 2 3,-3 4 5,-3 4 6,-4 3 7,-2 5 6,-2 2 4,-1 2 3,-1 3 3,-1 1 2,-1 1 0,-1 1-4,-1-1-4,-1 0-4,0 0-6,1-1-9,1-2-7,1 1-8,2-4-11,3-4-12,2-3-12,4-4-13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0"/>
    </inkml:context>
    <inkml:brush xml:id="br0">
      <inkml:brushProperty name="width" value="0.05113" units="cm"/>
      <inkml:brushProperty name="height" value="0.05113" units="cm"/>
      <inkml:brushProperty name="color" value="#F2395B"/>
    </inkml:brush>
  </inkml:definitions>
  <inkml:trace contextRef="#ctx0" brushRef="#br0">45842 44548 430,'-2'-17'13,"0"11"27,-3 12 26,-2 11 26,-2 8 4,-2 1-21,-2 3-20,-1 1-21,-3 2-11,-1 2-5,-3 3-3,-1 1-5,0 0-2,5-4 0,3-2-2,4-3 1,3-2-4,4 1-2,3-1-5,2 1-4,4-2-3,2 0 0,3-1-3,3 0 0,1-3-1,-1 0 2,0-1 1,-2 0 2,-1-1 2,-2 1 0,-3 1 1,0 1 2,-5 1 0,-2 3 2,-5 1 0,-4 2 2,-4 1-1,-2-1-1,-3-1-3,-3-1-1,-1-1-4,-1 1-7,1-1-7,-1 0-6,2 0-2,1-1 2,3-1 3,1-1 3,2-2 0,2-3-2,3-3-3,1-2-1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1"/>
    </inkml:context>
    <inkml:brush xml:id="br0">
      <inkml:brushProperty name="width" value="0.04915" units="cm"/>
      <inkml:brushProperty name="height" value="0.04915" units="cm"/>
      <inkml:brushProperty name="color" value="#F2395B"/>
    </inkml:brush>
  </inkml:definitions>
  <inkml:trace contextRef="#ctx0" brushRef="#br0">45500 48850 447,'22'1'61,"-3"4"-8,-3 2-7,-2 3-8,-2 4-3,1 4 0,1 3 0,1 5 1,0 4-2,-2 6-5,-3 6-3,-1 6-6,-1 4-2,-2 2-4,-1 2-2,0 2-2,-2 2-2,-1 5 1,0 3 0,-1 5 0,-2 3-1,-1 5-3,0 2-3,-1 6-2,-1-2-8,2-6-12,0-6-13,2-5-12,0-5-6,0-3 1,0-3 1,0-2 0,-1-7 1,0-10-1,-2-10-2,0-9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3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48670 43107 494,'15'0'7,"-2"0"13,-3 0 14,-1 0 13,0 1 4,4 2-5,2 2-4,3 2-6,1 1-8,-3 0-11,-1 0-11,-2-1-11,-3 2-10,-3 4-6,-2 2-7,-4 3-6,-3 1-3,-3-1 2,-5-1 3,-4 0 1,-2-3 3,1-1 4,-1-2 2,0-2 4,2-3 3,1-1 4,2-2 4,2-2 4,3 1 4,5 2 7,2 4 4,5 2 7,3 2 3,0 1 3,1 1 3,2 2 2,-2 1-1,-1 3-5,-2 3-6,-2 3-4,-3 2-3,-4 2-1,-4 3 1,-4 1-1,-2 0 0,-1-1 1,-2-3 1,0-1 1,0-2 1,-1 0 1,0 1 1,1-1 3,2-4 0,6-9 1,6-9 1,6-8 0,6-9-2,5-11-6,7-9-7,5-10-6,4-7-5,-1 0-2,0-3-3,1-2-3,-2-2-6,-2-4-8,-1-2-8,-3-3-9,-2-1-4,-4 1 0,-5 1 0,-3 1 0,-2 3 4,0 6 9,0 6 8,0 6 8,-1 6 7,-1 5 5,-1 7 4,0 5 6,0 5 3,2 1 5,1 2 3,3 2 4,2 2 4,2 1 4,1 0 5,3 2 4,1 0 0,-1 2-2,1 0-3,-1 2-3,0 0-1,-2 2-1,-3 0 0,-1 2 0,-2 1-2,-2 3-3,-3 4-3,-1 2-3,-2 2-4,-2 1-6,-2 1-4,-2 2-5,-2 0-7,-3 2-5,-4 3-8,-2 2-6,-2-1-3,-1-2-1,-1-1 0,-1-2 0,0-4 0,2-1 1,3-4 0,1-3 2,2-2 4,0-2 6,2-2 6,1-2 6,0 1 10,2 4 13,1 4 12,0 3 13,1 4 5,1 3-4,-2 4-3,2 2-4,-2 0-4,0 0-4,-2-1-3,0-1-4,0-2-2,0-3-2,2-3-1,1-2-2,3-5-7,7-7-14,7-4-14,8-7-15,4-6-4,3-6 5,3-5 6,2-6 4,1-2 5,-5 3 4,-3 3 4,-5 3 4,-3 4 5,-3 3 6,-2 4 5,-4 5 7,-4 4 7,-4 6 9,-6 5 8,-4 7 10,-3 3 1,1 2-9,-1 0-7,0 1-8,3-2-13,6-5-15,6-5-18,6-4-16,2-2-1,-1 4 18,0 2 16,-2 4 16,-1 2 11,-4 5 2,-3 3 2,-2 5 3,-3 0 0,0 0 0,-1 0-2,-1-2-1,-1-1-2,2 1-4,1-1-3,0 1-3,2-2-5,0-1-2,2-3-5,0-1-2,3-4-7,4-2-9,4-6-10,4-3-8,2-3-4,3-4 2,1-2 3,3-3 2,0-3 4,-1-2 3,-1-1 5,-1-3 3,-2 0 5,-4 3 5,-5 1 3,-3 3 6,-5 1 5,-4 2 9,-5 2 7,-5 2 9,-5 3 1,-3 2-5,-5 3-5,-3 4-6,-3 1-4,-1 2-4,-1 0-5,-1 1-4,0 0-3,0-1 0,0 0-2,-1-2-1,3 0 3,2 2 5,3 0 5,3 2 6,3-2 3,2 1-1,4-2 0,3 0 0,3-1-1,2 1 0,4 2 0,3 0 0,5 1 0,9 1-1,9 1 1,9 2 0,7 0-4,5 1-9,4 1-7,6 1-10,1 1-5,-1-1-3,-1 1-4,0 0-4,-1-2-3,0-1-4,0-3-5,0-1-3,-4-3-1,-8-2 4,-8-4 4,-7-2 4,-6-2 4,-1 0 5,-2 0 5,-2 0 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3"/>
    </inkml:context>
    <inkml:brush xml:id="br0">
      <inkml:brushProperty name="width" value="0.05249" units="cm"/>
      <inkml:brushProperty name="height" value="0.05249" units="cm"/>
      <inkml:brushProperty name="color" value="#F2395B"/>
    </inkml:brush>
  </inkml:definitions>
  <inkml:trace contextRef="#ctx0" brushRef="#br0">52000 43402 419,'10'-22'64,"5"6"-10,5 5-9,5 5-9,5 2-7,5 0-5,5 0-4,4 0-5,2-1-5,-2-2-3,-2-1-4,-1-3-4,-5 0-5,-6 0-4,-5 2-5,-7 1-4,-4 0-4,-2 0-1,-4 0 0,-3 0-1,-3 0 0,-4-1 0,-3-2 1,-5 0 0,-3-2 1,-2-1 2,-1-3 4,-3-1 2,-1-3 2,-1 0 2,-1-1 3,-1 0 2,1-1 1,3 2 0,3 3-1,2 1-1,3 2 6,1 1 9,0 1 10,2 1 11,1 4 12,2 10 16,3 8 16,1 9 15,1 6-1,2 5-16,0 3-18,1 4-17,1 10-11,0 14-2,0 14-5,0 16-2,-1 2-6,0-10-6,-2-10-8,0-9-6,-1-9-2,0-8 1,0-8 1,0-7 2,-3-11-9,-4-13-21,-5-13-19,-5-12-21,-2-10-3,1-8 17,0-8 14,2-8 17,2-4 9,1 0 4,2 0 4,2 1 4,2 2 6,2 6 7,3 6 8,1 5 8,1 6 4,2 6 3,0 3 2,1 6 2,3 4 0,2 2-2,3 4-3,4 3-2,2 0-6,5 0-8,3-2-9,5 0-8,1-3-4,2-2 2,1-3 1,1-3 1,-2-1-5,-4 2-9,-3 3-11,-5 1-10,-3 2 0,-2 2 10,-4 2 10,-3 2 10,-4 3 7,-8 4 3,-6 4 4,-7 4 4,-6 2 6,-1 3 10,-4 1 9,-3 3 10,-1 0 3,1 1-1,1-1-3,1 1-2,2 0-2,1 3-4,3 1-5,1 2-2,3 1-7,1-1-5,2-1-8,3-1-6,1-2-8,2 0-7,2-1-8,2 0-9,3-4-5,2-6-4,4-3-4,2-6-4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4"/>
    </inkml:context>
    <inkml:brush xml:id="br0">
      <inkml:brushProperty name="width" value="0.02937" units="cm"/>
      <inkml:brushProperty name="height" value="0.02937" units="cm"/>
      <inkml:brushProperty name="color" value="#F2395B"/>
    </inkml:brush>
  </inkml:definitions>
  <inkml:trace contextRef="#ctx0" brushRef="#br0">53600 44533 749,'23'-6'7,"-1"4"14,-1 4 16,-1 4 13,-2 2 2,-2 1-13,-4 2-12,-3 0-13,-2 0-11,0 1-9,-2 0-11,0 0-10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4"/>
    </inkml:context>
    <inkml:brush xml:id="br0">
      <inkml:brushProperty name="width" value="0.0338" units="cm"/>
      <inkml:brushProperty name="height" value="0.0338" units="cm"/>
      <inkml:brushProperty name="color" value="#F2395B"/>
    </inkml:brush>
  </inkml:definitions>
  <inkml:trace contextRef="#ctx0" brushRef="#br0">54600 43275 650,'22'-21'111,"-3"7"-26,-3 5-27,-3 6-25,1 2-15,2 0-2,3-2-3,3 0-3,0 1-5,-3 4-7,-3 4-9,-3 4-7,-2 2-7,-2 3-3,-3 2-3,-1 1-5,-2 3 0,-4 3 1,-2 3 2,-3 3 2,-3-1 2,0-3 3,-1-5 4,-1-3 4,-1-4 2,2-1-2,1-2 1,0-2-2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4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54383 44541 484,'36'-8'104,"-4"2"-23,-5 0-22,-5 2-24,-3 0-13,-3 0-5,-1 0-5,-2 0-4,-3 3-1,-1 4 2,-2 5 4,-2 6 2,-2 2 2,-2 3 0,-2 2 1,-2 1 0,-2 2-2,0 3-2,-1 1-3,-2 2-2,0 0-3,-1-1-2,-2-3-1,0-1-3,0-3-2,-1-1-5,0-3-4,0-1-4,1-5-7,-1-8-10,0-8-9,1-8-10,1-7-3,4-7 4,4-7 3,4-6 3,3-4 4,1 2 4,3 0 3,2 2 3,0 2 5,-1 7 9,0 6 7,-2 5 8,-1 5 9,0 3 7,-2 3 10,0 2 8,-2 4 5,-1 4 2,0 4 2,-1 4 2,-3 3-2,0 5-5,-4 3-5,0 5-4,-3 1-5,0-2-2,-1 1-3,-1-2-2,-1-2-6,0-2-10,0-1-8,1-2-10,-1-3-14,0-3-17,1-3-18,-1-2-17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4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53940 43935 589,'-1'-7'13,"-1"18"26,0 17 27,-1 18 26,-3 8 0,-4 0-28,-4-2-28,-3 0-28,-2-4-12,2-6 2,3-6 1,1-5 3,1-6-14,1-2-28,-1-3-29,0-2-27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5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49492 48261 556,'9'-13'4,"2"8"10,1 7 8,3 6 10,-1 4 3,-4 1 1,-5 1-1,-2 2 1,-7 3-4,-4 7-4,-7 6-6,-5 8-5,-5 2-5,0-2-5,-1-2-4,0-1-6,-1-4-4,3-2-1,1-3-3,3-3-1,4-4-3,10-7 0,9-5-2,8-6-1,6-3 2,3-2 3,3-1 5,3 0 2,0-1 6,-3 1 3,-3-2 6,-3 2 3,-3 0 4,-2 3 0,-4 4 1,-3 3 1,-3 3 1,-4 5-1,-4 5 0,-3 5 0,-4 3-1,0 1 0,-1 0-2,-1 2-1,-1-1-1,2-3-4,1-3-3,1-3-4,5-7-10,10-10-20,10-12-18,9-10-20,5-8-4,-3-7 13,-1-5 12,-3-6 13,0-6 4,1-7-1,1-7-3,2-7-1,0 1 2,2 9 10,3 8 8,1 10 9,-1 7 7,-5 7 8,-5 7 6,-5 7 8,-3 4 4,0 2 1,-2 2 1,0 3 2,-1 1-1,-1 2-3,1 2-1,0 2-3,-1 2-5,-2 5-7,-3 4-7,0 4-7,-3 3-9,-1 2-9,0 4-10,-1 3-9,-1-1-4,0-7 2,0-5 1,0-6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5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50300 49907 673,'87'-2'129,"-14"-2"-33,-13-4-33,-14-2-33,-9-2-22,-3 1-8,-5-1-9,-3 0-9,-4 0-7,-3 1-3,-3-1-4,-3 0-3,-3 1-4,-4 1-4,-4 0-5,-4 2-3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2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91400 28140 600,'14'-8'4,"-1"2"6,-3 0 6,-1 2 7,-1 1 5,0 2 4,0 2 5,-1 2 3,1 2 0,0 4-4,-1 2-6,1 3-3,-1 3-5,-2 1-4,-3 3-3,0 1-5,-4 2-2,0 1-5,-3 1-2,-2 1-5,-2-1-4,-1 0-9,-3-1-6,-1-1-7,-2-2-5,1-3-1,-1-3 0,1-2-2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6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51144 49216 536,'-29'-7'6,"7"2"11,5 2 11,7 2 11,3 3 6,2 6 1,2 4 0,2 5-1,1 5-2,2 5-7,0 5-7,2 5-7,0 8-4,1 13-2,2 13-1,0 13-3,0 14-12,0 16-24,-2 15-25,0 16-24,-2-8-8,-1-30 7,0-30 7,-2-30 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7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53525 48199 481,'-1'-16'6,"-2"14"14,-2 16 12,-1 14 13,-4 8-1,-2 0-17,-3 2-16,-3 1-16,0-2-8,5-4 0,2-4 1,6-3 0,1-5 0,2-3-1,0-5 0,2-2-1,1-4 0,2-1-1,2-1 1,2 0-1,1 0 4,3 2 9,2 1 7,2 3 8,-1 2 6,-3 2 2,-3 1 4,-2 3 2,-3 1 1,0 3 0,-2 1-1,0 3 0,-3 0 0,0-1 2,-3-1 2,-2-1 1,0-2-2,0-3-5,2-3-7,1-3-5,2-4-10,5-6-11,6-6-12,4-6-11,4-8-9,3-11-3,3-11-5,3-10-3,2-9 1,-1-5 6,0-7 8,1-5 7,-2 0 4,-3 9 2,-3 7 1,-3 8 1,-2 7 5,-1 6 11,-1 6 8,0 5 11,-2 6 7,-3 3 8,-1 4 6,-2 5 6,-2 4 6,-2 8 1,-2 6 2,-2 7 3,-1 4-7,-2 1-16,0 1-16,-1 1-15,-1 0-11,2-3-7,1-1-4,0-2-7,3-5-5,4-5-3,4-6-4,4-6-4,2-3 3,1-2 10,1 0 10,2-1 9,-1 1 9,-1 2 5,-1 4 7,0 3 7,-3 2 3,-3 3 4,-2 4 3,-4 2 2,-2 3 1,-2 3 1,-2 3-1,-1 4-1,-4 0-1,0 2-4,-3 1-5,-1 1-3,-1-1-6,2-3-5,2-3-6,2-2-5,2-4-5,1-1 0,0-3-3,2 0 0,2-4-1,4-3 1,4-2 1,4-4 2,2-1-1,3-2 1,2 0 0,1-1 0,1 0 4,-3 2 11,-1 2 9,-2 2 10,-4 4 6,-6 6 3,-6 5 2,-6 7 3,-4 2-3,-2-1-7,-1-1-7,-3-1-8,0-1-4,1-3-2,1-1-2,1-2-2,4-5-7,8-6-10,8-8-11,8-6-12,4-2 1,3 2 8,2 4 10,1 3 10,0 2 7,-3 0 5,-3 1 6,-2 2 5,-4 1 5,-3 4 7,-2 2 4,-4 4 7,-3 1-2,-4 1-8,-4 1-9,-3 1-8,-3 0-6,-2 0-4,0-2-3,-1-1-4,-1 0-2,-1 2 1,-1 0-1,-1 1 0,0 0 4,-1-1 5,1-1 5,-1 0 7,2-2 4,3-1 5,3 0 5,3-2 4,5-1 3,8-1 2,8 0 1,7-2 2,7-1-5,5-4-10,5-2-10,5-3-9,3-3-10,4 0-9,3-2-7,2 1-8,1-3-6,-2 0-1,-2-1-2,-2-1-1,-3 0 2,-4 2 6,-3 2 7,-5 3 7,-4 0-1,-5 2-6,-5 1-7,-4 0-7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7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56287 48057 604,'-6'-9'5,"6"-2"13,4-2 10,6-1 12,2-1 5,3 4-3,2 3-3,1 3-2,4 0-3,3 2-3,5-1-3,3 0-2,0 0-8,-6 2-14,-3 0-13,-6 2-13,-4-1-13,-3-2-12,-3-2-11,-2-2-12,-3 0 0,-2-1 12,-2 0 11,-2 0 11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8"/>
    </inkml:context>
    <inkml:brush xml:id="br0">
      <inkml:brushProperty name="width" value="0.04851" units="cm"/>
      <inkml:brushProperty name="height" value="0.04851" units="cm"/>
      <inkml:brushProperty name="color" value="#F2395B"/>
    </inkml:brush>
  </inkml:definitions>
  <inkml:trace contextRef="#ctx0" brushRef="#br0">56677 47092 453,'7'-42'-21,"-1"10"6,-1 9 4,0 11 6,-2 6 13,0 4 20,-2 4 20,0 4 21,-3 6 5,-6 9-11,-4 9-9,-5 9-9,-4 4-8,-3 2-5,-3 0-5,-3 2-5,0-2-4,1-2-5,3-4-4,1-2-6,4-4-3,3-7-2,4-5-4,5-7-2,6-5-8,11-4-14,11-6-12,11-4-14,5-4-2,1-4 9,-1-2 9,0-3 9,-2 0 8,-5 5 4,-5 3 6,-5 4 6,-8 6 8,-12 8 13,-12 8 12,-11 7 12,-6 4 3,1-3-5,1-1-7,1-3-5,2-1-6,1-1-5,3-1-5,1 0-4,9-4-6,12-3-3,15-4-4,14-4-4,6-3-2,0-4 3,0-2 0,1-3 2,-4-1 2,-6 2 1,-5 2 1,-6 2 1,-6 3 2,-7 2 0,-4 4 1,-7 2 0,-4 3-1,-2 2-1,-1 1-1,-3 3-3,0 1 0,1-1-1,1 1 0,1 0 0,0-2 1,2-1 5,1-2 3,1-2 4,1-1 6,4-1 7,2 1 6,4 0 8,3 0 2,6 2 0,4 0-1,5 1-1,2 1-3,-1 2-4,0 0-6,-2 1-4,-2 1-4,-1-1 1,-2 1-1,-2 0-1,-2 0 0,-2 1 0,-3 1-1,0 1-1,-4 1-2,0-1-5,-3 1-3,-2 0-4,-2-2-3,-2 1-2,-2-2-2,-1-1-2,-2-2 0,1-1 1,-1-2 0,0-2 2,0-2 0,-1-2 0,-1-3 0,-1 0-1,1-5 3,2-2 6,4-5 7,3-4 5,3-4 4,6-3 1,4-4 0,6-5 0,5-1 0,7 0-2,7-1-1,7 1-3,5-2-6,4-1-14,4-2-13,4-2-12,-1 1-5,-5 5 4,-4 6 4,-5 4 3,-5 3 0,-3 4-6,-5 3-6,-3 3-5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61275 48950 333,'49'20'167,"16"14"-1,16 15 1,16 15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29"/>
    </inkml:context>
    <inkml:brush xml:id="br0">
      <inkml:brushProperty name="width" value="0.02531" units="cm"/>
      <inkml:brushProperty name="height" value="0.02531" units="cm"/>
      <inkml:brushProperty name="color" value="#F2395B"/>
    </inkml:brush>
  </inkml:definitions>
  <inkml:trace contextRef="#ctx0" brushRef="#br0">45947 53500 869,'-21'17'-27,"7"3"17,5 3 16,6 3 18,3 4 5,2 7-4,0 5-4,2 6-4,0 4-4,0 5-1,-1 4-3,1 4-2,0 0-2,0-1-6,0-3-5,0-1-5,-1-1-4,0 0-5,-2-1-4,0 1-4,-1-1-2,0-2 1,0-3 1,0-1 1,-1-6 1,0-10 4,-2-9 4,0-10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3"/>
    </inkml:context>
    <inkml:brush xml:id="br0">
      <inkml:brushProperty name="width" value="0.0431" units="cm"/>
      <inkml:brushProperty name="height" value="0.0431" units="cm"/>
      <inkml:brushProperty name="color" value="#F2395B"/>
    </inkml:brush>
  </inkml:definitions>
  <inkml:trace contextRef="#ctx0" brushRef="#br0">50355 53621 510,'-13'-1'3,"8"0"8,6-2 6,8 0 8,7-2 1,9 0-1,9-1-3,8-1-2,4-1-2,-2 2-1,-2 0 0,-1 2-1,-4 1-2,-4 2-3,-4 2-2,-3 2-4,-4 1-1,-3 0-3,-3 0-3,-2 0-1,-5 0-4,-3 1-4,-4 2-3,-4 0-5,-3 2 1,-3 4 4,-4 2 5,-2 3 4,-2 2 3,1 3 2,-1 1 2,0 3 2,1 0 0,1 1-2,1-1-1,1 1-1,1-3-1,2-3-1,2-5 0,2-3-2,1-6-2,0-6-2,0-8-3,1-6-3,-1-5 0,4-1 1,0-3 2,4-1 1,-1-1 3,1 3 4,0 1 4,0 3 5,0 4 4,0 10 4,0 8 5,0 9 5,-1 6 0,-2 3-5,-2 3-5,-2 3-5,0-1-3,0-3-2,1-5-1,2-3-1,-1-3-3,0-1-3,-2 0-4,0-2-3,2-4-3,6-8 0,6-8-1,6-8 0,4-4 0,2-1 2,4-1 1,3-1 1,0 1 2,-3 3 2,-3 3 0,-3 3 2,-4 4 1,-6 6-1,-6 6 0,-6 6-1,-6 2 1,-6 1 2,-6 0 2,-5 0 1,-4-1 2,1-1-1,0-1 0,-1 0-1,1-2 0,1-2 0,1-3 0,1 0 0,1-4-1,-1 0 1,1-3-1,-1-2 1,3-1 1,3 0 2,4 0 3,5 1 4,1-1 1,0 2 4,0 0 1,0 2 4,0 4 2,-1 8 3,-2 8 4,0 7 3,-1 5-1,-1 1-5,-2 1-5,0 1-5,-1-1-5,-1 0-2,-1-1-3,-1-1-2,0-2-4,1-1-1,0-3-4,2-1-1,7-7-9,12-10-14,13-12-14,14-10-15,6-6-1,2-3 9,2-1 12,2-2 10,2 0 9,0 7 7,2 4 8,0 4 7,0 4 6,-2 1 4,-2 0 6,-1 2 3,-3 1 3,-2 2-2,-2 3 1,-1 1-2,-5 1-1,-5 1-5,-7 2-3,-5 0-4,-5 3-3,-4 2-2,-4 3-2,-4 4-1,-4 2-4,-6 3-4,-4 3-4,-4 3-4,-5 0-2,1-1 1,-2-3 0,-1-1 1,0-3 1,-1-1 1,1-2 1,0-3 1,0-1 3,3-2 4,2-2 5,1-2 4,3-1 4,5 0 3,3-1 2,4 1 3,6-2 3,8-4 2,8-3 4,8-5 2,4-3-1,3 0-8,1-1-6,2-1-7,0 1-5,-5 2 0,-3 4-2,-5 3-1,-3 3-1,-4 6 0,-4 4-2,-4 5 0,-4 4 0,-2 1 1,-4 3 1,-2 2 1,-2-1 1,-1-1 1,-2-3-1,0-1 1,1-3-1,1-1 1,2-2-1,2-2 1,2-4-1,1-4 0,0-6 0,2-4 0,2-4 0,4-3 0,4-3 0,4-3 0,1-3-4,1-1-7,0-3-9,0-1-7,-2-1-1,-3 1 5,-2 1 4,-4 1 6,-1 3 4,0 3 5,0 5 4,0 3 5,-1 6 8,0 6 12,-2 7 12,0 8 11,-1 4 4,0 5-6,0 4-6,1 3-5,-1 2-4,0 1-4,0-1-5,0 0-2,0-1-4,0-1-3,0-3-3,0-1-2,1-3-4,0-1-2,2-3-4,0-1-3,4-4-6,6-6-11,6-6-10,5-6-11,4-5-5,1-6 1,1-4 1,1-5 1,1 0 5,-1 3 7,0 5 8,1 3 9,-2 4 6,-3 4 5,-3 4 6,-3 4 5,-3 4 3,-2 2 1,-4 3 2,-3 4 0,-1 0 3,0 1 2,0 0 3,0-1 2,0-1-1,2-4-6,0-5-4,1-2-6,2-5-6,2 0-9,2-3-8,1-2-8,3-3-5,2-6 1,1-4 0,3-5 1,-2 0 2,-3 3 4,-5 5 4,-2 3 5,-3 2 3,1 1 2,1-1 1,2 0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4"/>
    </inkml:context>
    <inkml:brush xml:id="br0">
      <inkml:brushProperty name="width" value="0.05373" units="cm"/>
      <inkml:brushProperty name="height" value="0.05373" units="cm"/>
      <inkml:brushProperty name="color" value="#F2395B"/>
    </inkml:brush>
  </inkml:definitions>
  <inkml:trace contextRef="#ctx0" brushRef="#br0">54127 53295 409,'25'-34'1,"1"-8"4,2-7 2,3-6 3,-2 2 3,-3 10 0,-5 11 2,-3 11 1,-7 10 3,-9 9 8,-8 8 6,-9 9 6,-6 6 1,-1 5-9,-3 3-7,-1 5-8,-1 0-5,1-2-1,1-1-3,1-3-1,3-2-3,5-3-1,5-3-2,4-3-2,6-4-5,6-4-10,6-6-9,6-4-9,1-3 1,1 2 9,-2 0 11,-1 2 10,-2 4 9,-2 8 5,-4 7 6,-3 9 7,-3 3 2,-6 2 0,-4 1 0,-5 1-1,-3-1-1,2 0-4,1-1-2,1-1-4,5-7-10,10-13-18,10-12-16,9-13-18,6-9-5,-1-3 8,0-5 9,1-3 7,-2-1 7,-1 5 5,-3 3 6,-1 5 6,-3 3 4,-3 5 3,-2 3 1,-4 4 3,-1 3 2,0 0 0,-1 2 2,1 0 0,0 1 0,2-2-2,0 0-2,1-1-1,2-3-3,2-4-5,1-4-5,3-3-5,1-5-4,1-3-3,1-5-4,1-3-4,1-3 1,-1-1 4,1 0 4,-1-2 3,-1 0 6,-2 2 5,-4 0 7,-3 1 5,-1 3 6,0 4 5,-1 3 6,1 5 5,0 2 5,1 2 3,2 2 4,0 3 4,1 1-2,1 0-4,1 2-6,1 1-5,0 1-4,-1 2-4,0 2-4,-2 2-4,-2 2-3,-1 4-5,-2 2-3,-2 4-4,-2 0-5,-2 1-4,-3 0-6,0-1-4,-5 2-4,-2 0-3,-5 1-2,-4 1-2,-3 0 0,-3-1 5,-3 0 3,-3-2 5,-1-1 3,1-2 2,1-3 4,1 0 3,2-3 5,1 1 7,2 0 6,3 0 8,1 0 6,2 0 4,3 0 6,1 0 4,3 3 3,4 7 1,4 7 2,4 7 0,1 4-2,-1-1-7,0 0-7,-2 1-6,-1 6-4,0 15 0,-1 15 0,-2 16 0,-1 5-1,-2 2-2,-2-1-2,-2 0-3,0-1-3,1 0-9,0-1-7,2-2-7,0-3-8,0-7-8,0-7-7,0-7-7,0-8 0,-2-8 6,0-10 8,-1-7 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5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55800 53674 468,'18'-49'5,"3"10"10,5 11 10,3 11 9,4 6 5,5 2-2,3 2-1,4 3-1,0 0-5,0 0-6,-3 0-6,-2 0-7,-3 0-7,-3 0-5,-5 0-5,-4 0-7,-3 0-1,-2 1 0,-4-1 3,-3 0 1,-2-2-4,-3-2-10,-1-3-10,-2-3-9,-2-2-2,-2 0 7,-2 1 5,-2-1 6,-1 1 7,0 1 5,0 1 6,1 0 6,-1 2 4,0 3 3,0 1 3,0 2 3,-2 5 12,-2 10 20,-3 8 20,-3 9 20,-3 5 3,-3 4-16,-4 3-14,-1 2-15,-3 2-11,1-2-5,-1 0-7,1-1-6,1-3-4,5-4 2,3-4-1,5-3 0,3-7-10,8-11-22,4-9-23,8-9-21,2-7-5,3-2 12,1-1 14,3-3 12,0 2 10,-1 3 6,-1 5 7,0 3 5,-3 4 6,-3 4 7,-3 4 5,-2 4 6,-3 4 6,-2 5 3,-2 5 4,-2 5 5,-2 3 0,0 1-2,-1 1-2,-2 1-3,1-1-3,1-2-6,0-1-5,2-3-5,0-2-3,0-3 1,0-3 0,0-2 0,3-9-9,4-10-19,5-13-19,6-11-20,2-7-5,1-1 7,1 0 7,1-2 8,0 1 7,-1 3 7,0 4 7,-2 2 7,-1 4 8,-1 5 6,-1 5 6,0 5 7,-2 3 8,1 4 9,0 2 8,0 4 10,-1 3 2,-1 5-4,-1 5-6,0 5-4,-4 4-6,-2 1-5,-6 3-6,-2 1-5,-5 1-3,-2 1 0,-3-1 0,-3 0 0,-2-1-5,1-1-8,-1-3-9,1-1-9,0-4-7,2-5-5,3-5-5,1-4-5,2-5-2,0-2 2,2-4 1,1-2 2,1-4 3,4-2 5,2-3 5,4-3 5,1-1 5,2 3 5,0 1 5,1 2 5,1 2 7,-2 3 7,-1 1 9,0 2 8,-3 5 6,-4 8 6,-4 8 5,-4 7 5,-2 4-2,-1-1-10,-2-1-9,0-1-9,-1-1-7,-1-1 0,-1-1-2,-1-1-1,1-2-11,2-3-19,4-3-20,3-2-19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5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57400 55983 644,'17'-6'9,"3"4"19,3 4 18,3 4 19,1 3 2,-1 3-12,-1 3-13,-1 4-13,-2-1-14,-3 0-16,-3 0-14,-2-2-15,-4-2-13,1-1-9,-2-2-11,0-2-11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2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92640 26495 547,'8'-7'28,"1"0"7,1 2 5,2 1 6,-2 2-1,-1 5-8,-2 6-9,-2 4-8,-3 5-5,-4 5-1,-4 5-1,-4 5 0,-2 3-8,-1 2-13,-1 2-13,-1 2-13,0-2-5,2-4 0,3-5 2,1-5 1,1-4 2,2-3 6,1-3 4,1-3 4,1 0 8,3 0 9,4 1 9,2 1 9,2 0 7,0-1 6,0-1 5,-1 0 5,0-1 2,-2 1-3,-2 1-3,-2 2-2,-1-1-3,0 1-4,0 0-3,0-1-2,-1 0-3,0-1-1,-2-1-1,0 0 0,-1-5-10,0-6-20,0-8-19,1-6-19,0-4-9,2-1 3,2-1 3,2-1 2,0-1 4,1 1 6,0-1 6,0 1 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5"/>
    </inkml:context>
    <inkml:brush xml:id="br0">
      <inkml:brushProperty name="width" value="0.02442" units="cm"/>
      <inkml:brushProperty name="height" value="0.02442" units="cm"/>
      <inkml:brushProperty name="color" value="#F2395B"/>
    </inkml:brush>
  </inkml:definitions>
  <inkml:trace contextRef="#ctx0" brushRef="#br0">59977 55663 900,'-1'-15'5,"0"2"9,-2 2 10,0 3 9,1 1-9,2 2-29,4 2-27,2 2-28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7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64773 53093 506,'7'-28'10,"-1"7"20,-1 6 20,0 8 20,2 6 5,5 6-10,7 6-9,6 6-10,1 1-9,0 1-10,-1-2-9,0-1-10,-3-1-7,0-1-2,-1-1-5,0 0-3,-4-2-9,-3 1-15,-4 0-16,-4 0-15,-6 0-5,-6 3 7,-7 2 6,-7 1 5,-7 1 8,-7-1 5,-7 0 8,-6-2 6,-3 0 5,2 1 4,2 1 5,2 1 4,1 1 2,1-1 1,2 1 1,0 0 1,1 0 0,2 3 2,0 1 0,1 3 0,3-2 5,4-2 6,3-3 8,5-2 6,2-4 3,4-3-1,3-3-1,3-2-1,4-3-1,8-1 1,6 0 0,7-1 1,9-2 0,9-1 0,10 0 0,10-1 1,5-3-3,3-2-5,2-3-3,2-3-6,-1-1-3,-1 2-6,-2 3-4,-3 1-5,-4 1-2,-8 2 2,-8 1 1,-7 0 2,-10 1-10,-9-2-20,-10 0-21,-10-1-19,-4-1-3,0 2 17,2 1 17,1 0 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7"/>
    </inkml:context>
    <inkml:brush xml:id="br0">
      <inkml:brushProperty name="width" value="0.04522" units="cm"/>
      <inkml:brushProperty name="height" value="0.04522" units="cm"/>
      <inkml:brushProperty name="color" value="#F2395B"/>
    </inkml:brush>
  </inkml:definitions>
  <inkml:trace contextRef="#ctx0" brushRef="#br0">65156 54143 486,'-15'-8'0,"2"2"0,2 1 0,3 1 0,1 1 10,2 3 20,2 4 21,2 2 20,1 5 4,0 6-11,0 5-13,0 7-11,-2 3-8,-4 4-5,-4 3-6,-3 2-4,-5 3-4,-2 2-5,-3 2-4,-2 2-5,-1-2-6,2-6-7,4-6-7,3-6-7,0-4-7,-3-3-4,-3-3-5,-3-2-5,1-4-4,3-3 0,4-3-3,5-2-1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7"/>
    </inkml:context>
    <inkml:brush xml:id="br0">
      <inkml:brushProperty name="width" value="0.03496" units="cm"/>
      <inkml:brushProperty name="height" value="0.03496" units="cm"/>
      <inkml:brushProperty name="color" value="#F2395B"/>
    </inkml:brush>
  </inkml:definitions>
  <inkml:trace contextRef="#ctx0" brushRef="#br0">66350 55700 629,'15'2'5,"-1"4"9,-1 4 9,0 3 10,-1 3 7,3 1 2,2 2 4,2 0 3,-1-1-3,1 1-12,-2-2-10,-1-1-11,0-2-11,1-1-12,2-2-11,0-2-12,-1-2-10,-3-2-10,-3-3-9,-2 0-10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8"/>
    </inkml:context>
    <inkml:brush xml:id="br0">
      <inkml:brushProperty name="width" value="0.04981" units="cm"/>
      <inkml:brushProperty name="height" value="0.04981" units="cm"/>
      <inkml:brushProperty name="color" value="#F2395B"/>
    </inkml:brush>
  </inkml:definitions>
  <inkml:trace contextRef="#ctx0" brushRef="#br0">67903 53047 441,'1'-21'4,"1"7"9,3 5 8,2 6 8,0 5 3,0 6-3,-2 4-3,0 5-4,-2 4-1,-1 5-1,0 3 0,-1 5-2,-4 0-1,-4 0-5,-6-1-5,-4-1-3,-2-1-4,-1-2-2,0 0-2,1-1-3,0-2-4,3-5-4,1-3-6,2-4-5,2-6-2,3-7-1,1-6-1,2-7 0,3-6 1,6-3 1,4-5 2,6-3 2,2-2 2,1 1 3,1 1 5,1 1 3,0 3 7,-1 3 9,-1 5 10,0 3 9,-2 4 5,1 2 2,0 4 2,-1 3 2,0 2 0,-2 5-1,-3 4-1,-1 4-1,-1 3-3,-2 1-1,-1 3-3,0 1-3,-3 3-2,-2 3-3,-4 3-3,-2 3-3,-3 1-3,-4 2-2,-2 1-3,-3 1-2,-2-1 0,-1 0 1,-1-2 2,-1 0 2,0-4-5,3-7-10,1-7-10,3-7-11,1-6-5,2-8 1,2-6 1,3-7 0,2-8 2,6-7 2,4-8 2,5-8 1,5-3 4,6 2 3,3 2 5,7 2 4,0 4 5,0 7 6,-1 7 7,-1 8 6,-2 4 5,-3 4 3,-3 4 4,-3 4 2,-3 4 2,-2 2-1,-4 3 1,-3 4 0,-3 2-2,-6 5-3,-4 3-3,-5 5-2,-4 2-5,-1 1-2,-3 1-5,-1 1-3,-1-2-4,4-4-3,3-3-4,3-5-3,5-6-5,6-8-9,7-9-6,8-9-8,4-4 0,3 0 6,3 2 8,3 1 6,1 1 7,1 3 5,-1 1 6,1 2 6,-3 3 3,-5 2 1,-5 4 0,-5 2 0,-3 4 1,-2 2 0,-2 3-1,-2 4 1,-4 1-1,-6 4-1,-6 4 0,-5 2-1,-5 1-2,-1 0-3,-3 1-3,-1-1-3,-1 0-2,0-1-3,-1-1-2,1-1-1,0-1-1,-1-1 1,1-1 1,0-1 2,0 0 4,1-1 7,1 1 6,1 0 7,2-2 3,5-1 2,3-3 0,5-1 2,7-3 1,14-2 2,12-4 1,13-2 2,8-3-2,4-1-6,4 0-7,4-1-5,2-2-8,3 0-6,2-1-7,2-2-7,-1 1-7,-1 1-5,-2 0-6,-2 2-5,-4 0 0,-2 0 5,-6 0 5,-2 0 6,-6 0-2,-8 0-11,-6 0-11,-6 1-10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39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70683 52635 421,'-6'-13'0,"4"3"0,4 4 0,4 4 0,8 1 3,13-2 8,12-2 7,14-2 8,5-1 3,0 1 1,-2-1-1,-1 0 0,-5 0-5,-10 2-10,-9 1-11,-10 1-11,-7-1-5,-3-1-1,-3 0-1,-2-1-1,-4-1-1,-4-2-1,-4 0-1,-4-1 0,-3-3 0,-1-2 2,-3-3 1,-2-3 3,-1-1 3,-1 1 1,-1 1 3,-1 1 2,1 1 4,3 3 6,3 1 5,3 3 7,1 1 5,2 2 6,1 2 5,0 2 5,2 3 2,1 4-2,0 4-2,2 4-2,0 4 0,2 7-2,0 5 0,2 7 0,0 4-2,2 4-3,0 4-3,2 4-2,0 4-5,0 6-5,-1 4-5,2 5-5,-2 8-3,-1 10-3,0 12-1,-2 10-4,0 5 0,0-1 1,0-1 1,0 0 0,1-6-12,0-7-23,2-8-23,0-7-24,1-14-4,0-15 12,0-18 14,0-15 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41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71208 53203 451,'-8'-34'4,"0"9"9,0 11 8,0 9 8,-1 6 4,-1 2-1,-3 2 0,-2 2-1,-2 3-3,-5 7-6,-4 5-7,-3 7-5,-3 3-4,-1 0 1,0 2 0,-2 1 0,1-1 1,3-2 1,3-1 0,4-3 2,1-2 0,4-5-1,3-3 1,3-4 1,8-7-7,14-9-9,13-8-12,15-9-10,8-10-4,4-10 2,3-12 4,5-10 2,3-5-1,0 1-5,1 1-6,1 1-4,0 1 1,0 4 10,-2 3 9,-1 3 9,-3 3 8,-8 8 6,-6 4 4,-7 7 6,-7 5 4,-6 5 4,-5 5 5,-6 5 3,-3 5 6,0 8 9,-1 6 10,1 7 8,0 3-4,2-3-18,0-1-18,2-2-18,-5 0-16,-7 3-12,-7 3-13,-9 3-12,-5 0-5,-3-3 7,-3-3 4,-3-2 6,-1-3 6,-1-1 4,1-1 6,0 0 4,0-2 4,5-1 1,2 0 2,3-2 0,3-1 5,2 0 4,4-1 7,3-2 5,2 2 11,4 6 14,2 4 16,4 5 15,-2 4 1,-4 1-12,-5 3-12,-6 1-12,-1 1-9,-1-1-6,0-1-5,1-1-7,7-8-11,16-14-21,15-16-19,16-13-20,6-7-3,-6 5 12,-4 3 13,-5 5 12,-2 2 9,-1 1 5,1 0 5,-1 2 6,-5 5 6,-9 7 10,-10 8 9,-10 7 9,-6 5 4,-3 2-3,-3 0-2,-3 1-2,-2 0-4,1 1-4,-1-1-4,1 1-5,1-2-4,2-3-4,5-2-4,1-4-4,7-2-5,10-1-6,10 0-6,10-2-5,3-2-4,0-6 2,-1-4 0,0-5 1,-3-3 2,-1 1 1,-3-1 3,-1 0 3,-4 2 2,-3 1 6,-4 2 4,-4 2 6,-3 2 6,-4 1 11,-2 0 9,-3 2 11,-3 2 5,0 4-1,-1 4-1,-1 4 0,-2 3-4,-2 3-6,-1 3-8,-2 3-6,-3 2-6,0 1-2,-1 1-4,0 1-2,-1-1-2,1-1 1,1-3-1,1-1 1,2-3 0,2-1-1,4-2-1,3-3-1,8-2-1,12-2-2,13-4-2,13-2-3,6-2-1,-2 0 3,0 0 0,-1 0 3,-2 1 1,-3 3 3,-4 4 3,-1 2 3,-5 3 3,-5 0 4,-5 1 3,-5 1 4,-2 2 3,-2 1 4,0 3 3,-2 1 3,-1 2 0,-4 1-4,-2 1-4,-3 1-4,-2-1-2,0-1-4,0-3-3,1-1-2,-1-2-4,0-1-4,0-1-3,1 0-4,-1-3-1,0-3 0,0-3 2,1-2 1,-1-9-5,0-10-12,0-13-12,1-11-12,1-7-2,6-2 8,4-2 8,6-1 8,2 1 8,1 7 5,2 7 6,0 8 6,-1 4 4,-2 5 0,-4 3 0,-2 4 1,-6 7 5,-6 8 9,-8 9 10,-5 9 9,-4 4 1,1-3-8,1-1-8,1-3-7,2-2-5,2-3-3,4-2-1,3-4-3,5-2-4,6-2-4,8-3-5,6 0-5,6-5-3,5-4-3,5-6-1,5-3-3,1-3-2,-2 4 0,-1 3 0,-3 3-1,-2 2 1,-5 2 5,-3 2 4,-4 2 4,-4 2 3,-3 2 2,-2 2 3,-4 2 2,-1 1 3,-2-1 1,0 1 4,-2 0 1,0-1 2,-2 0-1,0-2-2,-1 0 0,1-2-2,4-1-3,4 0-3,4-2-3,4-2-1,5-6-1,5-4 0,5-5-1,4-4 1,3-3-2,3-3 1,3-3-2,1-1 4,2 2 8,1 0 7,0 1 7,-2 3 6,-5 5 6,-7 5 4,-5 5 5,-8 6 3,-7 8 2,-8 7 2,-8 9 2,-6 3-2,-3-1-6,-5-1-7,-3-1-7,-1-1-4,3 1-3,3 0-3,3-1-3,2 0-3,4-3 0,3-1-1,3-2-1,4-2-6,7-1-11,7 0-12,8-2-11,3-2-4,2-2 5,3-4 5,1-2 5,1-3 0,-3-2-3,-2-2-2,-1-1-4,-3-2-2,-3 2-3,-3 1-2,-2 0-2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41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76199 52394 591,'7'-8'0,"-2"-2"0,-2 0 0,-2-1 0,-1 0 9,2 2 15,0 2 17,2 3 17,-1 3 4,-1 7-9,0 7-8,-1 8-8,-4 3-7,-2 2-8,-5 3-6,-4 1-7,-1-1-7,1-3-4,1-5-6,1-3-6,2-6-5,6-8-5,4-8-5,6-8-6,1-3 5,-1 1 12,0 1 13,-2 0 13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42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75788 52911 499,'0'-13'88,"2"8"-12,0 7-13,2 6-12,0 6-8,1 7-6,2 5-6,0 7-5,0 3-5,0 2-4,-2 2-3,0 3-4,-4 0-2,-6 3-2,-6 2-1,-6 2-1,-3 1-5,-3-2-13,-1 0-11,-3-2-11,2-5-3,5-10 4,5-9 5,5-10 5,2-8 1,0-2 0,0-6-2,1-2-1,0-5 1,2-2 1,2-3 3,2-3 0,1-2 0,2 1-4,0-1-4,2 1-4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42"/>
    </inkml:context>
    <inkml:brush xml:id="br0">
      <inkml:brushProperty name="width" value="0.05647" units="cm"/>
      <inkml:brushProperty name="height" value="0.05647" units="cm"/>
      <inkml:brushProperty name="color" value="#F2395B"/>
    </inkml:brush>
  </inkml:definitions>
  <inkml:trace contextRef="#ctx0" brushRef="#br0">76408 52725 389,'16'-15'3,"-1"-1"4,1 0 5,0 1 6,-1 0 1,-1 2-1,-1 2-2,0 3-1,-2 1-3,1 2-2,0 2-4,0 2-3,-1 2 0,-1 2 5,-1 2 5,0 2 3,-3 2 4,-1 3 0,-2 3 1,-2 3 1,-1 3 1,0 3 0,0 3 1,0 3 1,1 2 0,0 1 0,2 1-2,0 1 1,1 1-2,0 2-3,0 2-2,0 2-2,-1 3-2,-1 4-1,0 4 0,-1 4-1,-1 0-1,0-4-2,0-5-1,0-2-1,-2-6-2,0-4-3,-3-5-4,-2-5-4,-2-6-5,-2-5-8,-2-6-8,-1-6-8,-1-7-3,1-8 1,0-8 1,2-7 1,1-9 2,1-9 2,0-8 3,2-9 3,1-3 3,2 3 3,2 2 4,2 4 2,3 5 4,4 8 3,4 8 4,4 8 4,1 5 3,1 5 3,0 3 5,-1 4 3,-1 5 2,-2 8 1,-4 6 1,-2 8 1,-7 4-1,-8 5-3,-10 3-3,-7 4-3,-5 2-2,3 1-4,2-1-4,1 0-2,3-2-3,5-3 0,3-5 1,4-3-2,7-9 1,8-13-2,9-12 1,10-13-2,2-5-4,-2 1-10,-1 3-8,-2 2-9,-3 1-4,1 2 2,-2 3 2,-1 1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3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93084 26489 517,'8'-9'2,"3"-3"5,2-4 4,1-1 5,2-2 5,1 4 2,2 3 5,0 3 3,1 1 2,1 0-2,0 0-2,3 1 0,-1-1-3,0 2-2,1 0-3,-1 2-3,-1 0-4,-3 0-10,-3 0-8,-2 0-8,-6-1-13,-7-5-19,-6-4-18,-7-3-18,-3-2 0,0 2 19,2 2 18,1 3 18,1 0 13,2 0 8,3 1 7,1-1 8,1 4 11,0 6 14,0 7 14,0 8 15,0 4 2,-2 3-9,0 3-8,-1 3-9,-3 2-6,-2 2-4,-3 3-4,-3 1-5,-2 2-4,-3 2-4,-1 2-4,-3 2-5,1-1-4,3-3-4,3-5-5,4-4-5,8-7-6,17-12-9,17-13-8,17-10-9,6-6 1,-4 1 9,-5 0 8,-2 3 10,-6 0 4,-4 4 2,-5 3 1,-5 2 1,-4 5 2,-2 4 4,-4 5 3,-3 6 3,-4 3 5,-8 3 10,-6 3 9,-7 3 8,-4 1 3,-1-2-4,-1 0-2,0 0-3,-1-3-4,3 0-3,1-1-5,3 0-3,1-4-4,3-1-4,1-4-5,2-3-4,6-1-8,8 0-10,10 0-10,8 0-9,4-2-3,1-3 7,-1-2 6,1-4 7,-1-1 2,0 1-1,1-1-1,-1 0-1,-1 0-2,-3 2-2,-3 0-1,-2 2-1,-3-1 0,-1 0 3,-1-2 3,0 0 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43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77827 51963 441,'6'-15'1,"-1"2"2,-2 2 3,-2 3 1,0 1 9,2 2 15,2 2 14,2 2 15,0 4 1,0 7-11,-2 8-12,0 6-11,-5 5-9,-6 4-7,-8 4-7,-6 5-7,-4 0-5,-3-2-3,-1-2-3,-2-2-3,-1-2-2,1-5 3,1-3 1,1-5 1,3-3 3,5-3 4,5-2 3,5-4 5,7-3 3,11-4 3,11-4 3,11-4 3,6-3-3,-1-4-8,0-2-8,0-3-10,-2 0-3,-5 5 0,-5 3 0,-5 4 1,-3 4 7,-4 2 17,-3 3 15,-2 4 17,-3 2 6,-1 3-2,0 4-1,-2 2-2,1 1-4,2 1-4,2-1-6,2 1-5,2-1-5,2-3-4,1-1-5,3-2-5,0-2-2,-1-1 2,-1 0 1,0-2 2,-7-1-17,-12-1-32,-12 0-32,-11-2-34,-4-1-4,7-4 23,5-2 24,7-3 23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43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77373 53620 486,'-7'-8'3,"0"1"5,2-1 5,1 0 6,0 3 6,2 6 7,0 6 7,2 6 7,-2 3 1,-2 3-4,-4 1-5,-2 3-4,-3 1-6,-3 3-6,-3 1-7,-3 3-7,-1-2-6,2-2-5,3-3-5,1-3-5,6-5-11,9-8-17,8-8-19,9-8-16,6-5-2,5-2 14,3-1 15,5-3 15,-2 2 11,-4 3 10,-4 4 9,-6 4 9,-3 3 6,1 2 5,0 2 4,-1 2 5,-1 3 5,-4 4 7,-5 4 7,-2 3 7,-6 4 3,-2 3-2,-5 3-3,-4 3-2,-3 1-4,-1 1-9,-3-1-6,-1 0-9,-3 0-7,-1-3-8,-3-2-7,-1-1-9,-1-3-4,0-3 0,-1-3 0,1-2-1,0-4-8,1-1-14,1-2-16,1-2-15,3-2-2,5-1 8,5 0 9,5-1 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43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76900 54592 509,'16'-28'83,"-1"7"-17,1 7-16,0 7-17,3 5-6,7 5 5,6 6 4,8 4 4,5 6 0,4 9-8,4 7-7,4 8-7,3 4-10,1 0-11,3 0-13,2 0-11,-6-4-3,-11-10 7,-12-8 7,-11-8 7,-7-6-8,-1 1-22,-1 0-23,0 0-22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45"/>
    </inkml:context>
    <inkml:brush xml:id="br0">
      <inkml:brushProperty name="width" value="0.02204" units="cm"/>
      <inkml:brushProperty name="height" value="0.02204" units="cm"/>
      <inkml:brushProperty name="color" value="#F2395B"/>
    </inkml:brush>
  </inkml:definitions>
  <inkml:trace contextRef="#ctx0" brushRef="#br0">46146 57750 998,'-29'3'0,"8"7"0,7 8 1,7 6 0,8 9-3,10 14-4,9 12-4,11 13-5,8 0 0,8-11 4,8-12 5,8-12 4,3-8 4,1-5 1,-1-5 2,1-5 2,-3-4-5,-6-2-13,-6-4-12,-6-2-13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51"/>
    </inkml:context>
    <inkml:brush xml:id="br0">
      <inkml:brushProperty name="width" value="0.04716" units="cm"/>
      <inkml:brushProperty name="height" value="0.04716" units="cm"/>
      <inkml:brushProperty name="color" value="#F2395B"/>
    </inkml:brush>
  </inkml:definitions>
  <inkml:trace contextRef="#ctx0" brushRef="#br0">56226 25261 466,'-1'-15'3,"0"4"8,-2 3 6,0 3 7,-1 3 11,0 5 13,0 6 13,0 4 15,-2 5-2,-3 5-14,-5 5-16,-4 5-14,-2 3-9,-1 2-6,-1 2-5,-1 3-6,0 1-4,-1 6-4,1 2-6,-1 5-5,2 2-2,1 0-1,3-1-1,1 1-1,2-5-2,2-8-7,3-10-5,1-7-5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6:52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55677 25850 503,'-29'-8'4,"7"0"8,5 0 8,7 0 8,2 0 5,2 1 0,0-1 1,2 0 1,4 2 2,8 6 8,8 4 5,7 6 7,5 4-5,1 5-17,1 5-16,1 5-16,1 4-10,2 6-1,2 5-1,3 4-1,-4 0 0,-6-6 1,-7-5 3,-6-7 0,-5-3-11,1-1-27,0-1-26,0-1-26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0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39238 4485 544,'-16'24'27,"2"-1"5,1 1 5,1-1 6,-1 2-1,0 3-8,-1 3-7,-1 3-9,-3 3-6,-3 4-5,-5 4-5,-3 4-6,-1-1-3,3-6-1,3-6-2,3-5-1,3-7-2,3-5-5,2-6-4,4-7-5,3-4-2,2-6-1,4-4-2,3-5 0,3-7 0,5-9 3,5-9 4,5-8 3,3-4 3,-1 4 5,1 2 4,-1 4 3,-1 3 5,-3 7 1,-3 5 3,-2 7 3,-3 3 3,-1 4 3,0 3 5,-2 3 3,0 3 8,0 6 11,-1 4 12,1 5 10,0 4 2,0 1-10,0 3-9,0 1-9,-1 3-7,1 1-3,0 3-3,0 1-3,-1 2-4,-2 1-3,-3 1-4,0 0-3,-2 0-3,1-5 0,2-4 0,0-3-1,5-10 0,6-16-3,7-16-1,7-15-2,3-10 0,-2-2 2,0-4 2,-1-2 2,-1 1 1,-3 4 1,-1 6-1,-3 4 0,1 3 1,1-1 2,3 1 1,1 0 3,-1 2-1,-5 7 0,-4 5-2,-6 7 0,-5 5-14,-2 6-24,-6 6-24,-2 6-25,-3 2-6,2-1 13,1 0 12,0-2 13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1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41118 4817 454,'29'-2'4,"-4"-2"6,-3-4 7,-4-2 7,-3-2 3,-1 1 1,-1-1 0,0 0 0,-2 0-1,1-1-3,0-2-1,0 0-3,-2 0-2,-1 1-2,-2 1-2,-2 1-2,-2 0-2,0 0-1,-2 0-2,0 1-2,-3 0-1,-2 4-3,-4 3-1,-2 2-3,-3 3-1,-1 2 1,-3 2 1,-1 2 0,-3 2 1,-2 3 2,-1 4 1,-3 2 1,0 3 0,0 2 1,-1 4-1,1 3 0,0 2 1,3-1 1,1 0 2,3 1 2,2-3 0,4-2-1,4-3-2,5-3-2,3-3-1,5-4-3,6-5-1,4-3-3,4-5-2,1-8-2,3-6-2,1-7-3,2-3-1,1 1-2,1 1-2,1 1-1,-1 2 2,-5 3 4,-3 2 5,-4 4 4,-3 4 5,-1 6 3,0 6 5,-2 6 3,-1 3 4,-2-1 2,-3 1 3,0 0 2,-2-1 0,0 1-3,0-1-4,0 1-3,0-1-10,0-1-17,0-1-17,0 0-17,0-4-6,2-5 5,0-4 4,2-5 6,0-5 3,1-4 1,2-4 1,0-3 1,1-3 4,2-1 5,0-1 6,1-1 6,1 1 6,0 3 6,-1 3 5,1 3 6,0 2 2,0 1-2,-1 1 0,1 1-2,1 1 5,0 2 9,1 2 10,1 2 10,0 3 2,-3 2-7,-1 4-6,-2 2-6,-2 4-5,-2 4-5,-2 3-5,-2 5-4,-2 1-3,0 1-1,-2-1-2,0 1-1,-1-2-1,0-2 0,0-1-2,0-2 0,5-8-6,10-13-11,10-11-11,9-14-11,4-7-2,-1 1 5,-3 0 6,-1 0 6,-3 0 4,0 1 3,-1 1 2,-1 2 3,-1 0 3,-3 3 3,-1 2 4,-2 1 2,-3 3 6,-1 3 5,-2 3 7,-2 3 7,-3 4 10,-2 6 15,-4 6 15,-2 6 16,-3 5-1,-2 5-14,-2 5-16,-2 5-13,0 2-11,3-2-3,1 0-4,2-1-5,2-1-2,0-3-1,2-1-2,0-3-1,3-1-2,4-3-1,4-1-4,4-2-1,1-2-1,1-1 2,0-1 1,-1 0 1,0-1-1,-1 0-4,0-1-3,-2 1-3,-2 1-2,-2 4-1,-4 2 0,-2 3 0,-5 2 0,-2 1 0,-5 1 0,-4 1 1,-3 1-1,-1-1-2,-3 0-1,-1 1-2,-2-2-3,1-3-3,-1-3-5,1-3-4,1-2-3,5-2-5,3-2-4,4-2-4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2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45105 5100 577,'-22'6'4,"5"-1"9,3-2 8,4-2 10,7 0 6,8 0 5,9 2 6,10 0 4,3 0 0,2 0-9,1-2-9,1 0-7,0-2-11,-1 0-14,-2-2-12,1 0-13,-4 0-6,-2 0-1,-3 2-1,-2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2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45597 4455 499,'-21'-13'47,"7"6"7,5 6 5,6 6 6,3 5-2,2 3-10,0 5-11,2 4-9,0 3-8,0 4-4,-1 5-4,1 3-4,-1 5-6,-2 6-6,-2 5-5,-2 7-7,-1 1-7,1-4-10,-1-5-8,0-3-10,1-6-7,2-10-7,2-8-6,2-8-6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3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94650 28350 556,'9'23'119,"1"1"-22,3-1-22,2 1-21,0-1-16,-1 0-9,-1 1-9,-1-1-9,-1-1-11,0-1-10,-2-3-12,-1-1-10,-1-3-13,0-1-12,-2-2-12,0-2-12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2"/>
    </inkml:context>
    <inkml:brush xml:id="br0">
      <inkml:brushProperty name="width" value="0.04404" units="cm"/>
      <inkml:brushProperty name="height" value="0.04404" units="cm"/>
      <inkml:brushProperty name="color" value="#F2395B"/>
    </inkml:brush>
  </inkml:definitions>
  <inkml:trace contextRef="#ctx0" brushRef="#br0">47431 4450 499,'1'16'155,"2"1"-34,2 1-35,2 1-36,0 2-19,-2 3-8,-3 3-5,0 3-6,-2 2-8,0 1-7,0 0-8,0 2-8,-2-2-10,-2-3-10,-4-5-10,-2-3-11,-1-6-4,1-7 2,0-6 2,2-8 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2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47500 5008 655,'8'-22'15,"2"5"4,0 3 4,1 4 3,1 3 4,0 1 2,-1 0 1,1 2 3,0 0-2,1 0-4,2 0-5,0 0-4,0 1-7,1 0-8,0 2-7,-1 0-9,0 1-10,-2-2-10,-3 0-12,-1-1-12,-1-1-3,0 0 3,0 0 3,0 0 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3"/>
    </inkml:context>
    <inkml:brush xml:id="br0">
      <inkml:brushProperty name="width" value="0.0537" units="cm"/>
      <inkml:brushProperty name="height" value="0.0537" units="cm"/>
      <inkml:brushProperty name="color" value="#F2395B"/>
    </inkml:brush>
  </inkml:definitions>
  <inkml:trace contextRef="#ctx0" brushRef="#br0">48213 3834 409,'-1'-22'1,"0"5"1,-2 3 2,0 4 1,-1 2 4,2 0 6,0 1 7,2-1 5,0 3 7,0 8 8,0 6 7,0 7 7,0 5 0,0 1-8,0 3-10,0 1-7,0 2-7,0 1-4,0 1-3,0 1-4,-1 1-2,0 2-3,-2 2-2,0 3-2,-1 0-3,0 2-4,0 0-5,1 2-3,-1 0-5,2 0-3,0 0-5,2 0-3,-1-2-1,-1-6 3,0-4 2,-1-5 3,-1-7-5,2-10-11,0-10-11,2-10-11,2-9-1,4-7 8,4-8 10,3-8 9,3-3 7,0 3 7,-1 4 7,1 2 7,-1 4 6,-1 6 6,-1 3 5,0 7 6,-2 2 5,-1 2 3,0 2 4,-2 3 4,-1 2 0,0 4-2,-2 4-4,0 4-2,-2 4-2,-3 5-3,0 5-2,-3 5-2,-2 3-1,-2 3-2,-2 1-1,-2 2-2,1-1-1,2-5-2,4-5-2,3-5-2,4-7-5,5-10-8,7-10-8,6-10-9,2-6-4,1-2-1,-1-4-2,1-3-2,-1 0 3,-1 3 5,-1 3 6,-1 4 4,-2 2 7,-3 6 6,-2 5 7,-4 5 5,-2 4 11,-2 6 15,-2 4 14,-2 5 15,-2 3 2,0 1-13,-2 2-11,0 0-12,-1 1-8,2 1-3,0 1-2,2 1-4,1-1-3,2-3-1,2-3-1,2-3-2,2-3-2,1-2-6,3-4-5,2-2-5,1-5-3,1-6-4,1-6-2,1-5-4,-1-4 0,-2-1 1,-4-1 1,-3-1 2,-2-1 2,0 1 0,-2 0 2,0-1 0,-3 2 2,-4 3 1,-4 3 2,-4 3 0,-3 3-1,-1 3-1,-3 2-4,-2 4-2,-1 3-1,-1 4-1,-1 4 2,-1 4-1,2 0-2,3-1-3,4-2-4,4-2-5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3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51350 4847 578,'18'-8'80,"3"2"-10,5 1-9,3 0-11,4 1-8,2 1-7,4-1-8,3 0-8,2 0-5,2 2-3,2 0-3,2 2-3,-2 0-7,-4 0-8,-5 0-9,-5 0-9,-4 0-9,-3 0-8,-4 0-8,-1 0-9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4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53100 4266 609,'9'-7'66,"1"2"-6,3 2-6,2 2-6,3 2-6,3 4-6,5 2-5,3 3-5,2 2-8,-1 0-9,-1-1-9,-1 1-8,-2-1-4,-3-1 2,-3 0 1,-3-2 3,-3 0-8,-2 0-15,-4 0-16,-3-1-16,-2 1-4,-4 0 7,-2 0 6,-3 0 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4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51814 5366 572,'-14'6'5,"2"-3"11,4-2 9,3-4 11,5-1 5,8 1 2,8-1 1,7 0 2,7 0-3,5 2-5,4 0-6,6 2-6,2 0-6,2 0-10,0 0-7,2 0-10,-1 0-7,-2 0-6,-2 0-7,-2 0-7,-4 0 0,-7 0 6,-7 0 6,-7 0 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4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52261 5500 570,'-13'0'41,"8"0"4,7 0 5,6 0 3,6 1-1,3 4-11,5 2-9,3 3-10,4 3-5,1 2-3,2 1 0,3 3-3,-3 0-1,-4-3 0,-4-1-1,-6-2-1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4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56011 4105 581,'-8'-13'10,"2"6"21,1 6 20,0 6 20,0 6 4,-2 5-15,-2 7-15,-1 5-13,-3 3-12,-2-1-5,-1-1-8,-3-1-5,-4 2-7,-5 8-6,-6 7-5,-6 6-5,0 1-5,7-8-3,7-6-3,7-7-4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5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56650 4249 497,'14'-13'32,"-1"6"11,-2 6 11,-2 6 11,-2 3-1,0 2-9,-2 0-12,0 1-9,-2 2-8,1 1-3,0 3-3,0 2-4,-1 4-3,0 9-4,-2 7-4,0 8-5,-1-1-1,0-10 0,0-10-1,0-9 1,1-7-3,4-4-4,2-4-5,4-4-4,1-6-2,3-8 2,2-7 2,1-9 0,1-2 2,-3 0 0,-1 1-1,-2 1 1,0 0 0,1-2-1,3-3 0,2-1 0,-2 2-1,-3 6-2,-4 5-2,-4 7-1,-3 5-6,-1 6-9,0 6-9,-1 6-9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5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57931 4591 463,'6'-8'26,"-1"-2"3,-2 0 3,-2-1 3,-1-1 2,0 1-3,0-1-2,0 0-1,-1 1-3,-3 2-2,-4 2-1,-2 3-3,-4 3-2,-3 7-3,-5 7-4,-3 8-2,-2 3-3,1 1-2,0 1-1,3 1-2,0-1-1,2 0-1,3 0-1,1-2 1,3-2-2,2-3 0,4-3 0,3-3 0,5-4-5,8-4-9,8-6-9,7-4-9,4-5-3,1-3 2,-1-5 3,1-4 1,-2 0 4,-3 3 3,-3 3 5,-3 3 3,-2 2 8,-3 2 12,-1 2 12,-2 2 12,-3 3 6,-2 4 4,-4 4 2,-2 4 2,-1 2-2,0 1-6,1 2-6,2 0-8,0 0-3,2-1-4,1-1-2,0 0-4,2-3-2,3-3-5,4-2-2,2-4-5,3-1-2,3-2-2,3 0 0,3-1-1,2-2-4,-1-2-2,1-2-5,-1-2-4,-1-1-3,-3 1-5,-3-1-4,-3 0-5,-2 0-3,-4 1-4,-3-1-3,-2 0-3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4"/>
    </inkml:context>
    <inkml:brush xml:id="br0">
      <inkml:brushProperty name="width" value="0.02367" units="cm"/>
      <inkml:brushProperty name="height" value="0.02367" units="cm"/>
      <inkml:brushProperty name="color" value="#F2395B"/>
    </inkml:brush>
  </inkml:definitions>
  <inkml:trace contextRef="#ctx0" brushRef="#br0">55670 30474 929,'-8'7'-2,"1"-2"-2,-1-3-3,0 0-2,3-2 0,6 0 4,6 0 4,6 0 5,7-2 3,10 0 4,10-3 3,11-2 2,8-2 1,11-1-2,9-3-4,10-1-3,7-1-4,6 2-5,4 3-7,5 1-6,-4 2-5,-14 0-3,-14 2-4,-13 1-3,-11 0-2,-7 2 3,-6 0 2,-7 2 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6"/>
    </inkml:context>
    <inkml:brush xml:id="br0">
      <inkml:brushProperty name="width" value="0.05253" units="cm"/>
      <inkml:brushProperty name="height" value="0.05253" units="cm"/>
      <inkml:brushProperty name="color" value="#F2395B"/>
    </inkml:brush>
  </inkml:definitions>
  <inkml:trace contextRef="#ctx0" brushRef="#br0">59881 3741 418,'-37'9'51,"9"4"-7,6 2-6,7 3-6,3 1-4,2-1-4,1-1-2,1 0-4,0-1-1,2 3-1,0 1 1,2 3 0,1-1-2,2-3-1,2-3-3,2-3-3,3-3-2,4-2-3,3-4-2,5-2-3,2-4-1,1-4 0,1-4 0,1-3 0,0-4-2,-1-2-7,-1-1-5,-1-3-6,-2 0-1,-4 1 1,-5 1 3,-3 1 2,-3 1 3,-4 1 3,-2 1 2,-4 1 4,-2 1 2,-3 4 5,-3 3 2,-3 2 4,-1 3 2,0 1 1,2 0 2,1 2 0,5-2-4,10 0-8,10-3-8,10-2-9,6-1-4,5-2 2,3 0 0,4-1 2,0 0 2,-3 4 4,-5 3 3,-4 2 4,-3 3 5,-3 2 6,-3 2 5,-2 2 6,-3 1 4,-3 2 5,-1 0 3,-2 1 4,-2 2 1,0 1-2,-2 3-3,0 2-2,-2 0-4,0-1-3,-2-1-4,0-1-5,-1 0-3,-2 0-4,0-1-4,-1 1-5,-1 0-3,2-1-5,1 1-4,0 0-5,2-4-6,2-7-10,2-6-11,2-8-9,2-3 2,2-1 11,2-1 14,2-1 11,0-1 8,1 2 2,0 1 2,0 1 2,0 1 3,1 0 4,1 2 3,1 1 5,0 0 0,0 2-3,-2 1-3,-1 0-3,0 1-4,0 0-1,-1 0-2,1 0-2,-1 0-3,0-2-5,-2 0-3,-1-1-3,-1-1-2,-2 0 4,-2 0 4,-2 1 3,-1-2 3,0-2 5,0-2 4,0-1 4,0-3 3,0-2-1,0-1 1,0-3 1,0 0 0,0-1 2,0 1 2,0-1 1,0 2 2,2 1 4,0 3 2,2 1 4,-1 7 9,-1 12 15,0 12 16,-1 11 15,-1 8 0,0 3-16,0 2-16,0 4-16,-2 2-9,0 2-3,-3 2-3,-2 2-3,-1 4-6,-2 6-7,0 5-10,-1 7-7,0 1-11,2 0-10,2-1-12,3 0-11,0-9-1,2-13 6,0-14 8,2-13 7,-1-8 4,0-1-1,-2-1-1,0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7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63266 4381 604,'-12'-1'9,"8"0"18,8-2 17,8 0 18,6 0 4,5 0-11,5 2-9,4 0-10,5 1-9,3-2-11,2 0-8,4-1-11,-1-1-6,-2 2-3,-4 0-4,-2 2-3,-4 0-3,-3 0-2,-5 0-2,-3 0-2,-4 0-5,-3 0-5,-3 0-7,-2 0-6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7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64341 3663 578,'-9'-15'0,"0"1"1,-1 1 0,-1 1 1,0 4 10,2 10 20,2 8 20,2 9 20,2 6 3,0 5-14,2 3-13,1 4-14,-2 3-13,-1 2-10,-2 2-12,-1 2-10,-2 1-5,0-2 1,0-1 1,1 0 1,0-5-10,2-7-20,2-9-20,2-7-21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8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66542 3564 497,'-29'-6'53,"7"2"-4,5 4-5,6 2-6,2 4-2,-1 2-4,-3 3-1,-2 3-3,0 3-4,1 1-4,1 3-6,1 2-4,-2 0-6,-2 2-3,-3 1-6,-3 1-3,-1-1-4,3-3-3,1-3-4,3-3-2,0-2-3,2 0-2,1-2-3,1-1-3,4-6-2,8-10-4,8-11-4,8-11-4,4-5 3,2 1 9,3 2 9,2 0 9,-1 2 5,0 3 3,-1 3 2,-1 3 2,-2 2 3,-3 2 4,-3 3 2,-2 1 4,-3 2 8,-1 4 12,0 2 14,-2 4 12,-1 2 5,0 3-5,-2 4-5,0 2-4,-2 3-5,-1 3-4,0 3-4,-2 3-5,0 1-3,0-1-5,0-1-3,0-1-4,0-2-3,0-3-2,0-3-2,0-3-1,2-3-3,2-4-2,4-4-2,2-4-3,3-6-2,3-8-2,3-7-3,3-8-1,2-6-2,-1-1 0,1-2 0,-1-2-1,0 1-2,-3 2-1,-1 3-2,-2 4-2,-3 2-2,-3 5 0,-3 3-2,-2 5-1,-3 4-4,-2 6-6,-2 6-7,-2 6-6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9"/>
    </inkml:context>
    <inkml:brush xml:id="br0">
      <inkml:brushProperty name="width" value="0.05076" units="cm"/>
      <inkml:brushProperty name="height" value="0.05076" units="cm"/>
      <inkml:brushProperty name="color" value="#F2395B"/>
    </inkml:brush>
  </inkml:definitions>
  <inkml:trace contextRef="#ctx0" brushRef="#br0">68529 3905 433,'-8'-22'32,"2"3"0,1 3 0,1 3 1,-1 1-1,2 2-4,-1 1-2,0 1-4,-3 1-2,-6 4-2,-5 2-1,-7 4-2,-1 2-2,3 3 1,3 3-1,3 4 0,1 1-1,1-1-2,-1 1-2,0 0-1,1-1-1,1 1 0,1-1 0,1 1 1,1-1-4,4-1-8,2-1-8,4 0-8,3-3-3,4-4 0,4-5 0,3-2 2,4-4-1,1-2 0,3-2 0,2-2 1,0-1 0,-2 1 5,0-1 3,0 0 3,-4 4 9,-5 6 13,-5 8 14,-4 6 13,-3 4 5,0-1-4,0 1-5,0 0-4,1-1-4,2-1-5,2-1-4,2 0-4,2-3-4,5-3-5,4-3-4,3-2-5,4-4-4,1-4-2,3-4-4,1-3-3,1-4-3,1-2-4,-1-1-3,0-3-3,-2-1 0,-5-1 2,-5-1 3,-4 0 2,-5-2 5,-1 1 4,-2-1 6,-2 1 5,-2 2 4,-1 5 3,0 5 2,-1 5 2,-1 5 11,2 6 16,0 5 18,2 7 17,-1 3 1,-1 0-13,0-1-13,-2 1-15,0 1-8,0 1-6,0 3-4,0 1-4,-1 2-8,-2-1-8,-2 1-9,-1-1-8,-3-1-5,0-3-1,-2-3 0,1-2-1,0-6-4,6-7-5,4-6-8,6-7-5,2-4 3,1 0 12,2 1 14,0-1 12,1 1 8,1 3 2,1 1 1,2 2 2,-2 2 4,-1 2 4,-2 2 6,-2 3 6,-1 0 0,1 0-3,2 0-3,0 0-3,0-1-5,1-1-6,0 0-7,0-1-6,-1-1-3,-1 0-1,0 0 0,-2 0 0,0-1-1,2-2-2,0-2 0,1-1-1,0-3 1,-1-2 3,0-1 4,-2-3 4,0-1 3,-2 1 4,-1-1 3,0 1 3,-2 1 3,-1 2 3,0 4 2,-1 3 3,-3 4 11,0 6 21,-3 6 21,-2 6 21,-1 4 2,0 3-15,1 3-17,-1 3-16,0 2-11,0 0-8,0 2-7,0 1-6,1 1-8,1-1-6,0 0-8,2 0-6,0 0-3,2-3 1,0-2 2,2-1 0,1-4-9,2-3-20,2-4-20,2-4-20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09"/>
    </inkml:context>
    <inkml:brush xml:id="br0">
      <inkml:brushProperty name="width" value="0.04956" units="cm"/>
      <inkml:brushProperty name="height" value="0.04956" units="cm"/>
      <inkml:brushProperty name="color" value="#F2395B"/>
    </inkml:brush>
  </inkml:definitions>
  <inkml:trace contextRef="#ctx0" brushRef="#br0">71273 3190 443,'0'-23'4,"0"2"9,0 3 7,0 1 9,-2 3 6,-2 3 6,-4 3 5,-2 2 6,-2 5-1,-1 6-8,-1 6-9,-1 6-7,-1 4-6,2 2-3,1 4-2,1 3-3,1 1-1,2-1-1,2-1 0,2-1-1,2-2-1,0-2-2,2-1-2,0-2-2,3-3-3,2-1-2,4-3-2,2-1-2,3 0-2,5 1 0,4 3-1,3 2-1,2-1 1,-3-1 2,-1-2 1,-3-3 2,-1 0 1,-2 0-1,-3 0 1,-1-1-1,-4 2 5,-4 2 6,-6 1 9,-4 3 6,-8 0 2,-8-1-5,-8-1-5,-10-1-6,-11 1-7,-16 2-9,-14 1-9,-14 3-10,0-2-2,17-3 7,17-5 5,16-3 6,10-2-9,2 0-24,1 0-23,3 0-25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2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40705 13074 523,'21'-21'4,"-3"5"7,-4 5 8,-4 5 8,-4 3 5,-3 3 5,-2 4 4,-4 2 4,-3 5 0,-5 6-6,-5 5-6,-5 7-6,-4 4-4,0 4-5,-1 4-3,0 4-4,-3 5-2,-1 4 1,-3 5 1,-1 6 1,-1-1-4,0-1-10,-1-4-7,1-3-10,2-4-6,5-6-5,5-6-5,5-5-5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2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39997 13818 599,'-7'-9'1,"0"-4"4,2-2 4,1-3 3,3 2 9,7 7 14,7 6 15,8 8 14,3 5 2,3 7-14,1 5-12,2 7-13,3 4-13,1 4-9,2 4-12,2 4-11,2 2-9,1 0-10,0 0-8,2 0-10,-4-4-2,-7-10 2,-9-8 3,-7-8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3"/>
    </inkml:context>
    <inkml:brush xml:id="br0">
      <inkml:brushProperty name="width" value="0.03189" units="cm"/>
      <inkml:brushProperty name="height" value="0.03189" units="cm"/>
      <inkml:brushProperty name="color" value="#F2395B"/>
    </inkml:brush>
  </inkml:definitions>
  <inkml:trace contextRef="#ctx0" brushRef="#br0">44482 12950 689,'-10'20'141,"-4"9"-42,-4 8-43,-3 10-42,-4 4-24,-3 0-6,-3 0-7,-2 0-6,0-4-3,5-8 1,5-8 0,5-7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3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44800 12827 628,'16'1'29,"-1"2"8,1 2 9,0 2 9,-1 3 0,1 5-9,0 5-9,-1 5-9,-1 4-8,-2 1-7,-4 2-7,-2 3-8,-3-2-4,1-4-3,0-3-2,0-5-3,2-8-1,4-14-2,3-14-1,5-13 0,2-9 1,1-2 4,1-4 5,1-2 4,0-1 2,-1 1 0,-1 4 1,0 1 0,-3 3 1,-1 5 0,-3 5 2,-1 5-1,-3 6-6,-2 7-15,-4 6-14,-2 8-15,-4 3-5,0-1 8,-3 1 6,-2 0 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56"/>
    </inkml:context>
    <inkml:brush xml:id="br0">
      <inkml:brushProperty name="width" value="0.03055" units="cm"/>
      <inkml:brushProperty name="height" value="0.03055" units="cm"/>
      <inkml:brushProperty name="color" value="#F2395B"/>
    </inkml:brush>
  </inkml:definitions>
  <inkml:trace contextRef="#ctx0" brushRef="#br0">85903 6100 720,'-35'21'57,"9"-3"-14,9-4-12,9-4-15,2 0-5,-4 7 1,-3 5 2,-5 7 1,0 1 0,3-2 0,3-1-1,3-3 0,2 0-3,2 1-3,2 1-5,2 1-3,2 0-4,4 1-5,2-1-5,3 1-4,4 0-5,1 2-4,4 2-3,4 3-4,0-3-1,0-4 0,1-5 1,-1-5 1,-2-4 2,-3-4 3,-4-5 4,-4-2 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4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46369 12425 502,'15'-3'3,"-2"-6"6,-3-6 5,-1-5 7,-1-2 2,-2 3-3,-1 3-2,0 3-2,-2 1-1,0 0 0,-2 0-1,0 1 0,-2 0-1,-2 2-2,-2 2-2,-2 2-2,-2 3 0,-3 2-2,-4 3 0,-2 4 0,-2 3-1,-1 4 1,-1 3 0,-1 5 0,1 1 1,1 1-1,2-1 0,3 1 1,1-1-1,2 1 0,2-1-1,3 1 0,1-2-1,2-3 0,2-3-2,2-3-1,2-2 0,4-2 1,2-3 1,4 0 1,2-6-4,3-5-8,3-5-8,3-7-8,2-3-4,1-3 1,1-1 2,1-3 2,-1 1 3,-1 3 6,-3 3 6,-1 3 5,-3 3 4,-3 2 3,-3 4 1,-2 3 2,-4 3 5,-1 4 11,-2 4 10,-1 4 10,-2 2 0,0 1-8,0 1-8,0 1-9,3 0-8,7-2-11,7-3-8,7-1-11,3-5-5,-1-8-4,-1-8-3,-1-7-2,-1-4 0,-3 3 3,-1 1 4,-2 3 4,-3 0 4,-1 2 6,-2 1 4,-2 1 5,-4 1 11,-2 2 14,-6 2 17,-2 3 14,-4 2 7,0 7-5,-2 6-3,1 6-4,-1 3-6,4 1-8,2 1-8,4 1-8,1 0-4,0-1-3,0-1-3,0-1-2,0-1-2,2-3-2,0-1-1,2-2-3,1-5-4,6-6-5,2-8-5,5-6-6,1-6-2,-1-3 1,-1-5 1,-1-3 1,-1-2 1,-4-1 1,-3 1 2,-2 0 1,-3 2 4,-1 5 5,0 5 5,-2 5 6,2 2 8,2 2 11,4 1 12,2 0 12,2 3-1,-1 0-11,1 4-11,0 1-13,0 2-6,-1 3-4,1 4-4,0 2-3,-1 3-1,-1 1 1,0 3 1,-2 2 0,-1-1 1,-2-1 1,-2-2-1,-2-2 1,-2-2-1,-2-1-3,-2-1-3,-2 0-2,2-3-5,4-1-4,6-2-4,4-2-6,3-1 2,0-2 4,-1 0 7,1-1 4,0-2 3,1-2 0,2-2-1,0-2 0,1-2-2,-1-3-2,1-3-2,0-3-2,-2-2 0,-3 1 2,-3-1 1,-2 1 2,-2-1 2,0 1 3,-1-1 3,1 1 3,0 0 2,-2 3 0,0 1 2,-2 2 1,1 2 2,0 1 5,2 1 5,0 1 5,1 0 4,0 2 3,0 1 5,0 0 2,0 6 8,2 8 11,0 9 10,1 10 11,1 4-2,-2 2-14,-1 2-13,0 3-15,-2 4-9,-1 8-5,0 8-7,-1 8-4,-1 10-4,0 16 1,0 14 0,0 15 0,-2 9-6,0 3-15,-3 2-13,-2 4-13,0-11-5,2-25 5,2-24 5,2-24 5,1-15 1,0-2 1,0-3-1,0-3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8"/>
    </inkml:context>
    <inkml:brush xml:id="br0">
      <inkml:brushProperty name="width" value="0.0397" units="cm"/>
      <inkml:brushProperty name="height" value="0.0397" units="cm"/>
      <inkml:brushProperty name="color" value="#F2395B"/>
    </inkml:brush>
  </inkml:definitions>
  <inkml:trace contextRef="#ctx0" brushRef="#br0">73161 11700 554,'-9'8'82,"0"2"-17,-2 0-20,0 1-17,-2 4-12,-3 5-1,-3 7-3,-3 5-1,-2 3-3,1-1-1,-1-1-1,1-2-1,0-1-3,1-3-5,1-3-5,1-3-4,2-2-3,4-2-2,4-3 0,5-1-2,4-6-3,7-10-2,7-10-4,8-9-4,3-6 1,1 1 5,1-1 4,1 1 5,-2 2 4,-3 5 5,-5 5 3,-3 4 5,-3 4 3,-3 1-2,-1 0 1,-2 2-1,-1 1 5,0 2 7,0 2 9,0 2 9,0 2 3,0 2 1,0 1 1,0 3 0,-1 1-2,-1 0-5,0-1-6,-1 1-5,-1 0-3,3 0-3,2-1-2,2 1-1,3-1-4,4-2-6,3-2-6,5-2-5,1-3-2,-1-4 0,-1-4-1,-1-4 1,0-4 1,1-3 0,1-5 1,1-3 2,-1-3-1,-5 1-2,-3-1-1,-4 1-1,-3 0-1,-1 3 3,0 1 3,-2 3 2,0 4 10,-2 8 16,0 8 17,-2 8 16,0 5 3,0 3-12,0 3-10,0 4-11,0 0-6,0 1-2,0-1-2,0 1-2,-1-1-3,-2 1-2,-2-1-5,-1 1-2,-2-2-4,2-3-4,1-3-5,0-3-4,1-4-7,0-6-12,0-6-12,0-6-11,2-4 0,2-3 15,4-3 12,2-3 14,2 0 12,2 2 9,0 4 10,1 3 10,0 2 4,0 1-3,-2 0 0,0 2-3,-1 1 1,1 2 1,2 2 1,0 2 2,0 1-1,1-2-4,0 0-3,0-1-4,-1-1-6,-1 0-10,0 0-8,-2 0-10,-1-1-9,-2 0-11,-3-1-10,0-2-10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8"/>
    </inkml:context>
    <inkml:brush xml:id="br0">
      <inkml:brushProperty name="width" value="0.04463" units="cm"/>
      <inkml:brushProperty name="height" value="0.04463" units="cm"/>
      <inkml:brushProperty name="color" value="#F2395B"/>
    </inkml:brush>
  </inkml:definitions>
  <inkml:trace contextRef="#ctx0" brushRef="#br0">75245 10795 492,'0'-17'1,"0"-2"0,0-1 1,0-3 1,1 1 1,0 1 2,2 3 2,0 1 2,1 2 5,0 2 9,0 3 10,0 1 8,-1 5 5,-1 8-2,0 8-1,-1 7-2,-1 8-2,0 7-5,0 7-6,0 6-4,-1 7-6,-1 6-4,0 5-4,-1 7-6,-2 3-5,-2 0-10,-2 2-7,-1 1-9,-2 5-9,2 8-8,1 9-8,0 10-9,2-8-3,1-22 4,0-23 3,2-22 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9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75827 12300 690,'-22'2'84,"1"4"-16,2 4-17,3 3-17,0 3-12,0 2-7,1 0-7,-1 1-7,1-1-2,2-3 2,3-3 1,1-2 2,4-2 0,6-1 0,6 1 1,6 0-1,3-1-1,3-2-2,1-3-4,3 0-3,0-2-2,-1 0-3,-1 0-2,-1 0-3,-1 0-2,-1 0-1,0 0 0,-2 0 0,-1-1-2,-1-1-2,-1 0-3,0-1-2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9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76230 12543 721,'-14'-3'10,"4"10"19,4 9 19,4 11 20,2 4-3,0-1-24,0-2-23,0 1-25,0-2-16,-2 0-6,0 1-8,-1-1-8,-1-2-2,0-5 1,0-5 1,0-4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9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76987 10609 628,'-6'-22'8,"6"3"14,4 3 15,6 3 14,4 2 4,5 2-7,5 2-8,5 3-7,2 0-6,2 2-6,1 0-5,1 2-4,-2 1-10,-3 2-15,-5 2-12,-4 2-15,-3 0-7,-4 1-2,-5 0 0,-3 0-1,-4 1 2,-6 1 5,-4 3 5,-5 2 6,-2-1 5,2-3 6,3-3 6,1-2 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9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77141 11100 530,'-29'0'23,"7"0"-1,5 0-3,7 0-2,3 3 4,2 7 9,2 8 11,2 6 10,1 5 1,0 4-7,0 4-8,0 5-7,0 1-6,0 2-4,0 0-4,0 2-4,-1 2-4,0 4-6,-2 3-6,0 5-5,-1 0-2,0-3 0,0-2 1,0-4 0,0-4-8,-2-4-18,0-5-16,-1-5-18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19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76950 12275 719,'16'-22'65,"1"3"-9,1 3-10,1 3-10,2 1-8,3 2-6,3 1-7,3 1-5,3 1-8,3 2-6,2 2-7,4 2-8,-3 1-10,-7 0-13,-9 0-13,-7 0-14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0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79040 12060 665,'-5'-9'10,"8"0"17,6-2 20,7 1 17,6-2 3,7 2-16,5 0-14,6 2-15,3 1-12,0 1-12,0 0-9,1 2-11,-3 0-7,-2 2-4,-4 0-4,-2 2-5,-4 0 0,-5 0 6,-5 0 6,-5 0 4,-3 0 3,-2 2-2,-2 0-1,-2 2-2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0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80013 11221 559,'-15'-8'5,"2"0"9,2 1 10,3-1 9,1 3 8,2 8 6,2 6 5,2 7 6,1 6-3,2 5-11,0 5-12,2 4-12,-1 5-8,-1 0-8,0 4-8,-1 1-7,-1-1-5,0-3-5,0-2-3,0-3-5,0-5-4,0-6-5,0-5-5,0-6-4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28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22444 30600 529,'-18'0'51,"10"0"2,11 0 2,12 0 3,4 0-5,-1 0-11,-1 0-10,-1 0-11,0 1-7,1 2-3,2 2-5,0 2-4,-1-1-1,-1-1 0,-3-2 1,-1-2 1,-2 0 1,-1 2 1,0 2 1,-2 2 1,0 0 0,2 1-1,0 0-1,1 0-2,2-1 1,0-1-2,1-1 0,1 0 0,1-2-1,-1 0 1,1-2-1,0 0 0,0-2 1,3 0-1,1-2 1,3 0-1,0-1 0,-1 0 0,-1 0-2,-1 0 1,-1 1-1,1 1 0,-1 0 1,1 2 0,0 0-1,-1 2 0,1 0 0,-1 1-1,0 1 0,-3-2 0,-1 0 0,-2-2-1,-1 0-4,1 0-10,1 0-10,2 0-8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0"/>
    </inkml:context>
    <inkml:brush xml:id="br0">
      <inkml:brushProperty name="width" value="0.0409" units="cm"/>
      <inkml:brushProperty name="height" value="0.0409" units="cm"/>
      <inkml:brushProperty name="color" value="#00BFF3"/>
    </inkml:brush>
  </inkml:definitions>
  <inkml:trace contextRef="#ctx0" brushRef="#br0">62618 26739 537,'-22'-5'103,"1"6"-16,2 6-15,3 6-15,1 2-13,4 1-9,3 0-9,3-1-9,0 7-6,0 13-4,-1 12-4,-2 14-2,2 1-7,2-7-8,4-8-7,3-8-9,2-6-2,5-3 4,4-5 3,3-4 3,2-3-2,-1-2-8,0-4-9,-2-3-7,-2-2-3,-1 0 6,-2-2 5,-2 0 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0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81266 11074 566,'1'-11'12,"5"10"25,4 10 25,4 10 24,-1 6 2,-3 4-21,-4 5-22,-4 3-21,-4 2-14,0 2-8,-3 1-6,-2 0-7,-1-1-8,1-6-7,-1-4-8,0-5-7,0-4-3,1-3 0,-1-3 2,0-2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0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81350 11925 707,'21'-29'28,"-3"7"4,-4 5 4,-4 7 4,-2 2-1,1 2-5,2 1-5,0 0-5,1 2-7,1 0-6,1 2-8,2 1-8,-1-1-7,-1-1-8,-1 0-8,0-1-8,-3-1-3,1 2 3,-2 0 2,0 2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1"/>
    </inkml:context>
    <inkml:brush xml:id="br0">
      <inkml:brushProperty name="width" value="0.04547" units="cm"/>
      <inkml:brushProperty name="height" value="0.04547" units="cm"/>
      <inkml:brushProperty name="color" value="#F2395B"/>
    </inkml:brush>
  </inkml:definitions>
  <inkml:trace contextRef="#ctx0" brushRef="#br0">81997 10578 483,'0'-10'10,"0"12"24,0 12 25,0 11 23,0 8 4,0 1-15,0 2-15,0 2-16,-1 3-11,0 2-7,-2 4-7,0 3-6,-2-2-6,0-2-4,-1-5-5,-1-4-4,0-4-4,2-6-2,2-3-2,2-6-2,3-7-8,6-7-12,4-8-13,5-7-13,3-6 0,-1 0 13,1-1 12,0-1 13,-2 1 9,-1 3 6,-3 2 6,-1 4 6,-3 3 10,-2 5 14,-4 2 14,-2 5 15,-3 3 2,0 0-7,-2 1-7,0 2-8,2-2-11,8-3-14,6-2-15,7-4-14,5-3-5,1-6 3,2-4 4,3-5 3,-1-2-1,-2 3-8,-1 1-8,-2 2-7,-4 2 1,-3 2 10,-5 3 9,-3 1 10,-3 2 11,-2 4 11,-2 2 11,-2 4 11,-2 2 8,-2 1 1,-2 3 3,-2 2 3,0 0-2,0-1-5,2-1-5,1 0-5,0-2-4,2 1-5,0 0-6,2 0-4,1-1-4,4 1-5,2 0-4,3 0-4,3-2-4,2-1-4,1-2-5,3-2-3,0-2-3,-1-2-2,-1-2-3,0-2-1,-2-3-1,1-2 4,0-3 2,-1-3 4,-1-3 3,-4-4 3,-5-2 5,-2-2 3,-5-2 3,0 1 5,-3 1 3,-2 1 4,-2 1 2,-2 4-1,-2 3-1,-1 3 0,-2 3-3,1 2-5,-1 4-3,0 3-5,2 1-5,1 2-6,2 0-6,2 2-5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1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85355 11300 622,'-13'6'9,"6"-1"20,6-2 18,6-2 20,6 0 3,5 0-14,7 2-11,5 0-14,5 0-12,3 0-14,3-2-14,2 0-13,1-1-6,0 0 2,-1 0 1,-1 0 3,-3-1 0,-4 0 1,-4-2 1,-3 0 0,-5-1-5,-3 0-7,-4 0-10,-4 1-9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86961 10678 564,'-15'-1'5,"4"0"10,3-2 8,3 0 11,3 1 8,5 4 6,6 4 7,4 4 6,4 2-2,1 1-15,3 1-14,1 1-14,2 1-12,0 0-13,-1-1-11,1 1-13,-2-1-6,0-1 0,-1-1-2,0 0-1,-3-2-2,-3-1-2,-3-1-3,-2 0-3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1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85963 12055 564,'-15'-1'7,"4"0"14,3-2 15,3 0 15,4-1 4,7 0-5,7 0-4,8 0-6,4 0-5,6 1-8,5-1-7,5 0-7,1 1-4,0 2-1,-1 2 1,-2 2-1,-2 1-8,-3 2-19,-5 0-18,-3 1-18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2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86053 12400 640,'-18'1'11,"14"4"22,12 2 22,13 4 22,7-1 1,1 1-22,1-2-20,1 0-22,-1-1-19,-3-1-14,-3 1-16,-3 0-15,-3-1-7,-3-2-1,-3-3 0,-2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3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90259 10693 481,'-10'10'134,"-4"7"-30,-4 5-29,-3 7-30,-3 2-18,-1 0-4,-1 1-6,-1-1-5,1-2-5,3-3-8,3-5-6,3-3-7,2-2-6,0-1-4,2 1-4,1-1-4,4-2-6,6-8-7,7-7-7,8-6-6,4-5 1,3-3 11,3-3 10,3-3 11,0 0 8,-3 3 5,-3 3 6,-3 2 6,-2 4 5,-2 3 6,-3 2 6,-1 4 6,-1 3 5,-2 4 5,-1 4 4,0 3 4,-2 3 0,0 0-5,-2-1-5,0 1-4,-1 0-6,2-1-3,0 1-4,2-1-5,0 0-3,1-2-5,2-3-4,0-1-3,2-2-5,2-2-1,1-2-3,3-2-2,2-3-1,1-6 0,3-4 2,2-5 0,0-4-1,1-3-2,-1-3-4,1-3-1,-2-1 0,-1 0 5,-3-1 4,-1 1 5,-3 2 5,-1 3 5,-2 5 5,-2 3 6,-2 6 8,0 8 14,-2 8 13,0 8 13,-3 6 0,-3 3-14,-2 5-13,-3 3-14,-3 2-8,0-2-4,-1 0-3,-1-1-4,-1-2-5,2-3-5,1-3-5,0-3-6,5-7-6,6-10-7,8-11-8,6-11-8,3-5 3,1 3 14,0 1 13,-1 3 14,1 1 9,-1 3 2,1 1 4,0 3 2,-2 1 3,1 4-1,-2 2 1,-1 4-1,-1 1-1,-2 2-4,-3 0-3,-1 2-3,-1-1-4,0-1-5,0 0-3,0-1-4,-2-4-6,-3-4-5,-2-6-5,-4-3-7,0-5 2,1 0 8,0-1 8,2-1 7,0 0 6,0 1 2,0 1 1,0 1 1,0 2 6,0 3 8,0 3 9,0 3 8,0 8 13,0 15 17,0 15 18,0 15 17,-3 10-2,-2 7-19,-5 7-19,-4 7-20,0-5-13,3-15-4,2-16-6,4-15-5,1-6-5,0 5-4,0 5-6,0 4-4,0 4-5,-2 1-4,0 0-5,-1 2-5,-1-3-4,2-6-6,1-5-6,0-6-5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3"/>
    </inkml:context>
    <inkml:brush xml:id="br0">
      <inkml:brushProperty name="width" value="0.02928" units="cm"/>
      <inkml:brushProperty name="height" value="0.02928" units="cm"/>
      <inkml:brushProperty name="color" value="#F2395B"/>
    </inkml:brush>
  </inkml:definitions>
  <inkml:trace contextRef="#ctx0" brushRef="#br0">92638 11622 751,'20'-24'21,"-7"13"10,-7 14 9,-6 14 11,-5 5-3,-2-1-15,-2-3-14,-1-1-14,-1-3-10,2-1-6,2-2-7,2-2-6,3-2-3,4-1 1,4 0 2,4-2 1,3 0 3,1 0 4,3 0 4,2 0 4,-1 0 5,-1 2 5,-3 0 4,-1 1 4,-3 2 2,-2 0-4,-4 1-2,-2 1-3,-6 2 1,-6 0 8,-7 1 6,-7 1 6,-4 0 2,-1-1-3,-1-1-4,0 0-4,-1-2-6,5-1-8,2 0-9,3-2-9,3-1-11,2-2-11,4-3-12,3 0-11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3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94087 11600 721,'-6'8'54,"6"0"-5,4-1-6,6 1-4,1 1-7,1 2-6,0 1-7,0 3-6,-2 0-9,-1-1-12,-2-1-10,-2 0-11,-2-2-10,-1-1-7,0-1-8,-1 0-8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4"/>
    </inkml:context>
    <inkml:brush xml:id="br0">
      <inkml:brushProperty name="width" value="0.03147" units="cm"/>
      <inkml:brushProperty name="height" value="0.03147" units="cm"/>
      <inkml:brushProperty name="color" value="#00BFF3"/>
    </inkml:brush>
  </inkml:definitions>
  <inkml:trace contextRef="#ctx0" brushRef="#br0">63650 26400 699,'8'8'90,"1"-1"-16,2 1-16,0 0-18,0-1-15,-1-1-12,-1 0-13,0-2-12,-2 1-11,-1 2-7,-1 1-9,0 3-7,-2 1-4,-2-1 2,-2 1 2,-2 0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3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94794 11295 536,'1'-13'117,"2"4"-24,2 6-23,1 5-22,2 3-15,-2 5-3,-1 4-4,0 4-4,-2 3-6,-2 4-8,-2 5-8,-2 3-7,-4 2-7,-4 1-2,-5-1-3,-5 0-4,-1-2-3,1-6-7,3-3-6,1-6-6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4"/>
    </inkml:context>
    <inkml:brush xml:id="br0">
      <inkml:brushProperty name="width" value="0.0316" units="cm"/>
      <inkml:brushProperty name="height" value="0.0316" units="cm"/>
      <inkml:brushProperty name="color" value="#F2395B"/>
    </inkml:brush>
  </inkml:definitions>
  <inkml:trace contextRef="#ctx0" brushRef="#br0">94950 11763 696,'8'-8'1,"0"0"4,0 0 4,-1 0 2,1 1 5,0 1 5,0 0 5,0 2 5,0 0 3,-1 2-2,1 0-1,0 2-1,1 0-5,3 0-8,4 0-8,2 0-9,0 0-2,-1 0 2,-2 0 2,-2 0 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4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95586 10889 498,'7'-5'11,"-2"6"19,-3 6 21,0 6 21,-2 5 5,0 8-9,0 7-10,0 7-10,-2 2-10,-2-2-11,-4-1-11,-2-3-10,-1-3-9,1-2-2,0-3-4,2-3-3,3-5-12,6-6-18,6-8-21,6-6-18,1-5-2,-1 2 17,-2-1 16,-2 0 16,-1 0 20,-1 2 21,1 0 21,0 2 21,2-1 1,4 0-21,3-2-21,5 0-21,2-3-12,1-6-3,1-4-3,1-5-4,-2-1 2,-3 3 3,-5 3 5,-3 3 4,-5 6 16,-4 12 29,-6 10 28,-4 11 28,-2 3 7,2-5-16,2-5-15,2-5-15,2-3-12,2-1-8,2 0-8,2-2-9,2 0-4,1-2-1,3-1-2,2 0 0,2-2-6,1-1-7,3 0-9,1-1-9,1-3-1,-3-2 6,-1-4 6,-2-2 5,-3-2 5,-3 1 4,-3-1 3,-2 0 4,-3 0 1,-2 1-1,-2-1 0,-2 0 0,-3 0 3,-2 1 6,-3-1 7,-3 0 7,-3 1-2,0 2-11,-1 3-10,-1 1-10,1 1-8,3 2-5,2 0-6,4 2-5,1 0-2,1 0 0,-1 0 2,0 0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4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98294 11299 638,'-18'-7'11,"10"2"20,11 2 21,12 2 21,7 1 2,7 0-19,5 0-18,6 0-18,3 0-14,-2 0-12,0 0-9,-1 0-11,-2 0-6,-4 0 0,-2 0-1,-3 0 0,-4-1-3,-5 0-5,-5-2-5,-4 0-7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5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98947 10493 514,'-8'-8'2,"2"2"4,1 1 3,0 1 3,2 1 10,0 3 13,2 4 13,1 2 14,0 5 1,1 7-10,2 7-10,0 7-11,0 5-6,0 5-3,-2 2-2,0 6-2,-2 0-9,0-1-18,-2 0-15,0-2-18,-1-5-6,1-8 2,-1-9 2,0-8 2,0-6-1,2-1-4,0-1-4,2 0-5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5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100700 10700 531,'7'25'165,"-1"3"-39,0 3-37,-2 2-39,-1 2-25,0-1-12,-2-2-13,0 0-11,-1-2-9,0-3-7,0-3-5,0-3-7,0-3-7,2-3-9,0-3-9,2-2-8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5"/>
    </inkml:context>
    <inkml:brush xml:id="br0">
      <inkml:brushProperty name="width" value="0.03167" units="cm"/>
      <inkml:brushProperty name="height" value="0.03167" units="cm"/>
      <inkml:brushProperty name="color" value="#F2395B"/>
    </inkml:brush>
  </inkml:definitions>
  <inkml:trace contextRef="#ctx0" brushRef="#br0">100900 11138 694,'16'-30'5,"1"5"10,1 3 10,1 5 10,1 2 4,0 2-3,-1 3-3,1 1-3,0 2-4,1 2-3,1 2-5,1 2-4,-1 1-8,-1-2-8,-3 0-10,-1-2-10,-3 0-10,-4-2-14,-5 0-11,-2-1-14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5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101744 10298 479,'-1'-17'12,"0"11"24,-2 12 24,0 11 24,-2 9 3,0 5-17,-1 5-16,-2 5-18,1 2-11,-1 2-3,0 0-5,0 2-4,1-3-8,0-4-14,2-6-14,1-4-12,0-4-14,2-5-14,0-3-13,2-4-14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5"/>
    </inkml:context>
    <inkml:brush xml:id="br0">
      <inkml:brushProperty name="width" value="0.03425" units="cm"/>
      <inkml:brushProperty name="height" value="0.03425" units="cm"/>
      <inkml:brushProperty name="color" value="#F2395B"/>
    </inkml:brush>
  </inkml:definitions>
  <inkml:trace contextRef="#ctx0" brushRef="#br0">102500 9794 642,'33'-16'7,"5"0"14,3 1 15,4-1 14,0 2 3,-4 5-8,-4 3-9,-3 4-7,-5 2-6,-3 2-3,-5 0-2,-3 2-3,-5 0-11,-5 1-17,-4 2-18,-6 0-19,-2 0-8,-2 0-2,0-2 1,-1 0-1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6"/>
    </inkml:context>
    <inkml:brush xml:id="br0">
      <inkml:brushProperty name="width" value="0.04887" units="cm"/>
      <inkml:brushProperty name="height" value="0.04887" units="cm"/>
      <inkml:brushProperty name="color" value="#F2395B"/>
    </inkml:brush>
  </inkml:definitions>
  <inkml:trace contextRef="#ctx0" brushRef="#br0">102428 10100 450,'-8'8'9,"2"2"17,1 0 19,0 1 18,2 3 4,0 5-10,2 5-10,1 5-10,-1 6-5,-1 9-3,0 6-2,-1 9-2,-1 7-3,0 5-6,0 7-3,0 5-6,0 3-2,1 2-1,-1 1 0,0 1 0,0-3 0,2-6-1,0-6-1,2-5-1,0-3-13,2 3-26,0 1-28,2 3-26,-1-7-4,-1-13 17,0-14 19,-1-13 17,-1-9 11,0-3 3,0-3 3,0-2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5"/>
    </inkml:context>
    <inkml:brush xml:id="br0">
      <inkml:brushProperty name="width" value="0.03137" units="cm"/>
      <inkml:brushProperty name="height" value="0.03137" units="cm"/>
      <inkml:brushProperty name="color" value="#00BFF3"/>
    </inkml:brush>
  </inkml:definitions>
  <inkml:trace contextRef="#ctx0" brushRef="#br0">63483 27150 701,'21'0'96,"-3"2"-25,-5 0-23,-3 2-24,-3 1-14,-1 3-3,-1 3-2,0 4-4,-2 2-3,0 3-6,-2 3-5,0 3-5,-3 1-4,-2 1 0,-3-1-2,-3 0-1,-2-1 1,2-3 2,1-3 1,1-3 3,0-3 5,0-1 6,1-2 7,-1-2 8,2-4 9,4-6 15,4-6 13,4-6 15,2-4-3,3-1-19,2-3-19,1-1-21,2-3-14,-1-3-11,1-2-12,-1-4-11,-1 2-1,-2 5 10,-4 7 9,-3 5 10,-1 4 3,0 1-3,0 0-4,0 2-3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6"/>
    </inkml:context>
    <inkml:brush xml:id="br0">
      <inkml:brushProperty name="width" value="0.02782" units="cm"/>
      <inkml:brushProperty name="height" value="0.02782" units="cm"/>
      <inkml:brushProperty name="color" value="#F2395B"/>
    </inkml:brush>
  </inkml:definitions>
  <inkml:trace contextRef="#ctx0" brushRef="#br0">102450 11681 790,'52'-14'21,"-4"5"-8,-6 3-9,-4 4-8,-2 2 3,0 0 15,2 0 17,1 0 14,-2 0 0,-4 2-16,-3 0-17,-5 2-16,-3-1-16,-3 1-15,-3 0-16,-2 0-16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6"/>
    </inkml:context>
    <inkml:brush xml:id="br0">
      <inkml:brushProperty name="width" value="0.02804" units="cm"/>
      <inkml:brushProperty name="height" value="0.02804" units="cm"/>
      <inkml:brushProperty name="color" value="#F2395B"/>
    </inkml:brush>
  </inkml:definitions>
  <inkml:trace contextRef="#ctx0" brushRef="#br0">85650 16913 784,'68'-8'88,"-5"0"-23,-5 0-23,-4 0-24,-4 1-16,0 1-6,-2 0-7,0 2-7,0 0-5,4 2-3,2 0-3,4 2-3,-6 0-2,-10 2-1,-13 0-2,-11 2-1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7"/>
    </inkml:context>
    <inkml:brush xml:id="br0">
      <inkml:brushProperty name="width" value="0.04982" units="cm"/>
      <inkml:brushProperty name="height" value="0.04982" units="cm"/>
      <inkml:brushProperty name="color" value="#F2395B"/>
    </inkml:brush>
  </inkml:definitions>
  <inkml:trace contextRef="#ctx0" brushRef="#br0">91250 15791 441,'1'15'79,"2"-2"-18,2-3-16,2-1-18,1 1-9,3 6 0,2 4 0,2 5 0,-1 1-2,-3 0-2,-3-1-4,-2-1-1,-2-1-3,2-1 1,0-1 0,1 0-1,2-4 1,2-1 2,2-4 2,1-3 2,4-4 0,4-8 1,3-6 0,5-7 0,7-10 0,12-11-1,11-12 0,13-11 0,8-6-1,5 0 1,4 2-1,6 1 0,-2 4-10,-6 5-18,-7 6-19,-7 6-19,-11 7-13,-14 7-5,-15 9-6,-15 7-6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29"/>
    </inkml:context>
    <inkml:brush xml:id="br0">
      <inkml:brushProperty name="width" value="0.04592" units="cm"/>
      <inkml:brushProperty name="height" value="0.04592" units="cm"/>
      <inkml:brushProperty name="color" value="#F2395B"/>
    </inkml:brush>
  </inkml:definitions>
  <inkml:trace contextRef="#ctx0" brushRef="#br0">81500 17394 479,'1'-14'62,"2"4"-11,2 4-11,2 4-10,1 2-6,1 0 0,2 0-1,0 0 0,1 1 1,1 0 2,1 2 2,2 0 2,-1 1 0,1 0-4,0 0-3,-1 0-4,1-1-3,0 0-5,-1-2-4,1 0-4,2-2-2,5 0-3,5-2 0,5 0-2,3-2-1,0-2 3,2-2 1,1-1 2,0-2 1,-2 2-1,0 1 0,-1 1 0,-2 1 0,-2 2 0,-1 2 0,-3 2 1,-1 1-1,-1 0-1,-1 0-1,-1 0-2,0 0 1,-1 0-1,1 0 0,-1 0 0,0 0 0,-3 0 1,-1 0 1,-2 0 1,-2 0 0,1 0 0,0 0 1,-1 0 0,1 0 0,0 0 0,-1 0 0,1 0 1,0 0 0,-1 0-2,1 0 0,0 0-2,-1 0 0,-1 0 1,-1 0 0,0 0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32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88954 18533 495,'-15'-28'25,"2"5"0,3 7-1,1 5 0,1 4-2,0 0-2,0 2-2,0 1-2,-1 0 0,-3 0 0,-4 0 1,-1 0 0,-5 1 0,-2 2-2,-2 2-1,-4 2-2,-3 1 0,-1 2-1,-2 0 0,-2 2-1,-1 0-1,-1 1-1,1 1-2,0 2-1,-2 0-1,-2 1 0,-4 1 1,-2 1 0,1 1 0,7 0 1,7-1-1,8 1-1,2 0 1,-1-1 0,-1 1 1,-1 0 0,0-1 1,1 1-2,1 0-1,1-1 0,2 2-1,1 1 0,2 3 2,3 2-1,0-1 1,0 0-1,1-1 0,-1 0-1,2-1 0,2 1 0,4 1 0,3 1 0,1 0 0,2-1-1,0-1 0,2-1-1,0-1 0,0-1 0,0-1-2,0-1 0,0 0 0,0 0 0,0-1 2,0 1 0,1-1 0,4-1 0,2-1 0,4 0-1,0-1 0,1 1 1,0 1-2,0 1 1,0 1 0,1-2-1,1-1-1,1-1 0,2-1 0,1 0 1,3-2 0,2-1 0,1 1 0,3 0-1,1 1 0,2 2-2,3-2 0,3-1 0,3-2 0,2-2 0,3-2 0,0-1 0,2 0 0,1-1 2,1-1-1,1 0 1,3 0 0,2 0 0,0-2 1,-2 0-1,-2-3 1,-2-2 0,-2-1 0,-4 0 0,-2 1-1,-3-1-1,-3 0 1,-2 2-1,-1 1 0,-3 0 0,-2 1 0,-1-2 0,-3 0 1,-1-1 0,-2-2-1,-1 0 0,-1-1-1,0-1-1,-2-2 0,1 0 1,0-1 0,-1-1 0,0-2 1,-2-2 0,-3-1 1,-1-2 0,-1-3 1,-2-1-1,-1-3 0,0-1 0,-2-2-1,-1-1-1,0-1-1,-1 0-1,-1-2 0,0-1 1,0 0 1,0-2 2,-1 0 0,-1 2 1,0 0 2,-1 2 0,-2 1 0,-2 5 0,-2 3-1,-2 5-1,-1 2 0,-1 1 4,-1 0 1,-1 3 4,-3 0-1,-4 4 0,-3 3-3,-4 2-1,-5 3-3,-3 0-4,-4 2-3,-4 1-4,-3 1-1,-2 3 2,-2 4 1,-2 2 3,1 3-5,4 3-9,4 3-8,4 3-10,6 0-5,7-3-2,9-3-1,7-2-2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32"/>
    </inkml:context>
    <inkml:brush xml:id="br0">
      <inkml:brushProperty name="width" value="0.04973" units="cm"/>
      <inkml:brushProperty name="height" value="0.04973" units="cm"/>
      <inkml:brushProperty name="color" value="#F2395B"/>
    </inkml:brush>
  </inkml:definitions>
  <inkml:trace contextRef="#ctx0" brushRef="#br0">92337 21861 442,'-16'-13'145,"0"8"-31,1 7-29,-1 6-30,-1 5-18,-3 5-5,-4 4-7,-1 3-5,-4 3-5,-1 3-3,-2 1-3,-3 2-4,0 1-2,0 1-2,-1-1-4,1 0-1,0 0-6,0 1-8,-1-1-8,1 0-7,1-2-4,3-6 3,3-3 2,4-6 2,2-4-5,5-1-11,3-2-13,4-2-11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32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92000 21874 500,'0'-14'2,"0"1"5,0 2 3,0 2 5,1 3 9,2 2 17,2 4 15,2 3 16,2 3 1,3 7-16,3 5-13,4 7-16,2 6-8,2 9-2,4 6-3,4 9-2,1 3-9,2-2-13,2-3-15,3-1-15,-2-4-9,-4-8-5,-4-6-5,-3-7-6,-4-6 2,-3-3 6,-3-4 7,-2-4 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40"/>
    </inkml:context>
    <inkml:brush xml:id="br0">
      <inkml:brushProperty name="width" value="0.04913" units="cm"/>
      <inkml:brushProperty name="height" value="0.04913" units="cm"/>
      <inkml:brushProperty name="color" value="#F2395B"/>
    </inkml:brush>
  </inkml:definitions>
  <inkml:trace contextRef="#ctx0" brushRef="#br0">21374 22939 447,'-8'-7'6,"0"0"9,0 2 12,0 1 10,5 0 4,8 0-4,9 0-3,10 0-3,4-1-4,2 0-4,3-1-5,1-1-4,0-1-3,-1 2-1,-3 0-1,-1 2-1,-2 1-5,0 0-8,1 2-8,-1 0-9,-2 2-4,-5 4-3,-5 2-3,-4 4-3,-6 2 0,-5 3 2,-4 3 1,-5 3 2,-5 0 1,-3-3 3,-5-3 1,-3-2 3,-4-4 2,1-1 5,-2-2 4,-1-2 5,0-2 2,1 0 3,1-2 2,1 0 1,2-2 4,1 0 4,3-2 5,1 0 4,3 0 7,5 4 9,3 2 11,4 4 9,3 2 0,2 3-9,2 3-9,2 4-10,1 2-6,0 5-3,0 3-5,0 4-2,-1 3-4,0 3-2,-2 1-3,0 2-2,-1 2-4,0 2-3,0 2-5,0 2-3,0-2-2,0-6 1,0-6 1,0-5 2,0-10-6,0-13-12,0-13-13,0-12-13,-1-7 1,0-3 12,-2-1 13,0-2 13,0-2 10,0 1 5,1 0 6,2-1 6,1 3 6,2 5 6,2 5 5,2 5 5,2 3 3,1 1-2,3 0-1,2 2-1,2 1-2,3 2-3,3 2-3,3 2-3,2 1-3,1 0-3,1 0-4,1 0-2,-1 0-5,0-2-2,-1 0-5,-1-1-3,-1-2-3,-1 0-4,-1-2-4,-1 0-4,-3-1-1,-3-2-1,-4 0 1,-4-1 0,-4 0 2,-1 0 4,-2 2 4,-1 1 5,-4-1 4,-1 0 3,-2-1 4,-1-1 3,-3-1 4,-2 2 4,-2 1 3,-1 0 5,-2 3 2,-2 1-3,0 2 0,-1 2-2,0 1-1,1 2 1,1 0 1,1 2 0,0 1 0,0 5 0,1 4-1,-1 4-1,1 2 0,1 1-2,0 1 0,2 1-2,1 1-1,1 1-2,0 1-3,2 1-2,1-1-1,2-2-1,2-1 0,2-2 0,3-4-5,6-3-6,4-4-7,5-4-7,6-5-5,5-6-1,6-6-3,7-6-1,2-4-1,2-5 0,0-3 1,2-4-1,-1-2 2,-2 3 4,-2 1 4,-1 3 3,-5 2 4,-6 1 2,-5 3 3,-7 1 2,-3 3 5,-4 3 3,-3 3 5,-2 2 5,-4 4 1,-2 1-1,-4 2-2,-2 2-2,-3 2 6,-2 3 10,-2 4 10,-1 2 12,-2 3 3,0 3-4,1 4-2,-1 2-4,2 2-4,2 1-6,4 1-4,3 1-6,1 1-3,2 2-3,0 2-2,2 3-2,0-1-2,2 0-4,0-1-2,2-1-3,1-3-4,3-5-2,4-5-4,2-5-3,3-5-2,3-6-3,3-6-2,3-6-2,1-6 0,-1-7 2,-1-7 1,-1-7 2,0-4 1,-1-4-2,1-3 0,-1-2 0,0-2 0,-3 0 2,-1 0 4,-2 1 2,-3 0 1,-3 3 1,-3 4 1,-2 3 0,-3 3 7,-1 7 16,0 5 14,-1 7 16,-3 5 9,0 8 6,-3 7 5,-2 6 6,0 6-4,2 5-11,2 5-13,2 5-12,1 3-7,0 1-4,0 1-3,0 0-3,0 2-5,0 3-4,0 1-6,0 2-4,1 1-6,0 0-9,2 0-7,0 0-8,1-2-6,0-3-4,0-5-3,0-4-4,-1-4 1,-1-5 2,0-5 4,-1-4 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40"/>
    </inkml:context>
    <inkml:brush xml:id="br0">
      <inkml:brushProperty name="width" value="0.04936" units="cm"/>
      <inkml:brushProperty name="height" value="0.04936" units="cm"/>
      <inkml:brushProperty name="color" value="#F2395B"/>
    </inkml:brush>
  </inkml:definitions>
  <inkml:trace contextRef="#ctx0" brushRef="#br0">25300 23981 445,'14'-7'0,"-1"1"0,-2 0 0,-2 2 0,0 0 6,3 2 12,4 0 13,2 2 11,1 0 3,-1 2-6,-1 0-6,-1 2-6,-1 1-4,-2 5-1,-3 4-1,-1 4-2,-3 3-4,-4 5-4,-4 3-4,-4 4-6,-4 2-2,-3 1 1,-5-1 0,-3 0 1,-3-1 1,3-1 2,0-3 0,0-1 2,3-5 2,3-4 3,3-4 4,3-6 2,3-3 2,6-1 0,4 0-2,5-2 0,7-1-2,8-4-4,7-2-4,8-3-3,6-5-2,4-4 2,4-5 2,4-5 1,1-1-9,-1 1-16,-1 3-18,0 1-16,-6 3-13,-8 3-6,-9 3-6,-9 2-6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41"/>
    </inkml:context>
    <inkml:brush xml:id="br0">
      <inkml:brushProperty name="width" value="0.04121" units="cm"/>
      <inkml:brushProperty name="height" value="0.04121" units="cm"/>
      <inkml:brushProperty name="color" value="#F2395B"/>
    </inkml:brush>
  </inkml:definitions>
  <inkml:trace contextRef="#ctx0" brushRef="#br0">26005 18090 533,'-11'-5'5,"-4"8"8,-5 6 9,-5 7 8,-1 4 6,5-1 4,3 1 2,5-1 3,-2 5 1,-4 9-3,-5 9-3,-4 8-2,-4 5-7,1 1-9,-1 2-11,1 0-9,2-3-4,3-7 0,5-6 1,3-7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5"/>
    </inkml:context>
    <inkml:brush xml:id="br0">
      <inkml:brushProperty name="width" value="0.03664" units="cm"/>
      <inkml:brushProperty name="height" value="0.03664" units="cm"/>
      <inkml:brushProperty name="color" value="#00BFF3"/>
    </inkml:brush>
  </inkml:definitions>
  <inkml:trace contextRef="#ctx0" brushRef="#br0">64039 26400 600,'28'0'93,"-6"2"-24,-5 0-22,-6 2-23,-5 2-18,-4 7-14,-4 6-13,-4 5-15,-3 3-3,-4-3 5,-2-1 5,-3-3 6,0-2 3,3-3 2,3-3 3,3-2 2,1-3 3,0-1 5,0 0 4,0-2 4,4-1 9,6-2 13,8-2 12,6-2 13,3-1 1,-1-2-12,-1 0-12,-1-1-11,-2 0-8,-1 2-7,-2 2-6,-2 2-6,-4 1-9,-6 0-12,-6 0-13,-6 0-13,-2 0 1,-1-2 12,0 0 14,1-2 12,0 0 8,1-2 5,0 0 5,2-1 4,1-1 2,3 2-1,1 1 0,2 1-1,2 1 9,0 3 22,2 4 20,0 2 20,1 4 4,0 4-15,0 3-15,0 5-14,0 2-9,0 1-4,0 1-3,0 0-3,-1 4-6,-2 3-9,-2 4-7,-1 4-9,-2 0-4,0-2-1,0-3 1,0-3 0,1-5-5,1-4-8,0-5-9,2-4-8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41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25394 18428 447,'-8'-21'6,"2"3"9,1 4 12,0 5 10,3 2 6,4 2 2,4 2 4,4 2 1,3 3 0,3 6-2,3 4-3,3 5-2,3 7-7,3 9-8,3 8-10,3 10-8,2 6-8,0 7-4,2 6-5,1 5-6,-3-4-15,-8-15-27,-6-14-26,-6-15-28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0:38"/>
    </inkml:context>
    <inkml:brush xml:id="br0">
      <inkml:brushProperty name="width" value="0.0473" units="cm"/>
      <inkml:brushProperty name="height" value="0.0473" units="cm"/>
      <inkml:brushProperty name="color" value="#00BFF3"/>
    </inkml:brush>
  </inkml:definitions>
  <inkml:trace contextRef="#ctx0" brushRef="#br0">64772 22661 465,'-8'-13'16,"2"8"16,1 7 16,0 6 15,1 6 3,-2 7-11,0 5-10,-1 7-11,-1 1-7,0 0-3,0-1-4,1-1-3,-2 0-2,0 0-1,-1 2-2,-1 1 0,-1 0-2,2 0-1,1 0-2,1 1-1,1-2-4,2 0-3,2-1-3,2-1-5,1-3-3,0-6 0,0-4-2,0-4-2,0-7-7,2-8-12,0-8-13,2-8-13,0-6-4,1-5 8,2-5 7,0-4 6,0 0 6,0 5 4,-2 7 4,0 5 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0:39"/>
    </inkml:context>
    <inkml:brush xml:id="br0">
      <inkml:brushProperty name="width" value="0.05342" units="cm"/>
      <inkml:brushProperty name="height" value="0.05342" units="cm"/>
      <inkml:brushProperty name="color" value="#00BFF3"/>
    </inkml:brush>
  </inkml:definitions>
  <inkml:trace contextRef="#ctx0" brushRef="#br0">65100 22135 411,'7'-8'0,"-1"0"0,0 0 0,-2 1 0,2-2 3,2 0 3,3-2 5,4 0 5,1 0 1,3-1-1,1 0-2,3 0-2,2 0-1,5-1-1,3-1-1,4-1-1,1 0-2,-2 2-2,-1 2-2,-3 3-2,-2 1 0,-1 2-2,-3 2 1,-1 2-1,-4 2-1,-3 4 0,-5 2 0,-3 4-1,-2 1 2,-2 3 4,-1 1 5,0 3 4,-2 2 2,-1 1-1,0 3 0,-1 1-1,-2 2 3,-1 3 4,0 1 5,-1 2 5,-2 1 0,0-3-3,-1-2-5,-2-1-4,0 0-1,-1 2 1,-2 4 3,0 3 1,0 0 1,1-2-1,0-2-2,2-1 0,1-2-3,2 1-2,2-1-3,2 0-4,1-1 0,0-1 0,0-3 1,0-1 0,0-3-2,0-1-4,0-3-4,0-1-4,-2-4-9,-3-6-12,-5-6-13,-4-6-12,-3-8-3,-1-8 6,-3-8 7,-1-10 7,-2-3 2,1 0 0,-1 1 0,1 2-1,0 2 3,1 5 5,1 5 5,1 5 5,1 4 4,2 3 3,3 2 3,1 4 3,2 2 1,0 1 0,2 0-2,1 2-1,0 0 4,2 0 9,1 0 10,0 0 8,4-1 6,4-2 4,5-2 3,6-1 4,3-3-3,1 0-9,3-1-8,1-1-8,2 1-5,1 2-3,1 4-3,1 3-2,-1 1-4,-3 0-4,-3 0-6,-3 0-4,-5-1-7,-8-4-9,-8-2-9,-8-3-9,-2-1 1,2 2 13,4 3 11,3 1 12,0 3 14,0 4 14,-1 4 14,-1 4 14,-1 3 4,0 1-7,0 3-6,0 2-7,0 1-5,1-1-4,-1 1-3,0 0-4,0 0-3,0 1-5,0 1-3,1 1-3,-1 0-3,0-3 1,0-1 0,0-2 1,1-2-1,2 1-2,3 0 0,1 0-2,1 0 2,0 3 6,0 2 5,0 1 5,-2 1 3,0-1 2,-3 0 3,-2-2 1,2-3-2,8-7-5,6-5-5,7-5-6,5-6-4,3-2-3,3-3-4,3-3-4,0 0 0,-3 2 2,-3 4 2,-3 3 3,-5 4 4,-7 8 9,-6 6 8,-8 7 8,-4 3 3,-1-2-5,-3-3-3,-2-1-5,-1-1-2,-1 2-3,-1 0-3,-1 1-2,0 0-2,3-1 0,1-1-2,2 0 0,7-3-4,12-5-7,12-3-6,11-4-6,5-3-5,-1-3 0,-3-4-1,-1-2-1,-3-1 1,0 1 4,-1 1 3,-1 0 4,-2 2 3,-4 1 3,-5 0 2,-3 2 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0:40"/>
    </inkml:context>
    <inkml:brush xml:id="br0">
      <inkml:brushProperty name="width" value="0.05524" units="cm"/>
      <inkml:brushProperty name="height" value="0.05524" units="cm"/>
      <inkml:brushProperty name="color" value="#00BFF3"/>
    </inkml:brush>
  </inkml:definitions>
  <inkml:trace contextRef="#ctx0" brushRef="#br0">67619 21899 398,'15'-36'2,"-4"6"5,-3 5 4,-2 7 4,-3 6 7,1 8 9,0 8 9,0 8 9,-2 6-1,-6 5-11,-4 5-11,-5 5-10,-3 1-9,0 0-3,1-1-5,-1-1-4,1-3-4,2-6-2,3-3-2,1-6-2,5-5-2,8-6-2,8-6-2,7-6-1,4-2 2,-1 0 4,-1 2 6,0 1 5,-4 1 5,-1 4 4,-4 2 3,-3 4 5,-2 3 3,-2 4 3,-2 3 3,-2 5 4,-2 2-1,-4 3-3,-2 1-2,-3 3-4,-3 0-1,0-1-1,-1-1-1,-1-1-1,0-2-2,2-3-5,3-3-5,1-3-5,1-5-7,2-8-12,1-8-12,0-7-11,3-7-2,4-2 6,4-2 6,4-4 8,2-1 5,3 3 7,2 2 6,2 1 7,-1 3 5,-1 5 6,-3 3 5,-1 4 5,0 2 6,3-1 5,4-2 5,2 0 6,2 0 0,4 1-4,3 0-3,3 2-4,2-1-4,3-2-4,1-1-3,2-3-4,-1-1-3,-2 1-5,-3-1-5,-3 0-4,-3 1-5,-2 1-6,-1 1-5,-3 1-5,-5-1-5,-10-2-4,-10-2-3,-10-1-4,-6-1 3,-3 1 9,-3 0 10,-3 2 9,-1 1 6,3-1 5,1 0 4,3 1 5,1-1 1,3 1-1,1-1-1,2 0 0,3 0 0,2-1 2,4-2 2,3 1 1,1-1 3,0 2 0,0 3 2,0 1 0,0 5 6,0 6 10,0 7 8,0 8 10,0 6 1,0 9-9,0 7-8,0 8-8,0 5-6,0 4-4,0 2-3,0 4-4,-1 5-5,0 11-7,-2 9-5,0 10-7,-3 15-7,-2 23-7,-3 20-9,-3 23-8,-1 4-6,4-10-1,3-11-2,3-10-3,1-19 4,2-25 8,0-26 9,2-25 7,-1-15 5,0-5-1,-2-6-2,0-3-1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0:40"/>
    </inkml:context>
    <inkml:brush xml:id="br0">
      <inkml:brushProperty name="width" value="0.04005" units="cm"/>
      <inkml:brushProperty name="height" value="0.04005" units="cm"/>
      <inkml:brushProperty name="color" value="#00BFF3"/>
    </inkml:brush>
  </inkml:definitions>
  <inkml:trace contextRef="#ctx0" brushRef="#br0">68311 23601 549,'-1'-29'17,"-1"7"-1,0 5-1,-1 6-2,-1 4 3,0-1 6,0 0 6,0 0 7,-2 4 3,-4 8 2,-3 8 1,-5 7 1,-4 8-2,-3 7-7,-4 7-7,-5 6-6,0 3-11,3-2-17,4-2-15,2-2-16,3-4-9,5-7-5,3-7-3,4-7-4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0:40"/>
    </inkml:context>
    <inkml:brush xml:id="br0">
      <inkml:brushProperty name="width" value="0.0371" units="cm"/>
      <inkml:brushProperty name="height" value="0.0371" units="cm"/>
      <inkml:brushProperty name="color" value="#00BFF3"/>
    </inkml:brush>
  </inkml:definitions>
  <inkml:trace contextRef="#ctx0" brushRef="#br0">69550 23443 593,'16'-8'5,"1"2"13,1 1 12,2 0 11,-1 3 6,1 2 1,-1 4 1,1 2 0,-1 2-4,1 2-11,0 0-10,-1 1-10,0 1-11,-2 0-13,-3-1-12,-1 1-12,-3 0-2,-2 1 6,-4 2 8,-2 0 7,-4-1-5,0-1-14,-3-2-15,-2-2-15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0:41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68513 24414 506,'-46'7'45,"18"-2"10,17-3 11,18 0 11,12-3-1,7 0-14,7-2-13,6 0-15,6-2-12,2 0-14,3-1-14,4-2-14,-4 1-16,-8 1-21,-9 0-20,-9 2-21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0"/>
    </inkml:context>
    <inkml:brush xml:id="br0">
      <inkml:brushProperty name="width" value="0.02321" units="cm"/>
      <inkml:brushProperty name="height" value="0.02321" units="cm"/>
      <inkml:brushProperty name="color" value="#00BFF3"/>
    </inkml:brush>
  </inkml:definitions>
  <inkml:trace contextRef="#ctx0" brushRef="#br0">66450 7955 947,'28'-13'42,"-7"6"-32,-7 6-31,-6 6-32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2"/>
    </inkml:context>
    <inkml:brush xml:id="br0">
      <inkml:brushProperty name="width" value="0.05643" units="cm"/>
      <inkml:brushProperty name="height" value="0.05643" units="cm"/>
      <inkml:brushProperty name="color" value="#00BFF3"/>
    </inkml:brush>
  </inkml:definitions>
  <inkml:trace contextRef="#ctx0" brushRef="#br0">74972 17150 389,'-19'0'10,"7"2"17,8 0 19,8 2 19,4 0 1,2 1-12,0 2-13,1 0-14,1 0-8,2 0-3,0-2-3,1 0-4,0-2-2,-1 1-2,-1 0-1,0 0-2,-1-1-1,1 0-3,2-2-2,0 0-2,0-1-1,-1 0 1,-1 0 0,0 0 1,-1 0 2,1 2 5,1 0 4,2 2 4,1 0 4,3 0 3,3-1 2,3 2 4,1-3-2,1-3-4,-1-2-3,1-3-5,0-2-2,2 2-1,3 1 0,1 0-1,0 1-1,-2 0 1,-1 0-1,-3 1 1,-1-1-1,-3 2-1,-1 0-1,-2 2-1,-2 0 0,1 2-1,-1 0 1,1 2-1,0-1 0,1-1 1,1 0 0,1-2 0,0 0 1,-1-2 1,-1 0 1,-1-1 0,1-1 0,1 0 0,3 0-1,1 0 0,0 0-2,-3 0 0,-3 0-3,-2 0-1,-3 0-4,1 1-7,0-1-7,-1 0-6,0 1-5,-1 4 0,0 2 0,-2 4-2,-3 0-6,-4 1-14,-6 0-13,-4 0-13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3"/>
    </inkml:context>
    <inkml:brush xml:id="br0">
      <inkml:brushProperty name="width" value="0.04981" units="cm"/>
      <inkml:brushProperty name="height" value="0.04981" units="cm"/>
      <inkml:brushProperty name="color" value="#00BFF3"/>
    </inkml:brush>
  </inkml:definitions>
  <inkml:trace contextRef="#ctx0" brushRef="#br0">81444 17313 441,'17'-15'47,"1"4"1,3 3 2,1 2 2,2 2-4,1 1-10,1-1-8,1 0-10,0 0-7,-1 2-4,-1 0-3,-1 2-5,-2 0-6,-3 2-10,-3 0-9,-3 2-9,-3 1-6,-4 1 0,-4 3-1,-4 2 0,-5 0 1,-6-1 3,-5 0 4,-7-2 3,-2 0 4,1 0 5,1 0 5,1 0 4,1-2 3,1-1 2,1-2 3,1-2 2,1-1 4,1 0 5,1 0 6,1 0 6,1 1 4,2 0 6,3 2 4,1 0 4,1 2 5,2 2 4,1 1 5,0 3 3,2 3-1,0 2-7,2 3-5,1 3-7,0 3-5,0 3-6,0 3-3,0 2-6,0 7-4,0 10-4,0 10-4,0 10-5,-2 4-5,0 0-5,-3 1-6,-2-1-4,-1-2-6,2-5-4,1-5-4,0-4-5,1-6 0,1-5 5,-1-4 4,0-5 5,0-6 1,2-6-1,0-5 0,2-6-2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6"/>
    </inkml:context>
    <inkml:brush xml:id="br0">
      <inkml:brushProperty name="width" value="0.0379" units="cm"/>
      <inkml:brushProperty name="height" value="0.0379" units="cm"/>
      <inkml:brushProperty name="color" value="#00BFF3"/>
    </inkml:brush>
  </inkml:definitions>
  <inkml:trace contextRef="#ctx0" brushRef="#br0">64447 27283 580,'0'30'100,"0"0"-25,0-1-24,0-1-25,-1-2-13,-2-1-4,-2-3-2,-2-1-4,0-2-2,0-1-1,2-1-1,1-1 0,0-1-1,2-1 1,0-1 1,2 0 0,1-2 2,2-1 0,2-1 3,2 0 0,2-2 1,3-1 1,3 0-1,3-2 0,2-1 0,-1 0-2,1-2-1,-1 0-1,1-1 0,-1 2 0,1 0 2,-1 2 0,0-1 0,-1 0 0,-1-2-1,0 0 0,-2-1-1,-1 0 0,-1 0-1,-1 0 0,-2-3-2,-2-4-2,-4-5-1,-2-5-2,-4-4-4,0-1-5,-3-3-6,-2-1-6,0-2-3,0 1-3,2 0-2,1 0-3,0 1 1,2 2 4,0 4 4,2 4 3,0 0 4,0 2 2,0 1 3,0 1 1,0 1 5,0 0 8,0 2 7,0 1 8,-1 2 11,0 4 13,-2 4 15,0 4 13,-2 4 2,0 3-8,-1 5-11,-1 3-8,-2 3-9,-2 1-7,-2 1-6,-1 1-7,-2 0-5,-2 1-1,0-1-2,0 0-3,-1-1-4,2-3-11,3-3-8,1-3-10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3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81500 18341 509,'17'-43'75,"1"11"-9,3 10-8,1 9-9,4 6-5,3 1-3,4 0-1,5 2-2,0 0-5,0 2-9,-2 0-8,0 2-9,-3 1-11,-3 4-11,-5 2-12,-3 3-12,-4 3-11,-3 0-11,-3 1-10,-2 1-12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3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83200 18666 469,'29'-7'6,"-5"2"11,-5 2 12,-5 2 12,-2 3 3,0 4-3,-1 4-4,1 3-4,-2 4-4,-2 1-4,-4 3-3,-2 2-5,-4 1-2,-2 4-2,-4 3-2,-2 3-2,-2 0 1,-2-2 0,0-1 3,-1-3 1,2-2 0,3-3-1,4-3-1,4-3-2,6-3 0,8-2-1,7-4-1,9-3 0,6-2-2,8-4-3,6-2-1,8-3-4,2-4-5,1-2-11,0-3-10,0-3-10,-7 0-5,-10 5 0,-13 3 1,-11 4 0,-7 2-2,1 0-4,0 0-5,0 0-4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4"/>
    </inkml:context>
    <inkml:brush xml:id="br0">
      <inkml:brushProperty name="width" value="0.03822" units="cm"/>
      <inkml:brushProperty name="height" value="0.03822" units="cm"/>
      <inkml:brushProperty name="color" value="#00BFF3"/>
    </inkml:brush>
  </inkml:definitions>
  <inkml:trace contextRef="#ctx0" brushRef="#br0">34010 8382 575,'-2'-19'43,"0"9"3,-3 8 5,-2 10 3,-2 5-1,-2 5-7,-2 3-9,-1 5-6,-3 4-8,-3 6-4,-4 6-6,-1 6-5,-1 0-8,2-6-7,4-6-8,3-6-9,3-5-5,1-5-3,2-4-2,2-6-3,3-5-1,2-2-3,4-6 0,3-2-3,1-4 2,1 0 5,2-1 4,0-1 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4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34450 8492 508,'16'-12'37,"-1"9"8,1 6 11,0 9 8,-1 4 1,1 0-11,0-1-11,-1 1-9,1-1-9,0-1-3,-1-1-6,1 0-4,-1-3-3,-1-1-3,-1-2-3,0-2-3,-2-2-2,1-1-3,0 0-3,0-1-3,0-3-2,1 0-3,1-3-2,2-2-3,0-2-2,1-4-5,1-2-4,1-3-4,1-3-3,3-5-3,1-3-3,3-4-2,-3 0 1,-5 7 5,-6 5 7,-6 7 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5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37747 7956 509,'7'-13'68,"-2"6"-10,-3 6-10,0 6-9,-3 6-7,-1 5 0,0 7-3,-1 5 0,-2 4-3,0 2-3,-1 3-3,-2 1-3,1-1-3,1-4-1,0-4-2,2-3-2,0-4-2,2-1-1,0-3-3,2-1-1,2-3-1,4-4 0,4-5 0,3-2 0,4-7-1,1-6-4,3-7-4,2-7-3,2-7-4,6-7-5,5-6-4,5-7-4,-2-1 0,-6 8 5,-7 6 5,-7 7 6,-5 5 3,-4 3 1,-5 3 2,-2 3 2,-6 3 2,-2 1 4,-5 2 2,-4 2 5,-3 3-1,-1 2-3,-3 4-2,-1 3-3,-1 2-2,3 3-1,1 3-3,3 4-1,1 0-4,2 1-8,2 0-7,3-1-8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5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41750 7447 551,'15'-21'124,"-1"7"-30,-1 5-28,0 6-29,0 3-15,5 0 1,4 0 0,3 0 0,3 0-4,-1 2-7,0 0-6,1 2-9,-2 0-7,-3 1-8,-3 2-9,-3 0-9,-3 1-6,-4 2-6,-5 0-5,-2 1-5,-6 0 1,-2-1 7,-5 0 6,-4-2 8,0-1 6,1 0 6,2-2 8,2 0 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6"/>
    </inkml:context>
    <inkml:brush xml:id="br0">
      <inkml:brushProperty name="width" value="0.04706" units="cm"/>
      <inkml:brushProperty name="height" value="0.04706" units="cm"/>
      <inkml:brushProperty name="color" value="#00BFF3"/>
    </inkml:brush>
  </inkml:definitions>
  <inkml:trace contextRef="#ctx0" brushRef="#br0">41720 7900 467,'-15'0'0,"2"0"0,2 0 0,3 0 0,-3 0 1,-4 2 2,-5 0 3,-5 2 1,-1 0 4,5 0 3,3-1 4,5 1 3,2 1 6,4 0 5,2 1 6,4 2 6,1 0-1,0 2-6,0 0-8,0 1-6,0 4-4,0 7 0,0 7-1,0 7 0,0 6-1,2 8-2,0 6-1,2 7-3,-1 6 0,-1 5 0,0 5 0,-1 5 1,-1 5-10,0 6-18,0 6-19,0 5-18,0-2-9,0-12 2,0-12 2,0-11 2,0-13 3,2-12 4,0-13 4,2-13 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6"/>
    </inkml:context>
    <inkml:brush xml:id="br0">
      <inkml:brushProperty name="width" value="0.03014" units="cm"/>
      <inkml:brushProperty name="height" value="0.03014" units="cm"/>
      <inkml:brushProperty name="color" value="#00BFF3"/>
    </inkml:brush>
  </inkml:definitions>
  <inkml:trace contextRef="#ctx0" brushRef="#br0">41400 9192 729,'10'-9'4,"5"-2"8,5-2 9,6-1 7,0 0 2,-2 2-1,-1 4-3,-2 3-2,0 1-1,2 0-2,4 0-1,4 1-1,2-1-7,6 2-10,5 0-13,4 2-10,-2-1-12,-12 0-11,-10-2-11,-10 0-12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8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84542 9431 636,'-3'-7'64,"8"2"-5,9 2-5,10 2-5,3 1-6,2 0-8,1 0-8,1 0-9,0 0-7,-2-2-8,0 0-7,-1-1-7,-2-1-8,-3 2-5,-3 0-6,-3 2-7,-3 1-5,-4 2-6,-4 2-6,-4 1-6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7:59"/>
    </inkml:context>
    <inkml:brush xml:id="br0">
      <inkml:brushProperty name="width" value="0.03854" units="cm"/>
      <inkml:brushProperty name="height" value="0.03854" units="cm"/>
      <inkml:brushProperty name="color" value="#00BFF3"/>
    </inkml:brush>
  </inkml:definitions>
  <inkml:trace contextRef="#ctx0" brushRef="#br0">84914 8770 570,'-8'-8'0,"2"1"0,1-1 0,0 0 0,2 3 10,1 6 20,0 6 21,2 6 19,0 3 3,2 3-14,0 1-14,1 3-14,1 1-10,-2 3-4,0 1-3,-2 2-5,0 2-10,-2-1-14,0 0-14,-2 1-15,0-4-10,1-4-6,-1-5-6,0-4-7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7"/>
    </inkml:context>
    <inkml:brush xml:id="br0">
      <inkml:brushProperty name="width" value="0.04242" units="cm"/>
      <inkml:brushProperty name="height" value="0.04242" units="cm"/>
      <inkml:brushProperty name="color" value="#00BFF3"/>
    </inkml:brush>
  </inkml:definitions>
  <inkml:trace contextRef="#ctx0" brushRef="#br0">66061 26493 518,'21'14'97,"-3"-3"-31,-5-3-31,-3-2-29,-3-1-18,0 2-4,-2 1-5,0 3-4,-3 2-1,-2 2 0,-4 1 1,-2 3 0,-3 0 1,-2-1 1,-2-1 1,-1-1 0,-1-1 4,1-2 3,0-3 4,2-1 5,3-2 8,4-2 11,6-2 12,4-2 12,3 0 4,0 3-5,0 4-3,0 2-4,-1 4-4,-1 4-2,-1 3-3,0 5-2,-3 1-2,-2 0-1,-3 0 0,-4 1-1,-1-1 0,1-1-1,-1-1 0,0-1 0,1-2-1,0-3-1,2-3 0,1-3 0,2-7-2,5-12-1,6-12-2,4-11-1,4-8-2,1-4 1,3-4-1,1-4 0,2-2-8,-1 0-17,1 0-17,-1 1-17,-1 3-6,-1 8 7,-3 7 5,-1 9 7,-2 4 6,-3 1 7,-1 1 6,-2 1 8,-2 1 5,0 4 6,-2 3 5,0 3 4,-1 2 11,1 3 15,2 4 15,0 2 15,0 3 3,-2 2-8,-2 2-8,-2 1-9,-1 2-6,0 1-3,0 2-5,0 0-3,0 0-4,0 1-3,0-1-2,0 1-3,-1-1-2,0-1 0,-2-1 1,0-1-1,-2 0-3,-2 1-6,-2 2-7,-1 0-7,-2-2-6,2-1-4,1-4-5,1-3-4,0-6-8,0-10-9,0-9-9,0-11-9,1-3 3,2 2 13,3 1 15,1 3 14,1 2 8,0 5 5,0 3 3,0 4 3,-1 4 13,-1 2 21,0 4 20,-1 3 21,-2 2 2,0 5-15,-1 4-15,-2 3-17,1 2-11,-1-2-10,0-3-8,0-1-10,2-4-8,4-5-9,4-4-7,4-5-9,4-5 0,4-2 8,3-3 7,5-3 8,0-1 7,0 3 6,-1 1 6,0 3 6,-2 0 6,1 2 6,-1 1 8,1 0 5,-1 3 4,1 1 0,-1 2-1,1 2 0,-1 1-1,-3 0-2,-1 0-2,-2 0-2,-3 1-8,-1 2-15,-2 2-16,-2 1-15,-2 2-6,-2 0 0,-2 0 1,-2 0 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0"/>
    </inkml:context>
    <inkml:brush xml:id="br0">
      <inkml:brushProperty name="width" value="0.03878" units="cm"/>
      <inkml:brushProperty name="height" value="0.03878" units="cm"/>
      <inkml:brushProperty name="color" value="#00BFF3"/>
    </inkml:brush>
  </inkml:definitions>
  <inkml:trace contextRef="#ctx0" brushRef="#br0">85916 8250 567,'16'0'66,"1"0"-12,1 0-14,1 0-12,0 0-8,-3 2-3,-1 0-1,-2 2-3,-4 2-2,-5 7-2,-4 6-2,-5 5-1,-4 2-2,0-3 0,-2-3 0,1-3 0,-3-1-1,0 0-2,-1-1-2,-1 1-3,0-2 1,2-1 2,2-2 2,3-2 4,3-2 0,6-2 0,5-3-1,7 0 0,4-2 1,1 2 0,3 0 2,2 2 0,-1 0 2,-3 1 0,-3 1 1,-3 2 1,-3 0 0,-2 2-1,-4 0-2,-2 1-1,-5 2-1,-2 1-2,-5 3-3,-4 2-1,-2 1-4,-1 1-7,-1 1-6,-1 1-8,0-2-5,2-3-5,3-5-5,1-3-5,2-2-3,1 0-1,0 0-3,2 0-1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3"/>
    </inkml:context>
    <inkml:brush xml:id="br0">
      <inkml:brushProperty name="width" value="0.04513" units="cm"/>
      <inkml:brushProperty name="height" value="0.04513" units="cm"/>
      <inkml:brushProperty name="color" value="#00BFF3"/>
    </inkml:brush>
  </inkml:definitions>
  <inkml:trace contextRef="#ctx0" brushRef="#br0">28849 7650 487,'-8'-9'0,"0"0"0,0-1 0,0-1 0,2 4 12,1 11 23,2 12 23,2 10 23,0 6 4,0 4-16,-2 3-16,0 3-16,-2 2-10,0 3-6,-1 4-5,-1 2-5,-1 1-4,0-4-7,0-3-4,0-2-5,1-4-6,1-6-4,0-4-5,2-5-4,1-9-10,2-14-12,2-14-13,2-13-13,0-8 0,0 1 14,-2 0 14,0-1 13,-1 3 10,0 3 6,0 5 5,0 3 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4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28700 7331 506,'16'-43'14,"-1"8"0,1 7-2,0 9 0,0 3 2,1 2 6,1 1 5,1 1 5,2 1 4,1 2-1,3 2 1,1 3 0,1 1-2,-1 3-3,-1 4-4,-1 2-2,-3 3-6,-3 2-4,-4 2-6,-4 1-5,-4 3-4,-1 3-1,-2 3-1,-2 3-1,-3 3-2,-3 1-2,-5 2-2,-4 3-1,-3 0-1,-1 0 0,-3 0 1,-1 1 1,-2-3 0,1-2 1,-1-3 1,1-3 1,0-4 2,4-5 6,3-5 3,3-4 6,8-6 4,12-4 5,13-5 5,13-5 5,6-2 0,0 4-6,1 3-4,-1 2-6,-2 3-2,-2 0-2,-3 2 0,-3 1-1,-4 1-1,-3 5-4,-5 4-1,-3 4-4,-5 4 0,-4 5 0,-6 5 3,-4 5 0,-6 2 1,-6 2 0,-5 1 0,-6 0-1,-5 1 0,-1-1-2,-2-2-3,-2 0-3,-1-3 0,3-3 0,2-5 2,2-3-1,3-4-11,5-3-28,5-3-25,5-2-27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6"/>
    </inkml:context>
    <inkml:brush xml:id="br0">
      <inkml:brushProperty name="width" value="0.04884" units="cm"/>
      <inkml:brushProperty name="height" value="0.04884" units="cm"/>
      <inkml:brushProperty name="color" value="#00BFF3"/>
    </inkml:brush>
  </inkml:definitions>
  <inkml:trace contextRef="#ctx0" brushRef="#br0">84561 29100 450,'20'0'88,"7"2"-19,8 0-18,9 2-18,1 0-13,-2 0-7,-4-1-6,-2 1-7,-4 0-4,-5 0-1,-5 0-1,-5 0-1,-6 1-7,-6 2-10,-8 1-13,-6 3-11,-6 0-2,-3-2 7,-5-2 9,-3-2 7,-2-2 5,1-1 4,1 0 4,1-1 3,0-1 4,3 0 2,0 0 2,0 0 3,3 0 1,1 0 3,2 0 0,3 0 2,0 0 3,0 0 4,0 0 3,1 0 5,-1 0 1,2 1-2,1 2-2,1 0-2,1 0-5,4-4-5,2-2-8,4-3-6,1-2-1,1 0 3,2 0 4,0 0 4,-1 2 13,-2 4 20,-4 4 22,-2 4 21,-1 4 2,0 4-14,2 3-16,0 5-14,1 2-11,-2 3-4,0 1-5,-2 2-5,0 3-3,1 3-3,-2 3-3,2 2-2,-1 1-3,0 0-2,0-1-4,0-1-2,1-2-5,0 0-3,1-2-6,2 0-3,0-3-2,-2-5 2,-1-5 1,0-5 3,-1-7-5,1-10-12,-2-10-12,2-10-12,-1-3 1,0 3 12,0 3 13,0 3 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6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84600 29360 469,'15'-23'10,"-1"4"2,-1 3 3,0 3 2,0 2 1,3 2 1,3 3-1,3 1 0,2 1 1,1 2 4,1 0 4,1 2 3,0 0 1,-3 2-1,-1 0-2,-3 2-2,-2 1-2,-2 1-5,-4 3-3,-3 2-5,-2 2-2,-4 3 1,-3 3 0,-2 4 1,-4 0-2,-4 1-7,-3-1-6,-5 1-7,-3-2-3,-3 0-4,-3-1-3,-3 0-3,-1-3 1,1-3 4,2-3 3,0-2 3,3-3 4,4-1 4,6-1 2,5 0 4,6-2 5,8-2 4,8-2 5,7-2 6,7-1 1,3 0-2,5 0-2,3 0-3,0 1-1,-2 2-1,-3 2 0,-3 2-2,-3 3-1,-3 2-1,-3 3-2,-3 4-2,-3 1 0,-4 4 0,-5 4 0,-2 2-1,-6 2 1,-6 2-1,-6 2 0,-5 3-1,-5-1 0,-3-2-2,-3-1-2,-3-3-1,0-2-2,1-3 0,3-3-1,2-3-1,1-3-3,3-2-7,1-4-6,3-3-6,1-2-4,4-4-4,3-2-3,3-3-4,2-5 2,2-4 4,2-5 6,2-5 4,2 0 1,2 3-5,2 4-5,2 5-5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7"/>
    </inkml:context>
    <inkml:brush xml:id="br0">
      <inkml:brushProperty name="width" value="0.05453" units="cm"/>
      <inkml:brushProperty name="height" value="0.05453" units="cm"/>
      <inkml:brushProperty name="color" value="#00BFF3"/>
    </inkml:brush>
  </inkml:definitions>
  <inkml:trace contextRef="#ctx0" brushRef="#br0">86384 28881 403,'8'-13'70,"3"3"-12,2 4-12,2 4-11,1 2-8,4 0-2,4 0-4,2 0-3,1 0-5,1 2-5,-1 0-7,0 2-7,-2 0-4,-5 2-5,-4 0-5,-6 1-4,-5 1-2,-2 2-3,-6 0-1,-2 1-2,-5 0 0,-2-2 0,-3-2 0,-3-2 1,-3-2 4,-1-1 5,-3 0 7,-1-1 6,-1-1 4,1 0 1,1 0 2,1 0 2,1 0 3,-1 0 5,1 0 5,-1 0 6,2 1 4,3 1 4,3 3 4,3 2 4,2 1 3,2 0-2,2 0 1,2 0-1,2 1-2,0 3-4,2 3-4,0 3-4,1 4 0,0 3 2,0 5 3,0 3 3,0 6 0,-2 8-3,0 8-2,-1 8-2,-2 5-3,0 5-5,-2 3-5,0 4-4,-1 8-5,-2 10-8,0 12-6,-1 10-7,0 0-7,2-10-8,2-9-7,3-9-8,0-10-5,2-8-2,0-7-3,2-8-3,0-10 4,0-9 11,0-9 9,0-10 11,-1-7 7,0-3 3,-2-3 3,0-2 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7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86250 31175 599,'1'-22'42,"2"3"-8,2 3-9,2 3-9,3 2 0,5 2 6,5 2 7,5 2 6,3 1 2,3 1-3,1-1-1,3 0-3,-1 0-6,0 2-8,-1 0-8,-1 2-10,-2 0-3,-3 2 3,-4 0 2,-1 2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7"/>
    </inkml:context>
    <inkml:brush xml:id="br0">
      <inkml:brushProperty name="width" value="0.04975" units="cm"/>
      <inkml:brushProperty name="height" value="0.04975" units="cm"/>
      <inkml:brushProperty name="color" value="#00BFF3"/>
    </inkml:brush>
  </inkml:definitions>
  <inkml:trace contextRef="#ctx0" brushRef="#br0">87501 31150 442,'5'16'81,"-3"-1"-12,-4 1-13,-3 0-12,-5 1-10,-4 3-3,-4 3-6,-3 3-3,-3 0-4,1-3-1,-1-3-2,1-3-1,0-2-1,3-1 0,1 0 1,3-2 0,4-1 1,8-2 0,8-3 0,8-1 0,5-2-3,5-4-6,3-2-7,5-3-6,1-2-4,2 2-3,1 1-3,1 0-2,-2 2-3,-2 0-3,-3 2-2,-3 0-2,-3 2-6,-3 2-7,-3 2-8,-2 2-8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7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88193 31560 487,'-29'-35'45,"7"9"-3,5 9-2,6 9-3,4 7 1,2 7 5,2 7 5,3 8 4,0 4-2,0 2-7,0 4-9,0 3-8,0 6-12,0 10-15,0 10-16,0 9-16,-1 4-11,-1-5-5,0-3-7,-1-4-5,-1-9-2,0-10 5,0-13 4,0-11 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08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89231 28494 534,'-13'-9'5,"3"0"9,4-1 10,4-1 9,4 0 6,4 4 4,4 2 3,3 4 3,6 1 0,7-2-5,7 0-5,7-2-4,2 0-8,-2 1-12,-2-1-11,-1 0-12,-5 0-9,-4 2-5,-4 0-6,-6 2-6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7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67030 27200 522,'0'30'152,"0"-3"-36,0-4-36,0-1-35,-2-2-20,0 2-4,-3 3-6,-2 1-4,-1 3-4,-2 1-3,0 2-3,-1 3-2,-2 0-4,-3 2-5,-3 0-4,-3 2-6,-2-1-5,1-2-8,-1-2-8,1-1-8,1-5-1,5-7 8,3-7 6,4-7 8,3-2 1,1 0-4,0 1-3,2 2-4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12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95164 31400 535,'-104'1'92,"26"2"-23,26 2-21,27 2-23,12 6-8,-3 11 5,-3 10 5,-3 12 6,2 0-1,8-12-9,8-10-8,8-10-8,7-7-6,6 1-4,5 0-4,7 0-4,0 0-2,-3 0-1,-5-1 1,-3 1 0,-4-1 0,-1 0 3,-2-2 2,-2 0 2,-5-1 2,-6 3 2,-8 2 3,-6 2 1,-7 4 2,-7 5 0,-6 7 0,-8 5 0,-1 1 1,4-3 2,4-5 1,3-3 2,9-5 2,11-5 2,12-5 4,12-4 2,9-6 0,7-4-5,7-5-4,7-5-3,2-2-5,0 0-3,-2 2-2,0 1-3,-3 1-5,-3 1-5,-5 1-6,-3 0-6,-4 2-1,-1-1 0,-3 0 2,-1 0 1,-3 0 1,-3-3 2,-2-2 3,-4-1 2,-1-1 1,0 0 1,0 2 1,0 1 0,-1 3 12,-1 7 24,0 5 23,-1 6 24,-1 3 2,0 1-18,0 2-19,0 0-18,-2 6-10,0 13-2,-3 11-1,-2 12-2,-3 11 0,-3 13-1,-5 11 1,-4 12-1,0 5-3,3-1-6,3-1-7,3 0-5,1-4-3,2-5 4,1-4 2,1-5 4,1-11-2,2-17-4,2-16-5,2-17-5,1-10-5,0-1-9,0-2-6,0-2-9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13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96410 32071 600,'22'-28'4,"-1"5"5,-3 7 7,-1 5 7,-1 3 4,1 2 3,1 1 4,1 1 2,1 1 1,0 3-5,-1 4-3,1 2-4,-3 4-4,-3 6-5,-4 4-3,-4 5-6,-5 4 0,-6 4 0,-6 4 1,-6 5 1,-4 1-2,-5 0-4,-3 0-5,-4 0-5,-2-2-4,1-4-5,1-3-4,2-5-6,0-5-3,3-5-5,1-6-4,3-6-5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13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98166 30763 616,'1'-15'3,"3"2"8,4 2 7,2 3 7,1 1 4,0 2 0,-2 2 0,-1 2 0,2 1 0,2 2 0,3 0 0,3 2 0,2 1-2,0 1-6,-1 3-4,1 2-5,-3 1-6,-5 2-5,-5 0-6,-4 1-7,-5 1-2,-2-1 1,-4 1 1,-2 0 1,-3-1 0,-3-1 2,-3-1 1,-3-1 1,0-1 0,2-2 3,4-2 0,3-2 1,5-2 3,8 1 1,8 0 3,8 0 2,3 0 0,1 0 1,0 0-1,-1 0-1,0 1 0,-2 2 2,-3 1-1,-1 3 2,-3 0 0,-4 0 0,-4-2 1,-4-1 0,-5 1 0,-4 0-1,-5 1-1,-5 2 0,-4-1-3,-1 1-4,-3 0-5,-1 0-6,1-1 0,3-1 1,5-1 3,3 0 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15"/>
    </inkml:context>
    <inkml:brush xml:id="br0">
      <inkml:brushProperty name="width" value="0.06106" units="cm"/>
      <inkml:brushProperty name="height" value="0.06106" units="cm"/>
      <inkml:brushProperty name="color" value="#F2395B"/>
    </inkml:brush>
  </inkml:definitions>
  <inkml:trace contextRef="#ctx0" brushRef="#br0">98983 31051 360,'-11'-8'40,"10"2"-5,10 0-7,10 2-5,5 0-6,4 0-1,3 0-4,3 0-2,0 1-4,-3 2-4,-3 2-3,-3 2-4,-4 3-1,-3 2 0,-5 3 2,-3 4 1,-3 0 2,-4 1-1,-3 0 1,-2-1 1,-4 1 1,-6 0 1,-4-1 3,-5 1 1,0 0 2,3-1 1,4 1 2,5 0 1,3-1 1,4-1 0,4-1 0,4-1-1,2-2-2,1-2-5,2-4-6,0-2-5,1-4-5,1-4-7,1-4-6,2-3-7,-2-4-1,-1 0 3,-2-1 3,-2-1 2,-3-2 3,-1-1 2,-2-3 1,-2-1 2,-3-2 2,-3-1 1,-5-1 2,-4 0 3,-2-1 1,1 3 4,-1 1 2,0 3 4,0 2 3,-1 3 4,-1 3 4,-1 2 4,0 4 2,2 3 0,3 2 1,1 4 1,2 2 0,2 2 2,3 2-1,1 2 2,1 2-2,2 5-3,0 4-3,2 3-3,0 3-2,0 1-3,0 1-1,0 1-2,-1 1-3,-2 1-5,-2 1-4,-2 1-5,-4 1-2,-5 2-3,-7 2-2,-5 3-1,-4-2-1,-1 0 0,-1-3 2,0-2 1,-2-2 1,1-5 4,0-3 3,0-5 3,2-3 2,7-4-2,5-4 0,7-4-1,9-4 6,15-4 11,15-4 11,15-4 12,7-1 2,-2 1-10,0 1-8,-2 1-9,-1 1-5,-3 2-3,-4 2-2,-2 2-2,-4 1-4,-7 0-3,-5 0-5,-6 1-4,-7-2-1,-5 0 3,-5-2 2,-7 0 4,-2 0 3,1 0 6,0 2 5,2 1 6,0 0 4,1 2 4,-1 0 3,0 2 3,2 2 1,2 4 1,4 3 0,3 5 0,1 3-1,0 3-2,0 3-2,0 3-2,0 2-2,0 3-2,0 1-3,0 3-3,0-1-1,0-2-2,0-2-2,0-1-1,0-2-3,0 1-4,0-1-2,0 0-4,-2-1-2,-2-3 2,-4-3 0,-2-2 2,-3-4 0,-1-3-1,-3-3 0,-2-2-1,0-5 1,1-4 1,1-6 0,1-4 2,2-5 0,2-3 2,4-5 2,3-3 1,4-4 0,7-2 0,8-4-1,6-2-1,7-2 0,6 3 0,8 2 0,7 2-1,2 2 0,-2 5-1,-2 4 0,-2 3 0,-2 4 0,0 1 3,-1 2 1,-2 3 3,-3 1 1,-5 2 2,-7 2 1,-5 2 1,-7 4 6,-8 6 8,-8 6 9,-8 6 9,-4 3 1,-1 3-6,-2 1-7,1 3-7,-1 0-4,2 0-3,2 1-4,3-1-3,1-1-2,0-3-2,2-3-1,1-3-3,2 0-1,4 1-4,4 3-2,4 2-3,1 0 0,-1 1 3,0-1 3,-2 1 2,0-1 3,0 1 2,0-1 2,0 1 2,-2-2 0,-2-3-1,-4-3-2,-2-3-1,-2-2-1,-2-2 1,0-3-1,-1-1 1,0-3-4,0-6-7,2-4-7,1-5-7,1-4-3,2-1 1,2-3 2,2-1 2,2-2 3,4 1 3,2-1 4,4 1 4,1 0 3,1 4 3,1 3 4,1 3 2,1 2 3,2 1 2,0 0 1,1 2 3,1 1 1,3 0 3,1 2 1,3 1 3,1-1 1,1 0-1,0-2 0,3 0 1,-2-1-2,0-2-3,-1 0-3,-1-1-2,-2 0-1,-1 2-1,-3 2 1,-1 3 0,-2-2-5,-1-2-13,-1-3-10,0-4-13,-4 0-2,-3-1 4,-4 0 6,-4 1 5,-4-2 3,-2 0 2,-4-1 1,-2-1 3,-2 1 1,-3 1 5,-2 2 2,-1 3 4,-1 0 2,2 2 1,3 1 2,1 1 0,2 0 1,0 2 1,2 0 2,1 2 1,1 2 5,2 4 10,2 4 8,2 4 10,1 3 2,-2 3-6,0 3-6,-2 3-5,-1 4-3,-2 3-3,-1 4-1,-3 4-3,0 3-1,2 1-1,2 0-1,3 2-1,2-1-2,6-2-3,4-2-2,5-2-3,9-2-3,15-3-2,13-3-5,14-3-2,15-5-8,18-7-10,17-7-10,19-6-12,-4-4-10,-21 0-13,-24 0-12,-21 0-13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3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31578 20940 604,'-15'-5'15,"4"8"13,3 6 11,3 7 13,1 4 1,2-1-9,0 1-8,2-1-8,0 2-6,0 1-1,0 3-1,0 1-3,-1 1-3,0 1-8,-2-1-6,0 1-7,0-2-4,0-2 0,2-1 0,1-3 0,-1-5-8,-1-10-18,0-10-15,-1-10-18,-1-3-1,2 1 15,0 2 13,2 3 16,0 0 7,0 0 1,0 0 2,0 1 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3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31640 20678 576,'14'-28'6,"-1"7"6,-3 7 6,-1 7 7,1 3 3,4 2 1,3 0 0,5 2 1,0 0-2,-1 0-2,-3 0-3,-1 0-3,-2 1-3,-3 4-5,-1 2-3,-2 3-5,-2 2-2,-2 0-2,-2 0-2,-2-1-1,-3 2-2,-2 0-2,-4 1 0,-2 1-2,-2 0-1,-1-1 1,-1 0 0,-1-2 1,-2-1 0,0-1 0,-1 0 1,-1-2 1,0-1 1,3 0 3,1-2 1,3 0 2,4-2 4,8-1 6,8 0 5,7-1 6,5-1 1,1 0-5,1 0-4,1 0-4,0 0-3,-1 1-2,-1 2 0,-1 0-2,-2 2 0,-3 0 0,-2 1 0,-4 2 0,-2 1 1,-2 3-1,-3 3-1,0 4 0,-3 0 1,-1 1 0,0-1 2,-1 1 1,-3 0 0,-4 1 0,-4 1-1,-3 1-1,-3-1 0,-1-1-1,-1-3-1,-1-1 0,0-3-3,1-2-3,1-4-2,1-3-3,1-2-5,3-4-5,1-2-5,2-3-7,2-6-3,3-6-4,1-7-2,2-6-3,2-2-1,2 5 1,2 5-1,2 5 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3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32800 20281 654,'30'-7'43,"-3"0"2,-3 2 2,-3 1 2,-1 0-4,1 2-7,1 0-7,1 2-7,0 0-9,-1 2-7,-1 0-8,-1 2-7,-2 0-4,-3 1 3,-2 2 3,-4 0 2,-4 2-10,-4 1-23,-6 3-23,-4 2-23,-2-1-2,2-3 19,3-3 18,1-2 19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4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32875 20650 528,'-36'7'17,"9"-1"1,8 0 1,7-2 3,5 1 0,2 0 1,3 1 1,1 2 1,1 0 0,0 2-1,0 0 1,0 1-1,0 2 0,0 3 0,0 3 0,0 4-1,0 1-1,0 4-3,0 3-2,0 3-4,-1 8-1,-1 14-3,0 13-1,-1 15-1,-1 3-5,2-4-8,0-5-8,2-5-7,0-3-6,2-2-7,0 0-5,2 0-6,0-5-4,0-5 1,-1-6 0,1-6 0,0-7 3,0-7 5,0-9 7,0-7 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4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32550 21441 636,'0'-23'5,"2"4"10,0 3 10,2 3 9,1 2 6,6 3-1,2 1 1,5 2-1,2 1-2,3 0-6,1 0-6,3 0-6,1 0-7,3 1-10,1-1-8,2 0-11,0 0-5,-3 2-2,-3 0-3,-3 2-2,-4 0-6,-3 0-8,-4 0-10,-4 0-9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4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33589 20981 520,'9'-13'25,"2"3"4,2 4 2,1 4 3,1 2-1,0 2-5,-2 0-6,-1 2-4,-1 1-4,-2 1 0,-2 3-2,-2 2 0,-3 2-2,-1 1-4,-2 3-4,-1 2-3,-3 0-3,-2-1-1,-2-1-1,-2-1-2,0-1 1,1-1 0,0 0 0,2-2 2,3-1 3,8-2 9,6-3 8,8 0 8,1-3 2,-1-1-4,-3 0-4,-1-2-3,-1 1-3,0 2-1,-1 2 0,1 2-1,-2 1 0,-2 2 0,-4 0 0,-2 1 0,-4 2 0,0 1 0,-3 3-2,-2 2 0,-2 0-1,-2 1-2,-2-1-3,-1 1-1,-3 0-2,-1-1 0,-3 1-1,-1 0-1,-2-2-2,-1-1-6,-1-3-4,-1-1-5,0-3-9,3-2-14,1-4-13,3-2-13,2-4-1,5 0 9,3-3 10,4-2 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8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68131 26327 558,'36'-6'72,"-7"2"-10,-7 4-13,-7 3-10,-2 2-7,3 5-3,3 4-1,4 3-3,-1 4-2,-3 1-3,-3 3-4,-3 1-2,-3 4-3,-4 3-3,-4 4-1,-4 4-2,-5 3-4,-6 2-2,-5 2-5,-7 2-3,-3 1-6,-3 0-9,-1 0-7,-2 0-9,1-5-7,5-8-8,5-10-7,5-7-7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5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42265 20522 526,'7'-19'51,"-2"7"-6,-2 8-6,-2 8-7,-2 4-3,0 2-1,-2 0-1,0 1-1,-2 2-2,-2 3-2,-2 3-2,-1 4-4,-2 0-2,0 2-2,0 1-3,1 1-2,-2 1-3,0 3-3,-1 1-4,-1 2-3,0 1-4,2-3-4,3-2-5,1-1-4,1-5-3,2-4-5,1-4-4,1-6-3,1-5-1,3-6 4,4-6 2,2-6 4,3-5 3,2-7-1,2-5 2,1-6 0,1-3 4,-1 1 3,0 2 5,-2 0 5,0 3 4,0 4 4,-1 3 4,1 5 3,-1 3 3,-2 2 2,-3 4 0,-1 3 3,0 2 2,0 2 6,1 2 4,2 2 5,0 2 1,0 0-1,-1 2-2,1 0-1,0 2-2,2 4 2,0 2 0,1 3 1,0 3-2,-2 1-4,-2 3-3,-2 1-4,-2 2-3,1-1-2,0 1-2,0-1-2,0 0-2,0-1-1,0-1-1,0-1-2,2-6 0,6-10 0,3-12 1,7-9-1,1-8 1,-1-3 0,-1-3 1,-1-3 1,-2-1-2,-1 2-6,-2 0-5,-2 1-4,-2 3-6,-1 3-6,-1 5-5,0 3-5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8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44400 19481 639,'8'-14'40,"0"5"-4,0 3-4,-1 4-3,2 2-3,4 0 1,2 0 0,3 0 1,2 0-1,1 0-3,1 0-3,1 0-4,0 0-3,-3 2-5,-1 0-5,-2 2-6,-2-1-5,1 1-7,0 0-7,-1 0-6,-1 1-10,-2 0-11,-4 1-11,-3 1-12,-2 1 2,-4-2 15,-2-1 16,-3 0 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8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44478 20050 556,'-22'7'5,"5"-2"8,3-3 9,5 0 8,2-1 5,2 1-2,2 3-1,2 2-1,1 2-2,0 2-3,0 2-2,0 1-2,0 3-3,2 3 0,0 3-3,2 3 0,-1 4-2,-1 3 1,0 4-1,-1 4 1,-1 6-5,0 8-6,0 8-9,0 7-7,-1 6-5,-1 3-3,0 2-1,-1 4-3,0-1-4,2-6-6,2-4-7,2-4-6,0-9-1,-1-9 2,0-10 4,-1-10 4,-1-6 3,0-5 6,0-3 5,0-4 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28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44150 21144 600,'7'-8'-2,"-1"2"-6,0 1-4,-2 0-5,1 1 0,0 0 8,1 0 7,2 1 7,0-1 5,0 2 3,-1 0 4,1 2 2,0-1 6,0 0 8,0-2 8,0 0 8,-1-1 2,1 0-7,0 0-7,0 0-6,1 0-5,3 1-4,4-1-4,2 0-3,0 0-6,1 2-8,-2 0-6,-1 2-8,0 0-7,1 0-6,1 0-6,2 0-7,-3 1-2,-1 2 2,-4 2 1,-3 2 2,-1 0 1,0-1-1,0-1 0,0 0-1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31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46237 21066 530,'42'-7'63,"-8"2"-11,-9 2-12,-9 2-10,-5 2-10,0 4-5,-2 2-6,0 4-6,-4 1-4,-2 1-1,-6 1-2,-2 1 0,-4 1-2,-2 0-1,-2-1 0,-1 1-1,-2 0 0,0-1 3,1 1 0,-1 0 3,1-1 2,2-1 2,3-1 3,1-1 3,3-1 2,6-2 3,4-2 3,6-2 2,3-2-1,3-2-2,3-2-4,3-2-4,1-1-2,-1 0 0,-1 0-1,0 0-1,-3 1-1,0 0 1,0 2 0,-2 0 1,-2 4 0,-1 4 4,-2 5 3,-2 5 2,-4 2 1,-4-1-1,-6 0-1,-4-2-2,-3-1-1,1-1 0,-1-1-2,0 0 1,0-1-2,-2 1-1,0 1 0,-1 2-2,0-2-1,-1-1 0,0-2 0,1-2 0,-1-2-1,2 1-2,1 0-1,1 0-1,3-3-16,6-6-27,6-6-28,6-6-29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35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38666 20678 633,'0'-21'-14,"-2"3"24,-1 4 24,0 5 24,-1 2 7,-2 2-13,0 2-12,-1 2-12,-2 2-7,-2 4-4,-2 2-2,-1 3-4,-2 2-3,0 0-7,1 0-5,-1-1-5,-1 2-3,-1 2-1,-3 1-1,-1 3 0,-1 0 1,1-3 2,1-1 2,1-2 2,0-2 2,0 1 0,1 0 1,-1 0 0,2-1 2,3-1 2,2-1 1,4 0 3,3-1 1,2-1 3,4 1 3,3 0 2,1-1 1,1-1 0,1 0 0,2-1-1,0-2-1,0 1-2,0 0-1,-1 0-3,3 1-1,4 0-1,3 1-2,5 2 0,3-1-3,5-1 0,3-1-1,4 0-2,2-1-3,-1 0-6,-2 0-6,0 0-6,-2 0-5,-1 3-3,-3 2-4,-1 2-3,-5 0-1,-4-1 2,-4 0 2,-6-2 1,-3-1 4,0 0 4,-2-2 4,0 0 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3"/>
    </inkml:context>
    <inkml:brush xml:id="br0">
      <inkml:brushProperty name="width" value="0.03079" units="cm"/>
      <inkml:brushProperty name="height" value="0.03079" units="cm"/>
      <inkml:brushProperty name="color" value="#F2395B"/>
    </inkml:brush>
  </inkml:definitions>
  <inkml:trace contextRef="#ctx0" brushRef="#br0">35513 47816 714,'-1'-12'8,"-1"8"14,0 8 15,-1 8 15,-1 5 3,0 3-13,0 3-10,0 3-11,0 0-10,0 0-5,0-1-8,1-1-6,-2 0-4,2-1 1,-1 1 0,0-1 0,0 0 1,2-1 0,0-1 0,2-1 1,0-5-7,2-8-16,0-10-14,2-8-16,-1-3-1,-1 1 14,0 2 15,-1 2 13,-1 1 8,0 1 3,0-1 3,0 0 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4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35749 46910 626,'9'-10'0,"3"-4"2,3-4 0,3-3 1,1 0 4,-2 7 5,-3 5 4,-1 6 6,-1 3 2,0 0-2,-1 0-1,1 0-2,-1 1-1,0 4-2,-2 2-2,-1 3-2,0 4-2,-2 2-2,-1 3-3,0 3-3,-3 2-2,-4 3-1,-4 1 0,-4 3-2,-2-1-1,-1 0-2,-2-1-4,0-1-2,0-2 0,-1-1 1,0-3 2,1-1 2,-1-3 0,0-3 2,1-3 0,-1-2 1,1-4 3,2-1 6,3-2 6,1-2 7,3-2 1,4-2-2,4-2-3,4-1-2,4-2-2,3 2 1,5 1 0,4 0 1,1 2 0,1 0-1,-1 2-1,1 0-1,-1 1-1,1 0-1,-1 0 0,1 0 0,-1 1-2,-1 0 1,-1 2-1,-1 0 0,-2 2-2,-3 0-1,-2 1-3,-4 2-2,-2 0-2,-1 1-2,0 2-2,-2 0-2,-1 1 0,-4 3 1,-2 2 3,-3 2 1,-4-1 3,-2 1 2,-3-2 2,-3-1 2,-2 0 2,1-1 0,-1 1 1,0 0 0,0-2 0,-1-3-3,-1-3-3,-1-2-2,0-3-1,3-1 1,1 0 0,3-1 2,1-3-4,2 0-7,2-3-8,3-2-8,1-2-6,2-2-5,2-2-3,2-1-5,2-1-1,2 1 5,2 0 4,2 2 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5"/>
    </inkml:context>
    <inkml:brush xml:id="br0">
      <inkml:brushProperty name="width" value="0.02869" units="cm"/>
      <inkml:brushProperty name="height" value="0.02869" units="cm"/>
      <inkml:brushProperty name="color" value="#F2395B"/>
    </inkml:brush>
  </inkml:definitions>
  <inkml:trace contextRef="#ctx0" brushRef="#br0">35966 44441 766,'-7'-4'7,"2"8"12,2 8 14,2 7 12,1 6 1,0 3-10,0 3-11,0 3-10,0 1-9,0 2-4,0 1-7,0 0-4,0 0-7,2-3-6,0-4-8,2-2-6,0-3-4,0-5-1,0-3-2,0-4-1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5"/>
    </inkml:context>
    <inkml:brush xml:id="br0">
      <inkml:brushProperty name="width" value="0.02719" units="cm"/>
      <inkml:brushProperty name="height" value="0.02719" units="cm"/>
      <inkml:brushProperty name="color" value="#F2395B"/>
    </inkml:brush>
  </inkml:definitions>
  <inkml:trace contextRef="#ctx0" brushRef="#br0">35350 41588 809,'2'-32'2,"6"1"6,4 0 5,5 0 4,2 3 3,-3 9 0,-1 7 0,-2 8 0,-1 4-2,3 0-2,2 0-2,1 0-3,3 1-3,1 2-4,3 2-5,1 2-4,1 2-5,-3 3-5,-1 3-6,-3 3-5,-2 1-5,-3-1-5,-2-1-3,-4 0-5,-2-3 2,-2-1 8,-3-2 9,0-2 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9"/>
    </inkml:context>
    <inkml:brush xml:id="br0">
      <inkml:brushProperty name="width" value="0.04129" units="cm"/>
      <inkml:brushProperty name="height" value="0.04129" units="cm"/>
      <inkml:brushProperty name="color" value="#00BFF3"/>
    </inkml:brush>
  </inkml:definitions>
  <inkml:trace contextRef="#ctx0" brushRef="#br0">65844 29907 532,'5'-17'65,"-5"14"-3,-4 14-1,-5 13-3,-2 8-6,0 1-7,2 0-9,1 2-8,0 0-6,0-2-5,0 0-5,1-1-5,0-2-4,2-2-6,2-1-5,2-3-4,1-1-4,2-3-2,0-1-2,2-3-2,2-2-1,7-4 2,6-4 0,5-4 2,2-4-4,-3 0-9,-3-3-8,-3-2-10,-2-1 0,-1 0 4,-1 1 6,0-1 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5"/>
    </inkml:context>
    <inkml:brush xml:id="br0">
      <inkml:brushProperty name="width" value="0.02844" units="cm"/>
      <inkml:brushProperty name="height" value="0.02844" units="cm"/>
      <inkml:brushProperty name="color" value="#F2395B"/>
    </inkml:brush>
  </inkml:definitions>
  <inkml:trace contextRef="#ctx0" brushRef="#br0">35378 42300 773,'-28'1'5,"7"2"5,7 2 5,7 2 5,3 1 3,2 1-2,0 2 1,2 0-2,0 1 0,2 3-3,0 2-1,2 1-3,-1 3-1,2 3-5,-2 3-2,1 3-4,-1 2-5,0 3-6,-2 1-6,0 2-6,-1 0-5,0-4-5,0-2-5,0-3-4,-1-5 0,0-5 3,-2-6 5,0-6 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5"/>
    </inkml:context>
    <inkml:brush xml:id="br0">
      <inkml:brushProperty name="width" value="0.02467" units="cm"/>
      <inkml:brushProperty name="height" value="0.02467" units="cm"/>
      <inkml:brushProperty name="color" value="#F2395B"/>
    </inkml:brush>
  </inkml:definitions>
  <inkml:trace contextRef="#ctx0" brushRef="#br0">35250 42844 891,'1'-15'1,"4"2"0,2 3 2,3 1 0,3 1 3,2 2 4,1 1 3,3 0 4,2 2 1,5 0-4,3 2-3,5 1-3,-3-1-5,-6-1-7,-7 0-7,-6-1-7,-4-1-7,1 2-8,1 0-6,2 2-7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6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37650 48166 664,'32'-7'102,"1"2"-22,0 2-21,2 2-20,1 2-15,1 2-7,0 2-6,2 2-8,1 2-6,0 3-10,2 3-9,1 3-9,0 0-4,0-3-2,0-2 0,0-4-2,-4-2 0,-7-2-1,-9-3 0,-7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6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40900 47916 629,'8'-7'37,"0"2"-3,0 2-3,-1 2-2,3 1-1,6 0 5,4 0 4,5 0 3,1 0-2,0 0-9,0 0-9,-2 0-9,-1 1-8,1 2-7,-1 2-7,1 2-8,-2 0-7,-3-1-10,-3-1-9,-3 0-8,-3 0-3,-2 0 3,-4 1 5,-2 2 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6"/>
    </inkml:context>
    <inkml:brush xml:id="br0">
      <inkml:brushProperty name="width" value="0.03289" units="cm"/>
      <inkml:brushProperty name="height" value="0.03289" units="cm"/>
      <inkml:brushProperty name="color" value="#F2395B"/>
    </inkml:brush>
  </inkml:definitions>
  <inkml:trace contextRef="#ctx0" brushRef="#br0">40860 48350 668,'-36'8'7,"9"0"6,7-1 6,9 1 6,4 0 4,2 0 1,2 0 2,2 0 1,1 1-1,2 3-4,0 3-6,2 3-4,0 4-4,0 3-3,-1 4-3,2 5-3,-2 3-3,1 4 0,0 4-1,0 4 0,-1 1-5,0 0-8,-2-2-8,0 0-8,-1-3-6,0-4-7,0-4-6,0-4-5,0-4 1,2-7 9,0-5 9,2-6 10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7"/>
    </inkml:context>
    <inkml:brush xml:id="br0">
      <inkml:brushProperty name="width" value="0.02367" units="cm"/>
      <inkml:brushProperty name="height" value="0.02367" units="cm"/>
      <inkml:brushProperty name="color" value="#F2395B"/>
    </inkml:brush>
  </inkml:definitions>
  <inkml:trace contextRef="#ctx0" brushRef="#br0">41050 49077 929,'9'-9'2,"1"-2"4,3-2 4,2-1 3,-1 0 1,-1 4-3,-2 4-3,-2 4-3,2 2-3,7-2-4,7 0-3,7-1-3,2-1-5,-2 2-3,-1 0-5,-3 2-5,-3-1-2,-5 0 0,-5-2-1,-4 0-1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7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33674 49000 661,'-21'12'5,"-8"9"8,-8 9 8,-9 9 9,-3 1 4,7-6-2,6-6 0,6-5-3,3-5-1,1-1-5,1-2-3,1-2-4,-1 0-3,-1 3 0,-3 3-2,-1 3-1,0 1-3,1-1-5,3-1-7,2-1-4,2-1-8,5-3-7,3-1-8,4-2-8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7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30530 50160 673,'-15'-8'3,"2"2"7,3 1 5,1 0 7,3 0 4,4 0 2,4-1 3,4-1 1,5-1 1,5 0-4,7 0-4,5 0-2,5 1-4,3 1-5,3 0-4,2 2-4,1 0-5,-1 2-8,-3 0-6,-2 2-7,-2 0-6,-3 0-4,-3 0-6,-3 0-3,-4 0-4,-3 2 0,-4 0 0,-4 2-2,-4 0 5,-3 2 8,-2 0 8,-4 1 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8"/>
    </inkml:context>
    <inkml:brush xml:id="br0">
      <inkml:brushProperty name="width" value="0.03604" units="cm"/>
      <inkml:brushProperty name="height" value="0.03604" units="cm"/>
      <inkml:brushProperty name="color" value="#F2395B"/>
    </inkml:brush>
  </inkml:definitions>
  <inkml:trace contextRef="#ctx0" brushRef="#br0">30720 50600 610,'-57'7'1,"14"-2"3,12-3 2,13 0 2,6-2 4,0 0 2,0 0 4,1 0 2,0 1 3,4 3 2,2 4 2,4 2 2,1 2 0,0 0-4,0-1-3,0 1-4,0 3-2,2 5 0,0 7-1,2 5-1,-1 6-1,-1 6-3,0 6-3,-1 6-3,-1 5-1,2 4 0,0 3 1,2 5-1,-1-2-3,1-6-11,0-5-9,0-6-11,0-6-8,0-4-9,0-5-8,0-5-9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8"/>
    </inkml:context>
    <inkml:brush xml:id="br0">
      <inkml:brushProperty name="width" value="0.02861" units="cm"/>
      <inkml:brushProperty name="height" value="0.02861" units="cm"/>
      <inkml:brushProperty name="color" value="#F2395B"/>
    </inkml:brush>
  </inkml:definitions>
  <inkml:trace contextRef="#ctx0" brushRef="#br0">30350 51655 769,'3'-30'5,"6"5"13,5 3 11,7 5 11,6 2 2,9 1-6,7 0-9,8 2-7,4 2-8,1 2-11,2 4-9,0 3-10,-5 0-12,-10 0-10,-12-2-12,-9 0-11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09"/>
    </inkml:context>
    <inkml:brush xml:id="br0">
      <inkml:brushProperty name="width" value="0.04394" units="cm"/>
      <inkml:brushProperty name="height" value="0.04394" units="cm"/>
      <inkml:brushProperty name="color" value="#00BFF3"/>
    </inkml:brush>
  </inkml:definitions>
  <inkml:trace contextRef="#ctx0" brushRef="#br0">66733 29947 500,'-14'-11'21,"5"8"11,3 9 12,4 10 10,0 5 2,-2 2-10,-4 4-9,-2 3-10,-3 2-7,-1-1-6,-3 0-5,-1 0-6,-1-1-4,2-3-5,3-3-4,1-3-4,5-10-10,6-14-18,7-17-17,8-15-16,2-6-1,1 4 17,0 3 17,-1 5 16,0 3 11,0 3 3,-2 3 4,-1 3 3,-1 4 10,-1 3 15,0 4 17,-2 4 16,0 5 7,0 8-3,0 6-2,0 7-3,-1 2-4,-1 0-6,-1-1-5,0-1-5,-2-1-4,0-3-5,-2-1-4,0-2-3,-1-2-4,2-1-4,0-1-5,2-1-3,0-1-3,1-1 0,2 0 0,0-2-1,3-3 1,4-8 0,3-6 2,5-7 0,1-6 2,-1-3 1,-1-4 1,-1-5 2,-1-1 0,1-2-1,-1-1-1,1 0-2,-1 1-1,-3 4-3,-1 3-2,-2 5-4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9"/>
    </inkml:context>
    <inkml:brush xml:id="br0">
      <inkml:brushProperty name="width" value="0.03114" units="cm"/>
      <inkml:brushProperty name="height" value="0.03114" units="cm"/>
      <inkml:brushProperty name="color" value="#F2395B"/>
    </inkml:brush>
  </inkml:definitions>
  <inkml:trace contextRef="#ctx0" brushRef="#br0">52681 45805 706,'14'-13'29,"-4"6"-1,-5 6-1,-2 6-2,-4 5-1,-1 5-2,0 5-1,-1 5-2,-3 6-2,-4 5-1,-4 6-3,-3 6-1,-4 2-2,-1 0 0,-3-2-1,-1 0-1,0-4-5,5-6-7,3-6-9,5-5-8,3-8-10,4-7-12,4-8-12,4-8-12,2-5 1,0 0 14,0-1 14,0-1 14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49"/>
    </inkml:context>
    <inkml:brush xml:id="br0">
      <inkml:brushProperty name="width" value="0.02791" units="cm"/>
      <inkml:brushProperty name="height" value="0.02791" units="cm"/>
      <inkml:brushProperty name="color" value="#F2395B"/>
    </inkml:brush>
  </inkml:definitions>
  <inkml:trace contextRef="#ctx0" brushRef="#br0">53250 45419 788,'9'-6'13,"1"4"8,3 4 8,2 4 7,1 4 0,-1 4-8,1 3-7,0 5-8,-1 2-5,1 3-3,0 1-4,-1 3-2,0 0-3,0 0-3,-2 1-4,-1-1-2,-1 0-3,0-2 2,-2 0-1,-1-1 1,0-3 2,-2-5 2,-1-5 2,0-4 3,1-9 4,4-12 7,3-12 7,5-11 7,1-6 2,1 0-4,0 0-2,-1 0-3,2-3-4,1-5-4,3-4-3,1-5-5,1 0-3,-1 6-3,-1 6-4,-1 6-4,-2 5-5,-3 5-4,-3 5-5,-2 5-5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0"/>
    </inkml:context>
    <inkml:brush xml:id="br0">
      <inkml:brushProperty name="width" value="0.03314" units="cm"/>
      <inkml:brushProperty name="height" value="0.03314" units="cm"/>
      <inkml:brushProperty name="color" value="#F2395B"/>
    </inkml:brush>
  </inkml:definitions>
  <inkml:trace contextRef="#ctx0" brushRef="#br0">52038 48350 663,'-10'11'68,"-4"7"-13,-4 7-12,-3 7-13,-4 5-6,-1 5-2,-3 2-1,-1 6-1,-1 0-3,-1-1-3,1 0-3,0-2-3,1-2-4,3-3-7,3-6-6,3-2-6,2-4-6,2-1-9,3-3-8,1-1-9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0"/>
    </inkml:context>
    <inkml:brush xml:id="br0">
      <inkml:brushProperty name="width" value="0.03318" units="cm"/>
      <inkml:brushProperty name="height" value="0.03318" units="cm"/>
      <inkml:brushProperty name="color" value="#F2395B"/>
    </inkml:brush>
  </inkml:definitions>
  <inkml:trace contextRef="#ctx0" brushRef="#br0">54755 48600 662,'-13'2'23,"6"4"10,6 4 10,6 3 11,3 4-1,2 3-11,0 3-12,1 3-11,1 2-6,0 1-4,-1 1-1,1 1-3,0 0-2,0 2-1,-1 1-2,1 1 0,0-1-8,1 0-10,1-1-12,2-1-11,-1-3-6,-1-4 0,-1-3-1,0-4-1,-2-4 4,-1-3 6,-1-3 6,0-2 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1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57250 48700 709,'8'15'5,"2"-1"12,0-1 11,1 0 11,2 0 3,3 3-4,3 3-4,4 3-4,2 1-5,5-1-7,3-1-8,4-1-6,1 0-10,-1 1-14,-3 1-13,-2 1-14,-3-1-7,-7-3 2,-5-3 0,-6-2 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1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50197 51330 672,'-31'-2'8,"15"-4"14,16-4 16,16-3 14,9-3 3,4 2-8,5 1-9,3 1-8,5 0-9,6 1-9,6-1-8,6 0-8,-1 1-6,-5 3-5,-6 1-5,-6 2-4,-6 2-4,-7 2-5,-7 2-3,-7 2-5,-5 2 0,-2 2 0,-4 1 2,-2 3 1,-4 0 4,-2-2 7,-4-3 8,-2-1 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1"/>
    </inkml:context>
    <inkml:brush xml:id="br0">
      <inkml:brushProperty name="width" value="0.03751" units="cm"/>
      <inkml:brushProperty name="height" value="0.03751" units="cm"/>
      <inkml:brushProperty name="color" value="#F2395B"/>
    </inkml:brush>
  </inkml:definitions>
  <inkml:trace contextRef="#ctx0" brushRef="#br0">50775 51700 586,'-49'9'25,"14"1"9,12 3 7,13 2 9,6 2-1,2 1-7,0 3-9,2 1-7,0 5-6,2 7-2,0 6-1,2 8-2,0 2-2,0-2-2,-1-2-2,1-2-1,-1 0-5,0 2-8,-1 2-8,-2 2-7,1 0-2,2-1 4,2 0 2,2-2 4,0-4-2,-1-7-9,-1-9-8,0-7-9,-1-6-5,0-1-1,0-2-2,0-2-2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1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50750 52908 765,'0'-15'0,"0"2"0,0 3 0,0 1 0,1 1 6,4 0 13,2 0 12,3 1 14,5-1 0,6 2-9,5 1-9,6 0-11,5 1-8,5 0-7,2 0-6,6 1-8,-3-1-3,-6 2-1,-8 0-1,-6 2 0,-4-1-6,-3 0-10,-1-2-10,-2 0-10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2"/>
    </inkml:context>
    <inkml:brush xml:id="br0">
      <inkml:brushProperty name="width" value="0.0322" units="cm"/>
      <inkml:brushProperty name="height" value="0.0322" units="cm"/>
      <inkml:brushProperty name="color" value="#F2395B"/>
    </inkml:brush>
  </inkml:definitions>
  <inkml:trace contextRef="#ctx0" brushRef="#br0">54600 51147 683,'38'-15'94,"-4"4"-20,-2 3-20,-3 3-20,-1 1-12,1 2-6,1 0-3,1 2-5,0 0-6,1 0-10,-1 0-8,0 0-10,-3 1-6,-7 2-5,-7 2-6,-6 2-5,-5 0-1,-1 1 4,0 0 5,-1 0 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2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54810 51500 611,'-36'7'34,"9"-1"-1,7 0-1,9-2-2,4 1 1,2 2 3,2 2 0,2 2 3,1 2-2,2 5-6,0 3-7,2 5-6,1 3-4,1 3-5,3 2-4,2 4-5,0 2-1,-2 2-1,-3 2 0,0 2 1,-3 0-7,-1-2-10,0-2-12,-2-1-10,0-6-3,0-6 7,0-7 6,0-6 8,0-5-1,0-1-6,0-1-7,0 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20697 27050 999,'-15'7'-66,"2"-1"14,3-1 12,1 0 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10"/>
    </inkml:context>
    <inkml:brush xml:id="br0">
      <inkml:brushProperty name="width" value="0.05151" units="cm"/>
      <inkml:brushProperty name="height" value="0.05151" units="cm"/>
      <inkml:brushProperty name="color" value="#00BFF3"/>
    </inkml:brush>
  </inkml:definitions>
  <inkml:trace contextRef="#ctx0" brushRef="#br0">68215 29931 427,'7'-21'0,"0"5"0,-2 5 0,0 5 0,-1 0 4,1-2 8,2-3 9,0-3 8,0-1 2,-2 2-5,-3 2-5,0 3-6,-4 1-2,-2 2 0,-4 2 0,-2 2-1,-2 3 0,1 4-2,-1 4-1,0 3-2,-1 4-1,-1 3 1,-3 3 1,-1 3 0,-1 1 0,2-1-1,3-1 0,1-1-1,2-1-1,1-1-1,0-1-1,2-1-3,5-6-4,10-9-11,9-10-9,11-9-10,2-5-2,-3 1 3,-5 1 5,-3 1 4,-4 1 5,-1 2 5,-2 2 6,-2 3 5,-3 2 6,-1 4 9,-2 4 8,-2 4 8,-1 2 4,0 3 0,0 2 2,0 2 0,0 0-4,0 1-7,0-1-9,0 1-7,3-3-11,6-5-15,6-4-14,5-5-15,2-6-3,-1-6 8,-2-6 6,-3-5 8,0-4 5,2-1 2,0-1 2,1 0 2,-1 0 3,-1 3 4,-2 3 5,-3 3 5,-1 3 4,-2 5 8,-2 3 5,-2 4 7,-4 4 8,-5 4 10,-4 4 9,-5 4 10,-2 2 1,3 1-10,1 1-9,2 2-9,1 0-6,1 4-5,-1 4-4,0 2-4,1 0-3,2-2 0,2-1-1,2-3 0,2-1-5,0-1-9,2-1-8,0 0-10,3-4-5,2-3-1,3-4-2,3-4-1,2-4 0,0-2 0,-1-3 1,1-3 1,-1-4 1,1-4 2,0-3 1,-1-5 3,0-2 1,-1-2 3,0-3 3,-2-1 2,0 0 4,0 0 5,-1 1 4,1 1 5,-1 3 2,-3 4-2,-1 3-2,-2 5-2,-2 5 11,0 8 22,-2 8 24,0 8 22,-1 5 4,0 5-17,0 3-16,0 4-17,0 4-11,0 3-3,0 2-4,0 4-5,0 0-7,0 0-11,0-2-11,0 0-12,0-3-7,0-4-7,0-3-5,0-5-6,1-4-3,2-3-2,2-4-2,2-4-1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2"/>
    </inkml:context>
    <inkml:brush xml:id="br0">
      <inkml:brushProperty name="width" value="0.02583" units="cm"/>
      <inkml:brushProperty name="height" value="0.02583" units="cm"/>
      <inkml:brushProperty name="color" value="#F2395B"/>
    </inkml:brush>
  </inkml:definitions>
  <inkml:trace contextRef="#ctx0" brushRef="#br0">54650 52624 851,'8'-16'5,"2"0"9,0 1 8,1-1 10,2 2 0,1 2-9,3 4-9,2 3-10,3 1-4,5 0 1,5 0-1,5 0 2,1 0-6,0 0-7,-1 0-10,-1 1-9,-4-1-5,-6 0-3,-5 0-2,-6 0-3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2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58700 50163 698,'9'-15'5,"3"2"9,4 2 10,2 3 9,2 1 6,1 2 1,1 2 1,1 2 1,1 1-7,1 0-13,1 0-15,1 0-15,-1 0-8,-2 2-2,-1 0-3,-2 2-2,-4 1-7,-3 1-11,-4 3-10,-4 2-11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2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58646 50600 615,'-34'10'65,"11"5"-4,10 5-3,12 5-3,5 3-6,2 1-11,0 1-9,2 1-10,-1 2-10,-1 2-7,-1 4-10,0 3-7,-1 2-8,0 2-8,0 2-8,0 2-6,-1-4-1,-1-8 7,0-9 7,-1-9 7,-1-5 2,0-1-5,0-1-3,0 0-5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3"/>
    </inkml:context>
    <inkml:brush xml:id="br0">
      <inkml:brushProperty name="width" value="0.02446" units="cm"/>
      <inkml:brushProperty name="height" value="0.02446" units="cm"/>
      <inkml:brushProperty name="color" value="#F2395B"/>
    </inkml:brush>
  </inkml:definitions>
  <inkml:trace contextRef="#ctx0" brushRef="#br0">58800 51342 899,'8'-9'0,"2"-2"0,0-2 0,1-1 0,2 0 3,3 2 8,3 4 6,4 3 7,2 1-1,2 0-8,4 0-8,3 1-8,0-1-8,-3 2-7,-3 0-9,-3 2-6,-4-1-5,-3 0 2,-4-2 0,-4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6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53616 43550 608,'-12'2'106,"8"4"-18,8 3-19,8 5-19,2 2-14,-1 1-11,-3 1-11,-1 2-11,-1-2-11,0 0-13,0 0-14,0-2-13,-1-2-7,1-1-3,0-2-2,0-2-3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7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53214 41912 592,'-8'8'2,"2"-1"4,0 1 3,2 0 4,-1 0 2,0 0 0,-1 0 0,-1-1 0,-1 0 4,0-2 8,0-2 9,0-2 7,-1-1-1,-2 0-7,-1 0-10,-3 0-8,0-2-5,1-4-2,0-4-2,2-3-3,0-5 0,1-2 0,-1-3-1,0-2 0,0-4 0,1-1-1,-1-3-2,0-1 0,1 0-1,2 1 0,3 3 1,1 2 1,1 1-1,2 1 1,0 1 0,2 1 0,0 1-1,0-1-1,0 1-2,0-1-2,1-1-2,2-1-2,2-3-2,2-1-2,1-3-1,-1-2 2,1-4 1,0-2 1,0-5 1,2-5 2,0-4 2,1-5 1,3-3 1,4 1 2,3-1 1,5 0 1,1 4 1,0 9 2,1 6 2,-1 9 1,2 7 0,1 5 0,2 7-1,3 5 0,0 6-2,0 6 1,0 6-1,1 6-1,-2 5 1,-2 5-2,-1 5 0,-3 5-2,-1 2 1,-1 2-2,-1 0 0,-1 2-1,-2-1 0,-1-1 0,-2-3 0,-2-2 0,-2 0 0,1-1 2,0 0 0,-1 1 1,-1 0 0,-4 2 0,-5 2 0,-2 3-1,-5 0-1,-2 2-1,-4 1-1,-2 0-2,-3 1-1,-3 0-2,-3 0-1,-3 1-1,-4 2-2,-5 7-3,-5 7-2,-5 8-3,1-1-4,4-7-5,5-7-7,5-6-6,4-9-3,5-8-1,3-9 1,4-8-2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7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54500 43683 523,'9'-6'129,"1"4"-24,3 4-24,2 4-24,0 2-17,-1 0-9,-1-1-10,0 1-11,-2-1-7,1 0-9,0-2-6,0 0-8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8:59"/>
    </inkml:context>
    <inkml:brush xml:id="br0">
      <inkml:brushProperty name="width" value="0.04278" units="cm"/>
      <inkml:brushProperty name="height" value="0.04278" units="cm"/>
      <inkml:brushProperty name="color" value="#00BFF3"/>
    </inkml:brush>
  </inkml:definitions>
  <inkml:trace contextRef="#ctx0" brushRef="#br0">34393 29850 514,'-7'31'123,"2"-2"-26,2 0-26,2-1-26,0-1-15,0-1-6,-2-1-6,0-1-5,-2 2-3,0 3 1,-1 4-1,-1 5 1,-1-2-1,0-2-3,0-5-3,0-3-3,1-4-4,0-1-9,2-3-9,1-1-7,0-6-11,2-10-10,0-10-11,2-10-11,-1-3 0,0 3 10,-2 3 11,0 3 10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0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34381 29675 496,'23'-42'4,"-3"10"8,-1 9 7,-2 11 9,-2 5 3,-1 2-3,-1 2-1,0 2-2,-2 1-1,1 2-2,0 0-1,0 2-1,-1 1-1,-3 1-3,-1 3-1,-2 2-3,-1 2-2,0 1-2,0 3-2,0 2-2,-2 1-2,-2 3-2,-3 1-1,-4 3-2,-2 0-1,-2 0-2,-1 1 0,-3-1-2,-1-1-1,1-3-2,-1-3-2,0-3-1,1-2 0,1-2 1,1-3 1,0-1 2,2-1 2,1-2 5,0-1 4,2 0 4,2-2 3,6-2 1,5-2 0,4-2 1,4-1 0,1 0 1,3 0 0,2 0 1,0 1-1,1 0-1,-1 2-2,1 0 0,-1 2-1,-3 0 0,-1 2 1,-2 0 0,-2 4 1,-2 6 4,-3 5 2,-1 7 3,-2 0 0,-4-1-3,-2-4-3,-3-3-2,-3-2-3,0 1-1,-2 0-2,0-1 0,-2 1-3,-5 2-1,-4 0-2,-3 1-2,-1-2-3,3-3-4,2-4-4,5-4-3,0-3-5,2-1-5,1 0-5,1-1-4,1-4-3,4-2 1,2-5 0,4-4 1,2-1 0,2 1-2,2 1-1,2 1-1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0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35994 29600 522,'-7'17'89,"2"1"-11,2 3-12,2 1-12,1 3-9,0 1-7,0 2-6,0 3-7,-1 2-5,0 4-5,-2 4-5,0 4-5,-1 1-5,-2-4-4,0-2-6,-1-3-6,-1-5-6,2-4-8,1-5-9,0-4-7,1-5-7,-2-3-4,0-3-3,-1-2-5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10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70850 29183 454,'23'-6'27,"-1"4"11,-1 4 9,-1 4 9,-1 3 3,1 1-7,-1 3-6,1 2-7,0 1-5,1 3-4,1 1-4,1 3-5,-1 1-3,-3 3-2,-3 1-3,-3 2-1,-4 4-4,-4 3-4,-6 4-5,-4 4-3,-7 3-6,-9 2-9,-9 1-7,-8 3-9,-2-4-1,9-10 3,8-10 5,7-9 4,4-5-6,-1-1-13,-2 1-15,0 0-14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0"/>
    </inkml:context>
    <inkml:brush xml:id="br0">
      <inkml:brushProperty name="width" value="0.03585" units="cm"/>
      <inkml:brushProperty name="height" value="0.03585" units="cm"/>
      <inkml:brushProperty name="color" value="#00BFF3"/>
    </inkml:brush>
  </inkml:definitions>
  <inkml:trace contextRef="#ctx0" brushRef="#br0">35900 30657 613,'8'-9'0,"0"0"0,-1-2 0,1 1 0,0-2 2,2 2 3,0 0 4,1 2 3,2 1 9,2-1 12,1 0 13,3 0 12,1 0 2,1 0-11,1 1-10,1-1-11,0 1-11,-1 2-10,-1 2-10,-1 2-10,-1 1-15,-3 2-20,-1 0-19,-2 2-20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1"/>
    </inkml:context>
    <inkml:brush xml:id="br0">
      <inkml:brushProperty name="width" value="0.05339" units="cm"/>
      <inkml:brushProperty name="height" value="0.05339" units="cm"/>
      <inkml:brushProperty name="color" value="#00BFF3"/>
    </inkml:brush>
  </inkml:definitions>
  <inkml:trace contextRef="#ctx0" brushRef="#br0">36960 29072 412,'-7'-19'51,"4"7"8,2 8 5,4 8 6,0 7-2,-1 5-10,0 7-12,-1 5-10,-2 6-8,-1 5-4,0 4-5,-1 6-5,-2 7-3,0 11 1,-1 11-1,-2 10-1,0 6-4,-2-2-7,0 0-9,-1-2-9,0 2-8,2 2-11,3 4-11,1 2-11,1-8-5,2-19-2,0-21-2,2-18-1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1"/>
    </inkml:context>
    <inkml:brush xml:id="br0">
      <inkml:brushProperty name="width" value="0.0448" units="cm"/>
      <inkml:brushProperty name="height" value="0.0448" units="cm"/>
      <inkml:brushProperty name="color" value="#00BFF3"/>
    </inkml:brush>
  </inkml:definitions>
  <inkml:trace contextRef="#ctx0" brushRef="#br0">37613 30281 491,'7'-13'62,"1"3"-11,0 4-14,0 4-12,1 3-5,3 2 0,4 2 0,2 2 2,0 1-2,-3 1-4,-3 2-4,-2 0-3,-4 2-3,-3 3-4,-2 3-2,-4 3-4,-2 2-3,-3-1-3,-4 1-3,-2-1-2,-2-1-2,-1-1 2,-1-2 1,-1-2 1,0-3 3,2-3 1,3-3 3,1-2 3,4-3 4,6-1 8,6 0 6,6-2 7,3 0 2,2 0 0,0 0-1,1 0-2,0 1-1,-1 0-2,-1 2-2,0 0-2,-2 2-1,-1 0-1,0 1 0,-2 2-1,-2 2 1,-2 3 0,-4 5 1,-2 3 1,-3 2-3,-2-3-5,-2-1-7,-2-2-6,-1-3-5,-1-1-5,-1-2-6,-1-2-4,-1-1-6,0-1-4,1 1-6,-1 0-4,1-1-4,2-2-2,3-3 0,1 0-3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3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39491 30100 519,'-12'1'9,"8"2"20,8 2 20,8 2 19,4 1 2,1 1-12,1 2-13,1 0-12,1 0-10,1 1-3,1 0-4,1 0-4,0-1-2,-1 1 0,-1 0 1,0 0-1,-3-1-3,-1-1-7,-3 0-8,-1-2-7,-3 1-4,-4 3 1,-4 4 1,-4 2 0,-6 2 4,-6 1 4,-7 1 5,-7 1 5,-4 1 0,0 1-5,-2 1-4,-1 1-5,1-1-6,0 0-5,1-1-6,1 0-7,3-4 0,5-3 4,5-5 6,5-3 4,3-3 0,1 0-4,0-2-5,2 0-4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5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42857 30150 545,'-15'22'71,"3"-3"-16,1-3-16,2-3-15,0 3-9,-3 8 1,-4 7 0,-2 8 1,-1 2-2,-1-4-1,0-4-2,1-3-2,-1-4-2,1 0-1,-1-1-2,1 0-2,0-4-3,2-1-2,2-4-4,3-3-4,2-5-5,4-6-8,4-8-9,4-6-7,4-5-3,4-3 6,3-3 6,5-3 4,1-1 6,-1 3 6,-1 2 6,0 1 6,-3 3 5,-1 3 4,-2 2 2,-2 4 4,-1 3 1,1 1 1,2 2 0,0 2 0,0 2 3,-1 3 2,0 4 4,-2 2 4,0 2 0,0 2-1,0 0-1,-1 1-2,1-1-3,0-1-4,0-2-3,0-2-4,0-2-4,1-1-2,2 0-3,0-2-3,1-2-3,1-6-4,1-4-3,2-5-4,0-5-3,-1-3-2,1-5-3,0-3-1,-1-1 0,-1 1 2,-1 3 3,-1 2 3,-1-1 3,0 0 3,-2-1 4,0 0 2,-1 3 12,1 10 17,1 11 17,2 8 18,-2 7 2,-3 0-13,-2 1-13,-4 1-13,-1 3-8,0 5-4,0 5-4,0 5-4,-1 1-5,-4-2-3,-2-1-4,-3-3-4,-2-2-2,2-5 1,1-3 2,1-5 1,3-7-6,6-12-12,5-11-14,7-13-12,3-3-1,1 4 10,2 3 12,0 5 10,0 3 13,-1 5 12,-1 3 13,-1 4 13,-1 2 4,-2 0-3,-3 0-4,-1 0-3,-1 1-5,2 0-5,0 2-5,2 1-6,-2 0-4,1 1-4,-2 2-2,0 0-4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5"/>
    </inkml:context>
    <inkml:brush xml:id="br0">
      <inkml:brushProperty name="width" value="0.04648" units="cm"/>
      <inkml:brushProperty name="height" value="0.04648" units="cm"/>
      <inkml:brushProperty name="color" value="#00BFF3"/>
    </inkml:brush>
  </inkml:definitions>
  <inkml:trace contextRef="#ctx0" brushRef="#br0">45228 29405 473,'0'-13'28,"0"6"11,0 6 12,0 6 12,0 5 1,0 5-10,0 5-11,0 5-9,-1 6-7,0 5-3,-2 6-1,0 6-3,-2 5-3,0 4-2,-1 3-4,-1 5-2,-1 1-5,2 1-4,1-1-4,0 1-5,1 0-2,1 1 1,-1 1 1,0 1 0,0-3-4,2-7-11,0-7-11,2-6-10,0-8-5,0-7 2,0-9 1,0-7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6"/>
    </inkml:context>
    <inkml:brush xml:id="br0">
      <inkml:brushProperty name="width" value="0.0329" units="cm"/>
      <inkml:brushProperty name="height" value="0.0329" units="cm"/>
      <inkml:brushProperty name="color" value="#00BFF3"/>
    </inkml:brush>
  </inkml:definitions>
  <inkml:trace contextRef="#ctx0" brushRef="#br0">45544 30608 668,'8'-16'5,"0"2"11,-1 1 11,1 1 10,0 4 3,0 6-2,0 7-4,0 8-3,-2 4-5,-3 3-7,-2 3-8,-4 3-7,-1 0-7,-2-1-6,0-3-6,-1-1-6,-1-3-1,2-3 3,1-3 3,0-3 4,4-2 2,4-2 2,6-2 1,4-2 1,3-2 5,1 0 6,1-2 6,1 0 6,0 0 3,-2 2-3,-3 2-3,-1 2-2,-2 2-2,-2 2-2,-3 2-1,-1 2-1,-2 1-1,-4 3 1,-2 1 2,-3 3 0,-4 1 1,-4-1-1,-4 1 0,-3-1 1,-3 0-4,1-1-7,-1-1-6,1 0-6,0-3-4,1-3-4,1-3-3,1-2-2,2-3-7,2-1-8,4 0-9,3-1-8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06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47837 29977 476,'-6'-6'40,"6"2"7,4 4 7,6 3 8,3 1-1,3 1-11,3 1-9,3 2-10,2 0-7,1 2-3,1 0-2,1 1-5,1 1-1,1 0 0,1-1-2,1 1-1,-2-1-2,-3-1-4,-5 0-3,-3-2-5,-2 0-4,0 2-2,-1 0-3,1 1-3,-2 1 0,-1 0 1,-2 0 1,-2-1 3,-4 2 2,-6 2 5,-6 1 6,-6 3 4,-2 0 2,-1-3 0,0-1 0,1-2-1,-4 0-1,-4 5-2,-5 3-2,-4 5-2,-3 0-2,3-3-2,1-3-3,3-3-3,0-1-7,-1 1-15,-1 2-13,-1 0-14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13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51913 29800 627,'-14'2'9,"4"6"17,4 4 18,4 5 17,2 3 3,0-1-14,0 1-13,0-1-13,0 3-8,0 5-2,0 5-1,0 5-2,0 1-8,0-4-11,0-2-14,0-3-11,0-3-6,-2-3 2,0-3 3,-2-3 2,0-4-2,1-6-4,-1-6-6,0-6-5,0-4 3,2-2 10,0-2 10,2-1 11,0-2 6,0-2 2,0 0 3,0-1 3,0 0 1,2 1 0,0 1 0,2 1 0,1 1 3,1 2 9,3 3 8,2 1 8,1 1 3,0 0 1,-1 0-1,1 1 1,0-1-2,-1 2-3,1 1-3,0 0-3,0 2-5,-1 0-5,1 2-7,0 0-5,-1 1-6,1 0-5,0 0-5,0 0-4,-2-1-4,-1-2-4,-2-2-2,-2-1-5,-1-2 2,0 2 5,0 1 6,0 0 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13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52678 29405 449,'0'-13'8,"-2"6"16,0 6 17,-1 6 17,-2 3 4,2 2-9,-1 0-7,0 1-8,0 2-6,2 3-3,0 3-3,2 4-2,0 1-4,0 4-3,0 3-4,0 3-4,0 2-4,0 2-3,0 2-3,0 3-4,-1-1-5,0-1-5,-2 0-5,0-1-5,-1-2-4,0-2-2,0-2-4,1-1-2,-2-4-1,2-6 0,-1-4 1,0-4 0,0-7 1,2-8 0,0-8-1,2-8 0,0-4 3,0-3 8,0-1 7,0-3 8,2 0 5,4-1 0,4 1 3,3 0 0,4-1 2,1-1 0,3-1 0,2-1 1,0 2 5,1 4 12,-1 3 10,1 4 12,-2 5 4,-1 3-1,-3 4-3,-1 4-2,-3 3-4,-2 4-4,-4 2-6,-3 4-4,-1 2-5,-2 5-2,0 3-3,-2 5-3,-1 0-1,-2-1-1,-2-3-1,-1-1 0,-3-3 0,0-1-1,-2-2 1,0-3-1,4-4-4,10-8-6,10-8-7,10-7-6,3-5-4,-1 1 0,-3-1 0,-1 0 0,-2 0 1,-1-1 3,-1-1 2,-1-1 2,-1 2 4,-2 3 3,-3 4 5,-1 5 4,-1 1 11,0 2 17,0 1 19,0 0 17,-1 3 3,-1 4-10,0 4-12,-2 4-11,-1 3-7,0 3-3,-2 3-3,0 3-4,-1 2-2,0-1-3,0 1-1,0-1-3,0-1-2,2-1-1,0-2-1,2-2-2,2-3-2,5-1-3,5-3-3,6-1-3,0-3-3,-1-4-3,-3-4-3,-1-4-2,-1-3-1,0-1 1,-1-3 1,1-1 1,0-3 2,-1-2 2,1-2 3,0-1 3,-2-1 2,-3-1 3,-3 1 2,-2-1 3,-2 1 2,0-1 0,-1 1 0,1-1 1,-1 2 4,-4 3 8,-2 3 6,-3 3 9,-3 2 1,-2 2-2,-2 2-3,-1 3-4,-3 0-3,-2 2-6,-2 0-5,-1 2-6,-2 3-5,-1 5-8,-1 7-8,-1 6-7,1 1-2,3-1 5,3-3 5,3-1 4,2-2-8,2-1-24,3-1-21,1 0-24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16"/>
    </inkml:context>
    <inkml:brush xml:id="br0">
      <inkml:brushProperty name="width" value="0.0326" units="cm"/>
      <inkml:brushProperty name="height" value="0.0326" units="cm"/>
      <inkml:brushProperty name="color" value="#00BFF3"/>
    </inkml:brush>
  </inkml:definitions>
  <inkml:trace contextRef="#ctx0" brushRef="#br0">67352 34400 674,'-7'42'72,"2"-8"-14,2-9-15,2-9-14,0-3-8,-2 2-2,-2 1-3,-1 3-1,-2 1-2,0 1 0,0 1 0,0 1 0,1-4-13,1-9-25,0-8-27,2-10-25,1-3-6,2-1 15,2 0 15,2 1 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0"/>
    </inkml:context>
    <inkml:brush xml:id="br0">
      <inkml:brushProperty name="width" value="0.06302" units="cm"/>
      <inkml:brushProperty name="height" value="0.06302" units="cm"/>
      <inkml:brushProperty name="color" value="#FED406"/>
    </inkml:brush>
  </inkml:definitions>
  <inkml:trace contextRef="#ctx0" brushRef="#br0">69718 28816 349,'-33'14'75,"13"-3"-4,12-3-6,14-2-6,5-3-7,1 2-7,0-2-10,0 1-7,2 0-5,5 0-1,5 0-1,5 0 0,3 0-1,0 2-3,2 0-2,1 1-3,-1 1-1,-1-2-1,-3-1-2,-2 0-1,1-2-2,1-1-1,2 0-1,3-1-2,2-2-1,2-1-1,4 0 0,2-1-1,2-1-1,-2 0 2,0 0 0,-1 0 0,-2 1 2,0 0-1,-2 2 2,0 0-1,-1 1 1,-2 0-1,0 0 0,-1 0-1,-1 0 1,-1 0-1,-2 0 0,0 0 0,0 0 0,-1 0 0,0 0-1,1 0 1,-1 0 0,-2 0 0,0 0-1,-1 0 1,0 0 0,1 0 0,1 0 0,1 0-1,1 0 1,1 0 0,0 0 0,2 0 1,0 0-1,1-2 1,-1 0 1,0-1 0,1-1 0,1 0 0,0 0 0,2 0 0,1 0-1,0 0 1,2 0 0,1 0 0,0 0-1,0-2 0,0 0 0,0-1-1,-1-1 0,0 2-2,-1 1-1,-1 0-1,-3 2-1,-2 1 2,-3 0-1,-3 2 2,-2-1 0,1-1 0,-1 0 0,1-1 0,-2-1 0,0 2-1,-1 0 0,0 2 0,-2 0 0,1 0 0,-1 0 0,1 0 0,-2 0 0,0 0 1,-1 0 0,0 0 0,-2 0 0,-1 0 0,-1 0 0,-1 0-1,0 0-1,0 0-1,-1 0 0,1 0-2,-4 0-8,-8 0-19,-8 0-19,-8 0-17,-4 0-7,1 0 4,-1 0 5,0 0 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2"/>
    </inkml:context>
    <inkml:brush xml:id="br0">
      <inkml:brushProperty name="width" value="0.0384" units="cm"/>
      <inkml:brushProperty name="height" value="0.0384" units="cm"/>
      <inkml:brushProperty name="color" value="#FED406"/>
    </inkml:brush>
  </inkml:definitions>
  <inkml:trace contextRef="#ctx0" brushRef="#br0">69881 26133 572,'-7'-6'8,"2"4"16,2 4 14,2 4 17,1 4 2,-2 5-8,0 5-8,-1 5-10,-1 2-6,2-3-4,0-1-5,2-3-3,0 1-3,0 1 0,0 3 0,0 1 0,0 2-3,0 1-5,0 1-3,0 1-6,0 0-1,0 2-1,0 1 2,0 1-1,0-1 1,0-2-1,0-1 0,0-3-1,0-2 0,0-3-1,0-3 0,0-3-1,0-5-10,0-6-18,0-8-19,0-6-19,0-4 0,2 0 16,0 1 18,2-1 17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2"/>
    </inkml:context>
    <inkml:brush xml:id="br0">
      <inkml:brushProperty name="width" value="0.04751" units="cm"/>
      <inkml:brushProperty name="height" value="0.04751" units="cm"/>
      <inkml:brushProperty name="color" value="#FED406"/>
    </inkml:brush>
  </inkml:definitions>
  <inkml:trace contextRef="#ctx0" brushRef="#br0">70237 25707 463,'-6'-15'11,"6"4"10,4 3 8,6 2 9,2 3 1,3 0-8,2 2-6,2 1-8,2 0-4,2 0 0,4 0-2,3 0-1,3-1 0,3-1-2,3 0-1,2-1-2,4-1 0,2 2 0,4 0 0,2 2 0,2 0 0,-2 0-2,-1 0-1,0 0-2,-1-1 1,2 0 1,0-2 1,2 0 1,0-1 0,-1 0-1,1 0-2,0 0-1,0 0-1,0-2 0,0 0 0,0-1 0,0-1 0,-1 2 2,1 1 2,0 0 1,0 2 2,0 1-1,0 0 1,0 2 1,0-1-1,-1-1 0,1 0-1,0-1-1,-1-1-1,-2 2-2,-2 0 0,-2 2-3,-2 0 0,-2 0-2,-2 0-1,-1 0-1,-5 0-1,-4 0-1,-5 0 1,-5 0 0,-4 1 3,-3 2 9,-2 2 8,-4 2 8,-2 1 2,-2 3-5,-3 2-3,0 2-5,-2 0-3,0 1 0,0 0 0,0-1-1,0 1-1,0 1 2,0 2 0,0 0 0,0 0 1,0 1-2,0-1 0,0 1-1,0 0-2,0 1 0,0 1-1,0 1 0,0 2-1,2 3 0,0 3 1,1 2 1,2 3-5,0 1-6,1 0-9,2 2-7,-1 0-7,-2-2-8,-3 0-8,0-1-7,-3-4-4,-1-6-1,0-5-2,-1-6-1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4"/>
    </inkml:context>
    <inkml:brush xml:id="br0">
      <inkml:brushProperty name="width" value="0.05381" units="cm"/>
      <inkml:brushProperty name="height" value="0.05381" units="cm"/>
      <inkml:brushProperty name="color" value="#FED406"/>
    </inkml:brush>
  </inkml:definitions>
  <inkml:trace contextRef="#ctx0" brushRef="#br0">71064 30669 408,'-1'-22'4,"-2"3"5,-2 3 8,-1 3 6,-5 4 2,-2 6 0,-5 6-1,-3 6-1,-3 3-2,1 1-2,-1 1-3,1 2-2,0 0-1,1 1-1,1 1-1,1 1 0,2 0-2,2-1-2,4-1-1,3 0-3,3-2-1,4 1-3,4 0-3,4-1-2,4-1 0,4-2 0,3-4 2,5-2 0,1-3 1,-2-1-2,0 0 0,0-2-2,-3 0 1,-1 0 1,-2 0 2,-3 0 1,-3 3 1,-8 6 1,-6 6 0,-7 5 1,-5 3 1,-2-3-1,-1-1-1,-3-2 1,0-2-1,1 1 1,1 0-1,1-1 0,1 0 1,1-2 0,1-3 2,1-1 0,4-2 0,10-4-3,8-3-2,10-2-3,5-4-2,2-6-2,4-4-1,3-5-1,2-2-1,-1-1 1,0 1-1,1-1 1,-2 1-1,-2 1 0,-2 1-1,-1 1 0,-3 1 2,-3 3 2,-3 1 4,-2 3 3,-4 0 2,-1 2 2,-2 1 2,-2 0 1,-2 4 10,-2 6 19,-2 6 17,-2 6 19,-1 4 3,0 1-12,0 3-12,0 1-11,0 3-8,-2 1-6,0 3-6,-1 1-4,-1 4-5,0 8-1,0 7-2,0 6-2,0 7-4,-1 7-4,-2 7-5,0 7-5,-1 1-6,1-4-7,-1-4-6,0-3-7,1-2-4,3-1-1,1 1-1,2-1-2,2-4 2,0-9 1,2-8 2,0-9 2,1-9 4,0-6 4,0-7 5,0-6 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4"/>
    </inkml:context>
    <inkml:brush xml:id="br0">
      <inkml:brushProperty name="width" value="0.03856" units="cm"/>
      <inkml:brushProperty name="height" value="0.03856" units="cm"/>
      <inkml:brushProperty name="color" value="#FED406"/>
    </inkml:brush>
  </inkml:definitions>
  <inkml:trace contextRef="#ctx0" brushRef="#br0">71860 31360 570,'15'-36'28,"-1"9"1,-1 7 1,0 9 0,-1 4 1,3 2 1,2 2 1,1 2 1,2 1-2,0 2-5,-1 0-4,1 2-5,-2 1-3,-3 3-3,-3 4-3,-2 2-2,-4 2-2,-3 1 2,-2 1 1,-4 1 1,-3 2-1,-5 1-5,-5 3-5,-5 1-4,-4 2-5,-2-1-6,-1 0-7,-2 1-5,-1-2-3,3-3-2,2-3 0,1-3 0,3-4-1,3-5-1,3-4 1,3-6 0,2-3 1,4-1 2,2-3 2,4-2 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4"/>
    </inkml:context>
    <inkml:brush xml:id="br0">
      <inkml:brushProperty name="width" value="0.03579" units="cm"/>
      <inkml:brushProperty name="height" value="0.03579" units="cm"/>
      <inkml:brushProperty name="color" value="#FED406"/>
    </inkml:brush>
  </inkml:definitions>
  <inkml:trace contextRef="#ctx0" brushRef="#br0">73300 30331 614,'8'-7'6,"0"1"10,0 0 11,-1 2 12,1 0 2,0 2-4,0 0-5,0 2-5,0 0-2,1 2 1,2 0 0,0 2 0,0 0-3,-1 2-6,0 0-6,-2 1-5,-1 2-5,0 2-3,-2 1-2,0 3-3,-2 1-2,-3 1-1,0 1 0,-3 2-1,-4 0-1,-4 2-1,-5 3-1,-5 1-1,-2 0 1,3-3 3,1-3 3,2-3 2,6-3 5,9-4 5,8-5 7,9-2 5,5-4 0,1-1-5,1 0-6,2-1-5,-2-1-7,0 0-8,-1 0-8,0 0-8,-3 1-4,-3 2 0,-3 2-1,-2 2-1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6"/>
    </inkml:context>
    <inkml:brush xml:id="br0">
      <inkml:brushProperty name="width" value="0.05609" units="cm"/>
      <inkml:brushProperty name="height" value="0.05609" units="cm"/>
      <inkml:brushProperty name="color" value="#FED406"/>
    </inkml:brush>
  </inkml:definitions>
  <inkml:trace contextRef="#ctx0" brushRef="#br0">74491 30291 392,'16'-8'54,"-1"2"-9,1 1-7,0 1-9,-1 0-6,1 2-4,0 0-4,-1 2-4,0 1-5,-2 1-4,-3 3-4,-1 2-5,-3 3-3,-4 4-1,-4 3 0,-4 5 0,-3 2-1,-3-1 2,-4 1 0,-1-1 2,-2-1 1,2-3 3,2-3 2,3-2 2,3-4 5,6-3 6,6-3 7,6-2 6,5-3 2,5 0-3,5-2-3,5 0-2,2-2-7,-1 0-10,-2-1-10,1-1-10,-4-1-4,-1 2-2,-4 1 0,-3 0-1,-5-1-1,-5-3-2,-6-5 0,-5-4-3,-7-3 3,-4-1 5,-5-3 4,-5-1 6,-2 0 3,1 3 4,1 3 4,1 3 3,2 2 3,1 1 4,2 0 4,3 2 3,1 1 3,2 2 0,2 3 2,3 1 1,0 1 0,0 2 2,0 0 0,0 2 1,1 1 0,1 2 0,0 2 0,2 2 0,0 2-1,2 3-1,0 3-2,2 4 0,0 1-2,0 1-2,0 0-1,0 3-2,0-2-1,0-1-2,0-3-2,0-1-3,0 1-2,0 5-3,0 5-4,0 5-4,-1 0-4,-2-2-3,-2-3-5,-2-3-3,-2-1-3,-3-1 0,-4 1 0,-2-1 0,-2-1 1,-3-3 3,-1-3 3,-3-2 2,1-3 4,3-3 2,3-1 4,3-2 2,2-2 5,3 0 7,1-2 7,2 0 8,6-2 4,10-2 0,10-2 2,9-2 1,6-1-2,3-2-7,1 0-6,2-1-7,0 0-5,-1 1-5,-3 0-3,-2 2-6,-2 0-1,-5 2 0,-3 1 1,-5 1 1,-5-1-2,-8 2-3,-8-1-3,-8 0-4,-3 0 3,-1 0 6,0 0 9,1 0 6,-1 1 7,0 0 5,1 2 5,-1 0 6,1 2 2,2 0-1,3 2 0,1 0-1,2 2 0,2 2-2,2 2 0,2 2-2,2 1-2,0 3-2,2 1-3,0 3-2,1 2-2,0 1-2,0 3-2,0 1-2,-1 3-2,-1 3 0,0 2-2,-1 4 0,-2 0-2,-1-1-2,0-3-4,-1-2-2,-2-3-2,0-3-1,-1-5 0,-2-3-1,0-4 1,-2-4 1,0-5 1,-1-2 2,-1-4 0,-2-1 2,0 0 0,-1-1 1,0-4 2,3-4 0,1-5 1,2-5 0,3-4 2,4-1 2,4-3 1,4-1 2,5-2 0,7-1 0,7 0-1,7-2-1,5 0-1,3 2-1,2 0-2,4 1-1,0 2-2,-2 3-1,-2 3 0,-2 3-1,-2 2 0,-3 3 5,-3 1 2,-3 3 5,-4 1 2,-5 4 4,-5 2 3,-5 4 3,-4 3 5,-6 4 6,-4 4 5,-6 3 6,-1 2-1,-1-1-5,0 0-6,0-2-6,2 0-6,3 2-4,2 0-6,4 1-5,1 0-4,0-1-1,0-1-2,0 0-1,-1 0-1,-2 3 0,-2 3 2,-2 3 1,-2 3 0,-2 3 3,-1 3 0,-3 3 2,-1 0 1,-1-2-1,-2-1 0,1-3-1,-1-2-1,4-5 0,3-3-1,3-4 0,4-8-5,8-9-8,6-10-9,7-9-8,4-6 0,-1-1 6,1-1 8,0 0 7,-2 1 5,-1 5 5,-2 5 5,-3 5 4,-1 3 3,0 2 5,-2 2 2,0 2 3,0 2 4,5 0 1,4 2 3,3 0 3,4 0-4,1-4-9,3-2-8,1-3-10,-1-1-3,-5 0 0,-5 2 1,-5 1 1,-2 0-4,2 0-7,0 0-6,1 0-7,-2 0-1,-6-2 5,-6 0 5,-6-1 5,-3-1 4,2-2 1,1 0 2,0-1 2,2 0 2,0 1 2,2 1 2,0 1 2,1 0 3,0 2 2,0 0 4,0 2 2,-2 5 10,-6 10 15,-4 10 16,-5 9 15,-2 6 2,1-1-14,1 0-14,1 1-14,1-1-8,4 2-4,3 1-4,3 1-4,3-1-2,5 0-1,6-1 0,4-1-1,6-3-2,5-3-3,6-5-2,7-3-3,4-4-7,6-3-10,4-2-12,6-4-11,0-2-6,-1 0-2,-2-2-3,-2 0-1,-6-1 3,-10 0 11,-9 0 10,-10 0 10,-6-1 3,1 0-6,0-2-5,0 0-6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7"/>
    </inkml:context>
    <inkml:brush xml:id="br0">
      <inkml:brushProperty name="width" value="0.04708" units="cm"/>
      <inkml:brushProperty name="height" value="0.04708" units="cm"/>
      <inkml:brushProperty name="color" value="#FED406"/>
    </inkml:brush>
  </inkml:definitions>
  <inkml:trace contextRef="#ctx0" brushRef="#br0">70639 35419 467,'25'-15'74,"6"0"-10,5 2-11,5 1-11,2 1-9,0 0-7,0 2-6,0 1-7,-3 1-5,-4 2-4,-5 2-5,-5 2-4,-6 3-3,-7 4-2,-6 4-3,-8 4-2,-7 3-2,-9 5 1,-9 3-1,-9 5 0,-6 0 1,-4-2 0,-4-2 2,-4-1 0,-1-3 2,2-3 1,3-3 0,1-2 2,3-3 5,7-1 8,6-1 9,6 0 9,7-3 6,10-1 4,10-2 5,10-2 3,7-1-2,3 0-9,5 0-11,3 0-9,2 1-6,-2 0-3,0 2-3,-1 0-4,-6 4-2,-10 6-2,-12 5-3,-10 7-1,-8 1 0,-3-3 6,-5-3 5,-3-3 6,-2-1 3,-1-1 2,1 1 3,0 0 1,1-1 3,3-1 1,3-1 1,3-1 2,3 0 0,2 0-3,4-1-1,3 1-2,5-2-5,8-2-8,8-4-6,7-2-8,6-5-5,1-4 1,3-5-2,1-5 0,2-5-1,2-1-3,3-4-1,1-3-2,0-3 1,-2-1 1,-2-2 3,-1-2 3,-3-2-1,-3-2-2,-4-2-1,-1-2-3,-5-1 1,-3 2 3,-4 0 5,-4 2 4,-3 1 4,-1 5 6,0 4 4,-1 4 6,-1 3 3,0 5 1,0 3 0,0 5 1,0 6 9,1 11 20,2 12 18,0 10 20,2 9 1,2 8-14,2 8-16,2 8-14,1 4-9,1 4-3,1 4-4,2 2-3,-1 4-7,1 8-14,0 6-12,-1 8-12,0 0-10,-1-2-9,0-6-6,-2-2-9,-1-12 3,-1-18 12,0-17 13,-2-17 11,-1-9 3,0-1-4,-2 1-5,0 0-5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7"/>
    </inkml:context>
    <inkml:brush xml:id="br0">
      <inkml:brushProperty name="width" value="0.0395" units="cm"/>
      <inkml:brushProperty name="height" value="0.0395" units="cm"/>
      <inkml:brushProperty name="color" value="#FED406"/>
    </inkml:brush>
  </inkml:definitions>
  <inkml:trace contextRef="#ctx0" brushRef="#br0">72144 36966 556,'-8'-7'6,"0"2"10,0 2 11,0 2 11,-2 4 7,-3 7 1,-5 8 1,-3 6 3,-4 4-4,-1 2-6,-3 3-8,-1 1-7,-3 2-8,-1 2-8,-2 2-10,-2 2-8,0 0-6,2-3-5,1-4-4,3-2-5,3-6-1,3-7 2,5-8 1,3-8 2,4-6 2,5 0 3,3-3 3,4-2 3,1-2-4,0-2-10,-2-2-11,0-1-10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7"/>
    </inkml:context>
    <inkml:brush xml:id="br0">
      <inkml:brushProperty name="width" value="0.03338" units="cm"/>
      <inkml:brushProperty name="height" value="0.03338" units="cm"/>
      <inkml:brushProperty name="color" value="#FED406"/>
    </inkml:brush>
  </inkml:definitions>
  <inkml:trace contextRef="#ctx0" brushRef="#br0">72600 34513 659,'9'-15'2,"1"2"5,3 2 6,2 3 4,0 1 4,-1 2 5,-1 2 4,0 2 4,-1 3 3,3 6-1,2 4 0,2 5 1,0 4-8,-1 5-14,-1 3-15,-1 5-14,-1 0-9,-2-2-3,-3-2-4,-1-1-2,-1-4-6,0-2-7,0-3-6,0-2-7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17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67950 33689 601,'7'-5'6,"-1"6"11,0 6 11,-2 6 12,2 2 4,2 1-3,3 0-3,4-1-3,1 0-3,3-1-6,1-1-5,3 0-5,1-2-4,1 1-1,1 0-3,1 0-1,0-1-2,2-1-1,1-1 0,1 0-1,0 0-2,-2 1-6,0 3-4,-1 2-5,-2 0-3,-3-1-3,-3-1-2,-3-1-1,-2-1-2,-3 0 3,-1-2 2,-2-1 2,-2 0-6,0 0-10,-2 0-12,0 0-11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28"/>
    </inkml:context>
    <inkml:brush xml:id="br0">
      <inkml:brushProperty name="width" value="0.05156" units="cm"/>
      <inkml:brushProperty name="height" value="0.05156" units="cm"/>
      <inkml:brushProperty name="color" value="#FED406"/>
    </inkml:brush>
  </inkml:definitions>
  <inkml:trace contextRef="#ctx0" brushRef="#br0">74940 35739 426,'-23'-5'6,"-1"6"10,1 6 11,-1 6 11,1 4 4,-1 5-4,1 3-3,-1 5-4,2 0-4,1 0-7,3-1-5,1-1-7,3-2-3,2-3-1,4-3 0,3-3-1,3-2-2,4-3-4,4-1-5,4-2-3,3-2-3,3-2 1,3-2 0,3-2 1,1-1 0,-1 0 1,-1 0 0,-1 0 0,-2 0 2,-3 2 1,-2 0 3,-4 2 2,-3 0 3,-4 3 0,-4 2 2,-4 2 1,-4 1 2,-6 3 1,-4 2 1,-4 2 2,-5 1 0,1 1-1,-2 1 0,-1 1 0,2-1-1,3-3 0,5-3-1,3-3-1,9-4 0,14-4 1,13-6-1,15-4 0,7-6-4,0-6-6,2-5-8,1-6-7,-1-3-3,-2 1-2,-2 1-2,-2 1 0,-2 1 1,-1-1 4,-3 1 3,-1 0 5,-5 1 1,-4 3 1,-4 2 1,-6 5 0,-3 1 6,-1 4 11,0 3 11,-1 2 10,-3 5 12,-3 6 11,-2 6 12,-3 6 10,-1 4 0,2 3-13,2 2-12,2 5-14,0 2-8,0 4-6,-2 4-4,0 4-5,-1 6-5,0 8-5,0 7-4,0 9-6,0 3-6,-2 2-6,0 1-7,-1 1-7,-1-2-4,-2-4-4,0-3-3,-1-5-3,1-7 2,2-10 7,4-12 8,2-10 7,2-7 2,-2-3-3,0-3-5,-1-2-3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30"/>
    </inkml:context>
    <inkml:brush xml:id="br0">
      <inkml:brushProperty name="width" value="0.05297" units="cm"/>
      <inkml:brushProperty name="height" value="0.05297" units="cm"/>
      <inkml:brushProperty name="color" value="#FED406"/>
    </inkml:brush>
  </inkml:definitions>
  <inkml:trace contextRef="#ctx0" brushRef="#br0">76510 35868 415,'-14'-8'2,"4"0"4,4 0 5,4 0 4,5-1 4,6-1 7,6-3 5,5-2 6,6-1 0,3-1-3,5-1-4,3-1-4,2 0-3,2 3-3,1 1-4,1 2-3,-3 2-2,-6 3-1,-6 1 0,-5 2-2,-5 5 2,-3 8 2,-2 7 3,-4 9 3,-4 5 2,-6 5-1,-6 3 1,-6 4-1,-4 1-1,-3-2-3,-3-2-3,-3-1-3,-3-3-3,-1 0-2,-2-1-2,-2-1-2,-3-1-4,-3 2-8,-3 1-7,-2 1-8,1-3-7,5-4-8,7-5-6,6-4-8,4-5-5,5-3 0,3-3-2,4-2-1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45"/>
    </inkml:context>
    <inkml:brush xml:id="br0">
      <inkml:brushProperty name="width" value="0.04703" units="cm"/>
      <inkml:brushProperty name="height" value="0.04703" units="cm"/>
      <inkml:brushProperty name="color" value="#00BFF3"/>
    </inkml:brush>
  </inkml:definitions>
  <inkml:trace contextRef="#ctx0" brushRef="#br0">12125 45800 467,'-39'54'36,"3"13"3,2 14 4,2 15 3,3-6-1,9-22-10,5-22-9,8-23-9,2-9-7,0 5-5,-1 5-6,-1 5-4,2-2-4,8-7-1,6-9-1,7-6-1,3-4 1,-3 3 3,-1 4 3,-2 2 3,-4 5 3,-5 7 4,-4 7 5,-5 7 3,-4 2 2,0 0-3,-2-1-2,1-1-1,-1-3 1,2-4 5,2-3 6,2-5 6,2-2 0,2-3-3,2-1-4,2-2-4,2-2-2,2 1-3,2 0-1,2 0-2,-1 0-2,-1 1-1,-2 1-1,-2 2-1,-2 0-1,0 1 0,-2 1 0,0 1 0,-2-3-2,0-8-4,-2-8-5,0-8-4,0-10-10,2-11-13,2-12-14,2-12-13,1-2-7,0 10 4,-1 8 1,2 9 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45"/>
    </inkml:context>
    <inkml:brush xml:id="br0">
      <inkml:brushProperty name="width" value="0.05009" units="cm"/>
      <inkml:brushProperty name="height" value="0.05009" units="cm"/>
      <inkml:brushProperty name="color" value="#00BFF3"/>
    </inkml:brush>
  </inkml:definitions>
  <inkml:trace contextRef="#ctx0" brushRef="#br0">12788 46027 439,'8'-6'50,"1"2"0,2 4 0,0 3 1,0 2-5,-3 3-11,-1 3-11,-2 4-10,-2 3-6,0 8 0,-1 7 1,-2 7-1,-2 4-3,-4 0-8,-4 1-8,-3 2-7,-3-1-5,-2-4-1,0-2-2,-1-3-1,0-5 0,-1-4 1,1-5 1,-1-5 1,1-4 1,3-2 1,1-4 1,2-3 2,3-2 0,3-4 3,2-2 2,4-3 1,2-3 4,2 0 3,2-2 4,2 0 4,2 0 1,3 1-1,3 0-2,3 2-2,3 1 7,-1 2 15,2 3 15,2 1 15,-1 0 5,1-1-4,-1 0-4,1-1-3,-2-1-5,0 2-4,-1 0-5,0 2-4,-3 0-5,1 0-3,-2 0-5,-1 0-4,-2 3-8,-3 6-9,-2 5-12,-4 7-9,-3 1-6,-2-1 0,-3-3 0,-4-1 1,-2-1 1,-1 0 3,-3-1 4,-2 1 3,-1-1 3,-1-1 2,-1-1 2,-1 0 1,0-2 5,3-1 5,1-1 6,2 0 6,4-4 7,6-6 9,6-6 9,6-6 9,4-2 1,2-1-7,1 0-8,3 1-7,0 0-6,-1 4-4,-1 3-6,-1 2-4,-2 6-1,-6 8 2,-5 8 2,-4 7 2,-4 5 2,-2 1 1,-2 1 2,-1 1 2,-2-1 1,0-2 0,0-1-1,1-3 0,-1-2 1,2-3 2,1-3 1,1-2 1,2-3 0,7-1-2,6 0-2,6-2-2,3-1-5,1-2-7,2-3-8,0 0-7,-1-4-7,1-2-5,-2-4-5,-1-2-5,0-3-5,-1-1-6,1-3-6,0-1-5,-2-1 2,-3 2 11,-3 2 12,-2 3 11,-3 1 4,-1 0 0,0 2 0,-1 1-2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46"/>
    </inkml:context>
    <inkml:brush xml:id="br0">
      <inkml:brushProperty name="width" value="0.05535" units="cm"/>
      <inkml:brushProperty name="height" value="0.05535" units="cm"/>
      <inkml:brushProperty name="color" value="#00BFF3"/>
    </inkml:brush>
  </inkml:definitions>
  <inkml:trace contextRef="#ctx0" brushRef="#br0">14661 45894 397,'9'-29'2,"2"7"5,2 5 3,1 7 5,1 3 3,-2 2 1,-3 2 2,-1 2 1,-1 4 0,0 7-1,0 8-2,0 6 0,0 5-3,-1 2-2,1 4-2,0 3-2,-1 1-4,-2 2-3,-3 1-5,0 0-5,-2 0-3,0-4-4,0-2-3,0-3-4,-1-4-1,0-5 1,-2-5 2,0-5 0,-2-5 0,-2-6-3,-2-6-2,-1-6-4,-1-5 1,2-3 6,2-5 4,2-3 4,2-3 4,0 1 2,2 0 2,0-1 3,1 3 1,0 5 4,0 5 3,0 5 3,0 5 9,-2 6 13,0 6 14,-2 5 13,-1 6 2,-1 6-11,-3 3-9,-2 6-11,-1 2-6,-2 1-4,0-1-4,-1 0-4,0-1-2,1-1 0,1-3 0,0-2-1,2-2-1,3-5-3,1-3-2,2-4-3,5-4-4,10-1-4,8-2-4,9-2-4,3-2 0,-3-2 2,-4-2 4,-1-2 2,-4 1 2,-1 2 1,-2 3 0,-2 4 1,-3 2 1,-1 3 2,-2 4 4,-2 2 2,-2 3 2,-2 2 0,-2 4 2,-2 3 1,-2 1 0,-2-3-1,-2-2 1,-1-1-1,-3-3 0,0-1-2,-1-3-1,-1-1-1,-1-3 0,0-4-1,1-5-1,-1-2 0,1-7-1,2-6-2,3-7-1,1-7-1,3-6-1,4-5-1,4-4-1,4-6 0,4-2-2,3-2-4,5 0-4,4-2-4,1 0-1,3 1 2,0-1 0,1 0 2,-1 0 1,0 2 1,-1 0 2,-1 2 1,-1 2 3,-3 6 6,-1 4 5,-2 5 6,-3 7 8,-3 9 12,-3 9 13,-2 8 11,-3 7 2,-2 6-12,-2 4-10,-2 5-11,0 1-8,0 0-5,2-1-7,0-1-5,3-3-7,6-5-5,4-4-6,5-6-6,2-4-1,-1-2 6,0-3 5,-2-4 6,0 0 3,-1 1 4,1 0 2,0 2 3,-4 5 2,-5 10 2,-6 9 3,-6 11 1,-4 3 2,-3-2 1,-4-2 0,-1-1 1,-3-3-1,2-1-1,1-3-3,1-1 0,3-4-1,8-3 3,7-4 2,6-4 2,5-4 1,3-4-4,3-4-2,4-4-2,-1-1-2,-1 0-1,-3 2-2,-1 1-1,-2 2-2,-1 4-2,-1 4-2,0 4-3,-5 3-2,-6 3 1,-8 4 0,-6 2 0,-5 2 1,-1 1 1,-3 1 2,-1 1 2,-3 0 1,-1 1 1,-3-1 0,-1 1 1,0-1 1,1-1 2,3-1 0,1-1 2,3-2 2,3-3 5,3-3 3,3-2 5,5-4 3,8-1 5,8-2 3,7-2 5,8-3-3,5-3-7,6-5-9,7-4-8,3-1-8,4 1-10,2 1-11,4 0-8,2 2-9,1 1-7,3 0-6,2 2-6,-5 1-1,-12 2 7,-12 2 5,-11 2 7,-7 0 3,-1-2-1,-1-2 1,0-1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48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17142 45849 508,'25'0'105,"3"-2"-17,3-1-17,3 0-16,-1 0-14,-2 0-14,-3 2-12,-3 0-14,-3 2-8,-3 2-1,-3 2-2,-2 2-2,-4 2-4,-3 3-6,-3 4-5,-2 2-6,-4 2-3,-6 3 2,-4 1 2,-5 3 0,-4-1 5,-1-1 5,-3-3 7,-1-1 7,-3-3 2,-1-1-2,-2-2-1,-2-2-1,1-3 6,5-1 13,5-2 13,5-2 14,5-2 8,8 0 1,7-2 3,6 0 2,6-2-3,7-2-8,5-2-9,7-2-7,2-1-5,0-2-2,1 0 0,-1-1-1,-1 0-7,0 0-13,-1 2-11,-1 1-14,-2 0-3,-3 0 2,-3 0 3,-3 0 3,-4 1-2,-3-1-6,-4 0-8,-4 0-6,-4 0-1,-4-2 2,-4 0 5,-4-1 3,-4-2 5,-3-3 6,-5-4 7,-3-2 7,-3-1 3,1-1 3,-1 1 1,1-1 3,1 1 3,1 1 2,3 1 3,1 1 3,3 2 4,5 3 8,3 3 5,4 2 8,3 7 9,2 8 14,2 9 13,2 10 14,0 7-2,0 8-16,-2 8-18,0 8-17,-2 4-12,-2-1-8,-2 1-7,-2 0-8,0-3-8,1-5-6,0-4-7,2-5-7,1-6-3,0-8 1,1-6 1,2-6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48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17900 47666 646,'8'-7'3,"2"2"6,0 2 6,1 2 5,1 2 2,0 2-2,-1 2-3,1 2-4,0 1 5,2 1 11,0 1 10,1 2 11,1-2-2,-1 1-16,1-2-15,0 0-15,-2-2-12,-1 1-4,-2 0-7,-2 0-5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48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18750 45900 512,'0'17'143,"0"3"-32,0 3-30,0 3-32,0 3-18,0 5-7,0 3-5,0 4-6,0 0-5,0-2-2,0-3-4,0-3-2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49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18725 45147 478,'8'-7'4,"-2"0"7,-1 2 8,0 1 7,0 3 6,2 7 5,1 7 3,3 8 4,0 3-1,-2 3-4,-2 1-4,-2 2-4,-2 4-5,2 5-3,-2 4-3,1 6-4,0 3-2,-2 3-3,0 3-1,-2 4-2,0-3-1,0-5 1,0-6 0,0-6 0,0-6-7,-2-7-14,0-7-15,-2-7-15,0-6-8,1-6-1,-2-6-1,2-6-2,-1-8 1,0-9 3,0-10 1,0-10 2,0-4 7,0 2 8,0 2 10,0 2 9,1 4 7,0 6 7,2 5 6,1 7 6,0 5 10,0 8 16,0 7 15,0 6 15,-1 7 3,-1 7-9,0 7-9,-1 7-8,-3 5-10,-2 3-6,-3 2-7,-4 4-8,0-1-7,1-2-4,1-4-7,1-2-4,0-3-8,0-3-7,0-3-7,1-3-9,0-7-5,4-7-5,2-10-4,4-8-4,2-5 3,4 1 9,2-1 10,4 0 9,0 1 6,1 2 4,0 3 4,0 1 3,-1 2 8,-1 4 12,-1 2 13,0 4 12,-1 1 8,-1 3 6,1 2 5,0 2 5,0 0 1,0-1-6,0-1-4,0-1-5,1-1-7,3-2-9,3-2-8,3-2-8,3-3-7,3-4-3,3-4-3,3-4-4,3-3-6,1-3-11,2-3-10,2-3-9,0-1-7,-5 1-4,-4 1-3,-3 1-3,-5 1 1,-3 4 3,-4 3 4,-4 3 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50"/>
    </inkml:context>
    <inkml:brush xml:id="br0">
      <inkml:brushProperty name="width" value="0.05216" units="cm"/>
      <inkml:brushProperty name="height" value="0.05216" units="cm"/>
      <inkml:brushProperty name="color" value="#00BFF3"/>
    </inkml:brush>
  </inkml:definitions>
  <inkml:trace contextRef="#ctx0" brushRef="#br0">20241 44027 421,'-1'-18'8,"-2"9"16,-2 10 16,-1 10 16,-2 7 2,0 7-10,0 5-12,0 6-11,0 4-9,-2-1-6,0 0-7,-1 0-6,0-2-2,2-3 1,2-5 2,3-4 1,3-5-3,7-6-10,7-8-8,8-6-10,3-6-1,1-2 8,1-3 8,1-4 9,-2 2 4,-3 3 5,-5 4 3,-3 4 3,-3 3 3,-3 4-1,-1 2 1,-2 4 0,-3 4-1,-6 7 2,-4 6-1,-5 8 1,-3 2 0,1-3-2,-1-4-2,0-1 0,0-4-1,-1-2-1,-2-1 0,1-2-1,2-3 0,10-1 0,9-3 0,8-1 0,4 0 1,-1 1 3,-1 3 5,0 2 3,-3 2 2,-1 5-2,-2 3 0,-2 5-2,-2-1-2,0-2-6,-2-3-4,0-3-6,-1-12-11,0-18-21,0-21-19,0-19-19,0-13-4,2-7 11,0-7 13,2-7 12,0 0 9,3 5 7,2 7 8,2 5 6,3 5 4,3 5 2,5 2 2,3 6 1,3 3 7,-1 5 13,1 5 11,-1 5 11,0 5 9,1 3 2,-1 5 4,1 3 2,-2 4-2,-3 4-7,-3 4-8,-3 4-7,-3 4-6,-1 5-5,-2 5-5,-2 5-5,-3 3-5,-4 3-4,-4 1-4,-4 3-5,-4 0-4,-3 0-4,-5 0-4,-4 1-5,-2-3-1,-3-2-1,-1-3 0,-2-3 0,-1-5 1,3-5 3,1-6 2,3-6 3,3-8 2,5-8 5,4-9 3,6-8 3,6-7 4,10-3 1,8-2 2,9-4 3,5 1 2,1 4 5,0 4 5,2 3 3,-2 6 2,-3 5-4,-5 7-2,-3 5-4,-5 5-2,-3 6-1,-4 5-1,-4 4-2,-6 7-2,-6 7-1,-7 8-2,-7 9-2,-5 3 0,-1 2-2,-3 0-1,-1 2-1,-1-1 0,-1 0 0,1-2 1,0 0-1,1-4 3,7-6 2,4-5 5,4-7 2,7-6 3,6-8 2,8-8 2,6-8 2,6-8-2,3-7-6,5-9-6,3-7-6,2-3-5,-1 2-6,-1 2-4,-1 2-5,-2 2-4,-1 3-2,-3 3-3,-1 3-2,-4 2-1,-3-1 0,-4 1 0,-4-1 1,-5-1 2,-4-1 3,-5-2 3,-6-3 2,-3-1 4,-5-2 4,-3-3 3,-5-1 5,0 0 1,3 0 3,3 1 2,3 2 2,2 1 3,1 5 5,1 3 4,1 5 5,2 3 1,2 5-1,4 3-2,3 4-2,1 8 9,0 12 18,0 11 19,0 12 19,2 9 3,4 4-14,4 5-13,4 6-13,2 5-10,3 7-4,2 6-6,1 8-4,2 11-5,0 16-3,-1 15-3,1 16-3,1 12-5,5 9-10,3 9-9,5 8-10,1 2-6,2-6-6,1-5-6,0-7-6,0-13-1,-1-20 5,-3-21 5,-2-20 5,-4-20 5,-7-17 7,-7-18 6,-6-17 7,-4-10 2,0 1-2,0 0-2,0 0-2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17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67731 35000 594,'-22'7'0,"3"-2"0,3-3 0,3 0 0,6-3 6,11-1 14,12 0 14,10-1 12,5-1 3,0 2-10,1 0-9,-1 2-9,-1 0-7,-3 0-4,-4 0-6,-1 0-4,-4 1-2,-1 2 2,-3 2 2,-1 2 0,-3 1 3,-2 3 3,-4 2 2,-2 2 2,-3 1 1,-1 3 1,0 1-2,-1 3 1,-3 1-2,-2 3-2,-3 1-1,-3 2-3,-2 1-1,0-1 0,1-1-2,-1-1-1,1-3-3,1-3-3,1-5-4,0-3-3,2-5-7,1-6-9,0-6-9,2-6-9,2-7-5,2-7 0,4-8 0,2-8-1,3-2 5,0 7 8,1 6 9,2 5 9,-1 5 6,-1 1 3,0 2 4,-2 3 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50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21216 47636 467,'-7'-15'3,"2"3"7,2 1 7,2 2 6,1 1 8,2-2 9,0 0 8,2-1 9,1 0 2,3 0-4,4 2-4,2 1-5,2 0-7,-1 2-10,1 1-12,0 0-10,-2 5-12,-1 8-13,-3 8-15,0 7-13,-6 5-5,-5 1 7,-6 1 5,-5 1 6,-3-2 4,0-5 4,2-5 4,1-5 4,3-5 6,6-6 10,6-6 10,6-6 9,5-5 6,5-5 3,5-5 3,5-5 2,1-2 0,-1 1-4,-3 1-3,-1 1-3,-3 4-6,-3 5-11,-3 6-10,-3 7-10,-3 4-8,-2 5-5,-4 6-6,-2 4-5,-4 3-1,0 1 0,-3 2 2,-2 0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51"/>
    </inkml:context>
    <inkml:brush xml:id="br0">
      <inkml:brushProperty name="width" value="0.03206" units="cm"/>
      <inkml:brushProperty name="height" value="0.03206" units="cm"/>
      <inkml:brushProperty name="color" value="#00BFF3"/>
    </inkml:brush>
  </inkml:definitions>
  <inkml:trace contextRef="#ctx0" brushRef="#br0">23100 46900 686,'14'0'10,"-1"0"22,-2 0 20,-2 0 21,-1 1-1,2 4-23,0 2-25,1 3-22,-1 2-23,-2-1-20,-4 1-21,-2 0-19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51"/>
    </inkml:context>
    <inkml:brush xml:id="br0">
      <inkml:brushProperty name="width" value="0.0401" units="cm"/>
      <inkml:brushProperty name="height" value="0.0401" units="cm"/>
      <inkml:brushProperty name="color" value="#00BFF3"/>
    </inkml:brush>
  </inkml:definitions>
  <inkml:trace contextRef="#ctx0" brushRef="#br0">23044 47800 548,'-8'7'4,"2"-1"7,1 0 8,0-2 8,3-1 9,4 0 13,4-2 11,4 0 13,2-1-4,3 0-17,2 0-17,1 0-18,1 1-26,-3 2-31,-1 2-32,-2 2-32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53"/>
    </inkml:context>
    <inkml:brush xml:id="br0">
      <inkml:brushProperty name="width" value="0.05375" units="cm"/>
      <inkml:brushProperty name="height" value="0.05375" units="cm"/>
      <inkml:brushProperty name="color" value="#00BFF3"/>
    </inkml:brush>
  </inkml:definitions>
  <inkml:trace contextRef="#ctx0" brushRef="#br0">16131 53465 409,'11'-21'27,"6"3"-6,5 4-4,7 5-7,0 2 2,-3 2 9,-5 2 9,-3 2 7,-3 1 2,-1 2-6,-1 0-7,0 2-6,-3 1-7,-1 3-10,-2 4-8,-2 2-9,-3 3-3,-2 3 2,-4 3 2,-2 3 2,-2 2 3,-2 1 4,0 1 3,-1 1 4,1-1 1,2-2 1,4-1 1,2-3-1,4-1 1,4-1 1,4-1 1,4-1 1,2-1-1,3-1-2,2 0-2,1-2-2,0 0-2,-3 1 0,-3 1-2,-2 1 0,-4 2-1,-3 3 1,-2 3 0,-4 3 1,-3 2 0,-4 1 1,-4 1 0,-3 0 0,-3 0 1,-2-3 2,0-3 1,-1-3 1,0-3 0,1-1-1,1-3 1,1-1-2,-1-3 0,-2-2-2,-1-4-2,-3-3-1,0-3-2,1-6-3,1-4 0,1-5-3,1-5 0,3-5 2,1-5 2,3-5 2,1-1 2,4 1 2,2 3 2,4 2 3,3 1 0,6 3-1,4 1 0,5 3-1,4 1 1,3 0 0,3 2 0,3 1 2,2 0-3,1-1-6,1-1-4,0-1-5,2-4-4,1-3-3,0-6-2,2-5-3,-1-3-1,-3-2-2,-4-2-1,-2-2-1,-3 0 1,-5 4 5,-3 2 4,-4 3 5,-4 4 5,-1 4 6,-2 3 6,-2 5 6,-3 7 12,-4 14 20,-4 12 19,-4 13 20,-2 9 0,-1 7-19,-1 5-20,-1 6-20,-1 3-11,2 3-4,1 2-4,1 2-3,0-3-3,0-5 0,0-6-1,1-6 0,0-6-5,4-7-9,2-7-10,4-7-8,2-6-4,0-6 2,2-6 3,0-6 3,3-7 2,4-9 5,3-9 3,5-8 4,2-4 5,-1 1 3,1 3 5,-1 2 4,0 5 4,-2 8 5,-3 7 5,-1 8 4,-3 9 4,-2 8 6,-4 9 5,-2 9 5,-4 7 1,-2 7-3,-4 5-4,-2 6-3,-1 1-4,1-4-4,0-4-4,2-4-4,0-4-5,2-5-3,1-5-6,0-5-3,5-9-7,6-12-7,7-13-8,8-13-8,1-7-3,-3-3 1,-3-1 1,-3-2 1,-1 2 7,0 4 10,-1 5 10,1 5 12,-1 11 9,-2 15 8,-2 15 9,-2 17 7,-2 5 2,-1 0-4,0-3-5,-2-1-4,1-4-6,0-4-5,2-3-6,0-4-7,2-7-8,2-9-12,2-8-12,2-9-12,-1-8-4,-1-5 3,-2-6 4,-2-7 2,-3-2 6,-2-2 5,-4 0 5,-2-2 6,-2 2 9,-2 6 10,0 4 13,-1 5 10,0 5 6,0 3-1,2 5-1,1 3 0,1 5 4,4 6 12,2 6 11,4 6 11,3 7-1,5 7-13,5 9-13,6 7-13,3 8-8,2 8-3,4 7-5,3 9-3,3 5-7,2 2-11,4 4-9,3 3-10,-1-2-8,-4-6-3,-4-5-5,-3-6-3,-5-9-5,-4-7-7,-3-9-6,-4-9-6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55"/>
    </inkml:context>
    <inkml:brush xml:id="br0">
      <inkml:brushProperty name="width" value="0.05995" units="cm"/>
      <inkml:brushProperty name="height" value="0.05995" units="cm"/>
      <inkml:brushProperty name="color" value="#00BFF3"/>
    </inkml:brush>
  </inkml:definitions>
  <inkml:trace contextRef="#ctx0" brushRef="#br0">19979 52367 366,'-5'-7'5,"4"0"8,6 2 9,4 1 8,3 0 3,0 0-5,-1 0-4,1 0-3,1 1-4,2 4-1,1 2-2,3 4-2,-1 3 0,-3 7-1,-3 6-1,-2 5 0,-4 5 0,-1 2-2,-2 4 0,-1 3-1,-4 0-1,-2 0 1,-4-1-1,-2-2-1,-2-2-1,1-5-5,-1-5-3,0-5-4,0-5-4,0-5-2,1-5-3,-1-4-3,0-7-1,0-8-2,1-7-1,-1-9 0,1-4 0,2-1 2,2 0 4,3-2 2,2 3 5,5 5 7,6 7 6,4 5 7,3 6 6,1 4 4,2 6 4,0 4 4,0 6 1,1 7-1,-1 8-2,1 5-1,-1 3-3,-3-3-2,-1-3-2,-2-3-3,-3-3-5,-1-3-4,-2-3-7,-2-3-5,-3-4-10,-4-6-12,-4-6-13,-4-6-13,-1-6-2,-1-7 10,0-7 11,0-6 9,1-4 9,3 3 6,1 2 7,2 2 6,2 1 6,0 3 3,2 1 4,0 3 3,3 2 2,6 3 1,4 3 1,5 3 1,4 1 0,1 2-2,3 1-1,1 0-1,3 2-2,1-1 1,2 0-1,3 0-1,-1 0-1,0 0-4,-1 1-4,-1-1-3,-2 0-3,-3 2 0,-3 1-2,-3 0-1,-2 1-4,-3-2-6,-1 0-5,-2-1-6,-4-4-3,-7-4 0,-4-5 1,-7-5 1,-5-2 3,-4 1 6,-3 1 7,-5 1 6,-1 2 5,1 1 4,1 3 4,2 1 4,0 2 1,4 1 0,3 1-1,3 0 0,2 4 5,2 6 13,2 6 12,3 6 13,1 6 2,3 5-9,4 7-10,2 5-8,3 4-7,2 1-3,2 0-3,1 2-4,2 1-3,0 0-2,0 2-2,-1 1-1,0 2-5,-1 5-8,0 6-8,-2 4-7,-1 0-5,-2-7-3,-3-5-1,-1-5-3,-1-7 0,-2-6 1,0-6 2,-2-5 1,-2-5 2,-6-2 3,-4-4 3,-5-3 4,-3-3 1,-1-6 1,-1-4 1,-1-5 0,1-4 2,2-1 3,4-3 2,3-1 4,3-3 2,2-3 3,4-3 1,3-3 3,4 0 1,5 1 0,7 3 1,6 2 0,3 0-2,3 1-3,1-1-4,3 1-2,-1 1-5,0 3-5,-1 3-5,-1 3-5,-2 1-2,-1 1 2,-2-1 1,-3 0 1,-1 1 3,-1-1 4,-1 0 2,0 1 4,-3-1 3,-3 2 2,-3 1 2,-2 1 3,-2 3 11,0 6 24,0 6 23,0 6 22,0 4 4,1 5-16,2 4-15,0 3-15,0 3-12,0 1-6,-2 1-6,0 1-7,-1 0-6,1 0-8,2 1-7,0-1-7,0-10-13,-2-18-19,-2-21-18,-2-19-19,-1-9-1,0 1 17,0 4 18,0 0 16,1 3 14,2 2 7,2 2 9,2 1 7,2 4 6,3 4 0,3 3 2,3 4 2,2 4 5,0 3 12,-1 3 11,1 2 12,-1 3 2,1 2-7,-1 2-6,1 2-6,-2 4-5,-3 4-5,-2 5-3,-4 5-5,-2 3-2,-2-1-3,-2 1-2,-2-1-3,-3 1 0,-2 1 0,-4 1 1,-2 1 0,-3-1-3,-1-1-9,-3-3-9,-1-1-7,-3-4-5,0-3 2,-1-4 0,-1-4 1,1-4 2,3-4 3,3-4 3,3-4 4,2-4 2,4-3 2,3-5 1,2-3 1,5-3 2,6-1 4,6-1 3,5-1 3,4 2 3,-1 5 1,1 5 1,-1 5 3,-1 4 1,-3 5 2,-3 2 1,-2 6 2,-4 3 0,-3 7-3,-2 6-2,-4 5-3,-4 5-2,-5 3-1,-7 3-3,-6 2 0,-2 3-2,1 1 0,1 0 0,1 2 0,1-2-2,1-4-3,1-4-3,1-3-4,0-5 0,2-3 0,1-5 2,1-3 1,3-6 0,8-8 1,6-8-1,8-8 1,3-6-1,3-5-2,1-4-3,3-6-1,0-2-3,-1 2-5,-1 0-3,-1 1-4,-2 1-1,-3 2-1,-2 0 2,-4 1 0,-3 0 2,-2-3 2,-4-1 4,-2-2 2,-5-1 3,-4 0 3,-5 0 3,-5-1 3,-2 1 2,1-2 2,1-1 2,1 0 2,1 1 3,2 4 5,3 3 6,1 5 5,2 4 4,2 5 5,2 5 3,3 5 4,1 8 5,2 13 6,2 13 7,2 13 5,1 9-1,0 8-7,-1 6-9,1 7-8,1 4-7,0-1-4,1 1-5,2-1-5,1 1-4,1 1-4,3 1-3,2 1-4,2-4-5,3-9-8,3-9-7,3-8-6,2-9-7,3-7-5,1-9-4,3-7-5,-1-10 1,0-10 7,-1-11 6,-1-11 7,-4-2 2,-5 5-1,-7 7-2,-5 5-2,-3 2-1,0-1-2,0-3-1,0-1-2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9:55"/>
    </inkml:context>
    <inkml:brush xml:id="br0">
      <inkml:brushProperty name="width" value="0.05245" units="cm"/>
      <inkml:brushProperty name="height" value="0.05245" units="cm"/>
      <inkml:brushProperty name="color" value="#00BFF3"/>
    </inkml:brush>
  </inkml:definitions>
  <inkml:trace contextRef="#ctx0" brushRef="#br0">25050 51637 419,'2'-14'9,"4"5"19,4 3 17,3 4 20,4 4 4,3 4-8,4 3-8,2 5-8,0 4-7,0 3-5,-1 5-4,0 3-5,-4 3-5,-1 3-2,-4 1-4,-3 2-2,-3 1-3,-2 0-2,-4 1-2,-2-1-1,-4 0-3,-2 0-2,-4 0-4,-2 0-3,-3-2-2,-2-3-1,-1-5-1,-3-3-1,-1-6 0,-1-5 0,-1-6-1,-1-6 0,1-7 0,3-8 1,3-8 1,3-7 1,4-8 2,8-8 1,6-8 3,7-8 2,9-6 0,11-3-1,11-5-2,10-3 0,9-4-3,7-3-4,7-2-4,7-4-3,-4 8-1,-16 15 3,-16 18 2,-16 16 3,-7 9-4,3 1-12,1 1-11,3 1-11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06"/>
    </inkml:context>
    <inkml:brush xml:id="br0">
      <inkml:brushProperty name="width" value="0.0262" units="cm"/>
      <inkml:brushProperty name="height" value="0.0262" units="cm"/>
      <inkml:brushProperty name="color" value="#00BFF3"/>
    </inkml:brush>
  </inkml:definitions>
  <inkml:trace contextRef="#ctx0" brushRef="#br0">69759 14000 839,'-19'0'10,"-5"2"20,-6 0 20,-6 1 20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13"/>
    </inkml:context>
    <inkml:brush xml:id="br0">
      <inkml:brushProperty name="width" value="0.05286" units="cm"/>
      <inkml:brushProperty name="height" value="0.05286" units="cm"/>
      <inkml:brushProperty name="color" value="#00BFF3"/>
    </inkml:brush>
  </inkml:definitions>
  <inkml:trace contextRef="#ctx0" brushRef="#br0">82577 18950 416,'-6'-13'5,"2"5"10,4 4 11,3 6 11,1 2 2,1 1-4,1 2-4,2 0-5,0 1-3,0 2-2,-1 0-4,1 1-1,0 1-2,0 0-1,0-1-1,0 1 0,-1 0 0,-1 0-1,-1-1 1,0 1-1,-1 1 0,0 1-1,0 3 1,0 2-1,0 0 0,2 1-2,0-1-1,1 1-1,1-1-1,-2-1 0,-1-1-1,0-1 0,0-1-1,3-3-1,4-1-3,2-2-1,2-2 1,-1-2 1,1-3 3,0 0 2,0-4 1,1 0 0,1-3 0,1-2 0,1-2 1,3-4-2,1-2 0,3-3-1,1-3 1,1-5 0,0-3 1,2-4 0,2-4 1,3-4 0,3-4 0,2-4 0,1-1-7,-2 4-11,-1 2-12,-3 4-12,-4 3-7,-4 4-3,-4 3-3,-6 5-3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16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23990 22619 531,'-21'-29'-19,"5"5"6,5 5 6,4 5 7,3 2 4,1-2 4,-1 0 5,0-1 4,-1 1 3,-2 1 5,-2 2 3,-2 2 3,-1 2 2,-3 1-1,-2 0-1,-1 2-2,-2 0-2,1 2-6,-1 0-5,0 2-4,0 0-3,-1 2 0,-1 0 1,-1 2 1,-1 1-1,-1 3-4,-1 4-2,-1 2-3,0 3-2,-1 1 0,1 3 1,0 1 0,0 2 0,3-1 0,1 1 1,3-1 0,0 1 0,0 1 1,1 1 0,-1 1 0,1 0 0,3 1 1,1-1 1,3 1 0,-1 1 0,0 2 1,-1 4 0,-1 3 1,-1 1-1,2 2-1,1 1-1,1 0 0,1 1-1,0-2 1,2 0 1,1-1 0,1-3 0,2-2 0,2-3 0,2-3 0,2-3 0,2-3-1,2-3 0,2-3 0,3-2-1,7-1-1,6-1-1,5 0 0,5-1-3,2-1-1,4 1-2,3 0-2,2 0-1,2-1-1,2 1-2,2 0 0,-1-1-1,-2-1 2,-4 0 2,-2-2 2,1 1 0,6 3 1,6 4 0,6 2 0,0-1 0,-2-3 0,-6-4 0,-3-4 1,-2-3-1,0-2 0,0-2-1,0-2 0,0-4-1,-2-6 0,0-5 0,-1-7 0,-1-3 0,0-1-1,0-1 1,0 0-1,-1-4 1,-2-3 2,-2-4 1,-1-4 1,-5-3 1,-4-4 1,-5-2 2,-4-3 0,-5-2 1,-3 2 1,-3 1 0,-2 1 1,-3 2-1,-1 6 0,0 4-2,-1 5 0,-1 5 1,0 4 1,0 3 1,0 5 3,-1 0 0,-1 0 1,0-1 1,-1 0 0,-2-2 1,-2-2 1,-2 0 1,-1 0 0,-3-1 1,-2 3-2,-2 1-2,-1 3 0,-4 2-2,-3 4-2,-5 4-2,-3 5-1,-3 2-3,-1 4-6,0 2-4,-2 4-5,0 1-6,0 3-6,0 2-6,-1 2-6,4-1-3,8-1 0,6-2 1,7-2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18"/>
    </inkml:context>
    <inkml:brush xml:id="br0">
      <inkml:brushProperty name="width" value="0.05145" units="cm"/>
      <inkml:brushProperty name="height" value="0.05145" units="cm"/>
      <inkml:brushProperty name="color" value="#00BFF3"/>
    </inkml:brush>
  </inkml:definitions>
  <inkml:trace contextRef="#ctx0" brushRef="#br0">50033 23659 427,'15'-14'1,"-4"3"4,-3 3 2,-2 2 2,-3 4 9,1 4 12,0 4 13,0 4 13,-2 4 1,-4 5-11,-4 5-11,-3 5-10,-5 3-7,-2 4-1,-3 3-3,-3 3 0,-1 0-2,-1 2-2,1-1-1,-1 0-1,2-2-4,1-2-3,2-3-5,3-4-4,1-3-3,2-5-3,3-5-2,1-5-3,3-6-5,4-10-8,4-8-7,4-9-8,4-8-2,3-7 7,5-6 6,3-8 6,2-1 5,-3 2 4,-1 4 4,-2 2 3,-2 4 4,1 6 4,0 4 4,-1 5 3,0 3 3,-2 3 1,-3 1 1,-1 2 1,-1 3 8,0 3 13,0 2 14,0 4 13,-1 3 3,-1 4-10,0 3-9,-2 5-9,0 4-6,0 5-1,0 5-3,0 5-2,0 1-3,0-2-2,0-1-2,0-3-4,1-3-3,3-5-4,3-5-5,4-4-4,1-8-2,1-6-1,1-9 0,1-8 0,1-5-2,-1-5-3,1-3-3,0-4-3,-2 0-1,1 4 2,-2 3 2,-1 5 1,-2 3 3,-3 3 3,-2 3 4,-4 2 3,-1 5 12,0 7 17,0 4 18,0 7 17,-1 5 4,-1 2-10,0 3-12,-1 3-11,-1 2-6,0 1-5,0 1-3,0 1-3,-1 1-4,-1 4-5,0 3-3,-1 3-4,-1 0-7,0 0-7,0-2-10,0 0-7,1-3-6,0-5 1,2-5 0,0-5-1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17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67800 35058 604,'8'-9'0,"-2"-2"2,-1-2 1,0-1 1,-2 1 9,-2 8 14,-2 7 15,-2 6 14,-3 6 3,-2 5-9,-3 5-9,-3 5-9,-3 4-8,-2 2-5,-1 4-6,-2 3-5,-2 0-6,1-2-6,-1-2-8,1-2-6,1-3-2,4-6 2,5-3 4,3-6 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19"/>
    </inkml:context>
    <inkml:brush xml:id="br0">
      <inkml:brushProperty name="width" value="0.03867" units="cm"/>
      <inkml:brushProperty name="height" value="0.03867" units="cm"/>
      <inkml:brushProperty name="color" value="#00BFF3"/>
    </inkml:brush>
  </inkml:definitions>
  <inkml:trace contextRef="#ctx0" brushRef="#br0">52800 22900 568,'51'0'156,"-8"0"-40,-8 0-39,-8 0-40,-5 0-20,-3 2-4,-3 0-3,-2 2-4,-3 0-14,-1 3-25,-1 2-23,0 2-25,-4-1-5,-2-1 12,-6-2 14,-2-2 12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19"/>
    </inkml:context>
    <inkml:brush xml:id="br0">
      <inkml:brushProperty name="width" value="0.04846" units="cm"/>
      <inkml:brushProperty name="height" value="0.04846" units="cm"/>
      <inkml:brushProperty name="color" value="#00BFF3"/>
    </inkml:brush>
  </inkml:definitions>
  <inkml:trace contextRef="#ctx0" brushRef="#br0">52636 23250 454,'-15'0'2,"2"0"6,3 0 4,1 0 6,1 3 9,2 7 15,1 8 15,0 6 15,2 4 1,1 2-14,0 3-11,2 1-14,-2 5-8,0 8-5,-3 8-3,-2 8-5,-1 6-4,-2 8-4,0 7-4,-1 7-3,0 3-6,0 3-9,2 2-9,1 2-9,1 1-6,0 0-3,2-1-4,1 1-4,0-9 4,2-16 8,0-17 10,2-16 8,-1-11 1,0-3-5,-2-5-7,0-3-5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0"/>
    </inkml:context>
    <inkml:brush xml:id="br0">
      <inkml:brushProperty name="width" value="0.03385" units="cm"/>
      <inkml:brushProperty name="height" value="0.03385" units="cm"/>
      <inkml:brushProperty name="color" value="#00BFF3"/>
    </inkml:brush>
  </inkml:definitions>
  <inkml:trace contextRef="#ctx0" brushRef="#br0">52650 24401 649,'0'-42'48,"2"10"-6,0 9-6,2 11-5,0 4-5,2 2-2,0 1-2,1 0-2,3 0-3,6-1-1,4-3-1,5-2-2,2 0-1,0 1-1,0 0-2,1 2-2,-2 2-5,-3 1-12,-3 2-11,-3 2-10,-3 0-11,-1 0-9,-2-2-9,-2 0-10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0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53833 25347 560,'-6'-8'37,"4"0"7,4 0 6,4 1 6,3 0-1,3 2-10,3 2-10,3 2-9,2 2-6,1 2-3,1 2-3,1 2-3,-1 2-3,-3 3-1,-3 3-2,-2 3-1,-4 2-2,-1-1 0,-2 1-1,-2-1 0,-2 0-5,-2-1-8,-2 0-6,-2-2-9,-2-2-5,0-1-5,-1-2-5,-1-2-4,-2-3-2,0-3-2,-2-2-1,0-3-1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0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54200 24805 496,'6'-13'18,"-3"6"22,-2 6 22,-3 6 21,-3 6 4,-2 5-17,-2 7-15,-2 5-16,-2 4-13,-3 0-10,-3 2-8,-3 1-11,-1-1-10,-1 0-11,1-1-12,-1-1-11,3-4-9,3-6-7,5-5-6,3-6-7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2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52700 17545 676,'2'-13'7,"4"4"16,3 6 14,5 5 16,0 2 2,-1 3-11,-2 2-11,-2 2-11,-1 1-6,1 1-3,1 1-2,1 1-3,-1 1-7,-2 1-9,-4 1-10,-2 2-10,-4-2-7,-2 0-3,-4-1-3,-2 0-4,-1-3 0,1-3 3,1-3 2,1-2 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3"/>
    </inkml:context>
    <inkml:brush xml:id="br0">
      <inkml:brushProperty name="width" value="0.03789" units="cm"/>
      <inkml:brushProperty name="height" value="0.03789" units="cm"/>
      <inkml:brushProperty name="color" value="#00BFF3"/>
    </inkml:brush>
  </inkml:definitions>
  <inkml:trace contextRef="#ctx0" brushRef="#br0">51916 18397 580,'-28'7'-9,"7"-1"8,7 0 8,7-2 8,6-1 6,8-2 3,6-2 4,7-2 3,4-1-2,1-2-6,1 0-7,1-1-7,1-1-4,1 0-3,1 0-3,1 1-2,-3 0-3,-6 2 1,-5 2-2,-6 2 0,-4 2 1,-2 2 3,-3 2 3,0 2 2,-3 1 3,-1 3 0,0 2 2,-1 2 1,-3 1 0,-4 1-1,-4 1 0,-3 1-1,-2 0 0,0-1 1,2-1 0,1-1 0,1-3-5,1-6-11,1-6-12,0-6-11,3-5-4,5-3 2,2-5 2,6-4 3,1 0 3,1 3 6,2 3 7,0 3 5,1 2 5,2 2 3,0 2 5,1 3 3,0 2 7,0 4 8,-2 3 8,0 5 9,-3 1 0,-1 0-9,-2-2-9,-2 0-9,1-2-8,4-1-10,4-1-8,4 0-10,1-2-4,1-2-1,0-2 1,-1-2-1,0 0 1,-2 0 2,-3 2 1,-1 0 3,-3 2 3,-6 4 4,-4 2 3,-6 4 3,-4 2 3,-7 5-1,-5 3 0,-7 5 1,-3 1 0,-2-2 0,-2 1 2,-2-2 1,0-2 0,3-3-1,3-3 1,4-3-2,1-2 2,3-3 2,1-1 1,3-2 3,2-2 2,5 0 4,3-1 2,4-2 3,4 3 8,2 6 13,4 5 11,3 7 12,0 3-1,-1-1-15,0 1-15,-2-1-15,-1 0-10,-2-1-6,-2-1-5,-1-1-6,-1-2-4,2-3-3,2-3-3,2-2-4,1-5-1,0-2 1,0-6-1,0-2 2,1-5 1,2-4 4,2-3 3,2-5 4,1-1 3,3-1 5,2 1 4,2-1 4,3 1 3,5 1 3,5 1 1,5 1 2,3 2 3,4 1 4,2 2 4,4 3 4,1 1 2,-2 2-1,0 2-1,-2 2-1,-2 2-1,-5 2-2,-5 2-1,-5 2-2,-4 3-3,-1 2-3,-3 3-4,-1 4-4,-3 1-1,-4 3 2,-5 1 1,-3 3 2,-2 0 0,-2-1-1,0-2-1,-1 1-1,-3-3 0,-4-1 0,-4-2 2,-3-3 0,-5-1-1,-2-2-5,-3-2-4,-2-2-4,-1-2-3,5-3-2,3 0-1,5-3-3,1-4-1,0-6-1,1-5-1,-1-7-1,2-4 1,4-3 2,4-2 2,5-4 2,2 1 1,5 4 0,4 3 0,4 5 1,0 3 3,-1 5 5,-2 3 5,-2 4 7,-3 6 4,-2 8 6,-4 8 6,-2 8 4,-4 4 3,-4 2-3,-4 3-3,-3 1-2,-2 0-3,0-1-5,2-3-5,1-1-4,2-4-4,2-3-4,4-5-2,3-3-3,5-6-7,10-8-11,8-8-10,9-7-10,5-6-2,2-3 4,3-3 7,1-2 5,0-1 5,-4 3 3,-2 3 4,-3 3 3,-2 3 4,-1 3 2,-1 3 2,-1 3 3,-3 2 3,-3 2 5,-4 2 4,-4 3 6,-1 0 8,3 2 12,3 0 13,4 2 12,1 1 2,1 1-10,1 4-9,1 0-10,-1 3-5,-1 4-4,-3 2-1,-1 3-4,-2 3-2,-3 3-5,-1 3-4,-2 3-4,-3 1-4,-4 2 0,-4 1-3,-4 1-1,-3-2-2,-2-4 0,-1-3-2,-3-5 0,0-3-2,-1-2-1,0-4-2,1-3-1,-1-3-1,2-2 3,1-4 1,1-2 2,1-5 0,4-4-1,2-5 0,4-5-1,3-4-1,6-5 2,4-3-1,5-4 2,5-2 0,3 2 0,5 0 1,3 1 0,2 2-3,-2 2-5,0 1-6,-1 3-5,-3 3-2,-5 5 1,-5 5 3,-4 5 1,-5 1 4,1 0 2,-2-1 4,0-1 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3"/>
    </inkml:context>
    <inkml:brush xml:id="br0">
      <inkml:brushProperty name="width" value="0.03897" units="cm"/>
      <inkml:brushProperty name="height" value="0.03897" units="cm"/>
      <inkml:brushProperty name="color" value="#00BFF3"/>
    </inkml:brush>
  </inkml:definitions>
  <inkml:trace contextRef="#ctx0" brushRef="#br0">56247 17337 564,'-8'-6'10,"0"6"18,0 4 20,1 6 19,0 2 3,2 3-13,2 1-12,2 3-12,1-1-9,0-1-4,0-3-3,0-1-5,2-2-8,4-1-12,3 0-14,5-2-14,1-1-5,-1-2-1,-1-3 0,-1 0 0,-3-1 3,-4 3 6,-6 4 4,-4 2 7,-3 1 1,1-3 1,-1-1 0,0-2 0,1-1 0,0 0 1,2 0-1,1 0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5"/>
    </inkml:context>
    <inkml:brush xml:id="br0">
      <inkml:brushProperty name="width" value="0.04992" units="cm"/>
      <inkml:brushProperty name="height" value="0.04992" units="cm"/>
      <inkml:brushProperty name="color" value="#00BFF3"/>
    </inkml:brush>
  </inkml:definitions>
  <inkml:trace contextRef="#ctx0" brushRef="#br0">56059 17399 440,'0'29'107,"0"-3"-26,0-5-27,0-3-26,0-1-16,-2 3-5,0 3-5,-2 3-4,0 0-4,1-5-1,-1-3-2,0-5-2,2-7-7,4-12-11,3-11-12,5-12-11,3-6-1,2 3 9,1 2 9,3 1 9,0 3 8,-1 3 4,-1 3 4,0 3 6,-3 4 8,-1 5 13,-2 4 12,-2 6 14,-3 3 3,-3 5-6,-2 4-5,-4 4-5,-2 2-5,-1 1-5,-3 1-3,-2 1-4,0-1-2,0-3-1,2-3 0,1-3 0,4-5-9,10-6-15,8-7-17,9-8-15,3-1-4,-3 3 11,-3 3 11,-3 2 10,-2 3 7,-1 2 3,0 2 2,-2 2 4,-2 3 2,-4 4 5,-4 3 3,-4 5 5,-4 2 1,-4-1-2,-4 1-2,-3-1-1,-5 3-3,-3 3-3,-5 5-4,-3 3-4,-2 1-2,1-3 1,2-4-1,0-2 1,2-2 0,1-3 0,3-1 0,1-2 1,3-3 1,3-1 3,3-2 3,3-2 3,3-3 3,6-1 3,4-2 3,6-2 3,2-1 1,0 0-3,-1 0-4,1 0-2,-1 2-2,0 2-2,-2 3 0,0 4 0,-1 0-2,0-1 1,-1-1-1,1 0 1,0-1-1,0 0-1,0-1 1,0 1-1,2-2-2,6-4-2,4-4-2,5-4-2,2-4-3,1-3-4,-1-5-2,1-3-4,-2-1 0,-1 4 4,-3 5 3,-1 3 3,-3 5 7,-2 8 12,-4 6 10,-3 7 11,-2 3 5,-4-1-2,-2 0-1,-3-2-2,2-4-8,8-5-14,7-6-14,9-5-14,2-5-6,-1 0 0,-3-2 1,-1 0 0,-2 0 2,-1 3 5,0 1 3,-2 2 5,-1 3 2,-2 4 2,-3 4 1,-1 4 1,-1 2 4,-2 1 6,0 1 5,-2 2 6,1-5-2,2-9-9,2-8-11,2-9-10,2-7-5,3-5 0,4-5-1,2-5-1,1-3-1,-1-4 1,-1-2 0,-1-4-1,0 1 4,1 4 4,2 4 7,0 4 4,0 4 5,-1 4 2,-1 3 2,-1 5 3,-2 3 5,-2 4 8,-4 4 9,-3 5 7,-3 5 5,-6 9 0,-4 10 1,-5 7 1,-4 6-5,-2 1-10,-1 1-10,-2 0-11,-1 0-3,4-5-1,3-4 1,3-3 1,4-5-8,6-7-15,6-5-15,6-6-15,3-2-2,1 0 12,2 2 12,0 1 11,-1 0 10,-3 3 9,-3 2 10,-2 2 8,-3 2 4,0 2-2,-2 1-2,0 3-2,-2 2-2,0 3-3,-2 3-2,0 3-3,-2 0-3,0-3-7,-1-3-6,-1-3-7,-1-2-5,0-2-3,0-3-3,0-1-4,1-7-4,0-12-5,2-11-4,1-12-5,2-5 1,4 5 8,3 4 7,5 3 7,4 2 8,2-1 5,3-1 6,3 0 5,2 0 7,1 5 6,1 3 7,1 4 7,2 3 2,2 1 0,4 0 0,3 2-1,0 0-2,0 1-5,-1-1-6,-1 0-4,-3 1-5,-2 0-8,-3 2-7,-3 1-7,-4-1-3,-3 2-1,-4-1-2,-4 0 0,-4-1-1,-4 0-1,-4-1-2,-4-2-1,-3-1 1,-2-3 3,-2-4 4,-1-1 3,-2-3 4,-2 1 3,0-1 5,-1 0 2,1 0 2,1-1-1,2-1-2,3-1-1,0 2 4,2 3 8,1 4 8,1 5 9,0 4 10,2 8 12,0 6 12,2 7 12,1 7-2,2 7-14,2 6-13,2 8-14,0 6-10,0 6-3,-2 5-5,0 7-5,-2 8-4,0 12-8,-2 12-6,0 12-7,-1 5-5,0 2-3,0 1-3,0 1-3,1-4-1,0-7 3,2-8 2,1-8 2,0-11-4,0-12-10,0-13-10,0-12-10,-1-11 0,-1-8 11,0-7 10,-1-8 10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5"/>
    </inkml:context>
    <inkml:brush xml:id="br0">
      <inkml:brushProperty name="width" value="0.03532" units="cm"/>
      <inkml:brushProperty name="height" value="0.03532" units="cm"/>
      <inkml:brushProperty name="color" value="#00BFF3"/>
    </inkml:brush>
  </inkml:definitions>
  <inkml:trace contextRef="#ctx0" brushRef="#br0">58775 18592 622,'-11'-3'111,"-4"8"-21,-5 9-20,-5 10-21,-3 5-17,0 6-13,-2 4-13,-1 6-12,0 1-8,2-2-1,0-2-2,1-2 0,3-4-5,5-8-10,5-6-8,5-6-9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18"/>
    </inkml:context>
    <inkml:brush xml:id="br0">
      <inkml:brushProperty name="width" value="0.0394" units="cm"/>
      <inkml:brushProperty name="height" value="0.0394" units="cm"/>
      <inkml:brushProperty name="color" value="#00BFF3"/>
    </inkml:brush>
  </inkml:definitions>
  <inkml:trace contextRef="#ctx0" brushRef="#br0">69640 33700 558,'-7'30'143,"1"-3"-34,0-4-33,2-1-34,1-4-18,0 1-7,2-2-4,0-1-6,4-2-7,6-3-10,5-3-9,7-2-10,3-4-4,1-4 1,1-4 0,0-4 2,0 0 0,-5 1 3,-3 2 1,-4 2 1,-7 5 5,-9 8 5,-8 8 7,-9 7 6,-4 3 4,-1-1 0,1-3 2,-1-1 0,1-2 0,0 1-3,-1-1-2,1 1-4,2-2 0,5-3 0,4-3 1,6-2 1,4-4 1,4-2 3,4-4 2,4-2 2,1 1 5,-1 7 7,-1 7 8,0 8 6,-3 3 3,-3 1-1,-2 1-2,-3 0-2,-2 1-2,0-1-4,0-1-3,0-1-4,1-2-2,0-1-1,2-3-1,0-1-2,2-6-8,2-8-16,2-10-17,2-8-16,2-7-6,3-7 5,3-5 4,3-6 4,1-2 3,-1 2 1,-1 2 0,0 2 1,-3 3 2,-1 7 5,-3 6 4,-1 5 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6"/>
    </inkml:context>
    <inkml:brush xml:id="br0">
      <inkml:brushProperty name="width" value="0.03534" units="cm"/>
      <inkml:brushProperty name="height" value="0.03534" units="cm"/>
      <inkml:brushProperty name="color" value="#00BFF3"/>
    </inkml:brush>
  </inkml:definitions>
  <inkml:trace contextRef="#ctx0" brushRef="#br0">59650 18781 622,'22'-7'45,"-3"2"-6,-3 2-5,-3 3-6,0-1-2,2-1-1,1 0 0,3-1-2,1-1 0,1 2-4,1 0-2,1 2-3,-2 1-1,-3 2 1,-4 2 0,-4 2 1,-4 1-12,-3 3-23,-2 2-24,-3 1-24,-3 0-8,-1-1 9,0-2 7,-1-2 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6"/>
    </inkml:context>
    <inkml:brush xml:id="br0">
      <inkml:brushProperty name="width" value="0.04139" units="cm"/>
      <inkml:brushProperty name="height" value="0.04139" units="cm"/>
      <inkml:brushProperty name="color" value="#00BFF3"/>
    </inkml:brush>
  </inkml:definitions>
  <inkml:trace contextRef="#ctx0" brushRef="#br0">58705 20027 531,'-30'12'12,"17"-6"23,18-8 24,18-6 23,10-4 4,6 1-17,4-1-15,6 1-17,0 0-14,-3 2-11,-2 2-13,-4 3-10,-4 0-18,-5 2-23,-7 0-24,-5 2-22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27"/>
    </inkml:context>
    <inkml:brush xml:id="br0">
      <inkml:brushProperty name="width" value="0.04489" units="cm"/>
      <inkml:brushProperty name="height" value="0.04489" units="cm"/>
      <inkml:brushProperty name="color" value="#00BFF3"/>
    </inkml:brush>
  </inkml:definitions>
  <inkml:trace contextRef="#ctx0" brushRef="#br0">81850 24335 490,'8'-7'79,"2"2"-12,0 2-13,1 2-11,0 2-10,-1 2-3,0 2-5,-2 2-4,1 1-3,2 1 1,2 2-1,1 0 0,1 2 0,-1 1-2,0 3-1,-2 2-1,0-1-3,0-1-4,-1-3-3,1-1-5,0-3-2,0-2 1,-1-4 1,1-2 0,3-6 1,5-6 1,7-7 0,5-7 0,5-9-2,4-9-6,4-9-5,4-11-7,2-4-7,-2-1-10,0 1-10,-2-1-10,-4 7-5,-10 13 0,-8 12 1,-8 13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32"/>
    </inkml:context>
    <inkml:brush xml:id="br0">
      <inkml:brushProperty name="width" value="0.05874" units="cm"/>
      <inkml:brushProperty name="height" value="0.05874" units="cm"/>
      <inkml:brushProperty name="color" value="#00BFF3"/>
    </inkml:brush>
  </inkml:definitions>
  <inkml:trace contextRef="#ctx0" brushRef="#br0">38015 29085 374,'32'-16'48,"1"1"-8,1-1-10,0 0-8,1 2-7,-1 1-1,-1 2-3,-1 2-3,-2 2 0,-2 0-2,-2 2 1,-1 1-1,-3 5 0,-5 9-1,-3 11 0,-4 9-1,-4 5 1,-4-3 1,-4-2 1,-4-1 0,-2-3 2,2-2 0,1-1 0,0-2 2,2-3-1,2 1-2,2-2-1,2-1-1,3-1-2,2-1 0,3-1-2,4 0 0,0-2-2,1-3-4,0-1-4,-1-2-4,1-3-2,0-2-4,-1-3-2,1-4-3,-2-3-1,-1-3 1,-2-5 0,-2-3 2,-3-4 0,-1-1 1,-2-3 1,-1-1 2,-5-2 0,-5-1 1,-4-1 2,-5 0 0,-4 0 2,-3 3 2,-3 3 2,-2 4 3,-2 1 2,3 4 3,1 3 4,3 3 3,1 2 3,3 2-1,1 3 2,3 1-1,1 1 3,2 2 3,2 0 4,3 2 2,0 1 3,2 4 2,0 2 1,2 3 1,-1 4-2,0 2-4,-1 3-5,-1 3-5,-1 2-2,2 3-1,0 1 0,2 3-2,-1 1-3,0 2-5,-1 2-6,-1 2-6,-3 2-4,-2-1-1,-3 0-1,-3 0-2,-2-1 0,1-4 2,-1-2 0,0-3 1,1-4 2,1-3 3,1-4 2,1-5 2,1-3 4,2-2 1,3-4 4,1-2 2,3-2 4,6 0 7,4 0 5,6 0 6,3-1 1,5 0-4,3-2-5,5 0-4,2-1-5,1 0-4,1 0-4,1 0-5,-1-1-2,-2-1 1,-2-3 0,-1-2 1,-3 0-1,-1 0-5,-2 2-4,-2 1-3,-4 0-2,-3 0 1,-4 0 1,-4 1 2,-3-2 3,0 0 3,-2-2 3,0 0 4,-2 1 4,0 1 4,-1 2 4,-1 2 4,-2 2 2,0 0 0,-2 2 1,0 0 0,0 4 2,1 6 3,0 6 3,2 5 2,1 5 1,2 1-3,3 3-3,1 1-3,1 2-1,0 0-3,0 2-1,0 1-2,0 1-2,0 0-2,0 2-2,0 1-2,0 0-2,0 2-2,0 1-2,0 0-3,0-1-3,0-6-3,0-4-4,0-5-2,-3-6-3,-4-7-1,-6-6-2,-4-8 0,-2-6 0,-1-7 3,1-7 3,-1-7 3,2-3 3,3-1 2,2 1 3,4 0 3,3 1 3,4 3 4,4 3 2,4 3 4,4 1 1,6-1-2,4-1 0,5-1-2,5-2-1,6-3-3,6-3-2,6-3-1,3-2-3,0-2-1,0-2-2,0-2-1,-3 1-1,-4 5 1,-5 5-1,-5 6 1,-6 3 0,-4 5 1,-5 3 0,-4 4 2,-6 6 4,-3 8 11,-4 8 9,-4 7 11,-3 6 3,-3 1 0,-4 3-2,-2 1-1,-1 0-3,1-1-4,1-3-4,0-1-4,3-3-8,2 0-11,4-1-13,3 0-11,3-4-4,6-5 3,4-5 3,5-4 4,2-4 1,1-2 2,0-2 1,-1-2 2,-1 0 0,-2 0 2,-4 2 1,-3 1 1,-1 1 5,0 2 8,0 2 8,-1 2 8,0 2 4,-2 5 2,-2 4 1,-2 4 2,-2 1-1,-2 1-2,-2-1-2,-2 1-2,-1-1-3,-1-1-3,-2-1-3,0-1-2,2-5-11,6-8-15,6-9-17,6-9-16,5-7-4,6-3 10,3-5 10,6-3 8,1 0 8,-3 5 4,-3 5 4,-3 5 5,0 3 6,1-1 7,3 0 9,1 1 8,1-1 3,-1 0-2,-1 1-1,-1-1-1,-2 2-2,-1 2-4,-3 4-2,-1 3-4,-4-1-7,-6-2-14,-6-3-12,-6-3-13,-3-3-4,-2 0 8,0-1 7,-1-1 7,-1-1 5,0-3 2,1-1 3,-1-3 1,1 2 4,0 5 3,2 5 5,1 5 3,0 2 8,0 2 14,0 1 12,0 0 14,1 5 1,-1 8-8,0 8-8,0 7-8,1 7-6,0 5-1,2 4-2,1 6-2,0 2-2,0 2-4,0 0-4,0 2-4,1-2-1,2-2-2,2-4 0,2-2 0,3-3-1,4-2 2,3-2 0,5-1 1,3-4-5,3-6-14,3-4-11,3-4-14,2-6-7,2-7-3,3-4-2,1-7-2,1-5 2,2-3 8,1-5 9,0-3 8,-2-1-1,-7 2-8,-7 4-11,-7 3-8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33"/>
    </inkml:context>
    <inkml:brush xml:id="br0">
      <inkml:brushProperty name="width" value="0.05099" units="cm"/>
      <inkml:brushProperty name="height" value="0.05099" units="cm"/>
      <inkml:brushProperty name="color" value="#00BFF3"/>
    </inkml:brush>
  </inkml:definitions>
  <inkml:trace contextRef="#ctx0" brushRef="#br0">43505 29146 431,'58'-7'119,"-10"2"-31,-10 2-29,-10 2-31,-2 0-17,3-2-1,4-2-3,5-2-3,-1 0-3,-2-1-5,-3 0-4,-3 0-6,-4 1-3,-3 0-3,-5 2-3,-3 1-3,-6-2-2,-6-4 0,-8-4-1,-6-3-1,-4-2 4,-1 0 6,-1 2 8,-1 1 7,-1 1 6,1-1 3,-1 0 3,0 1 5,2 0 3,3 2 3,3 3 5,3 1 4,1 3 5,2 4 7,1 4 9,0 4 6,2 4 0,0 5-9,2 5-10,0 5-8,2 4-7,0 5-3,2 3-2,0 4-3,0 3-2,0 4-3,-2 2-1,0 3-3,-1 0-4,0-6-7,0-5-8,0-4-8,-1-5-2,0-7 1,-2-6 3,0-5 1,-2-5 1,-2-2-1,-1-4-1,-3-2 0,-2-5-1,0-4-1,-1-6 1,-1-3-1,-1-9 1,1-7 2,-1-10 2,0-8 2,3-4 2,3 4 0,4 3 1,4 2 2,2 5 1,0 4 6,0 5 4,0 5 4,1 5 5,2 5 4,2 5 4,2 5 3,1 2 3,-1 0-1,1 0 0,0 0 0,1 2-5,2 4-9,1 4-9,3 4-9,1 0-6,1-1-5,1-2-4,2-2-5,0-4-1,2-4 2,3-5 2,1-5 2,0-3 2,-3 0 3,-3 1 3,-2-1 3,-4 1 5,-1 2 7,-3 3 7,0 1 8,-5 4 11,-3 6 16,-4 6 17,-3 6 16,-5 3 1,-4 3-13,-4 1-13,-3 3-14,-3 1-10,1 3-6,-1 1-7,1 2-7,0 0-5,1-1-3,1-3-3,1-1-4,1-3-5,2-3-4,3-3-7,1-3-4,6-4-4,8-6-1,10-6-1,8-6-2,5-3 4,2 1 8,3-1 8,1 0 8,0 1 7,-3 3 3,-3 1 6,-3 2 3,-1 2 5,1 2 2,1 2 5,1 2 2,-2 1 2,-5 2-2,-5 0 0,-4 2-1,-4 1-4,0 3-9,-2 3-7,0 3-8,-4 3-6,-6 1-2,-6 3-3,-5 1-3,-5 1-1,-3-1-1,-3-1 0,-3-1-1,-2-1 2,-2-1 3,-2-2 4,-2 1 3,-1-2 5,2-1 5,0-1 5,1-1 5,4-2 6,6-2 5,5-4 5,7-3 5,7-2 6,10 0 4,10-2 4,10 0 6,6-2-3,6-4-6,5-2-8,5-3-7,2-2-6,2 0-8,0 0-6,2 1-7,-2-1-4,-2 0-1,-4 0-3,-2 1-2,-5 0-4,-5 2-6,-7 2-6,-5 3-7,-7-1-5,-6 0-3,-8-2-4,-6 0-4,-5-1 4,-1-2 11,-3 0 10,-1-1 11,-1 0 7,1 2 1,1 2 3,1 3 2,1 0 1,1 0 0,0 0 1,2 0 1,2 1 5,3 2 12,3 2 12,2 2 11,3 2 6,0 3-4,2 4-1,0 2-3,1 3-3,0 1-5,0 3-4,0 1-4,0 2-4,-2 1-4,0 1-3,-1 1-3,-3 0-4,-2 1-5,-4-1-5,-2 0-5,-2 0-3,-1-1-3,-1-1-1,-1-1-3,0-3-4,3-3-4,1-4-5,2-4-5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34"/>
    </inkml:context>
    <inkml:brush xml:id="br0">
      <inkml:brushProperty name="width" value="0.03258" units="cm"/>
      <inkml:brushProperty name="height" value="0.03258" units="cm"/>
      <inkml:brushProperty name="color" value="#00BFF3"/>
    </inkml:brush>
  </inkml:definitions>
  <inkml:trace contextRef="#ctx0" brushRef="#br0">44500 31550 675,'23'2'27,"-1"4"4,-1 3 2,-1 5 3,1 3 1,5 1-1,3 3 0,4 1-1,3 2-6,3-1-11,1 1-11,2-1-13,-2-2-9,-6-3-7,-6-5-9,-5-3-7,-5-2-6,-3 0-4,-3 0-5,-2 0-3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35"/>
    </inkml:context>
    <inkml:brush xml:id="br0">
      <inkml:brushProperty name="width" value="0.05485" units="cm"/>
      <inkml:brushProperty name="height" value="0.05485" units="cm"/>
      <inkml:brushProperty name="color" value="#00BFF3"/>
    </inkml:brush>
  </inkml:definitions>
  <inkml:trace contextRef="#ctx0" brushRef="#br0">46250 28905 401,'10'-13'86,"4"6"-17,4 6-15,3 6-17,2 4-13,-1 3-7,-1 4-7,-1 2-9,-2 2-5,-4 1-7,-5 1-6,-3 1-5,-5 0-2,-4 1 0,-5-1 1,-5 1 0,-5-1 2,-2 1 0,-3-1 0,-2 1 2,-4-1-1,1-2 0,-2 0-1,-1 0 0,0-3 2,1-1 6,2-2 6,0-3 6,2-1 3,3 0 2,3-2 2,3-1 2,5 0 6,8-2 14,8-1 12,8 0 14,5-3 0,5-4-10,3-4-10,5-4-12,2-3-7,2-1-4,2-3-5,2-1-4,-1-1-5,-3 2-5,-5 3-6,-3 1-5,-5 2-3,-3 0 1,-5 2 2,-3 1 0,-4 0-1,-6 0-4,-4 0-2,-5 1-3,-4-1 0,0 2 4,-1 1 5,-1 0 4,-1 2 5,0 0 7,1 2 6,-1 0 6,1 1 6,1 0 6,1 0 5,0 0 5,2 1 3,3 2 1,1 2 0,2 2 1,2 2-1,0 3-3,1 4-2,2 2-3,0 2-3,-2 3-2,-1 1-4,0 3-2,0-2-4,0-1-5,2-4-4,1-3-4,1-4-2,5-3 1,4-4 2,4-4 2,3-5-6,5-8-11,3-6-13,5-7-10,0-4-6,-2-3 1,-1-1 2,-3-2 1,-2 1 4,-3 5 7,-3 5 7,-2 5 7,-4 6 10,-5 7 11,-3 6 13,-4 8 11,-3 4 7,-3 5 3,-4 3 2,-2 5 3,0 1-2,1 1-8,2-1-8,2 0-7,2-1-8,2-5-6,3-3-6,1-4-6,3-4-3,4-3 2,3-2 1,5-4 3,3-4-6,1-6-10,3-6-11,1-5-11,2-3-3,-1-1 2,1 1 4,-1-1 4,-1 2 5,-5 3 7,-3 3 8,-4 3 8,-3 5 14,-1 8 21,0 8 21,-2 7 20,-2 6 2,-6 1-17,-4 3-19,-5 1-17,-4 2-10,-3 1-4,-4 1-4,-1 1-3,-4 0-3,-1 0 1,-2 1 0,-3-1 1,-1-1-4,0-2-7,-2-1-5,0-3-7,1-2 1,5-3 7,5-3 7,5-2 7,10-5 9,12-7 9,15-4 9,14-7 9,6-3 1,2 0-9,1 1-8,0-1-10,0 1-4,-1 2-2,-3 2-2,-2 3-1,-2 0-3,-3 0-4,-3 0-3,-3 0-3,-6-1-7,-9 0-8,-8-1-8,-9-1-9,-5-3 0,-2 0 10,0-3 10,-1-1 9,0-1 9,1 2 7,1 2 7,1 3 7,1 0 4,2 2 1,3 1 0,1 0 0,1 2 4,0 0 6,1 2 5,-1 0 6,1 6 5,2 8 5,2 9 5,2 9 5,1 3-2,0-2-9,0-2-8,0-1-10,1-2-6,4 1-3,2-1-3,4 1-2,1-2-5,3-2-5,1-1-4,3-3-5,2-2-6,3-4-7,3-5-7,3-3-8,4-5-4,8-8-4,7-6-2,6-7-3,3-4 2,-1-1 8,0-1 8,-2 0 7,-5 0-1,-8 6-8,-9 5-7,-9 5-10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38"/>
    </inkml:context>
    <inkml:brush xml:id="br0">
      <inkml:brushProperty name="width" value="0.05293" units="cm"/>
      <inkml:brushProperty name="height" value="0.05293" units="cm"/>
      <inkml:brushProperty name="color" value="#00BFF3"/>
    </inkml:brush>
  </inkml:definitions>
  <inkml:trace contextRef="#ctx0" brushRef="#br0">86942 27013 415,'-2'-21'108,"0"8"-20,-3 7-20,-2 7-19,-2 5-12,-4 7-3,-2 6-3,-3 5-4,-2 5-2,-1 5-1,-1 3-1,-1 4-1,-1 2-2,-1 0-6,-1 0-5,-1 0-4,0 0-5,0-2-3,-1 0-4,1-1-4,-1-2-6,1-2-6,-1-2-8,1-1-6,1-5-3,5-6 1,3-5 1,5-6 0,3-6-3,4-6-7,4-6-6,4-6-8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38"/>
    </inkml:context>
    <inkml:brush xml:id="br0">
      <inkml:brushProperty name="width" value="0.05146" units="cm"/>
      <inkml:brushProperty name="height" value="0.05146" units="cm"/>
      <inkml:brushProperty name="color" value="#00BFF3"/>
    </inkml:brush>
  </inkml:definitions>
  <inkml:trace contextRef="#ctx0" brushRef="#br0">86511 27268 427,'-28'-42'48,"5"11"-4,6 11-4,7 11-4,4 6 0,4 2 4,4 2 3,4 2 3,4 5-1,7 8-6,6 7-5,5 8-5,4 6-5,1 5-3,0 2-3,2 5-3,0 2-4,0 0-7,1 0-7,-1 0-6,1 0-12,0 3-16,2 2-16,1 2-17,-4-6-2,-8-10 10,-7-13 12,-9-11 10,-3-7 5,0 1 0,0 0-2,0 0-1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39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9463 29221 475,'-15'-29'0,"2"5"0,2 5 0,3 5 0,1 5 11,2 8 21,2 6 22,2 8 21,1 8 3,2 13-15,0 10-16,2 13-16,0 5-8,2-3-3,0-1-3,1-2-2,1-3-3,2-4-3,0-5-3,2-2-2,0-6-3,1-4-1,1-5 0,1-5-2,3-4 1,5-3 1,5-3 1,5-2 1,5-7 1,6-10 2,6-10 1,6-9 3,7-12-6,9-14-8,9-14-11,9-13-9,6-10-4,5-8 1,6-6 2,4-7 1,-5 5 1,-13 18-1,-13 18 1,-14 17 1,-11 12-7,-7 6-10,-6 5-12,-7 7-11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19"/>
    </inkml:context>
    <inkml:brush xml:id="br0">
      <inkml:brushProperty name="width" value="0.04714" units="cm"/>
      <inkml:brushProperty name="height" value="0.04714" units="cm"/>
      <inkml:brushProperty name="color" value="#00BFF3"/>
    </inkml:brush>
  </inkml:definitions>
  <inkml:trace contextRef="#ctx0" brushRef="#br0">70474 33695 466,'8'-21'1,"-1"3"1,1 5 2,0 3 1,-1 4 2,-2 4 3,-2 4 2,-2 4 4,-2 2 1,0-1 3,-2 1 2,0 0 1,-2 0 2,0 0-1,-1 0-1,-2-1 0,1 2-2,-1 2-4,0 2-5,0 1-3,0 2-4,0 0-1,1-1-3,-1 1-2,-1 1-2,-2 1-4,-2 3-2,-1 1-4,-1 0-1,2-4 0,3-5-1,1-3 1,3-4-2,4-2-3,4-4-3,4-2-3,2-2 1,-1 0 4,1 0 3,0 0 5,0 1 4,0 0 4,0 2 6,-1 0 4,0 2 3,-2 2 2,-2 2 2,-2 2 2,-1 1 1,0 2 2,0 0 0,0 1 2,3-3-8,6-8-16,5-8-17,7-8-15,1-3-5,-1 1 3,-2 1 5,-3 1 4,-1 1 5,-2 1 6,-3 0 4,-1 2 7,-1 1 4,-2 2 4,-1 3 4,0 1 4,-1 1 6,2 2 11,0 0 9,1 2 10,2 0-1,0 0-9,1 0-11,2 0-9,0 0-7,1 0-2,1 0-2,1 0-3,0 0 0,-2 0-1,-3 0 0,-1 0 0,-1 1 0,-2 2-1,-1 2 1,0 2-1,-2 1 1,-1 1 0,0 2 1,-1 0 0,-2 0-1,-1-1 0,0 0-2,-1-2-2,-2 0-1,-2 0-3,-2 0-3,-1-1-3,-3 1-2,-2 0 1,-2 0 0,-1 0 1,-3 0-1,-1 1-1,-3 2-1,-1 0-2,-2 1 1,-1 1 3,-1 1 2,-1 2 4,1-2 3,3-3 5,4-3 5,2-2 5,2-3 4,4-1 2,3 0 2,3-1 3,3-1 4,4 0 5,4 0 6,4 0 4,3 1 4,1 1 3,3 3 2,2 2 2,-2 3-2,-3 4-8,-4 3-8,-4 5-8,-2 3-6,0 2-6,0 4-5,0 3-5,0 0-7,0-1-6,0-3-7,0-1-7,0-4-5,-2-2-5,-1-3-6,0-2-4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1"/>
    </inkml:context>
    <inkml:brush xml:id="br0">
      <inkml:brushProperty name="width" value="0.04607" units="cm"/>
      <inkml:brushProperty name="height" value="0.04607" units="cm"/>
      <inkml:brushProperty name="color" value="#00BFF3"/>
    </inkml:brush>
  </inkml:definitions>
  <inkml:trace contextRef="#ctx0" brushRef="#br0">53225 30094 477,'-2'-19'47,"-2"10"3,-3 10 4,-3 10 3,-3 9-1,-2 7-9,-2 8-7,-1 8-8,1 1-6,5-8-3,4-6-4,6-7-3,2-4-3,0-3-1,0-1-1,0-2-2,1-2-2,4-1-4,2-1-3,3 0-5,4-3-2,6-3-2,3-2 0,6-3-2,2-5-1,-1-4 0,-2-5-2,1-5-1,-4-3 0,-2 1 1,-3-1 2,-3 1 2,-3 0 1,-4-1 1,-4 1 3,-4-1 1,-4 1 2,0-1 1,-3 1 3,-2-1 1,-1 2 1,-2 3-1,0 3 0,-1 3-1,-1 2 0,-2 2-2,0 3 0,-1 1-2,0 1-2,1 2-5,1 0-4,1 2-5,0 1-7,2 4-7,1 2-10,1 3-7,1 1-1,2 0 8,2-2 9,2 0 8,0-2 4,0-1 0,-2-1 1,0 0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1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54605 30065 554,'-13'0'10,"6"-2"20,6 0 21,6-1 19,5-1 4,5 2-14,5 0-13,5 2-15,4 0-8,1 2-5,2 0-5,3 2-4,-1-1-6,0 1-4,-1 0-6,-2 0-5,-1 0-6,-3 0-9,-3-1-7,-3 1-8,-2 0-5,-3 0-3,-1 0-2,-2 0-2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1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54698 30939 604,'-23'7'5,"3"-2"8,1-3 10,3 0 9,4-4 7,10 0 4,8-3 6,10-2 5,5 0-3,4 1-12,5 0-12,3 2-12,3 1-10,0 2-7,2 2-8,1 2-7,-2 2-5,0 1-1,-3 3-2,-2 2 0,-4-1 1,-5-3 4,-7-3 3,-5-2 5,-3-2-5,0 2-14,0 0-14,0 2-12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1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56809 29844 480,'-22'-8'62,"3"2"-9,3 1-10,3 0-11,0 3-4,-1 4 1,-3 4 0,-1 4 1,-2 3-2,1 3-4,-1 3-4,0 3-5,1 2-1,-1 1-1,1 1 1,-1 1 0,2-1-1,3 0-1,3-1 0,3-1-1,2 0-2,2-1-2,2 1-2,2-1-2,3-1-4,6-3-5,4-3-4,5-2-5,4-4-5,3-1-7,3-2-6,3-2-7,2-3-4,4-4 2,3-4 0,2-4 1,0-2 3,-2-1 2,-3-2 5,-3 0 2,-5 1 3,-6 3 0,-5 3-1,-6 2 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2"/>
    </inkml:context>
    <inkml:brush xml:id="br0">
      <inkml:brushProperty name="width" value="0.03623" units="cm"/>
      <inkml:brushProperty name="height" value="0.03623" units="cm"/>
      <inkml:brushProperty name="color" value="#00BFF3"/>
    </inkml:brush>
  </inkml:definitions>
  <inkml:trace contextRef="#ctx0" brushRef="#br0">58245 29915 607,'-13'0'8,"4"-2"16,6 0 15,5-1 17,4-1 3,7 2-9,5 0-10,7 2-8,3 0-8,3 2-2,1 0-5,2 2-3,1-1-7,-2 1-10,0 0-11,-1 0-10,-2 0-9,-3 0-6,-3-1-7,-3 1-7,-3 0-1,-3 0 3,-3 0 3,-2 0 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2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58351 30450 548,'-17'0'4,"-2"2"9,-1 0 8,-3 2 9,4 0 7,7 1 8,8 2 7,8 0 8,7 1-3,7 0-10,7-1-12,7 1-11,4-1-8,1-2-8,0-3-5,2 0-8,0-2-8,0 0-10,0 0-10,0 0-11,-2 0-6,-5 0-2,-5 0-3,-5 0-2,-4 0 3,-3 0 7,-3 0 8,-2 0 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2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60678 29793 491,'-14'1'75,"1"2"-8,2 2-8,2 2-9,2 3-5,1 5-7,0 5-5,2 5-6,0 3-4,2 0-2,0 2-2,2 1-3,0 0-2,2-2-4,0 0-3,2-1-3,1-3-3,5-3-6,4-5-5,4-3-4,2-4-3,1-4 0,1-4-1,1-4 1,1-5-2,2-4 0,3-5-2,1-5-1,0-4 1,-3-1 0,-3-2 0,-3-2 2,-3-1 3,-5-1 4,-3 1 5,-4 0 4,-3 2 4,-2 3 1,-2 5 2,-2 3 2,-4 3-1,-4 3-1,-5 1-1,-5 2-3,-2 3-3,-1 2-6,1 4-6,-1 2-6,3 2-6,3 0-7,4 0-8,5 0-6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3"/>
    </inkml:context>
    <inkml:brush xml:id="br0">
      <inkml:brushProperty name="width" value="0.04349" units="cm"/>
      <inkml:brushProperty name="height" value="0.04349" units="cm"/>
      <inkml:brushProperty name="color" value="#00BFF3"/>
    </inkml:brush>
  </inkml:definitions>
  <inkml:trace contextRef="#ctx0" brushRef="#br0">57198 34228 505,'-8'-8'22,"2"1"1,1-1 2,0 0 1,0 0 3,-4 0 4,-2 0 4,-3 1 4,-2 0-2,1 2-5,-1 2-7,0 2-5,1 1-4,1 0 0,1 0-1,1 0 1,-1 2-3,-2 4-4,-1 4-4,-3 3-4,1 2-2,3-1-1,2-1 0,4 0 1,2-1-1,2 1 1,3 1 1,1 2 0,1-1 1,0-1-1,0-1-1,0-1 0,1 0 0,3 0 0,4-1-1,2 1-1,3-1 1,1-2-1,3-3 0,2-1 0,0-1 0,-1 0-2,-1 0-1,-1 0-1,-1 0 0,-1 2 0,-1 0 1,0 2 1,-3 1 0,-4 3 3,-4 3 2,-4 3 2,-4 1 2,-4-1-1,-4-1 1,-3 0 0,-3-3-1,1-1 0,-1-3-2,0-1-2,0-1 0,-3-2 1,-1-1 0,-2 0 1,-2-2-4,1 0-6,-1-2-6,1 0-6,1-3-6,3-4-7,3-4-5,3-4-7,2-1-2,2 1-1,3 1 1,1 1-1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4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55335 35400 637,'-15'14'41,"2"-1"-5,3-2-4,1-2-6,-1 2-1,-4 5 1,-3 7 2,-5 5 1,-1 3 0,-1-2-5,1 0-3,-1-1-5,0-1-3,-3 1-4,-1-1-3,-2 1-4,0-2-3,3 0-1,3-1-2,3-1 0,3-2-5,3-3-9,3-3-7,3-2-9,2-3-8,2-1-8,2-1-7,2 0-8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4"/>
    </inkml:context>
    <inkml:brush xml:id="br0">
      <inkml:brushProperty name="width" value="0.03858" units="cm"/>
      <inkml:brushProperty name="height" value="0.03858" units="cm"/>
      <inkml:brushProperty name="color" value="#00BFF3"/>
    </inkml:brush>
  </inkml:definitions>
  <inkml:trace contextRef="#ctx0" brushRef="#br0">58850 35500 570,'16'30'83,"1"-2"-10,1-1-11,1-3-12,1-1-8,0-1-7,-1-1-5,1-1-7,2 0-6,4 1-7,6 1-5,5 1-8,0-1-6,-4-1-6,-4-3-7,-3-1-7,-5-1-4,-3-1-4,-4 1-3,-4 0-3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0"/>
    </inkml:context>
    <inkml:brush xml:id="br0">
      <inkml:brushProperty name="width" value="0.03834" units="cm"/>
      <inkml:brushProperty name="height" value="0.03834" units="cm"/>
      <inkml:brushProperty name="color" value="#00BFF3"/>
    </inkml:brush>
  </inkml:definitions>
  <inkml:trace contextRef="#ctx0" brushRef="#br0">70900 34947 573,'16'-8'4,"-1"2"6,1 1 7,0 0 7,-1 1 3,-1 1 0,-1-1 1,-1 0 0,2 0-1,5 2-2,5 0-1,5 2-2,1 0-1,-1 2 0,-3 0-2,-1 2-1,-3 1 0,-3 5-1,-3 4-1,-3 4-1,-3 2-3,-4 3-6,-4 1-5,-4 2-7,-4 2-2,-2-1-2,-3 0-1,-3 1-1,-4-1-1,-2 1 0,-3-1 1,-2 0 0,-2-2 0,1-5 1,1-5 0,1-4 2,2-6-2,1-3-4,2-4-3,3-3-3,1-5-2,4-4 1,3-4 0,3-3 0,3-4 2,4-1 2,3-2 4,5-2 2,3 0 3,2 3 4,1 3 3,3 3 3,0 3 2,-1 5 0,-1 3-1,-1 4 0,-3 7 7,-6 8 15,-6 9 14,-6 9 15,-4 4 2,-4 2-9,-2 1-10,-3 1-9,-1-2-8,1-2-6,1-3-5,1-3-7,1-4-3,2-3-1,3-5-1,1-2-1,2-9-9,4-10-19,3-12-17,2-9-18,3-7-5,2 1 10,1 0 9,3 0 10,0 1 8,0 2 9,-2 1 7,-1 3 8,0 2 5,-2 1 1,-1 3 2,0 1 2,-2 5 13,-2 7 27,-2 6 25,-2 8 26,-1 6 4,0 7-16,0 7-17,0 7-16,1 1-15,0-2-11,2-3-11,0-3-11,1-2-6,0-1-1,0-1 0,0-1-1,0-2-10,-2-1-20,0-2-21,-1-2-19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5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54130 37450 513,'-48'14'92,"12"-1"-18,13-2-17,13-2-17,5 1-10,0 3-2,-1 5-2,-1 3-2,-1 3-4,2-1-2,0 1-3,2-1-2,1-1-3,2-1 0,2-3 0,2-1-1,2-3-2,4-1-4,2-2-3,3-2-4,3-3-4,1-4-3,3-4-4,1-4-4,3-6-2,3-7-1,3-9-2,2-7-1,0-1 1,-7 6 4,-5 5 2,-7 7 4,-4 2 4,-2 1 2,-4-1 2,-2 0 3,-4 2 3,-4 1 1,-4 2 1,-4 3 3,-2 1-1,-1 2 1,-1 2-1,-1 2 0,0 2-2,1 2-3,1 2-3,1 2-3,1 0-5,2 1-8,3 0-6,1 0-8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5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59381 37216 482,'-7'29'100,"1"-2"-18,0-3-17,2-3-18,0 0-10,2 1-5,0 3-4,2 1-4,1 1-3,2-1-2,2-1-1,2-1-3,2-2-2,3-3-4,3-3-4,3-3-3,3-4-2,1-4-3,3-6-1,1-4-3,2-5-1,3-3 0,1-5 1,2-4-1,0-1 1,-3 0-1,-3-1-1,-3 1 1,-4-1-1,-3 3 0,-5 0 1,-3 1 0,-5 1 0,-4 0 0,-6 2 0,-4 1 0,-5 1-1,-5 1-3,-5 1-2,-5 0-3,-2 3-2,2 3-4,0 2-2,1 4-4,3 1-5,5 2-6,5 0-6,5 2-8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8"/>
    </inkml:context>
    <inkml:brush xml:id="br0">
      <inkml:brushProperty name="width" value="0.0432" units="cm"/>
      <inkml:brushProperty name="height" value="0.0432" units="cm"/>
      <inkml:brushProperty name="color" value="#00BFF3"/>
    </inkml:brush>
  </inkml:definitions>
  <inkml:trace contextRef="#ctx0" brushRef="#br0">26273 42426 509,'-8'-14'1,"2"3"2,1 2 2,0 4 3,0 1 5,0 0 11,-1 0 10,-1 1 11,-4 1 2,-4 5-7,-5 6-6,-5 4-7,0 2-4,3-1-5,4-1-4,5 0-5,-1 0-2,-6 5-2,-3 3-1,-6 5-2,0-1 0,5-3-1,5-5 1,5-3 0,3-2 1,0 1 2,2 1 1,1 2 2,1-1 1,2 1 1,2 0 0,2-1-1,2 1 1,2-1-2,2 1 0,2 0-2,1-1-1,3 1 1,2 0 0,2-1 0,1 0-1,3-3-5,1-1-2,3-2-5,2-2-3,5-2-5,3-3-5,4 0-4,2-5-7,0-2-8,1-5-9,-1-4-7,-4 0-1,-8 1 11,-7 2 8,-8 3 10,-4 0 4,1 0-3,1 0-1,2 0-3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8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27814 42800 577,'-8'6'2,"0"-1"1,1-2 3,-1-2 3,2 0 8,4 2 17,4 2 15,4 2 16,3-1 2,3-1-13,3-2-13,4-2-13,1-1-9,1 0-4,0 0-6,3 0-5,-1 1-5,2 0-8,1 2-6,1 0-8,0 1-6,-3 0-6,-2-1-4,-1 1-7,-2 0 1,-3 0 4,-1 0 5,-2 0 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9"/>
    </inkml:context>
    <inkml:brush xml:id="br0">
      <inkml:brushProperty name="width" value="0.04764" units="cm"/>
      <inkml:brushProperty name="height" value="0.04764" units="cm"/>
      <inkml:brushProperty name="color" value="#00BFF3"/>
    </inkml:brush>
  </inkml:definitions>
  <inkml:trace contextRef="#ctx0" brushRef="#br0">29715 42122 461,'1'-19'54,"0"7"0,2 8 1,0 8 2,1 5-4,-1 3-7,1 4-7,0 2-7,-1 2-5,0 1-2,-2 1-2,0 1-2,-1 1-4,0 1-2,0 1-5,0 1-2,-1 0-6,0 2-4,-2 1-5,0 1-5,-1 0-6,0 2-6,1 1-8,-1 1-6,0-2-3,0-2 0,0-3 0,1-3 1,-1-4-2,2-3-4,0-4-3,2-4-4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9"/>
    </inkml:context>
    <inkml:brush xml:id="br0">
      <inkml:brushProperty name="width" value="0.03402" units="cm"/>
      <inkml:brushProperty name="height" value="0.03402" units="cm"/>
      <inkml:brushProperty name="color" value="#00BFF3"/>
    </inkml:brush>
  </inkml:definitions>
  <inkml:trace contextRef="#ctx0" brushRef="#br0">29900 43013 646,'16'-14'121,"1"5"-27,1 3-27,1 5-27,0 1-18,-1 0-12,-1 0-12,0 0-10,-1 0-9,1 0-9,1 0-7,1 0-9,-1 0-1,-1 0 4,-2 0 4,-3 0 4,-1-1 4,-2-1 0,-2 0 3,-2-1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49"/>
    </inkml:context>
    <inkml:brush xml:id="br0">
      <inkml:brushProperty name="width" value="0.05256" units="cm"/>
      <inkml:brushProperty name="height" value="0.05256" units="cm"/>
      <inkml:brushProperty name="color" value="#00BFF3"/>
    </inkml:brush>
  </inkml:definitions>
  <inkml:trace contextRef="#ctx0" brushRef="#br0">30896 41604 418,'-8'-16'3,"2"2"6,1 1 7,1 1 5,0 3 11,0 6 12,0 6 13,1 6 14,-1 5-1,2 5-11,0 5-12,2 5-13,0 5-8,0 6-4,0 6-5,0 6-5,0 7-2,0 9 1,0 9-1,0 9 1,0 7-12,0 7-20,0 7-22,0 8-21,0-6-7,0-17 8,0-16 8,0-17 8,0-11 3,2-6 0,0-6-1,2-5-1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1"/>
    </inkml:context>
    <inkml:brush xml:id="br0">
      <inkml:brushProperty name="width" value="0.04318" units="cm"/>
      <inkml:brushProperty name="height" value="0.04318" units="cm"/>
      <inkml:brushProperty name="color" value="#00BFF3"/>
    </inkml:brush>
  </inkml:definitions>
  <inkml:trace contextRef="#ctx0" brushRef="#br0">33087 40945 509,'-9'-7'6,"0"0"13,-2 2 13,1 1 12,-1 2 5,2 5-6,2 6-4,2 4-4,2 3-5,0-1-4,2 1-4,0 0-4,3-1-4,2 1-3,4 0-5,2-1-3,3 0-4,3-3-3,3-1-3,3-2-3,1-2-3,-1 0-4,-1-2-5,-1 0-3,-1-2-2,-2-1 1,-3 0 2,-1-2 0,-3 1 1,-2 2 2,-4 2 2,-2 2 2,-6 3 4,-6 4 4,-7 3 4,-7 5 6,-3 0 1,1-1 0,1-3-2,1-1 0,1-3 1,3-1 4,1-2 3,3-2 5,5-2 2,10-1 1,10 0 2,9-2 1,6 0-2,-1-2-5,1 0-5,-1-2-6,-2 1-4,-5 4-4,-4 2-3,-6 4-3,-6 0 0,-6 1 4,-7 0 3,-7 0 4,-3-1 1,1 1 0,1 0-1,1 0-1,1-1 2,1 1 4,0 0 3,2 0 5,1-2 0,1 1 0,1-2-1,1 0 0,1-2 0,2 1 1,2 0 1,2 0 1,4-1-3,6-2-7,6-3-6,6 0-6,3-5-5,1-2-3,1-5-4,1-4-2,1-2-3,1-1 0,1-1-1,0-1-1,-1 0 1,-7 3 4,-5 1 2,-6 2 3,-5 2 5,-2 3 4,-3 1 5,-4 2 5,-2 1 6,-1 0 5,-3 0 5,-2 0 6,0 2 3,-1 4-3,0 4 0,1 4-2,0 3 2,2 1 5,2 3 5,3 2 5,0 1 0,2 1-3,1 1-4,0 1-4,1 0-4,0 2-2,0 1-4,1 1-3,-1 1-2,2-1-2,0 0-2,2 1-2,0-3-2,2-3-3,0-5-1,2-3-3,1-5-4,5-4-5,4-6-6,4-4-6,3-7-3,5-7-2,3-9-2,4-7-1,2-6 0,1-2-1,-1-4 2,0-2 0,-1 0 2,-3 4 2,-4 4 4,-1 4 1,-5 4 4,-6 3 3,-3 5 2,-6 3 4,-3 7 12,0 9 25,-1 8 24,-2 10 23,1 3 4,4-1-19,2-1-19,4-1-17,0 1-13,1 0-4,0 1-5,0 1-6,-2 1-1,-3 1 0,-2 2 0,-4 0 1,-2 2 0,-2 2 2,-2 4-1,-2 3 2,-2 3 2,-3 1 3,-3 2 4,-3 2 4,-3 0 1,-2-4-1,-1-2-2,-2-3-1,-1-4-5,3-5-8,1-5-8,3-4-9,1-6-7,2-3-5,3-4-6,1-3-6,2-6-2,0-6 5,2-5 2,1-7 4,1-2 4,2 0 4,2-1 4,2 1 4,2 1 6,0 3 4,2 3 7,0 3 5,1 4 6,0 3 6,0 4 8,0 4 7,0 3 5,3 1 5,2 0 3,2 2 5,2 2-1,3 3-6,3 5-6,4 4-6,1 4-4,4 7-1,3 5-1,3 7-1,3 3-5,2 2-7,4 2-8,2 2-7,4-2-9,4-2-8,4-5-10,4-4-9,-1-4-1,-5-5 4,-5-5 7,-4-5 5,-7-4-2,-7-2-7,-9-4-9,-7-2-7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1"/>
    </inkml:context>
    <inkml:brush xml:id="br0">
      <inkml:brushProperty name="width" value="0.03591" units="cm"/>
      <inkml:brushProperty name="height" value="0.03591" units="cm"/>
      <inkml:brushProperty name="color" value="#00BFF3"/>
    </inkml:brush>
  </inkml:definitions>
  <inkml:trace contextRef="#ctx0" brushRef="#br0">35444 41384 612,'0'-29'6,"0"5"13,0 5 12,0 5 12,2 2 5,4 0-5,3 0-3,5 1-5,3 0-5,1 2-6,3 2-6,1 3-6,0 1-6,-3 3-3,-3 4-3,-2 2-4,-5 4-3,-5 4-3,-4 3-3,-5 5-3,-6 2 0,-4 1-1,-5 1 2,-5 1 0,-2-1 0,1-2-1,1-1 0,1-3-1,7-4 3,11-8 5,12-8 5,11-8 5,7-3 4,-1 1 1,1 0 1,-1 2 1,-1 1 1,-3 2 0,-3 2 0,-2 2 0,-4 3-2,-3 2-1,-2 4-1,-4 2-2,-4 3-2,-6 3 1,-5 3-1,-7 3 1,-3 1-2,-1-1-3,-1-1-2,0-1-1,-2-1-3,1-3 0,-1-1 0,1-2-1,1-2 2,5-1 5,3 0 5,5-2 4,6-3 7,11-6 6,12-6 8,10-6 6,4-1 0,-2 1-5,-1 2-6,-3 2-7,1 1-8,1-1-8,3-2-11,1 0-9,-1 0-7,-3 1-5,-5 0-4,-3 2-4,-5-1-3,-5-2-4,-4-1-1,-6-3-3,-2 0 4,1 1 10,-1 1 10,0 0 10,0 2 7,0-1 2,0 0 3,0 1 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3"/>
    </inkml:context>
    <inkml:brush xml:id="br0">
      <inkml:brushProperty name="width" value="0.05324" units="cm"/>
      <inkml:brushProperty name="height" value="0.05324" units="cm"/>
      <inkml:brushProperty name="color" value="#00BFF3"/>
    </inkml:brush>
  </inkml:definitions>
  <inkml:trace contextRef="#ctx0" brushRef="#br0">35664 40636 413,'-15'-56'20,"4"14"1,3 14-1,2 13 1,2 13 7,-2 12 11,0 11 14,-1 13 11,0 5 1,2 2-12,2 1-12,2 0-11,1 6-9,0 8-3,0 9-3,0 9-4,0 0-4,0-7-4,0-8-4,0-8-4,0-3-5,0 5-5,0 4-6,0 4-5,0-4-3,-2-11 3,0-10 2,-2-11 2,-1-10-3,-3-8-6,-4-10-7,-2-8-7,-1-9 1,3-7 6,1-8 8,2-8 6,2-3 5,2 2 2,2 2 3,3 2 2,0 3 4,1 5 5,2 5 6,0 5 4,2 4 4,0 5 1,1 3 1,2 4 1,-2 5 2,-1 6 2,-2 5 3,-1 7 2,-5 4 0,-5 3-5,-4 3-4,-5 3-5,-2 0-2,1-3-1,1-3-2,1-3-1,1-3 0,4-3-1,3-3 0,3-2 0,4-6-1,7-4-2,7-7-2,8-6-2,3-3-1,1 1-3,1-1-1,1 0-2,3-1-4,6-5-4,6-3-4,6-4-5,1-2-2,-6 1 2,-4 1 2,-5 1 2,-4 0 3,-1-1 4,-3-1 3,-1 0 5,-2-3 4,1-3 2,-1-3 3,1-2 2,-2 0 4,-3 4 6,-3 3 5,-3 5 5,-2 4 4,-2 5 3,-2 4 3,-2 6 3,-3 5 1,-3 3-1,-2 4 0,-3 3 0,-4 7-3,-4 8-3,-4 7-3,-3 8-4,-2 5-5,-1-1-6,1 0-6,-1 0-5,2-2-4,5-6-1,3-4-1,4-5-2,7-5-5,10-4-9,10-6-9,9-4-9,4-5-1,-1-2 6,-3-4 7,-1-2 6,-3-1 5,-3 2 4,-3 3 3,-2 1 4,-5 2 4,-5 4 4,-4 2 4,-6 4 4,-4 3 0,-5 5 0,-5 5-3,-5 5-1,-2 2 2,1-1 7,1-1 7,1-1 6,1-2 0,3-3-5,1-3-6,3-3-6,4-2-6,8-2-6,8-2-7,8-2-6,5-2-2,3-1 3,3 0 1,3-1 2,0 0 2,-3 3 1,-3 4-1,-3 2 2,-3 3 1,-4 5 6,-5 4 4,-3 3 5,-4 3 3,-3 1 0,-5 1 2,-4 1 1,-1-2 0,2-6-2,3-4 0,1-4-1,3-10-3,4-14-5,4-14-5,4-13-4,5-8-5,5 0-4,7-1-3,5-2-5,3 1-1,-1 4 2,-1 2 3,-1 4 2,-2 2 4,-1 5 7,-3 3 6,-1 5 7,-2 3 5,-1 3 5,-1 2 4,0 4 5,-4 4 2,-3 4-1,-4 6-1,-4 4 0,-3 4-8,-2 1-16,-2 3-16,-2 2-16,-3 1-4,-3 1 6,-5 1 6,-3 1 6,-4 1 4,-2 1 4,-1 1 3,-2 1 3,0-1 4,3-2 7,3-1 6,3-2 6,6-4 4,8-5 2,10-5 3,8-4 1,8-6 0,5-6-6,6-6-4,7-5-6,0-3-7,-2 3-10,-3 1-11,-3 3-10,-3 0-6,-1 2-3,-3 1-4,-1 1-1,-3 0-1,-5 0 3,-3 0 4,-4 1 2,-4-2 4,-2-2 2,-3-1 3,-4-3 3,-2-2 1,-2-1 0,-1-3 1,-3-1 0,0-1 3,1 1 4,1 1 3,0 1 5,2 2 3,1 3 2,0 3 3,2 3 2,0 4 6,-2 6 10,0 6 12,-1 6 10,0 4 4,2 5-2,2 3-3,3 5-1,0 2-5,2 1-6,0 1-6,2 1-6,1 0-4,2 2 1,2 1-1,1 1 0,4-1-1,2 0-5,3-1-3,3-1-4,2-1-3,0-2-2,-1 0-2,1-1-2,-2-1-2,-1-1 0,-2-1-2,-3-1 0,-1-1-2,-2-1 0,-2-1 0,-2-1-2,-4 1-1,-6 1-3,-6 3-2,-6 1-4,-4 2 0,-3 1 1,-3 1 2,-2 1 1,-5 0-2,-3 0-6,-4 1-5,-4-1-6,2-3-2,9-5 2,9-7 0,9-5 3,4-4-1,1 0-1,-1-2-2,0 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73600 35150 333,'49'20'167,"16"14"-1,15 14 1,17 16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3"/>
    </inkml:context>
    <inkml:brush xml:id="br0">
      <inkml:brushProperty name="width" value="0.05616" units="cm"/>
      <inkml:brushProperty name="height" value="0.05616" units="cm"/>
      <inkml:brushProperty name="color" value="#00BFF3"/>
    </inkml:brush>
  </inkml:definitions>
  <inkml:trace contextRef="#ctx0" brushRef="#br0">40446 42377 391,'-14'-6'8,"6"2"17,5 4 17,4 3 16,5 2 5,4 3-6,4 3-6,3 4-6,3 0-5,1 1-6,1 0-6,2-1-5,1 1-4,6 1 0,5 2-2,5 0-2,1 0-1,-2 1-3,-2-1-4,-2 1-2,-2-1-3,-2-1-1,-1-1-1,-3-1-2,-1 0-1,-3 0 1,-1-1 0,-3 1 1,-5 1 1,-10 1 3,-10 3 3,-10 1 3,-7 1-1,-5-1-2,-4-1-3,-6-1-4,-6 2-3,-6 3-4,-8 4-5,-5 5-3,-7 3-10,-3 6-11,-5 4-14,-3 6-11,4-3-4,13-6 9,13-9 9,12-8 7,9-5 4,5-3-1,5-3-1,5-2-1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4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48449 42181 478,'-23'-13'4,"1"3"8,1 4 9,1 4 9,0 2 4,-1 2 0,-1 0 0,-1 2 0,0 1-2,-1 3-3,1 4-4,-1 2-4,2 2-3,1 1-1,3 1-1,1 1-2,3 1-1,3 1 0,2 1 1,4 1 0,2 0-1,2-3-1,2-1-2,2-2-1,4-2-1,5 1-3,7-1-3,6 1-2,2-2-1,0-3 0,1-2 0,-1-4-1,-1-1-1,-3 0-3,-3 0-3,-3 0-2,-6 2-1,-8 7 4,-10 6 3,-8 5 3,-5 3 2,-3-1 0,-1-1 1,-2-1 0,-1-2 0,3-3-2,1-3-2,3-2-1,6-5 0,14-5 1,12-4 1,13-6 0,7-3 0,1-3-2,0-4-3,2-1-2,1-4-3,0 0-4,2-1-3,1 0-3,-2 0 0,-4 4 4,-4 5 5,-3 3 5,-4 3 2,-1 2 2,-3 2 0,-1 2 2,-3 3 5,-3 2 8,-2 3 8,-4 4 8,0 1 5,0 1 1,1 1 0,2 2 2,-1 0-4,-1 1-7,-1 1-6,0 1-7,-1 0-9,0-1-13,0-1-11,0-1-12,-2-3-13,-4-6-15,-4-6-14,-4-6-15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5"/>
    </inkml:context>
    <inkml:brush xml:id="br0">
      <inkml:brushProperty name="width" value="0.03966" units="cm"/>
      <inkml:brushProperty name="height" value="0.03966" units="cm"/>
      <inkml:brushProperty name="color" value="#00BFF3"/>
    </inkml:brush>
  </inkml:definitions>
  <inkml:trace contextRef="#ctx0" brushRef="#br0">49750 42597 554,'1'-21'77,"4"7"-5,2 5-3,3 6-5,2 5-8,0 6-12,-1 4-11,1 5-12,0 2-12,-1 1-10,1-1-12,0 1-10,-1-2-15,-1-2-17,-1-1-16,0-2-17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5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51055 43031 514,'-13'-1'12,"6"0"23,6-2 24,6 0 24,4 0 3,3 0-16,4 2-18,2 0-16,4 1-12,5-2-7,4 0-8,6-1-6,2-1-8,1 2-6,-1 0-5,0 2-7,-1 0-6,-2 2-6,-2 0-6,-1 2-6,-4-1 0,-3 1 7,-5 0 7,-3 0 7,-4 0 1,-1 0-5,-2 0-5,-2 0-5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5"/>
    </inkml:context>
    <inkml:brush xml:id="br0">
      <inkml:brushProperty name="width" value="0.05394" units="cm"/>
      <inkml:brushProperty name="height" value="0.05394" units="cm"/>
      <inkml:brushProperty name="color" value="#00BFF3"/>
    </inkml:brush>
  </inkml:definitions>
  <inkml:trace contextRef="#ctx0" brushRef="#br0">53176 41927 407,'-8'-21'8,"2"5"15,1 5 16,0 4 15,2 6 7,1 6 0,0 6-1,2 6-1,0 3-4,2 4-9,0 3-9,1 3-9,1 4-6,-2 4-5,0 6-4,-2 4-5,-1 5-6,-4 4-8,-2 3-6,-3 5-7,-1-1-8,1-5-9,0-5-9,2-5-8,1-6-8,1-10-3,0-8-5,2-8-4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5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53350 42990 623,'22'-43'75,"-1"10"-14,-3 8-15,-1 9-14,0 6-6,3 3 3,3 2 3,3 4 2,0 1-6,0 2-14,-1 0-16,-1 2-13,-2 0-14,-3 1-9,-3 2-11,-2 0-10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6"/>
    </inkml:context>
    <inkml:brush xml:id="br0">
      <inkml:brushProperty name="width" value="0.05583" units="cm"/>
      <inkml:brushProperty name="height" value="0.05583" units="cm"/>
      <inkml:brushProperty name="color" value="#00BFF3"/>
    </inkml:brush>
  </inkml:definitions>
  <inkml:trace contextRef="#ctx0" brushRef="#br0">54473 40914 394,'0'-21'0,"0"3"0,0 4 0,0 5 0,0 0 4,0-2 8,0-2 9,0-1 8,0 1 11,0 6 12,0 6 12,0 6 12,0 8-1,0 13-13,0 11-15,0 12-13,-1 9-10,0 5-3,-2 7-3,0 5-4,-3 11-4,-2 16-8,-3 16-5,-3 15-6,-1 8-7,1 1-4,1 2-6,1 0-4,1-12-6,2-24-3,2-24-4,3-24-5,0-15-3,0-1-5,0-2-4,0-1-4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7"/>
    </inkml:context>
    <inkml:brush xml:id="br0">
      <inkml:brushProperty name="width" value="0.04612" units="cm"/>
      <inkml:brushProperty name="height" value="0.04612" units="cm"/>
      <inkml:brushProperty name="color" value="#00BFF3"/>
    </inkml:brush>
  </inkml:definitions>
  <inkml:trace contextRef="#ctx0" brushRef="#br0">57416 41096 477,'8'-35'0,"0"6"0,0 7 0,0 7 0,-1 5 5,-1 6 13,-1 4 12,0 6 12,-1 3 2,0 3-5,0 4-6,0 2-6,-1 2-5,-2 1-3,-2 1-4,-2 1-4,-1-1-3,2-1-3,0-3-3,2-1-3,1-3-2,4-3-3,2-2-3,4-4-2,1-1-2,3 0-1,1 0-1,3 0-1,0 0 0,-1 0 0,-1-1 1,0 1 1,-3 1 1,-3 2 2,-3 2 2,-2 2 3,-5 1 1,-6 1 0,-6 1 0,-6 2 0,-4 0 1,-5 1 4,-3 1 3,-4 1 3,-2-1 3,3-1 1,2-2 2,2-2 2,2-3 1,5-1 1,3-2 2,4-2 0,8-2 0,10-2 0,11-2 0,11-2-2,6-1-2,1 0-8,1 0-5,1 0-8,-3 1-3,-4 0-1,-5 2 0,-5 0-2,-8 5 1,-10 6 0,-11 7 0,-11 7 2,-7 3 0,-1 1 4,-2-1 1,-2 1 3,0-3 1,5-1-1,3-4 1,5-3 0,3-4 1,2-3 2,4-4 2,3-4 2,5-3 1,8-2-2,8-2-2,7-2-1,4-1-2,-3-1-1,-1-2-2,-2 0-1,-3 0-4,-3 1-7,-3 0-6,-2 2-7,-3-1 0,-2-2 6,-2-1 6,-2-3 5,-2 1 7,0 5 6,-1 3 7,-2 4 7,1 3 3,-1 4-2,0 2-2,0 3-1,0 4 2,0 2 6,1 3 6,-1 3 5,0 5 3,2 8-1,1 8 0,0 8-1,2 2-3,0-6-4,2-5-6,0-4-4,1-5-4,0-5-3,0-5-4,0-5-1,5-8-8,8-10-11,9-12-11,9-9-11,5-11-5,2-7 2,2-8 0,2-8 1,0-4 3,-3-1 3,-4-1 5,-2-1 3,-4 3 3,-3 8 3,-5 8 1,-3 8 3,-3 7 4,-3 5 9,-1 6 8,-2 7 9,-2 4 9,0 6 11,-2 4 11,0 6 12,-2 3-1,-1 3-11,0 3-12,-1 3-11,-1 1-7,0-1-4,0-1-4,0-1-4,0-1-3,1-1-2,2-1-1,0 0-3,1-2-1,0 1 0,0 0 1,0-1-1,-1 2 1,0 3-1,-2 3 0,0 3-1,-4 1 1,-6 1-1,-6-1 0,-5 1-1,-3-3-1,1-1-3,1-4-4,1-3-3,1-3-1,0-3 2,2-3 2,1-2 2,-1-4-2,-1-2-5,-3-4-7,-1-2-5,0-5-2,3-7 1,3-7 2,2-7 1,4-1 5,1 3 8,2 5 9,2 4 7,5 4 12,8 8 13,8 6 12,7 8 14,7 6 3,5 7-6,4 7-6,6 7-5,3 4-8,2 0-9,2 2-10,2 1-8,2-1-7,5 0-3,4-2-2,3 0-4,-2-3-3,-11-7-5,-9-5-5,-9-7-6,-8-3-4,-3-2-6,-5-2-5,-3-2-6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8"/>
    </inkml:context>
    <inkml:brush xml:id="br0">
      <inkml:brushProperty name="width" value="0.05019" units="cm"/>
      <inkml:brushProperty name="height" value="0.05019" units="cm"/>
      <inkml:brushProperty name="color" value="#00BFF3"/>
    </inkml:brush>
  </inkml:definitions>
  <inkml:trace contextRef="#ctx0" brushRef="#br0">59665 41281 438,'0'-35'0,"1"9"0,2 9 0,0 9 0,3 3 2,2 0 6,3-1 4,4-1 6,1-1 3,4 2 4,4 1 4,2 0 2,2 2 0,0 2-7,2 2-5,1 2-7,-2 2-4,-5 2-6,-5 1-5,-5 3-4,-5 3-3,-6 2 1,-6 3 0,-6 3 1,-6 1-2,-7-1-1,-7-1-3,-7-1-2,-2-2 1,0-1 1,1-2 3,2-3 2,2-1 3,5-2 3,5-2 4,5-2 3,6-3 3,8-2 4,8-4 2,8-2 5,5-3-1,5 0-2,3-1-2,5-1-3,0 0-2,-2 4-2,-1 3-2,-3 2-1,-2 3-2,-4 2-2,-5 2-2,-3 2-1,-6 2-2,-6 3 0,-7 4 0,-7 2 0,-6 1 0,-3 1 0,-5-1 1,-3 1 0,-1-1 0,1-1 0,3-1 0,2-1 0,1-2 1,1-2 1,1-4 1,1-3 2,2-1 2,5-2 5,3 0 4,4-2 5,7-1 2,8-2 0,9-2 0,10-1 1,4-4-4,2-2-6,2-3-7,3-3-7,0-1-6,0 3-6,0 1-6,1 2-6,-3 1-3,-4-1 0,-3-1 1,-5-1 1,-3-2 1,-5 0 3,-3-1 2,-4-1 3,-4-2 2,-4-3 5,-4-3 3,-4-3 4,-2-1 2,-3-2 2,-2-1 0,-1 0 2,-1 0 1,1 3 3,0 3 4,2 3 2,2 3 4,1 3 6,2 3 5,3 3 5,0 3 7,2 6 9,0 4 7,2 6 8,1 6 1,2 11-7,2 9-8,2 10-6,1 7-6,0 4-6,0 4-6,0 3-6,-1 5-3,2 3-3,-2 5-1,1 3-2,-1 4-1,0 4 1,-1 4 0,-2 4 0,0-3-11,0-12-25,0-10-26,0-10-23,0-11-10,0-8 7,0-10 7,0-7 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8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59754 43225 634,'1'-16'0,"1"-2"0,3 0 0,2 0 0,0 0 3,0 4 6,-2 4 7,0 5 6,-1 1 6,3 2 3,2 0 4,2 2 3,0 1-1,-3 4-8,-1 2-8,-2 3-8,-3 4-4,-4 5 1,-4 5 0,-3 5 0,-5 2-1,-2 1-5,-3-1-3,-3 0-4,0-1-1,3-3 4,3-4 3,3-1 4,4-6 1,6-5 0,6-6-2,6-6 0,6-6-7,7-6-9,7-5-10,6-7-11,5-4-7,2-2-4,2-4-4,2-2-3,-3 1 1,-10 9 9,-8 8 8,-8 7 8,-6 4 4,-1 0 0,-1 1-1,0-1-1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30"/>
    </inkml:context>
    <inkml:brush xml:id="br0">
      <inkml:brushProperty name="width" value="0.03155" units="cm"/>
      <inkml:brushProperty name="height" value="0.03155" units="cm"/>
      <inkml:brushProperty name="color" value="#F2395B"/>
    </inkml:brush>
  </inkml:definitions>
  <inkml:trace contextRef="#ctx0" brushRef="#br0">12005 26805 697,'0'-13'17,"0"6"14,0 6 13,0 6 14,-1 3-1,-1 2-15,0 0-16,-1 1-15,-1 0-8,0-1 0,0 0-2,0-2 0,1 0-1,0 0 0,2 0 0,0 0 0,1 0 0,-2 1 0,0 1 1,-1 2 1,-1-1 0,0-1-1,0-1 0,0 0 0,0-1-1,0-1 0,0 1 0,0 0 0,0 1-2,-2 2-2,0 1-3,-1 3-3,-1 1-2,0 1-4,1 1-3,-1 1-5,0 0-1,0-2-2,0-3-2,0-1-1,2-2-1,1-1-1,2 0-1,2-2 0,0-1 2,0 0 4,-2-2 6,0 0 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2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28148 34410 569,'-17'-1'9,"11"0"19,12-2 18,11 0 20,9-1 2,5 0-10,5 0-11,5 1-12,0-1-8,-2 2-6,-3 0-7,-4 2-5,0 0-6,-1 0-4,0 0-4,1 0-4,-2-1-1,-4 0 1,-2-2 2,-2 0 0,-4-1-4,-1 1-9,-3-1-11,-1 0-10,-4 0-8,-4 0-4,-6 0-5,-4 0-5,-2 0 5,0 1 12,2-1 13,1 0 14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1:59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61718 41953 478,'8'-23'-1,"-1"1"-1,1 1-1,0 1-1,-1 2 0,-1 5 5,0 3 3,-2 4 4,-1 4 9,-2 4 15,-2 4 15,-2 4 14,-1 1 4,1 1-9,-1 0-9,0 0-8,1-4-4,2-5-2,2-6 0,2-5-1,-1 0-9,-2 10-21,-4 8-18,-2 9-19,-3 4-4,-4 1 13,-2-1 14,-3 1 12,0-2 7,3-3-3,3-3-2,3-3-1,4-3-6,7-4-10,8-5-9,6-2-10,5-5-4,3-2 1,3-3 0,3-3 1,0-3 0,-2 0 1,-2-1 0,-1-1 1,-3 0 3,-1-1 3,-3 1 5,-1-1 5,-3 2 3,-1 3 3,-2 3 2,-2 3 4,-1 2 14,1 2 27,2 2 25,0 2 26,0 2 7,-1 2-12,-1 2-13,0 2-12,-1 1-12,-1 1-9,1 1-10,0 2-11,-1 0-8,-2 3-10,-3 1-9,0 3-10,-4 0-7,-2 1-7,-4-1-5,-2 1-6,-3-1-3,-1-1 1,-3-1 0,-1-1 1,-1-1 4,1-2 7,0-3 8,3-1 7,-1-2 5,2 0 2,1-2 3,1 0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00"/>
    </inkml:context>
    <inkml:brush xml:id="br0">
      <inkml:brushProperty name="width" value="0.05596" units="cm"/>
      <inkml:brushProperty name="height" value="0.05596" units="cm"/>
      <inkml:brushProperty name="color" value="#00BFF3"/>
    </inkml:brush>
  </inkml:definitions>
  <inkml:trace contextRef="#ctx0" brushRef="#br0">61894 42086 393,'-15'0'0,"2"0"0,3 0 0,1 0 0,1 0 5,2-2 10,1 0 11,0-2 10,3 1 5,2 0 1,4 2-1,2 1 0,1 4 0,-2 11 3,-2 9 0,-2 11 3,-2 1-4,-2-4-9,-2-5-7,-2-5-9,0-1-5,1 3-6,0 3-3,2 3-5,0-1-5,2-3-4,0-5-7,2-3-4,2-8-8,4-9-8,4-9-8,3-11-8,5-8-3,3-7 6,5-6 3,3-8 6,0 2 6,-5 8 8,-5 9 9,-5 9 9,-3 7 11,0 5 15,-2 4 13,0 6 16,-3 4 4,-1 4-4,-2 3-5,-2 5-4,-1 2-5,0 3-5,0 1-5,0 3-5,-2 3-3,-4 4 0,-4 6 1,-3 4-1,-1 0 1,2-7-2,4-8 0,3-6-2,2-12-12,2-18-27,2-17-25,2-18-25,2-9-6,3 2 16,4 0 16,2 2 15,2 3 11,-1 6 5,1 6 5,0 5 5,-2 6 4,-1 5 2,-2 5 2,-2 5 2,-2 2 1,1 2-1,0 0 0,0 2 0,0 0 1,0 0 3,-1 0 3,1 0 3,2-2 1,6-4-1,4-4-2,5-3-1,3-5-2,1-2-4,0-3-2,2-3-3,1 0-1,-1 0 2,0 1 3,1 1 2,-4 2 4,-6 5 4,-5 3 4,-6 4 5,-6 6 5,-6 6 5,-6 7 5,-6 8 4,-2 1 0,1 1-7,1-2-8,0-1-8,3 0-7,3-1-9,2 1-8,4 0-9,0-1-4,-2 1 1,-2 0 2,-2-1 0,-3 2 2,-3 3 0,-5 3 3,-3 3 0,-4 2 3,0-1 4,-1 0 4,0 1 3,0-3 4,3-3 2,3-5 2,3-3 2,7-7 3,12-10 1,11-10 2,13-9 2,5-6-5,1-1-9,-1-1-11,0-1-9,-1 0-7,-1 0-2,-3 0-1,-1-1-3,-4 1 1,-3 0 3,-4-1 2,-4 1 4,-4 0 3,-1 0 4,-2-1 4,-2 1 5,-2 2 4,-2 5 3,-2 5 5,-1 5 3,-3 3 5,0 2 6,-2 2 6,0 3 5,0 2 3,-1 5-3,0 6 0,0 4-2,1 4-1,3 3-1,1 3 1,2 3-1,1 3 0,0 2-1,0 4 0,0 3-2,1 1 0,0-2-4,2 0-2,1-1-2,1-2-2,3 0-4,4-1-1,2-1-3,3-2-2,3 0-2,3-1-1,4-1-3,0-1-2,1-1-5,-1-1-5,1-1-4,-2-1-3,-1-1 2,-3-2 0,-1 1 1,-4-1 0,-5 3 0,-4 1-2,-6 3 0,-6 1-2,-9 4-3,-9 3-4,-9 3-3,-5 1-3,-4 0 0,-3 0 0,-2 0-1,1-3-2,8-5-2,6-7-3,7-5-3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01"/>
    </inkml:context>
    <inkml:brush xml:id="br0">
      <inkml:brushProperty name="width" value="0.05196" units="cm"/>
      <inkml:brushProperty name="height" value="0.05196" units="cm"/>
      <inkml:brushProperty name="color" value="#00BFF3"/>
    </inkml:brush>
  </inkml:definitions>
  <inkml:trace contextRef="#ctx0" brushRef="#br0">81750 36797 423,'9'-7'4,"3"1"8,4 0 8,2 2 7,1 1 6,1 2 2,-1 2 1,1 2 3,-1 3 0,-3 4-2,-1 3-2,-2 5-2,-2 2-2,-3 3-3,-1 1-3,-2 3-2,-2 1-3,0 0-3,-2 2-3,0 1-2,-1 0-2,0-1 0,0-2-1,0 1-1,1-4 0,2-3-3,2-5-2,2-3-2,5-6-1,11-8 1,9-8 0,10-8 0,7-9-2,4-12-1,4-13-2,4-10-2,2-6-1,1 3 1,1 1 1,1 3 1,-3 3-3,-8 8-6,-8 6-5,-8 8-7,-6 3-12,-3 3-19,-5 1-20,-3 3-20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18"/>
    </inkml:context>
    <inkml:brush xml:id="br0">
      <inkml:brushProperty name="width" value="0.02366" units="cm"/>
      <inkml:brushProperty name="height" value="0.02366" units="cm"/>
      <inkml:brushProperty name="color" value="#F2395B"/>
    </inkml:brush>
  </inkml:definitions>
  <inkml:trace contextRef="#ctx0" brushRef="#br0">64750 9827 929,'29'-48'53,"-6"15"-35,-4 15-38,-4 15-35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21"/>
    </inkml:context>
    <inkml:brush xml:id="br0">
      <inkml:brushProperty name="width" value="0.04259" units="cm"/>
      <inkml:brushProperty name="height" value="0.04259" units="cm"/>
      <inkml:brushProperty name="color" value="#F2395B"/>
    </inkml:brush>
  </inkml:definitions>
  <inkml:trace contextRef="#ctx0" brushRef="#br0">21987 14309 516,'-10'8'0,"-3"2"-1,-5 0 0,-4 1-1,1 0 5,5-3 12,5-1 11,5-2 10,3-1 4,3 0-7,4 0-5,2 0-6,4 0-3,6 2-1,4 0 0,5 1-1,3 0-1,3-2-2,1-2-1,2-2-3,2-2-2,1-2 1,0-2-2,2-2 0,0-2 0,1-1-1,-1-3-1,0-1 0,1-2-2,2 0-1,2 1-1,2-1-2,1 2 0,-2 3 0,0 2 0,-1 4 0,-3 3 0,-2 4 2,-3 4-1,-3 4 2,-4 2 0,-2 3 1,-3 1 1,-3 3 0,-2 0 2,-1-1 0,0-1 2,-2-1 2,0-1-1,-1-3 0,1-1-1,0-2-1,0-2 0,1-2-1,1-3-1,1 0-1,1-4-1,-1 0-2,1-3-1,0-2-3,0-1 0,1-2-2,1 0-1,1-1-2,-1 1 1,-1 2-1,-3 4-1,-1 3 0,-2 1 1,-1 0 0,-1 0 2,0 0 0,-1 0 2,0 0 2,-1 0 1,1 0 2,0-2 2,1 0 1,2-3 3,0-2 2,2-2-1,1-2-3,3-1-2,1-3-4,2 1-2,-1 1 1,1 2-2,-1 3 1,1 1-2,-1 2-4,1 2-3,-1 2-4,2 2-3,1 4-4,3 2-3,1 3-4,0 2 1,-3 0 3,-3-1 4,-3 1 4,-3 0-2,-1 0-11,-2-1-9,-2 1-11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22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38892 14044 527,'-3'-15'45,"8"2"-5,9 3-5,10 1-5,4 1-5,2 0-3,3 0-4,1 1-3,1 0-2,-2 2-2,0 2-2,-1 2-1,3 1-2,7 0-1,6 0-2,8 0-1,0 1 0,-5 2 0,-4 2 1,-5 2-1,-3 0 2,2-1 1,1-1 1,0 0 2,2-1 0,0 0 0,2 0-1,1 0 1,-2-1-2,0-1 1,-3 0-1,-2-2 0,-1-1 0,-2-2 0,0-2 0,-1-1 0,-2-2 0,-3 2-1,-3 1 1,-3 0 0,-3 2-1,-1 0 1,-3 2-1,-1 1 1,-1 0-1,-1 0-1,1 0-1,0 0-1,-1 0 1,-1 0 0,-1 0 1,0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29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50276 10645 519,'0'-37'21,"-2"7"0,0 6 2,-2 5 0,0 4 0,1 1-4,-1 0-2,0 2-4,-1 1-1,-2 2 1,-2 3 0,-2 1 1,-1 2-1,-1 2-2,-1 2-2,-1 2-3,-1 2-1,0 3 0,1 4 0,-1 2 1,0 4 0,0 5-1,1 5 0,-1 5 0,0 3 0,1 4 1,-1 3 0,0 2 1,2 2 1,1-2 0,2-1 0,2 0 1,2-2-1,1-4 0,0-2 0,2-3-1,0-4 1,2-5-1,0-5 1,2-5 0,2-3-1,4-2-2,4-2-1,3-2-1,3-3-3,2-3-3,0-2-3,1-3-3,1-5-3,1-4-4,1-5-3,1-5-4,0-2 0,-1 1 0,-1 1 2,-1 1 0,-1 2 3,-2 3 3,-3 3 2,-1 3 3,-2 4 4,-2 4 4,-3 6 5,-1 4 4,-1 4 4,-2 3 6,0 4 4,-2 2 5,0 1 2,0 1-1,0 0-1,0-1 0,0 0-3,0-1-4,0-1-6,0 0-4,2-3-6,2-3-8,4-3-7,2-2-7,2-4-3,1-4 2,1-4 1,2-4 2,-1-4-1,1-3-5,0-5-3,-1-3-5,1-2 1,0 1 5,0 1 4,-1 1 5,-1 6 11,-2 10 17,-4 12 18,-3 10 18,-1 5 4,-2-1-8,0-1-7,-2 0-8,1-2-6,2 1-4,2 0-4,2-1-5,1 0-4,0-2-4,-1-3-3,1-1-4,1-2-5,2-4-4,2-3-6,1-2-6,2-5-4,2-6-4,0-5-5,1-6-4,1-6-1,1-5 2,1-5 3,1-4 3,-1-5 3,-1-2 5,-2-4 5,-2-2 5,-2 1 4,-1 5 6,-1 4 4,-1 6 7,-1 5 2,0 7 1,-2 7 1,0 7 1,-3 6 9,-3 6 16,-2 6 17,-4 6 15,-1 5 4,1 5-12,-1 5-11,0 5-11,0 2-9,0 1-3,0-1-6,0 0-4,1-1-4,0-1 0,2-3 0,0-1-2,2-3-2,0-1-1,2-3-3,0-1-3,2-2-1,4-3 0,2-1-1,3-2-1,1-2 0,-1 0 0,0-2 0,-2 0 0,-2 1-1,-2 5-1,-4 5-1,-2 5-2,-5 3 0,-4-1 1,-6 1 1,-4-1 2,-3 0 0,-1-1-1,-1-1 1,-1 0-1,0-3-2,-1-1-3,1-3-4,-1-1-3,3-2-4,3-2-1,4-3-2,4-1-3,4-2-2,1-4-1,2-2-1,2-3-2,1-2 0,2 2 4,0 1 3,2 0 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30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54000 10498 482,'21'-30'4,"-3"7"8,-4 3 8,-4 6 7,-4 5 7,-1 5 5,-2 4 5,-2 6 5,-1 5-2,-2 7-6,0 7-9,-1 7-6,-2 4-6,2 4-2,-1 2-2,0 4-3,0 0-2,0-2-1,0-2-3,0-2-1,1-3 0,0-5 0,2-5 0,0-5 1,3-5-1,2-3-6,4-4-5,2-4-4,3-5-4,3-6-2,3-6-1,3-6-2,1-6-2,-1-8-1,-1-9-3,0-6-1,-2-7 0,1-2-1,-1-3 1,1-4 1,-2 2 2,-3 5 4,-3 4 4,-2 6 5,-4 4 5,-1 6 3,-2 4 6,-2 5 3,-2 5 4,-4 7 1,-2 5 2,-3 6 1,-3 4 0,-2 4 0,-1 2 0,-3 3-1,0 4-1,1 2 0,1 3-2,1 3 0,1 2-4,2 1-7,2 1-6,3 1-7,1-2-7,2-3-5,2-5-7,2-3-5,3-3-3,6-3 0,4-1 0,5-2 0,3-3 3,1-4 3,1-4 5,1-3 4,0-3 5,-3 2 5,-1 1 4,-2 1 6,-3 1 5,-1 2 6,-2 2 5,-2 2 6,-2 1 5,-1 2 4,0 0 4,-2 2 5,0 1 0,0 3 0,0 3-1,0 4-1,-1 2-2,-2 3-4,-2 3-4,-2 3-3,-2 2-2,-2 1 2,-2 0 0,-1 2 1,-2 0-1,2-1-3,1-1-3,0-1-3,3-2-1,1-3-1,2-3 1,2-3 0,5-4-3,9-3-6,9-4-7,9-4-5,5-4-4,1-4 0,0-4-1,2-3-1,0-2-2,-2 1-5,0 0-4,-1 2-5,-3 1-3,-3 2 0,-5 3-2,-3 1-1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30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56060 10790 435,'-8'-8'0,"2"-2"0,1 0 0,0-1 0,0 0 4,0 2 11,-1 2 9,-1 3 9,0 1 8,2 3 7,2 4 6,2 2 7,1 5-1,0 7-8,0 8-9,0 5-8,0 8-6,0 6-6,0 8-5,0 6-5,0 8-5,0 7-4,0 8-6,0 9-4,-1 8-8,-2 13-12,-2 11-12,-2 12-12,0-7 0,1-28 9,0-28 11,2-27 11,0-15-3,2-1-14,0-3-16,2-1-13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37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26500 3155 613,'2'-14'79,"4"2"-16,4 4-14,3 3-15,3 2-9,0 2-2,-1 2-2,1 2-3,0 1-2,1 0-1,1 0-3,1 0-2,0-1-2,-1-1-2,0 0-3,-2-2-1,-1 0-2,-1 0 1,-1 0 0,0 0-1,-1 0-1,1 0-5,1 0-6,2 0-5,-2 1-2,-1 2-2,-3 2-1,0 2-1,-2 1 0,1 0 0,1-1 1,2 1 0,-1-1 0,-1-2-3,-1-3-3,0 0-3,-1-2 1,0 0 3,-1 0 5,1 0 3,-1-1 1,0 0 1,-2-2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2"/>
    </inkml:context>
    <inkml:brush xml:id="br0">
      <inkml:brushProperty name="width" value="0.03793" units="cm"/>
      <inkml:brushProperty name="height" value="0.03793" units="cm"/>
      <inkml:brushProperty name="color" value="#00BFF3"/>
    </inkml:brush>
  </inkml:definitions>
  <inkml:trace contextRef="#ctx0" brushRef="#br0">28859 33926 580,'-35'-21'4,"8"5"3,7 5 1,9 5 3,4 4 8,2 5 14,2 6 15,2 4 14,1 3 2,2 3-12,0 1-11,2 3-13,-1 0-8,-1 1-6,0-1-7,-1 0-6,-2 1-6,-1 1-10,0 1-9,-1 1-8,-1-2-6,2-3-1,0-5-4,2-3-1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38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26483 2822 577,'0'-14'-23,"2"1"11,0 2 10,2 2 12,-1 1 6,-1 1 2,0-1 3,-1 0 3,-1 0-1,0 0-3,0 0-2,0 1-5,-2-1 0,-2 0-2,-4 0 0,-2 0-1,-1 1 0,1 2-2,0 3 0,2 1-2,0 0 0,0-1 0,0 0 0,1-1 0,-1-1 0,0 2-1,0 0 1,0 2-1,-1 0 0,-2 0 1,-1 0 0,-3 0 1,0 0 0,1 0 0,1 0 0,0 0 0,2 0-1,1 2-2,0 0-1,2 2-3,0 1 0,-2 3 0,0 4 1,-1 2 1,-1 2 0,0-1 1,1 1 0,-1 0 0,0-1 0,0 1 1,1 0-1,-1-1-1,1 1 1,0 1 2,2 2 0,1 0 1,-1 1 1,0 3-1,-1 1-1,-1 3 0,-1-1 0,2 0 0,1-1 0,0-1-1,2-1 1,1-3-1,0-1-1,2-2 1,0-2-2,2 1 0,0 0-1,2-1-1,0 0 0,0 0 0,0-2 0,0-1 0,1-1 0,4 0 0,2-2 0,4-1 0,1 0 0,3-2-2,1-1 0,3 0-2,3-2 1,3-1 1,4 0 0,5-1 1,2-3-6,0-2-11,2-4-13,1-2-11,-1-2-6,-2-1-2,-2-2-1,-1 0-1,-5 1 4,-5 3 8,-7 3 8,-5 2 9,-3 2 4,0 0 2,0 0 2,0 1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39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27505 4031 666,'15'0'58,"-1"0"-10,-1 0-10,0 0-10,-2 1-6,1 0 1,0 2-1,0 0-1,-1 2-1,1 0-2,0 1-4,0 2-3,-3 2-4,-5 5-3,-4 5-5,-5 5-4,-6 1-3,-2-1-1,-5-3-1,-3-1-1,-2-2-1,1-1 0,1-1 0,1 0-1,-1-2 3,-2 1 3,-1-1 4,-2 1 3,5-4 6,16-6 7,14-8 6,16-6 8,6-5-2,2 0-10,1-1-10,1-1-10,-1 0-8,0 3-5,-1 1-6,-1 2-6,-2 1-4,-3-2 0,-4 0-1,-1-1-1,-4 0 1,-3 0 0,-3 2 2,-2 1 1,-3-1 3,-1-2 5,-1-2 4,0-1 4,-2-2 4,0-2 3,-2 0 3,0-1 2,-1 0 1,2 1 1,0 1 1,2 1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39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29050 3022 568,'14'-91'1,"-1"23"6,-2 23 7,-2 22 5,-2 13 7,-2 6 5,-3 4 8,0 6 5,-2 6 1,0 7-5,0 9-7,0 7-5,0 4-5,0 2-2,0 1-2,0 0-3,-1 0-3,-1-1-5,0-3-4,-1-2-3,-1-2-6,0-1-5,0-3-4,0-1-6,0-4-5,0-3-3,0-5-6,0-3-3,1-6-4,1-8-4,0-8-3,2-8-4,0-4 3,0-1 9,0-1 8,0-1 8,0 0 8,2 3 6,0 1 7,1 3 6,2 1 6,2 2 7,2 2 7,2 3 6,1 0 3,3 2-5,2 1-2,1 0-3,1 1-2,-3 0 2,-1 0 2,-2 0 1,-1 1-5,1 1-13,1 0-13,2 2-12,-2 0-8,-1 0-1,-2 0-3,-2 0-2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39"/>
    </inkml:context>
    <inkml:brush xml:id="br0">
      <inkml:brushProperty name="width" value="0.04157" units="cm"/>
      <inkml:brushProperty name="height" value="0.04157" units="cm"/>
      <inkml:brushProperty name="color" value="#F2395B"/>
    </inkml:brush>
  </inkml:definitions>
  <inkml:trace contextRef="#ctx0" brushRef="#br0">29931 2253 529,'0'-18'10,"2"14"20,0 12 20,2 13 20,-1 13 5,0 13-12,-2 12-12,0 13-10,-2 9-11,0 8-6,-2 7-7,0 6-8,-2 6-9,0 7-9,-1 5-11,-1 7-11,0-5-8,2-13-8,2-14-9,2-14-7,1-14-1,2-16 7,0-16 7,2-15 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39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30290 3841 566,'-13'-4'81,"8"8"-9,6 8-10,8 7-9,3 5-10,-1-1-9,1 1-9,0-1-9,0 0-6,0-1 0,-1-1-2,1-1 0,-1-1-1,-2-1-4,-3-1-2,-1 0-2,-2-3-4,-4-1-5,-2-3-6,-3-1-5,-4-1-1,-4-2 1,-4-1 2,-3 0 1,-2-2 1,1-1-3,1 0-2,1-1-2,0-4-5,0-4-6,1-6-6,-1-3-6,2-3 0,5 4 7,3 3 9,4 3 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0"/>
    </inkml:context>
    <inkml:brush xml:id="br0">
      <inkml:brushProperty name="width" value="0.02405" units="cm"/>
      <inkml:brushProperty name="height" value="0.02405" units="cm"/>
      <inkml:brushProperty name="color" value="#F2395B"/>
    </inkml:brush>
  </inkml:definitions>
  <inkml:trace contextRef="#ctx0" brushRef="#br0">30700 3631 914,'22'-7'0,"-1"0"0,-3 2 0,-1 1 0,0 0 3,1 2 8,3 0 5,2 2 8,0 1-3,2 2-10,1 2-12,1 1-10,-1 2-10,-5-2-10,-3-1-8,-4 0-8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0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32228 3024 522,'-7'-5'82,"1"4"-13,0 6-16,2 4-13,0 7-10,0 9-1,0 9-3,0 9-2,-1 2-2,0 0-3,-1-3-2,-1-2-2,0-3-1,2-6-3,2-4-1,2-4-1,2-5-3,2-1-4,2-3-4,2-1-4,1-4-2,3-4-1,2-6-2,2-4-1,1-6-3,1-7-3,1-7-3,1-7-4,-1-3-1,-2 1 0,-4 1-1,-3 2 1,-2-1 2,-2-1 4,-2-1 5,-2 0 4,-3 1 4,-4 5 4,-4 5 3,-4 5 4,-2 4 4,-1 4 2,-1 4 4,-1 4 2,0 3 0,2 2-3,3 2-5,1 2-3,5 1-8,8 0-11,8 0-11,8-1-11,4-2-4,3-8 3,1-6 3,3-7 3,0-2 4,1 2 6,-1 4 7,1 3 4,-3 1 6,-1 2 4,-4 1 3,-3 1 5,-3 1 3,-1 3 5,-2 4 5,-2 2 3,-2 3 5,0 2 6,-2 2 4,0 1 5,-2 3 0,-1 1-4,0 3-5,-2 2-4,0 2-6,0 5-5,0 3-6,0 4-5,0 2-5,-2-2-3,0 0-4,-1-1-3,-2-3-6,2-3-6,-1-5-8,0-3-7,0-8-8,0-9-9,0-10-9,0-9-9,2-7 3,2 0 14,3-1 13,4-1 15,2 0 9,1 1 7,3 1 6,2 1 7,1 1 4,-1 3 2,1 1 2,0 3 2,0 1 0,1 2-2,1 2-2,1 2-2,1 2-3,0 0-2,-1 2-4,1 0-2,-2 1-6,-3 0-5,-3 0-7,-2 0-7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0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34381 2600 567,'-14'2'46,"5"4"2,3 4 1,4 3 2,2 7-2,0 7-6,0 8-7,0 9-5,0 5-6,0 5-7,0 5-7,0 6-7,0 4-2,0 6 1,0 6 3,0 7 2,0-4-5,0-12-13,0-11-11,0-12-12,0-8-12,2-4-12,0-4-11,2-3-12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1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35100 3744 661,'28'-22'74,"-5"7"-17,-7 3-16,-5 6-17,0 2-6,7 0 2,8 0 3,6 0 3,4 0-3,4 1-6,2-1-6,4 0-6,-1 0-10,-2 2-12,-3 0-12,-3 2-11,-6 0-4,-6 0 8,-7 0 7,-6 0 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1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36078 2691 571,'-15'-4'11,"4"8"20,3 8 22,3 7 20,1 8 4,2 5-15,0 6-16,2 6-14,0 5-11,0 4-8,0 4-5,0 4-8,-1 0-2,-2-3 1,-2-3 2,-1-2 2,-1-7-3,2-8-7,2-10-8,2-7-7,1-7-13,2-1-16,0-2-18,2-2-16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2"/>
    </inkml:context>
    <inkml:brush xml:id="br0">
      <inkml:brushProperty name="width" value="0.0338" units="cm"/>
      <inkml:brushProperty name="height" value="0.0338" units="cm"/>
      <inkml:brushProperty name="color" value="#00BFF3"/>
    </inkml:brush>
  </inkml:definitions>
  <inkml:trace contextRef="#ctx0" brushRef="#br0">29415 33900 650,'-7'16'95,"3"1"-20,1 1-17,2 1-19,1 0-11,2-1-6,0-1-6,1 0-5,0-1-5,0 2-8,-2 3-6,0 2-6,-1-1-6,0 0-3,0-1-3,0-1-4,-1-1-3,-2-1 0,-2-1-1,-1 0-2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1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37985 2416 461,'-17'68'157,"0"-7"-41,-1-5-41,-1-6-41,-1-5-25,1-4-8,-1-4-8,1-3-8,4-12-12,12-19-17,11-18-16,10-19-16,5-9 0,-2 0 15,0 0 16,0 0 16,-2 3 10,-1 7 4,-1 7 4,-1 8 5,-2 3 6,-2 4 9,-4 3 9,-2 2 9,-3 5 7,1 4 5,0 6 4,0 4 6,1 5 0,0 5-3,1 5-4,2 5-3,-1 1-4,-1-2-5,-1-1-5,0-3-5,0-2-3,2-3-2,2-3-1,1-3-2,3-3-2,0-2-1,1-4-1,1-3-1,1-2-1,2-4 0,0-2 0,1-3-1,2-6 1,3-8-2,3-7 0,3-8-2,0-8 0,0-5-4,-1-5-1,-1-7-3,-2-1-1,-3 4-3,-3 5-2,-3 3-2,-3 5 0,-2 7 2,-4 7 1,-3 7 2,-3 8-12,-6 7-25,-4 8-23,-5 8-26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2"/>
    </inkml:context>
    <inkml:brush xml:id="br0">
      <inkml:brushProperty name="width" value="0.04486" units="cm"/>
      <inkml:brushProperty name="height" value="0.04486" units="cm"/>
      <inkml:brushProperty name="color" value="#F2395B"/>
    </inkml:brush>
  </inkml:definitions>
  <inkml:trace contextRef="#ctx0" brushRef="#br0">40368 2967 490,'15'-44'56,"-1"6"-6,0 6-8,-2 6-5,-1 3-6,-1 1-1,0 1-3,-2 1-2,-5 6-2,-10 12 0,-9 12 0,-11 11-1,-3 6-2,3 1-5,3-1-4,3 1-4,3-2-3,3 0-1,3-1-1,3-1 0,1-1-1,0-1-1,0-1-1,0-1-1,2-1 0,2-3-3,4-1 0,3-2-3,1-4 1,3-5 1,2-4 1,2-5 1,1-5-3,3-2-10,2-3-7,1-3-10,1-1-2,-2 1 3,-3 1 2,-1 1 4,-1 1 5,0 2 8,-1 3 8,1 1 7,-1 3 8,-3 4 4,-1 4 4,-2 4 6,-1 4 3,0 5 4,0 5 3,0 5 3,0 1 0,2-3-5,0-3-4,2-3-4,0-2-5,3-3-4,2-1-5,1-2-3,3-2-7,2-2-6,1-3-6,3 0-6,0-4-6,1 0-2,-1-3-3,1-2-3,-3 0-2,-3 0-4,-5 2-2,-3 1-3,-2-1-1,0 0-1,0-2 1,0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2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42500 2878 527,'32'-8'111,"1"0"-20,0 0-20,2 1-20,2-1-13,2 2-6,4 1-5,3 0-5,2 1-6,2 1-6,2-2-6,2 2-7,0-1-6,-1 2-8,-1 0-8,0 2-8,-3 0-6,-2 0-5,-3 0-3,-4 0-5,-4 0 3,-9 0 8,-7 0 9,-8 0 8,-4 0 4,1 2-3,1 0-2,2 2-4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2"/>
    </inkml:context>
    <inkml:brush xml:id="br0">
      <inkml:brushProperty name="width" value="0.05044" units="cm"/>
      <inkml:brushProperty name="height" value="0.05044" units="cm"/>
      <inkml:brushProperty name="color" value="#F2395B"/>
    </inkml:brush>
  </inkml:definitions>
  <inkml:trace contextRef="#ctx0" brushRef="#br0">45500 1900 436,'9'14'93,"1"-1"-14,3-2-17,2-2-14,2-1-12,1 0-5,3-1-6,1 1-6,2 0-3,1 2-1,1 0 0,1 1-1,1 2-1,1 0 0,1 1 0,1 1-1,-1 1 0,-2 0-3,-1-1-2,-2 1-1,-2 0-1,1 1 0,-1 1 0,1 1 1,-3 0-2,-3-1-3,-5 0-6,-3-2-3,-5 0-3,-8 3-2,-6 2-3,-7 1-2,-7 4-3,-7 3-6,-7 4-6,-6 4-5,-5 1-5,-1-1-4,0-3-2,-1-2-4,4-3 0,11-7 5,11-5 6,11-6 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6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54963 1939 583,'0'45'66,"0"-2"-16,0-4-15,0-2-16,-1-2-8,0 1-4,-2-1-3,0 0-2,-2 1-4,0 2-2,-1 2-4,-2 3-2,1-4-4,1-6-3,0-7-3,2-7-4,0-8-3,2-10-3,0-10-2,2-10-4,0-5 3,0-3 7,0-1 7,0-2 8,0 0 4,0 3 2,0 3 1,0 3 2,0 2 3,2 1 3,0 1 5,2 1 4,0 0 3,2 2 2,0 1 4,1 1 2,2 1 1,2 2-2,2 2 0,1 3-2,2 0-2,0 0-2,-1 0-4,1 0-3,0 1-4,-1 0-6,1 2-6,0 0-5,-1 1-4,-1 0 0,-1 0 0,0 0 0,-2-1-2,-1-2-4,-1-2-5,0-1-4,-2-3 1,-2-2 6,-3-2 7,0-1 6,-2-2 4,0 0 2,0 1 1,0-1 1,-1 0 0,-1-1 2,0-2-1,-1 1 0,-1-1 3,2 2 5,0 3 4,2 1 5,0 5 9,2 6 16,0 7 14,2 8 15,0 4 0,0 5-12,-1 3-13,1 5-13,0 0-8,-2-2-5,0-1-3,-2-3-4,0 3-4,-2 7-3,0 6-2,-2 8-3,0 2-3,-2-2-2,0-2-2,-1-2-2,0-5-4,2-8-3,2-7-3,2-9-5,3-8-3,4-8-5,4-9-5,4-9-5,2-7 0,1-3 4,1-4 4,1-4 5,0 0 4,-1 5 6,-1 5 5,0 5 7,-3 4 4,-3 5 0,-3 3 3,-2 4 0,-3 4 5,0 4 6,-2 4 5,0 4 7,-2 2 4,0 3 2,-2 2 1,0 2 2,-1-1 0,2 0-3,0 0-2,2-2-4,0-2-3,2-1-7,0-2-7,2-2-5,1-4-6,3-4-5,4-6-6,2-4-4,3-5-4,1-3-1,3-5-2,2-3-2,-1-2 0,-3 3 4,-3 1 3,-3 3 3,-2 2 4,-1 2 1,0 4 4,-2 3 3,-1 4 8,-2 6 17,-2 6 17,-2 6 15,-2 4 5,0 3-4,-2 3-6,0 3-6,0 0-3,0-1-5,2-3-4,0-1-4,2-3-4,0-1-6,2-2-6,0-3-5,2-1-2,2-2 1,2-2 1,2-2 1,1-3-2,3-2-4,1-4-6,3-2-5,1-4-3,-1-4-1,1-3 0,0-5-1,-2-3 0,-1-3 4,-2-3 1,-3-2 3,-1-1 2,-2 3 2,-2 3 4,-2 4 2,-4 2 0,-6 4 0,-6 5-1,-6 3-1,-3 3 1,-1 4 2,-1 3 3,-1 2 1,0 3-1,1 4-6,1 2-5,1 3-5,2 1-6,5-3-3,2-1-5,6-2-4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6"/>
    </inkml:context>
    <inkml:brush xml:id="br0">
      <inkml:brushProperty name="width" value="0.03031" units="cm"/>
      <inkml:brushProperty name="height" value="0.03031" units="cm"/>
      <inkml:brushProperty name="color" value="#F2395B"/>
    </inkml:brush>
  </inkml:definitions>
  <inkml:trace contextRef="#ctx0" brushRef="#br0">58950 2664 725,'29'-7'0,"-3"2"0,-5 2 0,-3 2 0,0 1 9,7 0 15,5 0 17,7 0 16,2 0 2,2-2-16,1 0-15,0-2-15,0 1-13,0 1-14,-1 0-12,-1 2-14,-5-1-3,-8 0 7,-7-2 6,-8 0 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6"/>
    </inkml:context>
    <inkml:brush xml:id="br0">
      <inkml:brushProperty name="width" value="0.0356" units="cm"/>
      <inkml:brushProperty name="height" value="0.0356" units="cm"/>
      <inkml:brushProperty name="color" value="#F2395B"/>
    </inkml:brush>
  </inkml:definitions>
  <inkml:trace contextRef="#ctx0" brushRef="#br0">59981 1882 617,'-14'-19'9,"5"9"16,3 8 16,4 10 18,2 5 2,2 5-10,0 3-11,2 5-11,-1 3-7,-1 6-7,0 5-5,-2 4-6,0 3-3,0-2 2,0 0 2,0-2 2,0-3-6,0-7-15,0-7-13,0-7-15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7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61642 1617 513,'-9'17'80,"-2"3"-12,-2 3-14,-1 3-12,-3 3-9,0 1-4,-1 2-5,-1 3-4,0 1-5,1 4-4,1 2-4,1 4-5,0-2-5,2-4-6,1-5-5,1-5-5,3-9-8,6-13-13,6-13-11,6-12-11,3-10-2,3-6 10,2-8 10,2-6 10,1-2 8,1 4 7,1 3 7,1 6 7,-1 3 3,-3 5 2,-3 5 1,-3 5 1,-2 4 0,0 4 0,-2 4 0,-1 5-1,0 1 9,-2 3 17,-1 2 16,0 2 18,-2 3 4,0 4-6,-2 3-8,0 5-6,-1 2-6,2 2-5,0 3-6,2 1-4,0 0-4,1-3-3,2-3-1,0-3-3,1-2-2,2-3-4,0-1-3,1-2-4,2-4-1,1-5 1,3-4 1,2-6 0,1-5 0,1-7-1,1-7-1,1-7-1,1-4-1,-1-2-2,1-2-1,-1-2-1,-1 0-1,-1 2-2,-3 1-2,-1 3-2,-3 4-3,-4 4-4,-5 5-4,-2 5-5,-5 5-8,-2 6-11,-4 6-11,-2 6-11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7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63616 2238 527,'15'-37'4,"-1"5"10,0 5 9,-2 5 10,-2 4 2,-2 3-3,-4 3-3,-2 3-5,-5 2-1,-2 2-2,-5 2 0,-4 2-1,-4 5-2,-3 8-1,-5 7-2,-3 9-1,-1 2-2,1 0-1,3-1-1,2-1 0,1-2-2,2-1 2,3-3-1,1-1 0,4-3-1,3-1-3,4-2-3,4-2-4,3-3-2,4-3-4,2-2-4,3-4-3,4-3-3,2-4-1,3-4 0,3-3-3,2-4-1,1-2-4,1-1-3,1-2-4,-2 0 2,-1 6 6,-4 5 6,-3 5 7,-3 4 10,-3 6 16,-3 4 14,-2 5 16,-3 3 4,0 0-7,-2-1-6,0 1-7,0 0-3,4 3 0,2 2-1,3 1 0,3-1-4,2-5-6,1-5-8,3-4-6,1-4-7,3-2-7,1-2-6,3-2-7,0-3-5,1-4-7,-1-4-5,1-3-6,-4-1 1,-3 5 8,-6 3 7,-5 4 8,-3 1 2,0 0-1,-2-1-3,0-2-1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7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65650 2295 573,'17'-1'69,"1"0"-4,3-2-4,1 0-5,3 0-6,1 0-9,3 2-9,1 0-8,4 1-7,6-2-8,7 0-6,5-2-8,0 1-6,-2 2-5,-6 2-7,-2 2-6,-2 1-4,2-2-3,2 0-4,2-2-4,1-1 1,0-2 4,0-2 3,0-1 3,-2-2 4,-3 2 1,-5 1 2,-4 0 2,-4 1 2,-7 1 6,-5-1 4,-6 0 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3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28380 34750 523,'-6'8'48,"6"0"-5,4-1-6,6 1-6,1 0-5,-1 0-8,-1 0-8,0 0-6,-2 0-7,-1 1-5,0 1-5,-2 2-5,-2-1-4,-2 1-1,-3 0 0,-4-1-1,-1 0-2,-1 0 0,-2-2 0,0 0-2,-1-3 4,-3-1 5,-2-2 6,-1-2 5,-1-1 7,2 0 4,3 0 5,1 0 5,2 1 2,1 0 3,0 2 1,2 0 1,3 0 6,8 0 8,6-2 8,7 0 10,4-3-3,1-2-10,1-4-12,2-2-11,-2-1-7,0 3-4,-1 1-5,0 2-3,-3 2-2,-1 0-1,-3 2-1,-1 0-1,-3 2-2,-4 2-2,-4 2-4,-4 2-3,-4 0 1,-2-1 5,-3 0 6,-3-2 5,-2 1 4,0 2 4,1 2 4,-1 2 3,-1 1 1,-1 3 0,-3 1-2,-1 3-1,-1 1-1,1 1-1,1 1-2,1 1 0,1 1-4,1-1-4,0 0-6,2 1-4,2-3-5,3-3-3,3-5-4,2-3-4,6-6-4,6-10-4,7-8-4,7-9-3,4-4 1,-1 0 8,1-1 8,-1 1 8,-1 2 6,-3 5 6,-3 5 3,-2 5 6,-3 3 2,-1 2 2,-1 2 0,0 2 1,-2 1 3,-1 2 6,0 0 4,-2 2 6,-1 0 2,0 3-2,-1 2-2,-2 2-1,0 0-2,2-1-4,1 0-2,0-2-3,4-2-6,5-2-6,7-4-7,6-2-8,1-3-2,-2 0 2,-1-1 2,-2-1 2,-3 0 1,-1 2 1,-3 2 1,-1 2 0,-3 3 2,-4 6 6,-4 4 3,-4 5 5,-4 2 2,-4-1-2,-4-1-1,-3-1-1,-4 0-1,-1 0-2,-3-1 0,-1 1-2,-1-1 0,1-1 0,1-1-1,1 0 1,0-2 0,-1 1 2,-1 0 0,-1-1 1,0 0 2,2 0 0,-1-2 1,3-1 1,0 0 1,2-2 2,3-1 1,1 0 2,8-2 3,12-2 2,13-2 2,14-2 4,6-2-2,4-2-6,2-2-6,4-1-7,-2-1-3,-4 2-2,-5 2 0,-5 2-3,-4 2-4,-2 0-11,-1 2-8,-2 1-10,-3 0-6,-1 0 1,-3 0-2,-1 0 0,-4 0-1,-4 1-4,-6 2-2,-4 0-4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48"/>
    </inkml:context>
    <inkml:brush xml:id="br0">
      <inkml:brushProperty name="width" value="0.04561" units="cm"/>
      <inkml:brushProperty name="height" value="0.04561" units="cm"/>
      <inkml:brushProperty name="color" value="#F2395B"/>
    </inkml:brush>
  </inkml:definitions>
  <inkml:trace contextRef="#ctx0" brushRef="#br0">68450 1437 482,'24'-6'120,"-1"6"-27,1 4-28,-1 6-26,1 2-16,-1 3-3,1 2-4,-1 1-4,1 1-1,-1-1 0,1 0 2,-1-2-1,1 0 1,-1 1-2,1 1-1,-1 1-1,-1 0-1,-1-3 0,-2-1 0,-2-2 0,-2-2-2,-1-1-4,-1 0-4,-1-2-4,-4 2-5,-10 4-5,-8 3-5,-9 5-5,-10 3-6,-9 5-2,-10 3-5,-9 4-3,-3 0 0,8-3 3,6-5 4,8-4 2,4-2 2,5-3-3,3-1-2,5-2-2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53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47630 15227 618,'20'-33'15,"-7"15"14,-6 13 12,-8 14 14,-4 9 1,-3 3-9,-4 5-8,-2 3-10,-1 2-7,-1 1-3,0-1-5,1 0-4,-2 1-5,0 1-5,-1 0-6,-1 2-6,-1 0-4,1-2-3,-1 0-4,1-1-3,1-2-3,2-3-2,4-3-3,3-3-3,2-3-1,0-3 0,2-3 1,1-2 0,0-4 2,0-3 7,0-2 5,0-4 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54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46959 15597 650,'-7'-8'-1,"1"2"-1,0 1-1,2 0-2,0 1 2,0 1 3,0-1 4,0 0 5,2 0 6,4 2 12,4 0 10,4 2 12,3 2 1,5 4-8,4 4-7,3 3-7,3 5-6,1 3-4,1 5-4,1 3-4,0 3-6,2 2-8,1 3-7,1 1-7,-1 1-8,-2 2-9,-1 1-8,-3 0-9,-2-3-2,-5-7 3,-3-9 5,-4-7 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54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43945 10833 662,'-8'-6'48,"0"4"-7,0 4-5,0 4-7,-1 4-4,-1 3-2,-3 5 0,-2 4-2,-1 2-2,-1 4-4,-1 3-3,-1 3-4,-1 1-2,1 1 2,-1-1 1,1 0 0,0-1-4,2-3-9,2-3-11,3-3-10,1-3-6,0-3-4,2-3-2,1-3-4,1-4-2,2-4 0,2-6-1,2-4-1,1-3 5,2 0 8,0 1 10,2-1 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54"/>
    </inkml:context>
    <inkml:brush xml:id="br0">
      <inkml:brushProperty name="width" value="0.03235" units="cm"/>
      <inkml:brushProperty name="height" value="0.03235" units="cm"/>
      <inkml:brushProperty name="color" value="#F2395B"/>
    </inkml:brush>
  </inkml:definitions>
  <inkml:trace contextRef="#ctx0" brushRef="#br0">43750 11124 680,'0'-17'0,"0"-2"1,0-1 2,0-3 0,0 2 3,0 3 5,0 5 5,0 3 4,1 4 6,4 4 7,2 4 7,4 4 7,2 4-2,3 5-12,3 5-10,3 5-12,2 4-9,1 3-10,1 3-9,1 2-10,-2-1-3,-3-5 0,-4-7 1,-5-5 0,-2-3-2,0-1-7,-2 1-5,0 0-5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57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67171 15850 722,'-1'39'88,"0"0"-20,-2 1-20,0-1-21,-2 0-12,0 2-3,-1 1-2,-1 0-4,-1 0-2,0-2-5,0-1-4,0-3-3,1-2-1,-1-3 1,0-3 1,0-3 1,2-6-7,2-7-17,4-8-17,2-8-16,2-4-3,0 0 12,0 0 13,0 1 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58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67450 15475 594,'8'-8'1,"0"1"3,0-1 2,-1 0 3,2 0 1,0 2 0,1 1-2,2 0 1,2 1-1,5-2 0,5 0 0,5-1 1,4-1-1,4 0-2,4 0-2,4 1-3,1 0-1,-2 2 0,-2 2-2,-1 2 0,-4 1-2,-4 0-2,-3 0-4,-5 0-2,-3 0 1,-5 0 2,-3 0 3,-4 0 3,-3 1 3,-2 2 2,-3 2 4,0 2 2,-2 1 3,0 1 1,0 2 2,0 0 2,-1 2 1,-1 3 2,0 3 2,-1 3 2,-1 2 1,2 1 0,0 1 0,2 1 0,0 2-2,0 3-3,0 2-2,0 4-4,0 1-2,0-2-1,0 0-2,0-1 0,0-2-3,0 0-2,0-1-3,0-1-1,0-2-2,0-1-2,0-3-2,0-1-1,-1-3-1,0-3 0,-2-3-1,0-3 0,-2-2-1,-4-2-2,-2-3-3,-3-1-2,-2-2-2,-2-4 1,0-2 1,-1-3-1,-2-4 0,-3-2 0,-3-3 0,-2-3-1,-2-3 0,1-3 2,1-3 0,1-3 1,1 0 3,1 1 6,1 3 4,1 1 6,2 3 3,3 1 3,3 3 1,3 1 2,2 2 3,2 1 1,2 1 3,2 0 2,2 1 1,2 1-1,2-1-1,2 0 0,3 1-2,4 1-2,3 0-1,5 2-1,3 0-3,3 1-1,3-1-4,3 0-1,0 1-3,-3 2-2,-3 2-1,-3 2-2,-2 2-2,-3 2 0,-1 2 0,-2 2-1,-3 2-2,-3 3-1,-2 4-2,-4 2-2,-4 2 0,-6 3 1,-5 1 0,-7 3 1,-3-1 0,-1-2 2,-1-1 0,-1-2 0,0-3 2,-1 1 2,1-2 3,0-1 1,0-2 3,1-1 2,1-2 4,1-2 3,2-2 1,5 0 2,3-2 2,4 0 0,4-2 1,4-1-3,4 0-1,4-2-1,4 0-2,5 0 1,5 0-1,6 0 0,1-1 0,2-2-3,1-2 0,1-1-2,0-3-6,1 0-11,-1-1-10,1-1-10,-2-1-5,-2 0 1,-2 0 2,-1 1 1,-4-1 1,-5 2 2,-4 1 0,-6 0 2,-3 2 3,0-1 4,-2 0 6,0 0 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2:58"/>
    </inkml:context>
    <inkml:brush xml:id="br0">
      <inkml:brushProperty name="width" value="0.03296" units="cm"/>
      <inkml:brushProperty name="height" value="0.03296" units="cm"/>
      <inkml:brushProperty name="color" value="#F2395B"/>
    </inkml:brush>
  </inkml:definitions>
  <inkml:trace contextRef="#ctx0" brushRef="#br0">68240 16169 667,'-9'-8'-1,"0"-1"-1,-2-2-3,0 0-1,0 0 3,1 1 5,0 0 7,2 2 6,1 4 9,0 8 10,2 8 11,1 7 9,0 9 1,2 9-11,0 8-11,2 10-10,0 5-12,0 5-10,0 3-12,0 5-11,-1 5-5,-2 9 2,-2 7 1,-2 7 3,0-1 0,0-12 1,2-12 0,1-11 1,0-11-4,0-8-8,0-10-7,0-7-7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00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71224 15511 518,'-7'-7'0,"1"0"0,0 2 0,2 1 0,1 2 7,2 7 14,2 6 15,2 6 13,1 4 2,0 5-11,-1 3-10,2 5-10,-2 2-6,-1 2-1,0 2-1,-2 2-1,-1 0-3,-2 0-9,-2-1-7,-1-1-8,-2-4-5,2-4-5,1-5-4,0-5-4,1-9-4,0-12-2,0-14-2,1-11-2,0-9 2,3-3 10,4-3 10,2-2 8,2 0 7,2 5 4,0 5 5,2 6 5,0 2 4,1 2 5,1 3 5,1 1 5,1 3 2,2 3-2,0 3-1,1 2-3,0 2 0,-1 0-2,-1 0-1,-1 1-1,-1-1-3,0 2-3,-2 0-4,-1 2-4,-2-2-10,-4-2-17,-4-4-17,-4-2-16,-3-3-2,0-3 12,-1-3 14,-2-3 12,1-1 9,1 1 4,0 1 3,2 1 4,1 6 15,2 12 27,2 12 27,2 11 26,0 8 5,0 1-20,-2 2-18,0 3-20,-1 0-13,0 0-7,0 0-8,0 1-7,-1-1-6,0 2-3,-2 1-4,0 0-5,-1 1-1,0-2-1,0 0 0,0-1-2,0-4 0,0-5 0,0-7-1,1-5 0,0-6-3,6-6-4,2-6-4,5-6-4,3-6-1,3-7 2,3-7 2,4-7 2,1-3 3,1 0 2,1 0 4,1 0 2,-2 3 4,-3 7 5,-5 7 6,-3 7 6,-3 7 7,-3 10 8,-1 8 10,-2 9 8,-3 5 2,-2 1-7,-3 1-6,-4 1-7,0-1-3,1-3-4,0-3-2,2-3-2,4-6-8,10-10-11,8-10-13,9-9-12,3-7-5,0-3 2,-1-3 0,-1-3 3,-1 0 3,-3 3 7,-1 3 6,-3 4 6,-2 2 4,-4 6 3,-5 5 1,-3 5 3,-3 4 10,-2 6 18,-2 4 19,-2 5 18,0 3 3,0 0-11,2-1-13,0 1-11,1 1-7,0 1-4,0 3-3,0 1-4,1 2-1,0-1-1,2 1-1,0-1 0,3 0-3,2-1-4,3-1-6,3-1-5,2-2-2,2-2 2,0-4 1,1-3 1,1-3 1,1-4-2,1-4-2,1-4-2,1-5 0,-1-5 0,1-7 0,-1-5 1,-2-3 1,-3-1 1,-4 1 2,-4 0 1,-5 1 1,-2 3 1,-6 3 0,-2 3 1,-5 3-1,-6 2-2,-4 4-2,-5 3-2,-4 3-3,-4 4-5,-5 4-5,-3 4-5,0 2-1,4 2 2,3 0 3,5 1 1,4 0-2,3 0-7,4-2-8,5-1-8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02"/>
    </inkml:context>
    <inkml:brush xml:id="br0">
      <inkml:brushProperty name="width" value="0.03078" units="cm"/>
      <inkml:brushProperty name="height" value="0.03078" units="cm"/>
      <inkml:brushProperty name="color" value="#F2395B"/>
    </inkml:brush>
  </inkml:definitions>
  <inkml:trace contextRef="#ctx0" brushRef="#br0">76449 14471 714,'0'29'68,"0"-3"-15,0-5-15,0-3-15,0-2-9,0 0-4,0-1-4,0 1-4,2-3-6,5-2-9,5-6-8,6-3-9,2-5-3,3-6 2,1-5 2,3-7 2,-1-2 4,-2-1 2,-1 1 4,-2-1 3,-3 2 1,-3 3 0,-3 3-2,-2 3 0,-4 4 11,-3 8 23,-2 6 25,-4 8 23,0 1 6,0-1-15,2-2-13,1-2-14,1-3-9,3-1-6,4-2-4,2-2-5,4-3-8,5-3-14,5-6-12,5-2-13,0-3-4,-5 1 6,-5-1 5,-5 0 6,-3 2 4,-2 1 2,-2 2 2,-2 2 3,-3 3 6,-2 2 8,-4 4 10,-2 3 8,0 1 7,4 1 4,4 1 4,4 2 5,3-1-3,1-2-10,3-3-11,2 0-9,-1-2-7,-1 0-2,-2 0-2,-2 0-3,-2 2-3,-2 4-5,-3 3-4,0 5-5,-5 0 1,-2-1 4,-5-2 5,-4-2 5,-1-1 3,-1 0 0,0 0 1,1-1 1,-1 1 2,0 0 3,1 0 3,-1 0 3,1-2 4,1-1 3,0-2 3,2-2 3,0 1 4,1 2 4,-1 4 3,0 2 5,0 2-1,1 3-2,-1 2-3,0 2-3,-1 1-4,-3 2-3,-3 3-4,-3 2-4,-3 0-3,0 2-2,-1 1-4,0 1-2,-1 0-2,3-1-1,1-2-2,3 1 0,2-5-1,2-4 0,4-4 1,3-6-1,3-5-7,4-4-16,4-6-15,4-4-17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3"/>
    </inkml:context>
    <inkml:brush xml:id="br0">
      <inkml:brushProperty name="width" value="0.03848" units="cm"/>
      <inkml:brushProperty name="height" value="0.03848" units="cm"/>
      <inkml:brushProperty name="color" value="#00BFF3"/>
    </inkml:brush>
  </inkml:definitions>
  <inkml:trace contextRef="#ctx0" brushRef="#br0">29086 36161 571,'-15'-14'3,"2"3"4,3 3 6,1 2 5,2 5 8,1 6 11,0 6 11,2 6 11,1 4 0,2 2-12,2 4-12,2 3-11,0 2-8,0 3-2,-2 1-3,0 2-3,-1 3-4,0 4-8,0 4-6,0 4-7,0-1-6,0-3-6,0-4-6,0-3-7,0-6-4,2-2-6,0-5-4,2-3-6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03"/>
    </inkml:context>
    <inkml:brush xml:id="br0">
      <inkml:brushProperty name="width" value="0.03191" units="cm"/>
      <inkml:brushProperty name="height" value="0.03191" units="cm"/>
      <inkml:brushProperty name="color" value="#F2395B"/>
    </inkml:brush>
  </inkml:definitions>
  <inkml:trace contextRef="#ctx0" brushRef="#br0">77325 15181 689,'37'-13'18,"-3"3"3,-5 4 2,-3 4 1,-3 2 2,1 2 0,-1 0 0,1 2 0,-2 1-1,-1 3-2,-3 4-1,-1 2-2,-2 2-6,-1-1-11,0 1-12,-2 0-11,-2-1-5,-2 1 1,-4 0 1,-2-1 1,-5 0-3,-2-1-5,-5 0-7,-4-2-5,-2-2-1,-1-2 6,-1-4 6,-1-2 5,-3-3 5,-1-1 4,-4 0 6,-3-1 4,0-2 3,3 0 2,3-2 3,3 0 1,3-1 5,2 1 6,4-1 6,3 0 5,4 0 8,6 2 6,6 1 8,6 0 7,2 2-1,1 2-8,0 2-9,-1 2-7,1 2-7,-2 0-4,-1 1-6,-1 2-4,-2 1-3,-2 1-3,-4 3-3,-2 2-2,-4 2-1,-4 3 0,-4 3-1,-3 3 0,-4 0 1,0-3-1,-1-3 2,-1-3 0,-1-2-1,1-1-3,-1-1-2,1 0-2,0-3-1,4-2 2,3-4 2,3-3 2,3-3 1,4-3-1,4-5-2,4-4-1,4-2 0,5 1 1,5-1 1,5 1 0,3 0 3,-1 2 4,0 2 2,1 3 5,-2 2 1,-3 4 3,-3 4 2,-3 4 2,-3 2 0,-4 3-1,-5 2 0,-2 2-1,-6 1-1,-2 4-1,-5 4 0,-4 2 0,-3 0-2,-1 0-2,-3-1-3,-1-1-2,-2-1-3,1-1-2,-1-1-4,1 0-1,0-4-2,1-1 3,1-4 1,1-3 3,1-1 0,2-2-1,2-1 0,3 0-1,4-2 4,8-1 11,8 0 9,8-1 11,5-3 0,2 0-8,4-3-8,3-2-8,2 0-6,-1 0-3,0 2-2,1 1-3,-2-1-4,-3 2-4,-4-1-5,-1 0-5,-4 0-3,-1 0-2,-2 0-2,-3 0-2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03"/>
    </inkml:context>
    <inkml:brush xml:id="br0">
      <inkml:brushProperty name="width" value="0.03129" units="cm"/>
      <inkml:brushProperty name="height" value="0.03129" units="cm"/>
      <inkml:brushProperty name="color" value="#F2395B"/>
    </inkml:brush>
  </inkml:definitions>
  <inkml:trace contextRef="#ctx0" brushRef="#br0">77231 16626 703,'-29'-7'5,"5"2"12,5 3 10,5 1 12,4 1 3,6 0-6,4 0-5,6 0-6,4 0-3,3 1-4,5 2-3,4 0-2,2 1-6,1 0-9,1 0-8,1 0-9,1-1-5,2 0-6,3-2-3,1 0-5,1-4-3,-2-6 0,0-6-1,-1-5 0,-3-2 4,-7 3 7,-5 3 7,-6 3 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03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78769 15972 761,'32'-24'6,"-13"13"11,-14 14 10,-14 14 13,-8 7 1,-1 2-6,-3 3-7,-1 1-6,-2 1-8,-1 1-6,-1-1-7,-1 0-8,1-1-5,3-3-6,3-4-4,3-1-4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04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79980 14548 591,'8'-7'0,"0"1"1,-1 0 0,1 2 1,-1 4 6,-4 10 10,-3 8 12,-2 9 10,-3 4 0,-2 0-11,-2 1-10,-1-1-11,-1-2-10,2-5-7,2-5-7,2-5-8,5-8-6,6-10-4,7-11-5,8-11-3,2-4 4,1 1 12,-1 3 13,1 1 12,-2 4 9,-1 3 5,-3 4 5,-1 5 5,-4 5 3,-5 8 4,-4 7 3,-6 9 3,-4 4-1,-5-1-7,-5 1-6,-5-1-7,-3 0-5,2-1-5,2-1-3,-1-1-4,3-2-2,3-3 0,3-3 1,3-2 1,5-4-3,10-1-2,8-2-4,9-1-3,3-2 0,0 0 2,-1 0 3,0 0 3,-3 0 1,-3 0 0,-3 0-2,-3 0 1,-3 0-1,-2 3 1,-4 2 0,-2 2 1,-6 2 0,-4 3 1,-7 4 1,-5 2 1,-5 1 1,-1 1 0,-3-1 2,-1 1 0,-1 0 0,-1 1 1,1 1 0,0 1 0,1-1 2,5-5 4,3-3 2,5-4 3,4-3 3,6-1 2,6 0 1,6-2 2,6-2-2,5-4-4,7-4-4,5-3-5,4-3-3,-1 2-1,0 1-1,1 1-2,-3 1 0,-2 2 0,-3 2-1,-3 2 0,-1 1 1,0 0 3,-1 0 3,1 0 2,-3 1 2,-5 4 0,-5 2 0,-4 3 0,-5 4 0,-2 2 2,-4 3 1,-2 3 0,-3 1 1,-3-1-2,-3-1-3,-3-1-1,-1-1 0,1-1 0,1-1 0,1-1 1,0-2-1,1-4-4,-1-5-4,0-2-4,3-6-6,3-4-7,4-6-9,4-3-8,4-8-3,4-7 1,4-8 3,4-8 1,2-2 2,2 8-1,0 4 1,1 7 0,0 4 4,-1 5 8,-1 3 9,0 5 7,-4 5 14,-5 10 19,-4 8 18,-5 9 18,-4 4 3,0-1-14,-2-1-15,0-1-15,-1 1-9,-1 3-5,-1 3-5,-1 3-5,6-6-14,14-16-22,13-16-21,15-16-22,4-6-4,-2 1 16,-3 3 14,-3 2 16,-3 2 12,-1 5 8,-3 3 9,-1 4 8,-3 3 8,-3 2 7,-3 2 8,-2 2 6,-3 3 8,-1 2 6,-1 4 6,0 2 7,-2 2-5,0 1-14,-2 1-14,0 2-15,0-4-16,4-7-16,2-6-18,3-8-16,2-5-4,0-5 7,-1-5 7,1-5 8,-1 0 7,-2 5 8,-2 5 6,-2 5 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04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82148 14363 494,'1'-15'0,"0"-1"0,2 0 0,0 1 0,1-1 1,0 0 3,0 1 1,0-1 3,-1 1 4,0 2 4,-2 3 5,0 1 6,-1 5 6,0 8 11,0 8 11,0 7 9,0 8-1,0 5-13,0 6-13,0 6-13,-1 8-8,0 8-4,-2 9-4,0 9-2,-1 11-7,0 13-9,0 15-8,0 13-8,0 11-3,0 6 2,0 7 2,1 7 2,-1-13-7,0-32-16,0-32-15,0-32-16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0"/>
    </inkml:context>
    <inkml:brush xml:id="br0">
      <inkml:brushProperty name="width" value="0.02253" units="cm"/>
      <inkml:brushProperty name="height" value="0.02253" units="cm"/>
      <inkml:brushProperty name="color" value="#00BFF3"/>
    </inkml:brush>
  </inkml:definitions>
  <inkml:trace contextRef="#ctx0" brushRef="#br0">74043 25481 976,'-10'-14'1,"-4"5"3,-4 3 3,-3 4 2,0 3-7,5 4-16,4 2-17,6 3-16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6"/>
    </inkml:context>
    <inkml:brush xml:id="br0">
      <inkml:brushProperty name="width" value="0.04976" units="cm"/>
      <inkml:brushProperty name="height" value="0.04976" units="cm"/>
      <inkml:brushProperty name="color" value="#00BFF3"/>
    </inkml:brush>
  </inkml:definitions>
  <inkml:trace contextRef="#ctx0" brushRef="#br0">59651 32513 442,'0'-15'7,"0"2"14,0 2 14,0 3 14,-2 1 3,-2 2-7,-4 2-7,-2 2-7,-3 3-6,-1 6-2,-3 4-3,-1 5-2,-2 3-2,0 3-1,1 1-2,-1 3 0,1 0-2,3 1 1,1-1 0,3 1-1,1-2 0,4-2 1,2-1 0,4-3 0,1-1-1,2-3-3,0-1-4,2-2-2,1-2-3,1-1-2,3 0-1,2-2-1,1 0-2,2 2-1,0 0-1,1 1-1,0 0-2,-1 0-4,-1-2-3,0-1-5,-1-2 0,1-6 3,1-4 3,2-5 4,-1-4 1,1 0 2,0-1 1,-1-1 1,0 0 2,-2 2 3,-3 3 2,0 1 4,-3 0 0,1 0-4,0-1-3,0-1-4,-1-1 0,-1 2 1,0 1 1,-2 1 1,0 0 0,0 0 0,0 0 0,0 0 0,0-2-3,2-3-3,0-5-5,2-3-4,-1-1 0,1 5 4,0 3 3,0 4 3,-1 2 4,-2 0 4,-3 1 4,0-1 3,-3 2 10,-1 6 15,0 4 15,-1 6 14,-1 3 3,0 5-11,0 3-10,0 5-11,-1 1-7,0 1-2,-1-1-2,-1 0-4,-1 0-1,2-1-2,0-1-2,2-1-1,1-2-1,0-1-1,2-3-2,0-1 0,2-2-2,4-2-4,2-3-2,4-1-4,1-4-2,3-8-3,2-6-3,1-7-3,2-6-2,0-3-1,-1-5-2,1-3-1,-3-2 1,-3 0 2,-4 0 4,-4-1 2,-3 2 4,-1 2 5,0 1 6,-1 3 5,-3 3 3,-2 3 1,-4 5 2,-2 3 2,-2 4 1,-2 4-1,0 4 0,-1 4 0,-1 4-1,-1 2-4,-1 3-2,-1 4-2,0 1-6,0 3-7,2 1-7,1 3-8,2-1-6,3-1-7,2-3-7,4-1-7,1-3 0,0-1 3,0-2 6,0-2 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6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61219 33027 498,'29'-6'37,"-7"2"1,-5 4 3,-6 3 2,-5 2-2,-1 3-8,-2 3-6,-2 4-8,-2 3-4,-4 7-2,-2 5-3,-3 6-2,0 0-3,2-5-3,4-7-4,2-5-3,2-4-2,0-1 1,0-1 0,0 0 0,1-3 1,2-1 1,2-2 0,2-2 1,1 0 2,0 2 5,0 1 3,-1 3 5,1 2 2,-2 0 1,-1 1 1,0 1 0,-2 2 1,-1 3 0,0 3 0,-1 3 0,-3 2 0,-2 1-3,-4 1-2,-2 1-2,-3 1-2,-1 2-4,-3 2-2,-1 3-4,-3 0-5,0 2-5,-1 0-5,-1 2-7,-1-3-6,-1-4-8,-1-5-9,0-5-7,0-5-4,6-3 1,5-4 1,5-4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7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62750 33160 562,'2'-16'96,"6"2"-13,4 1-13,5 1-14,5 1-12,5 2-9,5 2-10,5 3-11,2-1-6,0 2-4,0-1-4,0 0-5,-1 0 1,-3 2 4,-3 0 4,-3 2 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7"/>
    </inkml:context>
    <inkml:brush xml:id="br0">
      <inkml:brushProperty name="width" value="0.04665" units="cm"/>
      <inkml:brushProperty name="height" value="0.04665" units="cm"/>
      <inkml:brushProperty name="color" value="#00BFF3"/>
    </inkml:brush>
  </inkml:definitions>
  <inkml:trace contextRef="#ctx0" brushRef="#br0">63410 32174 471,'-15'-8'4,"2"0"7,2 0 7,3 0 7,1 5 11,2 8 12,2 9 12,2 10 12,1 5 0,2 6-14,0 5-12,2 4-14,-1 6-10,-2 4-7,-2 5-7,-2 5-7,-2 1-7,0-4-9,-1-5-9,-2-3-8,1-5-5,1-8 2,0-6 1,2-7 1,0-5-4,2-3-11,0-3-9,2-2-10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4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30500 34673 645,'3'-14'54,"6"3"3,5 3 1,7 3 3,3 1-7,1 2-15,0 0-16,2 2-15,-1 0-11,-3-2-8,-3 0-8,-3-2-7,-2 2-5,-3 2 1,-1 4-1,-2 2-1,-2 2 0,-2 0-3,-3-1-3,0 1-1,-4 0 1,0-1 5,-3 1 5,-2 0 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7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65808 31746 446,'-8'-8'6,"2"2"13,1 1 13,0 0 13,2 4 7,0 6 1,2 6 2,0 6 1,2 4-4,0 5-9,2 3-8,0 4-9,0 4-5,0 4-3,-2 4-2,0 4-2,-3 2-5,-4 0-8,-4 0-7,-3 0-8,-2-4-10,1-6-12,0-7-11,2-7-12,1-8-6,3-7-1,1-8-2,2-8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8"/>
    </inkml:context>
    <inkml:brush xml:id="br0">
      <inkml:brushProperty name="width" value="0.06177" units="cm"/>
      <inkml:brushProperty name="height" value="0.06177" units="cm"/>
      <inkml:brushProperty name="color" value="#00BFF3"/>
    </inkml:brush>
  </inkml:definitions>
  <inkml:trace contextRef="#ctx0" brushRef="#br0">66024 31710 356,'23'-30'3,"-3"7"7,-1 4 8,-2 4 6,-3 5 2,-1 3-3,-2 2-3,-2 4-3,-3 2 1,-1 4 6,-2 2 4,-1 3 6,-5 5-1,-2 4-5,-5 4-5,-4 7-7,-3 1-6,-1 2-7,-3 1-9,-1 1-7,0-3-5,5-6 0,3-5-1,4-6-1,7-7-1,10-5 0,10-6-2,9-5 0,3-3 2,-3 2 5,-5 2 4,-3 2 6,-2 2 3,0 2 1,-1 2 2,1 2 1,-3 4 5,-5 6 9,-4 5 8,-6 7 9,-4 4 3,-6 4-2,-4 4-3,-4 5-3,-4-1-4,0-2-5,1-4-5,-1-2-4,3-4-4,3-3-2,5-5 0,3-3-3,7-6-10,10-8-20,9-8-19,11-8-21,5-6-4,2-5 13,3-5 12,1-4 12,-1-2 9,-2 3 6,-3 3 6,-3 3 5,-4 3 5,-3 3 1,-4 3 1,-5 3 2,-4 2 8,-6 2 17,-6 2 15,-6 2 17,-3 3 5,-1 2-5,-1 4-5,-1 2-5,-1 4-4,0 6-2,1 4-3,-1 5-2,0 1-4,1 0-7,-1-1-6,0-1-6,2-1-4,2-1-3,4-1-2,3-1-2,4-3-6,6-4-9,5-6-7,7-4-8,3-6-4,1-4 2,1-6 2,2-4 2,-2-3-2,0-1-2,-1-1-4,0-1-3,-4 4 6,-5 7 17,-5 8 17,-4 8 15,-4 5 13,-2 3 6,-2 4 6,-2 2 7,0 1-1,0-1-7,2-1-9,1-1-7,4-2-11,9-2-14,10-4-15,8-3-14,4-4-8,0-6-3,1-5-2,-1-7-2,0-4 1,-2-3 6,0-3 6,-1-3 5,-1-2 3,-3 0 2,-1-2 0,-3-1 2,-2 2 4,-4 4 7,-4 3 7,-5 5 7,-2 3 2,-4 5-3,-2 2-4,-3 6-2,-3 2 6,0 4 14,-2 2 16,0 4 15,0 3 4,-1 5-7,0 5-8,0 5-7,1 3-1,1 3 5,0 1 4,2 2 6,1 0-3,0-1-9,2-3-9,1-1-10,1-4-6,2-2-2,2-3-4,2-2-3,2-4-2,5-3-1,4-3-1,4-2-2,3-5-7,3-6-12,3-6-12,3-6-12,2-5-4,2-7 3,2-5 4,3-6 3,-3-4 5,-4-2 3,-5-2 5,-5-2 5,-4 1 3,-3 5 3,-2 2 4,-4 5 2,-2 4 6,-2 4 9,-3 3 10,0 5 8,-3 3 10,-1 2 11,0 4 11,-1 3 10,-1 5 6,2 8-1,0 7 1,2 9-1,-1 6-7,0 5-12,-2 5-13,0 4-12,0 4-9,0 2-4,2 2-3,0 2-5,1-1-6,0-4-10,0-4-11,0-4-10,1-4-14,2-3-18,2-5-18,2-3-18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8"/>
    </inkml:context>
    <inkml:brush xml:id="br0">
      <inkml:brushProperty name="width" value="0.04527" units="cm"/>
      <inkml:brushProperty name="height" value="0.04527" units="cm"/>
      <inkml:brushProperty name="color" value="#00BFF3"/>
    </inkml:brush>
  </inkml:definitions>
  <inkml:trace contextRef="#ctx0" brushRef="#br0">70200 33031 486,'29'-13'70,"-3"3"-9,-5 4-9,-3 4-8,-2 4-5,-1 4 0,1 4 0,0 3 0,-2 4-4,-3 3-5,-3 3-8,-2 3-5,-5 3-5,-6 1-4,-6 2-3,-5 3-4,-4-3-2,2-4-4,1-5-3,1-5-4,6-5-6,10-6-12,11-6-10,12-6-12,2-3-2,-2 0 4,-3 1 6,-2-1 4,-4 0 2,-1 2 0,-2 1-2,-2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9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71700 32590 549,'31'-21'115,"-2"5"-24,0 5-23,0 5-25,-1 2-12,2 0-2,2 0-1,3 0-1,-2 2-9,-3 4-18,-5 4-15,-3 4-18,-5 1-15,-3 1-11,-4-1-13,-4 1-12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9"/>
    </inkml:context>
    <inkml:brush xml:id="br0">
      <inkml:brushProperty name="width" value="0.04052" units="cm"/>
      <inkml:brushProperty name="height" value="0.04052" units="cm"/>
      <inkml:brushProperty name="color" value="#00BFF3"/>
    </inkml:brush>
  </inkml:definitions>
  <inkml:trace contextRef="#ctx0" brushRef="#br0">71490 33516 542,'-19'6'97,"10"-3"-13,10-2-15,10-4-13,8-1-10,7 1-8,7-1-7,6 0-7,4 0-12,-2 2-14,0 0-15,-1 2-15,-3 0-8,0 2-4,-3 0-2,-2 2-2,-3 0-2,-7 0 0,-5-1-1,-6 1-1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9"/>
    </inkml:context>
    <inkml:brush xml:id="br0">
      <inkml:brushProperty name="width" value="0.05543" units="cm"/>
      <inkml:brushProperty name="height" value="0.05543" units="cm"/>
      <inkml:brushProperty name="color" value="#00BFF3"/>
    </inkml:brush>
  </inkml:definitions>
  <inkml:trace contextRef="#ctx0" brushRef="#br0">75061 31877 396,'0'-10'15,"0"10"29,0 12 29,0 10 29,0 7 4,0 2-22,0 4-23,0 3-22,-2 2-14,-2 4-3,-4 3-5,-2 2-5,-1 0-8,1-2-16,0-4-15,2-2-14,1-5-11,1-6-5,0-5-6,2-6-6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19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75500 31783 529,'14'-15'0,"-1"0"0,-2 2 0,-2 1 0,0 1 7,1 1 14,3 0 14,2 2 15,-1 3 7,-1 6 1,-2 6 0,-2 6 2,-6 4-8,-6 7-13,-9 4-15,-8 4-15,-3 2-9,1-3-6,1-3-6,1-3-6,7-7-7,13-9-8,12-10-10,13-10-7,5-2 1,-2 3 13,-1 4 13,-3 4 13,-2 3 10,-5 4 8,-3 2 8,-4 4 9,-5 3 4,-5 7 2,-4 5 2,-5 6 2,-4 3-2,-3 1-4,-3-1-5,-3 0-5,-1-1-5,4-3-7,3-3-7,3-3-6,6-6-14,7-7-21,7-8-20,9-8-20,3-5-4,1-2 17,-1-2 15,1-1 16,-1-1 9,-3 1 3,-1 0 3,-2 2 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20"/>
    </inkml:context>
    <inkml:brush xml:id="br0">
      <inkml:brushProperty name="width" value="0.06173" units="cm"/>
      <inkml:brushProperty name="height" value="0.06173" units="cm"/>
      <inkml:brushProperty name="color" value="#00BFF3"/>
    </inkml:brush>
  </inkml:definitions>
  <inkml:trace contextRef="#ctx0" brushRef="#br0">76322 32332 356,'16'-9'-1,"0"-2"-1,-1-2-1,1-1-1,-3-1 4,-5 4 9,-4 3 9,-5 3 9,-5 2 7,-2 2 2,-3 2 3,-4 2 3,-1 2 0,-3 3-4,-2 3-4,-1 4-3,-1 2-4,3 3-3,1 3-3,3 3-3,1 2-4,2 1-2,2 0-5,3 2-2,1-1-3,2-3-1,2-3-1,2-3-2,5-6-8,8-9-16,7-8-17,9-9-16,3-7-5,0-3 6,1-5 6,-1-3 5,-2-1 7,-3 3 6,-5 3 7,-3 3 7,-5 6 10,-6 7 13,-6 8 15,-6 8 14,-3 4 8,0 3 3,0 1 4,0 3 2,1 1-1,1-1-5,0 1-4,2-1-6,2-1-5,4-2-6,4-4-7,4-3-7,3-2-6,3-2-7,3-2-6,3-2-7,3-3-5,1-4-7,2-4-5,3-3-6,0-5-1,1-4 4,-1-3 3,0-4 4,0-4 3,-1-1 0,-1-2 2,-1-2 1,-2 0 2,-1 1 6,-3 3 3,-1 2 6,-3 2 6,-3 5 11,-3 3 9,-2 5 10,-5 3 12,-2 4 13,-6 5 15,-2 3 14,-5 5 0,-2 7-14,-3 7-13,-3 7-13,-1 5-10,1 1-5,0 2-6,2 3-5,2-2-5,3-2-1,3-3-3,2-3-1,6-6-11,6-7-15,7-8-18,7-8-16,4-6-6,1-5 4,1-5 5,1-5 3,0-1 7,-3 3 8,-1 3 8,-3 3 9,-4 6 13,-8 8 18,-8 9 20,-8 10 17,-5 5 8,-2 2-6,-1 4-5,-3 3-4,1 0-7,5-3-6,3-3-6,4-3-6,7-3-8,8-3-10,9-2-10,9-4-10,5-5-8,1-6-8,1-8-6,0-6-9,1-5-1,1-4 4,-1-5 3,0-3 4,-2-2 3,-5 1 4,-5 1 3,-5 2 4,-4 0 5,-4 3 7,-5 2 5,-2 1 7,-5 4 8,-2 3 8,-4 4 9,-2 5 9,-2 2 5,1 2-1,-1 2-1,0 2 0,1 2-1,2 4-1,2 2-1,3 3-1,1 3-13,2 2-25,2 1-25,2 3-26,-1 1-9,-2-1 8,-4 1 7,-2-1 7,-2 0 7,2-1 9,1 0 8,0-2 8,2-1 6,2-1 3,2-1 4,2 0 4,3-2 6,2-1 10,3-1 10,4 0 9,1-1 4,1 1-3,1 2-4,1 0-3,-1 1-3,-3 3-4,-2 2-3,-4 1-3,-2 3-2,-2 1-2,-3 3-2,0 1-3,-4 1 0,-2-3-1,-4-1-1,-2-3-1,-1-1-1,1-1-2,0 0 0,2-2-2,-2 0-7,-4 3-13,-3 2-14,-5 1-13,0-1-4,1-3 5,3-4 5,1-4 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21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81858 30633 427,'-8'-6'6,"0"4"13,0 4 11,0 4 13,2 7 9,1 13 5,2 11 5,2 12 5,0 5-3,0 0-12,-2-2-11,0 0-13,-2 1-8,0 5-5,-1 5-5,-1 5-5,-1 2-4,0-3-1,0-1-3,0-2-3,1-6-5,1-9-10,0-8-9,2-9-10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21"/>
    </inkml:context>
    <inkml:brush xml:id="br0">
      <inkml:brushProperty name="width" value="0.05258" units="cm"/>
      <inkml:brushProperty name="height" value="0.05258" units="cm"/>
      <inkml:brushProperty name="color" value="#00BFF3"/>
    </inkml:brush>
  </inkml:definitions>
  <inkml:trace contextRef="#ctx0" brushRef="#br0">81266 33083 418,'-7'-6'9,"2"4"19,2 4 19,2 4 19,2 5 6,2 7-7,2 7-6,2 7-7,0 4-7,-1 0-8,-1 2-8,0 1-7,-1-1-6,0-2-3,0-2-4,0-1-3,-1-3-3,-1-2-1,0-1-1,-1-3 0,1-5-3,7-10-3,6-10-2,6-10-3,4-8-2,6-7-4,5-7-3,5-6-3,1-6-5,0-2-8,-2-4-6,0-2-7,-4 2-6,-6 8-3,-5 7-5,-6 9-3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4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30691 34950 580,'-10'7'1,"-2"-1"4,-3 0 3,-3-2 3,0 1 5,3 2 7,2 2 7,4 2 7,2 1 4,1 3-3,0 2 0,2 1-2,0 2-2,2-1-6,0 1-5,2-1-5,0 1-4,0 1-4,0 1-4,0 1-4,0 0-5,0-1-9,0-1-9,0-1-8,1-3-8,2-6-7,2-6-7,2-6-8,0-4 0,-1 0 7,-1-2 6,0 0 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22"/>
    </inkml:context>
    <inkml:brush xml:id="br0">
      <inkml:brushProperty name="width" value="0.03988" units="cm"/>
      <inkml:brushProperty name="height" value="0.03988" units="cm"/>
      <inkml:brushProperty name="color" value="#00BFF3"/>
    </inkml:brush>
  </inkml:definitions>
  <inkml:trace contextRef="#ctx0" brushRef="#br0">82650 32166 551,'24'-7'91,"1"2"-12,1 2-12,1 2-13,3 1-10,4 0-6,6 0-7,5 0-7,2 0-9,0 2-9,0 0-12,0 2-9,-3-1-10,-6-1-11,-6 0-9,-5-1-11,-5-1-1,-3 0 4,-3 0 5,-3 0 4,-2-1 6,-2-1 4,-2 0 4,-2-1 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22"/>
    </inkml:context>
    <inkml:brush xml:id="br0">
      <inkml:brushProperty name="width" value="0.0477" units="cm"/>
      <inkml:brushProperty name="height" value="0.0477" units="cm"/>
      <inkml:brushProperty name="color" value="#00BFF3"/>
    </inkml:brush>
  </inkml:definitions>
  <inkml:trace contextRef="#ctx0" brushRef="#br0">83857 31441 461,'-16'-15'0,"2"2"0,1 2 0,1 3 0,0 0 8,0 2 15,0 1 17,1 0 15,0 3 6,4 4-4,3 4-4,2 4-4,2 4-6,0 7-6,0 5-7,0 7-5,0 4-6,0 4-4,0 4-3,0 4-3,-1 6-6,-2 8-10,-2 7-8,-1 8-10,-1-2-7,2-13-6,2-12-6,2-13-7,1-10-4,0-4-4,0-5-2,0-4-4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22"/>
    </inkml:context>
    <inkml:brush xml:id="br0">
      <inkml:brushProperty name="width" value="0.04619" units="cm"/>
      <inkml:brushProperty name="height" value="0.04619" units="cm"/>
      <inkml:brushProperty name="color" value="#00BFF3"/>
    </inkml:brush>
  </inkml:definitions>
  <inkml:trace contextRef="#ctx0" brushRef="#br0">87222 31474 476,'-8'-11'14,"2"10"27,1 10 29,0 10 27,1 5 4,-2 4-22,0 3-22,-1 3-20,-2 2-18,-4 0-11,-2 2-11,-3 1-12,-1-1-9,1-2-4,1-2-5,1-1-5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23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87850 31034 589,'0'-22'-1,"0"5"-3,0 3-1,0 4-3,0 3 3,2 0 8,0 2 6,2 1 9,0-1 4,0 0 4,-1-2 3,1 0 4,1-1 2,0 1 1,1-1 1,2 0 1,0 0-1,-1 2-2,1 1-2,0 1-2,-2 1-19,-4 3-39,-4 4-37,-4 2-38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31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55401 32436 552,'0'-35'0,"2"9"0,0 9 0,2 9 0,-1 5 6,1 2 12,0 2 12,0 2 11,-1 5 5,0 9-2,-2 9-2,0 9-3,-3 6-3,-4 4-4,-4 4-5,-3 4-4,-3 0-4,2-3-6,1-2-5,1-4-6,0-3-4,0-3-6,0-5-5,1-4-5,2-9-11,6-16-17,6-16-17,6-15-17,3-11-1,1-5 16,1-4 16,2-5 17,-2-1 10,-1 4 5,-2 4 4,-2 4 6,-2 5 3,-1 9 4,0 8 2,-2 7 3,1 7 11,2 6 18,2 6 18,2 6 17,0 5 4,-1 6-12,-1 7-12,0 5-11,-2 3-9,-1-2-3,0 0-4,-2-1-4,0-2-2,0-2 0,0-2-2,0-1 1,0-3-4,0-1-6,0-3-7,0-1-5,0-5-4,1-7-1,2-6-2,0-8 0,2-7 0,3-9 4,4-9 5,2-8 3,2-9 2,1-6 2,1-7 0,1-7 2,-1-1-1,-3 6 0,-3 7 0,-2 5-1,-4 7-1,-1 8-2,-2 7-1,-2 9-2,-2 6-12,-2 8-24,-2 7-23,-2 6-24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32"/>
    </inkml:context>
    <inkml:brush xml:id="br0">
      <inkml:brushProperty name="width" value="0.0415" units="cm"/>
      <inkml:brushProperty name="height" value="0.0415" units="cm"/>
      <inkml:brushProperty name="color" value="#00BFF3"/>
    </inkml:brush>
  </inkml:definitions>
  <inkml:trace contextRef="#ctx0" brushRef="#br0">57019 33244 530,'8'-23'5,"0"2"10,0 3 11,-1 1 10,1 2 2,0-1-4,0 0-5,0 1-5,-2-1-4,-1 0-5,-2 1-3,-2-1-5,-1 1-3,-2 2 0,0 3-1,-2 1-2,0 1 0,-2 2 0,0 1 0,-1 1 0,-1 1-1,-2 3-1,0 4-3,-1 2-1,-2 4 0,0 4 1,-1 3 2,-1 5 1,0 3 3,-1 3 0,0 3 3,1 2 1,-1 2 1,2-3-1,1-2-2,1-1-1,1-4 1,2-1 1,2-4 2,3-3 1,3-4-1,7-5-4,7-4-5,8-6-4,2-4-2,2-5 0,1-5-1,1-5 1,-1-2 1,-3 4 1,-3 3 2,-3 3 1,-2 5 5,-2 8 9,-3 8 10,-1 8 8,-2 4 4,-2 1-5,-2 1-3,-2 1-5,-1 0-3,0-1-6,0-1-4,0-1-4,0-1-16,2-3-25,0-1-26,2-2-24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32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58050 33640 604,'28'-28'72,"-5"7"-10,-7 7-10,-5 7-10,-3 4-9,0 3-5,0 4-6,0 2-6,-1 4-3,-1 4-1,-1 3 0,0 5-1,-2 1-2,0 1-2,-2-1-3,0 1-4,-2-2-3,0-1-5,-2-3-6,0-1-5,2-6-8,8-10-9,6-10-12,7-10-9,2-3-1,-3 3 9,-3 3 10,-2 3 9,-3 2 5,-1 2 1,-1 2 2,0 3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36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87813 30709 564,'-21'-11'27,"8"8"1,7 9 3,7 10 1,3 4 0,3 3-3,2 1-3,2 3-3,0-1-2,-1 0-2,0-1-1,-2-1-1,0 0-2,0 1-1,0 1 0,0 1-2,-1 0-2,1-1-3,0-1-3,0-1-3,0-3-3,0-3 0,-1-4-1,1-4-1,1-7 1,2-9 2,1-8 3,3-9 3,2-7 1,3-4 0,3-6 1,3-4-1,2-4 1,-1 0 1,1-2 0,-1 0 1,-1 1-3,-3 4-6,-3 4-5,-3 4-7,-2 3-3,-2 5-1,-3 3-1,-1 5 0,-1 5-9,-2 7-14,-1 6-14,0 8-16,-2 3 0,-2 1 11,-2 2 12,-2 0 12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37"/>
    </inkml:context>
    <inkml:brush xml:id="br0">
      <inkml:brushProperty name="width" value="0.05076" units="cm"/>
      <inkml:brushProperty name="height" value="0.05076" units="cm"/>
      <inkml:brushProperty name="color" value="#00BFF3"/>
    </inkml:brush>
  </inkml:definitions>
  <inkml:trace contextRef="#ctx0" brushRef="#br0">89482 31048 433,'8'-8'2,"0"-2"5,0 0 5,0-1 5,-2 0 0,-1 0-2,-2 2-3,-2 1-2,0-1-2,0 0-1,2-1 1,0-1 0,0-1-1,0 2-2,-2 1 0,0 1-3,-3 1 1,-4 2 0,-4 2 1,-3 2 1,-4 2 1,0 4 2,-1 2 1,-1 3 2,-1 4 0,-1 2-1,-1 3 1,-1 3-1,0 2 0,1 1 2,1 1 0,1 1 2,1-1 0,4 0-2,3-1-3,3-1-1,2-2-2,2-3-2,2-3-2,2-2-2,3-4-1,4-3 0,4-2-1,3-4-1,5-4-2,5-6-4,5-5-5,5-7-4,2-2-4,-1-1-4,-1 1-3,-1-1-4,-3 3 2,-4 3 4,-3 5 6,-4 3 6,-6 5 10,-5 6 16,-6 6 16,-6 5 15,-2 4 4,2 0-6,3-1-6,1 1-8,1-1-4,1-1-5,2-1-3,0 0-5,3-2-4,4-3-5,4-1-6,3-2-5,4-3-5,3-2-5,3-3-3,3-4-5,2-2-3,1-3-1,1-4-2,1-1-2,-1-4 2,-2 0 4,-2-1 5,-1-1 4,-3-1 5,-1-1 4,-3-1 4,-1 0 4,-3 0 2,-5 3 0,-3 2-2,-4 5 0,-4 2 10,-2 6 23,-3 5 23,-4 4 21,-2 6 6,-1 7-13,-3 7-13,-2 8-11,1 1-10,1 0-6,2-1-5,2-1-6,2-1-4,2-1 0,2-1-1,3-1-1,0-2-3,1-1-4,2-3-4,0-1-3,3-3-5,2-4-3,3-5-5,4-3-4,2-5-2,7-6-2,4-5-2,4-7-1,4-4 0,-1-3 3,0-3 2,1-2 3,-3-3 2,-2-1-2,-3 0 0,-3-2 0,-4 0 1,-7 2 6,-5 0 4,-6 1 4,-3 3 6,0 4 7,0 3 5,0 5 8,0 3 5,0 2 7,0 4 6,0 3 6,0 5 3,0 8 1,0 8-1,0 7 1,0 7-5,0 5-8,0 5-8,0 4-9,0 5-4,0 2-1,0 4-1,0 2-2,0 3-5,0 2-13,0 1-12,0 3-12,0-2-9,2-3-4,1-4-4,0-4-6,1-6-2,0-10-1,0-8 0,0-8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23:38"/>
    </inkml:context>
    <inkml:brush xml:id="br0">
      <inkml:brushProperty name="width" value="0.04191" units="cm"/>
      <inkml:brushProperty name="height" value="0.04191" units="cm"/>
      <inkml:brushProperty name="color" value="#00BFF3"/>
    </inkml:brush>
  </inkml:definitions>
  <inkml:trace contextRef="#ctx0" brushRef="#br0">85320 30704 524,'1'-22'7,"5"5"13,4 3 13,4 4 13,4 6 4,5 8-5,5 8-5,5 7-5,0 5-6,-4 1-6,-3 1-7,-5 1-7,-3 1-2,-4 3 1,-4 1 2,-4 2 2,-7 2-4,-9 3-6,-8 1-7,-8 2-7,-7 0-4,-3 0 1,-3-2-1,-2 0 1,-2-3 2,1-3 3,2-5 5,0-4 3,4-3 4,5-4 3,7-5 3,5-3 3,11-5 4,14-4 6,15-6 7,15-4 5,12-2-2,10 3-11,10 1-9,9 2-12,6 1-6,2 0-4,3 0-3,1 0-4,1 0-9,0-2-12,0 0-13,0-1-13,-8-2-3,-17 0 6,-16-1 7,-17-1 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4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31147 34840 522,'-8'-5'69,"2"8"-3,1 6-2,0 7-3,2 5-7,0 1-10,2 3-10,1 1-10,0 5-6,0 6-3,0 8-4,0 7-2,-1 4-3,-1 3-3,0 3-4,-1 3-4,-1 2-3,2 1-6,0 1-4,2 1-6,0-1-4,2-3-6,0-3-4,2-2-5,0-7-3,0-9 1,-1-8 0,1-9 0,-1-7 2,0-3 6,-1-4 5,-2-4 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5"/>
    </inkml:context>
    <inkml:brush xml:id="br0">
      <inkml:brushProperty name="width" value="0.04399" units="cm"/>
      <inkml:brushProperty name="height" value="0.04399" units="cm"/>
      <inkml:brushProperty name="color" value="#00BFF3"/>
    </inkml:brush>
  </inkml:definitions>
  <inkml:trace contextRef="#ctx0" brushRef="#br0">55681 39550 500,'-1'29'92,"0"-5"-21,-2-5-22,0-5-22,-1-1-11,0 1 1,0 3 2,1 2 0,-2 1 0,-2 3-2,-2 1-4,-2 3-1,-1 2-3,-1 2-2,-2 4-1,0 3-2,0 1-1,1 0 1,1 0 0,1 0 1,0-2-2,2-3-6,1-5-5,0-3-6,3-9-7,2-11-11,4-12-9,3-11-10,2-10-3,3-5 8,3-6 5,4-6 7,0-2 6,1 3 4,0 4 5,-1 2 4,0 4 7,0 6 7,-2 3 8,-1 7 8,-1 2 5,-2 2 3,-2 2 3,-2 3 2,-1 1 3,1 2 4,2 2 3,0 2 3,1 6 0,2 9-5,0 11-5,1 9-5,-1 6-4,-2 2-3,-4 2-4,-2 2-3,-3-1-2,0-3-3,-2-6-1,0-2-3,0-5-1,0-5-1,1-5-1,2-5-1,3-7 0,8-10 2,6-10 2,7-9 2,3-8 0,-1-3-1,-1-4-1,-1-4 0,-1-2 0,-1 2-2,-1 0 1,-1 1-2,-1 3 0,-3 2 0,-1 3-2,-2 3 0,-2 3-1,-1 1 1,0 3 0,-2 1 0,-1 3-4,-2 1-5,-3 2-7,0 3-6,-4 3-13,0 6-17,-3 6-18,-2 6-17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6"/>
    </inkml:context>
    <inkml:brush xml:id="br0">
      <inkml:brushProperty name="width" value="0.04384" units="cm"/>
      <inkml:brushProperty name="height" value="0.04384" units="cm"/>
      <inkml:brushProperty name="color" value="#00BFF3"/>
    </inkml:brush>
  </inkml:definitions>
  <inkml:trace contextRef="#ctx0" brushRef="#br0">57587 40446 501,'7'-8'6,"1"-2"10,0 0 11,0-1 12,-2-1 1,-1 1-4,-2-1-6,-1 0-6,-4-1-5,-1 0-5,-2-1-5,-1-1-4,-3 1-4,-2 3 1,-2 2 0,-1 4 0,-2 2-1,1 2-4,-1 2-1,0 2-4,1 2 1,-1 4 1,0 2 2,1 3 2,-1 3 3,2 3 2,1 3 3,1 3 2,-1 2 3,0 1 0,-1 1 1,-1 1 2,0-1 0,2-4 0,3-2 0,1-2 0,4-6-3,6-3-5,6-6-5,6-4-6,4-7-5,3-8-4,3-8-3,3-7-5,1-3-2,1 1 2,-1 3 0,0 1 1,-1 4 0,-3 3 2,-3 5 0,-2 3 2,-4 6 10,-3 8 21,-3 7 21,-2 9 20,-3 4 7,-3-1-9,0 1-9,-3-1-8,-1 1-8,2-1-9,0 1-8,2-1-8,0-1-9,0-1-7,0-3-6,0-1-9,1-3-10,4-2-14,2-4-15,3-3-14,1-2 0,-2-4 16,-2-2 14,-2-3 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7"/>
    </inkml:context>
    <inkml:brush xml:id="br0">
      <inkml:brushProperty name="width" value="0.05553" units="cm"/>
      <inkml:brushProperty name="height" value="0.05553" units="cm"/>
      <inkml:brushProperty name="color" value="#00BFF3"/>
    </inkml:brush>
  </inkml:definitions>
  <inkml:trace contextRef="#ctx0" brushRef="#br0">59000 40408 396,'21'-35'4,"-3"9"9,-4 9 9,-4 9 9,-2 5 2,-1 2-1,1 2-2,0 2-3,-1 3-2,0 4-5,-2 3-4,0 5-4,-2 2-3,-1 3-1,0 1-3,-2 3-1,0 0-1,-2-1 0,0-1-1,-1-1 0,1-7-3,7-11-9,6-12-8,6-11-7,3-8-5,3-3-2,1-3-1,3-3-2,-1 1 1,-3 2 6,-3 3 5,-3 3 5,-2 2 7,0 3 5,-2 1 8,-1 3 6,-2 1 4,-2 2 2,-4 2 2,-2 3 1,-2 2 9,0 4 13,0 4 15,0 4 13,-2 5 0,-2 7-13,-4 7-14,-2 7-14,-2 3-7,1 0-3,-1 0-3,0 1-1,1-3-3,2-2 0,3-3-2,1-3-1,3-5-6,6-9-10,4-7-12,5-8-10,5-8-5,4-9 2,3-9 2,4-8 2,2-3 3,-3 5 1,-2 5 3,-1 6 1,-3 3 6,-5 6 8,-3 5 8,-4 5 8,-4 6 11,-2 8 12,-4 7 11,-2 9 13,-3 3 3,0 1-9,-2-1-8,0 0-7,0 0-8,2-3-4,3-1-5,1-3-6,4-4-8,7-6-11,7-8-14,7-6-11,3-7-5,-1-8 3,-1-6 2,-1-6 2,-2-4 2,-3 3 2,-3 2 0,-2 1 2,-4 2 3,-2 2 4,-4-1 6,-2 3 5,-4 1 7,-1 4 11,-2 5 10,-1 3 10,-2 5 3,0 6-3,0 6-4,0 6-3,1 3-3,-1 3 0,0 1-2,0 3 0,1 0-3,2-1-6,2-1-4,2-1-7,2 0-1,0-1-2,2 1 1,0-1-1,3 0-1,2-1-4,3 0-5,3-2-2,2 0-2,0-1 2,0 1 1,-1-1 2,0 1 2,-1 0 2,0-1 1,-2 1 1,-1-1 5,-1-1 4,0-1 5,-2 0 5,-1-1 3,0 1 2,-2 1 0,0 2 2,-3 0 0,-4 3-1,-4 1-1,-4 3-1,-3 1-5,-3 3-10,-3 1-9,-3 3-9,-4 0-5,-6 2-2,-3 1-1,-6 1-3,0-3-2,4-4-5,3-5-5,5-4-5,4-5-1,5-3 2,5-3 2,5-2 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7"/>
    </inkml:context>
    <inkml:brush xml:id="br0">
      <inkml:brushProperty name="width" value="0.03854" units="cm"/>
      <inkml:brushProperty name="height" value="0.03854" units="cm"/>
      <inkml:brushProperty name="color" value="#00BFF3"/>
    </inkml:brush>
  </inkml:definitions>
  <inkml:trace contextRef="#ctx0" brushRef="#br0">62550 40697 570,'2'-15'5,"4"4"9,4 3 10,3 3 9,5 1 8,3 2 6,5 0 6,3 2 5,4 0-3,1 0-12,2 0-12,2 0-12,1 0-12,-2 0-13,0 0-11,-1 0-11,-4 0-4,-4 0 5,-4 0 7,-6 0 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7"/>
    </inkml:context>
    <inkml:brush xml:id="br0">
      <inkml:brushProperty name="width" value="0.04528" units="cm"/>
      <inkml:brushProperty name="height" value="0.04528" units="cm"/>
      <inkml:brushProperty name="color" value="#00BFF3"/>
    </inkml:brush>
  </inkml:definitions>
  <inkml:trace contextRef="#ctx0" brushRef="#br0">63495 39990 485,'-14'-5'14,"6"8"25,5 6 27,5 7 27,1 5 3,1 5-19,0 3-19,0 5-20,-1 4-16,0 8-11,-2 6-11,0 7-11,-1 2-12,0-4-10,0-5-11,0-3-10,0-6-6,0-7-3,0-9-3,0-7-2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7"/>
    </inkml:context>
    <inkml:brush xml:id="br0">
      <inkml:brushProperty name="width" value="0.05019" units="cm"/>
      <inkml:brushProperty name="height" value="0.05019" units="cm"/>
      <inkml:brushProperty name="color" value="#00BFF3"/>
    </inkml:brush>
  </inkml:definitions>
  <inkml:trace contextRef="#ctx0" brushRef="#br0">66167 39407 438,'-2'-17'14,"0"14"27,-3 14 28,-2 13 27,-2 9 3,-2 3-20,-2 3-21,-1 2-21,-3 3-13,-2 2-5,-1 2-6,-2 2-4,-2-1-5,2-2-6,1-3-5,1-4-5,3-8-12,5-15-20,4-14-19,6-16-19,4-8-1,4-3 15,4-3 17,3-2 15,2-1 9,0 3-1,-2 3 0,-1 3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8"/>
    </inkml:context>
    <inkml:brush xml:id="br0">
      <inkml:brushProperty name="width" value="0.05694" units="cm"/>
      <inkml:brushProperty name="height" value="0.05694" units="cm"/>
      <inkml:brushProperty name="color" value="#00BFF3"/>
    </inkml:brush>
  </inkml:definitions>
  <inkml:trace contextRef="#ctx0" brushRef="#br0">66544 39545 386,'14'-21'3,"-3"3"7,-3 5 6,-2 3 7,-3 4 9,0 4 14,-2 4 14,0 4 13,0 4 1,2 3-11,2 5-12,2 3-11,0 4-9,-1 3-5,-1 3-5,0 3-5,-2 3-5,0 2-2,-2 4-4,0 2-2,-2 2-2,0-2-2,-2-1-1,0 0-2,-2-3-3,0-6-9,-1-4-8,-1-5-7,-3-9-9,-4-12-9,-4-13-10,-3-13-9,-1-8 1,3-1 14,3-3 13,2-1 13,4 1 11,3 1 10,2 5 9,4 2 10,1 3 7,2 5 4,0 3 4,2 4 4,1 3 2,1 0-2,3 2-2,2 1-2,2 0-3,1 2-3,3 0-4,2 2-3,1 0-5,1 0-8,1 0-7,1 0-7,0-1-8,-1 0-8,-1-2-9,-1 0-8,-1-3-4,1-4 0,0-3 0,-1-5 0,-1 0 5,-4 5 7,-5 3 10,-3 4 8,-1 1 6,0 0 1,1-1 3,2-1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8"/>
    </inkml:context>
    <inkml:brush xml:id="br0">
      <inkml:brushProperty name="width" value="0.06181" units="cm"/>
      <inkml:brushProperty name="height" value="0.06181" units="cm"/>
      <inkml:brushProperty name="color" value="#00BFF3"/>
    </inkml:brush>
  </inkml:definitions>
  <inkml:trace contextRef="#ctx0" brushRef="#br0">67797 39377 355,'7'-16'-1,"-1"-1"-4,0-1-3,-1-1-3,-2-2 2,-1-1 8,0-3 7,-2-1 8,0 1 5,0 5 6,0 4 5,0 6 5,0 7 7,0 8 9,0 9 8,0 10 10,-1 6-2,-4 8-11,-2 6-12,-3 8-11,-1 2-9,0-2-7,2-3-7,1 0-7,1-4-4,2-2-2,2-4-1,2-2-3,3-5-8,6-7-16,4-7-15,5-7-16,3-8-3,-1-10 12,1-9 10,0-11 11,1-5 4,5-2-2,3-3-2,4-1-2,1 0 1,-3 4 6,-3 2 5,-3 3 6,-4 4 6,-3 3 7,-4 4 7,-4 5 7,-5 3 12,-3 4 16,-4 4 18,-3 4 16,-5 4 3,0 2-12,-3 3-12,-1 3-11,-1 3-9,2 3-5,2 4-6,2 2-4,2 1-4,1 0 0,0 1-2,2-1 0,1 0-2,0 1-3,1-1-1,2 1-2,2-3-4,4-5-3,4-5-5,3-5-4,5-5-4,4-8-5,3-6-6,5-7-6,1-7-2,2-5 0,1-6-2,1-6 1,-2-4 1,-2 1 3,-3 0 4,-3 0 2,-3 2 5,-4 2 4,-5 3 5,-3 3 5,-3 3 6,-2 2 6,-3 1 6,0 3 6,-4 9 13,0 18 20,-3 18 21,-2 17 19,-1 9-1,0 0-21,1 0-22,-1 0-21,1-3-12,2-6-2,2-6-2,2-5-1,2-4-11,2 1-17,2-1-19,2 1-17,1-5-13,3-7-7,2-8-7,2-8-8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9"/>
    </inkml:context>
    <inkml:brush xml:id="br0">
      <inkml:brushProperty name="width" value="0.04759" units="cm"/>
      <inkml:brushProperty name="height" value="0.04759" units="cm"/>
      <inkml:brushProperty name="color" value="#00BFF3"/>
    </inkml:brush>
  </inkml:definitions>
  <inkml:trace contextRef="#ctx0" brushRef="#br0">70255 40137 462,'7'-6'13,"-2"6"25,-2 4 27,-2 6 25,-2 3 3,0 3-22,-2 3-22,0 3-20,-1 1-16,0-1-8,0-1-8,1-1-9,-1-1-3,3-3 3,2-1 3,3-2 2,1-2 1,5-1-4,4 0-3,4-2-3,2 1 2,3 2 7,1 1 7,3 3 8,-2 3 5,-3 3 4,-5 5 5,-3 3 4,-5 4 0,-4 4-2,-6 5-2,-4 3-3,-7 3-5,-7 5-10,-9 4-7,-7 4-9,-5 1-8,-1 1-5,0 0-7,-2-1-5,4-5 1,9-12 7,9-12 7,9-11 7,4-7-5,-2-1-16,0-1-18,-1 0-17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9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73370 39906 498,'-11'-2'12,"8"-2"23,9-4 24,10-2 23,3-1 4,1 2-16,-1 3-16,1 1-16,2 1-12,7 0-6,5 0-7,6 0-6,2 0-8,-3 0-7,-3 0-8,-4 1-7,-3 0-7,-5 3-5,-5 4-6,-4 2-5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5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30363 35572 506,'7'-42'1,"-1"11"4,-1 11 2,0 11 4,-1 5 3,2-2 5,0 0 5,2-1 5,-1 4-1,1 12-5,0 10-5,0 11-6,-3 6-3,-6 2-1,-6 2 0,-6 2-1,-2-1-3,-1-2-7,0-3-8,1-3-6,-1-5-1,2-6 5,1-5 7,1-6 5,4-7 5,8-5 5,8-5 4,7-7 5,7-6-2,5-7-7,5-7-7,5-6-7,2-3-4,2 2 1,1 1-1,0 3 0,0 3 2,-4 2 1,-2 3 2,-3 3 2,-3 4 1,-2 3-1,-1 4 1,-3 5-1,-2 2 3,-4 2 7,-5 2 6,-3 2 6,-3 2 3,-2 4-2,-3 2-1,0 3-2,-2 3 1,0 2 2,0 1 3,0 3 1,-3 1 1,-2 3-3,-5 1-3,-4 3-2,-2 1-4,-1 0-5,-1 2-4,-1 1-5,-1 0-4,-1-2-4,-1 0-5,-1-1-5,0-3-4,3-5-5,1-5-4,3-4-5,0-5-1,2-3 1,1-2 3,1-4 1,1-1-2,2-2-4,2 0-6,3-1-5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29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73190 40624 535,'-26'6'9,"9"-3"16,10-2 17,10-3 16,6-2 5,2 2-9,1 0-9,3 2-8,4-1-7,7 0-5,7-2-6,7 0-4,3 0-4,2 2 0,0 2 0,2 2-2,-2 1-8,-4 2-19,-4 0-17,-4 1-19,-4 1-9,-7-2-3,-5-1-3,-6 0-2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0"/>
    </inkml:context>
    <inkml:brush xml:id="br0">
      <inkml:brushProperty name="width" value="0.04457" units="cm"/>
      <inkml:brushProperty name="height" value="0.04457" units="cm"/>
      <inkml:brushProperty name="color" value="#00BFF3"/>
    </inkml:brush>
  </inkml:definitions>
  <inkml:trace contextRef="#ctx0" brushRef="#br0">78154 38790 493,'5'-3'12,"-2"9"23,-6 11 24,-2 10 24,-4 6 3,-2 4-18,-2 4-18,-1 4-18,-3 2-11,0-2-8,-1-1-6,-1 0-8,0-2-3,3-2 1,1-1 0,3-3 0,1-4-5,4-4-12,2-4-10,4-6-12,2-7-6,4-9 1,2-8 0,4-9-1,1-8 2,3-5 3,1-6 3,3-6 2,1-3 5,-1 1 7,1 2 8,0 0 6,-2 1 4,-1 2 4,-3 0 1,-1 1 3,-1 2 4,0 2 4,-1 1 4,1 3 5,-1 3 5,-2 5 6,-2 5 7,-2 5 6,0 5 4,3 8 5,3 6 2,4 7 4,-1 6-2,-3 5-10,-3 5-8,-2 5-10,-3 3-5,0 2-3,-2 2-3,0 2-2,-3 1-3,-2 2-4,-4 0-4,-2 2-2,-1-3-5,1-7-5,0-4-4,2-7-5,0-8-9,-2-11-14,0-10-14,-1-11-13,-1-8-1,0-6 11,1-4 10,-1-4 10,0-3 11,0 3 7,1 2 8,-1 2 9,1 2 7,2 5 8,2 3 7,3 4 7,1 4 9,6 2 12,2 4 10,5 3 12,4 1-3,4 2-16,3 0-16,5 2-16,0-1-17,-2-1-18,-1 0-20,-2-1-19,-3-1-5,-1 0 8,-3 0 7,-1 0 9,-2-2 4,-2-1 2,-2-2 1,-2-1 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1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79986 38248 456,'-1'-17'10,"0"11"18,-2 12 20,0 11 19,-2 10 4,-2 7-10,-2 7-10,-1 6-11,-2 3-8,0 0-3,0-2-4,1 0-3,-1-1-4,0 0-3,0 0-3,1 0-3,0-2-4,2 0-4,2-3-5,3-2-4,2-5-5,5-7-3,6-9-3,4-7-5,6-8-5,5-8-6,6-8-8,7-7-7,-1-5-1,-4 1 3,-5-1 3,-5 1 3,-3 0 3,-3 4 3,-1 3 2,-2 3 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1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81141 39280 483,'-1'-22'27,"-2"7"3,-2 3 4,-2 6 4,-2 6 3,-1 10 3,-3 8 4,-2 9 4,1 3-3,1 0-8,2-1-7,2-1-8,2-1-6,1-1-5,0-1-4,2-1-5,0-2-7,2-3-13,0-3-12,2-3-11,3-3-6,6-4-1,5-4 0,7-4 0,1-4 3,-3-2 6,-3-3 7,-2-3 6,-4-1 1,1 2-7,-2 3-6,0 1-7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2"/>
    </inkml:context>
    <inkml:brush xml:id="br0">
      <inkml:brushProperty name="width" value="0.0602" units="cm"/>
      <inkml:brushProperty name="height" value="0.0602" units="cm"/>
      <inkml:brushProperty name="color" value="#00BFF3"/>
    </inkml:brush>
  </inkml:definitions>
  <inkml:trace contextRef="#ctx0" brushRef="#br0">81755 39356 365,'7'-7'0,"0"1"1,-2 0 0,0 2 0,-3 1 7,-2 2 12,-4 2 14,-2 2 12,-2 3 4,0 4-2,0 3-3,1 5-4,-1 1-4,2-1-5,0-1-4,2-1-6,1 0-4,2 1-6,2 2-4,2 0-6,5-4-9,8-9-13,7-9-14,8-8-12,3-6-2,-5-3 8,-4-3 8,-3-3 10,-4 0 4,-3 0 3,-2 1 1,-4 1 2,-2 1 4,-1 3 5,0 1 5,-2 3 5,0 1 5,0 2 6,0 2 6,0 3 5,1 1 5,2 2 4,1 2 5,3 2 3,0 3-2,0 4-9,-2 4-8,0 3-9,-3 3-6,-1 1-3,-2 2-5,-2 0-2,-2 0-5,-2 1-4,-2-1-4,-1 1-5,-2-2-2,0-1 1,0-2-1,0-3 1,3-2-1,4-2-3,6-4-4,4-2-2,5-3 0,3-2 4,5-2 2,3-2 3,2-2 2,-3-1 2,-1-3 1,-3-2 1,-2 0 2,-2 1-1,-4 1 1,-3 1-1,-1-1 2,-2 0 0,-1-1 2,0-1 0,-2 0 3,-1 0 2,0 2 4,-1 1 3,-1 3 10,2 4 17,0 6 16,1 4 16,0 7 5,-4 9-9,-2 9-9,-3 9-8,-2 1-8,2-4-6,1-5-6,0-5-6,1-2-5,0 3-4,0 1-4,0 2-3,0 1-6,1-1-4,-1-1-7,0-1-5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2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83914 38013 480,'8'-9'-2,"2"0"-5,0-2-6,1 0-4,1 1 9,0 3 23,-1 2 24,1 4 23,-1 2 9,-1 4-5,0 2-6,-2 3-4,0 6-6,-2 5-8,-1 8-6,0 7-8,-3 5-6,-4 4-9,-4 4-6,-4 4-9,-4 0-10,-3-2-11,-5-4-14,-3-2-12,0-6-2,5-8 7,4-7 6,6-8 8,3-5-1,1-1-8,0-1-8,2 0-8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2"/>
    </inkml:context>
    <inkml:brush xml:id="br0">
      <inkml:brushProperty name="width" value="0.04448" units="cm"/>
      <inkml:brushProperty name="height" value="0.04448" units="cm"/>
      <inkml:brushProperty name="color" value="#00BFF3"/>
    </inkml:brush>
  </inkml:definitions>
  <inkml:trace contextRef="#ctx0" brushRef="#br0">83960 39716 494,'28'-7'4,"-4"2"9,-5 2 8,-4 2 8,-5 2 5,-1 4 1,-2 2 0,-2 3 0,-3 4 0,-2 4-3,-3 3-2,-4 5-3,-1 0-2,-2 0-3,0-1-3,-1 0-3,0-3-3,2-2-6,2-1-4,3-2-5,1-3-2,4-1 0,2-2 1,4-2 1,2-1 0,5 1 2,4 2 0,3 0 1,1 1 0,-1 1 0,-2 1-1,-2 2-1,-3 1 2,-3 5 6,-3 3 7,-2 5 5,-6 2 1,-8 4-6,-8 3-6,-7 3-6,-6 0-8,-3-1-12,-3 0-12,-2-1-11,0-4-6,7-6 2,5-5 1,7-6 2,3-5 0,2-3-4,3-3-3,1-2-4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2"/>
    </inkml:context>
    <inkml:brush xml:id="br0">
      <inkml:brushProperty name="width" value="0.05533" units="cm"/>
      <inkml:brushProperty name="height" value="0.05533" units="cm"/>
      <inkml:brushProperty name="color" value="#00BFF3"/>
    </inkml:brush>
  </inkml:definitions>
  <inkml:trace contextRef="#ctx0" brushRef="#br0">86381 37524 397,'0'-11'10,"2"10"21,0 10 20,2 10 20,-1 8 5,0 10-9,-2 8-10,0 10-10,-1 4-8,0 1-6,0 1-6,0 2-6,0 0-4,0 1-1,0 1-2,0 1-1,-2 0-4,-2-3-6,-4-1-4,-2-2-6,0-5-8,3-7-11,2-6-12,4-7-11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3"/>
    </inkml:context>
    <inkml:brush xml:id="br0">
      <inkml:brushProperty name="width" value="0.04855" units="cm"/>
      <inkml:brushProperty name="height" value="0.04855" units="cm"/>
      <inkml:brushProperty name="color" value="#00BFF3"/>
    </inkml:brush>
  </inkml:definitions>
  <inkml:trace contextRef="#ctx0" brushRef="#br0">85716 39983 453,'-12'2'11,"8"6"24,8 4 24,8 5 22,3 4 5,-1 3-17,-1 3-16,0 3-17,-3 3-9,-1 4-6,-2 4-5,-2 4-5,-2 1-3,0-2-1,-2-2-1,0-2 0,-1-4-2,0-5 0,0-7-1,0-5-2,4-11 0,7-16 0,9-16-1,7-15 0,5-9-5,-1-2-10,0-2-10,1-1-10,-1 0-7,-2 6-3,0 4-3,-1 6-2,-2 4-2,-3 5 2,-3 5 2,-2 5 1,-4 4 4,-1 2 7,-2 4 6,-2 3 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3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87900 39581 533,'25'-8'97,"5"2"-13,3 1-15,4 1-13,2 0-10,1 2-7,-1 0-6,0 2-7,-1 0-11,-2 2-14,-2 0-14,-1 2-15,-3-1-10,-3-1-6,-4 0-6,-1-2-6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5"/>
    </inkml:context>
    <inkml:brush xml:id="br0">
      <inkml:brushProperty name="width" value="0.03934" units="cm"/>
      <inkml:brushProperty name="height" value="0.03934" units="cm"/>
      <inkml:brushProperty name="color" value="#00BFF3"/>
    </inkml:brush>
  </inkml:definitions>
  <inkml:trace contextRef="#ctx0" brushRef="#br0">31150 35961 559,'8'-13'6,"2"8"12,0 7 12,1 6 13,0 3 3,-1-3-5,0-1-5,-2-2-5,2 2-1,6 4 3,4 5 1,5 5 3,5 4-6,6 5-12,6 3-13,6 4-14,-1-1-5,-8-7 3,-7-8 1,-9-5 3,-4-5-11,-1 1-25,-1 0-25,0 0-25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3"/>
    </inkml:context>
    <inkml:brush xml:id="br0">
      <inkml:brushProperty name="width" value="0.05287" units="cm"/>
      <inkml:brushProperty name="height" value="0.05287" units="cm"/>
      <inkml:brushProperty name="color" value="#00BFF3"/>
    </inkml:brush>
  </inkml:definitions>
  <inkml:trace contextRef="#ctx0" brushRef="#br0">88790 38609 416,'-17'-15'5,"0"4"12,-1 3 10,-1 3 12,1 2 7,5 3 4,3 4 3,4 2 4,3 5-2,0 7-6,2 8-7,0 6-7,1 4-5,-2 2-4,0 2-4,-2 2-5,0 2-6,1 0-9,-2 2-7,2 0-9,-1 0-10,0-2-9,0-2-10,0-1-9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4"/>
    </inkml:context>
    <inkml:brush xml:id="br0">
      <inkml:brushProperty name="width" value="0.0664" units="cm"/>
      <inkml:brushProperty name="height" value="0.0664" units="cm"/>
      <inkml:brushProperty name="color" value="#00BFF3"/>
    </inkml:brush>
  </inkml:definitions>
  <inkml:trace contextRef="#ctx0" brushRef="#br0">91328 37756 331,'-22'-7'42,"1"2"-1,3 2-4,1 2-1,0 2-4,-1 4-4,-3 2-3,-1 4-3,-2 2-2,-2 5 0,0 3 0,0 5 1,-2 2-1,1 3-2,-1 1-3,1 2-2,1 0-1,3-5-1,3-4 1,3-3-2,6-4-3,10-3-9,10-3-7,10-2-9,7-6-7,8-8-7,7-8-7,6-7-7,3-4 1,-4 2 7,-2 3 8,-3 1 8,-5 3 7,-6 5 7,-5 3 6,-7 4 6,-5 4 5,-6 6 2,-6 4 2,-6 5 3,-5 3 4,-3 3 7,-5 1 7,-4 3 7,0-1 0,3-3-6,3-3-5,3-3-5,5-3-6,10-2-5,8-4-5,9-3-5,6-4-2,3-6-3,3-5-1,3-7-1,0-2-4,-2 1-5,-1 1-5,-3 1-6,-2-2-4,-3-4-3,-3-3-3,-3-4-4,-4-2 2,-6 4 7,-6 4 7,-6 2 6,-5 2 6,-6 2 5,-4 3 5,-4 1 4,-2 3 5,2 2 5,4 4 4,3 3 5,8 1 2,14 0 1,14 0-1,13 0 0,5 0-2,-3 1-6,-5 2-6,-3 0-6,-3 4-5,1 4-6,-1 5-4,1 5-6,-4 3-1,-5-1 2,-6 1 1,-6-1 2,-5 1 3,-2-1 5,-4 1 5,-2-1 4,-1-1 3,1-3 0,0-3 0,2-2 0,6-6-2,10-7-5,11-6-7,11-7-4,6-6-4,2-3-1,2-5-1,3-3 0,-1-2-2,0 1-2,-2 1-2,0 1-1,0-3-1,0-8 2,2-8 3,1-8 1,-3-1 2,-6 4 2,-5 5 1,-7 6 2,-4 5-1,-3 5-3,-2 7-3,-4 5-4,-2 5 0,-2 1 2,-3 2 1,0 2 2,-3 6 19,-1 8 33,0 9 35,-1 10 35,-2 6 6,0 8-21,-1 6-22,-2 8-20,1 4-14,-1 2-5,0 1-5,0 3-6,1 1-3,2 0-2,2-1-3,2 1-1,1 1-4,-2 3-5,0 3-4,-2 3-5,0-1-6,1-3-8,-1-4-8,0-5-8,0-4-3,2-8 0,0-6-1,2-7 0,-1-10-4,-2-11-9,-2-12-8,-2-12-10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4"/>
    </inkml:context>
    <inkml:brush xml:id="br0">
      <inkml:brushProperty name="width" value="0.04719" units="cm"/>
      <inkml:brushProperty name="height" value="0.04719" units="cm"/>
      <inkml:brushProperty name="color" value="#00BFF3"/>
    </inkml:brush>
  </inkml:definitions>
  <inkml:trace contextRef="#ctx0" brushRef="#br0">95091 37266 466,'8'-16'3,"1"-1"6,2-1 7,0-1 6,0 1 5,-2 2 3,-3 4 5,-1 3 2,-3 5 5,-6 8 2,-4 8 4,-5 7 3,-5 7-3,-6 3-8,-3 4-7,-6 4-10,-3 3-7,-1-1-7,-1 0-9,0 0-6,0-2-9,3-4-9,3-4-9,3-3-10,4-5-9,3-5-9,4-5-11,5-4-9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4"/>
    </inkml:context>
    <inkml:brush xml:id="br0">
      <inkml:brushProperty name="width" value="0.04654" units="cm"/>
      <inkml:brushProperty name="height" value="0.04654" units="cm"/>
      <inkml:brushProperty name="color" value="#00BFF3"/>
    </inkml:brush>
  </inkml:definitions>
  <inkml:trace contextRef="#ctx0" brushRef="#br0">96500 37150 472,'29'8'73,"-5"2"-13,-5 0-14,-5 1-14,-1 3-2,3 3 8,4 5 10,2 3 8,0 4-1,-3 1-14,-3 2-11,-3 3-13,-2-1-15,-2-2-18,-2-2-17,-2-1-17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3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67388 14661 999,'-77'-35'-5,"21"9"-12,19 9-13,19 9-13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48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46264 25900 516,'-8'11'103,"0"7"-21,0 7-21,0 7-22,-2 6-11,-5 6-2,-5 6-3,-5 6-2,-3 3-2,1 1-2,-1 1-2,1 2-2,-3 3-2,-5 9-1,-4 7-3,-6 8-1,0 1-3,4-8-7,4-6-5,3-7-6,4-7-3,3-7-4,3-6-2,3-8-3,3-6-2,3-7-3,3-7-2,3-7-3,1-6-1,2-4 1,0-6 1,2-4 1,1-5 3,2-3 5,2-5 4,2-4 4,1 0 3,0 1 0,0 3 0,0 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49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47350 26309 515,'8'-15'8,"2"4"15,0 3 16,1 3 16,2 2 4,3 3-8,3 4-7,4 2-8,2 4-6,2 6-4,4 4-4,3 5-3,2 4-3,1 4-1,0 4-2,2 5-2,2 5-2,4 7-3,4 9-3,4 8-4,3 0-3,0-4-4,1-4-6,2-6-3,-1-4-6,-1-4-3,0-5-5,-2-2-4,-3-5 0,-6-4 4,-6-4 5,-6-3 4,-5-5-2,-5-3-11,-5-4-10,-4-4-9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49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48031 24000 619,'0'65'102,"0"-13"-23,0-11-23,0-11-22,-1-8-14,0-1-4,-2-3-4,0-1-4,-1 4-2,0 11 4,0 10 2,1 12 3,-1 1-4,2-6-12,0-8-9,2-6-12,0-5-9,0-3-8,0-4-8,0-1-8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49"/>
    </inkml:context>
    <inkml:brush xml:id="br0">
      <inkml:brushProperty name="width" value="0.03063" units="cm"/>
      <inkml:brushProperty name="height" value="0.03063" units="cm"/>
      <inkml:brushProperty name="color" value="#F2395B"/>
    </inkml:brush>
  </inkml:definitions>
  <inkml:trace contextRef="#ctx0" brushRef="#br0">48100 25060 718,'7'-23'4,"-1"4"7,0 3 9,-2 3 6,1 2 6,0 2-1,1 3 1,2 1 1,1 1-3,3 2-6,3 0-5,4 2-6,-1 0-6,1 2-10,-2 0-7,-1 2-9,-1 0-4,-1 0 0,-1-1 0,0 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49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49000 24163 534,'0'-16'2,"0"2"3,0 1 5,0 1 3,0 4 8,2 8 14,0 8 14,2 7 12,0 8 2,0 5-10,-1 6-10,1 7-10,-1 3-8,-4 6-4,-2 2-6,-3 5-4,-1 0-5,2-2-7,2-4-5,2-3-5,1-4-7,0-7-6,0-8-5,0-6-7,1-6-8,4-6-10,2-6-9,3-6-11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30"/>
    </inkml:context>
    <inkml:brush xml:id="br0">
      <inkml:brushProperty name="width" value="0.02891" units="cm"/>
      <inkml:brushProperty name="height" value="0.02891" units="cm"/>
      <inkml:brushProperty name="color" value="#F2395B"/>
    </inkml:brush>
  </inkml:definitions>
  <inkml:trace contextRef="#ctx0" brushRef="#br0">11287 28707 761,'-6'7'-45,"6"-2"31,4-3 33,6 0 30,3-4 11,3 0-11,3-3-10,3-2-11,3-1-8,1-2-4,2 0-5,3-1-5,-1 0-6,0 1-4,-1 1-6,-1 0-6,-2 2-3,-1 1-2,-3 0-2,-1 2-1,-3 0-2,-1 0-1,-2 0-1,-3 1-2,-1-1 1,-2 0 0,-2 0 1,-2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7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20500 35300 535,'31'0'107,"1"0"-24,-1 0-24,0 0-25,-1 0-14,-3 2-3,-3 0-2,-3 2-4,-3 4 0,-3 7 0,-3 9 0,-2 7 1,-5 6-2,-5 2-4,-4 4-5,-5 2-5,-5 1-3,-3 0-1,-5-2-2,-3 0-1,-1-5 0,5-6 2,3-7 2,4-7 3,2-4 1,-1-3 2,-1-1 2,-1-2 1,-1-1 1,2 0 1,1 0-1,1-1 0,4 1 2,10-2 6,8-1 4,9 0 5,4-2 0,-1-1-3,-1 0-4,-1-1-3,2-1-6,5 0-4,5 0-7,5 0-6,0-2-3,-2 0-3,-3-3-2,-3-2-2,-3-1-2,-1-2 0,-3 0-1,-1-1 0,-3-1-1,-1 1-2,-2-1-2,-3 0-3,-2 1 2,-2 0 6,-4 2 5,-2 1 5,-2 0 1,2 0-4,0 1-5,2-1-4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50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49426 23950 493,'7'-14'6,"-2"1"10,-2 2 12,-2 2 11,-3 7 5,-2 10-1,-4 11 1,-2 11-1,-3 7-5,-3 4-9,-3 4-9,-3 4-9,-1 0-6,1-2-3,1-3-3,1-4-4,1-4-1,2-7-3,2-7-1,3-7-1,3-8-8,6-10-11,6-10-12,6-9-12,5-8-3,5-5 9,5-4 7,5-6 8,1 1 7,-3 8 7,-3 6 7,-3 7 8,-3 5 5,-3 2 6,-3 4 6,-2 3 5,-4 4 8,-1 6 12,-2 6 11,-1 6 11,-3 4 2,-1 5-9,0 3-9,-1 5-8,-1-1-7,2-3-7,0-5-5,2-3-7,1-4-6,2-1-6,2-2-5,2-2-7,2-4-6,5-2-5,4-6-6,3-2-5,3-6-3,-1-6 0,1-5 1,-1-7 0,0-1 3,-1 3 5,-1 4 6,-1 2 5,-2 2 8,-4 4 9,-4 3 9,-5 3 10,-1 3 9,-2 4 11,0 4 10,-2 4 10,0 4 2,0 3-8,0 5-9,0 3-8,0 2-6,0-1-5,0-1-3,0 0-6,0-3-3,0 1-3,0-2-4,0-1-3,2-2-4,2-1-6,3-2-5,4-2-6,1-5-2,1-6 2,1-8 0,2-5 3,-1-9 0,-1-5 0,-1-8 1,0-7 0,-3-2 2,-1 0 2,-2 2 2,-2 0 3,-2 4 4,-1 4 8,0 5 7,-1 5 7,-1 4 4,0 3 1,0 3 0,0 3 1,-3 3-6,-4 4-10,-6 4-11,-3 4-10,-4 4-8,2 4-3,1 3-2,1 5-5,2 2-3,2 1-6,4 1-5,3 1-6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50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51528 24516 513,'22'-1'26,"-3"-1"-2,-3 0-2,-2-1-3,-3-1 0,-1 2 1,0 0 0,-2 2 0,0 0 1,0 2-1,-1 0-1,1 2 0,-1 1-2,-2 3-2,-2 4-1,-2 2-2,-2 3-2,0 1-2,-2 3-2,0 1-2,-2 2-3,0-1 0,-1 1-2,-1-1-1,-1-1-1,0-3 0,0-3-1,0-2 0,2-2 0,2 1 3,4 1 3,2 2 2,4-2 1,2-1-1,3-2 1,4-2-1,0-1 1,1 1 2,0 2 3,-1 0 1,-1 1 2,-2 3 0,-4 2 0,-3 1 0,-2 4 0,-4 3-1,-2 5 0,-3 3-1,-4 4-2,-4 2-4,-4 4-5,-3 3-2,-3 0-9,-1-1-9,-1 0-11,-1-1-9,1-4-8,3-4-3,3-5-3,3-5-3,2-5 2,2-5 4,3-5 7,1-4 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51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53500 23931 626,'57'-14'145,"-12"5"-36,-12 3-37,-12 4-37,-6 2-23,0 2-12,-2 0-10,-1 2-12,-1 0-8,-2 1-4,-3 2-5,-1 0-4,-2 1-1,-4 2 0,-2 0 0,-3 1 1,-2 0 3,0-3 8,0-1 7,0-2 6,1-1 6,-1 0 2,0 0 2,0 0 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52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53504 24123 458,'-23'1'2,"1"2"2,1 2 3,1 2 2,1 1 3,2 2 3,2 0 3,3 1 1,1 1 2,0 2-2,2 0-1,1 1-2,1 1 3,2-1 4,2 1 7,2 0 4,1-1 1,0 1-2,0 0-5,0-1-2,0 1-4,2 0-2,0-1-3,2 1-3,-1-1-3,-1-1-2,0-1-3,-1 0-3,1-3-9,4-1-19,3-2-17,5-2-18,2-6-4,-1-8 9,1-9 9,0-9 10,-1-4 7,-1 0 5,-1-1 5,0 1 5,-2 2 5,-1 5 4,-1 5 5,0 5 5,-1 3 11,-1 2 16,1 2 17,0 3 17,-1 1 1,0 6-14,-2 2-15,0 5-15,-2 3-9,2 1-2,-2 3-4,1 2-3,-1 0-2,0 1-1,-1-1-2,-2 1-2,0-1-1,0-3-2,0-1-1,0-2-2,0-2-3,0 1-5,0 0-4,0 0-5,-1-1 1,-2-1 4,-2-1 4,-1 0 5,-3-3-1,0-1-4,-2-2-5,0-2-5,0-3 0,1-6 4,0-4 4,2-5 5,1-2 2,0-1 1,2 0 2,1 1 2,0 0 1,0 1 2,0 1 2,0 1 1,0 3 4,2 6 6,0 6 5,2 6 5,1 3 0,2 0-9,2-1-6,2 1-9,2-2-4,3-6-2,3-4-2,4-6-3,2-4-1,2-7-2,4-5-1,4-6-2,-1-2 1,-2 3 2,-1 3 2,-3 3 2,-2 3 4,-5 1 6,-3 2 6,-4 3 6,-3 3 12,-1 8 18,0 7 17,-1 6 19,-1 4-2,3 1-21,2 1-20,2 2-20,1-1-12,3 1-2,2 0-2,2-1-1,-1 1 0,1 0 3,-2-1 5,-1 1 3,-2 0 1,-2 1 1,-4 1-1,-3 1 0,-2 2 1,0-1 5,-1 2 3,-2 2 5,-2-1 1,-6 1-1,-4-1 1,-5 1 0,-3-1-3,-1 2-5,-1 1-4,-1 1-4,-1-1-3,1-3 3,-1-3 2,1-3 1,0-3-5,2-2-11,3-4-12,1-3-12,2-2-7,1-4-3,1-2-1,0-3-3,3-4 2,3-4 5,2-4 5,4-3 6,1-2 5,2-1 4,0 1 4,2-1 4,0 2 5,1 3 6,2 3 5,0 3 6,1 2 5,0 2 4,0 2 6,0 2 4,0 2 2,3 0-1,2 2-1,2 1 0,1 1-3,3 5-2,1 4-4,3 4-2,0 1-6,-1-1-7,-1-1-8,-1 0-6,-1-1-9,-1 1-8,0 1-10,-2 1-8,-1 0-5,-1-2 1,-1-3-1,0-1 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53"/>
    </inkml:context>
    <inkml:brush xml:id="br0">
      <inkml:brushProperty name="width" value="0.06054" units="cm"/>
      <inkml:brushProperty name="height" value="0.06054" units="cm"/>
      <inkml:brushProperty name="color" value="#F2395B"/>
    </inkml:brush>
  </inkml:definitions>
  <inkml:trace contextRef="#ctx0" brushRef="#br0">56253 24026 363,'6'-24'39,"-3"15"4,-2 14 5,-3 16 4,-4 7-3,-4 2-11,-4 2-11,-3 3-10,-2-1-8,2-2-4,2-2-6,3-1-4,1-3-5,2-3-6,2-3-6,3-3-5,1-4-2,3-5 1,4-4 1,2-6 1,3-5 1,4-7 4,2-7 2,3-7 2,1-1 2,-3 3 2,-1 5 0,-2 3 2,-2 4 5,-1 5 8,0 3 8,-2 4 8,-1 4 7,0 4 2,-2 3 4,0 5 3,-2 4 0,-1 3-4,0 5-3,-2 3-4,0 2-3,-2 1-4,0-1-3,-1 0-4,-1-1-3,0-1-3,0-3-3,0-1-3,2-7-7,4-9-8,4-10-9,4-10-9,4-7-1,5-5 9,5-5 8,5-4 9,2-3 5,-2 3 3,0 2 4,-1 2 3,-1 2 1,-3 5 0,-1 3-1,-2 4-1,-4 3 0,-1 3 2,-4 1 0,-3 2 2,-3-2-2,-4-4-2,-4-5-2,-4-5-3,-1-1-1,-1 3 0,0 3 1,0 3 0,1 0 2,0 0 2,2-1 1,1-1 3,-1 0 7,2 3 12,-1 1 14,0 2 13,-1 8 3,-2 12-6,-2 13-7,-1 13-6,-1 5-5,2 2-5,2-2-5,2 2-5,2-2-3,0 0-2,2-2-3,0 0-1,4-3-1,4-2-2,5-3 0,6-3-1,5-4-3,8-5-2,9-5-5,7-5-2,9-5-2,13-8 1,11-6 0,13-7 2,11-11-6,13-13-12,13-14-11,12-13-13,-6 0-9,-29 13-8,-26 14-7,-28 13-8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0:58"/>
    </inkml:context>
    <inkml:brush xml:id="br0">
      <inkml:brushProperty name="width" value="0.03654" units="cm"/>
      <inkml:brushProperty name="height" value="0.03654" units="cm"/>
      <inkml:brushProperty name="color" value="#F2395B"/>
    </inkml:brush>
  </inkml:definitions>
  <inkml:trace contextRef="#ctx0" brushRef="#br0">34850 17366 602,'1'-14'8,"2"3"16,2 3 15,2 2 17,1 4 1,1 2-11,2 4-11,0 2-11,1 2-6,1 2-4,1 0-2,2 1-2,-2 2-2,-1 1-1,-2 3 0,-2 2 0,-2 0-1,1-1 0,0-1-1,0-1 0,2-5-2,5-8-3,5-10-3,5-8-3,4-9 0,3-9 1,3-8 3,3-9 2,2-6 1,2 0-1,2-1 1,2-1-1,-1 2-7,-4 6-12,-4 6-12,-4 6-14,-4 6-7,-7 7-3,-5 7-5,-6 7-2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0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63000 12350 333,'49'20'167,"16"14"-1,15 14 1,17 16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07"/>
    </inkml:context>
    <inkml:brush xml:id="br0">
      <inkml:brushProperty name="width" value="0.06101" units="cm"/>
      <inkml:brushProperty name="height" value="0.06101" units="cm"/>
      <inkml:brushProperty name="color" value="#FED406"/>
    </inkml:brush>
  </inkml:definitions>
  <inkml:trace contextRef="#ctx0" brushRef="#br0">45970 9475 360,'-63'-14'0,"14"4"0,15 4 0,16 4 0,6 2 1,0 0 3,0 0 2,1 0 2,3 0 8,10 0 12,8 0 12,9 0 13,5 0 1,-1 0-10,1 0-10,-1 0-9,1 1-7,-1 0-1,1 2-2,-1 0-2,1 2-1,1 0 1,1 1-1,1 2 1,2-1 0,3-1-1,2-1 0,4 0 0,3-2-1,2 0 0,4-2 0,3 0 0,3-3-1,7 0-1,6-3-2,5-2-1,5-1 0,3-2-1,3 0 0,3-1 0,2-1-1,2 1-2,2-1 0,2 0-2,-1 2-1,-6 3 0,-4 2 0,-5 4-1,-4 1 1,-5 2 0,-3 0 2,-4 2 0,-4 0 0,-1 2 1,-2 0-1,-2 1 1,-2 1 0,0 0 1,-1 0 1,-2-1 1,1 0 1,0-2-1,2-2 0,0-2 1,2-1-2,0 0 0,1 0-1,2 0 0,-1 0-1,-1 2 0,0 0 0,-2 2-1,0 0 1,-2 0-3,0-1-1,-2 1-2,1 0 0,0 0-1,2 0 0,0 0 0,3-1 0,2 0 1,3-2 1,4 0 0,2-1 1,3 0 0,3 0 0,3 0 0,3-2 0,3 0 0,2-3 1,4-2 0,2-1 0,-1-2 0,0 0 0,0-1 1,-1 0-1,-1 1 1,-3 0 0,-2 2 1,-1 1-1,-1 1 1,-1 0 0,-1 2 0,-3 0 0,-3 2-1,-4 0 0,-4 2 0,-3 0-1,1-2-1,0-1-1,0 0-2,-2 0 0,-1 0-3,-2 2-2,-2 1-1,-2-1-2,-2-1 0,-2 0-1,-2-1 0,-3-1-1,-3 2-3,-5 0-2,-4 2-3,-7 1-10,-12 2-16,-13 2-16,-10 2-17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08"/>
    </inkml:context>
    <inkml:brush xml:id="br0">
      <inkml:brushProperty name="width" value="0.045" units="cm"/>
      <inkml:brushProperty name="height" value="0.045" units="cm"/>
      <inkml:brushProperty name="color" value="#FED406"/>
    </inkml:brush>
  </inkml:definitions>
  <inkml:trace contextRef="#ctx0" brushRef="#br0">41500 21135 488,'8'-7'104,"2"4"-23,0 2-25,1 4-23,0 1-13,-1 3-2,0 2-2,-2 2-2,0 0-1,2-1-1,0 0-1,1-2 0,0 0-2,0 0 0,-2-1-1,0 1 0,0-1-1,3 0 2,3-2 1,3 0 2,2-4 0,0-6-2,-1-6 1,1-6-2,0-4-2,3-4-5,1-5-6,3-3-4,3-7-7,8-10-9,6-10-8,8-9-8,-2 2-2,-10 15 8,-10 14 6,-9 16 7,-5 6-3,-1 0-13,1 1-13,0-1-13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1"/>
    </inkml:context>
    <inkml:brush xml:id="br0">
      <inkml:brushProperty name="width" value="0.04098" units="cm"/>
      <inkml:brushProperty name="height" value="0.04098" units="cm"/>
      <inkml:brushProperty name="color" value="#FED406"/>
    </inkml:brush>
  </inkml:definitions>
  <inkml:trace contextRef="#ctx0" brushRef="#br0">49158 25591 536,'-12'-1'7,"10"-2"12,8-2 13,9-2 12,4 0 3,-3 0-10,-1 2-9,-2 1-9,2-2-4,7-2 0,7-3-1,7-3 1,1-1-3,-2 2-4,-3 2-5,-3 3-4,-4 1-3,-2 2-4,-3 2-2,-2 2-3,-5 2-2,-3 4 3,-4 2 0,-4 3 2,-3 3-1,-2 0-2,-2 1-2,-2 1-3,-2 0 0,-3-1 2,-4-1 0,-1 0 2,-3-2 2,0-3 2,1-1 4,-1-2 2,1 0 3,1 0 5,1 1 4,1 2 5,1 0 0,1 1-2,0 2-4,2 0-3,0 1 3,1 3 7,-1 2 7,0 1 8,0 2 2,1 0-4,-1-1-3,0 1-4,1 0-5,1 1-3,0 1-5,2 1-5,1 0-3,2-1 0,2-1-2,3-1 0,3-4-7,9-7-10,8-6-11,7-8-11,5-6-4,2-5 4,3-7 2,1-5 4,0-2 4,-2 3 3,-2 3 5,-1 3 4,-4 3 4,-3 3 5,-5 3 5,-3 3 4,-5 3 13,-5 4 23,-5 4 22,-4 4 23,-4 2 2,-2 1-17,-2 1-18,-1 2-16,-4 1-13,-2 5-6,-3 3-7,-3 5-7,-2 2-4,-3 1-4,-1 0-4,-2 2-4,-1-1-2,-1-1 0,1-3 0,0-1 0,-1-2 0,1-1 4,0-1 3,0-1 3,0-3 2,1-3 4,1-4 3,1-4 3,3-3 5,3-1 6,4 0 7,5-1 7,7-3 4,12-2 5,11-4 4,13-2 4,7-2-3,6-1-9,4-2-10,6 0-9,2 0-9,-1-1-5,1 1-6,0-1-6,-2 1-3,-3 2 1,-2 3 1,-4 1 1,-3 2-3,-6 2-6,-4 2-7,-5 2-6,-4 1-4,-4-2 2,-5 0 1,-3-2 1,-3 0 1,-2-2-1,-3 0 0,0-1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7"/>
    </inkml:context>
    <inkml:brush xml:id="br0">
      <inkml:brushProperty name="width" value="0.03647" units="cm"/>
      <inkml:brushProperty name="height" value="0.03647" units="cm"/>
      <inkml:brushProperty name="color" value="#00BFF3"/>
    </inkml:brush>
  </inkml:definitions>
  <inkml:trace contextRef="#ctx0" brushRef="#br0">22600 34800 603,'58'13'152,"-9"-3"-38,-8-4-38,-9-4-38,-6-2-25,0 0-9,-1 0-11,-1 0-10,-3 1-8,-3 2-5,-4 2-4,-4 2-6,-4 1-2,-3 3 2,-2 2 2,-3 1 2,-3 1 1,-2-1 0,-2-1 2,-2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2"/>
    </inkml:context>
    <inkml:brush xml:id="br0">
      <inkml:brushProperty name="width" value="0.04023" units="cm"/>
      <inkml:brushProperty name="height" value="0.04023" units="cm"/>
      <inkml:brushProperty name="color" value="#FED406"/>
    </inkml:brush>
  </inkml:definitions>
  <inkml:trace contextRef="#ctx0" brushRef="#br0">50537 26290 546,'-49'-36'-5,"10"9"7,11 7 5,11 9 7,6 3 3,1 2 0,1 1 1,1 0 0,1 4 5,2 6 9,2 6 10,2 6 9,1 6 2,2 10-10,0 9-7,2 8-8,-1 11-7,-1 13-5,0 13-4,-1 12-6,-1 4-3,0-5-6,0-4-4,0-5-5,0-11-5,0-14-7,0-14-8,0-15-5,0-4-5,0 10 1,0 8 0,0 10 0,0-2 0,0-9-1,0-10 1,0-9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3"/>
    </inkml:context>
    <inkml:brush xml:id="br0">
      <inkml:brushProperty name="width" value="0.04207" units="cm"/>
      <inkml:brushProperty name="height" value="0.04207" units="cm"/>
      <inkml:brushProperty name="color" value="#FED406"/>
    </inkml:brush>
  </inkml:definitions>
  <inkml:trace contextRef="#ctx0" brushRef="#br0">52005 25063 522,'9'-28'74,"1"9"-15,3 7-13,2 8-14,1 5-9,1 4-2,1 2-2,1 3-3,-1 4-3,-3 2-5,-2 3-5,-4 3-5,-4 2-5,-4 2-6,-6 3-7,-4 1-5,-5 0-2,-3-1 1,-5-3 1,-3-1 2,-3-3 2,1-1 4,0-3 3,-1-1 4,2-3 1,1-1 1,3-2 0,2-2 0,1-3 7,4-1 10,3-2 11,3-2 12,3 2 4,4 4 0,4 5-1,4 5-1,0 3-2,-1 0-5,-2-1-5,-2 1-6,-1 1-1,-2 2-2,0 4 0,-1 3-1,-1-1-3,2-5-3,0-5-4,2-5-4,3-6-4,5-6-2,7-7-4,6-8-1,3-5-6,2-5-6,3-5-6,1-4-7,1-2-1,-1 3 7,-2 3 6,1 4 5,-3 2 7,-2 4 6,-1 5 6,-3 3 7,-1 3 3,-3 2 1,-1 2 2,-2 2 1,-2 3 6,-1 2 10,0 4 11,-2 2 9,-1 3 1,-2 3-7,-3 3-9,0 3-7,-4 2-9,0 1-8,-3 1-8,-2 1-9,-2 0-4,-2 1 1,-1-1-1,-3 0 1,0-2-4,1-7-9,1-5-8,0-6-10,2-5-1,1-4 5,0-4 5,2-4 5,2-5 4,4-5 2,4-6 3,4-7 2,3 0 2,2 2 1,2 3 2,1 3 2,1 3 2,-1 3 4,-1 3 5,0 3 5,-4 5 5,-6 8 9,-6 8 9,-6 7 8,-4 6 1,-2 1-4,-1 3-6,-3 1-5,0 0-5,1-1-5,1-3-5,1-1-4,4-8-9,8-10-13,8-13-13,8-12-13,3-4-2,-1 3 7,-1 3 10,0 3 7,-3 5 10,-1 5 12,-2 6 10,-2 6 12,-3 4 5,-2 5 0,-4 4-1,-2 3 0,-1 1-3,0-3-4,2-3-4,1-2-4,1-3-9,4-1-13,2-1-13,4 0-14,0-4-6,-1-2 0,-1-6 0,0-2-1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3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55150 26525 333,'49'20'167,"16"14"-1,15 14 1,17 16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4"/>
    </inkml:context>
    <inkml:brush xml:id="br0">
      <inkml:brushProperty name="width" value="0.04736" units="cm"/>
      <inkml:brushProperty name="height" value="0.04736" units="cm"/>
      <inkml:brushProperty name="color" value="#FED406"/>
    </inkml:brush>
  </inkml:definitions>
  <inkml:trace contextRef="#ctx0" brushRef="#br0">59475 25505 464,'-29'-13'18,"4"6"1,3 6 0,4 6 1,1 5 1,-5 3 2,-3 5 3,-4 4 3,-1 0-3,7-3-5,4-3-6,4-3-6,5-2-2,1-1-1,2 0 1,2-2 1,3 0-2,4 0-2,4 0-1,4-1-3,3 1-1,3-2 0,3-1-1,3 0 0,0-1 0,-1 0 1,-2 0 0,-3 0 1,-1 0 0,-4 3-1,-3 2 0,-2 2-1,-5 1 0,-2 3 1,-5 2-1,-4 2 1,-4 1-1,-3 1 2,-5 0-1,-3 3 1,-2-2 0,3-3 2,1-3 0,3-3 1,8-6 1,16-10 4,15-10 2,17-9 2,7-5 0,2 1-5,0 1-4,2 1-3,-4 2-4,-6 5 0,-7 3-1,-7 4 0,-5 1-2,1-1-2,-2-3-2,-1-2-1,-2 0-1,-3 1 2,-2 1 0,-4 1 2,-1 0 2,0 2 3,0 1 5,0 1 3,-1 2 9,-1 6 14,0 4 12,-1 5 14,-2 5 1,-1 6-10,0 3-10,-1 6-10,-1 6-9,0 5-5,0 6-7,0 6-7,1-2-2,0-6 0,2-9 0,0-8 1,1-1-1,-2 5-5,0 5-2,-1 4-4,-2 12-6,0 15-9,-2 18-8,0 16-8,0 2-3,2-14 4,2-14 4,2-13 3,1-13 5,0-12 5,0-11 7,0-13 5,1-5 2,0 0-1,2 0-3,0 0-2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4"/>
    </inkml:context>
    <inkml:brush xml:id="br0">
      <inkml:brushProperty name="width" value="0.03665" units="cm"/>
      <inkml:brushProperty name="height" value="0.03665" units="cm"/>
      <inkml:brushProperty name="color" value="#FED406"/>
    </inkml:brush>
  </inkml:definitions>
  <inkml:trace contextRef="#ctx0" brushRef="#br0">60716 25803 600,'22'-36'15,"-2"7"4,-1 7 3,-3 7 3,0 4 4,0 3 1,-1 1 4,1 2 1,-1 3 0,-1 4-4,-1 4-3,-1 4-5,-2 3-3,-2 3-3,-4 3-3,-2 3-2,-4 2-4,-4 3-6,-4 1-4,-3 2-5,-3 0-2,0-3 0,1-3 0,-1-3 0,1-3-1,-1-1-5,0-3-4,1-1-5,0-3-3,1-2-3,1-4-2,0-2-2,3-4-1,3-2 0,2-4 0,4-2 1,1-1 1,0 1 5,0 0 2,0 2 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4"/>
    </inkml:context>
    <inkml:brush xml:id="br0">
      <inkml:brushProperty name="width" value="0.0375" units="cm"/>
      <inkml:brushProperty name="height" value="0.0375" units="cm"/>
      <inkml:brushProperty name="color" value="#FED406"/>
    </inkml:brush>
  </inkml:definitions>
  <inkml:trace contextRef="#ctx0" brushRef="#br0">62000 24513 586,'15'-15'8,"-1"2"4,-1 2 5,0 3 5,-1 1 4,1 2 2,1 2 4,1 2 2,0 2 1,-1 2-4,-1 2-2,0 2-3,-3 2-3,-3 5-1,-2 4-3,-4 3-1,-2 4-3,-4 1-5,-2 2-5,-3 3-4,-2-1-3,0 0-4,0-1-2,1-1-4,2-4-3,4-4-3,6-4-5,4-6-3,5-5-2,4-4 2,3-6 2,5-4 1,-1-1-2,-2 2-2,-3 4-5,-2 3-3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6"/>
    </inkml:context>
    <inkml:brush xml:id="br0">
      <inkml:brushProperty name="width" value="0.04563" units="cm"/>
      <inkml:brushProperty name="height" value="0.04563" units="cm"/>
      <inkml:brushProperty name="color" value="#FED406"/>
    </inkml:brush>
  </inkml:definitions>
  <inkml:trace contextRef="#ctx0" brushRef="#br0">63478 24736 482,'-11'1'24,"9"4"9,8 2 7,9 3 8,4 1 0,-1 0-8,-1-2-8,0 0-8,-1-3-7,1-1-5,1-2-7,1-2-6,0-2-4,-1-2-4,-1-2-3,0-1-2,-3-2-4,-1 2-2,-3 1-3,0 0-3,-5 3-1,-5 4-2,-4 4-1,-5 4-1,-6 3 2,-6 5 6,-5 3 5,-6 5 7,-3 1 5,1 1 4,1-1 4,2 1 4,1-3 2,3-3-1,3-5-1,3-3-1,3-3 2,5-1 6,3-1 7,4 0 5,4-3 2,6 0-2,4-4-1,6 0-2,3-5-3,7-2-5,3-5-4,6-4-6,1-1-3,-1 1-5,-3 1-4,-2 1-5,-2 1-2,-3 2 0,-3 2-1,-2 2-1,-4 1 0,-3-2-2,-3 0-2,-2-1-1,-4-3 0,-2-2 3,-4-3 2,-2-3 2,-4-4 2,-2-3 3,-3-4 1,-3-5 1,-1 0 2,1 2 0,1 1 0,1 3 1,1 3 3,2 3 9,2 4 7,3 5 9,0 5 9,0 6 9,0 7 10,0 8 9,1 5 1,1 5-11,0 5-9,2 5-10,0 1-7,0 0-6,0-1-3,0-1-6,1-2-4,0 0-5,2-1-6,0-1-3,2 0-5,0 1-3,2 0-2,0 2-3,-1 1-1,-4 1 1,-4 1 2,-3 0 1,-5-1-1,-2-3-2,-3-5-2,-3-3-2,-1-5 0,-1-3 7,1-4 4,-1-4 6,2-3 5,3-1 6,3 0 7,3-1 6,3-3 4,4-2 3,4-4 2,4-2 3,6-3 0,8-3-2,7-3-1,8-3-3,5-1-3,1 3-4,0 1-5,2 2-4,-1 3-6,-2 1-6,-2 2-6,-1 3-6,-7 1-1,-11 2 4,-11 2 6,-10 2 4,-5 3 9,2 4 11,3 3 13,1 5 12,1 2 2,2 1-6,0 1-5,2 2-7,0 1-5,0 2-3,0 4-3,0 3-3,-1 2-4,0-1-2,-2 0-5,0 0-2,-1 0-2,0-3 2,0-2 1,1-1 1,-2-3-2,2-3-4,-1-3-5,0-3-4,0-6-4,0-12-4,0-10-2,0-11-4,3-7 0,6-6 3,6-5 4,6-4 4,4-2 1,2 2 0,4 2-1,3 2-1,0 3 2,-1 4 5,-3 4 5,-1 3 3,-2 5 6,-1 3 4,-1 5 5,-1 3 4,-3 3 3,-3 1 1,-4 0 1,-4 2 0,-3 4 2,-1 8 4,0 8 2,-1 7 3,-3 6-3,-2 1-10,-4 3-10,-2 1-10,-1-1-8,1-3-3,0-5-5,2-3-5,2-5 0,6-5 1,5-5 1,4-4 3,2-3 3,-1 0 6,0 0 7,-2 1 5,-1 0 8,-2 3 9,-3 4 9,0 2 9,-3 3 1,-1 2-7,0 2-7,-1 1-7,0 3-6,2 1-4,2 3-5,2 2-5,0-1-3,-1-2 0,0-1 0,-1-2-1,-2-6-10,-1-7-21,0-8-19,-1-7-21,-1-4-1,2 2 17,0 3 19,2 1 17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7"/>
    </inkml:context>
    <inkml:brush xml:id="br0">
      <inkml:brushProperty name="width" value="0.03716" units="cm"/>
      <inkml:brushProperty name="height" value="0.03716" units="cm"/>
      <inkml:brushProperty name="color" value="#FED406"/>
    </inkml:brush>
  </inkml:definitions>
  <inkml:trace contextRef="#ctx0" brushRef="#br0">63771 26540 591,'13'-27'-35,"-5"11"22,-4 9 22,-5 10 21,-3 6 11,2 2-3,0 1-2,2 3-2,0 2-3,0 1-3,0 3-4,0 1-2,0 2-4,0-1-1,0 1-3,0-1-1,-1 1-1,0 1-2,-2 1 0,0 1-1,0-1-1,0-2-1,1-1-1,2-3-1,0-1 0,0-3-2,0-1 0,0-2-2,-1-2-2,-4-1-6,-2 0-5,-3-2-6,-2-3 0,0-6 4,0-6 5,1-6 3,-2-2 3,0-1 1,-1 0 0,-1 1 2,0 0 2,-1 0 1,0 2 3,1 1 2,0 1 2,2 2-1,3 3 1,1 1 0,3-1 0,6-2-1,4-3 0,6-3 0,3-3-2,3-2-1,3-1-2,3-2-1,2-2-6,1 1-8,1-1-9,1 1-8,0 1-5,2 3-3,1 3-2,1 2-2,-3 3-3,-6 1-2,-5 1-3,-6 0-3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8"/>
    </inkml:context>
    <inkml:brush xml:id="br0">
      <inkml:brushProperty name="width" value="0.04124" units="cm"/>
      <inkml:brushProperty name="height" value="0.04124" units="cm"/>
      <inkml:brushProperty name="color" value="#FED406"/>
    </inkml:brush>
  </inkml:definitions>
  <inkml:trace contextRef="#ctx0" brushRef="#br0">65261 25600 533,'-1'18'118,"-4"3"-28,-2 4-29,-3 5-29,-3 2-15,-2 0-2,-1 2-2,-3 1-1,0-1-7,1-2-9,1-1-8,1-3-10,3-4-8,6-9-8,6-7-8,6-8-7,3-5 1,2-2 9,0-1 10,1-3 8,0 0 6,-2 2 1,-2 2 1,-2 3 1,-2 1 12,-1 6 19,0 2 20,-2 5 20,0 4 6,0 4-6,0 3-7,0 4-7,0 2-7,0-3-5,0-1-6,0-3-7,0 0-6,0 1-7,0 1-9,0 1-7,1-5-11,0-12-13,2-12-14,0-12-14,2-5 0,2 1 12,2 1 12,2 1 12,0 1 11,1-1 7,0 1 9,0-1 8,-2 2 6,1 5 2,-2 3 4,0 4 3,-1 3 2,1 0 5,2 2 2,0 0 4,0 2 1,1 0-2,0 2-2,0 0-3,1 0-3,3 0-7,3-2-6,3 0-7,2-2-5,1 0-5,1-2-6,1 0-3,0-2-4,1-2-1,-1-1-1,1-3-1,-2 0 0,-3 0-1,-3 2-1,-3 1 0,-5 0-1,-8 0 0,-8 0 0,-8 0-1,-4 1 3,1-1 7,-1 0 6,0 0 7,1 0 4,-1 0 1,0 1 2,1-1 2,0 0 1,2 2 1,3 1 1,1 0 1,1 6 8,2 10 16,1 10 15,0 9 16,2 6 1,0 2-11,2 2-13,0 2-12,2 1-8,0-2-5,2 0-4,0-1-5,2-3-3,0-4-3,1-4-4,2-3-2,3-4-2,7-1-2,7-3-1,7-1-1,5-4-2,2-6-2,4-6-2,2-6-3,4-6-2,4-6 0,4-5-1,4-6-1,3-5-1,3-3 0,3-3-3,3-2 0,-1 0-3,-5 4-5,-5 3-4,-4 5-4,-9 4 1,-10 5 7,-12 5 5,-9 5 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18"/>
    </inkml:context>
    <inkml:brush xml:id="br0">
      <inkml:brushProperty name="width" value="0.03488" units="cm"/>
      <inkml:brushProperty name="height" value="0.03488" units="cm"/>
      <inkml:brushProperty name="color" value="#FED406"/>
    </inkml:brush>
  </inkml:definitions>
  <inkml:trace contextRef="#ctx0" brushRef="#br0">70850 26326 630,'22'-9'9,"-3"0"15,-3-1 18,-3-1 16,0 0 4,1 1-8,3 0-8,1 2-9,1 1-11,-3 1-15,-1 0-14,-2 2-15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7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22656 35650 486,'-17'8'1,"-1"0"2,-3-1 3,-1 1 2,0-1 3,5 0 3,3-2 4,5 0 3,2 0 6,2 3 8,2 3 9,2 4 9,2 1 0,2 3-9,2 2-7,2 1-8,0 3-6,-1 5-1,-1 3-2,0 4-2,-2 1-4,0-2-5,-2-2-6,0-1-5,-1-4-7,0-3-8,0-5-8,0-3-9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0"/>
    </inkml:context>
    <inkml:brush xml:id="br0">
      <inkml:brushProperty name="width" value="0.04253" units="cm"/>
      <inkml:brushProperty name="height" value="0.04253" units="cm"/>
      <inkml:brushProperty name="color" value="#FED406"/>
    </inkml:brush>
  </inkml:definitions>
  <inkml:trace contextRef="#ctx0" brushRef="#br0">31500 34466 517,'38'-1'75,"-2"-1"-16,-2 0-16,-1-1-16,-3-1-8,-2 2-1,-2 0-2,-1 2-2,-3 0 0,-3 2-2,-3 0-1,-3 2-1,-2 1-2,-2 5-5,-2 4-4,-2 4-4,-5 3-3,-6 2 1,-8 4-1,-6 3 1,-4 2-1,-2-1 1,-3 0 0,-1 1 1,0-3 0,1-4 2,3-3 0,2-5 2,1-2 1,3-2 2,1-3 1,3-1 2,4-3 3,10-4 3,8-4 3,9-4 3,5-1 2,-1 1-3,1 0-2,0 2-2,0 0 0,0 2 0,2 0 2,1 2 0,0 2 0,-1 4-1,-1 4-2,-1 3-1,-2 4-1,-2 1-2,-4 3 0,-3 2-2,-2 0-1,0 1 0,-2-1-2,0 0 0,-3 1-1,-3-1-1,-2 1-3,-3-1-1,-3 1 0,-2-1 0,-2 1 2,-1-1 0,-3-1 1,-1-3-1,-3-3 2,-1-2-1,-2-4 0,1-1 1,-1-2 0,1-2 0,1-2-3,3 0-4,3-2-5,3 0-4,3-3-7,6-4-9,4-4-7,6-4-9,3-1-2,1-1 4,3 0 2,2 1 4,0-1 4,-1 2 3,-1 1 4,-1 1 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1"/>
    </inkml:context>
    <inkml:brush xml:id="br0">
      <inkml:brushProperty name="width" value="0.05372" units="cm"/>
      <inkml:brushProperty name="height" value="0.05372" units="cm"/>
      <inkml:brushProperty name="color" value="#FED406"/>
    </inkml:brush>
  </inkml:definitions>
  <inkml:trace contextRef="#ctx0" brushRef="#br0">33747 34894 409,'-8'6'2,"0"-1"3,0-2 3,1-2 3,0-3 7,2-6 11,2-4 10,2-5 10,2-4 1,4-3-10,2-3-11,3-3-9,3-1-7,2 0-2,1 0-2,3-1-4,-1 2 0,-1 3-1,-2 4-1,-3 2 0,-1 3 0,0 2 2,-2 4 0,0 3 1,0 3 2,3 6 1,3 4 4,3 6 1,1 2 2,-3 3-1,-1 2 1,-2 1 0,-2 3-1,1 3 0,0 3-1,0 3-1,-1 2-1,1 0-2,0 2-1,0 1-2,-1 1-2,1 0 0,0 2-2,-1 0 0,0 0-2,0-1-4,-2-3-3,-1-2-2,0-3-2,-2-3 2,-1-5 0,0-3 1,-2-6-12,-2-8-25,-2-8-25,-2-8-25,-1-4-4,2 1 16,0-1 17,2 0 16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1"/>
    </inkml:context>
    <inkml:brush xml:id="br0">
      <inkml:brushProperty name="width" value="0.05773" units="cm"/>
      <inkml:brushProperty name="height" value="0.05773" units="cm"/>
      <inkml:brushProperty name="color" value="#FED406"/>
    </inkml:brush>
  </inkml:definitions>
  <inkml:trace contextRef="#ctx0" brushRef="#br0">33936 34272 381,'7'-29'0,"-2"5"1,-3 5-1,0 5 1,-3 4 13,-1 4 29,0 4 28,-1 4 28,-2 3 5,0 2-21,-1 2-21,-2 1-19,1 3-15,1 0-4,0 1-7,2 1-6,-2 2-3,-2 1-3,-3 3-2,-3 1-2,-5 6-2,-5 9-4,-7 8-4,-5 10-2,-6 8-2,-6 12 3,-6 11 1,-5 10 3,-2 0-7,6-10-14,5-11-15,4-11-14,5-8-10,6-7-2,4-4-3,5-7-4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4"/>
    </inkml:context>
    <inkml:brush xml:id="br0">
      <inkml:brushProperty name="width" value="0.03586" units="cm"/>
      <inkml:brushProperty name="height" value="0.03586" units="cm"/>
      <inkml:brushProperty name="color" value="#FED406"/>
    </inkml:brush>
  </inkml:definitions>
  <inkml:trace contextRef="#ctx0" brushRef="#br0">93231 26100 613,'-15'1'123,"2"2"-29,3 2-31,1 2-30,0 0-15,0 1-4,-1 0-1,-1 0-3,-2 0-3,0 3-1,-1 2-2,-1 1-3,-1 1-1,-1-1-1,-2-1-3,1 0-2,-1-2 0,2-1 0,3-1 1,1 0 0,2-1 1,1-1 1,0 1 0,2 0 1,0 0 1,1 0 0,-1-1 0,0 1 0,2-1-11,6-2-25,4-3-24,6 0-24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5"/>
    </inkml:context>
    <inkml:brush xml:id="br0">
      <inkml:brushProperty name="width" value="0.03939" units="cm"/>
      <inkml:brushProperty name="height" value="0.03939" units="cm"/>
      <inkml:brushProperty name="color" value="#FED406"/>
    </inkml:brush>
  </inkml:definitions>
  <inkml:trace contextRef="#ctx0" brushRef="#br0">93161 26916 558,'-13'-7'23,"8"2"8,7 2 8,6 2 7,4 2 1,1 2-7,1 2-7,2 2-7,-1 1-4,1 1-3,0 1-2,-1 2-2,1-1-3,0 1-1,-1 0-1,1-1-2,1 2 0,5 0 0,3 1 0,5 1 0,0 0-1,0-1-4,-1-1-3,-1 0-4,-2-2-2,-3 1-2,-3 0-1,-3-1-1,-2 1 0,-3 0 0,-1-1 1,-2 1 0,-4-2-10,-4-2-22,-6-4-23,-4-2-22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6"/>
    </inkml:context>
    <inkml:brush xml:id="br0">
      <inkml:brushProperty name="width" value="0.03691" units="cm"/>
      <inkml:brushProperty name="height" value="0.03691" units="cm"/>
      <inkml:brushProperty name="color" value="#FED406"/>
    </inkml:brush>
  </inkml:definitions>
  <inkml:trace contextRef="#ctx0" brushRef="#br0">88961 27255 596,'-15'0'-25,"1"2"17,1 0 16,0 2 18,2 0 12,3 1 6,1 2 5,2 0 7,5 0-1,8-2-10,7-3-9,9 0-10,4-3-6,1 0-5,0-2-5,3 0-4,1-2-4,4-2-2,4-2-4,4-1-3,2-2-1,0 0 1,0 0 2,0 1 1,-1 0 0,-2 2 0,-2 2 0,-1 2-1,-3 1 1,-2 1 0,-2-1 0,-1 0 1,-3-1 0,0 0 0,-1-1 0,-1-2 0,-2 1 1,-3-1 0,-3 0 0,-3 0 1,-2 1-1,-2 0-4,-3 2-2,-1 1-5,-1 0-3,2 2-6,0 0-5,2 2-6,-2-1-4,1 0-5,-2-2-4,0 0-5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7"/>
    </inkml:context>
    <inkml:brush xml:id="br0">
      <inkml:brushProperty name="width" value="0.03742" units="cm"/>
      <inkml:brushProperty name="height" value="0.03742" units="cm"/>
      <inkml:brushProperty name="color" value="#FED406"/>
    </inkml:brush>
  </inkml:definitions>
  <inkml:trace contextRef="#ctx0" brushRef="#br0">93616 27350 587,'-12'1'24,"8"2"8,8 2 8,8 2 9,3 1-2,-1 3-8,-1 2-10,-1 1-8,1 1-6,0 0-1,1-2-1,1-1 0,1 0-1,1 0 0,1-1 0,2 1-1,-2-1-1,0-1-1,0 0-4,-2-2-1,0-1-2,1-1-4,1 0-2,1-2-3,-1 1-4,-3 0-6,-2 1-7,-4 2-5,-4 0-5,-4-1 0,-6 1 0,-4 0-2,-2-1-2,1-2-3,0-3-4,2 0-3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7"/>
    </inkml:context>
    <inkml:brush xml:id="br0">
      <inkml:brushProperty name="width" value="0.03274" units="cm"/>
      <inkml:brushProperty name="height" value="0.03274" units="cm"/>
      <inkml:brushProperty name="color" value="#FED406"/>
    </inkml:brush>
  </inkml:definitions>
  <inkml:trace contextRef="#ctx0" brushRef="#br0">93153 26364 671,'7'-8'2,"-1"0"5,0 1 3,-2-1 4,-2 2 6,-6 4 8,-4 4 8,-5 4 7,-3 2 1,1-1-8,-1 1-7,1 0-8,-1 0-6,0-1-5,1 1-4,-1 0-5,1 1-2,1 1 2,1 3 1,0 1 3,3 1-10,3-1-18,2-1-19,4 0-18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28"/>
    </inkml:context>
    <inkml:brush xml:id="br0">
      <inkml:brushProperty name="width" value="0.02462" units="cm"/>
      <inkml:brushProperty name="height" value="0.02462" units="cm"/>
      <inkml:brushProperty name="color" value="#FED406"/>
    </inkml:brush>
  </inkml:definitions>
  <inkml:trace contextRef="#ctx0" brushRef="#br0">93750 27550 893,'14'7'6,"-1"-3"-1,-2-1 0,-2-1 0,0-1 1,3 3 2,3 4 2,3 2 3,0 1 0,-3-1 0,-3-1-1,-3 0-2,-1-2-9,-2 1-21,-1 0-19,0 0-20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3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39645 34605 999,'-21'-29'-53,"5"7"15,5 6 13,4 5 15,3 5 4,1 2-4,-1 4-5,0 2-4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8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22850 35627 528,'46'-24'71,"-2"3"-16,-2 0-13,-2 1-16,-2 2-8,-2 4-5,-2 4-4,-2 5-5,-3 2-3,-5 4-3,-5 2-4,-5 4-4,-4 3 0,-2 9 4,-4 6 4,-2 7 3,-4 2 3,-4 0 4,-4-2 4,-4 0 4,-1-1 1,-1-1-1,1-2 0,-1 1-2,1-4 0,2-2 2,3-3 0,1-2 2,0-4-2,-2-3-7,-1-3-5,-3-2-6,0-7-9,1-8-12,1-9-11,1-9-13,0-8-4,2-8 1,1-8 1,1-8 1,1-1 6,2 3 7,2 4 8,2 5 9,1 3 4,0 7 4,0 6 2,0 6 2,0 10 15,0 14 24,0 15 25,0 15 26,-2 9 4,-2 4-15,-3 4-15,-3 4-15,-2 0-10,2-4-6,1-4-7,0-4-7,2-4-6,-1-3-7,0-5-6,0-3-8,4-9-10,6-11-13,7-12-13,8-11-13,3-9-3,1-7 8,0-4 8,3-7 8,-2 0 8,0 6 7,-1 5 8,-1 7 8,-2 7 8,-4 7 7,-5 8 7,-3 8 7,-3 8 8,0 8 8,-1 7 8,-2 9 7,-1 2 1,-2 0-9,-2-1-7,-1-2-8,-2-1-8,0-1-7,0-3-7,0-1-7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33"/>
    </inkml:context>
    <inkml:brush xml:id="br0">
      <inkml:brushProperty name="width" value="0.0494" units="cm"/>
      <inkml:brushProperty name="height" value="0.0494" units="cm"/>
      <inkml:brushProperty name="color" value="#FED406"/>
    </inkml:brush>
  </inkml:definitions>
  <inkml:trace contextRef="#ctx0" brushRef="#br0">39182 33571 445,'-1'-21'6,"-2"5"1,-2 4 1,-1 6-1,-2 3 2,0 2 1,0 2 2,0 2 1,-2 2-1,-3 4 0,-5 2-2,-3 3-1,-3 2-2,1 1 0,-1 1 0,1 2-1,0-3 0,1-1 1,1-4 1,1-3 0,1-1 1,2 0 0,3 0-1,1 0 1,2-1-1,0-1 0,2-1 1,1 0-1,0-1 0,2 2-2,1 0-1,0 2-2,2 0 0,0 3 0,2 2 1,1 1 2,1 2 0,1 2 0,3 0 2,2 1 0,1 0 1,2 1 0,0-1 0,1 1 1,2 0 0,2 1 0,1 1 1,3 1 0,1 1 0,1-1-1,1 1 0,1-1 0,0 0-1,-1-1-1,-1-1-1,-1-1 0,0-1 0,-1-1-1,1-1 2,-1-1-1,-1-1 0,-2 0-4,-4-2-2,-3-1-3,-1 1-3,0 1-3,0 3-4,0 2-4,-4 0 0,-5-1 2,-6-1 2,-5-1 2,-5-1 2,-1-1 0,-3-1 0,-1 0 0,-2-2 0,-2-1 1,0 0 0,0-2 0,-2-1 0,1-2 0,0-3 0,-1 0 1,1-4 0,0-2 1,-1-4 0,1-2 1,1-2 1,3 1 1,3-1 1,3 0 2,2 1 1,2 1 3,2 0 1,3 2 3,1-1 3,2-2 5,2-1 6,2-3 4,3 1 2,6 1-2,4 2-3,5 2-1,4 2-4,5 1-2,3 0-4,5 2-3,2-1-6,4 0-5,2-1-8,4-2-6,0 1-2,0 1 1,-2 0 3,0 2 1,-5 0-11,-7 0-26,-9 0-25,-7 0-25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43"/>
    </inkml:context>
    <inkml:brush xml:id="br0">
      <inkml:brushProperty name="width" value="0.02238" units="cm"/>
      <inkml:brushProperty name="height" value="0.02238" units="cm"/>
      <inkml:brushProperty name="color" value="#F2395B"/>
    </inkml:brush>
  </inkml:definitions>
  <inkml:trace contextRef="#ctx0" brushRef="#br0">67204 10450 983,'-41'1'1,"-2"3"2,-3 4 2,-3 2 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73763 26697 999,'0'-14'-25,"1"2"8,2 4 9,0 3 9,2 1 5,0 2-1,1 0-1,2 2 0,-1 1-1,-1 2 0,0 2 0,-2 2-1,-1 0 0,0 1-1,-2 0 0,0 0-2,-2 0 1,0 0 0,-2-1 0,0 1-1,-1-1 1,-2 0 0,0-2-1,-1 0 1,-1-2-1,0 1 0,0 0 1,1 0-1,-1-1 1,0 0-1,0-2-1,0 0 1,1-2-1,1-2 0,0-2 1,2-2 0,0 0 1,2-1-1,0 0 0,2 0 0,0 0 0,2 1 0,0-1 0,2 0 0,0 0 0,0 2 1,-1 1 0,1 0 0,1 2 1,2 1 1,2 0 1,2 2 1,0 0 0,-1 0-1,-1 0 0,0 0 0,-1 0-1,-1 2-1,1 0 0,0 1-2,-1 2 1,-2 0 0,-3 1 0,0 2 0,-2 0 1,0 0-1,0-1 1,0 1-1,-1 0 0,-1 0 1,0 0-1,-1-1 0,-1 1-1,0-2-2,0-1-3,0 0-3,0-2-2,0-2-5,0-2-3,1-2-5,-1-2-1,2 0 2,0-1 2,2-2 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1:59"/>
    </inkml:context>
    <inkml:brush xml:id="br0">
      <inkml:brushProperty name="width" value="0.02615" units="cm"/>
      <inkml:brushProperty name="height" value="0.02615" units="cm"/>
      <inkml:brushProperty name="color" value="#F2395B"/>
    </inkml:brush>
  </inkml:definitions>
  <inkml:trace contextRef="#ctx0" brushRef="#br0">74900 27031 841,'15'-7'-17,"-1"1"6,-1 0 7,0 2 7,-2 0 3,-1 2 0,0 0-2,-2 2 0,0 0 0,2 2 0,0 0 1,1 2 0,0 0-1,-2 2 1,-2 0-1,-2 1-1,-1 1 1,3 0 0,2 0 0,2 0 1,0-1-1,-1-1-1,0-1-2,-2 0-1,0-1-1,2 0 1,0 0 0,1 0 0,1-1 1,0-1-1,-1 0 1,1-2 0,0 1 0,0 0-1,-1 2 1,1 0-1,-1 1 1,0 0-1,-2 0 1,-1 0-1,0 0 1,0 0 1,0-1-1,0 1 1,0 1 0,1 0 1,2 1 1,0 2-1,0-1 1,-1-1 0,0 0 0,-2-2-1,0 0 1,0-2-2,0 0 1,0-2-1,0 1 0,1 0 1,1 2 0,2 0 0,-1 1 1,1 0-1,0 0 0,0 0 0,-1-1 0,-1-1-1,-1 0-1,0-2 1,-1 0-1,0 0 0,-1 0 0,1 0 0,0 1 0,0 0-1,0 2 1,0 0 0,-1 1-1,1 0 1,0 0-1,0 0-1,0 0 2,0 0-1,-1-1 2,1 2 0,0-2 0,0-1 1,0 0-1,0-2-1,-1 0 1,1 0-1,0 0 0,0 0 0,0 1-1,0 0 1,-1 2-1,1 0 0,0 1 0,0 0 0,0 0 0,0 0 0,-2 0-6,-3 1-11,-2 2-12,-4 0-10,-1 0-6,-2 0 3,0-2 3,-1 0 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0"/>
    </inkml:context>
    <inkml:brush xml:id="br0">
      <inkml:brushProperty name="width" value="0.02348" units="cm"/>
      <inkml:brushProperty name="height" value="0.02348" units="cm"/>
      <inkml:brushProperty name="color" value="#F2395B"/>
    </inkml:brush>
  </inkml:definitions>
  <inkml:trace contextRef="#ctx0" brushRef="#br0">71780 27500 936,'-8'14'-1,"0"-1"-5,0-2-2,0-2-5,1-1 2,-1 0 3,0-1 5,0 1 4,0 0 3,0 2-1,1 0-1,-1 1 1,0 0 0,0 0 0,0-2 2,0-1 1,1 1-1,-1 2-2,0 2-2,0 1-2,-1 1-1,-2 0 0,-2-2 0,-1-1 1,-2 0-1,1 2 2,-1 0-1,0 1 2,0 1-1,-1-1-1,-1 1 0,-1 0-1,0-1 1,3 1 0,1-1 1,2 1 1,1-1 0,-1-1 0,-1-1 1,-2 0-1,1-2 0,1 1 0,1 0 0,1 0-1,0-1 1,0 1 0,0 0 0,1 0 0,-1-1 1,0 1 0,0 0 0,1 0 0,-1-1 0,0 1 1,0 0 0,1 0 1,-1 0 0,2 1 2,1 1-1,1 1 2,-1 1 0,0 0-1,-2-1-1,0 1 0,0 0-1,-1 1 0,0 1-2,0 1-1,1 0 0,1-1-1,0 0 1,2-2-2,0-1 1,-2 1-1,0 0 0,-1-1 0,0 0-1,0-2 1,2-3 0,1-1-1,2-4-1,6-8-6,4-6-4,6-7-5,1-3-1,-1 1 3,-1 0 4,0 2 3,-2 1-2,-1 1-6,0 1-6,-2 1-8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1"/>
    </inkml:context>
    <inkml:brush xml:id="br0">
      <inkml:brushProperty name="width" value="0.02475" units="cm"/>
      <inkml:brushProperty name="height" value="0.02475" units="cm"/>
      <inkml:brushProperty name="color" value="#F2395B"/>
    </inkml:brush>
  </inkml:definitions>
  <inkml:trace contextRef="#ctx0" brushRef="#br0">71500 27598 888,'8'-7'15,"2"2"-2,0 2-2,1 2-1,1 0-2,0 0-1,-1-2-1,1 0 0,0-1-1,1 1 1,2-2 1,0 2 1,0-2-2,1-2-3,0-2-2,-1-1-5,1-2 0,2 2 2,0 1 1,1 1 2,0-1 0,-1 0-1,-1-1-2,-1-1-2,0-1 0,0 2 0,-1 1 0,1 1 0,-2 0 1,-1 2-1,-2 1 0,-2 0 1,-1 1 0,-1 1 1,1-2 2,0 2 1,0-2 2,0 0 0,0-1 1,-1-2 1,1 1 1,0 1-1,0 0-1,0 2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3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41168 40613 607,'-5'-15'15,"6"2"7,5 2 8,7 3 8,3 1 0,0 2-6,-1 2-6,1 2-6,0 1-3,3 2 0,2 0-1,1 2 0,-1 0-3,-3 0-4,-4-1-5,-4 1-4,-3 2-5,-1 4-1,0 4-3,-2 3-1,-2 4-2,-2 3 0,-3 3 1,-4 3-1,-3 1 2,-3-1 0,-5-2 2,-3 1 0,-2-3 1,1 0 2,1-1-1,1-1 2,0-2 1,1-3 0,-1-3 3,0-2 0,1-3 2,1-1 2,1-1 2,1 0 1,5-3 4,10-1 5,10-2 5,10-2 4,4-1 1,3 0-4,0 0-6,0 0-4,1 1-2,-1 0-2,-1 2-1,-1 0-1,-2 1 0,-3 0-2,-3 0 0,-2 0-2,-4 1 0,-1 1-1,-2 3-1,-2 2 0,-2 1 0,-2 2 0,-2 0 0,-2 1 1,-3 1 0,-4-1 0,-4 1-2,-3 0 0,-3-1-2,-1 1-2,-1-1-3,-1 1-2,-2 0-3,-1-1-5,-3 1-5,-1 0-4,0-2-5,1-3-3,3-3-5,2-2-4,1-3 0,1-1 5,1 0 4,1-1 5,1-1 3,2 0 4,3 0 3,1 0 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4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39240 43514 496,'-44'8'-9,"5"-2"2,7-1 5,6 0 2,3-2 4,4 0 3,3-2 4,3 0 2,2-1 4,1 0 3,0 0 1,2 0 3,3 0 3,6 0 3,6 0 3,6 0 2,5-2-1,5 0-4,5-3-5,5-2-5,3-1-3,2-2 1,2 0 0,2-1 0,3-1-1,4 1-1,4-1-2,4 0-1,3 1-1,1 1-2,3 0-3,2 2-1,0 1-2,-1 2-3,-1 2-3,-1 2-3,-1 1-3,-4 0-7,-3 0-6,-2 0-6,-3 0-3,-2 0-1,-2 0-1,-2 0-1,-3 0 0,-4-2 1,-4 0 0,-3-1 1,-4-1 2,-3 0 3,-3 0 3,-3 0 2,-5 1 1,-6 2-4,-8 2-3,-6 2-2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4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40824 44705 542,'-11'-1'36,"10"-2"1,10-2-1,10-1 0,4-2-3,2 2-3,1 0-5,1 2-5,0 1-2,-1 2 0,-1 2 0,-1 2-1,-3 2-2,-3 4-3,-4 2-3,-4 3-4,-4 3-1,-3 1 1,-2 3 2,-3 1 1,-4 3-3,-4 1-5,-4 3-6,-3 1-5,-4 0-3,0-3 0,-1-4 0,-1-1 1,0-4 1,1-1 3,1-3 3,1-1 3,2-2 0,1-2 1,2-3 1,3-1-1,4-2 4,8-4 10,8-2 9,7-3 9,7-3 1,3 0-6,4-1-7,5-1-7,2 0-4,2 2-1,2 2 0,3 2-2,-1 2-6,2 0-15,-1 2-14,0 0-14,-3 1-7,-6 0 0,-5 0 0,-7 0 0,-3 0 2,-3 0 4,-1 0 4,-2 0 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5"/>
    </inkml:context>
    <inkml:brush xml:id="br0">
      <inkml:brushProperty name="width" value="0.03955" units="cm"/>
      <inkml:brushProperty name="height" value="0.03955" units="cm"/>
      <inkml:brushProperty name="color" value="#F2395B"/>
    </inkml:brush>
  </inkml:definitions>
  <inkml:trace contextRef="#ctx0" brushRef="#br0">45207 42915 556,'-17'0'38,"14"0"7,14 0 5,13 0 6,9 0-2,1 0-11,2 0-10,2 0-12,0-1-4,0 0-1,-1-2-1,-2 0 0,0 0-1,-1 1-3,-2 0-2,0 2-2,-2 0-9,-1 0-15,-3 0-14,-1 0-15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9"/>
    </inkml:context>
    <inkml:brush xml:id="br0">
      <inkml:brushProperty name="width" value="0.04959" units="cm"/>
      <inkml:brushProperty name="height" value="0.04959" units="cm"/>
      <inkml:brushProperty name="color" value="#00BFF3"/>
    </inkml:brush>
  </inkml:definitions>
  <inkml:trace contextRef="#ctx0" brushRef="#br0">23950 35080 443,'8'-7'14,"2"-1"3,0 0 5,1 0 4,3-1 2,5-4 1,5-2 0,5-3 1,3-2-2,3-1-3,1-1-5,2-1-4,0 1-4,-2 1-7,-2 3-5,-1 1-6,-4 3-5,-6 2-4,-4 4-3,-4 3-5,-8 1-5,-9 0-7,-8 0-6,-9 0-6,-4-2 1,-1-3 8,1-5 8,0-4 10,0-2 5,2-1 4,3-1 4,1-1 4,3 1 4,3 3 4,2 3 5,4 3 4,2 2 1,0 0-1,2 2-2,0 1-1,2 2 7,0 4 15,2 4 17,0 4 15,2 4 3,0 5-10,1 5-10,2 5-9,-2 3-7,-1 3-3,-2 1-3,-2 2-3,0 6-2,0 8-3,2 10-4,0 8-3,0 1-3,0-6-3,-2-5-3,0-6-4,-2-5-1,-2-6 1,-2-4-1,-2-5 1,-1-8-8,-2-9-14,0-10-16,-1-10-16,-1-9-4,-1-7 6,-2-8 5,0-8 6,-1-6 5,-1-2 7,-1-4 6,-1-2 6,1 0 6,5 6 5,3 5 3,4 4 6,3 5 3,0 5 6,2 5 3,0 5 5,3 4 5,4 3 8,4 3 7,4 2 7,1 3-1,-1 2-11,-1 2-8,-1 2-11,0 1-8,2 0-7,0 0-6,1 0-7,2-2-7,3-2-6,3-4-6,3-2-6,2-3-5,1-3-1,0-4-1,2-2-3,-2 0 5,-7 3 9,-5 3 9,-6 3 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5"/>
    </inkml:context>
    <inkml:brush xml:id="br0">
      <inkml:brushProperty name="width" value="0.03738" units="cm"/>
      <inkml:brushProperty name="height" value="0.03738" units="cm"/>
      <inkml:brushProperty name="color" value="#F2395B"/>
    </inkml:brush>
  </inkml:definitions>
  <inkml:trace contextRef="#ctx0" brushRef="#br0">46062 41851 588,'-8'-43'-2,"2"11"8,1 10 10,1 9 10,0 9 6,4 8 7,0 8 4,4 7 6,-1 6-1,-1 3-7,0 3-8,-2 3-8,0 2-5,-2 4-5,0 2-3,-1 4-5,-1 4-5,0 7-8,0 7-6,0 7-6,0 3-3,0-1 1,0-1 3,1-1 2,-1-9 2,2-13 3,0-15 1,2-15 3,0-8-8,2 1-19,0 0-19,2 0-18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6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48597 41548 520,'-1'-17'32,"0"11"13,-2 12 13,0 11 13,-1 8 0,2 1-13,0 3-14,2 1-14,0 2-8,-2 1-5,-1 0-3,0 2-5,-1 3-3,1 4-3,-1 6-5,0 4-3,0 5-5,2 6-7,0 4-7,2 5-6,0-2-4,0-5-3,0-8-2,0-7-3,0-7-2,2-10-3,0-8-4,2-8-4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6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49650 40661 581,'38'-13'40,"-4"8"-1,-2 7-2,-3 6-2,-2 5-2,1 3-2,-1 3-4,1 3-2,-1 2-2,0 1-2,1 1-1,-1 1-2,0 1-1,-1 1-2,-1 1-2,-1 1-3,-1 0-2,-1 0-3,-1 0-3,-1 1-4,-1-2-3,-1 0-1,-1-1-2,-1-1-1,-2 0-2,-2 1-1,-4 0-1,-3 2-1,-4 3-4,-8 3-7,-6 4-7,-7 4-6,-6 3-3,-7 3 3,-5 4 1,-6 2 2,1-3 2,6-10 1,7-10 0,7-9 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7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38041 40750 685,'-20'0'-1,"-7"0"-2,-9 0-1,-7 0-3,-2 2 4,4 6 11,4 4 9,4 5 10,2 4 4,1 1-1,1 2-1,1 3-1,2 2-2,0 5-2,0 3-3,3 4-3,0 4-1,2 2-2,3 3-1,1 4-1,3 0-3,3-1-6,3 0-3,2-2-6,5 1-3,6 0-2,6 1-2,6 2-2,4-1-4,5 1-4,3 0-5,4 0-5,0-5-1,-3-10 2,-5-10 4,-3-9 1,-3-6 1,-1-1-2,-1-1-3,-1 0-3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09"/>
    </inkml:context>
    <inkml:brush xml:id="br0">
      <inkml:brushProperty name="width" value="0.0371" units="cm"/>
      <inkml:brushProperty name="height" value="0.0371" units="cm"/>
      <inkml:brushProperty name="color" value="#F2395B"/>
    </inkml:brush>
  </inkml:definitions>
  <inkml:trace contextRef="#ctx0" brushRef="#br0">53197 41797 593,'-21'-2'-5,"7"-2"16,5-4 15,6-2 16,4-1 3,2-1-9,2 0-8,2 1-10,2-2-5,3-2-3,3-2-3,3-1-2,1-1-3,-2 1-1,-3 1-2,-1 1-2,-1 0 1,1 2 1,1 1 2,2 1 1,-1 1 1,1 2 1,0 2 0,-1 3 0,1 0 0,0 2 2,-1 0 0,1 2 1,0 2 1,-1 6 0,1 4 1,0 5 1,-1 3 0,1 1-1,0 1 1,-1 1 0,0 0 0,-1 1-1,0-1-1,-2 1 1,-1-1-2,-1-2-1,0 0-1,-2 0-1,0-2-3,0 1-1,0-1-2,-1 1-3,1-1-1,0-1-2,0-1 0,0-1-2,-1-1-1,-1-1-2,0-1-1,-2 0-2,0-2-1,0-1-3,0-1-2,0 0-1,-1-4-6,-2-2-9,-2-6-8,-2-2-9,-1-3 0,0 0 12,0 0 9,0 1 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0"/>
    </inkml:context>
    <inkml:brush xml:id="br0">
      <inkml:brushProperty name="width" value="0.03736" units="cm"/>
      <inkml:brushProperty name="height" value="0.03736" units="cm"/>
      <inkml:brushProperty name="color" value="#F2395B"/>
    </inkml:brush>
  </inkml:definitions>
  <inkml:trace contextRef="#ctx0" brushRef="#br0">54408 40563 588,'-2'-21'32,"0"8"7,-3 7 7,-2 7 9,-1 4-1,0 5-8,1 4-9,-1 4-8,-2 3-7,-2 4-4,-3 5-4,-3 3-3,-3 3-5,-1 2-4,-3 2-3,-1 2-4,-3 3-5,-3 2-2,-3 3-4,-2 4-4,-4 2-5,-4 5-6,-4 4-8,-4 3-6,3-4-3,10-11-2,9-12 1,11-11-2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2"/>
    </inkml:context>
    <inkml:brush xml:id="br0">
      <inkml:brushProperty name="width" value="0.03724" units="cm"/>
      <inkml:brushProperty name="height" value="0.03724" units="cm"/>
      <inkml:brushProperty name="color" value="#F2395B"/>
    </inkml:brush>
  </inkml:definitions>
  <inkml:trace contextRef="#ctx0" brushRef="#br0">44345 48150 590,'-12'0'32,"7"0"-1,6 0-1,8 0-2,4 0-2,5 0 0,3 0-3,5 0-1,0 0-1,-3 0-2,-3 0-2,-3 0-1,-2 1-2,-1 2-1,-1 2-1,0 2-2,-3 1-1,-1 3-2,-2 2-3,-2 1-2,-2 3-1,0 3 0,-2 3 0,0 3 0,-4 3-1,-4 1-3,-5 2-4,-5 2-2,-4 1-3,0-1 0,-1-2 0,0 0-1,-2-2 1,3-3 3,0-3 1,1-3 3,1-3 2,2-3 1,2-3 1,3-3 2,1-1 2,0-2 2,2-1 3,1 0 2,2-2 3,4-2 0,4-2 2,4-2 0,3-2 1,3 0-4,3-1-2,4-2-3,1 1-1,1-1 0,1 0-1,1 0 0,0 1-4,1 1-7,-1 0-9,1 2-7,-1-1-8,1 0-8,-1-1-7,0-2-8,0 1 0,-3-1 6,-1 0 7,-2 0 6,-3 0 5,-1 1 2,-2-1 2,-2 0 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2"/>
    </inkml:context>
    <inkml:brush xml:id="br0">
      <inkml:brushProperty name="width" value="0.03401" units="cm"/>
      <inkml:brushProperty name="height" value="0.03401" units="cm"/>
      <inkml:brushProperty name="color" value="#F2395B"/>
    </inkml:brush>
  </inkml:definitions>
  <inkml:trace contextRef="#ctx0" brushRef="#br0">46250 48800 646,'14'16'127,"-1"-1"-31,-2 1-31,-2-1-31,-2 1-18,-1 0-5,-1-1-6,0 1-6,-1-1-7,0 1-6,-1 0-7,2-1-7,-1-1-4,1-1-4,1-2-1,2-2-3,-1-3-1,-1-4 0,-1-4 0,0-4 1,-1-2 3,0 0 8,0 1 8,0-1 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3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46736 47705 521,'7'-22'4,"0"5"0,-2 3-1,0 4 0,-2 7 8,-1 8 14,0 9 15,-2 10 16,0 3 2,0 2-9,0 1-9,0 1-9,1 0-5,0-2-4,2 0-2,0-1-3,1-1-2,0-1-2,0-1-2,0-1-2,0-1-2,3 1-2,2-1-1,2 1-1,0-1-1,-1-2-1,0 0-2,-2 0 0,0-2-1,0 1 0,0-1 1,-1 1-1,1-2 1,-2-1-2,-1-2-1,0-3-1,-2 1-1,0 0-1,-2 1-1,0 1 0,-3 1-2,-4 1 0,-4 2-1,-4 0-1,-2 1-1,-3 2-3,-2 3-2,-1 1-3,-2 1-1,-1-3-2,-1-1-1,0-3 0,-1-2-2,3-3-1,1-2-2,3-4-1,1-2 1,2-2 0,3-3 2,1 0 1,2-3 2,3-1 4,1 0 3,2-1 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3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47400 47975 648,'16'-36'29,"1"9"7,1 8 8,1 7 7,1 5 0,0 2-10,-1 3-9,1 1-9,0 0-6,2-1-6,3 0-5,1-1-5,0-1-1,-5 2 1,-3 0 2,-4 2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9"/>
    </inkml:context>
    <inkml:brush xml:id="br0">
      <inkml:brushProperty name="width" value="0.0342" units="cm"/>
      <inkml:brushProperty name="height" value="0.0342" units="cm"/>
      <inkml:brushProperty name="color" value="#00BFF3"/>
    </inkml:brush>
  </inkml:definitions>
  <inkml:trace contextRef="#ctx0" brushRef="#br0">24892 34750 643,'-9'8'13,"-2"0"6,-2-1 4,-1 1 5,-2 1 2,1 2-1,-1 1-2,0 3-2,0 2-1,-1 1 0,-1 3 1,-1 1-1,0 2-2,1 1-4,1 1-5,1 1-4,0 2-5,1 2-7,-1 4-7,1 3-5,0-1-7,2-4-6,3-4-7,1-3-6,3-5-4,4-5-3,4-5-2,4-4-3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3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49131 48528 501,'-13'-30'58,"3"3"-9,4 4-9,4 2-9,4 2-7,4 0-2,4 2-2,3 1-4,3 1-2,0-1-1,-1 0-2,1 1-2,-1-1 0,-1 2-2,-1 1 0,0 1-1,-1 1 1,1 2 0,1 3 1,1 1 1,1 1 0,2 2 1,0 0-1,1 2-1,0 0 2,-1 2-1,-1 0 2,-1 2-1,-1 1 1,-1 1-3,0 3-1,-2 2-3,0 1 0,0 0 1,-1-1 0,1 1 1,-1 0-2,-1 3-2,0 2-4,-2 2-3,0 1 0,0 4 1,0 3 1,0 3 1,-1 0 0,-1-1-3,-1-3-3,0-1-2,-1-3-4,0-2-3,0-1-5,0-2-4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4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49923 47470 571,'5'-11'70,"-2"8"-1,-6 9-3,-2 10-1,-6 7-8,-8 8-13,-6 8-13,-6 8-13,-7 8-10,-7 6-7,-4 7-9,-7 7-7,-1 2-3,4-2 1,4-2 1,5-1 2,3-4-6,5-5-11,5-5-12,6-5-11,3-7-4,4-10 5,5-9 4,3-10 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6"/>
    </inkml:context>
    <inkml:brush xml:id="br0">
      <inkml:brushProperty name="width" value="0.02657" units="cm"/>
      <inkml:brushProperty name="height" value="0.02657" units="cm"/>
      <inkml:brushProperty name="color" value="#F2395B"/>
    </inkml:brush>
  </inkml:definitions>
  <inkml:trace contextRef="#ctx0" brushRef="#br0">50800 48950 827,'7'15'1,"-2"-1"5,-3-1 5,0 0 6,-1-2 1,1 1-2,3 0-3,2-1-2,0 3-1,0 1-1,-2 5-1,0 2-1,-1 2 0,3 2 2,2 3 2,2 1 1,0 0-6,1-2-11,0-1-13,0-3-11,-2-3-9,-1-3-3,-2-4-4,-2-4-3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7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56087 46363 529,'-1'-15'0,"-4"2"0,-2 2 0,-3 3 0,-3 1 3,0 2 5,-1 2 7,-1 2 4,-2 2 4,-3 4 2,-3 2 1,-3 3 1,-1 2-1,3 0-7,1 0-5,3-1-5,1 0-4,3 0 2,1-2 1,2 0 0,2-1 0,3 1-1,1 1-2,2 2-1,1 1 0,0 3 1,0 3 0,1 3 1,0 2 1,3 1 0,4 1 0,2 1 1,3-1 0,2 0 2,2-1 1,1-1 1,3 0 1,1-1 0,3 1 0,1-1 1,2 1-1,1-1-2,1 1-2,1-1-2,0 1-1,-1 1-1,-1 1-1,-1 1 0,-2 0-1,-1 0-4,-3 1-1,-1-1-3,-3 0-1,-1-3 0,-2-2-1,-2-1 0,-2-2-1,-2-1 1,-3-1-1,0-1-1,-5-1 1,-2-2 0,-5-3-1,-4-1 1,-3-1-1,-1-2 0,-3-1-1,-1 0-1,0-2 0,1 0 1,3-2 0,1 0-1,1-3 1,-2-4 1,0-4-1,0-4 1,-1 0 1,2 1 4,2 2 4,3 2 4,3 0-2,6-1-5,6-3-5,6-1-6,3-1-1,-1 2 1,1 2 4,0 3 1,-1-1 1,1 0 1,0-2 1,0 1-1,2-4 0,7-4-1,5-3-1,7-5-2,-2 1-4,-6 5-8,-7 5-9,-6 5-7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56700 49129 999,'0'-14'-83,"2"3"20,0 3 21,2 2 20,-1 2 13,1 1 1,0-1 3,0 0 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8"/>
    </inkml:context>
    <inkml:brush xml:id="br0">
      <inkml:brushProperty name="width" value="0.02458" units="cm"/>
      <inkml:brushProperty name="height" value="0.02458" units="cm"/>
      <inkml:brushProperty name="color" value="#F2395B"/>
    </inkml:brush>
  </inkml:definitions>
  <inkml:trace contextRef="#ctx0" brushRef="#br0">56499 48650 894,'-16'0'3,"2"2"7,1 0 7,1 2 7,-1 1 0,0 3-7,-1 4-8,-1 2-7,-2 2-5,-1 3 0,-3 2-1,-1 1 0,0-1-1,5-3-1,3-4-1,4-4-2,3-2-5,1 1-11,0 1-11,2 2-12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19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59094 45363 520,'-2'-15'2,"0"2"2,-3 2 3,-2 3 4,-1 1 3,0 2 6,0 2 5,1 2 6,-1 3 0,0 6-2,0 4-2,0 5-4,1 1-2,1-3-4,0-2-4,2-4-4,0 1-2,2 3-1,0 5-2,2 4-1,0 0-1,0 0-2,0-1-1,0 0-1,2-2-1,6-1-2,4-1-1,5-1-1,3-2-1,1-4 1,1-5 1,1-2 0,0-3 1,-3 0-2,-1 0 0,-2 0-1,-3 0-1,-1 0-1,-2 0 0,-2 0 0,-2 1-2,-1 1-2,0 3-1,-2 2-2,-4 4 0,-10 5 5,-8 7 3,-9 6 4,-3 0 3,1-2 0,3-3 1,2-3 1,1-3 1,4-2 1,3-4 2,3-3 0,4-2 4,4-2 6,6-2 6,4-2 5,4-1 1,4 0-6,2 0-6,3 0-4,1 0-4,-1 0 0,-1 0-1,0 0 0,-4 3-4,-5 5-6,-5 7-8,-4 6-7,-5 2-1,-6-1 3,-4-1 4,-5-1 4,-2-1 3,1-1 2,1-1 1,1-1 3,2-1 0,3-4 1,2-3-1,4-2 0,1-2 2,1 1 4,-1 2 5,0 0 4,2 0 1,6 0-1,4-2-1,6 0-2,2-2-1,3-1-2,2 0-2,1-2-3,1-1-4,-2-2-9,-3-2-7,-1-1-9,-2-2-2,-1 0 3,0 0 3,-2 0 2,0 0 2,-2-1 1,-1-2 0,0 0 1,-3 0 3,-4 1 7,-4 0 5,-4 2 6,-1 1 6,1 2 3,0 2 5,2 2 4,0 3 5,-2 2 4,0 4 4,-1 2 5,0 2-1,2 1-5,2 1-6,2 2-5,1 2-5,1 5-1,-1 5-2,0 5-3,1 1 0,2-2-1,2-2 1,2-1-1,1-2-1,0 1-4,-1-1-4,1 0-5,1-1-2,0-5-4,1-3-2,2-4-3,1-4-3,1-3 0,3-2-2,2-4-1,2-6-1,3-11-2,3-11-1,3-11-1,2-8-2,1-4 1,1-5-1,1-5 1,-1-3 0,0 0 5,-1 1 2,-1-1 4,-2 4 6,-3 8 6,-3 8 7,-2 8 7,-5 10 10,-3 15 12,-4 13 12,-4 13 13,-2 8 0,0 1-12,0 1-12,0 1-12,0 0-8,2-3-4,0-1-5,2-3-3,0-1-4,3-1 1,2-1-2,2 0 1,1-3-2,1-1 2,2-2-1,0-2 0,-1-1-2,-1 1-5,-2 2-5,-2 0-6,-3 0 1,0 1 5,-4 0 4,0 0 4,-5 0 4,-4 3-1,-6 2 1,-4 2 1,-4-1-1,-3 0 0,-3 0-2,-2-2-1,-2-1-2,1-1-5,1-1-4,1 0-4,0-4-3,1-5-3,0-4-2,-1-5-3,2-5-1,3-4 3,3-4 3,3-3 1,2-2 3,2 1 3,3 1 3,1 1 1,2 1 5,2 2 4,2 3 4,2 1 5,2 2 5,2 2 8,2 3 6,2 1 8,2 1 3,3 2-1,4 0-1,2 2-1,3 2 1,5 6-1,3 4 2,5 5-1,3 5-1,6 3-3,4 4-4,6 5-3,3 3-6,1 6-9,3 4-9,2 6-9,1 0-5,1-2-4,1-4-3,2-2-3,-6-6-3,-9-8-5,-10-7-4,-9-9-5,-7-4-1,-2-2 2,-1-2 2,-2-2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20"/>
    </inkml:context>
    <inkml:brush xml:id="br0">
      <inkml:brushProperty name="width" value="0.03165" units="cm"/>
      <inkml:brushProperty name="height" value="0.03165" units="cm"/>
      <inkml:brushProperty name="color" value="#F2395B"/>
    </inkml:brush>
  </inkml:definitions>
  <inkml:trace contextRef="#ctx0" brushRef="#br0">61845 46022 695,'-7'-15'2,"0"1"4,2 0 4,1 2 5,3 0 5,6 1 7,5-1 8,7 0 7,3 1-1,1 3-8,1 1-8,1 2-8,-1 2-5,-3 0-3,-3 2-3,-3 0-2,-2 2-3,-2 2-6,-2 2-5,-2 2-5,-5 3-3,-6 5 0,-8 5-2,-6 5-1,-4 2 0,-2 1 2,-3-1 1,-1 1 2,0-3 2,3-3 2,3-5 3,4-3 3,1-4 2,4-3 3,3-2 4,3-4 2,4-2 2,6-2 0,6-2 0,5-1 0,6-4 1,4-2-2,3-3 1,4-3-1,2 0 0,-1 3-1,-2 2 1,0 4-1,-2 2 0,-5 2-2,-3 3-1,-4 1-1,-5 3-1,-5 3-1,-4 5 0,-6 4-2,-5 3 0,-5 5 1,-7 3 0,-5 5 1,-3 0-1,2-2 1,0-1-1,1-3 1,1-2 0,1-3 2,1-3 2,1-2 1,3-4 3,3-1 1,5-2 2,3-2 2,5-2 1,6 0-2,6-2-1,6 0-1,3-3-2,3-2-3,1-4-4,3-2-2,1-3-4,2-3-4,3-3-3,1-3-4,1-2-4,-2-1-1,0-1-4,-1-1-1,-1 0-1,-3 1 3,-2 1 3,-1 2 2,-3-2 0,-5-1-2,-3-3-3,-4-1-3,-3 1 2,0 5 5,-2 5 6,0 5 7,-1 3 2,0 1 2,0 0 1,0 2 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20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62528 45190 555,'-36'-42'0,"9"11"3,7 11 4,9 11 5,3 5 6,0 0 9,0 0 8,0 0 9,2 3 2,1 6-9,2 6-6,2 6-8,1 4-4,0 4-1,0 5-1,0 3-1,0 5-1,0 4-1,0 5 0,0 6-1,0 4-3,0 3-3,0 5-5,0 3-4,0-4-2,0-14 0,0-14 1,0-13 0,1-5 0,2 6-1,2 7-1,1 5-1,2 4-2,-2 2-4,-1 2-3,0 2-4,-1-1-3,0-6-1,-1-4-2,2-5-1,-2-5 0,-1-3 0,0-5-1,-2-3 1,-1-4 1,-2-2 2,-2-4 1,-1-2 3,-4-5 1,-2-6 2,-3-6 3,-3-5 1,-1-5 3,1-3 1,1-3 2,1-3 3,1 0 3,4 0 5,3 1 5,3 1 5,2 2 6,3 2 5,4 1 5,2 3 5,3 2 2,4 2-3,2 5-1,3 1-4,1 3-2,1 1-3,0 0-4,-1 2-2,0 2-5,-3 2-3,-1 4-4,-2 2-3,-3 4-2,-3 2 1,-2 3 1,-4 4 1,-3 1-1,-4 4-4,-4 4-4,-3 2-4,-4 1-2,-3 0 0,-3 1 0,-3-1 0,-1-1 2,3-3 5,1-3 3,3-3 4,9-8 4,16-12 6,17-13 5,17-13 5,12-8-2,9-2-6,9-4-9,9-2-7,-2 1-17,-14 7-28,-11 8-28,-13 6-27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48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30944 12103 512,'-35'14'0,"9"-3"0,9-3 0,9-2 0,4-2 6,2 2 9,0 0 12,2 1 9,1 2 5,4 2-3,2 2-3,4 1-3,0 3-2,1 3-1,0 3-3,-1 3-1,0 0-2,0-3-3,-2-3-3,0-3-1,-1-1-3,3 2 0,2 0-2,2 1 0,0-2-2,1-3-2,0-4-3,-1-4-2,2-4-1,1-4 0,3-4-2,2-4 1,3-10-1,6-15 1,6-16-1,7-15 2,4-11-4,7-7-5,6-4-7,6-7-5,1-2-1,-1 4 2,-3 2 4,-1 4 3,-7 8-9,-12 15-22,-12 14-20,-11 16-22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9"/>
    </inkml:context>
    <inkml:brush xml:id="br0">
      <inkml:brushProperty name="width" value="0.03138" units="cm"/>
      <inkml:brushProperty name="height" value="0.03138" units="cm"/>
      <inkml:brushProperty name="color" value="#00BFF3"/>
    </inkml:brush>
  </inkml:definitions>
  <inkml:trace contextRef="#ctx0" brushRef="#br0">25050 36095 700,'37'-13'4,"-6"4"7,-4 6 7,-5 5 8,-3 3 4,-1 3 3,-1 3 2,0 3 3,-2 2-2,-1 0-8,-1-1-7,-1 1-7,-2-1-9,-2 1-8,-4-1-10,-2 1-10,-2-2-3,0-1 1,0-2 2,0-2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50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76813 18352 682,'-15'7'-23,"2"-2"13,2-3 15,3 0 13,1-4 8,2 0 4,2-3 2,2-2 4,1-1-2,0 0-4,0 1-6,0-1-5,1-1-4,2 0-1,2-1-3,2-1-2,1-2-2,1 0 2,1-1-1,2-1 1,-1-1-2,1-2-2,0 0-2,0 0-4,-1-1-1,1 4 0,0 3 0,-1 3-1,1 0 0,0-2 1,0-2 0,-1-1-1,1-1 1,0 0 1,-1 2 0,1 1 1,0 0 0,0 1-1,-1-1 0,1 0 0,0 0-1,0 1-1,-1-1 0,1 0 0,-1 0-1,-1 1 1,0-1 0,-2 0 0,0 1 0,0 1 0,0 0-1,-1 2 1,1 0 0,-2 1 0,-1-1 1,0 0 0,-2 3-7,0 6-15,-2 6-15,0 6-15,-2 2-2,0-1 9,-2-1 10,0-1 10,-1-1 5,0-2 2,0-2 3,0-2 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50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77377 18541 699,'-6'5'6,"2"-4"10,4-6 12,3-4 11,1-3 3,1-1-7,1-1-7,2-1-5,0-1-5,0 2-2,-1 1-2,1 1-1,0-1-4,2-2-1,0-1-4,1-3-2,2-1-3,0-1 0,1-1-1,1-1 0,0 0-2,-1 1-1,-1 1 0,0 1-3,-1 1 1,1-1 0,1 0 0,2 1 0,-1 0 1,-1 1 1,-1 1 1,-1 1 1,-1 1 0,0 2 0,-2 3 1,-1 1 0,0 1 0,0 0-2,0 0 0,0 1 0,0-1-2,-1 0 0,1 0 0,0 0 0,-1 0-2,-2 1-1,-3-1-2,0 0-2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59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47933 22523 649,'-6'16'90,"4"1"-21,4 1-20,4 1-21,1 0-12,-1-1-3,0 0-4,-2-2-3,0 0-3,0 1-1,0 1-1,0 1-2,0-1 1,2-3 1,0-2 1,1-4 1,3-4 2,2-6 3,3-6 2,3-6 2,3-6 0,3-9-4,3-7-4,3-8-3,4-6-6,4-6-6,6-4-6,4-5-7,3-4-1,-2-3 2,0-3 3,-2-2 3,-4 4 1,-10 14 0,-8 14 1,-8 14 0,-6 8-5,1 1-10,0 3-10,0 1-10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59"/>
    </inkml:context>
    <inkml:brush xml:id="br0">
      <inkml:brushProperty name="width" value="0.03301" units="cm"/>
      <inkml:brushProperty name="height" value="0.03301" units="cm"/>
      <inkml:brushProperty name="color" value="#F2395B"/>
    </inkml:brush>
  </inkml:definitions>
  <inkml:trace contextRef="#ctx0" brushRef="#br0">43677 18005 666,'-6'-14'5,"2"3"11,4 2 10,3 4 11,1 2 2,1 2-3,1 2-4,2 2-3,2 2-4,5 2-1,5 1-2,5 3-2,2 0-5,-3 0-7,-1-2-9,-3-1-7,0 1-7,-1 2-7,1 2-7,0 1-7,-4 2-4,-3 0-2,-6-1-2,-4 1-2,-4-2 2,-1-1 6,0-2 5,-1-2 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2:59"/>
    </inkml:context>
    <inkml:brush xml:id="br0">
      <inkml:brushProperty name="width" value="0.03259" units="cm"/>
      <inkml:brushProperty name="height" value="0.03259" units="cm"/>
      <inkml:brushProperty name="color" value="#F2395B"/>
    </inkml:brush>
  </inkml:definitions>
  <inkml:trace contextRef="#ctx0" brushRef="#br0">42703 19444 675,'-17'8'0,"-2"1"0,-1 1 0,-3 2 0,2-2 0,5-1 0,5-2 1,5-2 1,3-2 5,3 0 11,4-2 12,2 0 12,5-2 2,6 0-6,5-2-6,7 0-6,3-2-4,2-2-4,2-2-2,3-1-3,0-2-3,0 0-5,0 0-5,0 1-3,-2 0-3,-3 0 0,-5 2 0,-3 1 1,-4 0-8,-1 2-16,-3 1-15,-1 0-15,-4 1-5,-5-2 9,-4 0 7,-6-1 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00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43368 18833 646,'-22'-6'-4,"6"4"11,5 4 10,5 4 10,3 2 4,0-1-4,1 1-4,2 0-3,-1 2-1,-4 5 1,-2 5 0,-3 6 2,-3 4 0,-2 6 0,-1 6 0,-3 6-1,-1 2-3,-1-2-6,-1-2-5,-1-2-7,1-3-4,1-4-7,3-4-5,1-4-6,3-4-7,3-5-9,2-4-9,4-6-9,2-5-1,2-2 7,2-6 7,2-2 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00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43750 20100 596,'7'9'54,"-2"3"-5,-3 4-5,0 2-6,-2 1-3,0 1-2,0-1-2,0 1-2,1-1-3,1-1-4,3-1-5,2-1-4,2-1-5,4-1-3,2-1-6,3 0-3,3-3-7,5-1-10,3-2-9,4-2-10,1-2-1,-5-2 5,-4-2 5,-3-2 7,0-3-1,5-2-5,4-3-6,6-3-5,-1-1 0,-5 2 7,-7 3 6,-5 1 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00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45478 19442 660,'-10'-16'20,"12"1"13,12-1 12,11 0 14,8 2 0,1 3-12,2 3-12,2 3-12,1 1-10,-2 2-7,0 0-9,-1 2-9,0 0-4,2 0-1,3 0-3,1 0-2,0 0-4,-2 0-8,-2 0-9,-1 0-7,-6-1-1,-6 0 6,-7-2 7,-6 0 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01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47939 18130 497,'-22'1'25,"2"0"4,4 2 2,3 0 4,1 3-1,-1 2-2,-2 3-3,0 3-4,0 3-3,-1 1-3,0 3-4,1 2-4,-1 0-2,0 2 0,1 1-1,-1 1 0,1 0-2,3-1-2,1-1-2,2-1-2,5-2-5,8-5-6,8-3-6,7-4-6,6-6-4,1-6 3,3-8 0,1-6 2,1-3 1,-1 1 1,-2 1 0,1 1 1,-4 1 3,-3 2 4,-5 3 5,-3 1 5,-3 4 5,-3 6 8,-1 6 7,-2 6 8,-2 3 2,-2 1-1,-2 1-1,-2 1-2,-1 1 0,0 1 0,0 1-1,1 1 0,-1-1-2,2-3-1,0-3-2,2-2-3,2-4-3,4-1-5,3-2-7,5-2-5,2-3-4,1-2 0,2-4 0,0-2 0,-1-4-3,1-3-4,-2-5-5,-1-4-5,-1-2 0,-3-1 3,-1-1 3,-2 0 3,-2-1 3,-2 3 2,-2 1 2,-2 3 3,-3 1 2,-2 2 4,-4 3 3,-2 1 3,-2 3 3,-1 2 4,-1 4 3,-2 3 2,1 1 3,-1 1-1,0 2 1,1 0-1,4 1-3,12-2-9,10 0-6,11-2-9,6-1-5,1-4-3,1-2-4,1-3-3,-1-1 0,-2 4 3,-1 3 2,-2 2 2,-4 2 4,-3 0 4,-5 0 5,-3 0 5,-3 2 4,0 2 5,-2 3 6,0 4 4,-2 1 3,-3 1 1,0 1-1,-3 2 0,-2 0 0,0 1 2,-2 1 0,0 1 2,0 0-3,2-3-5,2-1-4,3-2-6,0-2-4,1 1-2,2 0-3,0 0-4,3-2 0,2-1 0,3-2 0,4-2 1,0-2-2,1-2-6,0-2-4,-1-2-5,1-3-2,0-2 2,-1-3 1,1-3 3,-2-2 0,-3 1 1,-3-1 0,-2 0 0,-3 0 2,0-1 2,-2-1 3,0-1 2,-1 0 1,0 2 1,0 3 0,0 1 0,-1 1 3,-2 1 5,-2-1 5,-2 0 6,-2 1 2,-1 1 0,-3 0 0,-2 2-1,5 1-3,10 2-10,11 2-9,12 2-9,3 1-3,0-2 3,-1 0 3,0-2 2,-3 1 3,-1 1 4,-3 0 2,-1 2 4,-2 1 3,-1 1 4,-1 3 2,0 2 4,-3 2 1,-1 2-1,-2 2-2,-2 1-2,-2 3-1,0 1-2,-2 3-1,0 2-2,-3 0 0,-2 1 0,-4-1 0,-2 1 1,-1-3-4,1-1-8,0-4-7,2-3-8,3-6-7,4-8-7,6-10-6,4-7-6,4-5 1,1 2 8,3 3 7,2 1 9,0 3 6,1 1 1,-1 2 2,1 2 3,0 2 0,-1 0-1,1 2-1,-1 1-1,0 0-1,-2 0-1,-3 0-1,-1 0-1,-2-1-1,-2 0 0,-3-1 1,0-1 0,-3-2 1,1-2-1,0-2 0,0-1-1,0-3 2,0 0 3,0-1 3,0-1 3,0-1 2,2 1 1,0-1 0,1 1 2,0 0 1,-2 1 5,-2 0 5,-2 2 4,-1 1 2,2 1 2,0 1 0,2 1 1,-1 0 8,-1 2 12,0 1 13,-1 0 13,-1 6 2,0 8-9,0 9-9,0 10-8,0 8-9,0 12-8,0 10-9,0 11-7,-1 11-5,-1 9-2,0 10-1,-1 10-1,-2 9-10,0 10-19,-1 10-18,-2 10-20,1-9-2,2-27 14,3-28 14,1-27 14,1-14 3,0 0-5,0 1-6,0-1-6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18"/>
    </inkml:context>
    <inkml:brush xml:id="br0">
      <inkml:brushProperty name="width" value="0.04531" units="cm"/>
      <inkml:brushProperty name="height" value="0.04531" units="cm"/>
      <inkml:brushProperty name="color" value="#FED406"/>
    </inkml:brush>
  </inkml:definitions>
  <inkml:trace contextRef="#ctx0" brushRef="#br0">81584 14048 485,'-71'-90'69,"18"24"-15,16 22-16,17 25-16,7 9-7,-5-2 1,-4-3 1,-3-3 0,-1 0 0,3 3-3,3 2-4,3 4-1,0 1-3,-4-2-1,-2 0-1,-2-1-1,-6 0-1,-3 2 0,-6 2 1,-4 3 1,-6 2-1,-6 4 0,-6 3-1,-5 5 0,-2 4 0,4 4 0,5 3 0,3 5 0,3 2 1,4 2-1,3 3 2,2 1-1,2 1 1,0 1-1,0-1 0,0 0 0,0 1 0,3 2 0,2 2 0,2 3 1,1 2 0,3 7 2,2 6 1,2 6 1,2 3 0,2 3-1,4 1 0,3 3-1,4-2 0,3-1 1,4-4 1,4-3 0,3-1 1,4 3-2,2 1-1,4 3-1,1-3-3,3-5-2,1-6-4,3-6-2,3-3-2,3 2 0,4 0 0,5 2 1,2-1 0,0-1 1,2 0 1,1-2 0,0-2 4,0-3 4,0-5 5,0-4 5,2-2 1,1 1-2,2-1-3,2 0-2,1-1-2,2-1 0,0-3-1,2-1-1,-1-3-1,-1-1-2,0-3 0,-1-1-2,-2-3-1,-1-2-1,0-4 0,-1-3-2,-2-3 1,0-6 1,-1-4 0,-2-5 1,1-5 1,1-5 1,0-5-1,2-5 1,0-3-1,0-1 1,0 0 0,0-2-1,0-2 1,-2-6-1,0-4 0,-1-5-1,-1-8-1,2-10-2,1-9-2,0-10-2,0-5-2,-1 1 1,-3-1 0,-2 0 0,-4 1 1,-5 4 0,-7 2 1,-5 4 2,-5 1-1,-2 1 1,-4 2 1,-2 0 0,-5 3 0,-4 5 3,-6 5 0,-3 5 2,-6 3 1,-2 1 0,-3 1 1,-2 1-1,-4 1 1,-1 2-2,-2 2 0,-2 2 0,-4 4 0,-3 6 3,-4 6 3,-3 6 2,-6 6 0,-4 6 0,-5 8-2,-5 7-1,-4 7-3,-3 10-5,-3 7-5,-2 10-5,-2 8-4,1 6-5,2 8-5,0 6-3,9-2-2,16-12 5,18-12 3,16-11 5,8-6-2,1 1-4,-1 1-5,0 1-5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1:29"/>
    </inkml:context>
    <inkml:brush xml:id="br0">
      <inkml:brushProperty name="width" value="0.04679" units="cm"/>
      <inkml:brushProperty name="height" value="0.04679" units="cm"/>
      <inkml:brushProperty name="color" value="#00BFF3"/>
    </inkml:brush>
  </inkml:definitions>
  <inkml:trace contextRef="#ctx0" brushRef="#br0">24090 36450 470,'-27'4'45,"11"8"8,9 7 8,10 9 8,7 3-1,5 2-12,6 1-10,4 0-12,4 1-7,6-1-4,5-2-2,4 0-4,8-2-7,8-3-13,9-3-13,9-3-12,-1-4-5,-8-3 0,-9-4 0,-8-4 1,-8-3-6,-4-1-13,-5 0-11,-5-1-12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22"/>
    </inkml:context>
    <inkml:brush xml:id="br0">
      <inkml:brushProperty name="width" value="0.05125" units="cm"/>
      <inkml:brushProperty name="height" value="0.05125" units="cm"/>
      <inkml:brushProperty name="color" value="#FED406"/>
    </inkml:brush>
  </inkml:definitions>
  <inkml:trace contextRef="#ctx0" brushRef="#br0">38504 26059 429,'-8'-25'45,"0"11"-1,0 12-1,0 12-3,-1 11 0,-3 13-1,-4 11 1,-2 12-1,-1 7-2,1 7-6,1 3-6,1 6-5,1 0-3,2-5-2,3-5 0,1-5-1,2-4-2,4-3 0,3-2-1,2-4-2,3-3-1,4-4-2,2-4-1,3-4-3,3-2 0,1-3-3,3-2 0,2-1-2,0-3-1,1-2 2,-1-1 0,1-2 0,-2-2 0,-3 1 0,-3-1-2,-3 1 0,-3 0 0,-4 1 0,-4 1 0,-4 1 1,-7 3 1,-8 3 1,-9 4 2,-8 4 1,-8 3 0,-3-1-2,-4 0-2,-3 0-2,-3-1-2,2-2-1,0-2-2,2-1-1,2-4-4,2-3-9,3-5-7,4-3-9,4-5-6,5-5-3,7-4-5,5-6-3,5-2 1,2-2 5,4 0 7,3-1 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22"/>
    </inkml:context>
    <inkml:brush xml:id="br0">
      <inkml:brushProperty name="width" value="0.03968" units="cm"/>
      <inkml:brushProperty name="height" value="0.03968" units="cm"/>
      <inkml:brushProperty name="color" value="#FED406"/>
    </inkml:brush>
  </inkml:definitions>
  <inkml:trace contextRef="#ctx0" brushRef="#br0">39900 26432 554,'51'-49'56,"-6"12"-9,-8 12-8,-6 11-8,0 5-4,7-1 2,6-3 3,8-1 1,5-2-1,3 2-5,5 1-3,3 1-4,-4 2-4,-12 2-2,-13 4-4,-13 3-1,-6 0-18,1 0-32,1-2-30,1 0-32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23"/>
    </inkml:context>
    <inkml:brush xml:id="br0">
      <inkml:brushProperty name="width" value="0.03819" units="cm"/>
      <inkml:brushProperty name="height" value="0.03819" units="cm"/>
      <inkml:brushProperty name="color" value="#FED406"/>
    </inkml:brush>
  </inkml:definitions>
  <inkml:trace contextRef="#ctx0" brushRef="#br0">58271 26850 576,'-23'15'74,"4"-1"-10,3-1-11,3 0-11,2-2-7,3-1-5,1-1-6,2 0-4,-2 3-4,-6 9-1,-5 9-1,-7 8-2,-1 5-2,0-2-3,1 0-2,1-1-2,0-2-4,-1 0-1,-1-2-2,-1 0-3,2-3-4,5-3-6,5-5-7,5-3-7,4-5-8,4-3-12,4-4-12,4-4-11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24"/>
    </inkml:context>
    <inkml:brush xml:id="br0">
      <inkml:brushProperty name="width" value="0.03604" units="cm"/>
      <inkml:brushProperty name="height" value="0.03604" units="cm"/>
      <inkml:brushProperty name="color" value="#FED406"/>
    </inkml:brush>
  </inkml:definitions>
  <inkml:trace contextRef="#ctx0" brushRef="#br0">57928 27263 610,'-21'-15'4,"5"4"9,5 3 7,5 3 10,5 4 5,7 7 6,7 7 5,8 8 6,2 3-3,1 2-10,-1 3-10,0 1-10,1 1-9,-1 2-8,1 1-7,-1 1-9,1 0-9,-1 2-10,1 0-10,-1 2-10,-2-4-4,-5-8 2,-5-7 2,-4-8 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33:24"/>
    </inkml:context>
    <inkml:brush xml:id="br0">
      <inkml:brushProperty name="width" value="0.04322" units="cm"/>
      <inkml:brushProperty name="height" value="0.04322" units="cm"/>
      <inkml:brushProperty name="color" value="#FED406"/>
    </inkml:brush>
  </inkml:definitions>
  <inkml:trace contextRef="#ctx0" brushRef="#br0">9740 26689 509,'-5'-34'42,"8"10"-6,6 9-4,7 10-6,4 8-3,-1 6 0,1 5 1,0 7-1,0 4 0,1 1-3,1 2-3,1 3-1,0 2-3,1 6-1,-1 5-2,1 4-2,-2 3 0,-1 2 0,-3 0 0,-1 1 0,-1-1 0,-1-4-2,1-4-1,0-4 0,-1-5-2,1-7 1,0-7 1,-1-7-1,4-8 1,7-10 2,7-10 2,7-9 1,10-16 1,13-22-2,15-21-1,13-22-2,16-19-1,19-14-5,18-17-2,20-15-4,-1 3-5,-15 22-9,-18 23-8,-15 23-8,-15 16-10,-10 9-11,-12 11-12,-9 9-12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13"/>
    </inkml:context>
    <inkml:brush xml:id="br0">
      <inkml:brushProperty name="width" value="0.05349" units="cm"/>
      <inkml:brushProperty name="height" value="0.05349" units="cm"/>
      <inkml:brushProperty name="color" value="#FED406"/>
    </inkml:brush>
  </inkml:definitions>
  <inkml:trace contextRef="#ctx0" brushRef="#br0">14696 29281 411,'-63'-7'2,"16"2"6,16 3 4,15 1 6,11 1 5,6 2 6,6 0 5,6 1 7,3 1-2,1 0-6,1 0-6,1 0-8,1 1-3,1 0-2,1 1-2,1 2-2,1-1-1,0 1-1,-1 0-2,1 0-1,0 0-1,4 0 0,3-1-1,3 1-1,1-1 1,-1 0-1,-2-2 0,0 0 1,0-1 0,-1 1 0,0 2 0,1 0 1,0 0-1,0-2 0,2-2-2,1-2 0,0-1-1,1 0 1,-1 0 0,0 0-1,1 0 1,1 0-1,0 0 0,2 0 0,-1 0 0,-2 0-1,-1 0 1,-3 0 0,0 1 0,-1 2 1,0 2 1,1 2 1,-2 1 0,-2 3 1,-1 2 0,-3 2 1,0-1 1,0-1-2,-1-3 0,1-1-1,-2-1 0,0-2 0,-1-1 0,0 0 0,-1-1 1,1 0-2,1 0-1,1 0-1,1-1 0,3-1 0,1 0-1,3-2 1,-1 1 0,0 0 0,-1 2 1,-1 0 0,0 0 0,1 0 1,1-2-1,1 0 0,0-1 1,1 2 0,-1 0 2,0 2 0,1-1 0,1-2 0,1-2-2,1-2-1,0-2 0,0-2 0,0-2 0,1-1 0,-1-2-1,2 0 1,1 0 0,1 1 0,0 0 1,0 2 0,0 2 0,0 2 0,0 1 0,-1-2 0,-2 0-1,0-1 0,-1-1-1,-1 2 1,-1 1 0,-1 0 0,-2 1 1,0 1 0,-1-2 0,-1 2 0,0-2 0,1 0 1,1-2-1,1 0 0,1-1 1,0 1 0,2-1 0,1 0 0,0 0 0,1 2 0,-1 1 1,0 0 0,0 2-1,1 0 1,-1 2-1,0 1 0,0 0-1,1 1 0,-1 2 0,0 0-1,1 1 0,-1-2 0,0 0-1,1-2 1,-1 0-1,0-2 0,0 0 0,1-2 0,-1 0 0,0-2-2,0 0-1,1-1-2,-2-1 0,0 0-1,-1 0 0,-1 1-1,-1-1-2,1 2-3,-1 1-3,1 0-3,-2 1-5,0 0-8,-1 0-6,-1 0-8,-3 0-1,-3 1 4,-4-1 6,-5 0 4,-2 0-1,0 2-4,-2 0-5,0 2-5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1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73325 28500 333,'49'20'167,"16"14"-1,16 15 1,16 15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4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68600 25750 661,'22'1'109,"-3"2"-26,-3 2-26,-3 2-26,-1 0-15,0 1-4,0 0-5,-1 0-4,1-1-1,0-1 2,-1 0 2,1-2 3,-1 1-12,-2 2-24,-2 2-23,-2 2-25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4"/>
    </inkml:context>
    <inkml:brush xml:id="br0">
      <inkml:brushProperty name="width" value="0.03213" units="cm"/>
      <inkml:brushProperty name="height" value="0.03213" units="cm"/>
      <inkml:brushProperty name="color" value="#F2395B"/>
    </inkml:brush>
  </inkml:definitions>
  <inkml:trace contextRef="#ctx0" brushRef="#br0">67917 26878 684,'-15'15'1,"-1"-3"0,0-1 2,1-2 0,2-2 8,6-1 16,6 0 15,6-2 15,6-1 1,5-4-13,7-2-13,5-3-14,4-2-9,-1 0-3,1 0-4,-1 0-3,-1 1-5,-1 1-4,-3 0-5,-1 2-4,-3-1-2,-3 0 1,-3-1 2,-3-1 1,-3-1-5,-2 0-13,-4 0-11,-2 0-12,-3 0 0,-1 1 13,0-1 13,-1 0 13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4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68641 26525 572,'-15'-8'0,"2"0"-1,3 1 0,1-1-1,1 0 2,2 2 4,1 1 3,0 0 4,1 3 7,1 4 10,-2 4 9,2 4 11,-1 3 0,2 5-7,0 3-9,2 5-7,-1 4-5,-2 6-1,-2 6 0,-2 7 0,0 0-3,1-1-1,0-2-4,2-2-1,0-2-7,2-5-7,0-4-8,2-4-8,1-7-12,2-12-15,2-13-15,2-10-16,0-6 0,-1 1 14,-1 1 15,0 1 14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2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19805 38173 467,'-39'-7'57,"17"2"-2,17 2-2,16 2-1,9 1-5,-1 0-8,1 0-8,0 0-7,-2 0-5,1 0-3,-2 0-2,-1 0-2,1 0-1,1 0-2,3 0-1,1 0-1,1 0-1,-1 0-1,-1 0-2,0 0-1,-1 0-1,1 0 1,1 0 0,1 0 0,1 0 1,1 0 0,1 0-1,1 0 1,0 0 0,0-2 1,1-1-1,-1 0 0,1 0 0,1 0-3,1 2-1,1 1-3,0-1 0,0-1 1,1 0 1,-1-1 1,1-1 1,1 0 0,1 0 0,0 0 0,1 0 1,1 1 1,-1-2 1,0 2 1,0-1 0,-1 0-1,-1 0 0,-2 0-1,1 1 0,1 0 0,1 2-1,1 0 1,0 1-1,0-2 2,0 0 0,1-1 0,-2-1 0,-2 0-1,-2 0-3,-1 0-2,-1 1 0,1 0 0,0 2 1,3 0 0,-3 2 1,-2 0-2,-3 2 0,-3 0-1,-1 0-1,0 0 1,-1-2-1,1 0-1,-2-1 0,-1 0-1,-2 0-1,-3 0 0,0-1-2,0 0-2,-1-2 0,1 0-2,-1-2-11,-2-2-21,-2-1-22,-2-3-20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5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68060 26369 446,'5'-11'6,"-6"8"10,-6 9 12,-6 10 11,-4 7 1,-3 8-7,-3 9-8,-3 7-8,0 1-4,1-3-3,3-4-2,1-3-2,2-4-1,1-2-2,1-1-1,1-3-1,1-3 0,2-5 0,2-5 1,3-5 0,6-7 0,13-10 0,13-9 0,13-10-1,7-8-2,0-3-6,2-4-6,0-4-5,0-1-2,-2 4 0,-2 2 1,-1 4 0,-4 3 3,-4 5 2,-3 5 4,-5 5 4,-4 5 5,-5 8 8,-5 6 9,-4 8 8,-4 3 4,-2 3-2,-2 2-1,-2 2-1,0-1-3,0 1-4,2-2-4,0-1-3,2-1-3,0-1-2,2-1-2,0 0-1,1-5-7,2-8-14,0-8-14,2-8-14,-1-6-3,1-5 6,0-5 7,0-4 6,0-3 5,1 1 3,2 2 2,0 0 3,1 2 4,0 3 5,-1 3 5,1 4 4,-1 1 5,-1 4 5,0 3 3,-2 3 5,0 2 6,-2 0 7,-1 2 9,0 1 7,-2 2 2,-1 6-6,0 4-5,-1 6-6,-2 3-4,-1 3-3,0 3-3,-1 3-3,-1 2-2,2-1-2,0 1 0,2-1-2,0 2-1,0 3 0,0 3 0,0 3-1,-1 3 0,0 4-1,-2 4-1,0 4 0,-1 1-2,0-1-2,0 0-2,0-1-2,1-3-2,1-2 0,0-4-1,2-2 0,-2-4-1,0-3-2,-3-5 0,-2-3-3,-1-4 0,0-1 0,0-3 0,1-1 0,-2-3-1,-2-2 1,-2-4 0,-1-2-1,-4-4 1,-2-2-1,-3-4 0,-3-2 0,-1-4-3,0-5-6,-1-5-6,1-5-6,0-2-5,3-1-8,1 1-7,3 0-6,2 2 1,4 5 10,4 5 9,5 5 11,1 2 5,0 2 2,0 1 2,0 1 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5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70746 26150 610,'9'8'92,"2"0"-19,2 0-19,1-1-20,1 1-11,-1 0-4,0 0-5,-2 0-4,0 0-1,0-1 1,-1 1 2,1 0 2,-2 1-9,-2 1-19,-4 3-19,-2 2-18,-4 0-9,-2-1 4,-4-1 4,-2 0 2,-3-1 5,-3 1 7,-3 1 7,-3 2 7,-3 0 5,-3 1 5,-3 1 5,-3 1 5,0 1 3,1-1 0,3 1 1,2 0 0,1-2 4,3 0 6,1 0 7,3-2 6,2-2 5,2-1 3,4-2 4,3-2 2,3-2 1,4-2-1,4-3-1,4 0 0,4-4-4,5-2-2,5-4-5,5-2-4,4-2-2,1-2-4,2 0-1,3-1-3,0 0-3,2 1-1,1 1-2,1 1-2,-2 1-4,-4 2-8,-4 2-7,-3 2-8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6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70862 26700 465,'-8'8'18,"2"0"3,1 0 3,0-1 3,2 1 1,2 0-2,2 0-3,2 0-3,1 1 1,-2 3 4,0 3 3,-2 4 3,0 0 1,0 1-5,0-1-3,0 1-4,1 0-3,0 3-2,2 1-1,0 3-3,0 1 0,0 3-2,-2 1 0,0 2-2,-1 0 0,2-3 0,0-3 0,2-3-1,-1-2 0,-1-1-1,0-1-1,-1-1-1,-1-1-2,0 1-2,0 0-3,0-1-3,-2 0-1,0-1 2,-3 0 0,-2-2 2,-2-3 1,-4-5-2,-2-4-1,-3-6-1,-2-5-3,-1-7-7,-1-7-7,-1-7-6,-2-6-4,-1-3-1,-3-4-3,-1-4-1,1 2-3,5 8-4,5 7-4,5 9-5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6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72387 26850 614,'6'17'89,"-3"1"-16,-2 3-18,-4 1-16,-1 2-11,-2 1-3,0 1-3,-1 1-4,-2 1-3,-2 1-4,-1 0-4,-3 2-4,1-1-3,1-3-1,2-3-2,2-3-2,3-8-6,2-12-10,4-14-10,3-11-11,1-6-8,1 5-3,1 3-6,2 5-4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7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73000 25955 510,'8'-13'7,"0"6"14,-1 6 14,1 6 14,1 4 4,2 1-5,2 3-7,1 2-6,3 1-4,1 3-4,3 2-3,2 1-3,1 0-2,4-1-2,3-3-1,3-1-1,0-1-3,0 1-2,-1 2-4,-1 0-4,-2-1-5,-3 1-11,-3-2-10,-3-1-9,-3-1-8,-3-1-3,-3-1-3,-2 0-4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7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72755 27390 530,'-17'5'8,"13"-3"16,12-4 16,13-3 16,6-3 2,-1 2-13,-1 0-12,-1 2-12,-2 1-9,-1 2-4,-2 2-4,-2 2-5,-3 2-1,-1 4 1,-2 2 3,-2 3 1,-3 4 1,-3 3 0,-2 5-1,-4 3-1,-2 3 1,-3-1 0,-4 0 1,-2 0 2,-1 0 1,1-3 5,1-2 4,0-1 5,1-2-1,1-1-3,-1-1-3,0-1-3,1-2-4,1-3-3,0-2-3,2-4-2,0-4-7,0-4-9,1-6-9,-1-4-10,2-6-5,4-7-2,4-7-1,4-7-1,2-3-2,-1 0 1,1 0-1,0 0 0,0 1 5,0 3 8,0 4 10,-1 2 8,1 4 6,-2 5 2,-1 4 2,0 6 3,-3 5 13,-2 4 23,-4 6 25,-2 4 24,-3 5 5,-2 5-14,-1 5-15,-3 5-13,-1 3-10,-1 1-5,-2 1-4,1 0-5,-3 0-7,0-1-9,-1-3-9,-1-1-9,0-4-8,1-2-11,1-3-9,1-2-9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8"/>
    </inkml:context>
    <inkml:brush xml:id="br0">
      <inkml:brushProperty name="width" value="0.04551" units="cm"/>
      <inkml:brushProperty name="height" value="0.04551" units="cm"/>
      <inkml:brushProperty name="color" value="#F2395B"/>
    </inkml:brush>
  </inkml:definitions>
  <inkml:trace contextRef="#ctx0" brushRef="#br0">74070 25655 483,'2'-14'4,"4"3"9,4 2 8,3 4 9,3 2 4,0 2-1,-1 2 0,1 2-1,0 1-2,-1 2-3,1 0-5,0 2-3,-2 0-3,-1 1-4,-2 1-3,-2 2-3,-3 1-2,-3 3-1,-2 3-1,-4 3-1,-2 0-2,-1-3 1,-3-3-2,-2-2 0,0-3-2,1 1-3,0 0-2,2 0-3,-2 1-2,-4 3-1,-3 3-1,-5 3-1,-1 1 0,1-1 1,1-1 1,1-1 1,1-2 2,3-3 4,1-2 5,3-4 4,3-3 5,7-2 4,8-4 5,6-2 4,4-4 1,2-2-4,0-3-3,1-3-4,0-1-4,1 2-3,-1 2-5,1 3-3,-2 0-7,-5 0-8,-3 0-9,-4 0-8,-4 1-1,-4 1 4,-4 0 5,-4 2 6,-2-1 2,-1 0 2,-1-1 2,-1-2 2,-1 0 2,0-1 3,1-2 4,-1 0 3,1 0 4,1 3 4,0 1 6,2 2 3,1 2 6,1 0 4,0 1 5,2 2 4,0 3 7,0 6 6,0 5 6,1 7 7,0 1 0,2-1-10,2-3-9,2-1-9,1 3-6,0 7-4,0 8-4,0 9-3,-2 8-4,-2 13-4,-3 11-4,-3 13-5,-4 0-4,-2-6-7,-3-9-6,-3-7-6,-1-8-6,-1-5-5,0-6-6,1-6-5,0-5-2,1-5 3,1-6 2,1-3 3,2-6 3,2-3 4,4-4 5,3-4 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9"/>
    </inkml:context>
    <inkml:brush xml:id="br0">
      <inkml:brushProperty name="width" value="0.05133" units="cm"/>
      <inkml:brushProperty name="height" value="0.05133" units="cm"/>
      <inkml:brushProperty name="color" value="#F2395B"/>
    </inkml:brush>
  </inkml:definitions>
  <inkml:trace contextRef="#ctx0" brushRef="#br0">74450 27210 428,'17'-17'2,"3"0"4,3-1 3,3-1 4,0 2 2,-5 5 1,-3 4-1,-4 6 1,-2 2 2,3 0 2,1 0 2,3 0 4,-1 2-2,-3 4-4,-2 4-5,-4 3-5,-2 4-2,-2 1-3,-3 3-1,0 2-2,-4 0-2,-2 3-3,-4 0-3,-2 1-1,-3-1-3,-1 0-1,-3-1-1,-1-1-1,-1-2 1,2-3 2,2-3 2,3-2 2,3-5 2,6-5 0,6-4 1,6-5 1,4-5-1,3-4-1,3-4 0,3-3-1,2-2 1,-1 3 2,1 1 3,-1 3 3,-1 2 1,-3 4 0,-3 4 0,-2 4 0,-4 4-1,-3 4 1,-2 4-1,-4 4 0,-3 3 0,-6 3 1,-4 3 2,-5 3 0,-3 1 1,-3 1 1,-2-1 0,-1 1 0,0-3 0,1-2-1,3-3-1,1-2 0,3-4-1,3-1-1,2-2 0,4-2-1,4-3 0,4-1-2,6-2-1,4-2 0,3-2-2,2-2-2,0-2-2,1-1-1,1-2-1,1 0 0,1 0 1,2 0 0,-2 1 0,0-1-3,0 0-3,-2 0-1,0 0-3,-1 0 1,1 1 0,0-1-1,-1 0 0,-1 0 1,-1 0 1,0 0 0,-3 1 2,1 1 3,-2 0 4,0 2 3,-2 2 13,-1 4 20,-1 3 21,0 6 20,-1 1 4,0 1-12,0 1-12,0 1-13,0 1-7,2 0-4,0-1-3,1 1-4,1 0-15,0-1-26,0 1-28,0 0-26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29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77350 28700 637,'14'8'174,"-3"1"-55,-3 2-56,-2 0-57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0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78891 26702 480,'-4'-16'50,"8"0"-10,8 1-11,7-1-10,6 0-7,1-1-2,3-2-3,1 1-3,0 0 0,-3 4 1,-3 4 1,-3 5 1,-4 3-1,-5 5-2,-4 6-2,-6 4-2,-4 3 1,-4 1 2,-4 1 3,-3 2 3,-2-2 1,2-1 0,2-3 0,3-1 0,2-2-2,4 0-1,4-2-3,4-1-2,2 0-1,1-2-1,2-1 0,0 0 0,0-1-1,-1 2 2,0 0-1,-2 1 2,-1 2 0,-2 2-1,-3 2 0,0 1-1,-4 2 2,-2 2 3,-4 0 3,-2 1 2,-2-1 1,1-3-3,-1-3 0,0-2-3,1-2-1,1-1-1,0 1 0,2 0-2,0-2-1,-2-4-5,0-4-3,-1-4-3,0-5-5,2-7-2,2-7-5,3-7-3,0-3-2,2 1 2,0 1 2,2 2 1,0 0 3,2 3 2,0 2 4,2 1 2,-2 8 14,-1 12 21,-2 14 22,-1 12 22,-3 8 4,2 2-13,-1 4-14,0 3-14,0 2-9,0 2-4,0 2-5,0 2-4,0 0-2,0-4 0,0-2 1,1-3 0,-1-5-1,2-6-4,0-5-4,2-6-4,0-3-6,0 3-7,0 2-8,0 2-8,0-1-7,0-1-7,0-3-6,0-1-7,1-4 0,1-4 7,3-6 6,2-4 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2"/>
    </inkml:context>
    <inkml:brush xml:id="br0">
      <inkml:brushProperty name="width" value="0.03749" units="cm"/>
      <inkml:brushProperty name="height" value="0.03749" units="cm"/>
      <inkml:brushProperty name="color" value="#F2395B"/>
    </inkml:brush>
  </inkml:definitions>
  <inkml:trace contextRef="#ctx0" brushRef="#br0">26414 34500 586,'16'9'88,"1"1"-19,1 3-19,1 2-19,0 1-9,-2-1-3,-3 1-1,-1-1-1,-1 1-2,-1 2 0,1 0-2,0 1 0,-1 1-2,-1 3-1,0 1-2,-2 3-2,-1 1-1,-1 2-3,0 2-1,-1 3-2,-3 1-1,-3 4 2,-2 2 1,-3 4 2,-3 0-4,-2-2-5,-2-2-7,-1-2-6,-2-2-5,-2-2-3,0-2-3,-1-1-2,-1-2-5,-1-2-5,-1 0-6,-1-1-5,1-3 1,3-5 9,3-5 8,3-4 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1"/>
    </inkml:context>
    <inkml:brush xml:id="br0">
      <inkml:brushProperty name="width" value="0.0482" units="cm"/>
      <inkml:brushProperty name="height" value="0.0482" units="cm"/>
      <inkml:brushProperty name="color" value="#F2395B"/>
    </inkml:brush>
  </inkml:definitions>
  <inkml:trace contextRef="#ctx0" brushRef="#br0">80081 24855 456,'0'-39'56,"0"17"-5,0 17-7,0 16-6,0 10-5,0 3-7,0 3-5,0 3-6,0 0-3,0-3-1,0-3 1,0-3 0,2-4-6,4-3-10,4-4-12,3-4-10,3-3-4,0 0 6,-1-2 4,1 0 5,-2 0 2,-1 1 3,-2 3 1,-2 2 1,-3 2 3,-2 2 5,-4 2 5,-2 1 5,-4 3 3,-4 1 2,-4 3 1,-3 2 2,-4 0 1,-1 3-1,-3 0-2,-1 0 0,-2 1-1,-1-1-2,-1-1-3,-1-1-1,2-2-3,4-5-3,3-3-3,4-4-2,7-6-5,10-8-5,10-8-5,10-7-5,5-4-4,1 2 0,1 3-1,1 1-1,-1 3 2,0 1 7,0 2 7,-2 2 5,-3 2 6,-3 2 3,-5 3 4,-3 1 4,-3 3 2,-2 3 0,-2 5 0,-2 4-1,-4 3 1,-6 3 1,-6 3 0,-5 3 2,-4 1-1,-1 1-1,-1-1 0,-1 1-2,0-2-2,1-2-1,1-1-2,1-2-1,3-3-1,3-3 0,4-3 0,5-2 0,6-6 0,9-7-2,11-6-2,10-7-2,3-3 0,0 3 0,-1 1 1,-1 2 0,-2 2 0,-1 1 1,-3 0 1,-1 2 1,-3 4 0,-5 6 1,-3 7 1,-4 8 1,-5 3-1,-6 3 1,-6 1 0,-5 3-1,-5 1 0,-1 0 0,-3 2-1,-1 1 1,-2 0-2,1-1-1,-1-2-2,1 1-1,0-3-1,1-2 1,1-1 1,1-2 0,2-3 2,3-1 3,3-3 2,3-1 2,6-3 2,10-4 1,10-4 1,9-4 1,7-3-2,3-2-3,2-2-4,4-1-4,2-2-2,1 0-3,0 0-3,2 1-2,-2 0-2,-4 2 1,-4 2 1,-3 2 0,-5 1-6,-3 0-15,-5 0-14,-3 1-15,-5-3-2,-6-2 9,-6-3 8,-6-4 10,-4-3 6,-1-5 4,-3-5 4,-2-4 4,1-3 4,1 1 4,2 1 3,3 2 4,0 1 5,0 5 8,0 3 5,1 5 8,0 2 5,0 4 5,2 3 4,1 2 4,0 6 4,2 6 2,1 7 2,0 8 2,2 6-3,0 8-8,2 8-8,0 8-7,2 5-8,0 3-4,2 4-4,0 2-6,0 6-1,0 9 3,-2 8 1,0 10 2,-1 4-14,0-1-27,0 1-28,0 0-28,0-11-8,2-20 12,0-20 12,2-21 13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1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81882 26252 557,'1'-22'5,"0"4"9,2 5 10,0 3 10,1 5 5,0 6 3,0 6 2,0 6 2,-2 4-3,-4 5-9,-4 3-7,-4 5-9,-2 2-7,-1 2-4,-1 2-6,-1 3-4,0-3-6,2-4-6,3-5-6,1-5-5,4-5-5,6-5-2,6-4-2,6-6-3,2-2 5,-1 2 13,-1 0 12,-1 2 12,-1 2 8,-3 4 3,-1 3 3,-2 5 4,-2 3 2,-2 5 2,-2 3 2,-2 5 3,-2-1-1,-2-2-4,-1-3-2,-3-3-4,0-3-3,2-1-4,3-3-3,1-1-5,1-6-13,2-8-24,0-10-25,2-8-24,0-4-5,2 1 11,0 1 14,2 1 12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2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82516 26183 506,'22'-15'4,"-1"1"8,-3 1 9,-1 1 8,-1 0 1,1 2-3,1 1-4,2 1-5,-1 0-2,1 2 0,-1 0-1,1 2 0,-2 1-4,-3 2-7,-3 2-7,-2 2-8,-5 3-5,-2 4-3,-6 3-3,-2 5-4,-4 1-2,-2-3-2,-2-1-2,-1-2-2,-2-2 1,0-1 6,1-1 5,-1 0 5,1-3 5,2-1 4,3-2 4,1-2 5,1 0 5,0 0 6,1 2 6,-1 0 6,1 2 1,2 0-3,2 1-1,2 2-4,1 0 4,0 1 8,0 2 8,0 0 8,0 2 1,0 3-5,0 3-6,0 3-6,-1 4-6,-2 3-4,-2 4-6,-2 5-4,-1-1-5,-2 0-1,0-3-2,-1-1-3,0-5-3,2-4-6,3-5-6,1-4-6,1-8-6,2-9-7,0-8-7,2-9-7,2-5 1,4-1 9,4-1 10,3-1 10,3 1 7,0 1 5,-1 3 7,1 1 5,1 2 6,1 1 7,3 1 8,1 1 5,3 1 4,1 1-3,3 0-2,1 2-2,0 0-6,-1 1-9,-3-1-10,-1 0-9,-3 1-7,-3 2-3,-3 3-3,-3 1-4,-4 0-5,-4-2-6,-6-2-6,-4-1-6,-3-1 1,-2 2 11,0 2 10,-1 2 9,0 1 7,0 0 3,2 0 1,1 1 3,0-1 6,0 2 11,0 0 11,0 2 11,2 1 7,1 2 4,2 2 3,2 1 3,1 4 0,0 2-7,0 3-6,0 3-6,0 4-5,2 5-1,0 5-3,2 5-2,1 4-3,3 4-8,3 4-5,4 4-7,1 1-4,1-1-3,1-1-4,1 0-3,0-3-6,-1-4-9,0-4-9,-2-4-8,-1-4-3,-1-3 3,-1-5 4,0-3 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2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83161 27975 577,'-21'-14'0,"5"2"0,4 4 0,6 3 0,2 1 0,-2 0 0,0 0 0,-1 0 0,1 2 12,4 4 23,4 4 23,4 4 24,3 4 2,3 5-19,3 5-18,4 5-20,-1 1-15,0-2-12,0-2-13,-2-1-12,-2-4-14,-1-3-15,-2-4-16,-2-4-14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5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84550 25949 571,'19'-7'84,"7"-1"-19,7 0-17,7 0-18,3 0-11,2 0-4,0 1-3,2-1-5,-3 1-4,-4 2-8,-5 2-5,-5 2-8,-4 1-1,-3 0 0,-3 0 2,-3 0 1,-5-1-5,-6-2-10,-8-2-10,-6-2-11,-6 0 0,-2-1 12,-3 0 11,-3 0 12,0 0 7,1 0 2,3 1 2,1-1 2,3 0 3,2 2 0,4 1 1,3 0 1,0 1 3,0-2 4,-2 0 5,0-1 4,0-1 4,0 2 2,2 1 4,1 0 3,1 4 5,2 6 8,2 6 8,2 6 8,0 3-1,-1 2-11,0 3-9,-1 2-12,-5 3-6,-8 8-4,-8 6-4,-7 8-4,-4 2-3,3-2-4,2-3-4,1 0-4,3-5-3,3-4-4,3-6-3,3-4-3,2-4-9,2-5-13,2-3-15,2-4-14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5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85099 26883 612,'14'-6'4,"-4"4"9,-5 4 10,-2 4 8,-3 4 4,0 5 1,0 5-1,0 5 0,-1 4-2,-1 3-5,0 2-4,-1 4-4,-2 2-4,-2 1 0,-2 0-2,-1 2-1,-2-2-4,0-2-6,0-3-8,1-4-7,1-8-14,6-14-18,4-16-21,6-14-18,1-6-2,-1 3 18,0 3 18,-2 3 17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5"/>
    </inkml:context>
    <inkml:brush xml:id="br0">
      <inkml:brushProperty name="width" value="0.04374" units="cm"/>
      <inkml:brushProperty name="height" value="0.04374" units="cm"/>
      <inkml:brushProperty name="color" value="#F2395B"/>
    </inkml:brush>
  </inkml:definitions>
  <inkml:trace contextRef="#ctx0" brushRef="#br0">85466 26957 502,'8'-16'0,"1"0"0,2 1 0,0-1 0,0 1 1,-1 1 2,0 0 1,-2 2 2,1 1 2,1 2 5,3 3 4,2 1 3,-1 1 2,-1 2-2,-2 0-2,-2 2-3,-1 2-1,0 4-5,0 4-2,-1 3-4,0 3 1,-2 2 5,-2 0 5,-2 1 5,-1 2 3,0 5 1,0 3 2,0 4 1,0 3 0,0-1-2,0 0-2,0 0-1,0 0-3,0-1-1,0-1-4,0-1-1,0-3-3,0-2-2,0-3-3,0-3-2,0-2-1,0-2-3,0-3 0,0-1-2,-2-2-3,-2-2-4,-3-3-4,-3-1-6,-3-3-2,0-6-1,-1-4-1,-1-5-1,-2-5 0,0-3-1,-1-5-1,-1-3 0,0-3 2,3-1 3,1-1 4,3 0 4,1 0 3,4 3 2,2 3 1,4 3 2,1 2 2,2 1 2,0 1 3,2 1 3,1 1 2,1 3 5,3 1 3,2 2 4,0 3 1,-1 3-2,0 2-3,-2 4-2,0 3-2,0 6-1,0 4 0,0 5-2,-3 5 0,-2 5 1,-6 5 0,-2 5 2,-4 1 0,0-2-1,-2-2 0,0-1-1,0-4-1,1-4 0,0-3 0,2-4 0,4-8-4,6-9-7,8-10-8,6-9-6,6-9-6,5-5-2,4-6-4,6-6-2,1-2-2,-1 2-1,-3 2-2,-2 2 0,-3 3 2,-5 7 6,-5 5 7,-4 7 7,-5 3 4,1 1 2,-2 0 4,0 2 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6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86859 26186 561,'-25'7'7,"11"-2"14,12-2 14,12-2 14,7-1 1,3 0-11,3 0-13,3 0-11,1-1-9,-1-2-6,-1-2-4,-1-2-6,-2 0-2,-3-1 0,-3 0 1,-3 0 1,-3 0-7,-4 0-12,-4 1-13,-4-1-12,-3-1-1,-2-2 12,-2-2 13,-1-1 11,-2-2 8,0 0 3,0 1 2,1-1 2,0 2 4,2 2 6,2 4 5,2 3 6,1 5 11,-2 10 17,0 8 17,-1 9 16,-1 7 2,2 6-13,1 6-15,0 6-14,1 7-9,1 9-6,-2 9-6,2 9-6,-2 4-7,0 2-12,-2 0-11,0 2-12,0-5-9,2-10-9,3-9-10,1-11-9,1-10 1,1-11 13,2-13 11,0-11 13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6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86812 26936 563,'0'-15'2,"0"2"4,0 3 5,0 1 3,-2 4 4,-4 6 2,-4 6 1,-3 6 3,-4 5 0,-2 8-3,-1 7-1,-3 7-3,-1 4-1,-3 2 0,-1 2-1,-2 2 0,-1-1 0,3-4-2,2-4 0,1-4-1,3-6-2,3-6 0,3-6-2,3-8-2,7-8-5,14-10-9,12-10-11,12-9-9,8-8-5,1-2 2,0-6 2,2-3 1,-1 1 1,-2 4 2,-2 6 2,-1 4 1,-5 5 5,-4 7 8,-5 5 10,-5 6 7,-4 6 5,-4 4 0,-4 5-2,-4 6 1,-4 3 1,-4 5 7,-4 3 5,-4 5 5,-1 0 4,-1 0 1,0-1 0,1-1 2,5-7-7,12-13-15,11-12-13,13-13-15,4-7-9,-1 1-7,-3-1-5,-1 1-6,-2 0 0,-1 3 7,-1 1 6,-1 3 7,-2 3 6,-3 8 6,-3 6 5,-2 8 6,-4 4 3,-3 5 1,-2 3 2,-3 5 0,-3 1 6,0-1 12,-2-1 11,0-1 10,0-2 3,2-3-8,2-3-9,2-3-7,4-3-11,6-2-12,6-4-15,5-2-12,4-5-9,1-2-5,1-5-3,1-4-5,-1-1 1,-5-1 5,-3 0 6,-4 1 5,-4 0 1,1 2-3,-2 3-3,0 1-4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7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89206 26365 482,'-7'-13'42,"2"7"-2,3 5-1,1 6-1,0 4-2,-1 3-6,0 3-3,-1 3-5,-1 2-4,2 0-1,0-1-2,2 1-2,0-2-3,0-1-4,0-2-5,0-3-4,2-2-4,4-2-2,4-4-4,3-2-2,4-3-2,1-2-1,3-2-2,2-2-1,-1-1-2,-1-2 0,-3 0 0,-1-1-2,-3-1 0,-1 1 1,-2-1 1,-2 0-1,-2 0 3,-2-2 3,-3 0 4,0-1 3,-4 0 4,-2 1 5,-4 1 4,-2 0 5,-1 2 3,1 1 0,0 0 0,2 2 1,0 0 5,0 1 9,1-1 10,-1 0 8,1 2 2,2 6-4,2 4-4,2 6-5,1 2-5,0 3-4,0 2-5,0 1-5,0 5-2,0 7-2,0 7-2,0 7-1,0 3-3,0 0-2,0 0-3,0 0-3,0-3-2,0-2-1,0-5-1,0-4-2,-1-3-2,-2-3-3,-2-3-2,-2-3-3,-1-3-2,-2-5-1,0-3 0,-1-4-2,-1-3 2,-1 0 2,-2-2 3,0 0 1,0-3 3,1-4 2,1-4 2,1-3 2,1-5 2,2-2 3,2-3 3,2-3 2,3-2 4,4-3 4,4-1 4,4-2 4,4-1 1,5 0-2,5-1 0,5 1-2,3 1 0,1 3-3,0 3 0,2 4-2,2 0-2,2 2-3,4 1-2,3 1-2,-2 2-2,-2 3 3,-5 3 1,-4 3 2,-3 3 0,-5 4 1,-4 4-1,-3 4 0,-3 2 0,-1 3 1,0 2 1,-2 2 0,-1 0 3,-1 1 5,0 0 7,-2-1 5,0 2 2,0 1-3,0 3-3,0 2-3,0 0-2,-1 1-3,1-1-4,0 1-3,-1 0-2,-2 2 0,-3 3-1,0 1-1,-3 0 0,-1-1 0,0-3 0,-1-1 0,-2-2 0,-2-1-1,-2-1-1,-1-1 0,-3-2-4,-2-3-5,-2-3-6,-1-2-5,-3-4-2,0-1 3,0-2 3,-2-1 3,0-5-4,2-4-9,3-6-9,1-4-9,2-5-1,-1-7 7,0-5 5,1-6 8,1-3 1,4 0-3,4 0-4,4 0-4,2 2 1,0 5 5,0 5 4,0 6 4,0 2 6,0 4 7,0 3 7,0 3 7,0 4 9,-2 6 10,0 6 11,-1 6 10,-2 5 3,-2 3-5,-2 5-5,-2 3-5,-1 3-5,1-1-4,-1 1-4,0-1-4,1-2-4,2-3-8,3-4-5,1-5-6,3-3-8,4-4-7,3-4-8,6-4-7,2-5-4,3-4 0,3-5 1,3-5-1,2-1 3,-1 1 5,1 3 4,-1 1 4,-1 2 6,-3 2 7,-3 3 6,-2 1 7,-5 4 9,-3 6 9,-4 6 11,-4 6 11,-3 3 4,-2 3 2,-1 1-1,-3 3 2,-2 1-3,0 3-7,-1 1-6,-1 3-6,-2 1-6,-1 2-4,-3 2-6,-1 3-4,-2-2-4,1 0-3,-1-3-4,1-1-3,0-5-2,4-4-1,3-5-3,3-4-1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30"/>
    </inkml:context>
    <inkml:brush xml:id="br0">
      <inkml:brushProperty name="width" value="0.02584" units="cm"/>
      <inkml:brushProperty name="height" value="0.02584" units="cm"/>
      <inkml:brushProperty name="color" value="#F2395B"/>
    </inkml:brush>
  </inkml:definitions>
  <inkml:trace contextRef="#ctx0" brushRef="#br0">12097 28305 851,'-21'-13'-57,"7"6"32,5 6 31,6 6 31,3 4 12,0 3-8,0 4-9,0 2-7,0 2-7,0 1-5,0 1-6,0 1-4,0 0-6,0-2-2,0 0-4,0 0-3,0-3-5,0-1-5,0-3-6,0-1-6,1-3-1,2-4 1,2-4 1,2-4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3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19662 35131 604,'-14'-7'0,"2"1"0,4 0 0,3 2 0,-1 0 5,-2 2 9,-3 0 11,-3 2 9,-1 3 4,1 6 0,1 5-2,0 7 0,2 6-3,-1 9-6,0 6-6,1 9-5,-1 4-3,2 2 0,1 0 1,1 1-1,0-2-2,2-4-5,1-6-4,0-4-4,3-4-4,4-2-6,4-2-4,4-1-6,5-3-4,9-2-4,7-2-5,8-1-4,1-4-4,-4-3-3,-5-4-3,-5-4-4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8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92200 25858 642,'4'-22'77,"10"5"-12,8 3-15,9 4-12,4 3-9,2 1-7,1 0-4,1 2-6,0-1-2,0 0 0,0-1 0,0-2 1,-2 2-5,-7 1-11,-6 2-10,-5 2-11,-6 1-11,-6 0-13,-6 0-12,-6 0-13,-3-1 2,0 0 16,0-2 16,1 0 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8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92185 25421 518,'-35'-29'2,"9"7"5,9 5 4,8 6 5,4 8 8,-1 8 13,-3 9 12,-2 10 13,-1 5 2,-2 4-11,0 4-11,-1 5-9,-2 2-9,-3 3-4,-3 4-5,-3 2-4,-2 4-5,-1 4-2,-1 4-2,-1 3-4,2 0-8,3-7-14,5-5-14,3-6-15,4-8-7,2-8 2,4-9 1,3-8 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8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92350 27027 641,'7'-6'0,"-1"2"0,0 4 0,-2 3 0,0 3 9,0 7 18,0 5 17,0 7 19,0 4 2,2 5-12,0 3-12,1 4-12,1 1-10,-2-2-10,-1-2-10,0-1-9,-2 1-7,-2 7-5,-2 8-6,-2 6-5,-2 2-5,-2-4-4,-2-5-5,-1-3-4,-1-6 2,2-10 7,2-8 7,2-8 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9"/>
    </inkml:context>
    <inkml:brush xml:id="br0">
      <inkml:brushProperty name="width" value="0.04619" units="cm"/>
      <inkml:brushProperty name="height" value="0.04619" units="cm"/>
      <inkml:brushProperty name="color" value="#F2395B"/>
    </inkml:brush>
  </inkml:definitions>
  <inkml:trace contextRef="#ctx0" brushRef="#br0">92650 26909 476,'1'-17'1,"2"0"4,2-1 3,2-1 3,2 0 1,3-1 1,3 0-1,4 1 1,2 0 0,2 1-2,4 0-1,3 2-2,0 2 0,-3 3-2,-3 3-1,-3 2 0,-1 3-2,1 0-3,1 2-1,2 0-3,-5 1-6,-7 0-11,-8 0-10,-8 0-10,-4-2-1,0-3 10,0-5 10,1-4 9,-1-1 8,0 1 4,0 1 5,0 0 4,1 2 4,0 3 4,2 1 4,1 2 4,-1 5 7,0 8 10,-2 7 11,0 9 11,0 5 0,0 5-10,2 3-10,1 4-10,0 2-6,0 0-5,0 0-4,0 0-5,1-2-2,4-6-1,2-4-1,4-5-1,2-4-2,3-4 0,3-5-1,4-3-1,1-3-6,3-2-12,1-3-13,3 0-12,1-5-6,0-4 0,2-6 1,1-3-1,-2-4 3,-5 2 8,-5 1 5,-4 1 7,-5 1 1,1 1-7,-2 0-6,0 2-5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39"/>
    </inkml:context>
    <inkml:brush xml:id="br0">
      <inkml:brushProperty name="width" value="0.04888" units="cm"/>
      <inkml:brushProperty name="height" value="0.04888" units="cm"/>
      <inkml:brushProperty name="color" value="#F2395B"/>
    </inkml:brush>
  </inkml:definitions>
  <inkml:trace contextRef="#ctx0" brushRef="#br0">94395 25763 450,'0'-15'3,"0"2"6,0 2 6,0 3 7,1 1 2,2 2 0,2 2 0,2 2 0,1 2-2,0 2-3,0 2-3,-1 2-3,1 1-2,-2 1-1,-1 2-2,0 0 0,-2 1-1,-1 3 1,0 2 1,-1 1 1,-1 2 0,0 0 0,0-1-2,0 1-1,0 0 2,0 3 4,0 1 3,0 3 5,0 1 0,0 0-1,0 2-2,0 1-1,0 1-3,0 1 0,0 0-1,0 2-2,0 0-1,0-1 0,0-2-3,0 0 0,0-2-2,0-3-3,0-3-2,0-3-2,-3-7-8,-6-10-11,-6-12-13,-5-10-12,-4-7-2,-2-4 5,0-5 5,0-3 7,-1-2 5,1 2 5,1 0 4,1 1 4,2 3 4,5 4 2,3 3 2,4 5 3,3 2 2,2 2 2,3 3 3,1 1 2,3 0 1,5 0 1,6-1 0,4-1 1,2 1-1,1 3 0,-1 2 0,1 4-1,-1 2-1,-3 0 0,-1 2-1,-2 0-1,-2 3 0,-3 6-3,-1 4 0,-2 5-2,-4 4 0,-6 1 2,-6 3 2,-5 1 1,-5 3 2,-1 1-1,-3 2 1,-1 3 0,-1-2 0,1-2-2,1-3 0,1-3-1,2-3-1,3-3 0,3-3 1,3-2-1,5-9-4,10-10-7,8-13-8,9-11-7,8-8-4,9-1 1,7-2 2,8-2 2,4 0 0,-1 3 0,1 4 0,0 2 1,-2 4 2,-2 3 3,-4 5 3,-2 3 4,-5 4 4,-6 3 3,-5 2 4,-7 4 3,-7 4 9,-9 8 11,-8 6 13,-9 7 12,-6 4 4,-1-1-8,-3 1-5,-1-1-7,-1-1-5,4-1-5,3-2-3,3-3-4,3 0-3,2 0-2,4-1-3,3 1-1,4 0-4,5-1-3,7 1-4,6 0-3,3-2-4,1-3-6,1-3-5,1-2-5,-1-2-5,0 0-4,-1 0-4,-1 0-4,-1-2 0,-3-1 7,-1-2 5,-2-1 6,-3-3 0,-1 0-5,-2-2-5,-2 0-6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0"/>
    </inkml:context>
    <inkml:brush xml:id="br0">
      <inkml:brushProperty name="width" value="0.04298" units="cm"/>
      <inkml:brushProperty name="height" value="0.04298" units="cm"/>
      <inkml:brushProperty name="color" value="#F2395B"/>
    </inkml:brush>
  </inkml:definitions>
  <inkml:trace contextRef="#ctx0" brushRef="#br0">97139 26245 511,'-8'-7'6,"2"0"11,1 2 10,1 1 12,1 2 8,2 5 3,2 6 3,2 4 4,1 4-3,0 1-9,-1 3-9,1 1-10,-1 3-7,0 1-9,-2 3-8,0 1-7,-2 1-8,0-2-9,-2 0-8,0-1-9,-1-3-5,1-5-6,-1-5-5,0-4-4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0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97090 26125 524,'16'-22'2,"1"3"4,2 3 4,0 3 3,1 2 5,3 0 4,1 2 5,3 1 5,1 1 2,1 2-1,0 2-1,2 2-1,-1 1-3,-1 0-4,-3 0-5,-1 0-4,-4 1-3,-3 4-3,-4 2-1,-4 3-2,-5 3-1,-2 0 0,-6 1 0,-2 1 0,-4 1-1,-2 0-1,-2-1-1,-1 1-2,-5 1-3,-7 3-6,-7 3-7,-7 3-6,-2 1-2,2-1 3,2-1 3,1-1 3,4-2 3,2-1 4,3-3 3,3-1 4,3-3 3,5-2 4,3-4 4,4-3 4,7-2 4,10-4 5,10-2 6,9-3 4,5-2-1,-1 0-8,-1 0-8,-1 0-8,-1 1-5,1 1-2,-1 0 0,1 2-3,-2 0-2,-2 0-6,-1 0-6,-2 0-6,-4-1-9,-1 0-12,-4-1-13,-3-1-13,-4-2-1,-6 0 9,-6-2 10,-5 0 9,-4-2 8,0-5 6,1-3 8,-1-5 6,2 0 5,2 5 2,4 3 2,3 5 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0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97778 25764 492,'-2'-17'-1,"0"-2"-4,-3-1-3,-2-2-3,0-2 2,0 2 5,2 1 7,1 1 5,0 2 3,0 3 2,0 3 1,0 3 1,1 6 8,0 11 17,2 11 16,1 11 16,0 8 2,0 5-13,0 4-11,0 6-13,0 6-10,0 9-6,0 8-8,0 10-5,0 6-11,0 2-11,0 4-13,0 2-12,-1 0-7,-1-4-6,0-4-4,-1-4-4,-1-9 2,2-17 11,0-15 10,2-15 10,0-10 5,2 0 0,0-1-1,2 0-1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1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99328 25700 481,'22'0'53,"-3"0"-10,-3 0-10,-2 0-11,-2 2-4,1 4-2,1 4 0,2 3 0,-2 2-6,-3-1-7,-3 0-10,-2-2-8,-5 1-3,-4 1 3,-5 3 3,-5 2 3,-4-1-2,0-1-9,-1-2-10,-1-3-8,0 0-1,1 0 6,0 0 6,2-1 6,2 0 6,1 0 3,2-2 3,2 0 4,2-2 2,1 1 0,0 0 1,2 0 1,0 0 6,2 0 11,0-1 10,2 1 11,2-1 5,4 0-4,4-2-2,3 0-4,4-2-4,1-3-8,3 0-7,2-3-7,0-2-3,1 0 0,-1-2 1,1 0 1,-1 0-4,-1 2-5,-1 2-8,-1 3-5,0 0-2,1 1 3,1 2 5,1 0 3,0 1 4,-3-2 6,-1 0 4,-2-2 6,-1 0 6,3 0 4,2 0 5,1 0 5,2 0 2,-1-2-1,1 0-1,-1-2-1,0 1-1,-1 0-3,-1 2 0,-1 1-3,-1 0-3,-2 1-7,-3 2-5,-1 0-7,-3 2-2,-2 2 1,-4 2 1,-2 2 1,-5 0-15,-2 1-34,-5 0-33,-4 0-33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3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78483 32031 639,'-6'-7'65,"4"1"-8,4 0-8,4 2-7,2 0-7,1 2-6,2 0-5,0 2-5,1 0-4,0 0-4,-1 0-3,1 0-2,-1 1-6,0 2-5,-2 2-7,0 2-7,-3 2-1,-3 3 4,-2 3 3,-4 3 3,-2 1-4,-1-1-15,-3 0-13,-2-2-15,0-1-2,2-1 7,2-1 10,3 0 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3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35739 35616 594,'0'-12'35,"0"8"6,0 8 7,0 8 7,-2 6-2,0 8-10,-3 7-9,-2 7-10,0 1-5,-1-4-3,0-4 0,1-4-2,-1-3-7,2-3-9,1-3-10,0-3-11,3-5-13,2-6-16,4-8-16,2-6-15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4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78289 32296 621,'-5'14'27,"6"-1"6,6-2 6,6-2 5,1 0-1,-1 3-7,-2 4-7,-2 2-6,-2 3-5,-1 3-2,-1 3-3,0 3-1,-2-1-2,-2-2-2,-2-3-1,-2-3-2,0-6-1,0-8 0,2-10 0,0-8-1,3-9-2,4-11-8,4-9-5,4-10-8,2-5-5,1-2-6,1 0-7,1-1-5,0 3-1,-1 6 4,-1 8 4,0 6 5,-3 6 1,-3 5 1,-3 5 0,-2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5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79456 31143 478,'8'-7'1,"0"2"4,0 2 4,0 2 3,0 1 4,-1 0 5,1 0 4,0 0 5,0 1 0,0 0-5,0 2-4,-1 0-5,1 2-4,-2 2-5,-1 2-3,0 1-5,-2 3-2,0 0-2,-2 1-1,0 1-2,-3 1-4,-2 2-6,-4 0-5,-2 1-7,-2-1-2,1-3-1,-1-3 1,0-2-1,0-3 3,1-1 5,-1-1 7,0 0 5,1-1 6,1 0 3,0 0 5,2 0 3,1 0 4,0 1 2,2 2 4,1 0 2,0 1 2,2 0 2,0 0 3,2 0 0,-1 0 2,0 1 0,-2 1 1,0 2 0,-1-1-2,0 1-3,0 0-3,0 0-3,2-2-4,4-3-3,4-2-4,4-4-3,3-2-4,5-4-4,4-2-4,3-3-5,1-1 0,-3 2 3,-3 2 1,-3 2 3,-3 4 3,-4 4 4,-4 5 4,-4 6 5,-5 2 1,-4 1 1,-5 1 1,-5 1-1,-2 0 1,0-1 1,2 0 1,1-2 0,1-2 0,2-1-3,3-2-2,1-2-2,3-1-3,4 0-2,4-1-3,4 1-1,3 0-2,1 0 1,3 0 2,2 0 0,0 0 0,-1 3 1,-1 2 0,0 2 1,-2 0 0,-3 1 1,-1-1 2,-2 1 0,-2 0 2,0 1 0,-1 2 2,-2 0 1,0-1 0,-2-1 0,-1-3 0,0-1 0,-3-2 0,-3 0 1,-5-2 0,-4-1 0,-1-2 0,3-4 0,1-4-1,3-4-1,0-4-1,2-5-3,1-5-3,0-5-2,3-5-3,5-7-5,2-5-4,5-6-4,5-3-4,8-2-5,6 0-4,7-1-4,3 1-1,2 4 0,1 4 3,1 4 0,0 3 4,2 1 6,0 3 5,2 2 5,-1 2 6,-4 3 6,-2 3 4,-3 3 7,-4 3 3,-3 3 4,-5 2 4,-3 4 2,-3 3 7,-3 2 7,-1 4 8,-2 3 9,-2 2-1,-2 5-11,-2 4-10,-2 3-11,-3 4-12,-2 3-17,-4 3-15,-2 3-15,-2-1-7,-1-3 1,-2-5 3,0-3 1,0-2 5,-1 0 6,0-1 6,1 1 7,0-2 5,2-1 7,2-2 6,3-2 7,0-1 2,0 1 2,0 2 0,0 0 1,1 1 5,2 0 8,3-1 8,1 1 9,1 0 2,0 0-5,0-1-4,0 1-5,0 2-4,0 3-2,0 5-2,0 3-3,-1 4-2,-1 1 0,0 2-1,-1 3 0,-1-2-1,0-4-4,0-3-2,0-5-3,2-5-7,4-6-12,4-8-11,4-6-12,3-10-7,5-9-4,3-12-1,5-11-4,1-3 2,-1 2 8,-1 4 5,-1 2 8,-2 5 6,-3 5 8,-3 7 8,-2 6 8,-4 5 8,-3 8 11,-2 6 11,-4 8 9,-2 3 5,-2 3-4,-2 2-3,-2 1-4,0 2-3,1 1-6,0 1-6,2 2-5,3-8-15,6-11-24,5-13-23,7-13-23,3-7-6,0-1 11,-1-1 12,1-1 11,-1 0 9,-1 1 6,-1 2 5,-1 0 5,-1 3 6,-1 5 4,0 4 5,-2 6 5,-3 4 10,-4 2 17,-6 4 18,-4 2 16,-3 3 2,0 2-12,0 2-13,1 2-12,0 0-11,2 1-8,2 0-9,2 0-9,3-2-5,4-3 0,3-2-1,5-4-1,3-2 0,1-4 2,3-2 1,2-3 0,0-2 2,-1 2 1,-2 1 1,1 1 1,-3 1 3,-3 2 4,-3 2 4,-2 2 6,-4 2 1,-3 2-1,-2 2 0,-3 2 0,-5 2-1,-4 5 0,-5 4-1,-5 3 1,-4 3-1,-1 1-1,-3 1-1,-1 1 0,0 0-1,3 1-1,3-1-1,3 1-2,1-2 1,1 0 2,-1-1 3,1 0 1,1-4 2,2-1 1,4-4 1,3-3 1,3-1 2,6-1 2,4 1 3,6 0 1,4-3-1,5-6-7,5-6-7,5-6-7,3-5-4,2-3 0,3-5-2,1-3 0,0-1-2,-2 2-1,-2 4-1,-1 4-1,-4 1-2,-3 4-2,-5 3-3,-3 2-2,-6 3-4,-6 0-8,-8 2-8,-6 1-7,-5-2 0,-2-1 8,-1-2 8,-3-1 7,0-3 6,-1-2 3,0-2 2,1-1 3,0-2 1,1 1-1,0-1 0,2 0 0,2 2 3,1 1 8,2 2 9,2 2 8,2 2 7,1 0 6,0 2 7,2 1 7,0 2 5,2 4 3,0 3 4,2 5 3,0 6-2,2 8-10,0 7-8,2 8-10,0 8-7,3 10-5,2 8-6,2 9-5,-1 7-7,-2 8-9,-4 6-11,-2 8-8,-2 7-8,0 7-5,0 8-6,0 8-5,0-9 2,0-26 9,0-28 9,0-25 9,0-14 2,2-1-6,0-2-5,1 1-6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6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83687 30603 425,'2'-24'6,"5"3"12,6 0 11,4 0 13,2 4 2,1 3-8,-1 4-7,1 5-7,-1 2-6,-1 3-4,-1 4-6,0 2-4,-3 4-2,-3 4 1,-3 3 2,-2 5 0,-5 2-5,-4 1-11,-6 1-11,-4 1-10,-3-1-5,-1-1 3,-1-3 4,-1-1 2,-1-3 5,1-3 4,-1-3 3,0-2 5,2-3 6,3-1 6,3-1 7,3 0 6,3-2 7,4-2 6,4-2 6,4-2 6,4-2 0,5-2-7,5-2-5,5-1-6,2-2-4,-1 2-4,-1 1-2,-1 1-3,-2 0-2,-1 2 0,-3 0-2,-1 2 0,-4 2-2,-6 2-2,-6 3-2,-6 4-2,-5 2 1,-4 3 6,-3 4 5,-5 2 4,0 0 5,3-1 0,3-2 3,3-3 0,1 1 2,0 2 1,0 1 0,1 3 0,0 0 1,2 1-2,2 0-1,2-1-1,2 4-1,0 5-2,2 6-3,1 7-2,0 1-1,0 0-3,0-2-1,0 0-2,-1-1-1,-1-2-3,0 0-2,-1-1-1,-3-2-4,-2-2-6,-3-1-6,-3-3-6,-2-2-6,0-3-4,1-3-5,-1-3-5,-1-3-3,-2-2 0,-1-4 0,-2-3-1,-1-2 3,4-4 4,3-2 6,3-3 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6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83000 32277 625,'17'-30'23,"1"3"-4,3 3-4,1 3-3,4 1 2,5 1 8,5-1 7,5 1 8,3 0 1,6 1-5,2 1-3,5 1-6,2 0-4,0 2-5,0 1-6,0 1-4,-4 1-2,-5 2 3,-6 2 3,-5 3 3,-7 0-15,-6 0-30,-5 0-31,-6 0-31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47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84588 31568 441,'-7'-4'36,"2"6"2,2 7 2,2 8 3,1 3-3,0 1-6,0 1-7,0 1-7,0 0-5,-2 1-5,0-1-4,-1 1-5,-1-6-10,3-9-17,2-10-16,3-9-17,1-8-3,5-4 10,4-3 9,4-4 11,1-1 8,1 3 5,-1 3 5,1 3 6,-2 3 5,-3 2 5,-3 4 5,-2 3 5,-4 3 8,-1 6 14,-2 4 14,-2 6 12,-3 3 1,-3 5-13,-6 3-11,-2 5-12,-2 0-8,1-1-6,0-3-4,2-1-6,0-2-2,1-1 0,-1-1 0,0 0 1,4-4-6,6-3-9,7-4-11,8-4-10,4-4-3,1-2 8,3-4 7,1-2 6,0-1 5,-3 3 4,-3 1 2,-2 2 3,-5 4 2,-7 8-1,-4 6 0,-7 7 0,-5 4 0,-2 1 1,-3 1 2,-3 1 2,0 0 1,1-1 1,3-1 0,1-1 2,1 0 1,-2 1 4,0 1 3,0 1 4,-1-2 1,4-1 0,3-4 0,3-3 1,1-3 0,2-1 0,1-2-1,0-2 1,4-3-2,4-2-2,5-4-3,6-2-1,3-5-4,5-4-2,3-5-4,5-5-2,1-4-1,2-1 2,1-3 0,1-1 2,-1-1-3,0 1-5,-1 2-6,-1 0-5,-3 2-2,-3 5 3,-5 3 3,-3 4 2,-4 6 7,-3 6 11,-2 8 9,-4 6 10,-3 4 4,-2 0-3,-3-1-3,-4 1-3,0 1-2,-1 1-2,0 3-2,0 1-1,-1 2-3,-2 1 0,-2 1-2,-1 1-1,-4 0-1,-3 1-4,-5-1-2,-3 1-2,-3-2-3,-1-2-5,-1-1-3,0-2-5,-1-3-5,1-3-6,1-3-5,2-2-7,1-4-3,5-1 1,3-2-1,5-2 1,2-4-1,2-6 1,2-5 0,3-7 1,1-4 2,2-1 6,2-2 5,2-2 5,1-1 6,2 5 5,0 2 5,2 3 5,0 2 2,0 2-1,-1 3-3,2 1-2,-1 3 6,3 2 14,2 4 14,2 3 15,2 2 6,3 5-1,3 4-1,3 4-1,5 4-5,5 7-9,6 5-10,6 7-10,6 2-8,4 2-9,5 0-8,6 2-9,-4-4-9,-11-7-10,-10-9-11,-11-7-10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51"/>
    </inkml:context>
    <inkml:brush xml:id="br0">
      <inkml:brushProperty name="width" value="0.04199" units="cm"/>
      <inkml:brushProperty name="height" value="0.04199" units="cm"/>
      <inkml:brushProperty name="color" value="#F2395B"/>
    </inkml:brush>
  </inkml:definitions>
  <inkml:trace contextRef="#ctx0" brushRef="#br0">62198 26848 523,'6'-17'86,"-3"11"-12,-2 12-12,-4 11-11,-2 8-10,-5 3-5,-4 3-6,-4 3-6,-2 2-4,-3 2-3,-1 2-3,-3 2-3,1 0-4,1 0-4,3-1-4,1-1-5,2-4-5,1-2-6,1-5-6,1-3-6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6:51"/>
    </inkml:context>
    <inkml:brush xml:id="br0">
      <inkml:brushProperty name="width" value="0.04483" units="cm"/>
      <inkml:brushProperty name="height" value="0.04483" units="cm"/>
      <inkml:brushProperty name="color" value="#F2395B"/>
    </inkml:brush>
  </inkml:definitions>
  <inkml:trace contextRef="#ctx0" brushRef="#br0">61809 26928 490,'-15'-9'1,"4"-1"2,3-3 1,3-2 1,2 2 10,3 3 17,4 4 17,2 4 18,2 4 2,2 4-12,0 4-12,2 3-12,0 5-7,3 5-2,1 5-2,3 5-2,1 4-3,1 4-6,1 4-4,1 4-5,1 2-6,-1-2-7,1 0-9,-1-2-7,0-3-6,-3-6-6,-1-5-4,-2-7-5,-3-4-3,-1-3-3,-2-3-3,-2-2-2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10"/>
    </inkml:context>
    <inkml:brush xml:id="br0">
      <inkml:brushProperty name="width" value="0.03023" units="cm"/>
      <inkml:brushProperty name="height" value="0.03023" units="cm"/>
      <inkml:brushProperty name="color" value="#F2395B"/>
    </inkml:brush>
  </inkml:definitions>
  <inkml:trace contextRef="#ctx0" brushRef="#br0">19937 12883 727,'-6'-6'32,"6"4"-2,4 4 1,6 4-2,1 3-2,-1 3-4,0 3-5,-2 4-5,0 3-2,2 6-2,0 6-1,1 7-2,0 2 0,-1 0 2,0 0 0,-2 0 1,0-2-5,2-2-10,0-3-11,2-4-11,-2-3-6,1-7-3,-2-5-2,0-6-2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10"/>
    </inkml:context>
    <inkml:brush xml:id="br0">
      <inkml:brushProperty name="width" value="0.02637" units="cm"/>
      <inkml:brushProperty name="height" value="0.02637" units="cm"/>
      <inkml:brushProperty name="color" value="#F2395B"/>
    </inkml:brush>
  </inkml:definitions>
  <inkml:trace contextRef="#ctx0" brushRef="#br0">19231 10463 834,'-7'-15'0,"0"4"0,2 3 0,1 3 0,0 4 5,2 7 12,0 7 10,2 8 11,0 4 0,0 6-13,0 5-11,0 5-13,0 2-6,2 2-3,0 0-2,2 2-3,0-2-4,1-4-6,2-4-7,0-4-6,0-4-2,-2-7 2,-3-5 3,0-6 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11"/>
    </inkml:context>
    <inkml:brush xml:id="br0">
      <inkml:brushProperty name="width" value="0.02373" units="cm"/>
      <inkml:brushProperty name="height" value="0.02373" units="cm"/>
      <inkml:brushProperty name="color" value="#F2395B"/>
    </inkml:brush>
  </inkml:definitions>
  <inkml:trace contextRef="#ctx0" brushRef="#br0">19300 10769 927,'14'-49'6,"-1"12"0,-2 11 1,-2 13 0,1 5 1,4 0 1,3 0 0,5 0 1,1 1-2,3-1-5,0 0-6,1 0-5,-2 1-6,-2 0-6,-3 2-7,-2 1-6,-4 0-2,-1 2 4,-2 0 2,-2 2 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4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36450 34616 550,'9'-7'4,"1"2"6,3 2 6,2 2 7,2 2 5,1 4 2,3 2 3,1 3 2,2 3 0,1 2 0,1 1-2,1 3 0,1 1-3,3 1-5,1 1-3,2 1-5,1 0-4,1 1-4,-1-1-3,0 1-4,-1-1-1,-1 2 1,-3 1 1,-1 1 2,-5 0-10,-4-1-20,-4-1-20,-6-1-21,-3-3-3,-2-3 11,-3-5 11,0-3 11,-2-2 6,0 0-2,0 0 0,0 0-2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11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20163 9932 690,'-28'-19'15,"9"9"8,7 8 8,8 10 8,5 6 1,4 5-4,2 5-4,4 5-4,1 6-5,1 10-5,1 8-4,1 9-6,2 9-6,2 9-7,1 9-9,3 8-7,-2-5-11,-3-19-13,-4-21-13,-4-18-13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26"/>
    </inkml:context>
    <inkml:brush xml:id="br0">
      <inkml:brushProperty name="width" value="0.03252" units="cm"/>
      <inkml:brushProperty name="height" value="0.03252" units="cm"/>
      <inkml:brushProperty name="color" value="#00BFF3"/>
    </inkml:brush>
  </inkml:definitions>
  <inkml:trace contextRef="#ctx0" brushRef="#br0">60828 35633 676,'-21'-31'53,"5"3"-5,5 2-5,4 1-7,4 4-4,0 3-7,2 5-5,1 3-6,-1 1-4,-1 0 0,0-1 0,-1-1-2,-1-1-1,2 0-2,0 1-3,2-1-2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60800 36100 333,'49'20'167,"16"14"-1,16 15 1,16 15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27"/>
    </inkml:context>
    <inkml:brush xml:id="br0">
      <inkml:brushProperty name="width" value="0.04249" units="cm"/>
      <inkml:brushProperty name="height" value="0.04249" units="cm"/>
      <inkml:brushProperty name="color" value="#00BFF3"/>
    </inkml:brush>
  </inkml:definitions>
  <inkml:trace contextRef="#ctx0" brushRef="#br0">60625 32828 517,'-14'-23'19,"3"4"-1,2 3-2,4 3-1,1 1-1,0 1-2,0-1-2,0 0-1,0-3 1,-2-5 4,0-7 4,-1-5 3,-1-2 1,2 3-3,1 3-3,1 4-2,-1-1-4,2-3-2,-1-3-5,0-3-2,0-3-2,2-4 1,0-4 0,2-4 1,0-3 0,0 0 0,0-1 1,0-2-1,0 3 2,0 3 0,0 4 2,0 4 0,0 3 2,2 3 0,0 3 0,2 3 1,0 2 0,2 0-1,0-1 1,1 1-1,2 0-1,2 3-1,2 1-1,1 3-1,2 1-2,2 0 0,0 2 0,1 1-2,0 1 0,1 1 0,-1 1-1,1 0 0,-1 2 1,-1 3 0,-1 1 0,0 2 2,-2 2 0,-1 2 1,-1 2 0,0 2 2,-2 3 0,1 4 1,0 3 1,0 5 1,-2 2 0,-1 3 0,-2 1-1,-2 3 1,-2 0-1,-1 1-1,0-1 0,-1 1 0,-2 0-1,-1 0 0,0 2 0,-1 1-1,-3 1 1,-2 1-1,-3 1 1,-3 0-1,-3 1 0,-2 1 0,-1-1 0,-3 0 0,0-1-2,-1-3-2,1-3-2,-1-3-4,0-3 0,-1-3-1,-1-3 1,0-3 0,-1-2-1,1 0-3,0-2-3,3-1-2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28"/>
    </inkml:context>
    <inkml:brush xml:id="br0">
      <inkml:brushProperty name="width" value="0.04095" units="cm"/>
      <inkml:brushProperty name="height" value="0.04095" units="cm"/>
      <inkml:brushProperty name="color" value="#00BFF3"/>
    </inkml:brush>
  </inkml:definitions>
  <inkml:trace contextRef="#ctx0" brushRef="#br0">62078 33855 537,'0'-13'40,"0"6"4,0 6 6,0 6 5,0 5-2,0 5-9,0 5-9,0 5-10,-1 3-5,-2-1-4,-2 1-2,-1-1-3,-2-2-2,2-3-1,1-4 0,0-5-1,3-2-1,4 0-2,4-2-1,4 0-2,2-4 0,3-5 1,2-4-1,1-5 2,2-3-3,0 0-3,-1 0-3,1 1-4,-2-1-4,-1 2-1,-2 1-3,-3 1-2,-1-1-3,-2 0-7,-2-2-5,-2 0-6,-3 0 0,-4-1 2,-4 0 3,-4 0 4,-2 2 3,1 1 3,-1 2 4,0 2 3,1 1 6,2 0 8,3 0 10,1 0 7,0 4 12,0 6 15,-1 7 13,-2 8 15,1 2 1,1 1-12,0-1-13,2 1-11,-1-1-9,-2 1-2,-2-1-4,-2 1-4,-1 0-5,-3 4-11,-2 3-10,-1 3-10,0-1-3,2-3 0,4-5 3,3-3 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28"/>
    </inkml:context>
    <inkml:brush xml:id="br0">
      <inkml:brushProperty name="width" value="0.03548" units="cm"/>
      <inkml:brushProperty name="height" value="0.03548" units="cm"/>
      <inkml:brushProperty name="color" value="#00BFF3"/>
    </inkml:brush>
  </inkml:definitions>
  <inkml:trace contextRef="#ctx0" brushRef="#br0">62400 35050 620,'21'0'42,"-3"2"-1,-4 0-1,-4 2-2,-2 0-1,1 2-3,1 0-3,2 1-3,-1 1-2,1 0-3,0 0-2,0 0-3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29"/>
    </inkml:context>
    <inkml:brush xml:id="br0">
      <inkml:brushProperty name="width" value="0.03467" units="cm"/>
      <inkml:brushProperty name="height" value="0.03467" units="cm"/>
      <inkml:brushProperty name="color" value="#00BFF3"/>
    </inkml:brush>
  </inkml:definitions>
  <inkml:trace contextRef="#ctx0" brushRef="#br0">62875 33494 634,'2'-16'5,"4"1"10,4-1 10,4 0 10,2 3 4,1 3 0,1 4 0,1 4-1,-1 3-4,-3 4-7,-2 2-7,-4 3-7,-2 3-5,-2 2 0,-3 1-1,0 3-1,-5 2-2,-6 3-1,-6 3-3,-5 3-1,-4 1-2,1-2-2,-1 0-2,1-1-2,-1-1-2,3-3-4,0-1-4,1-3-3,1-2-4,4-3-3,3-2-4,3-4-4,2-4-1,2-4-1,2-6 0,2-4 0,1-2 3,2 1 6,0 0 7,2 2 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29"/>
    </inkml:context>
    <inkml:brush xml:id="br0">
      <inkml:brushProperty name="width" value="0.04899" units="cm"/>
      <inkml:brushProperty name="height" value="0.04899" units="cm"/>
      <inkml:brushProperty name="color" value="#00BFF3"/>
    </inkml:brush>
  </inkml:definitions>
  <inkml:trace contextRef="#ctx0" brushRef="#br0">63100 34313 449,'22'-15'1,"-1"4"2,-3 3 2,-1 3 2,-2 0 2,-2 2 2,-3-1 1,-1 0 3,0 0 2,2 2 4,2 0 3,1 2 3,1 1 0,-4 2-6,-3 2-5,-2 2-4,-3 1-4,-1 3-2,0 2-1,-2 2-1,0 0-4,-2 1-3,0 0-4,-1-1-4,-2 0-4,-2-1-2,-2 0-4,-2-2-3,-1-1 0,-1-1 2,-2 0 3,0-2 2,3-2 6,7-4 9,6-4 8,8-4 9,4-2 4,3-2-2,3 0-1,3-1-1,-1 1-2,-3 2-1,-4 4-3,-4 3-1,-4 2-2,-1 3-1,-2 4-1,-2 2-2,-2 2 0,-4 2 0,-2 0 0,-3 1 0,-3 2 1,-2 1-1,-1 3 1,-3 1-1,0 1 1,1-3 1,1-1 0,1-2 0,1-3 2,2-1 0,2-2 1,3-2 0,3-3 2,6-3 0,6-2 0,5-4 1,3-1 0,0 1-2,-2-1-3,-1 0 0,0 1-3,0 4-1,-1 2-2,1 4-2,-2 1-1,-2 1 1,-4 2 0,-2 0 0,-4 0 1,-4 1-1,-4 0 1,-4 0 0,-1-1 0,-1-1 0,0 0 1,1-2 1,-1-1 0,2-1 3,1 0 1,1-2 3,3-1 5,6-4 9,6-2 8,6-3 8,4-1 2,3 2-10,3 2-7,3 2-8,2 1-6,1 0-1,1 0-1,1 0-2,1 0-1,-1 0-1,0 0 0,1 0-2,-1 0 0,1 0 0,-1 0-2,1 0 0,-3 0-6,-1 0-13,-4 0-11,-3 0-13,-4-2-6,-5-2-2,-4-3 0,-6-4-1,-2 0 0,1 1 3,-1 0 1,0 2 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31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66209 33661 492,'5'-13'65,"-6"8"-8,-6 7-8,-6 6-9,-4 5-8,-1 1-6,-3 3-6,-1 2-7,-3 0-4,-1 1 0,-3-1-2,-1 1-1,-2 0 0,0 3-1,-2 1 1,-1 3-1,1-1 1,2-3 2,1-3 1,3-3 1,2-3 1,3-1 0,3-2-1,3-2-1,4-1 0,8 0 0,7 0 1,6-1 0,5 0-1,5-2-2,4-2-2,3-2-1,3-1-2,1 2 0,1 0 0,1 2 0,-1 0 0,0 2-1,-1 0 1,-1 1 0,-1 1-2,-1 0-2,-1 0-2,-1 0-3,0 0-5,1-1-7,1 1-7,1 0-6,-2-1-5,-1-2-3,-4-3-2,-3 0-4,-2-2 3,-1 0 6,-1 0 7,0 0 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31"/>
    </inkml:context>
    <inkml:brush xml:id="br0">
      <inkml:brushProperty name="width" value="0.04299" units="cm"/>
      <inkml:brushProperty name="height" value="0.04299" units="cm"/>
      <inkml:brushProperty name="color" value="#00BFF3"/>
    </inkml:brush>
  </inkml:definitions>
  <inkml:trace contextRef="#ctx0" brushRef="#br0">69272 33279 511,'-1'12'-7,"-2"-8"20,-2-8 21,-1-8 21,-2-5 5,2-3-10,1-3-10,0-3-11,1-5-6,-2-5-4,0-6-3,-1-6-4,-1-5-3,2-6-4,1-4-3,0-5-4,1-2-2,0 1-1,0 1-1,1 1-1,-1 1 0,2-1 0,0 0 1,2 1 1,1 1 1,1 5 1,4 3 2,0 4 2,3 4 0,0 4 2,1 4 1,2 4 0,0 3 2,3 5-1,2 3 0,1 5 0,1 2 0,-1 3 1,0 1 0,-2 2 0,-1 3 0,-1 3 1,-1 2 1,0 4 0,-2 3 1,-1 4 0,-1 4 0,0 3 1,-2 4 0,-1 1 0,0 3 0,-2 2 0,-1 1-1,-4 4-2,-2 3-3,-3 3-2,-4 1-2,-2 1 0,-3-1-1,-3 0-2,-3 1 0,-2 0-4,-1 2-1,-2 1-3,-3-2-3,1-2-3,-2-3-3,-1-3-4,2-3-3,3-3-4,5-3-3,3-3-3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4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36655 35893 580,'-29'0'0,"7"0"0,5 0 0,6 0 0,6-1 8,6-2 16,6-2 17,6-2 17,4 1 1,1 2-11,3 4-12,1 3-13,0 1-6,-1 3-3,-3 2-2,-1 2-3,-2 2-2,-3 3 0,-1 3-2,-2 3-2,-2 2 1,-2 1 1,-3 1 1,0 1 1,-4 0 1,-2 0-2,-4 1-1,-2-1-1,-2-1-2,-1-1-1,-1-3-1,-1-1-1,-1-4-1,2-3 0,1-4 1,1-4 1,0-7-9,1-8-19,-1-9-17,0-9-19,3-5-6,6-1 7,6 0 6,6-2 7,2 2 7,-1 4 8,0 3 9,-2 5 7,-1 3 8,0 2 7,-2 4 8,0 3 7,-3 4 11,-3 8 16,-2 6 15,-3 8 15,-4 3 2,-2 2-11,-3 3-12,-3 1-10,-2 1-9,-1-1-3,-1-1-5,-1-1-4,1-2-8,3-1-10,3-3-10,3-1-11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32"/>
    </inkml:context>
    <inkml:brush xml:id="br0">
      <inkml:brushProperty name="width" value="0.05552" units="cm"/>
      <inkml:brushProperty name="height" value="0.05552" units="cm"/>
      <inkml:brushProperty name="color" value="#00BFF3"/>
    </inkml:brush>
  </inkml:definitions>
  <inkml:trace contextRef="#ctx0" brushRef="#br0">70162 33487 396,'7'-6'68,"-2"6"-10,-3 4-11,0 6-9,-2 2-7,1 1-2,2 1-2,0 2-2,1 0-2,-2 3-3,0 1-1,-2 3-3,0 0-1,0 1 2,0-1 0,0 1 2,0 1-1,0 3-3,0 3-1,0 2-3,0 2-2,0-1 0,0-1-3,0-1 0,0-3-2,-2-2-3,0-3-2,-2-3-2,-1-6-7,-3-8-13,-4-10-13,-2-8-13,-2-7-1,-1-3 7,-1-5 9,-1-3 9,-2-1 4,0 3 4,0 3 1,-2 3 3,0 3 3,2 3 3,3 3 3,1 3 4,3 1 2,3 0 4,3 0 1,2 0 3,5-1 2,6-3 1,6-4 0,6-2 2,2 0-2,1 3-3,-1 3-4,1 3-3,-2 3-1,-1 6 0,-2 4-1,-3 5 1,-3 4 1,-6 2 1,-6 1 2,-6 3 1,-3 1 0,-3 1 1,-2 1-1,-1 1-1,-2-1 0,1-3 0,-1-3 0,1-2-1,2-5-3,8-7-7,6-4-7,8-7-7,5-4-3,4 0 3,3-1 2,5-1 2,3-1 2,6-2 1,5 0 1,5-1 1,0 1 2,-2 1 2,-3 2 3,-3 3 1,-3 1 2,-2 2-1,-2 2 0,-1 2 0,-4 1 4,-3 1 5,-4-1 8,-4 0 5,-5 3 6,-6 7 3,-6 8 4,-6 6 4,-2 2-3,-1-1-6,0-3-8,1-1-6,0-2-5,2-1-1,2 0 0,3-2-2,1 1 0,2 1 1,2 3 0,2 2 1,3-2-1,6-3-1,4-4-1,5-4-1,4-2 0,3 1-1,3 2-1,3 0 1,1 0-1,-2 0-2,0-2-1,-1 0 0,-1-2-3,-3 2-1,-1-2-2,-3 1-1,-1 0-2,-1 0 0,-1 0-1,0 0-1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36"/>
    </inkml:context>
    <inkml:brush xml:id="br0">
      <inkml:brushProperty name="width" value="0.04528" units="cm"/>
      <inkml:brushProperty name="height" value="0.04528" units="cm"/>
      <inkml:brushProperty name="color" value="#00BFF3"/>
    </inkml:brush>
  </inkml:definitions>
  <inkml:trace contextRef="#ctx0" brushRef="#br0">63977 38394 485,'-5'-7'10,"8"2"20,6 2 20,7 2 20,4 1 2,-1 0-16,1 0-15,-1 0-15,0 0-11,-2 0-2,-3 0-5,-1 0-3,-6-2-15,-10-6-27,-10-4-27,-9-5-27,-5-2-2,3-1 20,1 0 21,3 1 21,1 0 12,3 1 5,1 1 3,2 1 5,2 1 5,1 2 5,0 2 7,2 3 5,1 0 6,0 2 4,2 1 5,1 0 5,0 3 4,2 4 2,0 4 2,2 4 3,0 3-1,0 5-4,0 3-5,0 5-5,0 1-4,2 1-4,0-1-5,2 1-3,-1 0-4,-1 2-2,0 2-3,-2 3-2,0-1 0,0 0 0,0-1 1,0-1 2,0-2-11,0-3-18,0-4-20,0-1-19,0-4-9,0-1 5,0-3 2,0-1 5,-1-3 4,-3-2 8,-4-4 6,-2-2 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36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62951 40250 562,'-29'14'0,"9"-3"0,5-2 0,8-4 0,2 0 4,-2 0 9,-1 1 7,-3 2 9,2-2 6,6-3 6,6-2 4,6-4 5,5-1-1,5 1-7,5-1-7,5 0-7,4 0-7,2 0-7,4 0-5,3 0-6,0 1-8,0 0-6,-2 2-8,0 0-8,-1 1-5,-2 0-7,0 0-6,-1 0-6,-3 0 0,-6 0 7,-3 0 7,-6 0 5,-4 0 5,-1-2 0,-2 0 1,-2-2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37"/>
    </inkml:context>
    <inkml:brush xml:id="br0">
      <inkml:brushProperty name="width" value="0.04641" units="cm"/>
      <inkml:brushProperty name="height" value="0.04641" units="cm"/>
      <inkml:brushProperty name="color" value="#00BFF3"/>
    </inkml:brush>
  </inkml:definitions>
  <inkml:trace contextRef="#ctx0" brushRef="#br0">65026 37178 474,'0'-14'0,"2"3"0,0 2 0,2 4 0,1 0 5,5 0 13,4-1 11,4-1 13,2 0 3,1 2-4,1 2-3,1 2-3,-1 2-7,-3 4-6,-3 2-8,-3 3-7,-2 3-6,-2 2-2,-2 1-3,-2 3-3,-4 2-2,-6 3-1,-6 3-1,-6 3-2,-3 1 0,-1 1 1,-1-1 1,-1 0 0,0-2 1,1-3 1,1-5 1,1-3 1,1-3 2,3-1 3,1 0 3,2-2 2,7-4 5,8-6 4,11-8 5,10-6 5,3-3-1,0 1-5,-1 1-5,0 0-5,-3 2-3,-1 3 1,-3 1 0,-1 2 1,-7 1-11,-10 0-19,-12 0-21,-10 0-19,-5-1-4,0-1 16,-1-3 14,1-2 15,1-1 11,3 1 8,3-1 8,3 0 7,2 1 10,2 2 9,2 2 9,3 3 10,1 5 4,2 11 2,2 11 2,2 11 0,1 7-3,0 4-9,0 4-10,0 4-9,-1 3-8,0 4-5,-2 2-7,0 3-7,-3 0-6,-2-1-9,-3-2-8,-3-2-8,-4 3-8,-3 9-6,-5 8-7,-3 10-7,0-5 2,3-17 11,5-19 9,3-16 10,3-12 5,2-3-1,3-4 0,1-4-1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37"/>
    </inkml:context>
    <inkml:brush xml:id="br0">
      <inkml:brushProperty name="width" value="0.05354" units="cm"/>
      <inkml:brushProperty name="height" value="0.05354" units="cm"/>
      <inkml:brushProperty name="color" value="#00BFF3"/>
    </inkml:brush>
  </inkml:definitions>
  <inkml:trace contextRef="#ctx0" brushRef="#br0">65777 38847 410,'15'-14'45,"-1"2"-8,-1 4-9,0 3-8,-2 1-5,-1 2-1,0 0 0,-2 2-2,-1 1 0,0 4-4,-2 2-2,0 4-3,-3 0-1,-1 1-1,-2 0-2,-1-1 0,-4 4-1,-4 4 1,-4 5-1,-3 5 1,-3 0 1,0-3-1,1-5 1,-1-3 0,2-4 1,5-1 1,3-2 1,4-2 1,5-4 0,6-2-1,6-6 0,6-2 0,3-4-3,2-2-3,3-2-3,2-1-3,-1-1-2,0 2 2,-1 2 0,-1 3 1,-2 1 1,-3 2 3,-3 2 3,-2 2 1,-3 2 2,-3 2 1,-1 2 0,-2 2 1,-3 1 0,-4 3 0,-4 2-1,-3 2-1,-5 1 1,-2 3 3,-3 1 1,-3 3 2,-1-1 1,1-1-1,1-3 0,1-1-1,2-2-1,2-1 0,4 0 1,3-2-1,6-3-4,10-4-5,9-6-8,11-4-5,3-4-3,-1-2 1,-3-2 2,-1-1 2,-3 0 1,-3 2-2,-3 4 1,-3 3-1,-1 1 0,0 0 1,-1 0 0,1 0 0,-1 2 12,-2 2 24,-2 3 23,-2 4 23,-1 1 7,1 2-11,2 0-11,0 1-11,1 1-9,0 2-5,0 0-7,-1 1-5,2 0-6,0-1-3,1-1-2,2 0-5,-2-1-2,1 1-2,-2 1-3,0 2-3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39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38750 40060 562,'30'-7'80,"-3"2"-12,-3 2-13,-3 2-13,2 1-8,7 0-3,6 0-5,8 0-3,2-1-3,-2-2-2,-2-2-2,-1-2-3,-4 0-3,0-1-9,-3 0-6,-1 0-7,-3 0-10,0 0-9,-1 1-12,-1-1-10,-3 1-3,-5 2 5,-5 2 5,-4 2 4,-5 1 5,-3 2 2,-2 0 4,-4 2 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40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39550 39295 523,'-8'-3'10,"-2"11"19,0 11 20,-1 11 20,-3 6 2,-2 1-18,-3 0-17,-3 2-16,-1 1-12,-1 0-5,1 2-5,-1 1-5,2-2-2,1-4 0,2-4 2,3-4 1,1-2-4,0-1-11,2-1-9,1-1-10,3-5-5,6-11 1,6-8 1,6-11 0,3-4 5,1 0 8,2 2 8,0 1 7,-1 1 8,-1 2 7,-2 2 8,-2 3 6,-1 2 7,0 4 4,-1 3 6,1 5 4,-1 4 2,0 4 0,-2 3 0,0 5-1,-2 2-1,-1 0-4,0 2-3,-1 1-3,-1 1-4,0 1-2,0 1-4,0 0-3,-1 0-4,-1-1-5,0-3-5,-1-1-6,-1-4-3,2-2-1,0-3-1,2-2-2,1-10-7,4-14-16,2-15-14,3-15-16,1-9-1,0-2 12,-2-4 12,0-2 12,-1 0 9,1 2 6,2 4 4,0 2 6,1 5 3,1 4 1,1 5 2,2 5 0,-1 5 9,-1 3 14,-1 4 15,0 5 15,-2 2 5,-1 2-4,-1 2-4,0 2-5,-1 3-4,-1 4-5,1 4-5,0 3-4,-1 5-5,-2 5-3,-2 5-5,-2 5-3,-2 3-3,-2 2-3,-2 2-3,-2 3-2,-1-2-4,-2-4-4,0-4-4,-1-3-4,-1-6-2,0-4-2,1-4 0,-1-6-2,0-4 0,0-2 1,0-4 1,1-2 0,1-5 0,2-4 1,4-5 1,2-5 1,4-4 3,2-1 6,4-2 5,2-2 7,1 0 2,-1 7 3,0 3 1,-2 6 3,0 4 1,2 3 3,0 2 4,1 4 2,0 2 1,-2 4 0,-2 2-2,-2 3-1,-3 4-1,-1 2-4,-2 3-2,-1 3-3,-3 2-2,-2 1 0,-2 1 1,-2 1 0,-2 0-4,-1 0-7,-3 1-8,-1-1-8,-3-1-3,-2-3 0,-1-3 0,-3-3 0,-1-1 1,-1 0 3,0-1 2,-2 1 4,0-2 3,3-1 6,2-2 6,1-2 5,4-2 3,3-1 3,4 0 3,4-2 3,7-1 4,8-4 8,9-2 7,10-3 7,5-2 0,6 2-10,5 1-9,5 0-10,4 1-5,3 0-4,5 0-4,4 1-2,3-2-8,1 2-9,3-1-11,2 0-10,-3 0-6,-7 2-4,-7 0-3,-6 2-4,-8-1 0,-8 0 2,-7-2 3,-8 0 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41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41912 39900 552,'29'3'69,"-3"6"-15,-5 5-18,-3 7-15,-4 2-12,-1 1-3,-2-1-6,-2 1-4,-3 0-5,-4 3-8,-4 1-6,-4 3-7,-3 0-3,-2 0 0,-2 1 0,-1-1 0,-4 0 3,-3 0 6,-5 1 6,-3-1 5,-3-1 5,-1-1 2,-1-3 4,0-1 3,-1-2 2,3-1 3,2-1 2,1-1 2,4-3 6,5-3 7,5-4 8,5-4 8,4-3 5,4-1 2,4 0 3,4-1 2,5-3-2,9-2-6,7-4-6,9-2-7,4-3-4,4-1-5,3-3-5,2-1-3,1-1-7,-2 2-7,-2 2-8,-2 3-9,-4 1-6,-6 2-7,-5 2-6,-6 3-7,-7 1-5,-3 3-4,-6 4-5,-4 2-5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41"/>
    </inkml:context>
    <inkml:brush xml:id="br0">
      <inkml:brushProperty name="width" value="0.04098" units="cm"/>
      <inkml:brushProperty name="height" value="0.04098" units="cm"/>
      <inkml:brushProperty name="color" value="#00BFF3"/>
    </inkml:brush>
  </inkml:definitions>
  <inkml:trace contextRef="#ctx0" brushRef="#br0">42563 40781 536,'-15'0'3,"4"-2"5,3 0 6,3-1 5,0 2 8,2 7 11,-1 7 10,0 8 12,0 4 0,2 6-9,0 5-9,2 5-10,0 2-7,0 0-7,0 0-6,0 0-5,0-1-8,0-4-8,0-2-7,0-3-8,0-4-8,2-5-8,0-5-9,2-5-9,0-4-2,2-4 3,0-4 4,1-4 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41"/>
    </inkml:context>
    <inkml:brush xml:id="br0">
      <inkml:brushProperty name="width" value="0.04291" units="cm"/>
      <inkml:brushProperty name="height" value="0.04291" units="cm"/>
      <inkml:brushProperty name="color" value="#00BFF3"/>
    </inkml:brush>
  </inkml:definitions>
  <inkml:trace contextRef="#ctx0" brushRef="#br0">42950 40879 512,'0'-9'55,"0"12"4,0 13 5,0 14 5,0 7-4,2 8-12,0 4-11,2 7-12,0 4-9,0 0-6,-1 1-5,1 1-5,2 12-8,2 24-9,3 24-8,3 23-8,0-1-2,-2-22 4,-4-25 6,-3-22 4,0-16-6,0-7-18,1-6-19,2-7-18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5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38239 34127 479,'29'-6'76,"-5"2"-14,-5 4-14,-5 3-15,-3 1-8,-1 3-4,0 2-1,-2 2-4,-1 1-4,0 3-4,-2 2-5,0 1-4,-4 2-5,-6 1-3,-6 1-3,-6 1-4,-3 1-3,-1-1-5,-1 1-5,0-1-4,-2 0 0,2-3 3,2-1 3,0-2 4,1-3 5,4-3 5,3-3 6,3-2 5,5-4 8,8-2 6,7-4 7,9-2 8,4-3 1,-1 0-4,0-1-4,1-1-3,-2 0-5,-3 0-4,-3 2-4,-3 1-5,-3 0-4,-2 0-5,-4 0-5,-2 0-4,-4 1-3,-2 1 1,-4 0 1,-2 2 0,-3-1 1,-3 0 1,-3-1 0,-3-2 1,-1 1 2,3-1 4,1 0 4,3 0 4,1 1 3,2 2 5,3 2 5,1 2 4,2 4 10,2 4 13,2 5 15,2 6 14,2 2 1,0 1-11,2 1-12,0 1-12,0 5-6,-2 10 0,-2 10 0,-2 10-1,-3 4-3,-4 1-6,-3 0-5,-5-1-8,-2 0-6,-1-3-11,-1-1-9,-1-2-11,0-3-5,1-4-5,1-4-4,1-4-4,2-5 2,3-8 8,3-6 7,2-6 8,3-5 1,1-1-2,0-1-3,2 0-3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42"/>
    </inkml:context>
    <inkml:brush xml:id="br0">
      <inkml:brushProperty name="width" value="0.0551" units="cm"/>
      <inkml:brushProperty name="height" value="0.0551" units="cm"/>
      <inkml:brushProperty name="color" value="#00BFF3"/>
    </inkml:brush>
  </inkml:definitions>
  <inkml:trace contextRef="#ctx0" brushRef="#br0">43891 40050 399,'0'44'107,"-2"-4"-31,0-5-29,-2-5-31,1-5-16,0-3 0,2-5-2,1-3 0,1-3-2,5-3-1,4-1-2,4-2-2,1-1 1,-1-2 0,-1 0 3,0-2 1,-3 2 0,-3 4 0,-2 4-2,-4 4 0,-3 2 2,-3 3 2,-5 1 3,-4 3 4,-2 1 2,-2 1 2,0 1 1,-1 1 2,0-1 1,1-2-1,1-1 1,1-2-1,1-3 1,4-1 2,3-3 1,3-1 1,4-4 0,7-4-4,7-6-4,8-4-3,4-4-4,5-4-2,3-2-4,4-3-2,1 0-2,-3 3-1,-3 3 1,-3 2-1,-4 3 0,-3 1 1,-5 0 0,-3 2 1,-5 4 5,-4 8 9,-6 7 8,-4 9 9,-4 3 5,-2-1-1,-2-1-1,-1-1 0,-2-1-2,-2-1-2,0-2-3,-1 1-2,0-1-3,-1 1-1,0 1-2,1 1-1,-1-1-3,-2-1-3,1-3-3,-2-1-2,0-2-5,4-1-5,3 0-6,3-2-4,5-3-16,8-6-23,8-6-25,8-6-24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7:57"/>
    </inkml:context>
    <inkml:brush xml:id="br0">
      <inkml:brushProperty name="width" value="0.05199" units="cm"/>
      <inkml:brushProperty name="height" value="0.05199" units="cm"/>
      <inkml:brushProperty name="color" value="#00BFF3"/>
    </inkml:brush>
  </inkml:definitions>
  <inkml:trace contextRef="#ctx0" brushRef="#br0">16302 9150 423,'-22'7'1,"5"-2"2,3-3 2,4 0 2,5-1 9,6 1 18,6 3 17,6 2 16,2 0 3,-1 0-15,-1-2-12,0 0-14,-2-2-8,1 1-3,0 0-3,0 0-3,0-1-2,1 0-1,1-2-1,1 0 0,1-1-1,0 0-1,-1 0 1,1 0-1,0 0 0,1 0-2,2 0 0,0 0-2,-1 0 0,1 2-1,-2 0 0,-1 2-1,0-1 0,1 0 0,2-2 0,0 0 0,0-3-1,1 0 1,-1-3 1,1-2-1,-1 0 0,-1 2 1,-1 2 0,0 2 0,-2 1 0,1 0 1,0 0 0,-1 0 0,1 1 0,0 0 0,-1 2 0,1 0 0,1 1 0,1 0 0,3 0 0,1 0 0,2-1 0,1 0-1,1-2 0,1 0 0,1-3-1,1 0 0,1-3 0,1-2 0,-2 0 0,-3 0-1,-5 2 1,-3 1 0,-2 0 0,3 0 0,2 0 0,1 0 0,2 1 0,-1 0 0,1 2 1,-1 0-1,0 1 2,-1-2 0,-1 0 1,-1-2 0,0 1 1,0 0-2,-1 2-1,1 1 0,-1 0-3,1 1 0,-1 2-1,1 0-2,-1 1 0,-1-2-1,-1 0 0,0-2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8:04"/>
    </inkml:context>
    <inkml:brush xml:id="br0">
      <inkml:brushProperty name="width" value="0.03053" units="cm"/>
      <inkml:brushProperty name="height" value="0.03053" units="cm"/>
      <inkml:brushProperty name="color" value="#00BFF3"/>
    </inkml:brush>
  </inkml:definitions>
  <inkml:trace contextRef="#ctx0" brushRef="#br0">57727 3200 720,'-7'28'40,"2"-5"-6,2-7-5,2-5-6,0-2-3,0 4-1,-2 2 1,0 3-2,0 2-1,0 3-1,2 1-3,0 3-1,1 1-3,-2 1-3,0 0-2,-1 2-5,-2 0-3,0-1-6,-2-1-6,0-1-6,0-2-6,0-1-5,2-3-5,1-1-6,0-4 0,0-3 2,0-4 4,0-4 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8:05"/>
    </inkml:context>
    <inkml:brush xml:id="br0">
      <inkml:brushProperty name="width" value="0.02644" units="cm"/>
      <inkml:brushProperty name="height" value="0.02644" units="cm"/>
      <inkml:brushProperty name="color" value="#00BFF3"/>
    </inkml:brush>
  </inkml:definitions>
  <inkml:trace contextRef="#ctx0" brushRef="#br0">57550 4375 831,'8'-22'1,"0"5"1,0 3 0,-1 4 2,1 3 2,0 1 4,0 0 3,0 2 4,0 0 2,1 0-1,2 0 0,0 0-1,1 0-2,3 1-4,2-1-2,2 0-4,0 0-3,-1 2-5,-1 0-4,-1 2-4,-1 0-5,-2 0-4,-3 0-4,-1 0-5,-1 0-3,0 0-3,0 0-1,0 0-3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8:05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58475 2805 530,'-1'-30'-6,"0"17"27,-2 18 30,0 18 28,-1 10 6,2 4-15,0 4-16,2 4-15,-1 2-11,0 2-6,-2 0-7,0 2-7,-1 1-5,-2 1-3,0 3-4,-1 2-3,-1 3-5,-2 7-4,0 5-5,-1 7-5,0 0-5,2-6-3,2-3-5,3-6-3,0-7-3,2-7 2,0-8 0,2-7 2,0-8 2,0-4 5,0-5 5,0-4 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8:05"/>
    </inkml:context>
    <inkml:brush xml:id="br0">
      <inkml:brushProperty name="width" value="0.03093" units="cm"/>
      <inkml:brushProperty name="height" value="0.03093" units="cm"/>
      <inkml:brushProperty name="color" value="#00BFF3"/>
    </inkml:brush>
  </inkml:definitions>
  <inkml:trace contextRef="#ctx0" brushRef="#br0">58916 4197 711,'8'-21'6,"3"7"13,2 5 13,2 6 13,-1 4 0,-3 2-9,-3 2-11,-2 2-10,-2 1-7,0 3 0,-1 2-3,2 2-1,-4 0-3,-2 1-1,-5 0-4,-4-1-1,-1 0-3,0-1-2,2-1-2,1 0-2,0-2 0,0-3 1,0-1 2,0-2 2,3-2 3,4 0 5,6-2 4,4 0 4,3-1 3,2 0-1,0 0-1,1 0 0,-1 0 1,-1 0-1,-2 0 1,-2 0 0,-2 2 0,-2 4-1,-3 4 0,0 3-1,-4 3 0,0 1-2,-3 2 0,-2 0-1,-1 0 0,-2 1-1,0-1 0,-1 1-1,-1-2-1,0-1-2,0-2-4,1-2-2,0-3-4,0-1-7,2-2-6,1-2-5,1-3-7,2-4-7,2-4-7,2-4-7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8:06"/>
    </inkml:context>
    <inkml:brush xml:id="br0">
      <inkml:brushProperty name="width" value="0.03966" units="cm"/>
      <inkml:brushProperty name="height" value="0.03966" units="cm"/>
      <inkml:brushProperty name="color" value="#00BFF3"/>
    </inkml:brush>
  </inkml:definitions>
  <inkml:trace contextRef="#ctx0" brushRef="#br0">60166 2997 554,'1'-14'3,"1"2"3,3 4 6,2 3 4,2 1 2,2 2 1,2 0-1,1 2 1,2 1 0,0 2 0,-1 2 1,1 2 0,0 1-1,-1 3-1,1 2-3,0 2-2,-2 1-2,-3 3 0,-3 1-1,-2 3-1,-3 1 0,-1 1-1,0 1 1,-1 1-1,-3 0 1,-2 0-1,-4 1 0,-2-1-1,-2 0-1,-2-1-5,0-1-4,-1-1-5,0-3-3,1-3-3,1-4-4,1-4-3,0-3 0,2-1 3,0-1 2,2 0 2,1-3-2,1-4-10,0-4-8,2-4-9,0-3-1,0-5 5,0-3 6,0-5 5,1-1 6,2-1 5,2 1 4,2 0 6,0 0 2,0 3 1,-2 1-2,0 3 1,-1 2 3,2 2 6,0 4 8,2 3 5,-1 3 10,-1 4 13,0 4 12,-1 4 13,-1 3 1,0 3-9,0 4-10,0 2-10,0 2-7,0 1-4,0 1-5,0 1-4,-1 1-3,-1 1-3,0 1-1,-1 1-3,-1 1-3,0 2-3,0 2-2,0 3-4,0 0-3,0 2-7,0 1-5,1 1-5,-2-2-7,2 0-5,-1-3-6,0-2-6,0-3 0,2-7 8,0-5 6,2-6 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8:07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61395 3269 550,'-6'-19'32,"1"9"8,2 8 9,2 10 9,1 5-2,0 3-9,0 3-11,0 3-10,0 1-6,0-1-3,0-1-3,0-1-2,-1 1-2,0 1-3,-2 3-1,0 1-2,0 0-1,0-5 0,1-3 0,2-4 1,1-3-1,4-1-4,2 0-3,4-2-3,1-3-2,1-6 1,1-6 0,1-6 0,1-4 1,0-3 0,-1-3 0,1-3 1,0-1 0,-1-1-1,1 1-2,0-1-1,-2 1 1,-3 0 3,-3-1 2,-2 1 2,-3 0 3,-1 3 0,0 1 2,-1 3 1,-3 0 0,-2 1 1,-4-1-1,-2 0 0,-2 2-2,-1 3-2,-2 3-3,0 3-3,0 2-3,-1 2-2,0 2-2,1 2-2,-2 3-5,0 6-4,-1 4-7,-1 5-4,1 2-1,3-3 3,3-1 5,2-2 3,3-2 2,1 1-3,0 0-1,2 0-3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08:11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62538 4550 495,'22'0'96,"-3"0"-21,-3 0-22,-2 0-21,-2 0-12,3 0-1,1 0 0,3 0-1,-1 2-2,-4 4-5,-5 4-3,-3 3-4,-3 3-2,0 0 0,-2-1 0,0 1-1,-2-2 1,-2-1-1,-2-2 0,-2-2 0,-1-1-1,-1 1-1,-2 2 0,0 0-1,-1 0-1,-1 1 1,-2 0-1,0 0 1,0-1 0,-1-1 0,0-1 0,1 0 0,-1-2 0,2-1 1,1 0 0,1-2 0,3 0 3,6 0 8,6 0 7,6 0 7,3-1 1,3-1-4,2 0-5,2-1-4,1-1-3,2 0-3,3 0-2,2 0-1,0-1-5,0-1-5,1 0-5,-1-1-5,0-1-2,-1 0 3,-1 0 2,-1 0 3,-2 1-5,-3 0-12,-3 2-14,-2 0-12,-4 1-5,1 0 1,-2 0 2,0 0 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26"/>
    </inkml:context>
    <inkml:brush xml:id="br0">
      <inkml:brushProperty name="width" value="0.02263" units="cm"/>
      <inkml:brushProperty name="height" value="0.02263" units="cm"/>
      <inkml:brushProperty name="color" value="#F2395B"/>
    </inkml:brush>
  </inkml:definitions>
  <inkml:trace contextRef="#ctx0" brushRef="#br0">65480 9282 971,'-2'-19'2,"-2"9"2,-4 8 3,-2 9 2,0 4-3,2 0-8,4-2-10,3-1-8,0 0-6,0-2-3,-2-1-3,0 0-2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5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38600 35889 524,'16'0'69,"-1"0"-13,1 0-13,0 0-12,0 0-8,3-2-5,1 0-5,3-1-5,-1-1-3,-1 0-2,-3 0-2,-1 0-2,-2 1-1,-3 2 0,-1 2-1,-2 2 0,-3 3-1,-2 6 0,-4 3-2,-2 7 0,-3 1-1,-2 1 1,-2-1 0,-1 0 0,-4 2 0,-4 1 2,-3 2 0,-5 3 0,1-3 2,3-4 1,5-5 1,3-4 2,6-7 2,8-7 2,8-6 4,8-7 3,4-4 0,1 1-2,1-1-4,1 0-3,-1 2-2,-1 1-2,-3 2-2,-1 3-2,-5 4 2,-6 11 4,-8 10 5,-6 9 5,-5 4 1,-2-3 0,-1-3-1,-3-3-2,0-2 0,1-1-1,1-1-1,1-1-1,1-1-1,4-1 1,3-1 0,3 0 0,6-4-3,9-7-8,11-4-8,9-7-9,4-4-3,-3 0-2,-3-1-2,-3-1-1,-3 0-1,-1 3 1,-3 1 1,-1 2 1,-2 2 2,-1 1 2,-1 0 2,0 2 3,-2 2 15,-1 6 25,-1 4 27,0 5 26,-2 2 6,-1-1-14,0-1-16,-2 0-14,0-1-11,0-1-10,0 1-8,0 0-8,0-1-11,0 1-10,0 0-12,0 0-11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28"/>
    </inkml:context>
    <inkml:brush xml:id="br0">
      <inkml:brushProperty name="width" value="0.0704" units="cm"/>
      <inkml:brushProperty name="height" value="0.0704" units="cm"/>
      <inkml:brushProperty name="color" value="#F2395B"/>
    </inkml:brush>
  </inkml:definitions>
  <inkml:trace contextRef="#ctx0" brushRef="#br0">43640 9691 312,'-28'-8'-18,"7"2"8,7 1 9,7 0 9,4 2 10,3 0 13,4 2 11,2 0 13,4 1 2,6 0-8,4 0-8,5 0-7,4 0-6,2-2-2,4 0-2,3-1-2,2-2-1,0 0-1,2-2-1,1 0-1,0 0-1,2 2-1,0 2-1,2 3 0,0-1-2,0-1 0,0 0-2,0-1-1,0-1-1,0 2 0,0 0 0,0 2 0,1-1-2,2 0 1,2-2-2,2 0 0,1 0-1,0 0-1,0 2 1,0 0-1,-2 1-1,-1 0 0,-2 0 0,-1 0-1,-4 0-1,0 0-1,-3 0 0,-2 0 0,-1 1 0,-2 0-1,0 2 1,-1 0 1,-2 0-1,0 0-2,-1-2 0,-1 0-1,0-1-1,1 0 0,1 0 1,1 0 0,0 0 1,2 0 0,1 0 0,0 0 1,2-1-1,1 0-1,0-2-1,2 0-1,0-1 0,0 0-1,0 0-1,1 0 1,-2 0-1,0 1 1,-2-1-1,0 0 1,-1 0 1,-2 2 0,0 0 0,-1 2 1,-1 0 0,-2 0 0,0 0 0,-1 0-1,-1 0 1,-1 0 0,-1 0 1,-1 0-1,0 0 1,1 0 0,1 0 0,1 0 0,0 0 0,2 2-1,1 0 1,1 2-1,0-1 0,0-1 0,1 0 0,-1-1 1,-1-1 0,0 0 0,-1 0 2,-1 0 0,0 0 0,-1 0 1,0 0-1,1 0 1,-1 0 0,0 2 0,1 0-1,-1 1 0,0 1-1,1-2 1,-1 0-1,1-2-1,-1 0 1,0 0-1,1 0 1,-1 0-1,-1 0 1,-1 0 0,-3 0 1,-1 0 0,-3 1 0,-1 0 1,-3 2-1,-1 0 1,-6 0-13,-10 0-28,-10-2-27,-10 0-26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42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70233 11086 453,'-6'7'10,"4"-4"19,4-3 21,4-2 20,5-3 3,5 0-13,7-1-12,5-1-13,6-1-6,3 0 0,4 0 0,4 0 1,1 1-4,-4 1-8,-2 0-9,-3 2-8,-4 1-7,-3 2-7,-5 2-7,-3 2-8,-4 2-2,-3 3 0,-3 4 2,-2 2-1,-4 1-5,-3-1-15,-2-1-13,-4 0-15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42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71063 10436 464,'-22'-15'26,"6"2"8,5 3 6,5 1 8,2 4 2,2 6 1,0 6-2,2 6 0,0 5-3,0 7-6,0 5-6,0 6-7,0 6-6,0 4-7,0 6-8,0 4-6,0 1-10,0-2-10,0-4-9,0-3-11,0-5-11,2-7-12,0-9-11,2-7-12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43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86200 11525 504,'16'-22'68,"1"7"-6,1 3-6,1 6-6,3 2-6,3 0-6,5 0-6,3 1-5,3-2-4,0 0 0,2-2 1,1 0-1,-1 0-5,-2 0-10,-2 2-12,-1 1-9,-4 0-8,-3 2-3,-5 0-3,-3 2-3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48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56963 13405 546,'1'-28'1,"1"5"3,3 6 2,2 7 2,2 1 8,4-2 12,2-2 12,3-1 12,1-1 2,1 2-8,0 3-7,-1 1-8,0 3-8,-3 4-7,-1 4-8,-2 4-8,-3 4-5,-2 3-3,-4 5-3,-3 3-3,-3 5-2,-3 3 0,-5 4 1,-4 5 1,-2-1 0,1-4 1,-1-4 1,1-3 1,0-5 1,4-3 3,3-4 2,2-4 2,4-3 2,4-1 3,4-1 1,4 0 4,2-2-1,1-2 0,1-2-2,2-2-2,-1 0 1,-1 0-2,-1 2 1,0 0-1,-3 2 1,-1 2 1,-2 2 1,-2 2 1,-2 2 1,-2 3-1,-2 4 1,-2 2 0,-2 1 0,-2 1 0,-2-1 2,-1 1-1,-2-1 1,0-3-3,0-1-2,1-2-2,-1-3-3,0-1-4,0-2-4,1-2-5,-2-2-4,0-2-4,-1-2-4,-1-2-4,0-2 0,2-2 2,3-2 4,1-1 3,1-6 2,0-6-2,0-6 1,1-8-2,-1-2 2,0 1 1,0 3 2,0 2 2,1 3 5,1 3 8,0 5 9,2 3 8,0 3 7,2 2 6,0 3 5,2 1 5,0 4 5,0 8 4,0 6 2,0 8 4,0 4-2,0 6-8,0 5-7,0 5-7,0 5-6,2 6-3,0 6-4,2 6-4,-1 5-5,-1 6-6,0 7-5,-1 5-7,0 4-7,1 0-7,3 2-9,2 0-8,2-5-3,2-11 4,2-12 2,1-12 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49"/>
    </inkml:context>
    <inkml:brush xml:id="br0">
      <inkml:brushProperty name="width" value="0.05027" units="cm"/>
      <inkml:brushProperty name="height" value="0.05027" units="cm"/>
      <inkml:brushProperty name="color" value="#F2395B"/>
    </inkml:brush>
  </inkml:definitions>
  <inkml:trace contextRef="#ctx0" brushRef="#br0">58273 13372 437,'-21'-30'56,"3"19"-3,4 18-2,5 19-2,1 10-4,2 3-9,1 1-6,0 2-9,2 0-4,0 0-2,2-1-1,0-2-3,2-2-1,2-5-2,2-5-1,2-5-2,1-3 0,2-1-2,0-1 0,1-1 0,1-2-2,2-4-3,0-5-3,1-2-2,2-7-4,3-6-3,3-7-3,3-7-3,1-7-1,-1-5 2,-1-6 2,-1-6 2,-2-2-1,-5 0-2,-3 2-2,-4 1-4,-5 1 2,-4 3 6,-6 4 5,-4 2 5,-4 4 5,-1 5 7,-3 5 5,-2 5 6,0 5 3,-1 3 0,0 4-1,1 4 0,-1 3 0,1 4-1,-1 2 1,1 3-1,0 4 0,0 4 0,2 3-1,1 5-1,1 2 0,3 0-3,1 2-1,2 1-2,2-1-1,0-1 1,2-3 0,1-1 1,2-3 0,5-3 0,6-3 0,4-3 0,5-4-3,5-4-5,5-6-5,5-4-6,4-5-1,2-6 1,4-4 3,3-4 1,-2-2-5,-4 5-15,-6 3-14,-4 4-15,-4 3-8,-3 3-6,-3 1-4,-2 2-4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0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97500 13028 558,'31'-14'51,"1"1"-6,-1 2-7,0 2-5,0 2-6,-3 1-3,-2 0-3,-1 2-4,-3 0-5,-3 2-6,-3 0-6,-2 2-6,-5 2-3,-7 4-1,-4 4-1,-7 3-1,-3 2 2,2-1 5,1 0 5,1-2 6,1-1 2,2-1 1,2 0 2,2-2 1,3-1-1,4-2-1,3-2-2,5-2-3,2 0 0,0 2-2,-1 2-1,1 2-2,-2 1 0,-1 1-1,-2 2 0,-2 0-1,-2 2 0,-2 3 2,-3 3 0,0 3 1,-5 1 1,-2-1-1,-5-1 0,-4-1 0,-1-2 0,-1-2-1,0-4 0,1-3 0,-1-2-2,2-2-3,1-2-3,1-2-3,0-3-1,2-4 0,1-4-1,1-3 0,1-6-2,2-4-2,2-5-3,2-4-3,1-3 1,0 3 0,0 2 2,0 1 1,0 4 4,0 3 4,0 5 5,0 3 5,0 6 11,0 6 20,0 7 18,0 8 19,-1 7 3,-2 9-12,-2 8-13,-2 10-12,-1 5-10,0 0-8,1 1-8,-1 2-7,-1-1-8,0-1-9,-1-1-8,-1 0-8,0-4-7,2-6-4,2-6-4,2-5-4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0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98748 12890 549,'14'-19'44,"-1"10"6,-2 10 5,-2 10 7,-4 7-3,-4 5-10,-6 5-11,-4 5-10,-5 4-8,-3 6-3,-5 4-5,-3 6-3,-2-1-4,1-6-2,1-6-5,1-6-2,0-5-10,1-3-18,-1-5-15,1-3-18,1-5-4,6-6 7,5-6 9,5-6 8,2-3 5,2-2 6,0 0 5,2-1 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1"/>
    </inkml:context>
    <inkml:brush xml:id="br0">
      <inkml:brushProperty name="width" value="0.04801" units="cm"/>
      <inkml:brushProperty name="height" value="0.04801" units="cm"/>
      <inkml:brushProperty name="color" value="#F2395B"/>
    </inkml:brush>
  </inkml:definitions>
  <inkml:trace contextRef="#ctx0" brushRef="#br0">99309 12481 458,'28'-13'-4,"-5"3"5,-7 4 7,-5 4 4,-3 2 6,0 2 4,0 0 6,0 2 5,-1 1-1,-1 1-3,-1 3-4,0 2-5,-2 2-3,0 1 0,-2 3-2,0 2-2,-2 2 2,0 5 2,-2 3 3,0 5 2,-2 1 1,0 2-2,-1 0-2,-1 2-2,-1 2-2,2 2 0,0 4-2,2 3-1,1-1-1,0-1-1,2-2 0,0-1-2,1-6-2,0-6-4,0-7-5,0-7-4,-2-7-8,-4-8-14,-4-8-14,-3-8-13,-3-7-3,1-5 9,-1-7 9,0-5 8,1-6 6,-1-8 0,0-6 2,1-7 0,1 0 4,4 10 5,4 9 4,5 8 6,1 6 3,3 3 4,2 3 3,2 3 3,1 2 3,2 3 2,0 1 2,1 3 3,0 1-1,0 4-1,-2 2-3,-1 4 0,-1 4-3,-2 6 0,-2 5-1,-2 7-2,-3 4 0,-6 3-2,-4 3-1,-5 3-1,-3 1 0,1 2-1,-1 0 1,1 2-1,1-3 1,2-7-1,4-7 1,3-7 0,3-5 1,6-4 2,4-4 2,6-4 2,4-6 2,7-6 0,5-7 1,7-7 0,1-2-2,0 1-6,-1 3-6,-1 2-5,-4 2-12,-4 5-17,-5 3-17,-4 4-16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5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63089 15006 588,'-16'-35'27,"1"9"1,-1 9 0,0 9 1,0 5-2,-1 3-4,-2 4-4,1 2-5,-3 4-1,0 4-2,-1 3 0,-1 5-1,0 2-1,1 3 0,1 1 0,1 3 0,1 0-1,1 0-2,1 1-1,1-1-2,1 1 0,2 0 0,2 2 1,3 1 0,1-1-1,2-3 1,2-4-1,2-2 0,2-3-2,4-4 0,2-5-1,4-3-2,3-4-1,5-4-1,5-4-1,5-4-1,3-4-2,2-6-4,3-4-4,1-4-4,0-4-2,-2 1 1,-2-1-1,-1 1 1,-4 1 0,-3 3 2,-5 3 2,-3 3 1,-4 2 2,-3 2 5,-3 3 4,-2 1 3,-5 3 8,-4 6 8,-5 4 9,-5 6 10,-3 2 3,2 3-4,1 2-2,1 1-4,1 2-2,2 0-4,2-1-2,2 1-4,2-1-1,0 1-3,2-1-1,1 1-1,0-2-2,0-1 1,0-2-2,0-2 1,1-3-2,3-1-1,4-2-1,2-2-1,2-2-3,1-2-2,2-2-3,0-2-3,1-3-2,1-4-1,1-4-2,1-3-2,0-4 0,-2-1 1,-3-3-1,-1-1 1,-2-1 1,-2 3 2,-3 1 1,-1 3 1,-2 1 2,-4 3 0,-2 1 0,-3 2 2,-3 3 0,-2 3 4,-2 2 3,-1 4 2,-2 1 2,0 0-3,1 0-1,-1 0-2,1 2-2,0 4 0,2 3-1,1 5-2,1 1 1,2-3 0,2-1 2,3-2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41300 37175 333,'49'20'167,"16"14"-1,15 14 1,17 16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6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65090 16080 671,'-19'0'45,"10"0"-1,10 0-1,10 0 0,5-1-4,-1 0-8,1-2-8,-1 0-8,3-1-4,4 0 0,3 0-1,4 0 0,1 1-6,-1 0-14,-3 2-12,-1 0-12,-2 1-9,-1-2-2,-1 0-3,-1-1-3,-2-1 2,-3 0 6,-3 0 7,-2 0 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7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66100 15224 653,'8'-14'-22,"2"3"16,0 2 16,1 4 17,0 1 7,0 0-3,-2 0-1,-1 1-2,-1 0-2,-4 3-2,-3 4-3,-2 2-1,0 2-3,2-2-2,3-1-4,4 0-2,1-1-2,2 0-1,0-1-2,1 2 0,1-2-2,0 1-1,-1 0-1,1 0 0,0-1-1,0 0-1,-1-2 1,1 0-1,0-1 0,0 2-1,-1 0 0,1 2-1,-1 1 1,-2 1 0,-2 3 1,-2 2 0,-3 1 0,-2 2-2,-4 0-2,-2 1-1,-3 1-1,-2 1 1,-2 1 1,-1 1 0,-2 0 2,-2-1-1,0 0-1,-1-2 1,0 0 1,1-1 2,1 1 2,1 0 2,1-1 1,2-1 0,2-1-1,3-1 0,1-1-1,4 0 1,2-2 1,4 0 0,3-3 0,5-3 2,5-2 1,6-4 1,2-2-1,4-5-2,3-4-2,3-4-3,1-1 0,-1-1 0,-1 1 0,-1-1 2,-2 1-2,-2 1-2,-2 1-2,-1 1-3,-3 1-2,-5 2 1,-3 2 0,-4 3-1,-3-1-1,-2 0-3,-3-2-3,0 1-2,-4-2-2,-2 0 1,-4 0 2,-2 1 0,-2 0 3,1 2 2,-1 2 4,0 2 2,1 2 5,0 0 9,2 2 8,1 0 8,0 4 6,2 4 2,1 5 5,0 6 2,2 1-1,2 1-6,2-1-6,2 1-6,2-1-4,2-1-3,2-1-3,2-1-3,1 0-3,1 0-6,1-1-3,2 1-6,-1-1 0,-1-1 1,-1-1 3,-1 0 1,0-3-2,0-3-10,0-2-9,0-4-10,-2-1-5,1-2-3,-2 0-3,0-2-4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7"/>
    </inkml:context>
    <inkml:brush xml:id="br0">
      <inkml:brushProperty name="width" value="0.02872" units="cm"/>
      <inkml:brushProperty name="height" value="0.02872" units="cm"/>
      <inkml:brushProperty name="color" value="#F2395B"/>
    </inkml:brush>
  </inkml:definitions>
  <inkml:trace contextRef="#ctx0" brushRef="#br0">67833 14813 765,'-6'-22'32,"4"6"0,4 5-2,4 5 0,4 2-3,3 2-2,5 0-4,3 2-3,5 0-5,3 2-7,4 0-6,5 2-8,-1 0-9,0 0-12,-3-1-11,-2 2-11,-3-2-3,-7 1 6,-5 0 7,-6 0 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7"/>
    </inkml:context>
    <inkml:brush xml:id="br0">
      <inkml:brushProperty name="width" value="0.02427" units="cm"/>
      <inkml:brushProperty name="height" value="0.02427" units="cm"/>
      <inkml:brushProperty name="color" value="#F2395B"/>
    </inkml:brush>
  </inkml:definitions>
  <inkml:trace contextRef="#ctx0" brushRef="#br0">69250 14915 906,'29'-6'1,"-3"1"5,-5 2 5,-3 2 6,-2 1 1,1 0-3,1 0-3,1 0-2,0 0-7,-1 2-9,-1 0-9,0 2-10,-3 0-6,-3 1-4,-3 1-2,-2 2-3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7"/>
    </inkml:context>
    <inkml:brush xml:id="br0">
      <inkml:brushProperty name="width" value="0.03039" units="cm"/>
      <inkml:brushProperty name="height" value="0.03039" units="cm"/>
      <inkml:brushProperty name="color" value="#F2395B"/>
    </inkml:brush>
  </inkml:definitions>
  <inkml:trace contextRef="#ctx0" brushRef="#br0">69150 15581 724,'16'-7'82,"1"2"-15,1 2-15,2 2-17,0 1-12,3 0-10,1 0-10,3 0-9,0 0-8,1 0-6,-1 0-5,0 0-4,1 0-6,-1-2-3,1 0-3,-1-1-4,-2-1 2,-5 2 6,-5 0 6,-4 2 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8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71236 13731 587,'-15'-13'24,"2"3"-3,2 4-2,3 4-4,-2 2 1,0 0 2,-3 0 3,-1 0 1,-2 2 1,0 4-3,1 4-1,-1 3-3,0 4-1,0 3 0,1 3 1,-1 3-1,0 3-1,1 3-2,-1 3-3,0 3-1,1 0-2,-1 0 0,0-2 0,1 0 0,0-1 0,2-1-2,2-2-1,3 0 0,0-2-2,2-1-2,1-3-1,0-1-1,3-3-2,4-3-3,4-3-2,4-2-2,1-4-1,1-3 1,0-3 2,0-2 0,-1-2 0,1 0-2,0 0-3,0 0-2,2-2-2,7-2 1,5-3-1,7-3 0,1-3 0,-2-2-2,-1-2-2,-3-1-1,-2 0 1,-5 2 4,-3 4 3,-4 3 4,-4 2 6,-1 0 5,-2 2 7,-2 1 6,-3 0 5,-2 4 5,-3 0 3,-4 4 5,-2 0 3,-1 3-1,-3 2 2,-2 2-1,1 1-1,1 1-4,2 1-3,2 2-4,2-1-3,0 1-3,2 0-3,1-1-2,2-1-4,7-2-5,6-4-3,6-3-6,2-2-3,-1-4-2,-1-2-3,0-3-3,-2-3-1,-1-2-1,-1-2 0,-1-1 0,-1-2 1,-2 2 4,-2 1 3,-2 1 4,-3 0 3,-4 0 2,-4 0 2,-4 1 1,-2 0 2,-2 0-1,0 2 1,-1 1 0,0 0-2,1 2-3,1 1-3,0 0-2,2 2-5,1 0-6,0 2-6,2 0-5,1 0-2,2-2 0,2-2 1,3-1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8"/>
    </inkml:context>
    <inkml:brush xml:id="br0">
      <inkml:brushProperty name="width" value="0.03169" units="cm"/>
      <inkml:brushProperty name="height" value="0.03169" units="cm"/>
      <inkml:brushProperty name="color" value="#F2395B"/>
    </inkml:brush>
  </inkml:definitions>
  <inkml:trace contextRef="#ctx0" brushRef="#br0">72630 13781 694,'22'-13'54,"-1"3"-4,-3 4-5,-1 4-5,-3 3-5,-2 4-6,-4 2-8,-2 3-6,-4 4-5,-1 4-5,-2 3-4,-1 5-3,-4 1-5,-2 1-4,-4-1-4,-2 0-5,-2-1 0,-1-3 2,-1-3 2,-1-3 2,1-2 1,2-2 0,4-3-1,3-1-1,3-1 2,4-2 6,4-1 4,4 0 6,4-3 1,5-4-1,5-4-2,5-4-1,1-1-3,-3 1-3,-3 0-3,-2 2-4,-3 0-5,-1 0-8,-1 1-7,0-1-8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73150 14030 999,'22'-8'-1,"-1"2"-4,-3 1-4,-1 0-3,-1 2 2,-1 0 4,1 2 6,0 0 6,0 1-1,1-2-5,1 0-5,1-1-6,0-1-5,-3 0-4,-1 0-6,-2 0-5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0:58"/>
    </inkml:context>
    <inkml:brush xml:id="br0">
      <inkml:brushProperty name="width" value="0.02917" units="cm"/>
      <inkml:brushProperty name="height" value="0.02917" units="cm"/>
      <inkml:brushProperty name="color" value="#F2395B"/>
    </inkml:brush>
  </inkml:definitions>
  <inkml:trace contextRef="#ctx0" brushRef="#br0">73713 13150 754,'-15'9'6,"2"3"14,2 4 12,3 2 13,1 3 2,2 5-9,2 3-9,2 4-10,1 5-9,2 4-13,0 6-11,2 4-12,-1-2-3,-1-10 5,0-10 5,-1-9 4,-1-5-2,2-1-11,0 1-11,2 0-11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0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65430 27433 539,'-17'8'0,"-1"0"0,-3-1 1,-1 1 0,0 0 3,5-2 4,3-1 5,4 0 4,5-2 7,6-2 10,6-2 8,6-2 10,3-1 0,1 2-9,1 0-10,1 2-9,2 0-5,1 0-1,3 0-2,1 0 0,2 0-3,3 0-2,1 0-3,3 0-3,1 0-2,2 0-1,2 0-1,2 0-1,2 0 0,2 0-1,2 0-1,2 0 0,2 0 0,2 0 1,2 0 0,2 0 2,0 0-4,1 0-6,0 0-7,0 0-6,-2 0-5,-3 0-1,-2 0-1,-4 0-1,-2-1-2,-2 0-1,-2-2-3,-1 0-1,-4-2 1,-2 0 3,-3-1 5,-3-1 3,-5-1 2,-5 2 1,-6 0-1,-6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6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21366 55912 541,'-12'-14'6,"8"3"12,8 2 12,8 4 12,5 1 5,5 0-2,3 0-1,5 1-2,-1-1-4,-3 2-5,-5 0-7,-3 2-4,-1 0-5,5 0-2,3 0-1,5 0-3,-1 0-4,-2 0-6,-3 0-5,-2 0-7,-4 1-6,-1 2-5,-3 2-5,-1 1-6,-3 3-6,-2 4-7,-4 2-8,-2 3-7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0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70200 26650 534,'16'1'102,"-1"2"-20,1 2-22,0 2-22,0 1-11,3 1-3,2 2-4,1 0-3,2 0-3,-1-1 0,1-1-2,-1 0-1,1-1-1,1 1-1,1 2 0,1 0-2,0 1-2,-3-1-2,-1 1-1,-3 0-4,-1-1-1,-3-1-1,-1 0-2,-2-2-2,-2 0 0,-2 2 0,-3 0 1,-1 1 0,-3 2 1,-6 1 1,-4 3 1,-5 2 0,-6 2-2,-5 3-6,-7 2-5,-5 5-6,-4-1-5,-2-2-5,-3-2-5,0-1-6,1-4-2,9-3 0,8-4 0,7-4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2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67995 28978 549,'-2'-21'4,"-2"3"7,-3 4 7,-3 5 8,-2 2 2,0 2-1,0 2-1,0 2-2,0 2-1,-1 4-1,-1 2-3,-1 3 0,-1 4-2,0 2-1,1 3 0,-1 3-1,0 3-1,0 3 0,1 2-1,-1 4 0,1 2-2,1 1 0,0 0-2,2 2 0,1-1-1,2 0 1,3-1-1,1-1 1,1-3-1,2-4-5,0-3-2,2-5-5,1-3-1,4-3-1,2-2-1,4-4 1,2-2-3,3-2-3,3-3-3,3 0-4,2-5-1,1-6 0,1-6 1,1-5 0,0-4 1,1-1-1,-1-1 0,1-1 0,-2 1 0,-1 3 1,-3 3 0,-1 3 0,-3 3 3,-3 2 6,-3 4 5,-2 3 6,-5 4 5,-2 7 8,-6 8 6,-2 6 7,-3 3 3,0 1-1,0-1 1,0 1-2,1-2-1,1-1-4,0-3-3,2-1-3,3-3-5,6-1-5,5-2-6,7-2-6,2-3-2,-3-4 0,-1-4 0,-2-4 0,-1-3-1,1-2-2,2-2-2,0-1-3,-1-2 0,-3 1 1,-3-1 2,-2 0 1,-2 1 2,0 1 0,0 1 0,0 1 1,-2 0 2,-4 0 4,-4 0 4,-4 1 4,-2 0 1,1 4 0,-1 3-2,0 2 0,0 2-2,-2 0-3,0 0-2,-1 0-3,0 1-4,1 0-4,1 2-6,0 0-4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2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69681 28766 636,'14'-7'74,"-1"2"-10,-2 2-11,-2 2-11,-1 2-9,-1 2-5,1 2-6,0 2-6,-1 1-4,0 1-2,-2 1-4,0 2-3,-4 0-2,-2 3-4,-5 1-1,-4 3-4,-3 1-1,-2 1-3,-1 1-1,-3 1-2,0-1-1,1-3 3,1-3 2,1-2 1,1-4 3,2-1 2,3-2 3,1-2 3,3-2 1,6-1 3,4 0 2,6-1 2,3-1-1,3 0-6,3 0-6,3 0-5,1-2-2,-1 0 2,-1-3 1,-1-2 2,-1-1-4,-1 0-11,-1 1-11,0-1-11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2"/>
    </inkml:context>
    <inkml:brush xml:id="br0">
      <inkml:brushProperty name="width" value="0.02963" units="cm"/>
      <inkml:brushProperty name="height" value="0.02963" units="cm"/>
      <inkml:brushProperty name="color" value="#F2395B"/>
    </inkml:brush>
  </inkml:definitions>
  <inkml:trace contextRef="#ctx0" brushRef="#br0">70300 29081 742,'9'-7'62,"1"2"-9,3 2-7,2 2-9,1 1-8,1 0-10,2 0-9,0 0-8,-1 0-9,-1-2-7,-2 0-7,-3-1-7,-1-1-7,0 2-7,-2 0-8,0 2-7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2"/>
    </inkml:context>
    <inkml:brush xml:id="br0">
      <inkml:brushProperty name="width" value="0.03278" units="cm"/>
      <inkml:brushProperty name="height" value="0.03278" units="cm"/>
      <inkml:brushProperty name="color" value="#F2395B"/>
    </inkml:brush>
  </inkml:definitions>
  <inkml:trace contextRef="#ctx0" brushRef="#br0">70578 28550 671,'-21'1'67,"5"4"-8,5 2-9,4 3-9,3 4-7,1 2-5,-1 3-7,0 3-5,0 2-8,2 3-8,0 1-10,2 2-9,0 1-2,2-1 4,0-2 4,2 1 4,-1-4-7,-1-2-19,0-3-18,-1-2-18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5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76770 22478 577,'-11'-1'16,"8"0"16,9-2 17,10 0 15,5-1 1,2 0-12,4 0-13,3 0-13,3 0-8,1 1-4,2-1-3,3 0-3,1 0-3,2 2-2,2 0-2,2 2-1,0 0-1,0 0 1,-2 0 2,0 0 0,-2-1-2,-2 0-3,-1-2-5,-3 0-4,0 0-3,0 0 0,2 2-1,1 1 0,-1-1 0,-2-1 0,-2 0 0,-1-1 1,-4-1-1,-3 2-2,-5 0-2,-3 2-1,-4 0-1,-1 0-1,-2 0-1,-2 0-1,-4 0-3,-2 2-4,-6 0-5,-2 2-5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6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76229 21650 618,'-17'2'87,"-1"4"-20,-3 4-20,-1 3-20,-2 4-11,-2 1-1,0 3-1,0 2-1,-1 0-2,1 1-2,1-1-3,1 1-3,0-1-1,-1 1-1,-1-1 0,-1 1 0,1-2 1,3-1 0,3-3 0,3-1 2,2-3-1,4-1 1,3-2-2,3-2 1,2-2 0,3-1 1,4 0 2,2-2 0,3 0 1,4 0-1,2 0-2,3 0-1,3 1-3,1 2-4,3 1-7,1 3-4,2 2-4,1 2-3,1 1-2,1 3-3,2 0-3,2-1-3,4-1-3,3 0-4,-3-4 2,-8-3 7,-7-4 6,-8-4 7,-5-2 1,1 2-2,0 0-2,0 2-3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7"/>
    </inkml:context>
    <inkml:brush xml:id="br0">
      <inkml:brushProperty name="width" value="0.03216" units="cm"/>
      <inkml:brushProperty name="height" value="0.03216" units="cm"/>
      <inkml:brushProperty name="color" value="#F2395B"/>
    </inkml:brush>
  </inkml:definitions>
  <inkml:trace contextRef="#ctx0" brushRef="#br0">76533 19420 684,'0'-11'32,"0"8"6,0 9 4,0 10 6,0 2-1,0 1-10,0-2-9,0-1-8,0 2-7,0 5-6,0 5-3,0 5-6,0 0-2,0-2 3,0-3 1,0-3 1,-1-2-5,0-3-13,-2-1-12,0-2-14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7"/>
    </inkml:context>
    <inkml:brush xml:id="br0">
      <inkml:brushProperty name="width" value="0.02761" units="cm"/>
      <inkml:brushProperty name="height" value="0.02761" units="cm"/>
      <inkml:brushProperty name="color" value="#F2395B"/>
    </inkml:brush>
  </inkml:definitions>
  <inkml:trace contextRef="#ctx0" brushRef="#br0">76500 19925 796,'8'-22'1,"0"5"4,-1 3 4,1 4 4,0 3 4,2-1 3,0 0 1,1 0 4,1 1-1,0 2-3,-1 3-3,1 1-3,-1 0-5,0-1-5,-2 0-7,-1-1-6,0-1-5,0 2-1,0 0-2,0 2-3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7"/>
    </inkml:context>
    <inkml:brush xml:id="br0">
      <inkml:brushProperty name="width" value="0.03472" units="cm"/>
      <inkml:brushProperty name="height" value="0.03472" units="cm"/>
      <inkml:brushProperty name="color" value="#F2395B"/>
    </inkml:brush>
  </inkml:definitions>
  <inkml:trace contextRef="#ctx0" brushRef="#br0">77094 18827 633,'-15'0'0,"4"-2"0,3 0 0,3-1 0,1 0 7,0 3 13,0 4 13,0 2 14,1 3 2,0 2-6,2 2-8,0 1-7,1 3-5,0 1-3,0 3-2,0 2-4,0 1-2,0 4-3,0 3-4,0 3-2,0 1-5,-2 1-8,0-1-8,-2 0-8,0 0-6,1-2-6,-1 0-6,0-1-4,0-3-3,2-7 4,0-5 3,2-6 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7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21192 56650 607,'-42'1'65,"12"2"-4,10 2-4,11 2-5,5 1-7,2 3-8,0 2-9,2 1-9,0 4-6,0 3-3,0 5-5,0 3-4,0 3-6,0 0-6,0 2-6,0 1-7,-1-1-4,0-2-3,-2-2-3,0-1-3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8"/>
    </inkml:context>
    <inkml:brush xml:id="br0">
      <inkml:brushProperty name="width" value="0.03054" units="cm"/>
      <inkml:brushProperty name="height" value="0.03054" units="cm"/>
      <inkml:brushProperty name="color" value="#F2395B"/>
    </inkml:brush>
  </inkml:definitions>
  <inkml:trace contextRef="#ctx0" brushRef="#br0">77239 19732 720,'36'-19'88,"-8"9"-19,-6 8-19,-6 10-19,-6 4-12,-3 1-6,-3 1-5,-2 1-6,-3 1-5,-2 0-1,-2-1-3,-2 1-1,-2 0-1,-3 3 0,-4 2 0,-1 1 1,-1-1 1,2-5 2,4-5 3,3-4 3,4-4 2,6-2 4,6-2 3,6-2 3,2-1-1,-1 0-7,-1 0-8,-1 0-6,0 0-8,0 0-7,-1 0-8,1 1-8,0-1-3,1 0 2,2 0 0,0 0 2,-1 0 4,-1 0 6,-2 0 6,-2 0 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9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78366 18781 618,'15'-13'50,"-1"3"-8,-1 4-6,-1 4-8,0 2-5,2 2-2,0 0-4,1 2-2,-1 1-1,-3 3-1,-3 4 1,-2 2 1,-3 2-2,0 1-3,-2 1-4,0 1-2,-3 1-3,0 1-2,-3 1-1,-2 2-2,-2-1-1,-2 1-2,-1-1-1,-3 1-1,1-3-2,1-3-1,2-5-1,2-3 0,2-6-7,-1-8-10,0-8-11,0-7-11,2-5-1,2-1 8,4-1 9,2-1 8,2 1 7,-2 5 5,0 3 6,-2 5 5,0 4 14,0 8 22,0 6 22,0 8 21,0 3 5,0 3-15,0 1-15,0 3-13,0 0-10,0-1-3,0-1-3,0-1-4,0 0-4,-2 1-5,0 1-5,-2 1-4,0-1-5,1-1-3,-1-3-2,0-1-4,0-2-3,2 0-7,0-2-5,2-1-5,1-2-5,4-2-3,2-4-3,3-2-3,1-4 3,-2 0 8,-2-3 9,-2-2 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9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79161 19006 573,'-15'9'61,"2"5"-7,3 3-8,1 5-7,2 2-5,0-1-5,2 0-4,1 1-5,0-1-2,2-1-3,0-1-1,2-1-3,0-2 0,0-1 0,0-2 1,0-3 1,2-1-3,4-2-7,3-2-5,5-2-7,2-5-5,1-8-4,1-8-4,1-7-5,0-5-1,-3 1 2,-1 0 2,-2-1 2,-2 0 2,-1-1 2,0 0 4,-2-2 3,-1 1 2,-2 3 2,-3 3 2,0 3 1,-4 4 2,-2 3 2,-4 4 2,-2 5 1,-3 2 1,-1 3-2,-3 4-2,-1 2 0,-1 3-3,2 2-3,3 2-2,1 1-3,1 2-3,1 1-6,-1 2-3,0 0-6,1-2 0,3-1 0,1-4 3,2-3 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09"/>
    </inkml:context>
    <inkml:brush xml:id="br0">
      <inkml:brushProperty name="width" value="0.03145" units="cm"/>
      <inkml:brushProperty name="height" value="0.03145" units="cm"/>
      <inkml:brushProperty name="color" value="#F2395B"/>
    </inkml:brush>
  </inkml:definitions>
  <inkml:trace contextRef="#ctx0" brushRef="#br0">80050 19650 699,'8'7'28,"0"-1"3,-1 0 1,1-1 3,0-1 0,0 1-2,0 2-3,0 0-2,-1 2-4,1 1-8,0 3-8,0 2-8,-2 1-2,0 1 0,-4 2 0,0 0 2,-3-1-1,-1 1 0,0-2-2,-1-1-1,-2 0 1,0 0 3,-2-1 4,0 1 3,4-3-6,8-5-12,9-4-14,9-6-13,3-2-3,-5-2 5,-3 0 7,-4-1 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10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81000 18866 554,'17'-7'137,"1"2"-32,3 2-32,1 2-31,1 1-18,-1 0-4,-1 0-3,-1 0-4,0 0-4,-1 0-4,1 0-4,0 0-5,-2 0-1,-1 0 0,-3 0 1,-1 0 0,-4 1-13,-4 4-27,-6 2-26,-4 4-27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18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88913 22865 488,'-15'-6'4,"1"1"7,1 2 8,1 2 7,4 1 8,10 0 9,8 0 9,9 0 8,5 0-1,-1 0-10,1 0-10,-1 0-11,1 0-7,1 0-3,1 0-4,1 0-3,2 0-2,2 0-3,4 0-1,3 0-2,1 0-2,0 0-2,1 0-2,-1 0-1,-1 0-1,0 0-1,-1 0-1,-1 0 0,-2 0 0,0 2 1,-1 0-1,-1 2 2,-1-1-1,-2 1-1,0 0 0,-1 0-2,0-1 0,-1 0-3,0-2-2,1 0-2,-2-1-1,-1 0-1,-3 0-1,-1 0 1,-2 0-6,-3 0-7,-1 0-8,-2 0-9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19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92350 22150 581,'16'1'110,"1"2"-24,1 2-25,1 2-24,2 1-15,0 1-2,0 2-4,3 0-3,-2 0-2,0 1-2,-1 0 0,0 0-2,-2-1-1,-1 1-2,-1 0-1,-1 0-2,-1-1 0,-1-1-1,0-1 1,-2 0 0,-1 0-1,-3 1-1,-1 3-3,-2 2-2,-4 0 0,-8 1-1,-6 0 1,-7-1 0,-6 2-3,-5 3-8,-4 3-7,-6 3-8,0 0-4,4-3-2,3-3-2,5-2-2,3-4 0,3-3 0,3-3 1,3-2 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19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89859 20077 632,'6'-6'4,"-3"2"9,-2 4 9,-4 3 8,-2 3 5,-3 5 0,-4 5 0,-2 5 0,-2 3-3,-1 1-3,-1 1-3,-1 1-4,-2 1-4,-1 1-4,-3 1-4,-1 1-4,-1 0-4,3-2-7,2 0-5,1-1-6,3-3-6,5-5-4,3-4-5,4-6-4,5-6-6,6-8-5,6-8-6,6-7-5,0-3 3,-1 4 11,-4 5 13,-3 3 12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19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90250 20171 618,'14'-7'6,"-3"4"14,-2 2 14,-4 4 15,-1 3 3,0 4-9,0 3-7,0 5-8,-1 2-5,-1 1-1,0 1-3,-1 1-1,-1-1-4,0-1-3,0-3-6,0-1-3,2-3-4,4-4 1,3-5 0,5-2-1,3-7 0,1-6-1,3-7 0,1-7-1,1-4 0,-3 1 0,-1-1 1,-2 1 0,-3 0 1,-1 1 0,-2 1 0,-2 1 1,-1 1-2,-1 1-4,1 1-3,0 1-5,0 2-4,0 3-6,0 3-4,-1 2-6,2 3-4,0 1-2,1 0-2,2 2-3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20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91393 20591 511,'15'-8'-7,"-3"0"8,-1 0 8,-2 0 7,-1 1 3,0-1 0,0 0 0,-1 0-1,1 0-1,-2-2-1,-1 0-1,0-1-3,-3 0 0,-2 2-2,-4 3-1,-2 1-1,-2 1 0,-2 2-1,0 0 0,-1 2 0,-2 1 0,-2 4 1,-1 2 1,-3 3 1,0 3 0,1 0 0,1 1-2,1 1 1,0 1 0,-2 1 2,0 1 2,-1 1 1,1 0 1,3-1-2,3 0-2,3-2-1,4-2-6,8-3-9,6-3-10,7-2-9,4-5-5,1-4-3,1-5-1,1-6-2,0-1 1,-3 1 4,-1 1 6,-2 1 4,-3 0 5,-1 2 3,-3 1 5,-1 1 3,-1 2 12,-2 4 19,-1 4 18,0 4 19,-1 2 3,0 1-12,0 1-11,0 2-12,0-1-8,1-1-5,2-1-5,0 0-4,1-1-4,0-1-7,0 1-4,-1 0-5,2-1-10,0-2-16,1-3-14,2 0-16,-1-4-5,-1-2 4,-1-4 5,0-2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7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21500 56370 493,'24'-23'32,"1"4"-2,1 3-3,1 3-2,2 1-2,4-1-3,4-2-2,4 0-4,2 1-2,-2 3-3,0 3-2,-2 2-4,-2 3-1,-5 0 1,-5 2 0,-5 1 0,-4 1 1,-1 3 3,-3 4 3,-1 2 2,-3 2 0,-2 3-1,-4 2-2,-2 2-1,-2-1 2,0 0 5,0 0 6,0-2 5,-2 0 0,-2 1-2,-4 1-5,-2 1-3,-2 1-4,1-1-2,-1 1-3,0 0-2,-1 1-2,-3 2 0,-3 4-1,-3 3 0,-1 0-1,1-3-1,1-3 0,1-3-1,1-3-1,1-3-2,1-3-2,1-2-1,0-4-2,2-3-3,1-2-1,1-4-3,0-4-1,0-7 3,1-7 1,-1-7 3,2-6-6,2-6-13,4-6-11,3-6-12,1-1-4,1 2 7,2 4 6,0 2 6,2 4 7,0 4 7,1 4 7,2 4 8,0 2 4,-1 3 6,1 1 3,0 3 5,-1 2 5,0 2 5,-2 4 5,0 3 6,-3 5 5,-1 8 5,-2 8 6,-1 7 5,-4 6-2,-2 1-9,-3 3-8,-4 1-8,-1 1-8,-1 2-8,-1 1-7,-1 1-7,0-2-8,3-2-6,1-3-7,3-3-7,0-4-5,2-3-3,1-4-5,1-4-3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20"/>
    </inkml:context>
    <inkml:brush xml:id="br0">
      <inkml:brushProperty name="width" value="0.03447" units="cm"/>
      <inkml:brushProperty name="height" value="0.03447" units="cm"/>
      <inkml:brushProperty name="color" value="#F2395B"/>
    </inkml:brush>
  </inkml:definitions>
  <inkml:trace contextRef="#ctx0" brushRef="#br0">92350 19344 638,'1'-28'53,"4"7"-8,2 7-7,4 6-8,2 5-3,3 0 0,3 2 0,3 1 0,3-1-1,1-1-5,3 0-4,1-1-5,1-1-4,-1 2-5,-2 0-4,1 2-6,-4 0-8,-3 0-13,-5 0-14,-3 0-12,-5 1-5,-6 2 2,-6 2 3,-6 2 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20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92845 18641 594,'-14'-4'21,"6"8"19,5 8 18,5 7 17,1 5 2,-1-1-19,0 1-17,-2-1-19,0 6-11,0 10-8,0 12-8,0 10-8,0 0-1,0-12 2,0-12 4,0-12 2,0-6-10,-2-1-23,0-1-23,-1 0-23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30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35261 26716 474,'-13'0'111,"8"0"-19,7 0-21,6 0-20,5 0-13,3 0-9,3 0-7,4 0-8,0 0-5,1 1 1,-1 2-1,1 0-1,1 0 0,5 0-1,3-1-2,4-2-1,3-1-1,0-2 0,2-2 0,1-1-1,0-1 1,2 2 0,0 2 1,2 2 1,-1 2 0,0 2-2,-2 2-1,0 2-2,0 0-1,2-1 2,2-1-1,2 0 2,1-2-4,-2 0-4,0-2-5,-2 0-6,-1-1-2,-4 0 1,-2 0 0,-3 0 0,-4 0 0,-3 0-1,-5 0 0,-3 0-2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32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39010 21041 495,'0'-16'3,"0"2"6,0 1 6,0 1 7,-2 2 4,-6 4 4,-4 4 3,-5 4 4,-4 6-1,-1 8-6,-3 7-5,-1 9-5,-2 5-4,1 6-1,0 4 0,-1 6-2,3 0-1,3-1-1,5-2-3,3-2 0,3-3-2,2-6-2,3-4 0,1-5-1,1-4-1,2-5 0,0-3 0,2-5 1,2-2-2,4-4-4,4-3-5,3-2-3,5-6-3,5-8-2,5-7-3,5-9-1,2-4-1,-2-1 1,0 0 0,-1-2 2,-2 1 2,-1 3 4,-3 3 3,-1 4 3,-4 2 2,-3 6-1,-5 5-2,-3 5-1,-3 3 4,-2 4 7,-2 2 8,-2 4 9,-1 3 4,0 7 3,0 5 2,0 7 3,-1 2 0,-2 1-4,-2-1-2,-2 0-3,1-2-3,1-3-3,2-5-3,2-3-3,1-3-3,0-1-2,0 0-3,0-2-2,2-2-3,5-4-3,6-4-2,4-4-2,2-6-3,1-6-1,-1-7-3,1-7 0,-2-5-2,-3-4 2,-2-5 2,-4-2 0,-2-2 2,-2 3 2,-3 4 3,0 2 1,-4 3 3,0 3 2,-3 3 2,-2 4 2,-1 2 1,-2 5-1,0 3 1,-1 4 0,-2 3 0,0 2 1,-1 2 2,-1 2 1,-1 4-6,1 8-10,-1 6-13,0 7-10,1 4-9,1 3-3,1 1-5,1 3-4,1-4 2,4-6 6,2-7 6,4-6 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32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40850 22050 586,'14'1'14,"-3"4"12,-3 2 11,-2 3 11,-2 3 0,0 2-8,0 1-9,0 3-10,-1 1-5,-1 1-4,0 1-3,-1 1-4,-1-1-1,1-3 1,2-3 1,0-2 1,2-3-3,0-1-6,1-1-5,2 0-7,1-3-1,1-1 3,3-2 4,2-2 3,0 0 4,-1 0 2,-1 2 3,0 0 3,-3 2 1,-1 2 1,-2 2 1,-2 2 1,-2 1 0,-1 3-1,0 1-1,-1 3 1,-3 2-2,-2 3 1,-4 3 0,-2 3 0,-2 1-1,-1-2-2,-2 0-2,0-1-3,0 0-2,-1-1-5,1 0-4,-1 1-5,1-2-7,0-1-9,2-3-8,1-1-10,1-3-3,2-3-2,3-3-1,1-2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33"/>
    </inkml:context>
    <inkml:brush xml:id="br0">
      <inkml:brushProperty name="width" value="0.03822" units="cm"/>
      <inkml:brushProperty name="height" value="0.03822" units="cm"/>
      <inkml:brushProperty name="color" value="#F2395B"/>
    </inkml:brush>
  </inkml:definitions>
  <inkml:trace contextRef="#ctx0" brushRef="#br0">41000 20174 575,'9'-14'8,"1"1"15,3 2 15,2 2 15,-1 3 4,-1 2-10,-2 4-8,-2 3-11,-1 2-4,2 3-2,0 3-1,1 4-1,0 1-3,0 3-4,-2 1-5,-1 3-3,-1 0-4,-4 1-2,-3-1-2,-2 1-4,-3-2 0,-2-1 1,-1-3 0,-3-1 2,0-3-1,0-1 0,2-2 0,1-2-1,3-2 1,8-2 5,6-3 4,7 0 3,6-5 1,3-2-3,4-5-4,5-4-4,0 0-7,-2 1-13,-1 2-11,-3 2-12,-2 2-4,-5 1 4,-3 0 3,-4 2 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33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42450 20075 585,'1'-16'6,"2"2"12,2 1 12,2 1 12,2 1 5,3 1 0,3 0-1,4 2-1,1 1-4,1 0-7,1 2-7,1 1-7,0 0-9,1 2-10,-1 0-12,1 2-9,-3 0-4,-3 2 4,-4 0 5,-4 2 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37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50056 26450 466,'0'22'97,"0"-3"-20,0-3-20,0-3-19,0 3-11,2 5 2,0 8 0,2 7 1,-1 5-2,0 4-4,-2 4-4,0 4-3,-1 1-3,0-2-2,0-2-1,0-2-1,-2 3-2,0 9-4,-3 9-3,-2 9-2,-2 4-4,-2-2-2,-1 0-2,-3-1-3,0-4-2,1-5-3,1-7-2,1-5-4,1-8 0,2-8 1,2-9 1,2-9 1,1-10-5,1-10-11,-1-12-10,0-10-12,0-4 0,2 1 10,0 3 9,2 1 11,0 1 6,0-1 2,0-2 3,0 1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37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49778 26245 531,'-2'-33'29,"0"9"13,-3 12 14,-2 11 14,-2 8 1,-4 5-12,-2 7-13,-3 6-11,-2 3-10,-1 2-7,-1 2-6,-1 3-7,0-1-6,1 0-8,1-1-7,1-1-8,1-2-1,0-3 1,2-3 3,1-3 3,2-3-4,2-3-9,4-3-9,3-2-9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37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50350 26300 468,'21'0'29,"-3"2"1,-4 0 1,-4 2 0,-2 0 1,3 0 3,2-1 2,2 1 3,0 1-1,1 0-2,-1 1-4,1 2-2,0 0-3,-1 0-5,1-1-3,0 1-4,-1 0-4,-1 0-1,-1 0-2,-1 0-2,-1 0-11,-2 1-22,-2 1-22,-2 2-21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31"/>
    </inkml:context>
    <inkml:brush xml:id="br0">
      <inkml:brushProperty name="width" value="0.02778" units="cm"/>
      <inkml:brushProperty name="height" value="0.02778" units="cm"/>
      <inkml:brushProperty name="color" value="#F2395B"/>
    </inkml:brush>
  </inkml:definitions>
  <inkml:trace contextRef="#ctx0" brushRef="#br0">12650 27822 791,'0'-24'-11,"0"13"18,0 14 20,0 14 18,0 7 5,2 4-13,0 3-11,2 3-12,-1 3-8,-1 4-1,0 4-3,-2 4-1,0 4-4,0 5-4,0 5-4,0 5-4,0 2-6,0-3-10,0-1-9,0-3-10,0-6 0,0-12 8,0-12 7,0-11 9,0-8 5,2-1 5,0-2 4,2-2 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7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22000 57050 584,'29'8'75,"-3"1"-5,-5 2-7,-3 0-5,-2 1-7,3 3-11,1 2-10,3 1-10,1 2-12,1-1-13,1 1-15,0-1-13,-1-1-13,-5-3-11,-5-3-10,-4-2-11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4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5511 9950 999,'-22'0'-47,"5"0"9,3 0 10,4 0 9,3 0 4,1 2 0,0 0-1,2 2 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4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4972 8338 522,'-17'-8'3,"0"-2"5,-1 0 6,-1-1 5,2 2 5,5 6 7,5 6 7,4 6 5,3 6 2,0 7-7,0 7-4,0 7-6,0 3-4,0 2-2,0 0-4,0 2-2,0-2-2,0-2-3,0-3-1,0-3-3,0-2 0,0 0-1,0 1 1,0-1-1,0-1-2,0-2-3,0-1-5,0-3-3,1-1-5,0-3-7,2-1-8,0-2-6,2-3-6,0-3-7,1-3-6,2-2-6,-2-4 0,-3-4 9,-2-4 7,-4-4 8,-2-4 6,-3-5 4,-4-5 5,-2-5 4,0 1 4,3 5 2,3 6 2,2 7 3,2 2 2,-2 0 0,0 0 1,-1 1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45"/>
    </inkml:context>
    <inkml:brush xml:id="br0">
      <inkml:brushProperty name="width" value="0.04667" units="cm"/>
      <inkml:brushProperty name="height" value="0.04667" units="cm"/>
      <inkml:brushProperty name="color" value="#F2395B"/>
    </inkml:brush>
  </inkml:definitions>
  <inkml:trace contextRef="#ctx0" brushRef="#br0">4328 8425 471,'-1'-17'-2,"-4"-1"-5,-2-3-3,-3-1-5,-1-1 1,0 1 7,2 1 5,1 1 7,1 0 4,2-1 2,2-1 2,2-1 3,1 0 1,2 1 1,0 1-1,2 1 1,1 0 1,6 1 1,2-1 2,5 0 2,2 1 1,3 1-1,1 1-1,3 1 1,1 1-1,3 2-1,1 3 0,2 1-1,1 1 0,-1 2-3,-1 1-1,-1 1-2,-1 1-2,0 3 0,1 4-2,-1 2-1,-1 3-1,-1 2 0,-3 2-1,-1 1 1,-3 3-2,-1 1 0,-3 3-2,-1 2-1,-2 0-1,-1 2 0,0 1 0,-2 1 0,-2 2-1,-4 5 0,-4 3-1,-4 4-2,-5 2-1,-6 0-1,-5 0-2,-7 0-2,-4 1-3,-3 2-4,-3 2-4,-2 2-3,-3 2-4,-1 0 0,0 1-1,-2 2-1,0-1-2,0-1-4,0-1-3,0 0-5,4-6 3,7-12 7,9-10 7,7-10 7,5-6 1,0 1-6,2 1-6,1 2-6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1:51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10834 31869 488,'-15'0'4,"2"0"9,3 0 7,1 0 8,3 2 6,6 6 3,4 4 3,6 5 3,1 4-2,-1 3-5,0 3-6,-2 3-6,1 3-3,1 3-2,3 2-2,2 4-3,1 0-1,-1 0-1,1-1-1,0-1-2,-1-3 0,-1-2-2,-1-3 0,0-3-1,-1-4-1,1-3 0,1-5-2,1-3-1,2-5-1,3-6 0,4-6-3,2-6 0,3-8-1,6-9 0,5-10 0,5-10 1,4-12-4,5-14-4,6-13-4,4-14-6,6-9-4,9-7-6,7-5-4,8-7-6,-2 8 0,-12 21 6,-11 20 6,-12 21 5,-10 12-1,-6 6-9,-7 4-9,-7 5-8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39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85500 23550 561,'-44'3'9,"13"6"14,12 7 16,13 6 15,6 7 3,0 10-10,0 10-10,0 9-10,1 4-7,4 1-3,3-1-5,3 1-3,-1 4-2,-2 9-1,-3 10-1,-3 10 0,-2 7-2,0 6-1,0 7-1,0 6-1,0 4-1,0 4 0,0 3 1,0 3 1,-4-1-1,-5-2 1,-7-3-1,-5-3 0,-4-6-1,0-5 1,0-7-1,0-5 0,1-4 1,4 0-1,3 0 1,3 0 0,-1 3-1,-2 6 1,-3 7 0,-3 6-1,1-1 0,6-5 0,7-7-1,6-5-1,3-6 0,0-3 0,0-3-1,0-2 0,0-8 0,0-8-1,0-10 0,0-9-1,0-5 0,0 0 0,0 0 0,0 0 1,0 0 0,0 0 0,0 0 0,0 0 0,-2 0 0,-3 0 1,-3 0-1,-2 0 0,-1-2 2,3-3 0,3-3 2,4-2 1,1-3 0,0 1 1,0-1-2,0 1 1,0-1-1,0 1 0,0-1 1,0 1 0,4-6 2,10-8 5,10-10 5,9-9 5,9-5 2,9 0-2,10 0-1,10 0-1,2 0-2,-3 0-2,-3 0-2,-2 0-1,0-2-2,7-3 0,6-3-1,7-2-1,0-3 0,-2 1-2,-3-1 0,-3 1-1,-1-1 0,4 1-3,3-1 0,3 1-1,-1 1-1,-2 3 1,-3 3 1,-3 4 1,-4-1 0,-3-3 2,-3-3 0,-2-2 1,2-3 1,9 1-2,10-1 0,10 1-2,5-1 0,4 1 0,3-1 0,3 1-1,1-3 1,1-2-1,-1-3 0,1-3-1,-4 1 0,-6 6 0,-6 7 0,-6 6 0,-4 1-1,1-3 1,-1-3-1,1-2 0,-3-1 1,-2 3 0,-3 3 1,-3 4 1,-2 1 0,0 0 0,0 0 0,0 0-1,0 0 0,0 0 1,0 0 1,0 0 1,1 1 0,4 4-2,3 3-1,3 3-2,-1 1 1,-2 1 0,-3-1 0,-3 1 1,-4-3 1,-3-2 0,-3-3 0,-2-3 0,-5-1 1,-2 4 0,-3 3-1,-3 3 0,-4-1 1,-3-2-1,-3-3 0,-2-3-1,-3-2 1,1 0 0,-1 0 1,1 0 0,-1 1 0,1 4 0,-1 3-1,1 3 1,-1-1-1,1-2 1,-1-3-1,1-3 0,1-1-1,3 4 1,3 3 0,4 3 0,-1-1 0,-3-2 0,-3-3-1,-2-3 1,-3-2-1,1 0 0,-1 0 1,1 0-1,-1 0 1,1 0-1,-1 0 0,1 0 0,1 0 0,3 0 0,3 0-1,4 0 1,1 0-2,0 0 0,0 0-1,0 0-1,-4 1 0,-5 4 1,-7 3 1,-5 3 0,-3-1 1,4-2 1,3-3 2,3-3-1,-7-6-4,-15-5-13,-15-7-12,-16-5-13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39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95150 23000 541,'0'-38'2,"0"26"16,0 24 16,0 26 14,0 13 5,0 4-10,0 3-7,0 3-10,0 3-4,0 3-3,0 3-2,0 4-2,0 7-2,0 13 0,0 12 0,0 13-1,-2 12-1,-3 13-1,-3 12-1,-2 13-2,-3 10 0,1 10-1,-1 10-1,1 9 0,-1-1-1,1-8-2,-1-10 0,1-9-2,1-10 0,3-9 1,3-10 1,4-8 0,1-6-1,0 1-1,0-1-2,0 1-2,-2 8-2,-3 20-5,-3 18-4,-2 20-3,-1-1-2,3-19 3,3-18 3,4-19 2,-1-13-1,-3-6-1,-3-6-2,-2-6-3,-5-6-1,-2-2 1,-3-3 1,-3-3 0,1-6-3,6-5-5,7-7-6,6-5-5,3-11-2,0-11 3,0-14 4,0-11 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4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87500 25700 999,'-25'-22'-70,"0"6"17,0 7 16,0 6 16,1 4 10,4 4 1,3 3 1,3 3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42"/>
    </inkml:context>
    <inkml:brush xml:id="br0">
      <inkml:brushProperty name="width" value="0.02929" units="cm"/>
      <inkml:brushProperty name="height" value="0.02929" units="cm"/>
      <inkml:brushProperty name="color" value="#F2395B"/>
    </inkml:brush>
  </inkml:definitions>
  <inkml:trace contextRef="#ctx0" brushRef="#br0">86750 26100 751,'-19'18'-14,"13"-11"18,12-14 20,13-11 18,6-6 5,0 4-11,0 3-10,0 3-10,12-11-5,26-25-2,24-25 0,26-25 0,13-10-1,4 7-2,3 6 0,3 7-1,-2 4-2,-6 3-1,-6 3-3,-6 4 0,-7 4-2,-6 6-1,-6 7 1,-6 6-2,-9 4-1,-8 4 0,-10 3-3,-9 3 0,-7 1-1,-3 1 3,-3-1 2,-2 1 2,0-4 2,7-6 0,6-6 1,7-6 0,5-4 1,7 1 0,6-1-1,7 1 1,4-1 0,3 1 0,3-1-1,4 1 1,1-1 0,0 1-1,0-1 0,0 1 0,-2 2-1,-3 7-1,-3 6 0,-2 7 0,-3 2-1,1 1 1,-1-1 1,1 1-1,-4-1 1,-6 1 1,-6-1-1,-6 1 1,-6-1 0,-2 1 0,-3-1 0,-3 1 0,1-3 0,6-2 0,7-3 1,6-3-1,1-4 1,-3-3-1,-3-3 1,-2-2-1,-3 0 0,1 7 1,-1 6-1,1 7 1,-4 4 0,-6 3 0,-6 3-1,-6 4 1,-6 1-1,-2 0 1,-3 0-1,-3 0 0,-2 0 0,0 0-1,0 0 0,0 0-2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43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86450 26150 717,'28'53'56,"6"6"-14,7 7-13,6 6-13,4 3-5,4 0 6,3 0 4,3 0 6,-4-5-1,-8-9-7,-10-10-6,-9-8-8,-5-6-4,0 1-6,0-1-4,0 1-4,-2-10-5,-3-19-3,-3-18-3,-2-19-3,-5-8 1,-2 3 6,-3 3 5,-3 4 5,-1 1 5,4 0 2,3 0 1,3 0 3,6-4 1,9-5 0,10-7 1,10-5-1,5-4 2,4 0-1,3 0 2,3 0 1,4 0-1,7 0-1,6 0 0,7 0-1,4 0 0,3 0 0,3 0 2,4 0 0,-3 1-1,-5 4 0,-7 3-1,-5 3-1,-4 1-1,0 1 0,0-1-1,0 1 0,-4-1-1,-5 1 0,-7-1 0,-5 1-1,-3-3 1,4-2-1,3-3 1,3-3 0,1-4 0,1-3 0,-1-3 1,1-2-1,1-5-1,3-2 0,3-3 0,4-3-1,1-2-1,0 0 0,0 0 1,0 0 0,3 0 0,6 0 1,7 0 0,6 0 1,1 3 0,-3 6 0,-3 7 0,-2 6 1,-6 4 0,-6 4 0,-6 3 0,-6 3 1,-6-1-1,-2-2-1,-3-3-1,-3-3-2,-4-1 1,-3 4-1,-3 3 2,-2 3 0,-3 1 1,1 1 1,-1-1 0,1 1 2,-1-1 0,1 1 0,-1-1 0,1 1 1,1 1 0,3 3 0,3 3-1,4 4-1,1-1 0,0-3 1,0-3 0,0-2-1,0-3 1,0 1 1,0-1 0,0 1 0,0-1 0,0 1 0,0-1 0,0 1-1,-4 1 0,-5 3-1,-7 3 0,-5 4-1,-6 1 0,-3 0-1,-3 0-1,-2 0-1,-1-2-1,3-3 0,3-3-1,4-2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46"/>
    </inkml:context>
    <inkml:brush xml:id="br0">
      <inkml:brushProperty name="width" value="0.03759" units="cm"/>
      <inkml:brushProperty name="height" value="0.03759" units="cm"/>
      <inkml:brushProperty name="color" value="#F2395B"/>
    </inkml:brush>
  </inkml:definitions>
  <inkml:trace contextRef="#ctx0" brushRef="#br0">91250 22200 585,'-24'-46'-51,"4"10"14,3 10 12,3 9 13,1 4 7,1 1 2,-1-1 2,1 1 2,1-3 1,3-2 0,3-3-1,4-3 0,1-2 1,0 0 0,0 0 1,0 0 1,-2 1 0,-3 4 2,-3 3 1,-2 3 0,-3 1 1,1 1 1,-1-1 0,1 1 0,-1-1 1,1 1 1,-1-1 2,1 1 2,-1-3 2,1-2 6,-1-3 3,1-3 6,7 7 0,16 19-1,15 19-3,17 19-1,5 13-3,-3 10-2,-3 10-2,-2 9-2,-5 4-2,-2 1-2,-3-1-1,-3 1-2,-1-3-2,4-2 0,3-3-2,3-3-2,3-6-1,3-5-2,3-7-1,4-5-3,-3-6-1,-5-3 3,-7-3 0,-5-2 2,-1-1-1,6 3-1,7 3-1,6 4-1,1 2-1,-3 4 1,-3 3 0,-2 3 2,-3-1 0,1-2 2,-1-3 1,1-3 2,-1-2 0,1 0 0,-1 0 0,1 0-1,-3 0 0,-2 0-1,-3 0-1,-3 0 0,1 0-1,6 0 0,7 0-1,6 0 0,3 1 0,0 4-1,0 3 1,0 3-1,-2 3 0,-3 3 0,-3 3 0,-2 4 0,-5-1 0,-2-3 0,-3-3 1,-3-2 0,-1 0 0,4 7 0,3 6 1,3 7 1,3 2-1,3 1 1,3-1-1,4 1 0,1-4 0,0-6-1,0-6 0,0-6 1,0-6-2,0-2-1,0-3-1,0-3-2,-2-2 0,-3 0 0,-3 0-1,-2 0 0,-5-2 1,-2-3 0,-3-3 0,-3-2 1,-2-5-1,0-2 1,0-3-1,0-3 0,-8-9-11,-16-11-23,-15-14-23,-15-11-21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7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24600 55700 609,'29'0'90,"-6"0"-17,-3 0-17,-6 0-18,-1 0-8,5 0-3,3 0-1,5 0-2,0 0-6,-3 0-10,-3 0-9,-3 0-11,-3 1-14,-1 4-17,-2 2-17,-2 3-18,-3 0-1,-4-1 14,-4-2 14,-4-2 15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48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91150 22000 524,'-22'-47'-35,"6"6"8,7 7 6,6 6 7,3 3 5,0 0 2,0 0 2,0 0 2,0 0 1,0 0 2,0 0 0,0 0 2,0 0 0,0 0 1,0 0 0,0 0 0,0 0 2,0 0 0,0 0 3,0 0 1,-4 6 4,-5 13 9,-7 12 8,-5 13 8,-4 9 0,0 6-8,0 7-8,0 6-8,-2 3-6,-3 0-1,-3 0-3,-2 0-1,-1-2-2,3-3-1,3-3 0,4-2 0,5-11-2,10-15-1,10-15-2,9-16-2,1-2 2,-6 13 7,-6 12 6,-6 13 5,-4 7 3,1 4-4,-1 3-2,1 3-3,-4 1-2,-6 1 1,-6-1 0,-6 1 0,-4 1-1,1 3-2,-1 3-2,1 4-2,-1-1-2,1-3 0,-1-3 0,1-2-1,1-6-1,3-6 0,3-6 0,4-6-1,2-2 3,4 3 3,3 3 5,3 4 4,1 1 1,1 0-2,-1 0-3,1 0-2,5 1 0,14 4 3,11 3 2,14 3 2,7 1 1,3 1 0,3-1-1,4 1 0,-3-3 0,-5-2-2,-7-3 1,-5-3-2,-4-1 0,0 4 0,0 3 0,0 3-1,1-1 1,4-2 0,3-3-1,3-3 1,-1-2-1,-2 0 1,-3 0-1,-3 0 1,-1 0-2,4 0-1,3 0-2,3 0-2,1 0-1,1 0 1,-1 0-1,1 0 0,-3 0 1,-2 0-1,-3 0 1,-3 0 0,-1 0 0,4 0 0,3 0-1,3 0 1,1 1-1,1 4 0,-1 3 1,1 3 1,-3-1-1,-2-2 0,-3-3 1,-3-3-1,-2-2 0,0 0 0,0 0 0,0 0 0,0 0 1,0 0-1,0 0 0,0 0 1,0 1-1,0 4 1,0 3-1,0 3 0,1 1 1,4 1 0,3-1 0,3 1 2,-1-3-1,-2-2 0,-3-3 0,-3-3 0,-4-1-1,-3 4 0,-3 3 0,-2 3-1,-1-1 1,3-2-1,3-3 0,4-3 0,1-1-1,0 4 1,0 3 0,0 3-1,0-1 1,0-2 0,0-3 0,0-3 1,0-2 0,0 0-1,0 0 1,0 0 0,-2 1 0,-3 4-1,-3 3 1,-2 3 0,-3 3 0,1 3 0,-1 3 0,1 4-1,1-1 2,3-3-1,3-3 2,4-2 0,1-5 1,0-2-1,0-3-1,0-3-1,0-1 1,0 4-1,0 3-1,0 3 1,0-1-1,0-2 0,0-3 0,0-3 0,1-2 0,4 0 0,3 0 0,3 0 0,-1 1 1,-2 4 0,-3 3 0,-3 3 0,-2-1 0,0-2 0,0-3 0,0-3-1,1-2 0,4 0 0,3 0-1,3 0-1,3 1-1,3 4-1,3 3-1,4 3-1,-3-1-1,-5-2 2,-7-3-1,-5-3 2,-6-1 0,-3 4 2,-3 3 0,-2 3 0,-1 1 2,3 1-1,3-1 1,4 1 0,-1-1 0,-3 1-1,-3-1-1,-2 1 0,-9-15-5,-12-28-10,-13-28-9,-12-27-9,-5-11-3,3 10 0,3 10 3,4 9 0,2 6 0,4 3-4,3 3-5,3 4-3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49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93800 26200 568,'45'3'8,"-9"6"3,-10 7 4,-8 6 4,-6 4 2,1 4-1,-1 3-1,1 3 1,1-1-2,3-2 1,3-3 0,4-3-1,-1-1 0,-3 4-2,-3 3-2,-2 3-1,-1-1-1,3-2-2,3-3-1,4-3-2,-1-1-1,-3 4-3,-3 3-2,-2 3-2,-5 3-1,-2 3 1,-3 3 1,-3 4 1,-2-1 0,0-3-2,0-3 0,0-2-2,1-5-1,4-2 0,3-3-2,3-3-1,-5-6 1,-12-5 1,-13-7 2,-12-5 2,-7-4 1,1 0 3,-1 0 1,1 0 3,-1 1 1,1 4 2,-1 3 1,1 3 1,-1 6 0,1 9 1,-1 10 1,1 10-1,1 0 0,3-5-2,3-7-3,4-5-2,1-3-2,0 4-1,0 3 0,0 3-1,0-1-1,0-2-1,0-3 1,0-3-2,4-10-7,10-16-15,10-15-15,9-15-15,7-12-4,7-6 6,6-6 6,7-6 6,-1 1 7,-6 9 6,-6 10 7,-6 10 5,-4 4 5,1 0 4,-1 0 2,1 0 4,-1-4-2,1-5-6,-1-7-7,1-5-5,-1 0-2,1 10 2,-1 10 3,1 9 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52"/>
    </inkml:context>
    <inkml:brush xml:id="br0">
      <inkml:brushProperty name="width" value="0.03028" units="cm"/>
      <inkml:brushProperty name="height" value="0.03028" units="cm"/>
      <inkml:brushProperty name="color" value="#F2395B"/>
    </inkml:brush>
  </inkml:definitions>
  <inkml:trace contextRef="#ctx0" brushRef="#br0">85350 26050 726,'-16'-24'-9,"19"4"20,19 3 19,19 3 20,15-2 6,13-6-10,12-6-10,13-6-9,13-4-9,17 1-10,15-1-8,16 1-10,4 1-4,-6 3 0,-6 3 1,-6 4 1,1 1 0,9 0-2,10 0-1,10 0-1,5-2 1,4-3 1,3-3 2,3-2 3,-1-1 0,-2 3 1,-3 3 0,-3 4 1,-7 4 0,-9 6 1,-10 7 0,-8 6 1,-4 3 1,3 0 0,3 0 0,4 0 1,1-4 0,0-5-1,0-7 1,0-5 0,-4-4 0,-5 0 1,-7 0 1,-5 0 0,-8 1 2,-5 4-1,-7 3 0,-5 3 1,-6 3 0,-3 3 0,-3 3 1,-2 4 0,-5 1 1,-2 0 2,-3 0 2,-3 0 2,1 0 1,6 0-2,7 0 0,6 0-1,4-2-1,4-3-1,3-3 0,3-2 0,1-3 0,1 1 0,-1-1 1,1 1 0,1-1 0,3 1 1,3-1-1,4 1 0,1-1 1,0 1-1,0-1 2,0 1-1,-4-3 1,-5-2 0,-7-3-1,-5-3 0,-9 1-1,-9 6-1,-10 7 0,-8 6-1,-11 3-2,-8 0-2,-10 0-3,-9 0-2,-12 1-6,-11 4-11,-14 3-11,-11 3-10,-7-1-2,0-2 9,0-3 9,0-3 8,1-1 3,4 4-3,3 3-2,3 3-4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55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93150 20300 531,'4'-46'16,"10"10"2,10 10 2,9 9 1,7 6 2,7 3-1,6 3 1,7 4-1,0 2-1,-2 4-3,-3 3-4,-3 3-2,-4 3-3,-3 3-3,-3 3-1,-2 4-2,-6 4-2,-6 6-1,-6 7-2,-6 6-1,-7 1 0,-6-3-1,-6-3 0,-6-2 0,-12 2-1,-15 9 0,-15 10 1,-16 10-1,-10 0 1,-3-5 0,-3-7 1,-2-5 0,-3-4 2,1 0 0,-1 0 2,1 0 0,4 0 2,9 0 2,10 0 1,10 0 1,7-5 1,6-9-2,7-10 0,6-8-2,9-6-1,13 1-2,12-1-1,13 1-2,13-6-2,17-8-1,15-10-2,16-9-2,10-7-2,7-3 0,6-3-2,7-2 0,-3-3-1,-8 1 1,-10-1 2,-9 1 0,-12 2 1,-11 7 2,-14 6 3,-11 7 0,-11 7 8,-5 9 9,-7 10 11,-5 10 11,-8 4 2,-5 0-7,-7 0-7,-5 0-7,-3 0-4,4 0-2,3 0-2,3 0-2,6-2-6,9-3-10,10-3-9,10-2-11,8-8-3,10-8 3,10-10 2,9-9 3,2-9 1,-2-5 2,-3-7 1,-3-5 2,-4-3 2,-3 4 3,-3 3 4,-2 3 5,-6 4 3,-6 7 7,-6 6 5,-6 7 5,-2 7 8,3 9 10,3 10 10,4 10 10,1 8 1,0 10-6,0 10-7,0 9-7,0 2-6,0-2-5,0-3-5,0-3-5,-2-2-3,-3 0 1,-3 0 0,-2 0 0,-3-2 0,1-3-3,-1-3-2,1-2-1,-7-9-18,-12-12-29,-13-13-32,-12-12-30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55"/>
    </inkml:context>
    <inkml:brush xml:id="br0">
      <inkml:brushProperty name="width" value="0.03299" units="cm"/>
      <inkml:brushProperty name="height" value="0.03299" units="cm"/>
      <inkml:brushProperty name="color" value="#F2395B"/>
    </inkml:brush>
  </inkml:definitions>
  <inkml:trace contextRef="#ctx0" brushRef="#br0">91200 19250 666,'-4'-54'-1,"-5"-5"-3,-7-7-3,-5-5-2,-3 3-2,4 17-3,3 15-2,3 16-2,-2 5 3,-6-2 7,-6-3 7,-6-3 8,-7 1 5,-6 6 2,-6 7 3,-6 6 3,-7 7 2,-6 10 1,-6 10 2,-6 9 2,-4 12 1,1 16-1,-1 15 0,1 17 0,1 10-2,3 6-3,3 7-4,4 6-4,7-4-1,13-11-1,12-14 1,13-11 0,9-9-1,6-3-4,7-3-2,6-2-4,6-8-2,6-8-1,7-10-1,6-9-1,7-7-4,10-3-5,10-3-7,9-2-5,4-6-3,1-6 1,-1-6 0,1-6 0,1-6 1,3-2 1,3-3 2,4-3 0,-4-4 0,-9-3-2,-10-3 0,-8-2-2,-9-1 2,-6 3 7,-6 3 7,-6 4 7,-6 7 9,-2 13 15,-3 12 12,-3 13 14,-1 9 4,4 6-6,3 7-7,3 6-6,1-1-5,1-5-7,-1-7-6,1-5-6,1-8-2,3-5-1,3-7-1,4-5 1,5-6-4,10-3-4,10-3-6,9-2-6,2-8-7,-2-8-9,-3-10-9,-3-9-10,-4-7-1,-3-3 7,-3-3 5,-2-2 6,-5 0 6,-2 7 6,-3 6 6,-3 7 6,-6 18 16,-5 31 26,-7 32 25,-5 31 26,-4 15 5,0 1-18,0-1-17,0 1-18,1-6-13,4-8-12,3-10-12,3-9-10,1-2-6,1 6 3,-1 7 0,1 6 3,-3-2-3,-2-9-9,-3-10-9,-3-8-7,-2-8-5,0-2-1,0-3 0,0-3-1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5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90575 28075 333,'157'63'167,"51"46"-1,50 47 1,49 47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04"/>
    </inkml:context>
    <inkml:brush xml:id="br0">
      <inkml:brushProperty name="width" value="0.05004" units="cm"/>
      <inkml:brushProperty name="height" value="0.05004" units="cm"/>
      <inkml:brushProperty name="color" value="#F2395B"/>
    </inkml:brush>
  </inkml:definitions>
  <inkml:trace contextRef="#ctx0" brushRef="#br0">89600 30350 439,'-27'-52'1,"-3"-3"2,-3-3 3,-2-2 1,5 14 8,16 35 13,15 35 13,17 34 12,5 27 3,-3 23-8,-3 22-8,-2 22-7,-5 5-6,-2-8-3,-3-10-4,-3-9-3,-6-5-5,-5 0-5,-7 0-4,-5 0-6,-4-4-5,0-5-5,0-7-6,0-5-6,1-12-5,4-16-6,3-15-6,3-15-6,3-18-1,3-19 4,3-18 6,4-19 3,1-19 5,0-19 4,0-18 3,0-19 5,1-8 4,4 3 3,3 3 3,3 4 3,3 5 4,3 10 2,3 10 4,4 9 2,1 9 6,0 9 6,0 10 8,0 10 7,3 7 3,6 6 0,7 7-1,6 6 0,6 3-3,6 0-4,7 0-5,6 0-5,-1 0-4,-5 0-5,-7 0-5,-5 0-4,-4 0-6,0 0-6,0 0-5,0 0-7,-4 0-3,-5 0-1,-7 0-1,-5 0-2,-8-5 1,-5-9 2,-7-10 2,-5-8 2,-6-11 3,-3-8 3,-3-10 3,-2-9 3,-3-4 3,1 4 2,-1 3 2,1 3 2,1 6 1,3 9 0,3 10 1,4 10 1,-1 5 3,-3 4 9,-3 3 7,-2 3 9,-1 15 8,3 29 11,3 28 10,4 28 10,-3 14-2,-5 0-11,-7 0-14,-5 0-11,-4-4-9,0-5-4,0-7-3,0-5-4,3-8-2,6-5 1,7-7 0,6-5 0,10-14-7,17-18-17,15-19-16,16-18-16,12-15-5,9-9 6,10-10 5,10-8 5,-1 0 6,-9 14 6,-10 11 5,-8 14 6,-14 11 4,-15 14 2,-15 11 2,-16 14 3,-10 10 6,-3 9 10,-3 10 11,-2 10 10,-5 0 5,-2-5-1,-3-7-1,-3-5-1,5-8-2,17-5-3,15-7-3,16-5-4,16-17-8,20-24-12,18-26-12,20-24-14,11-20-8,7-11-5,6-14-6,7-11-5,-6-7 0,-15 0 5,-15 0 6,-16 0 5,-15 4 5,-11 10 6,-14 10 4,-11 9 6,-12 9 6,-9 9 4,-10 10 5,-8 10 5,-8 10 8,-2 13 10,-3 12 11,-3 13 10,-4 16 4,-3 23-1,-3 22-1,-2 22-2,2 10-5,9 1-9,10-1-9,10 1-8,7-1-6,6 1 0,7-1 0,6 1-2,4-4-2,4-6-6,3-6-4,3-6-6,-2-4-3,-6 1-2,-6-1-2,-6 1 0,-4-4-2,1-6 2,-1-6-1,1-6 2,-6-4 1,-8 1 1,-10-1 2,-9 1 2,-10 1 0,-9 3-1,-10 3-1,-8 4-1,-9 1-2,-6 0 0,-6 0-2,-6 0-2,-1-5 0,7-9-1,6-10 0,7-8-1,8-11-2,14-8-2,11-10-2,14-9-3,16-13-1,22-16-2,22-15-1,23-15-1,5-3 1,-9 14 5,-10 11 4,-8 14 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04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92900 31100 471,'25'-24'2,"0"4"3,0 3 4,0 3 3,-4 12 9,-5 22 12,-7 22 13,-5 23 13,-6 11 2,-3 4-6,-3 3-8,-2 3-6,-1-1-6,3-2-6,3-3-6,4-3-5,4-7-4,6-9-4,7-10-4,6-8-4,4-9-1,4-6-3,3-6 0,3-6-2,4-15-3,7-21-7,6-22-6,7-22-7,4-21-4,3-18-2,3-19-2,4-18-2,-4-14 0,-9-5 6,-10-7 5,-8-5 4,-12 6 6,-12 23 8,-13 22 7,-12 22 6,-12 18 6,-8 16 3,-10 15 1,-9 17 4,-5 10 0,0 6 0,0 7-1,0 6 0,0 10-2,0 17 1,0 15-1,0 16 0,4 9-4,10 3-9,10 3-9,9 4-9,6 1-6,3 0-8,3 0-6,4 0-7,7-4-3,13-5 1,12-7 0,13-5 1,2-9 3,-5-9 6,-7-10 6,-5-8 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05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94100 31350 528,'20'46'47,"-9"-5"0,-10-7-1,-8-5-2,-6-3-2,1 4-4,-1 3-4,1 3-3,2 7-4,7 14-1,6 11-2,7 14-1,8 3-3,14-2-7,11-3-5,14-3-6,11-6-6,14-5-5,11-7-4,14-5-5,3-9-6,-2-9-8,-3-10-7,-3-8-8,-6-9-2,-5-6 4,-7-6 4,-5-6 4,-12-6 2,-16-2 1,-15-3-1,-15-3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05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95550 31450 521,'-29'-49'4,"-5"4"8,-7 3 9,-5 3 9,-1 7 8,6 14 11,7 11 10,6 14 10,1 16-3,-3 22-13,-3 22-16,-2 23-13,-6 25-12,-6 32-8,-6 31-7,-6 32-8,-10 36-4,-12 45 0,-13 43 0,-12 45-1,2-15-10,20-72-21,18-72-21,20-71-21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8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24556 56250 467,'-16'8'3,"-2"0"7,0-1 8,0 1 6,0 0 3,2 0-2,4 0-1,3 0-1,2-1 0,0 1 5,2 0 4,1 0 4,0 1 1,2 3-2,0 3-1,2 3-3,0 4-2,0 3-4,0 4-3,0 5-3,0 2-5,0 4-5,0 2-4,0 4-7,0-1-2,0-2-3,0-4-2,0-2-1,0-4-8,0-6-10,0-3-12,0-6-10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06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36400 24350 596,'-36'-2'7,"28"-3"17,28-3 14,29-2 17,16-5 2,7-2-11,6-3-9,7-3-10,7-4-6,9-3-1,10-3-2,10-2-2,4 0-2,0 7-5,0 6-4,0 7-5,-7 4-3,-11 3-5,-14 3-4,-11 4-4,-12 1-2,-9 0 2,-10 0 2,-8 0 1,-15 0-8,-19 0-18,-18 0-17,-19 0-18,-16 0-1,-12 0 17,-13 0 17,-12 0 16,-7-4 10,1-5 3,-1-7 4,1-5 3,1-4 2,3 0 1,3 0 0,4 0 1,4-2 2,6-3 4,7-3 3,6-2 4,7 0 2,10 7 2,10 6-1,9 7 2,6 8 7,3 14 13,3 11 13,4 14 13,1 7 1,0 3-12,0 3-11,0 4-11,0 5-7,0 10-2,0 10-2,0 9-1,0 7-5,0 7-9,0 6-10,0 7-7,0-3-7,0-8-4,0-10-2,0-9-4,1-10-4,4-9-2,3-10-4,3-8-3,4-12-1,7-12 2,6-13 1,7-12 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06"/>
    </inkml:context>
    <inkml:brush xml:id="br0">
      <inkml:brushProperty name="width" value="0.03308" units="cm"/>
      <inkml:brushProperty name="height" value="0.03308" units="cm"/>
      <inkml:brushProperty name="color" value="#F2395B"/>
    </inkml:brush>
  </inkml:definitions>
  <inkml:trace contextRef="#ctx0" brushRef="#br0">37800 23450 665,'21'29'102,"-5"10"-21,-7 10-23,-5 9-22,-4 6-13,0 3-6,0 3-6,0 4-5,0 4-6,0 6-4,0 7-6,0 6-6,-2 3-1,-3 0 3,-3 0 1,-2 0 2,-3-7-3,1-11-9,-1-14-9,1-11-9,-3-12-3,-2-9 2,-3-10 3,-3-8 2,-2-9 4,0-6 5,0-6 7,0-6 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07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37250 24550 627,'-18'-47'10,"17"6"7,15 7 8,16 6 7,7 6 1,1 6-3,-1 7-4,1 6-4,-4 12-5,-6 19-5,-6 19-7,-6 19-6,-9 7-4,-8-3-2,-10-3-3,-9-2-3,-7-3 0,-3 1 2,-3-1 3,-2 1 1,0-6 3,7-8 0,6-10 1,7-9 2,13-10 0,22-9 1,22-10 0,23-8 1,5-6 0,-9 1-1,-10-1 0,-8 1 0,-14 5 0,-15 14-2,-15 11 0,-16 14 0,-15 13-1,-11 16 2,-14 15 1,-11 17 0,-3-1 2,10-16-1,10-15-1,9-15 1,1-9-1,-6 1-1,-6-1 1,-6 1-1,15-13 1,38-25 3,37-25 2,38-25 2,18-10 2,1 7-2,-1 6-2,1 7 0,-7 5-1,-12 7 1,-13 6 1,-12 7 0,-15 8-1,-15 14-2,-15 11-3,-16 14-2,-8 2-1,0-6-1,0-6 1,0-6-2,-2-1 2,-3 7-1,-3 6 2,-2 7 0,-9 7-1,-12 9 0,-13 10-2,-12 10-1,-4 0 0,7-5 0,6-7 1,7-5 1,7-8 2,9-5 2,10-7 4,10-5 2,13-11 4,19-11 3,19-14 4,19-11 4,13-9 0,10-3-6,10-3-4,9-2-5,4-1-3,1 3-3,-1 3-1,1 4-1,-3 2-2,-2 4-1,-3 3-1,-3 3 0,-4 3-1,-3 3 0,-3 3-1,-2 4 1,-8 1-1,-8 0-3,-10 0 0,-9 0-3,-12 3-3,-11 6-5,-14 7-6,-11 6-4,-14 6-1,-11 6 6,-14 7 6,-11 6 5,-9 1 4,-3-3 4,-3-3 3,-2-2 3,-1-3 2,3 1 0,3-1-1,4 1-1,2-3 2,4-2 1,3-3 3,3-3 1,7-4 4,14-3 4,11-3 4,14-2 5,16-6 6,22-6 8,22-6 9,23-6 9,6-6-1,-5-2-9,-7-3-11,-5-3-9,0-2-7,10 0-4,10 0-4,9 0-5,-1 0-3,-8 0-7,-10 0-4,-9 0-5,-4 1-3,4 4 0,3 3 0,3 3 1,-1 1-2,-2 1-2,-3-1-2,-3 1-3,-2 1-1,0 3 0,0 3 2,0 4-1,-4 1 2,-5 0 0,-7 0 0,-5 0 1,-9 3 1,-9 6 1,-10 7 1,-8 6 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07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37600 25950 575,'-22'-8'-11,"6"34"30,7 35 29,6 35 28,-1 38 6,-5 44-17,-7 44-17,-5 44-18,-1 26-11,6 9-2,7 10-2,6 10-4,3-28-6,0-61-8,0-64-8,0-61-10,0-32-12,0 0-19,0 0-17,0 0-18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08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38700 24350 586,'3'-47'50,"6"6"-8,7 7-8,6 6-9,9 4-4,13 4-1,12 3-2,13 3-1,9 1 0,6 1 1,7-1 0,6 1 1,-2 1-3,-9 3-6,-10 3-6,-8 4-7,-9 4-6,-6 6-5,-6 7-6,-6 6-4,-9 6-4,-8 6-2,-10 7-2,-9 6-1,-10 3-2,-9 0-1,-10 0-1,-8 0-2,-8-5 4,-2-9 6,-3-10 8,-3-8 7,-2-8 5,0-2 6,0-3 3,0-3 6,3-2 2,6 0 2,7 0 2,6 0 1,4 4 2,4 10-1,3 10 1,3 9 1,1 10 4,1 14 9,-1 11 9,1 14 9,-3 10 2,-2 9-6,-3 10-6,-3 10-5,-1 0-5,4-5-2,3-7-3,3-5-3,1-8-3,1-5-5,-1-7-3,1-5-4,12-26-16,25-44-26,25-43-26,25-44-27,4-15-3,-15 17 19,-15 15 18,-16 16 19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09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39650 24550 559,'18'-41'6,"-11"19"11,-14 19 11,-11 19 11,-4 10 6,6 4-3,7 3-2,6 3-2,3 7-4,0 14-5,0 11-5,0 14-6,0 10-4,0 9-2,0 10-3,0 10-3,1 8-1,4 10-1,3 10 0,3 9 0,-1 1-2,-2-6-3,-3-6-3,-3-6-3,-4-12-2,-3-15-2,-3-15-3,-2-16-2,-3-15 0,1-11 1,-1-14 1,1-11 1,-7-23-5,-12-31-9,-13-31-11,-12-31-10,-5-21-1,3-9 8,3-10 8,4-8 9,5 0 5,10 14 1,10 11 3,9 14 1,6 5 5,3 1 7,3-1 8,4 1 8,7 2 4,13 7 3,12 6 1,13 7 3,2 10 0,-5 16-1,-7 15-3,-5 17-2,-8 13-2,-5 13-2,-7 12-2,-5 13-1,-9 13-3,-9 17-2,-10 15-1,-8 16-3,-11 7-2,-8 1-1,-10-1-2,-9 1-3,-4-4 0,4-6 0,3-6 0,3-6 0,3-9 1,3-8 2,3-10 2,4-9 2,8-16 2,17-22 0,15-22 0,16-21 0,20-21-1,25-19-3,25-18-3,25-19-3,15-7-1,7 7 0,6 6 1,7 7 0,0 5 1,-2 7 2,-3 6 2,-3 7 2,-7 8 3,-9 14 1,-10 11 3,-8 14 2,-12 7 2,-12 3 3,-13 3 2,-12 4 3,-10 7 1,-6 13-1,-6 12 0,-6 13-2,-6 7-1,-2 4-1,-3 3-1,-3 3-2,-9 1-1,-11 1-2,-14-1-1,-11 1-2,-7-1-3,0 1-7,0-1-5,0 1-6,-4-4-4,-5-6 0,-7-6-2,-5-6 0,-3-7-3,4-6-4,3-6-3,3-6-4,6-13-2,9-19-1,10-18 1,10-19 0,5-10 3,4 1 6,3-1 7,3 1 6,6 4 5,9 9 2,10 10 3,10 10 3,7 7 5,6 6 6,7 7 8,6 6 7,7 6 6,10 6 6,10 7 7,9 6 6,2 6-1,-2 6-6,-3 7-7,-3 6-7,-2-1-7,0-5-10,0-7-9,0-5-8,-2-6-10,-3-3-8,-3-3-8,-2-2-9,-8-5-7,-8-2-4,-10-3-4,-9-3-5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0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41200 23850 407,'26'-24'1,"4"4"-1,3 3 2,3 3 0,-1 3 3,-2 3 5,-3 3 6,-3 4 5,-1 2 2,4 4-3,3 3-3,3 3-3,-1 6-3,-2 9-4,-3 10-5,-3 10-3,-7 7-5,-9 6-4,-10 7-4,-8 6-4,-12 3-2,-12 0 0,-13 0 0,-12 0 1,-7-4 0,1-5 3,-1-7 1,1-5 3,2-9 2,7-9 5,6-10 4,7-8 4,13-14 4,22-15 4,22-15 4,23-16 3,13-5 1,6 6-2,7 7-3,6 6-2,-1 6-2,-5 6 0,-7 7 0,-5 6-1,-9 6 0,-9 6 0,-10 7 0,-8 6 0,-9 7 1,-6 10 1,-6 10 0,-6 9 1,-9 7-1,-8 7-1,-10 6-1,-9 7-2,-5 0-1,0-2 0,0-3-1,0-3 0,1-6-2,4-5-4,3-7-3,3-5-3,1-6-2,1-3-1,-1-3 1,1-2 0,12-11-2,25-15-2,25-15-2,25-16-3,12-10 2,1-3 4,-1-3 4,1-2 4,-1 0 4,1 7 1,-1 6 1,1 7 3,-4 2 0,-6 1 0,-6-1 0,-6 1 0,-7 4 0,-6 9 2,-6 10-1,-6 10 2,-9 7 0,-8 6 2,-10 7 0,-9 6 2,-7 4-1,-3 4 0,-3 3-1,-2 3-1,-3-2 0,1-6-2,-1-6-2,1-6-1,10-16-4,22-25-10,22-25-9,23-25-8,13-13-4,6 1 4,7-1 4,6 1 3,-1 5 4,-5 14 3,-7 11 4,-5 14 3,-8 8 3,-5 7 3,-7 6 2,-5 7 2,-6 7 5,-3 9 6,-3 10 7,-2 10 6,-5 4 3,-2 0-2,-3 0-2,-3 0-3,2-15-7,10-27-16,10-28-14,9-28-15,6-13-5,3 3 3,3 3 5,4 4 3,-3 7 7,-5 13 9,-7 12 8,-5 13 10,-6 12 8,-3 13 9,-3 12 7,-2 13 9,-5 4-1,-2-3-8,-3-3-9,-3-2-9,2-28-17,10-49-25,10-51-23,9-49-26,-1-29-5,-8-6 14,-10-6 15,-9-6 13,-5 2 10,0 14 6,0 11 5,0 14 7,1 11 3,4 14 1,3 11 1,3 14 1,-1 13 4,-2 16 7,-3 15 7,-3 17 7,-2 25 13,0 39 17,0 36 19,0 39 17,1 30 2,4 26-16,3 24-15,3 26-17,-1 22-10,-2 23-8,-3 22-8,-3 22-6,-1 15-4,4 9 1,3 10 0,3 10 2,1 5-12,1 4-21,-1 3-21,1 3-23,-1-33-10,1-69-2,-1-68 0,1-69-1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1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45800 24550 529,'-69'-44'40,"13"13"-6,12 12-8,13 13-7,2 9-3,-5 6 2,-7 7 2,-5 6 1,-3 4 0,4 4-3,3 3-3,3 3-2,1 6 0,1 9-1,-1 10 1,1 10 1,-3 7 0,-2 6-1,-3 7 1,-3 6-1,-1 4 0,4 4 1,3 3-1,3 3 1,4-2-1,7-6-2,6-6-1,7-6-2,8-10-3,14-12-2,11-13-4,14-12-3,16-12-4,22-8-7,22-10-5,23-9-6,20-18-8,23-24-6,22-26-8,22-24-8,-13-4 2,-47 19 9,-47 19 11,-46 19 9,-21 9 4,6 0-3,7 0-2,6 0-3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2"/>
    </inkml:context>
    <inkml:brush xml:id="br0">
      <inkml:brushProperty name="width" value="0.04967" units="cm"/>
      <inkml:brushProperty name="height" value="0.04967" units="cm"/>
      <inkml:brushProperty name="color" value="#F2395B"/>
    </inkml:brush>
  </inkml:definitions>
  <inkml:trace contextRef="#ctx0" brushRef="#br0">47350 24750 442,'-49'-24'3,"4"4"4,3 3 6,3 3 4,1 3 3,1 3 2,-1 3 2,1 4 2,-3 10 0,-2 19-1,-3 19 0,-3 19-1,1 10-1,6 4-4,7 3-2,6 3-3,3 1-1,0 1-2,0-1 1,0 1-2,1-4 1,4-6-2,3-6 0,3-6-1,3-7-1,3-6-1,3-6-2,4-6-1,5-7-2,10-6-3,10-6-3,9-6-2,7-9-3,7-8-2,6-10-1,7-9-1,5-13-3,7-16-2,6-15-2,7-15-3,-1-12-1,-6-6 0,-6-6 0,-6-6 0,-7-10 1,-6-12 2,-6-13 4,-6-12 2,-9 2 2,-8 20 1,-10 18 2,-9 20 1,-5 8 2,0 1 2,0-1 4,0 1 2,0 5 5,0 14 3,0 11 5,0 14 5,0 14 8,0 20 9,0 18 11,0 20 10,-2 16 1,-3 16-7,-3 15-7,-2 17-8,-3 10-6,1 6-5,-1 7-4,1 6-4,1 1-4,3-3 0,3-3-1,4-2-1,1-5-2,0-2-6,0-3-3,0-3-6,1-7-4,4-9-7,3-10-5,3-8-7,4-12-5,7-12-6,6-13-5,7-12-5,5-15-2,7-15 3,6-15 3,7-16 2,-1-8 5,-6 0 5,-6 0 7,-6 0 4,-7 1 5,-6 4 4,-6 3 2,-6 3 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2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48400 24750 499,'21'-41'20,"-5"19"10,-7 19 9,-5 19 9,-6 15 2,-3 13-6,-3 12-7,-2 13-5,-3 7-5,1 4-2,-1 3-3,1 3-3,1-1-1,3-2-1,3-3 0,4-3 0,5-7-2,10-9-3,10-10-5,9-8-3,9-9-4,9-6-6,10-6-5,10-6-5,7-9-7,6-8-7,7-10-6,6-9-8,3-12-3,0-11-2,0-14-1,0-11-1,-10-1 2,-18 13 5,-19 12 6,-18 13 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8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24550 56790 483,'7'-7'7,"-2"-1"6,-3 0 5,0 0 6,0 0 2,5 1 2,6-1 0,4 0 1,4-1-2,3-2-5,2-2-6,4-1-6,2 0-3,-1 2-2,0 4-2,1 3-3,-3 1 0,-4 2 0,-3 0 1,-4 2 1,-4 0-1,-1 2-1,-3 0 0,-1 2-2,-1 1 1,-2 3 5,-1 4 4,0 2 5,-2 2 2,-2 1 3,-2 1 2,-2 1 2,-2 2 0,-2 3-1,-2 3-2,-1 3-2,-2 2-1,0 0-3,0 2 0,1 1-3,-1-1-1,0-2-3,0-1-2,1-3-2,-1-3-6,0-5-12,0-5-11,1-4-12,0-9-4,0-10 5,2-12 4,1-9 3,0-10 1,0-8-5,0-8-4,0-8-5,1 0 3,1 7 8,0 6 9,2 8 9,0 6 8,0 7 8,0 8 9,0 6 6,-1 8 10,-3 11 10,-4 12 10,-2 10 10,-1 5-2,3 0-13,1 1-13,2-1-13,2-1-7,0-4 2,2-2 0,1-3 1,3-6-9,6-10-19,5-10-19,7-10-19,3-6-5,3-4 9,1-5 9,3-3 9,0 0 8,-1 5 5,-1 5 7,-1 5 6,-3 4 7,-3 3 5,-5 3 6,-3 2 6,-3 4 5,-2 2 4,-2 3 4,-2 4 5,-4 4 1,-4 5-2,-5 7-1,-5 5-1,-3 5-4,1 2-3,-1 4-3,1 3-5,0-2-3,2-4-5,2-5-4,3-5-4,1-4-3,0-3-2,2-3-1,1-3-1,4-4-7,8-4-11,7-6-12,9-4-11,2-5-2,-1-3 7,-3-5 6,-1-4 7,-2 0 1,-1 3-3,0 3-4,-2 3-3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2"/>
    </inkml:context>
    <inkml:brush xml:id="br0">
      <inkml:brushProperty name="width" value="0.04767" units="cm"/>
      <inkml:brushProperty name="height" value="0.04767" units="cm"/>
      <inkml:brushProperty name="color" value="#F2395B"/>
    </inkml:brush>
  </inkml:definitions>
  <inkml:trace contextRef="#ctx0" brushRef="#br0">49550 24400 461,'-115'-22'4,"23"6"7,22 7 7,22 6 8,12 4 5,3 4 3,3 3 3,4 3 3,1 7 1,0 14-3,0 11-1,0 14-3,0 16-2,0 22-3,0 22-4,0 23-3,0 14-3,0 10-3,0 10-4,0 9-3,-2 12-2,-3 16-1,-3 15 0,-2 17-2,0 13-5,7 13-10,6 12-11,7 13-11,2-19-13,1-50-16,-1-50-15,1-50-17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6"/>
    </inkml:context>
    <inkml:brush xml:id="br0">
      <inkml:brushProperty name="width" value="0.0429" units="cm"/>
      <inkml:brushProperty name="height" value="0.0429" units="cm"/>
      <inkml:brushProperty name="color" value="#F2395B"/>
    </inkml:brush>
  </inkml:definitions>
  <inkml:trace contextRef="#ctx0" brushRef="#br0">75900 25900 512,'-24'-19'94,"4"13"-19,3 12-18,3 13-20,-1 6-9,-2 0-5,-3 0-2,-3 0-4,-2 1-1,0 4-1,0 3-1,0 3 0,-2 4-1,-3 7-1,-3 6 0,-2 7-1,-5 2-1,-2 1-2,-3-1-3,-3 1-1,-1 1-3,4 3-2,3 3-4,3 4-3,1-1-3,1-3-4,-1-3-3,1-2-5,2-5-2,7-2-1,6-3-1,7-3-2,5-12-6,7-18-11,6-19-10,7-18-12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6"/>
    </inkml:context>
    <inkml:brush xml:id="br0">
      <inkml:brushProperty name="width" value="0.0429" units="cm"/>
      <inkml:brushProperty name="height" value="0.0429" units="cm"/>
      <inkml:brushProperty name="color" value="#F2395B"/>
    </inkml:brush>
  </inkml:definitions>
  <inkml:trace contextRef="#ctx0" brushRef="#br0">75000 25950 512,'-65'-41'23,"23"19"14,22 19 12,22 19 14,13 13 1,7 10-9,6 10-11,7 9-8,4 2-8,3-2-4,3-3-4,4-3-4,-1-1-4,-3 4-3,-3 3-4,-2 3-2,2 7-5,9 14-2,10 11-4,10 14-3,-1 5-6,-9 1-8,-10-1-6,-8 1-8,-11-10-1,-8-19 8,-10-18 5,-9-19 8,-4-12-3,4-2-13,3-3-11,3-3-13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7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56700 19650 532,'-2'-50'4,"-3"0"8,-3 0 8,-2 0 7,-5 7 8,-2 17 4,-3 15 5,-3 16 4,-4 15 0,-3 16-8,-3 15-7,-2 17-7,-5 10-4,-2 6-4,-3 7-2,-3 6-3,-4 3-2,-3 0-4,-3 0-3,-2 0-3,-3 0-5,1 0-6,-1 0-5,1 0-6,2-5-7,7-9-8,6-10-9,7-8-8,7-11 0,9-8 8,10-10 8,10-9 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18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55500 19650 509,'-27'-32'3,"-3"-11"7,-3-14 7,-2-11 7,6 0 6,20 17 7,18 15 7,20 16 6,11 18 1,7 22-5,6 22-7,7 23-5,5 13-5,7 6-5,6 7-4,7 6-4,4 4-5,3 4-6,3 3-5,4 3-5,1 3-5,0 3-3,0 3-2,0 4-3,-11-10-4,-22-22-4,-22-22-6,-21-21-3,-10-12-7,3 1-9,3-1-9,4 1-8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2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80550 24950 673,'3'-111'73,"6"28"-15,7 28-14,6 29-15,7 13-7,10 1-2,10-1-1,9 1-1,4 1-2,1 3-4,-1 3-3,1 4-3,-4 5-5,-6 10-10,-6 10-8,-6 9-8,-9 9-6,-8 9-5,-10 10-4,-9 10-5,-7 2 1,-3-3 6,-3-3 6,-2-2 5,-3-8 4,1-8 1,-1-10 0,1-9 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3"/>
    </inkml:context>
    <inkml:brush xml:id="br0">
      <inkml:brushProperty name="width" value="0.03612" units="cm"/>
      <inkml:brushProperty name="height" value="0.03612" units="cm"/>
      <inkml:brushProperty name="color" value="#F2395B"/>
    </inkml:brush>
  </inkml:definitions>
  <inkml:trace contextRef="#ctx0" brushRef="#br0">81000 25750 609,'0'95'51,"0"-9"-11,0-10-12,0-8-11,-4-4-7,-5 3-1,-7 3 0,-5 4-2,-4-3 0,0-5 0,0-7-1,0-5-1,1-8 1,4-5 2,3-7 3,3-5 2,7-14 3,14-18 3,11-19 3,14-18 4,5-14-4,1-5-7,-1-7-9,1-5-7,5-15-8,14-22-7,11-22-5,14-21-6,2-12-4,-6 1 0,-6-1-1,-6 1 0,-6 5 1,-2 14 4,-3 11 2,-3 14 4,-4 10 1,-3 9 1,-3 10 1,-2 10 1,-3 5 3,1 4 3,-1 3 4,1 3 5,-3 6 3,-2 9 6,-3 10 4,-3 10 4,-2 5 5,0 4 1,0 3 3,0 3 3,-4 9 2,-5 16 4,-7 15 5,-5 17 2,-9 10 0,-9 6-7,-10 7-5,-8 6-7,-4 3-5,3 0-3,3 0-3,4 0-3,2-5-3,4-9-2,3-10-2,3-8-2,6-18-5,9-25-9,10-25-8,10-25-9,11-19-3,17-12 2,15-13 1,16-12 3,5-1 1,-2 14 4,-3 11 2,-3 14 2,-9 10 6,-11 9 8,-14 10 8,-11 10 8,-11 10 6,-5 13 7,-7 12 5,-5 13 6,-9 9 1,-9 6-6,-10 7-5,-8 6-6,-9 4-3,-6 4-4,-6 3-4,-6 3-3,2-4-3,14-8-5,11-10-4,14-9-3,11-7-5,14-3-4,11-3-4,14-2-5,0 2 1,-8 9 5,-10 10 5,-9 10 6,-12 5 4,-11 4 2,-14 3 2,-11 3 3,-6-1 0,4-2 1,3-3 0,3-3 0,1-2 1,1 0 1,-1 0 1,1 0 0,2-2 3,7-3 1,6-3 1,7-2 2,2-5 1,1-2 0,-1-3-1,1-3 0,1-2 0,3 0 0,3 0 0,4 0 1,7-8-3,13-16-5,12-15-5,13-15-5,7-11-2,4-2 1,3-3 0,3-3 1,6-7 2,9-9 1,10-10 1,10-8 2,-4 3 2,-16 20 2,-15 18 2,-15 20 2,-12 13 2,-6 9 1,-6 10 1,-6 10 1,-10 10 0,-12 13 2,-13 12-1,-12 13 1,-10 4 0,-6-3 2,-6-3 1,-6-2 1,1-6-1,9-6-3,10-6-2,10-6-4,8-6-6,10-2-12,10-3-11,9-3-12,2-2-3,-2 0 2,-3 0 2,-3 0 3,-15 3 4,-24 6 6,-26 7 7,-24 6 7,-10-1 4,6-5 4,7-7 4,6-5 4,3-4 3,0 0 2,0 0 4,0 0 2,6-2 4,13-3 4,12-3 6,13-2 4,13-5-1,17-2-8,15-3-8,16-3-7,13-4-6,14-3-3,11-3-4,14-2-2,10-5-2,9-2-1,10-3 0,10-3-1,5-1-4,4 4-5,3 3-7,3 3-5,-4 3-2,-8 3 4,-10 3 3,-9 4 4,-13 1-5,-16 0-14,-15 0-14,-15 0-13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4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84050 23200 541,'28'-113'0,"6"26"0,7 24-1,6 26 1,1 13 5,-3 4 9,-3 3 10,-2 3 10,-3 4 2,1 7-9,-1 6-7,1 7-9,-6 8-5,-8 14-6,-10 11-5,-9 14-5,-12 7-3,-11 3-1,-14 3-1,-11 4 0,-9 1-2,-3 0 0,-3 0 1,-2 0-1,-3-5 3,1-9 4,-1-10 4,1-8 5,4-8 4,9-2 5,10-3 3,10-3 5,13-6 4,19-5 0,19-7 3,19-5 2,13-9-4,10-9-7,10-10-8,9-8-8,1-6-5,-6 1-3,-6-1-3,-6 1-2,-18 7 3,-28 16 7,-28 15 8,-27 17 8,-14 7 3,4 0 2,3 0-1,3 0 1,3 1 0,3 4 1,3 3 2,4 3 0,1 4 2,0 7 1,0 6 2,0 7 1,1 4-1,4 3-3,3 3-4,3 4-2,1 8-4,1 17-2,-1 15-2,1 16-3,-6 9-2,-8 3-1,-10 3-1,-9 4 0,-7 1-4,-3 0-4,-3 0-5,-2 0-4,-3-8-5,1-16-5,-1-15-3,1-15-4,1-15-3,3-12-2,3-13-2,4-12-1,4-13-1,6-12 2,7-13 1,6-12 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5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82750 25500 539,'39'-63'3,"28"-24"8,28-26 6,29-24 7,18-7 2,9 13-4,10 12-4,10 13-4,5 10-2,4 10-1,3 10 1,3 9 0,-5 7-2,-12 7-4,-13 6-4,-12 7-4,-18 7-4,-21 9-4,-22 10-5,-22 10-6,-18 7-2,-11 6-2,-14 7-2,-11 6-1,-12 3-1,-9 0 2,-10 0 2,-8 0 1,-9-4 3,-6-5 5,-6-7 5,-6-5 4,-2-4 3,3 0 1,3 0 0,4 0 2,2-5 0,4-9 0,3-10 1,3-8 0,4-3 0,7 7 2,6 6 1,7 7 2,0 10 11,-2 16 19,-3 15 19,-3 17 21,-1 8 2,4 4-14,3 3-14,3 3-14,-1 1-10,-2 1-3,-3-1-3,-3 1-4,1-3-2,6-2-4,7-3-2,6-3-3,15-24-11,26-44-20,24-43-19,26-44-19,7-18-5,-9 10 11,-10 10 12,-8 9 11,-6 6 9,1 3 10,-1 3 10,1 4 8,-12 15 14,-21 28 17,-22 28 18,-22 29 16,-15 18 2,-5 9-14,-7 10-14,-5 10-14,-3 0-9,4-5-5,3-7-6,3-5-4,6-6-4,9-3-2,10-3-1,10-2-3,7-3-7,6 1-13,7-1-12,6 1-12,-1 1-3,-5 3 10,-7 3 9,-5 4 9,-12 4 6,-16 6 3,-15 7 3,-15 6 3,-9 3 2,1 0 2,-1 0 2,1 0 2,-1-4 3,1-5 6,-1-7 5,1-5 5,4-8 5,9-5 3,10-7 4,10-5 4,10-11 1,13-11 2,12-14 1,13-11 1,15-12-4,19-9-10,19-10-11,19-8-9,10-6-5,4 1-1,3-1-2,3 1 0,-5 4 0,-12 9 1,-13 10 0,-12 10 1,-12 8 1,-8 10 3,-10 10 2,-9 9 2,-9 9 4,-5 9 3,-7 10 4,-5 10 3,-11 8 1,-11 10 0,-14 10-1,-11 9 0,-12 2-2,-9-2-1,-10-3-1,-8-3-2,-9-4-4,-6-3-5,-6-3-5,-6-2-5,-2-8-6,3-8-4,3-10-5,4-9-5,5-10-3,10-9-1,10-10-3,9-8-1,9-11 1,9-8 4,10-10 4,10-9 5,7-5 4,6 0 4,7 0 4,6 0 4,9 4 5,13 10 3,12 10 5,13 9 4,10 6 1,10 3 0,10 3-1,9 4-1,9 7 2,9 13 3,10 12 2,10 13 4,4 4-1,0-3-7,0-3-6,0-2-6,-2-1-7,-3 3-6,-3 3-8,-2 4-6,-11-4-6,-15-9-3,-15-10-5,-16-8-4,-13-6 2,-9 1 4,-10-1 7,-8 1 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5"/>
    </inkml:context>
    <inkml:brush xml:id="br0">
      <inkml:brushProperty name="width" value="0.05441" units="cm"/>
      <inkml:brushProperty name="height" value="0.05441" units="cm"/>
      <inkml:brushProperty name="color" value="#F2395B"/>
    </inkml:brush>
  </inkml:definitions>
  <inkml:trace contextRef="#ctx0" brushRef="#br0">86600 23800 404,'45'-24'0,"-9"4"0,-10 3 0,-8 3 0,-1 1 3,9 1 7,10-1 7,10 1 7,-3 5 1,-11 14-3,-14 11-3,-11 14-3,-15 13-4,-16 16-5,-15 15-5,-15 17-6,-11 7-2,-2 0-1,-3 0-1,-3 0 0,4-8-1,13-16 1,12-15-1,13-15 1,13-14 1,17-8 2,15-10 1,16-9 2,15-5 2,16 0 5,15 0 3,17 0 4,2 3 2,-9 6 2,-10 7 1,-8 6 1,-12 7 1,-12 10-2,-13 10-1,-12 9-1,-13 7-2,-12 7-1,-13 6-1,-12 7-2,-10 0-1,-6-2-3,-6-3-2,-6-3-3,-2-7 0,3-9-1,3-10 1,4-8-1,11-23-4,23-34-8,22-35-9,22-33-9,12-12-2,3 13 2,3 12 4,4 13 2,2 7 4,4 4 5,3 3 3,3 3 5,4 3 5,7 3 5,6 3 6,7 4 6,7-1 3,9-3 5,10-3 3,10-2 3,5-5 1,4-2-4,3-3-3,3-3-4,-7 1-3,-15 6-7,-15 7-5,-16 6-5,-21 3-8,-24 0-10,-26 0-10,-24 0-9,-18 0-2,-9 0 6,-10 0 6,-8 0 6,-4-5 6,3-9 3,3-10 4,4-8 3,4-6 3,6 1 3,7-1 1,6 1 3,4-3 2,4-2 2,3-3 2,3-3 2,1 1 2,1 6 2,-1 7 3,1 6 1,-1 6 3,1 6 3,-1 7 2,1 6 2,-1 10 5,1 17 6,-1 15 5,1 16 7,-1 18-2,1 22-7,-1 22-10,1 23-7,-1 30-6,1 41-3,-1 40-3,1 42-2,-1 27-3,1 16-6,-1 15-3,1 17-5,-3 16-9,-2 19-13,-3 19-13,-3 19-13,-1-34-2,4-83 11,3-85 10,3-84 10,1-45-2,1-2-13,-1-3-13,1-3-13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9"/>
    </inkml:context>
    <inkml:brush xml:id="br0">
      <inkml:brushProperty name="width" value="0.04607" units="cm"/>
      <inkml:brushProperty name="height" value="0.04607" units="cm"/>
      <inkml:brushProperty name="color" value="#F2395B"/>
    </inkml:brush>
  </inkml:definitions>
  <inkml:trace contextRef="#ctx0" brushRef="#br0">26483 56416 477,'13'-12'61,"-3"8"2,-4 8 3,-4 8 3,-2 4-5,0 3-12,0 1-12,0 3-12,-1 1-7,0 1-2,-2 1-3,0 1-3,-1 4-4,0 8-8,0 8-5,0 8-8,0 0-6,1-7-9,-1-6-7,0-7-8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6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91050 23850 545,'-22'-18'11,"6"17"21,7 15 22,6 16 22,-1 16 3,-5 20-14,-7 18-14,-5 20-14,-3 14-12,4 14-8,3 11-10,3 14-7,-1-1-10,-2-12-7,-3-13-8,-3-12-7,-1-16-6,4-19 1,3-18-2,3-19-1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6"/>
    </inkml:context>
    <inkml:brush xml:id="br0">
      <inkml:brushProperty name="width" value="0.05398" units="cm"/>
      <inkml:brushProperty name="height" value="0.05398" units="cm"/>
      <inkml:brushProperty name="color" value="#F2395B"/>
    </inkml:brush>
  </inkml:definitions>
  <inkml:trace contextRef="#ctx0" brushRef="#br0">91900 23800 407,'48'-44'36,"-3"13"-4,-3 12-5,-2 13-4,0 7-4,7 4-3,6 3-4,7 3-2,0 1-3,-2 1-2,-3-1-2,-3 1-3,-6 1 1,-5 3 2,-7 3 2,-5 4 1,-8 2 4,-5 4 1,-7 3 3,-5 3 2,-4 1 1,0 1-1,0-1-1,0 1-1,-4 1 1,-5 3 4,-7 3 3,-5 4 5,-4 4 0,0 6-1,0 7-1,0 6-1,-2 9-3,-3 13-3,-3 12-3,-2 13-4,-6 7-2,-6 4-2,-6 3-2,-6 3-1,-4-2-6,1-6-6,-1-6-9,1-6-7,5-13-6,14-19-5,11-18-5,14-19-5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6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93450 23950 498,'-24'-11'55,"4"28"-2,3 28-4,3 29-1,-1 15-4,-2 3-4,-3 3-4,-3 4-5,1-3-2,6-5-4,7-7-3,6-5-4,3-9-2,0-9-3,0-10-2,0-8-3,12-15-5,26-19-7,24-18-8,26-19-8,5-15-6,-11-8-5,-14-10-4,-11-9-5,-12-4 1,-9 4 6,-10 3 7,-8 3 7,-8 1 4,-2 1 4,-3-1 4,-3 1 3,-6 2 1,-5 7 0,-7 6 0,-5 7-1,-4 5 3,0 7 3,0 6 5,0 7 3,0 4 3,0 3-2,0 3-1,0 4-1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7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94450 23450 540,'-46'-19'103,"10"13"-18,10 12-18,9 13-17,6 7-11,3 4-6,3 3-4,4 3-6,5 1-5,10 1-8,10-1-8,9 1-6,4-7-7,1-12-5,-1-13-5,1-12-5,-1-10-3,1-6 1,-1-6 0,1-6 0,-4-6 2,-6-2 1,-6-3 3,-6-3 1,-6 1 3,-2 6 5,-3 7 4,-3 6 4,-6 3 3,-5 0 4,-7 0 2,-5 0 4,-6 3 1,-3 6-1,-3 7-1,-2 6 0,-5 6-4,-2 6-7,-3 7-8,-3 6-8,-1 4-2,4 4 2,3 3 1,3 3 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2:27"/>
    </inkml:context>
    <inkml:brush xml:id="br0">
      <inkml:brushProperty name="width" value="0.04998" units="cm"/>
      <inkml:brushProperty name="height" value="0.04998" units="cm"/>
      <inkml:brushProperty name="color" value="#F2395B"/>
    </inkml:brush>
  </inkml:definitions>
  <inkml:trace contextRef="#ctx0" brushRef="#br0">96050 24250 440,'-7'-68'68,"-11"17"-7,-14 15-7,-11 16-7,-7 12-6,0 9-6,0 10-7,0 10-5,-2 5-4,-3 4-1,-3 3-1,-2 3-1,-3 6 0,1 9-2,-1 10-1,1 10 0,1 4-1,3 0 0,3 0 0,4 0 0,2 0-2,4 0-2,3 0-3,3 0-2,9-2-1,16-3-2,15-3 0,17-2-1,19-6-1,26-6-1,24-6-2,26-6-2,22-9-3,23-8-5,22-10-7,22-9-4,5-7-6,-8-3-4,-10-3-3,-9-2-5,-21-1-4,-31 3-5,-31 3-6,-31 4-5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35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79150 44450 465,'-29'-25'2,"-5"0"3,-7 0 2,-5 0 4,-1 3 2,6 6-1,7 7 0,6 6 0,9 3 4,13 0 9,12 0 9,13 0 9,13 0 2,17 0-5,15 0-6,16 0-6,10 0-4,7 0-1,6 0-3,7 0-1,5 0-2,7 0-3,6 0-2,7 0-1,5-4-2,7-5 1,6-7 0,7-5 1,2-3-2,1 4-4,-1 3-4,1 3-3,-1 3-3,1 3-1,-1 3-1,1 4-1,1 4-2,3 6 0,3 7-1,4 6-2,1 1 0,0-3-1,0-3 0,0-2-1,-2-3-1,-3 1-1,-3-1-1,-2 1-1,-5-4-1,-2-6-1,-3-6-2,-3-6-1,-7-2-1,-9 3 0,-10 3 1,-8 4 1,-12 1-1,-12 0 0,-13 0 0,-12 0-1,-13 3 1,-12 6 2,-13 7 3,-12 6 1,-10 1 2,-6-3 2,-6-3 3,-6-2 2,-6-5 1,-2-2 2,-3-3 1,-3-3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35"/>
    </inkml:context>
    <inkml:brush xml:id="br0">
      <inkml:brushProperty name="width" value="0.04545" units="cm"/>
      <inkml:brushProperty name="height" value="0.04545" units="cm"/>
      <inkml:brushProperty name="color" value="#F2395B"/>
    </inkml:brush>
  </inkml:definitions>
  <inkml:trace contextRef="#ctx0" brushRef="#br0">84900 43100 484,'6'-44'7,"13"13"17,12 12 16,13 13 15,12 7 3,13 4-8,12 3-9,13 3-8,6 4-7,0 7-2,0 6-3,0 7-3,-2 2-1,-3 1-3,-3-1-1,-2 1-1,-6-1-2,-6 1 0,-6-1 0,-6 1 0,-9 2-1,-8 7-3,-10 6-1,-9 7-3,-9 7-2,-5 9-1,-7 10-2,-5 10-1,-12 2-1,-16-3 0,-15-3 2,-15-2 1,-14-3-2,-8 1-7,-10-1-5,-9 1-7,-10-1-2,-9 1-1,-10-1 1,-8 1-2,-6-4 1,1-6-2,-1-6-2,1-6-1,10-9 0,22-8 1,22-10 0,23-9 1,19-12 0,19-11-2,19-14 1,19-11-2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36"/>
    </inkml:context>
    <inkml:brush xml:id="br0">
      <inkml:brushProperty name="width" value="0.04493" units="cm"/>
      <inkml:brushProperty name="height" value="0.04493" units="cm"/>
      <inkml:brushProperty name="color" value="#F2395B"/>
    </inkml:brush>
  </inkml:definitions>
  <inkml:trace contextRef="#ctx0" brushRef="#br0">88050 43100 489,'-4'-110'69,"-5"32"-11,-7 31-11,-5 32-12,-8 21-6,-5 13-3,-7 12-2,-5 13-3,-6 13-3,-3 17-3,-3 15-5,-2 16-3,-3 13-2,1 14 1,-1 11 1,1 14 1,1 0-3,3-8-8,3-10-6,4-9-8,4-15-5,6-18-3,7-19-5,6-18-3,12-26-5,19-31-4,19-31-5,19-31-6,10-31 4,4-27 9,3-28 9,3-28 10,-1-4 6,-2 22 4,-3 22 3,-3 23 3,-2 10 5,0 0 5,0 0 5,0 0 6,-4 9 3,-5 19 1,-7 19 0,-5 19 0,-4 13 3,0 10 5,0 10 5,0 9 5,0 12 1,0 16-1,0 15-2,0 17-1,-2 13-3,-3 13-3,-3 12-2,-2 13-3,-5 4-3,-2-3-3,-3-3-1,-3-2-2,-1-9-3,4-12 0,3-13-1,3-12-2,4-12-1,7-8-4,6-10-4,7-9-2,4-23-4,3-33-2,3-35-3,4-34-2,4-26 0,6-15-1,7-15 1,6-16 1,1-2 0,-3 13 2,-3 12 2,-2 13 1,-8 10 0,-8 10-1,-10 10-1,-9 9-2,-7 10 1,-3 14 0,-3 11 1,-2 14 1,-5 14-6,-2 20-15,-3 18-14,-3 20-13,-4 6-4,-3-2 8,-3-3 8,-2-3 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36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90000 43150 550,'0'-71'55,"0"10"-7,0 10-10,0 9-8,1 6-9,4 3-8,3 3-7,3 4-9,-5 5-3,-12 10 1,-13 10 1,-12 9 1,-12 10 3,-8 14 4,-10 11 6,-9 14 4,-4 5 3,4 1 0,3-1 0,3 1 0,6 2 0,9 7 0,10 6-1,10 7 0,5-1-2,4-6 0,3-6-2,3-6-1,4-7-1,7-6 0,6-6 1,7-6-1,11-12-5,20-15-11,18-15-11,20-16-12,5-13-5,-6-9 4,-6-10 2,-6-8 3,-9-3 3,-8 7 4,-10 6 4,-9 7 4,-5 4 4,0 3 2,0 3 4,0 4 2,-4 8 4,-5 17 6,-7 15 6,-5 16 5,-4 10-1,0 7-5,0 6-6,0 7-7,-4 5-2,-5 7 2,-7 6 0,-5 7 1,-3-3-6,4-8-13,3-10-15,3-9-14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37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90400 43650 429,'71'-93'3,"-5"17"4,-7 15 4,-5 16 6,-6 9 3,-3 3 2,-3 3 3,-2 4 2,-5 5-1,-2 10-2,-3 10-4,-3 9-2,-6 9-4,-5 9-2,-7 10-3,-5 10-2,-6 8-3,-3 10 0,-3 10-2,-2 9 0,-6 2-2,-6-2-2,-6-3 0,-6-3-3,-1-7 0,7-9 1,6-10 0,7-8 0,8-14 0,14-15-4,11-15-3,14-16-4,8-16 0,7-16 2,6-15 1,7-15 2,2-14-2,1-8-2,-1-10-4,1-9-3,-1-4-1,1 4 0,-1 3 2,1 3 1,-1 1 2,1 1 6,-1-1 4,1 1 4,-6 5 6,-8 14 7,-10 11 6,-9 14 6,-12 19 10,-11 29 13,-14 28 14,-11 28 12,-11 21 0,-5 17-13,-7 15-12,-5 16-13,-3 2-8,4-8-3,3-10-3,3-9-4,6-5-2,9 0-1,10 0-3,10 0-2,7-5-1,6-9-4,7-10-1,6-8-4,6-8-2,6-2-4,7-3-2,6-3-5,3-4 0,0-3 2,0-3 1,0-2 2,-5 0 0,-9 7-2,-10 6-3,-8 7-1,-11 4 0,-8 3 3,-10 3 4,-9 4 3,-10 5 2,-9 10 1,-10 10 2,-8 9 0,-9 4 0,-6 1-1,-6-1-2,-6 1-1,-2-6-2,3-8-2,3-10-4,4-9-2,7-9-3,13-5-4,12-7-3,13-5-4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9"/>
    </inkml:context>
    <inkml:brush xml:id="br0">
      <inkml:brushProperty name="width" value="0.06259" units="cm"/>
      <inkml:brushProperty name="height" value="0.06259" units="cm"/>
      <inkml:brushProperty name="color" value="#F2395B"/>
    </inkml:brush>
  </inkml:definitions>
  <inkml:trace contextRef="#ctx0" brushRef="#br0">26800 55622 351,'9'-23'1,"1"1"3,3 1 1,2 1 3,2 1 2,3 3 3,3 1 2,3 2 3,2 3-1,1 3 0,1 2-2,1 4-2,-1 2-2,-2 2-2,-1 2-3,-3 2-3,-1 1 0,-3 1 0,-1 2 1,-2 0 1,-3 0 0,-1-1-2,-3 0 0,0-2-1,-4 1 3,-1 3 9,-2 4 8,-2 2 8,0 1 3,0 1-2,2-1-3,0 1-3,0 0-1,0 3-2,-2 1-1,0 3-3,0 1 0,2 1 0,2 0-1,2 2-1,0 2 0,-1 3-2,-1 3-1,0 2-1,-1 3-2,2 2-1,0 2-2,2 2-1,-1 0 0,1-2-1,0-2 1,0-2 1,-1-4-5,-1-4-6,0-5-8,-2-5-7,-3-8-17,-8-12-27,-6-12-27,-7-12-27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37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92600 42850 478,'-25'-57'52,"0"39"1,0 36 3,0 39 2,1 21-3,4 6-8,3 7-9,3 6-7,3 1-7,3-3-3,3-3-5,4-2-3,2-1-2,4 3-2,3 3 0,3 4-1,3-6-1,3-11-1,3-14-2,4-11-1,2-15-2,4-16-6,3-15-5,3-15-6,4-21-3,7-25-6,6-25-4,7-25-5,0-19-1,-2-12 3,-3-13 3,-3-12 4,-4-2 2,-3 9 4,-3 10 3,-2 10 3,-6 7 4,-6 6 4,-6 7 3,-6 6 5,-9 10 3,-8 17 4,-10 15 5,-9 16 4,-9 12 1,-5 9 0,-7 10 0,-5 10-1,-4 10-1,0 13-1,0 12-2,0 13-2,3 9-6,6 6-12,7 7-11,6 6-11,9 1-8,13-3-3,12-3-3,13-2-4,7-8-1,4-8 2,3-10 3,3-9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38"/>
    </inkml:context>
    <inkml:brush xml:id="br0">
      <inkml:brushProperty name="width" value="0.04416" units="cm"/>
      <inkml:brushProperty name="height" value="0.04416" units="cm"/>
      <inkml:brushProperty name="color" value="#F2395B"/>
    </inkml:brush>
  </inkml:definitions>
  <inkml:trace contextRef="#ctx0" brushRef="#br0">93700 43050 498,'-27'26'75,"-3"4"-13,-3 3-13,-2 3-12,-1 6-5,3 9 2,3 10 2,4 10 3,4 5-2,6 4-6,7 3-6,6 3-7,9-1-5,13-2-4,12-3-5,13-3-4,10-6-4,10-5-7,10-7-4,9-5-7,7-9-5,7-9-6,6-10-5,7-8-7,-1-9 0,-6-6 4,-6-6 5,-6-6 4,-13-6 0,-19-2-3,-18-3-3,-19-3-2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38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95000 42850 471,'-47'-71'4,"6"10"8,7 10 8,6 9 7,3 7 7,0 7 3,0 6 4,0 7 4,0 7 0,0 9-5,0 10-4,0 10-5,-2 11-3,-3 17-3,-3 15-3,-2 16-3,-6 18-3,-6 22-2,-6 22-1,-6 23-2,-7 25-4,-6 32-5,-6 31-6,-6 32-5,-6 13-10,-2-3-11,-3-3-14,-3-2-12,5-30-7,17-52-3,15-53-2,16-53-2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45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73050 43050 508,'0'-200'34,"0"50"0,0 50 0,0 50 0,0 37 1,0 26 3,0 24 2,0 26 3,-7 15-1,-11 6-7,-14 7-5,-11 6-7,-12 18-4,-9 32-3,-10 31-3,-8 32-2,-1 4-4,9-22-4,10-22-4,10-21-5,5-17-1,4-8 1,3-10 0,3-9 1,9-21-7,16-31-18,15-31-16,17-31-16,10-29-4,6-24 11,7-26 9,6-24 11,6-26 5,6-24 1,7-26 0,6-24 1,-1 1 3,-5 28 6,-7 28 6,-5 29 7,-8 22 5,-5 20 4,-7 18 5,-5 20 4,-4 11 3,0 7 1,0 6 0,0 7 2,-2 11 4,-3 20 7,-3 18 6,-2 20 7,-3 16 2,1 16-4,-1 15-5,1 17-3,-3 8-4,-2 4-1,-3 3-2,-3 3-3,-1-5-2,4-12-3,3-13-3,3-12-5,1-10-1,1-6 0,-1-6-2,1-6 0,7-18-2,16-28-2,15-28-2,17-27-2,5-28-1,-3-24 0,-3-26 1,-2-24 1,0-17 0,7-5 0,6-7 2,7-5 0,-1 0-1,-6 10 1,-6 10-1,-6 9-1,-9 12 0,-8 16-2,-10 15 0,-9 17-1,-13 17-7,-16 23-13,-15 22-12,-15 22-13,-9 21-4,1 22 4,-1 22 5,1 23 3,2 0 5,7-18 4,6-19 3,7-18 4,2-9 2,1 4-1,-1 3 1,1 3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45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74750 43900 563,'46'-71'3,"-5"10"5,-7 10 4,-5 9 6,-4 1 3,0-6 1,0-6 1,0-6 0,0-1 1,0 7-1,0 6-1,0 7-1,-7 2-1,-11 1-1,-14-1-2,-11 1-1,-9 4-2,-3 9-3,-3 10-3,-2 10-2,-5 7-2,-2 6 0,-3 7-2,-3 6 0,-6 7 1,-5 10 0,-7 10 3,-5 9 0,-3 7 2,4 7-1,3 6 0,3 7 0,6-1 1,9-6-2,10-6 1,10-6 0,7-6-1,6-2-1,7-3-2,6-3 0,10-7-1,17-9-4,15-10-3,16-8-2,7-15-2,1-19 0,-1-18-1,1-19 1,-3-8-1,-2 3 1,-3 3-1,-3 4 1,-6 5 1,-5 10 0,-7 10 3,-5 9 0,-6 13 1,-3 20-1,-3 18 0,-2 20 0,-6 13-2,-6 9-1,-6 10-1,-6 10-3,-4 0 1,1-5 0,-1-7 2,1-5 1,-1-9-4,1-9-11,-1-10-10,1-8-9,4-14-4,9-15 4,10-15 4,10-16 4,2-8 6,-3 0 6,-3 0 6,-2 0 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46"/>
    </inkml:context>
    <inkml:brush xml:id="br0">
      <inkml:brushProperty name="width" value="0.04815" units="cm"/>
      <inkml:brushProperty name="height" value="0.04815" units="cm"/>
      <inkml:brushProperty name="color" value="#F2395B"/>
    </inkml:brush>
  </inkml:definitions>
  <inkml:trace contextRef="#ctx0" brushRef="#br0">75300 43850 456,'48'-50'1,"-3"0"0,-3 0 2,-2 0 1,-5 4 1,-2 10 4,-3 10 3,-3 9 3,-2 12 3,0 16 2,0 15 3,0 17 2,-2 7 0,-3 0-3,-3 0-3,-2 0-2,-3 0-3,1 0 0,-1 0-2,1 0-2,-1-2-1,1-3-2,-1-3-2,1-2-3,-3-3 0,-2 1-1,-3-1 0,-3 1 0,-2-1-1,0 1-2,0-1-1,0 1-2,1-10-1,4-19 0,3-18 0,3-19 1,4-13 0,7-6 0,6-6 0,7-6 1,2-4 0,1 1-2,-1-1 0,1 1-1,2-6-2,7-8-4,6-10-4,7-9-5,-1-1 0,-6 10 1,-6 10 0,-6 9 3,-4 4 1,1 1 2,-1-1 3,1 1 2,-4 4 4,-6 9 5,-6 10 5,-6 10 5,-4 4 4,1 0 3,-1 0 1,1 0 3,-6 4 5,-8 10 8,-10 10 8,-9 9 8,-5 12 0,0 16-6,0 15-8,0 17-8,0 5-4,0-3-3,0-3-2,0-2-3,3-3-1,6 1-2,7-1 0,6 1-2,4-4-1,4-6-3,3-6-2,3-6-3,3-4-1,3 1-3,3-1-1,4 1-3,2-3 0,4-2 1,3-3 0,3-3 1,-4 2 1,-8 10-1,-10 10 0,-9 9 0,-13 4 0,-16 1 1,-15-1 0,-15 1 0,-11 4-1,-2 9-4,-3 10-3,-3 10-4,-1-3-1,4-11-2,3-14 0,3-11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46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77300 43350 433,'42'-38'8,"-16"26"17,-15 24 15,-15 26 17,-12 19 4,-6 17-6,-6 15-7,-6 16-7,-1 9-6,7 3-4,6 3-5,7 4-4,4-6-2,3-11-2,3-14-1,4-11 0,4-11-3,6-5-2,7-7-2,6-5-3,12-23-4,19-37-6,19-38-4,19-37-5,1-26-6,-16-11-6,-15-14-6,-15-11-6,-12-7-1,-6 0 4,-6 0 3,-6 0 4,-9 7 2,-8 17 3,-10 15 2,-9 16 2,-5 16 1,0 20 0,0 18 2,0 20 0,-4 13 0,-5 9 0,-7 10 1,-5 10-1,0 5 0,10 4 2,10 3 0,9 3 2,4 1-3,1 1-5,-1-1-5,1 1-4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47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78050 43800 461,'1'-47'5,"4"6"8,3 7 9,3 6 8,4 10 5,7 17 0,6 15 1,7 16 0,-1 13-4,-6 14-6,-6 11-6,-6 14-6,-10 7-4,-12 3 0,-13 3-1,-12 4-1,-4-4-1,7-9-1,6-10 0,7-8-1,4-9-1,3-6-1,3-6 0,4-6 0,7-7-1,13-6-1,12-6 0,13-6-1,9-6 1,6-2 3,7-3 2,6-3 4,-1-1 2,-5 4 0,-7 3 1,-5 3 1,-11 9 0,-11 16 1,-14 15 0,-11 17 0,-20 16-2,-24 19-4,-26 19-5,-24 19-6,-18 18-6,-9 19-10,-10 19-9,-8 19-10,0 1-2,14-16 3,11-15 3,14-15 4,13-23-4,16-28-12,15-28-11,17-27-11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48"/>
    </inkml:context>
    <inkml:brush xml:id="br0">
      <inkml:brushProperty name="width" value="0.03519" units="cm"/>
      <inkml:brushProperty name="height" value="0.03519" units="cm"/>
      <inkml:brushProperty name="color" value="#F2395B"/>
    </inkml:brush>
  </inkml:definitions>
  <inkml:trace contextRef="#ctx0" brushRef="#br0">82050 41750 625,'-5'-82'5,"-9"39"11,-10 36 11,-8 39 11,-6 21 3,1 6-2,-1 7-3,1 6-4,2-1-2,7-5-5,6-7-3,7-5-5,2-6-2,1-3-3,-1-3-3,1-2-2,10-9-4,22-12-3,22-13-3,23-12-4,8-9-2,-3-2 1,-3-3 1,-2-3 1,-5-4 0,-2-3-3,-3-3-1,-3-2-3,-6-6 1,-5-6 0,-7-6 1,-5-6 1,-8-4 2,-5 1 0,-7-1 1,-5 1 1,-8-1 1,-5 1 1,-7-1 0,-5 1 0,-8 4 1,-5 9 1,-7 10 1,-5 10 1,-3 5-2,4 4-3,3 3-4,3 3-4,3 7-1,3 14 0,3 11 1,4 14 0,2 3 0,4-2-3,3-3-2,3-3-3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49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83050 41750 623,'115'-44'3,"-18"13"5,-19 12 5,-18 13 5,-15 9 4,-9 6 4,-10 7 2,-8 6 5,-9 10-2,-6 17-5,-6 15-4,-6 16-6,-12 9-3,-15 3-3,-15 3-3,-16 4-2,-5-4-1,6-9 2,7-10 1,6-8 2,6-11-1,6-8-1,7-10-2,6-9-1,10-9-1,17-5 1,15-7 0,16-5 1,21-6 1,29-3 0,28-3 0,28-2 1,10-3-3,-5 1-4,-7-1-7,-5 1-5,-9 1-4,-9 3-6,-10 3-3,-8 4-6,-15 4-6,-19 6-9,-18 7-10,-19 6-9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2:59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27399 56400 571,'-1'17'85,"-4"3"-26,-2 3-25,-3 3-26,-1 0-15,0-1-3,2-3-4,1-1-3,2-4-1,6-3 2,4-4 2,6-4 2,3-4 4,3-1 3,3-2 4,3-1 3,0-2 3,-1 2 2,-3 0 2,-1 2 2,-3 1 0,-1 2 2,-2 2 0,-2 1 0,-3 4 1,-3 4-2,-2 3 0,-3 5-1,-3 2 2,-2 1 2,-2 1 3,-2 0 4,-1 0-1,1-3-3,-1-3-5,1-3-4,-1-3 0,0-4 1,0-4 3,1-4 2,0-5-1,4-4 0,3-5-2,2-5-2,3-5-5,0-1-6,2-4-9,0-3-7,1-1-5,2 0-5,0-1-3,2 1-4,-1 3-6,1 5-9,0 7-9,0 5-8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0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69550 51150 673,'-22'-18'58,"6"17"-11,7 15-13,6 16-13,1 18-4,-3 22 3,-3 22 2,-2 23 3,-3 8-1,1-3-4,-1-3-5,1-2-5,-3 2-3,-2 9-3,-3 10-1,-3 10-4,-1-4-3,4-16-7,3-15-5,3-15-6,3-17-4,3-15 0,3-15 0,4-16 0,5-13-3,10-9-3,10-10-4,9-8-5,2-15 2,-2-19 5,-3-18 6,-3-19 6,-6-10 4,-5 1 5,-7-1 4,-5 1 5,-3 1 2,4 3 2,3 3 3,3 4 1,1 4 4,1 6 5,-1 7 6,1 6 7,4 6 2,9 6 3,10 7 0,10 6 3,7 4-2,6 4-1,7 3-3,6 3-3,1 3-2,-3 3-1,-3 3-1,-2 4-2,-8 4-5,-8 6-11,-10 7-11,-9 6-10,-5 3-10,0 0-9,0 0-9,0 0-10,-4-7 1,-5-11 7,-7-14 10,-5-11 8,-6-9 7,-3-3 5,-3-3 5,-2-2 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1"/>
    </inkml:context>
    <inkml:brush xml:id="br0">
      <inkml:brushProperty name="width" value="0.04282" units="cm"/>
      <inkml:brushProperty name="height" value="0.04282" units="cm"/>
      <inkml:brushProperty name="color" value="#F2395B"/>
    </inkml:brush>
  </inkml:definitions>
  <inkml:trace contextRef="#ctx0" brushRef="#br0">70550 51250 513,'0'-115'-20,"0"23"5,0 22 4,0 22 5,1 21 12,4 22 19,3 22 20,3 23 20,-1 19 4,-2 19-11,-3 19-10,-3 19-11,-6 9-8,-5 0-6,-7 0-5,-5 0-5,-6-2-3,-3-3-2,-3-3-1,-2-2-1,0-9-3,7-12-4,6-13-4,7-12-4,11-16-7,20-19-8,18-18-10,20-19-8,8-16-3,1-12 5,-1-13 4,1-12 5,-1-7 5,1 1 4,-1-1 5,1 1 5,-6 7 3,-8 16 2,-10 15 2,-9 17 2,-7 17 6,-3 23 10,-3 22 10,-2 22 10,-5 8 3,-2-2-3,-3-3-3,-3-3-3,-2-7-2,0-9-2,0-10-1,0-8-2,4-9-4,10-6-4,10-6-5,9-6-5,9-7-5,9-6-6,10-6-5,10-6-5,5-10-4,4-12-2,3-13-3,3-12-2,-4-4 1,-8 7 2,-10 6 4,-9 7 3,-9 5 5,-5 7 5,-7 6 5,-5 7 5,-8 8 10,-5 14 14,-7 11 14,-5 14 14,-4 7 3,0 3-9,0 3-8,0 4-8,3-3-6,6-5-3,7-7-3,6-5-4,4-6-2,4-3-3,3-3-1,3-2-3,1-5-2,1-2-2,-1-3-3,1-3-3,1-9-2,3-11-2,3-14-4,4-11-2,-1-9-1,-3-3 1,-3-3 2,-2-2 2,-6-5 1,-6-2 1,-6-3 0,-6-3 1,-9-2 1,-8 0 1,-10 0 2,-9 0 1,-10 4-1,-9 10-1,-10 10-3,-8 9-1,-8 7-3,-2 7 0,-3 6 0,-3 7-2,-1 10-1,4 16-4,3 15-4,3 17-2,4 11-4,7 10 0,6 10-2,7 9-1,7-4 1,9-15 2,10-15 4,10-16 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1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74300 52100 565,'1'-46'1,"4"10"5,3 10 3,3 9 3,3 6 3,3 3 0,3 3 0,4 4 0,10 1 4,19 0 8,19 0 8,19 0 7,18-2 1,19-3-5,19-3-5,19-2-5,9-1-5,0 3-3,0 3-5,0 4-3,-2 2-5,-3 4-3,-3 3-3,-2 3-5,-5 6-6,-2 9-11,-3 10-10,-3 10-10,-10 2-6,-16-3-3,-15-3-2,-15-2-3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1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77200 51200 631,'-40'-24'7,"23"4"15,22 3 14,22 3 15,18 6 2,16 9-7,15 10-9,17 10-9,7 7-4,0 6-4,0 7-2,0 6-2,-4 3-6,-5 0-9,-7 0-9,-5 0-9,-11 0-7,-11 0-8,-14 0-7,-11 0-7,-9-4-2,-3-5 6,-3-7 5,-2-5 5,-6-4 3,-6 0 0,-6 0 1,-6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1"/>
    </inkml:context>
    <inkml:brush xml:id="br0">
      <inkml:brushProperty name="width" value="0.03182" units="cm"/>
      <inkml:brushProperty name="height" value="0.03182" units="cm"/>
      <inkml:brushProperty name="color" value="#F2395B"/>
    </inkml:brush>
  </inkml:definitions>
  <inkml:trace contextRef="#ctx0" brushRef="#br0">75050 53050 691,'-47'-2'0,"6"-3"0,7-3 0,6-2 0,4-5 0,4-2 0,3-3 0,3-3 0,23-2 8,44 0 16,44 0 17,44 0 16,26 3 2,9 6-12,10 7-12,10 6-11,2 3-12,-3 0-10,-3 0-11,-2 0-9,-11 4-8,-15 10-5,-15 10-6,-16 9-6,-21 2-2,-24-2 0,-26-3 0,-24-3 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2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74900 53150 665,'-69'-25'4,"13"0"8,12 0 8,13 0 8,12 3 3,13 6-4,12 7-3,13 6-3,20 6-1,28 6 5,28 7 3,29 6 3,18 4-2,9 4-9,10 3-8,10 3-10,2-1-7,-3-2-7,-3-3-8,-2-3-8,-14-2-5,-21 0-4,-22 0-4,-22 0-3,-15-2-1,-5-3 3,-7-3 2,-5-2 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2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80250 51150 535,'-2'-54'45,"-3"45"11,-3 43 12,-2 45 11,-1 24-3,3 6-17,3 7-18,4 6-17,-4 4-12,-9 4-7,-10 3-8,-8 3-6,-6-2-7,1-6-8,-1-6-7,1-6-8,2-15-5,7-21-5,6-22-4,7-22-4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2"/>
    </inkml:context>
    <inkml:brush xml:id="br0">
      <inkml:brushProperty name="width" value="0.03411" units="cm"/>
      <inkml:brushProperty name="height" value="0.03411" units="cm"/>
      <inkml:brushProperty name="color" value="#F2395B"/>
    </inkml:brush>
  </inkml:definitions>
  <inkml:trace contextRef="#ctx0" brushRef="#br0">80100 52100 644,'48'-94'4,"-3"13"5,-3 12 8,-2 13 5,-3 10 7,1 10 3,-1 10 5,1 9 3,4 4 1,9 1-5,10-1-4,10 1-5,0 2-7,-5 7-11,-7 6-9,-5 7-12,-8 2-3,-5 1 4,-7-1 3,-5 1 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2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81100 50950 457,'0'-49'1,"0"4"3,0 3 2,0 3 2,0 3 3,0 3 5,0 3 5,0 4 5,0 10 5,0 19 9,0 19 6,0 19 9,-2 15 0,-3 13-7,-3 12-7,-2 13-6,-3 15-6,1 19-5,-1 19-5,1 19-4,-4 19-6,-6 23-6,-6 22-7,-6 22-6,-1 2-8,7-15-12,6-15-11,7-16-12,4-26-3,3-33 4,3-35 5,4-34 4,1-23 2,0-8 0,0-10-2,0-9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2"/>
    </inkml:context>
    <inkml:brush xml:id="br0">
      <inkml:brushProperty name="width" value="0.02876" units="cm"/>
      <inkml:brushProperty name="height" value="0.02876" units="cm"/>
      <inkml:brushProperty name="color" value="#F2395B"/>
    </inkml:brush>
  </inkml:definitions>
  <inkml:trace contextRef="#ctx0" brushRef="#br0">81850 50650 764,'6'-49'0,"13"4"-1,12 3-2,13 3 0,15 6 8,19 9 16,19 10 16,19 10 17,7 4 0,-3 0-15,-3 0-15,-2 0-16,-11 1-12,-15 4-11,-15 3-10,-16 3-11,-12 1-6,-5 1-3,-7-1-3,-5 1-2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05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32504 56305 484,'-22'0'0,"5"0"0,3 0 0,4 0 0,6-1 9,8-2 20,8-2 19,7-1 20,5-2 1,-1 2-14,1 0-16,-1 2-15,0 1-9,-3 2-4,-1 2-3,-2 2-3,-3 2-2,-3 4-1,-3 2-1,-2 3-1,-3 4 1,-2 5 1,-2 5 2,-2 5 2,-3 3 0,-2 2-2,-3 2 0,-3 2-2,-2 2 0,2 0 0,1 2 0,1 0-1,0-1 1,0-6 1,0-4 0,1-5 0,0-5 0,2-3 2,2-5-1,3-3 1,3-4 2,7-2 3,7-4 3,8-2 4,3-3-3,2 0-10,3-2-8,1 0-10,1-1-8,-1 0-5,-1 0-5,-1 0-6,0-1-3,0-2 1,2-1 1,1-3 0,-3 0 4,-5 2 8,-6 2 6,-6 3 7,-3 0 0,1 0-9,1 0-8,2 0-9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3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82850 49750 526,'-50'-32'5,"0"-11"9,0-14 8,0-11 10,6 14 9,13 45 6,12 43 8,13 45 8,6 27-3,0 13-10,0 12-12,0 13-12,-2 10-10,-3 10-12,-3 10-10,-2 9-12,-3-4-8,1-15-5,-1-15-6,1-16-6,-1-18-5,1-18-6,-1-19-7,1-18-6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3"/>
    </inkml:context>
    <inkml:brush xml:id="br0">
      <inkml:brushProperty name="width" value="0.03092" units="cm"/>
      <inkml:brushProperty name="height" value="0.03092" units="cm"/>
      <inkml:brushProperty name="color" value="#F2395B"/>
    </inkml:brush>
  </inkml:definitions>
  <inkml:trace contextRef="#ctx0" brushRef="#br0">83550 52100 711,'-18'-46'4,"17"10"8,15 10 9,16 9 8,7 4 0,1 1-6,-1-1-7,1 1-6,10 1 1,22 3 6,22 3 8,23 4 8,16 1-3,13 0-10,12 0-12,13 0-10,1 0-11,-9 0-11,-10 0-11,-8 0-11,-20 0-1,-28 0 8,-28 0 8,-27 0 9,-15 0 1,0 0-3,0 0-3,0 0-4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3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85000 51000 550,'-69'-2'5,"13"-3"11,12-3 9,13-2 11,9 11 8,6 29 5,7 28 5,6 28 5,3 20-3,0 13-12,0 12-12,0 13-12,-4 9-10,-5 6-11,-7 7-8,-5 6-10,-1-7-7,6-18-4,7-19-5,6-18-5,4-20-5,4-18-7,3-19-6,3-18-7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4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87250 51500 450,'-47'-68'4,"6"17"5,7 15 7,6 16 7,3 12 7,0 9 8,0 10 10,0 10 9,0 11 0,0 17-6,0 15-6,0 16-7,3 10-6,6 7-4,7 6-6,6 7-4,4-3-6,4-8-6,3-10-5,3-9-5,4-12-4,7-11-2,6-14-3,7-11-2,5-12-1,7-9-2,6-10 0,7-8-1,2-14-3,1-15-2,-1-15-4,1-16-3,-4-10 0,-6-3 1,-6-3 3,-6-2 1,-7-3 3,-6 1 5,-6-1 3,-6 1 5,-10 2 3,-12 7 2,-13 6 1,-12 7 3,-5 5 2,3 7 1,3 6 2,4 7 1,8 4 6,17 3 10,15 3 10,16 4 9,12 2 2,9 4-8,10 3-7,10 3-7,7 1-4,6 1-3,7-1-2,6 1-3,-5 4 0,-16 9 1,-15 10 0,-15 10 1,-14 7 1,-8 6 0,-10 7 1,-9 6 0,-10 6-1,-9 6 1,-10 7-1,-8 6-1,-9 4-1,-6 4-2,-6 3-1,-6 3-3,1-2-3,9-6-4,10-6-5,10-6-6,11-12-6,17-15-11,15-15-9,16-16-11,13-15 0,14-11 6,11-14 6,14-11 8,3-6 6,-2 4 4,-3 3 4,-3 3 4,-6 1 4,-5 1 1,-7-1 1,-5 1 2,-6 4 0,-3 9-1,-3 10-2,-2 10-1,-5-3-2,-2-11-5,-3-14-4,-3-11-4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4"/>
    </inkml:context>
    <inkml:brush xml:id="br0">
      <inkml:brushProperty name="width" value="0.05761" units="cm"/>
      <inkml:brushProperty name="height" value="0.05761" units="cm"/>
      <inkml:brushProperty name="color" value="#F2395B"/>
    </inkml:brush>
  </inkml:definitions>
  <inkml:trace contextRef="#ctx0" brushRef="#br0">89350 50950 381,'-2'-107'36,"-3"39"17,-3 36 15,-2 39 17,-3 24 0,1 13-16,-1 12-17,1 13-15,-3 13-10,-2 17 0,-3 15-3,-3 16-1,-2 18-4,0 22-9,0 22-7,0 23-7,1 8-6,4-3-3,3-3-5,3-2-2,1-11-8,1-15-12,-1-15-10,1-16-12,1-21-6,3-24 1,3-26 0,4-24 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4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90450 51100 581,'6'-69'4,"13"13"8,12 12 7,13 13 8,2 7 2,-5 4-4,-7 3-5,-5 3-4,5 1 3,19 1 10,19-1 9,19 1 10,12 1 0,6 3-11,7 3-10,6 4-11,-2 2-12,-9 4-13,-10 3-14,-8 3-14,-14 1-12,-15 1-8,-15-1-10,-16 1-9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5"/>
    </inkml:context>
    <inkml:brush xml:id="br0">
      <inkml:brushProperty name="width" value="0.04268" units="cm"/>
      <inkml:brushProperty name="height" value="0.04268" units="cm"/>
      <inkml:brushProperty name="color" value="#F2395B"/>
    </inkml:brush>
  </inkml:definitions>
  <inkml:trace contextRef="#ctx0" brushRef="#br0">66200 42550 515,'26'-55'0,"4"-9"-1,3-10 0,3-8-1,-4 8 6,-8 29 15,-10 28 12,-9 28 15,-12 21 3,-11 17-6,-14 15-7,-11 16-5,-7 10-5,0 7-1,0 6-4,0 7-2,1 4-2,4 3-1,3 3-3,3 4-1,6 2-1,9 4 0,10 3 1,10 3 1,5-2-2,4-6-2,3-6-2,3-6-3,9-9-2,16-8-2,15-10-1,17-9-2,5-10-1,-3-9 0,-3-10-1,-2-8-1,-9-4 2,-12 3 0,-13 3 2,-12 4 2,-12 4-1,-8 6 0,-10 7-2,-9 6 0,-13 6-3,-16 6-2,-15 7-3,-15 6-3,-12 7-3,-6 10-3,-6 10-4,-6 9-4,-2 6 0,3 3 0,3 3 3,4 4 0,4-6 0,6-11-5,7-14-4,6-11-4,9-15 0,13-16 4,12-15 5,13-15 4,7-12 4,4-6 4,3-6 4,3-6 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6"/>
    </inkml:context>
    <inkml:brush xml:id="br0">
      <inkml:brushProperty name="width" value="0.03953" units="cm"/>
      <inkml:brushProperty name="height" value="0.03953" units="cm"/>
      <inkml:brushProperty name="color" value="#F2395B"/>
    </inkml:brush>
  </inkml:definitions>
  <inkml:trace contextRef="#ctx0" brushRef="#br0">65000 47600 556,'68'-13'12,"-11"26"11,-14 24 12,-11 26 12,-11 24 3,-5 26-4,-7 24-6,-5 26-4,-3 21-4,4 19-3,3 19-4,3 19-3,-1 29-4,-2 41-4,-3 40-5,-3 42-4,-4 7-6,-3-25-9,-3-25-9,-2-25-8,-1-10-8,3 7-7,3 6-9,4 7-7,1-29-1,0-62 5,0-63 4,0-62 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7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88950 54800 525,'-133'-68'3,"34"17"7,35 15 7,35 16 7,21 7 5,9 1 1,10-1 2,10 1 2,13-1 1,19 1-2,19-1-2,19 1-1,16 1-2,17 3-4,15 3-4,16 4-3,15 1-3,16 0-2,15 0-3,17 0-1,8 0-1,4 0 0,3 0 1,3 0 0,-2 3-3,-6 6-11,-6 7-10,-6 6-10,-2-1-4,3-5 2,3-7 2,4-5 1,-1-3 1,-3 4 0,-3 3 0,-2 3 0,-9 1-1,-12 1-1,-13-1-1,-12 1-2,-21-3 3,-28-2 4,-28-3 4,-27-3 5,-19-2 0,-5 0-4,-7 0-5,-5 0-4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7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94950 53850 456,'29'-44'68,"10"13"-9,10 12-8,9 13-8,6 9-6,3 6-2,3 7-3,4 6-3,2 6-3,4 6-2,3 7-4,3 6-3,-1 4-2,-2 4-1,-3 3-1,-3 3 0,-4 1-2,-3 1-1,-3-1-1,-2 1-1,-5 1-2,-2 3-3,-3 3-3,-3 4-2,-15 4-3,-24 6-1,-26 7-2,-24 6-2,-23-1 0,-18-5 0,-19-7 1,-18-5 0,-17-4-5,-11 0-12,-14 0-10,-11 0-11,7-7-2,28-11 9,28-14 7,29-11 8,15-7 0,3 0-8,3 0-9,4 0-8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06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35639 55566 574,'-5'-7'63,"6"2"-4,6 2-6,6 2-6,3 1-4,3 2-4,1 0-5,3 2-5,0-1-5,2 2-6,1-2-7,1 1-6,-1 0-5,-3 0-8,-3 0-5,-3 0-6,-3 0-8,-3 1-8,-3 2-10,-2 0-8,-3 1-2,-2 1 7,-2 2 6,-2 0 6,-1 0 5,0-1 2,0-1 2,0 0 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7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83150 54300 612,'6'-54'6,"13"-5"11,12-7 11,13-5 12,10 3 4,10 17-3,10 15-4,9 16-3,10 9-3,14 3-3,11 3-2,14 4-3,3 4-5,-2 6-7,-3 7-8,-3 6-7,-10 3-7,-16 0-8,-15 0-8,-15 0-7,-14 0-6,-8 0-6,-10 0-4,-9 0-6,-10-2 2,-9-3 7,-10-3 9,-8-2 7,-8-3 8,-2 1 4,-3-1 6,-3 1 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8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84300 54350 603,'-91'23'-6,"19"-3"3,19-3 2,19-2 3,10 2 4,4 9 7,3 10 8,3 10 6,1 11 7,1 17 6,-1 15 5,1 16 6,1 9-2,3 3-8,3 3-9,4 4-9,-1 2-8,-3 4-8,-3 3-7,-2 3-9,0-8-8,7-19-9,6-18-8,7-19-8,4-16-3,3-12 3,3-13 2,4-12 3,1-9 2,0-2-1,0-3 0,0-3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8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85950 54250 461,'21'-27'0,"-5"-3"0,-7-3 0,-5-2 0,-4-1 5,0 3 12,0 3 12,0 4 10,0 11 7,0 23 3,0 22 1,0 22 2,1 23-2,4 25-7,3 25-8,3 25-6,-1 18-5,-2 14-4,-3 11-4,-3 14-3,-10 11-3,-16 14-3,-15 11-3,-15 14-3,-6 8-6,7 7-5,6 6-8,7 7-6,2-10-3,1-25-1,-1-25 0,1-25-1,-1-24-3,1-21-4,-1-22-4,1-22-5,-1-21-1,1-18 0,-1-19 1,1-18 0,2-15 5,7-9 8,6-10 9,7-8 7,2-8 5,1-2 3,-1-3 2,1-3 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8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85950 54400 639,'-7'-216'64,"-11"69"-2,-14 69-3,-11 69-2,-7 41-8,0 17-13,0 15-13,0 16-13,-7 20-10,-11 25-8,-14 25-7,-11 25-8,0 1-3,17-21 2,15-22 1,16-22 3,10-21-3,7-18-6,6-19-5,7-18-6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8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86050 54250 603,'6'-44'6,"13"13"12,12 12 11,13 13 12,12 7 7,13 4-1,12 3 0,13 3-1,1 10-3,-9 20-11,-10 18-9,-8 20-9,-11 14-12,-8 14-11,-10 11-14,-9 14-12,-9-4-3,-5-19 7,-7-18 8,-5-19 6,-4-15-3,0-8-14,0-10-13,0-9-14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3:58"/>
    </inkml:context>
    <inkml:brush xml:id="br0">
      <inkml:brushProperty name="width" value="0.02649" units="cm"/>
      <inkml:brushProperty name="height" value="0.02649" units="cm"/>
      <inkml:brushProperty name="color" value="#F2395B"/>
    </inkml:brush>
  </inkml:definitions>
  <inkml:trace contextRef="#ctx0" brushRef="#br0">88400 55050 830,'1'-94'6,"4"13"14,3 12 12,3 13 14,1 15-4,1 19-20,-1 19-21,1 19-19,-3 9-14,-2 0-8,-3 0-7,-3 0-9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1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73500 57400 571,'-22'-18'50,"6"17"-7,7 15-7,6 16-5,4 16-6,4 20-1,3 18-3,3 20-3,-1 8-1,-2 1 1,-3-1 1,-3 1 0,-2-1 0,0 1-4,0-1-1,0 1-3,-2-1-3,-3 1 0,-3-1-1,-2 1-2,-3-3 0,1-2 0,-1-3-1,1-3 0,1-10-1,3-16-5,3-15-4,4-15-4,-7-18-6,-16-19-9,-15-18-9,-15-19-8,-9-18-2,1-15 6,-1-15 6,1-16 6,-1-12 5,1-5 2,-1-7 5,1-5 3,1 0 3,3 10 3,3 10 3,4 9 3,5 6 2,10 3 3,10 3 2,9 4 3,6 7 1,3 13 2,3 12 0,4 13 2,4 7 0,6 4 0,7 3-1,6 3 1,1 9-2,-3 16-2,-3 15-3,-2 17-1,-5 11-2,-2 10 0,-3 10-2,-3 9-1,-9 4-1,-11 1 1,-14-1 1,-11 1-1,-4-7 0,6-12-3,7-13-2,6-12-2,17-15-4,28-15-6,28-15-5,29-16-6,21-16-2,16-16 2,15-15 1,17-15 1,0-3 4,-11 14 3,-14 11 3,-11 14 5,-11 8 3,-5 7 2,-7 6 2,-5 7 2,-12 7 5,-16 9 9,-15 10 7,-15 10 8,-12 5 4,-6 4-2,-6 3-2,-6 3 0,-4 1-4,1 1-3,-1-1-4,1 1-4,8-1-6,20 1-8,18-1-9,20 1-9,11-6-5,7-8-2,6-10-1,7-9-3,-1-5 0,-6 0 1,-6 0 1,-6 0 1,-7-2 0,-6-3 1,-6-3 0,-6-2-1,-6-6 1,-2-6 0,-3-6 0,-3-6 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2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74950 57950 636,'48'-66'41,"-3"19"-4,-3 19-2,-2 19-3,-3 13-3,1 10-1,-1 10-2,1 9-2,-1 4-1,1 1-2,-1-1-2,1 1-1,-3-1-4,-2 1-4,-3-1-4,-3 1-5,-4-1-6,-3 1-5,-3-1-5,-2 1-5,-5-1-5,-2 1-3,-3-1-5,-3 1-3,-7-1-2,-9 1 1,-10-1-1,-8 1 1,-9-4 3,-6-6 4,-6-6 5,-6-6 4,-6-2 4,-2 3 5,-3 3 3,-3 4 4,1-1 5,6-3 5,7-3 5,6-2 4,7-3 6,10 1 4,10-1 6,9 1 4,12 1 5,16 3 3,15 3 4,17 4 3,10-3-3,6-5-8,7-7-9,6-5-9,6-4-7,6 0-6,7 0-7,6 0-6,-1 0-6,-5 0-7,-7 0-6,-5 0-6,-3 0-5,4 0-3,3 0-3,3 0-3,-7-2 1,-15-3 6,-15-3 5,-16-2 6,-8-3 4,0 1 3,0-1 3,0 1 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2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76850 58150 573,'21'-25'4,"-5"0"8,-7 0 10,-5 0 7,-4 6 7,0 13 4,0 12 4,0 13 5,1 10-3,4 10-8,3 10-8,3 9-9,-2 6-6,-6 3-5,-6 3-3,-6 4-5,-4-3-3,1-5-5,-1-7-4,1-5-5,12-26-8,25-44-12,25-43-13,25-44-13,14-21 1,3 4 10,3 3 13,4 3 12,-4 7 6,-9 14 0,-10 11 2,-8 14 1,-9 11 9,-6 14 16,-6 11 16,-6 14 17,-7 10 6,-6 9-3,-6 10-4,-6 10-3,-6 8-4,-2 10-2,-3 10-3,-3 9-3,-7 9-2,-9 9-2,-10 10-2,-8 10-3,-8-1-4,-2-9-8,-3-10-7,-3-8-8,1-9-4,6-6 0,7-6 1,6-6-1,9-15-7,13-21-14,12-22-15,13-22-15,9-8 0,6 6 14,7 7 14,6 6 13,-4 10 13,-11 17 11,-14 15 12,-11 16 11,-12 10 5,-9 7-4,-10 6-3,-8 7-3,-9 0-3,-6-2-3,-6-3-4,-6-3-2,-1-4-2,7-3 1,6-3 0,7-2 0,2-6-1,1-6-4,-1-6-4,1-6-4,4-16-7,9-25-13,10-25-10,10-25-13,5-7 1,4 14 9,3 11 11,3 14 10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3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77500 57350 489,'0'-50'2,"0"0"2,0 0 4,0 0 3,-4 10 4,-5 23 6,-7 22 6,-5 22 5,-3 23 3,4 25-2,3 25-1,3 25-1,1 14-2,1 3-2,-1 3-1,1 4-2,-1-1-1,1-3-2,-1-3-2,1-2-2,1-5-1,3-2 0,3-3-2,4-3-1,2-9-3,4-11-6,3-14-4,3-11-6,4-12-5,7-9-7,6-10-7,7-8-5,5-14-5,7-15-1,6-15-1,7-16-1,2-15-2,1-11-2,-1-14-1,1-11-2,-6-3 2,-8 10 4,-10 10 6,-9 9 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06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35324 56450 471,'-42'7'58,"10"-2"-4,10-3-4,9 0-4,7 0-2,1 5 1,2 6 0,2 4 1,2 4-4,2 5-8,2 3-7,1 4-8,1 5-6,-2 4-8,-2 5-5,-2 6-8,-1-1-2,2-5 1,0-4 1,2-5 2,-1-6-6,1-6-13,0-5-11,0-6-12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4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78700 57300 594,'70'-113'23,"-9"26"2,-10 24 3,-8 26 2,-6 15 3,1 6 2,-1 7 1,1 6 2,-3 7-2,-2 10-6,-3 10-6,-3 9-6,-6 12-6,-5 16-4,-7 15-4,-5 17-5,-8 7-4,-5 0-6,-7 0-5,-5 0-6,-8-5-3,-5-9-1,-7-10 0,-5-8-1,-4-11-2,0-8-2,0-10-3,0-9-2,6-15 2,13-18 6,12-19 7,13-18 6,13-9 7,17 4 4,15 3 6,16 3 5,5 4 3,-2 7 4,-3 6 2,-3 7 3,-4 4 1,-3 3 1,-3 3 0,-2 4 0,-8 7 0,-8 13-2,-10 12-1,-9 13-1,-12 9-1,-11 6 2,-14 7 0,-11 6 2,-9-1-1,-3-5-2,-3-7-1,-2-5-1,0-8-4,7-5-5,6-7-4,7-5-4,8-12-8,14-16-7,11-15-9,14-15-8,10-9-3,9 1 5,10-1 3,10 1 5,7 1 4,6 3 4,7 3 5,6 4 4,-4 4 4,-11 6 5,-14 7 3,-11 6 4,-11 6 2,-5 6 1,-7 7 0,-5 6 1,-9 6-1,-9 6-1,-10 7-3,-8 6 0,-9 3-5,-6 0-3,-6 0-6,-6 0-4,-4-2-4,1-3-2,-1-3-3,1-2-3,-1-6-1,1-6 0,-1-6 1,1-6 0,-1-4 2,1 1 5,-1-1 4,1 1 5,4-1 6,9 1 8,10-1 7,10 1 9,4 1 3,0 3 1,0 3 0,0 4 1,3 1-1,6 0-2,7 0 0,6 0-2,1 3-1,-3 6-1,-3 7-2,-2 6-1,-3 1-4,1-3-6,-1-3-6,1-2-7,-1-5-4,1-2-4,-1-3-4,1-3-4,5-12-3,14-18-5,11-19-5,14-18-4,13-10 0,16 0 5,15 0 4,17 0 5,8 1 4,4 4 2,3 3 1,3 3 3,4 3 4,7 3 8,6 3 8,7 4 8,0 4 6,-2 6 3,-3 7 4,-3 6 4,-9 4 1,-11 4-2,-14 3-3,-11 3-1,-15 3-2,-16 3-5,-15 3-2,-15 4-4,-14 2-2,-8 4 0,-10 3 0,-9 3 0,-10 3-2,-9 3-1,-10 3-2,-8 4-2,-9 1-2,-6 0-3,-6 0-4,-6 0-2,-4-2-2,1-3 0,-1-3 0,1-2 0,2-6-2,7-6-2,6-6-3,7-6-2,5-10-3,7-12-2,6-13-1,7-12-3,7-13-1,9-12 0,10-13 0,10-12-2,10-5 3,13 3 5,12 3 3,13 4 6,6 5 2,0 10 3,0 10 2,0 9 3,-4 7 4,-5 7 6,-7 6 8,-5 7 6,-14 10 9,-18 16 9,-19 15 10,-18 17 9,-10 8 0,0 4-12,0 3-11,0 3-11,1-1-9,4-2-5,3-3-7,3-3-5,10-6-5,20-5-6,18-7-6,20-5-5,14-14-7,14-18-10,11-19-10,14-18-10,-3-6 0,-15 10 12,-15 10 11,-16 9 10,-8 2 7,0-2-1,0-3 2,0-3-1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4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81200 57750 481,'137'-313'36,"-24"76"-4,-26 74-4,-24 76-4,-10 40-1,6 6 3,7 7 3,6 6 2,-4 9-1,-11 13-5,-14 12-7,-11 13-4,-12 13-6,-9 17-4,-10 15-4,-8 16-5,-8 7-3,-2 1-4,-3-1-3,-3 1-3,-2-6-2,0-8-1,0-10-1,0-9 0,-2-9-2,-3-5 1,-3-7-2,-2-5 0,-5-3 3,-2 4 5,-3 3 7,-3 3 6,-6 4 6,-5 7 5,-7 6 7,-5 7 6,-1 4 4,6 3 2,7 3 3,6 4 1,6-3 1,6-5-3,7-7-3,6-5-2,17-9-4,28-9-5,28-10-4,29-8-6,13-14-5,1-15-8,-1-15-8,1-16-8,1-7-3,3 4 0,3 3 2,4 3 1,-3 3 3,-5 3 3,-7 3 5,-5 4 3,-19 7 5,-27 13 5,-28 12 4,-28 13 5,-23 10 3,-15 10 0,-15 10 1,-16 9 1,-8 2 0,0-2-1,0-3-1,0-3-2,0-2 1,0 0-1,0 0 1,0 0 0,-2-2 0,-3-3 1,-3-3 1,-2-2 0,2-3 0,9 1 2,10-1 1,10 1 1,25-6 1,45-8 0,43-10 1,45-9 1,33-12-6,26-11-12,24-14-12,26-11-12,7-6-5,-9 4 2,-10 3 3,-8 3 2,-14 4 0,-15 7-2,-15 6-2,-16 7-2,-18 4 0,-18 3 2,-19 3 3,-18 4 2,-17 1-2,-11 0-3,-14 0-4,-11 0-4,-12-5 1,-9-9 6,-10-10 6,-8-8 6,-8-9 5,-2-6 1,-3-6 3,-3-6 2,1-6 1,6-2 0,7-3 1,6-3 1,4-1 1,4 4 6,3 3 4,3 3 4,4 4 6,7 7 4,6 6 6,7 7 4,4 10 6,3 16 5,3 15 6,4 17 4,4 21-2,6 28-9,7 28-10,6 29-9,1 18-4,-3 9 1,-3 10 0,-2 10 2,-5 19-4,-2 32-7,-3 31-10,-3 32-7,-2 18-9,0 6-11,0 7-10,0 6-10,-2-16-6,-3-37-4,-3-38-2,-2-37-4,-1-37 2,3-33 5,3-35 7,4-34 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5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83150 58000 642,'0'-71'0,"0"10"0,0 10 0,0 9 0,0 2 4,0-2 6,0-3 8,0-3 6,-2 8 7,-3 23 5,-3 22 5,-2 22 6,-5 19-4,-2 20-11,-3 18-11,-3 20-12,-1 2-5,4-12 0,3-13 1,3-12-1,7-10-8,14-6-18,11-6-17,14-6-18,2-2 1,-6 3 16,-6 3 19,-6 4 17,-6 2 9,-2 4 2,-3 3 0,-3 3 1,-7 1 3,-9 1 4,-10-1 3,-8 1 4,-8-4 2,-2-6 1,-3-6 1,-3-6 1,1-6-2,6-2-5,7-3-4,6-3-5,18-13-14,32-22-26,31-22-24,32-21-26,5-7-5,-18 9 14,-19 10 15,-18 10 15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6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83850 57400 552,'46'-118'5,"-5"17"10,-7 15 10,-5 16 9,-12 30 7,-16 48 3,-15 47 2,-15 47 4,-6 19-7,7-5-15,6-7-14,7-5-15,5-14-11,7-18-5,6-19-7,7-18-5,5-14-2,7-5-1,6-7 1,7-5 1,2-4 1,1 0 5,-1 0 3,1 0 5,-7 4 5,-12 10 8,-13 10 7,-12 9 8,-13 6 3,-12 3 0,-13 3 1,-12 4 0,-7 2-1,1 4 1,-1 3-2,1 3 1,1-1-2,3-2-1,3-3-1,4-3-1,5-6-1,10-5 0,10-7-1,9-5 0,12-6 0,16-3 0,15-3 0,17-2 0,10-6-1,6-6-3,7-6-3,6-6-4,1-6-2,-3-2-5,-3-3-4,-2-3-3,-8-2-2,-8 0 0,-10 0 0,-9 0 0,-7-2 0,-3-3 2,-3-3 0,-2-2 0,-5-1 2,-2 3 0,-3 3 0,-3 4 1,-2 1 2,0 0 3,0 0 3,0 0 4,-4 4 11,-5 10 21,-7 10 20,-5 9 21,-4 10 3,0 14-12,0 11-12,0 14-13,-5 7-11,-9 3-9,-10 3-8,-8 4-11,-8-1-4,-2-3-3,-3-3-1,-3-2-3,1-6-3,6-6-6,7-6-6,6-6-5,13-6-7,23-2-4,22-3-7,22-3-4,13-6 2,7-5 11,6-7 11,7-5 11,0-3 8,-2 4 7,-3 3 5,-3 3 6,-4 1 6,-3 1 4,-3-1 6,-2 1 5,-5-3 0,-2-2-3,-3-3-4,-3-3-4,-1-4-3,4-3-5,3-3-4,3-2-5,1-6-4,1-6-6,-1-6-6,1-6-6,-4-2-1,-6 3 3,-6 3 3,-6 4 3,-4 1 0,1 0-3,-1 0-2,1 0-4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6"/>
    </inkml:context>
    <inkml:brush xml:id="br0">
      <inkml:brushProperty name="width" value="0.0585" units="cm"/>
      <inkml:brushProperty name="height" value="0.0585" units="cm"/>
      <inkml:brushProperty name="color" value="#F2395B"/>
    </inkml:brush>
  </inkml:definitions>
  <inkml:trace contextRef="#ctx0" brushRef="#br0">84700 57800 376,'1'-60'3,"4"-18"6,3-19 7,3-18 7,4 2 2,7 26 0,6 24 0,7 26-1,0 18-1,-2 13-4,-3 12-2,-3 13-3,-12 20-4,-18 28-5,-19 28-7,-18 29-4,-7 4-4,6-19 1,7-18 0,6-19 0,3-15 0,0-8 2,0-10 1,0-9 1,9-7 3,19-3 3,19-3 6,19-2 3,13-5 0,10-2-4,10-3-4,9-3-5,-1-4-3,-8-3-4,-10-3-2,-9-2-4,-18 0-1,-24 7 0,-26 6 0,-24 7 0,-12 4 2,4 3 5,3 3 5,3 4 5,1 1 6,1 0 5,-1 0 7,1 0 6,4 1 3,9 4 0,10 3 0,10 3 0,2 3 0,-3 3-1,-3 3-1,-2 4-1,-1 5-1,3 10-1,3 10-2,4 9-1,2 4-1,4 1 1,3-1 0,3 1 2,1 1-2,1 3 0,-1 3-2,1 4-2,-3-3-1,-2-5-1,-3-7-2,-3-5-2,-4-1-1,-3 6-2,-3 7-1,-2 6-2,-9-2-4,-12-9-4,-13-10-4,-12-8-5,-10-6-5,-6 1-5,-6-1-4,-6 1-6,-9-3-4,-8-2-3,-10-3-3,-9-3-4,1-7 2,13-9 6,12-10 5,13-8 6,10-6 1,10 1-3,10-1-5,9 1-4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7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87100 58350 463,'-66'-91'5,"19"19"9,19 19 9,19 19 9,23 10 7,28 4 4,28 3 4,29 3 4,16 1-4,7 1-14,6-1-13,7 1-13,-1 1-7,-6 3 1,-6 3 1,-6 4 1,-10 1-4,-12 0-8,-13 0-6,-12 0-9,-19-8-9,-25-16-12,-25-15-12,-25-15-13,-15-9 3,-2 1 14,-3-1 15,-3 1 16,-1 2 10,4 7 6,3 6 6,3 7 6,3 5 4,3 7 1,3 6 1,4 7 1,1 5 5,0 7 11,0 6 9,0 7 10,-2 11 4,-3 20-2,-3 18-1,-2 20-1,-8 13-4,-8 9-4,-10 10-6,-9 10-5,-10 5-5,-9 4-4,-10 3-5,-8 3-5,-1-5-3,9-12-1,10-13-1,10-12-1,10-12-8,13-8-11,12-10-12,13-9-12,18-13-10,26-16-7,24-15-8,26-15-7,12-11 3,0-2 13,0-3 12,0-3 13,-5 1 10,-9 6 7,-10 7 8,-8 6 6,-14 12 12,-15 19 13,-15 19 14,-16 19 14,-8 5 2,0-5-8,0-7-8,0-5-9,4-6-7,10-3-5,10-3-5,9-2-5,15-14-10,22-21-13,22-22-13,23-22-13,11-13-5,4-3 3,3-3 3,3-2 4,-2 3 5,-6 14 10,-6 11 8,-6 14 10,-12 5 7,-15 1 7,-15-1 8,-16 1 6,-12 5 3,-5 14-3,-7 11-3,-5 14-2,-6 5 2,-3 1 7,-3-1 6,-2 1 8,-1-1-1,3 1-8,3-1-8,4 1-7,5-9-16,10-15-23,10-15-23,9-16-23,4-8-5,1 0 13,-1 0 14,1 0 14,-3-2 4,-2-3-5,-3-3-5,-3-2-5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7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90300 57100 530,'137'-133'77,"-24"34"-12,-26 35-11,-24 35-10,-13 19-6,0 7 1,0 6 1,0 7 2,-5 10-6,-9 16-13,-10 15-11,-8 17-13,-11 11-10,-8 10-5,-10 10-6,-9 9-6,-13 4-5,-16 1-4,-15-1-3,-15 1-4,-11-6-2,-2-8 1,-3-10 0,-3-9 1,-1-12 3,4-11 6,3-14 6,3-11 7,3-9 5,3-3 7,3-3 6,4-2 7,7-5 3,13-2 2,12-3 2,13-3 1,24-2 10,39 0 18,36 0 19,39 0 17,18-4 2,0-5-18,0-7-17,0-5-17,-4-4-13,-5 0-8,-7 0-9,-5 0-9,-11 3-7,-11 6-6,-14 7-6,-11 6-7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7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90650 57700 420,'-47'-44'4,"6"13"10,7 12 9,6 13 9,6 15 4,6 19 1,7 19 0,6 19 0,3 15 1,0 13 2,0 12 1,0 13 1,-2 4-2,-3-3-5,-3-3-6,-2-2-5,-5-5-4,-2-2-6,-3-3-3,-3-3-6,-1-9-1,4-11 1,3-14 0,3-11 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8"/>
    </inkml:context>
    <inkml:brush xml:id="br0">
      <inkml:brushProperty name="width" value="0.04907" units="cm"/>
      <inkml:brushProperty name="height" value="0.04907" units="cm"/>
      <inkml:brushProperty name="color" value="#F2395B"/>
    </inkml:brush>
  </inkml:definitions>
  <inkml:trace contextRef="#ctx0" brushRef="#br0">90250 58900 448,'17'-43'6,"-16"17"13,-15 15 13,-15 16 12,-11 13 5,-2 14-3,-3 11-4,-3 14-4,-1 3-3,4-2-5,3-3-3,3-3-5,14-10-8,25-16-12,25-15-11,25-15-13,20-18-9,16-19-7,15-18-8,17-19-8,5-10 1,-3 1 7,-3-1 8,-2 1 7,-6-3 6,-6-2 2,-6-3 3,-6-3 3,-9 5 6,-8 17 9,-10 15 10,-9 16 10,-15 18 13,-18 22 19,-19 22 19,-18 23 18,-9 10 0,4 0-15,3 0-17,3 0-15,10-2-16,20-3-14,18-3-14,20-2-14,5-5-6,-6-2 0,-6-3 1,-6-3 1,-9-1 1,-8 4 4,-10 3 2,-9 3 4,-12-1 3,-11-2 3,-14-3 2,-11-3 4,-9-4 2,-3-3 0,-3-3 1,-2-2 1,-1-3 0,3 1-1,3-1-1,4 1 0,18-4-4,34-6-8,35-6-6,35-6-8,13-2-2,-6 3 4,-6 3 3,-6 4 3,-7 1 2,-6 0 4,-6 0 2,-6 0 3,-6 0 4,-2 0 5,-3 0 5,-3 0 5,-4-4 6,-3-5 6,-3-7 7,-2-5 7,-9 8 2,-12 26-2,-13 24-3,-12 26-2,-13 16-5,-12 10-9,-13 10-7,-12 9-10,-15 13-6,-15 20-7,-15 18-7,-16 20-6,-13 11-8,-9 7-7,-10 6-8,-8 7-8,-1-6-4,9-15 2,10-15 0,10-16 2,19-24 4,32-31 8,31-31 8,32-31 8,15-16 5,0 0 2,0 0 3,0 0 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08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90700 59800 712,'70'75'104,"-9"0"-24,-10 0-23,-8 0-24,-6 0-20,1 0-15,-1 0-17,1 0-16,-3-8-10,-2-16-6,-3-15-5,-3-15-5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0:32"/>
    </inkml:context>
    <inkml:brush xml:id="br0">
      <inkml:brushProperty name="width" value="0.04295" units="cm"/>
      <inkml:brushProperty name="height" value="0.04295" units="cm"/>
      <inkml:brushProperty name="color" value="#F2395B"/>
    </inkml:brush>
  </inkml:definitions>
  <inkml:trace contextRef="#ctx0" brushRef="#br0">13787 26661 512,'5'-13'-19,"-2"8"23,-6 7 23,-2 6 22,-4 5 6,-2 5-12,-2 4-13,-1 3-11,-2 3-8,2-1-1,1 0-2,1 1-1,1-1-1,0-1-1,2-1-1,1-1-1,0-2 0,2-3 0,1-3 0,0-3 0,4-3-2,6-2-1,6-4-3,6-2-2,1-4-3,1-2-1,-2-4-1,-1-2-3,-1 0 0,-3 2 1,-1 4 1,-2 3 0,-2 2 2,0 3 1,-2 4 3,0 2 1,-2 2 3,-1 2 2,0 0 3,-2 1 3,0 0 1,0-1 2,0-1 0,0 0 0,1-3 1,2-1-4,2-2-1,2-2-3,2-4-2,2-4-2,1-5-2,3-5-3,3-6-2,3-6-4,5-5-3,3-6-4,0-2 0,-5 1 2,-5 3 1,-5 2 3,-3 2 2,-2 3 3,-2 3 3,-2 3 3,-3 3 8,-1 3 12,-2 3 13,-1 2 11,-3 6 5,0 6-2,-2 8-3,0 6-2,0 4-7,2 1-7,2 1-9,3 1-8,0-1-6,0-3-2,0-3-4,0-2-2,0-3-2,3-1 0,2-1 1,2 0 0,2-3 0,2-1 1,1-2 0,3-2 1,1-1-1,0-2-1,-1 0-1,1-1-2,-5 3-1,-6 7-1,-10 9-1,-6 8-2,-6 2 1,-2 0 4,-1-1 5,-2-1 5,-4 2 1,-3 3 3,-5 4 0,-3 5 1,0-2 0,6-6 0,4-6-2,5-5-1,3-4 0,2-1-1,2-1-1,3 0 0,1-2 2,0-1 4,2 0 4,1-2 3,4-2 4,8-2 0,7-4 2,9-2 0,5-4-1,1-4-5,2-3-4,3-5-5,0-2-4,2 1-1,1-1-2,1 1-2,-1 0-1,0 2-1,-1 3-1,-1 1-2,-3 2-2,-3 0-5,-5 2-6,-3 1-4,-7 0-10,-8 0-12,-10 0-14,-8 1-12,-3-1 0,3 0 15,3 0 14,3 0 15,0 0 9,0 1 7,-2-1 5,0 0 5,-1-1 5,1 0 1,-1-1 3,0-1 2,0 0 1,1 0-2,-1 2 0,0 1-2,1 4 10,3 8 21,1 7 22,2 9 21,2 7 3,4 6-13,2 8-15,4 7-14,1 7-10,0 11-6,-1 9-7,1 11-6,0 10-10,2 13-15,0 13-16,1 13-14,0-7-10,0-26-6,-2-24-5,0-26-6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06"/>
    </inkml:context>
    <inkml:brush xml:id="br0">
      <inkml:brushProperty name="width" value="0.04635" units="cm"/>
      <inkml:brushProperty name="height" value="0.04635" units="cm"/>
      <inkml:brushProperty name="color" value="#F2395B"/>
    </inkml:brush>
  </inkml:definitions>
  <inkml:trace contextRef="#ctx0" brushRef="#br0">35500 56359 474,'17'-22'47,"3"3"-3,3 3-3,3 3-3,2 1-5,3 2-6,1 1-7,2 0-6,0 3-4,-1 1-4,-3 2-2,-2 2-4,-2 1-2,-5 2-1,-3 0-1,-4 2-1,-4 2 1,-1 5 4,-2 5 4,-2 5 3,-3 4 3,-4 3 0,-4 3 2,-4 3 0,-2 1 2,1 0 5,-1 0 4,0 0 3,1 0 1,1-1-4,0-1-3,2-2-5,1-1-2,0-1-2,2-3-3,1-1-3,-2-4-5,-2-5-12,-3-5-10,-3-4-11,-1-8-7,2-8 0,2-9-2,3-9-1,0-9-1,0-8 2,0-10 0,0-8 1,1-3 2,-1 3 5,0 3 4,0 3 5,1 3 3,0 6 3,2 5 2,1 4 3,0 5 6,0 5 10,0 5 11,0 5 10,1 8 13,0 10 17,1 12 17,2 10 17,0 6-2,-2 0-19,-1 2-20,0 1-20,0-1-13,0-3-10,2-3-7,1-3-9,1-5-10,3-7-10,4-6-10,2-8-10,3-5-2,3-5 8,3-5 8,3-5 9,1-1 6,-1 5 6,-1 3 7,-1 5 6,-2 2 4,-2 2 2,-4 2 3,-3 2 2,-3 4 7,-2 6 9,-4 6 11,-2 6 9,-4 4 4,-2 2-4,-3 4-3,-3 3-4,-2 2-5,-2 1-7,0 1-7,-1 0-7,2-1-4,3-3-3,4-5-3,5-3-2,3-6-13,5-7-25,6-6-25,4-8-24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10"/>
    </inkml:context>
    <inkml:brush xml:id="br0">
      <inkml:brushProperty name="width" value="0.03496" units="cm"/>
      <inkml:brushProperty name="height" value="0.03496" units="cm"/>
      <inkml:brushProperty name="color" value="#F2395B"/>
    </inkml:brush>
  </inkml:definitions>
  <inkml:trace contextRef="#ctx0" brushRef="#br0">30750 18250 629,'-94'26'0,"13"4"2,12 3 1,13 3 1,7-1 1,4-2 2,3-3 1,3-3 2,1-1 2,1 4 5,-1 3 4,1 3 3,1-1 4,3-2 1,3-3 2,4-3 1,2-2 0,4 0-1,3 0-1,3 0 0,3 3-16,3 6-27,3 7-28,4 6-28,1-1-9,0-5 12,0-7 11,0-5 11,-2-4 9,-3 0 5,-3 0 6,-2 0 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11"/>
    </inkml:context>
    <inkml:brush xml:id="br0">
      <inkml:brushProperty name="width" value="0.06446" units="cm"/>
      <inkml:brushProperty name="height" value="0.06446" units="cm"/>
      <inkml:brushProperty name="color" value="#F2395B"/>
    </inkml:brush>
  </inkml:definitions>
  <inkml:trace contextRef="#ctx0" brushRef="#br0">29350 19700 341,'-46'23'0,"10"-3"0,10-3 0,9-2 0,2-5 3,-2-2 5,-3-3 7,-3-3 5,12-2 8,28 0 10,28 0 8,29 0 10,10 1 0,-6 4-9,-6 3-10,-6 3-9,-4-1-5,1-2-1,-1-3-1,1-3-2,1-1-1,3 4-2,3 3-3,4 3-1,1-1-2,0-2 0,0-3-2,0-3 0,3-2-1,6 0 1,7 0-1,6 0 1,3-2-1,0-3-1,0-3-1,0-2-2,-4-5-1,-5-2-1,-7-3-2,-5-3-2,-3-1 1,4 4 0,3 3 1,3 3 1,1 3 1,1 3 0,-1 3 0,1 4 0,-3 1 0,-2 0 0,-3 0 1,-3 0-1,-1 0 0,4 0-1,3 0 0,3 0-2,3 0 0,3 0 0,3 0 1,4 0 0,1-2 0,0-3 0,0-3 1,0-2-1,1-1 1,4 3 1,3 3 0,3 4 1,1 1 0,1 0-1,-1 0 0,1 0-1,-4 0 0,-6 0-1,-6 0 0,-6 0-1,-2 0 1,3 0-1,3 0 0,4 0 0,-1 0 0,-3 0-1,-3 0 0,-2 0-1,0 0 0,7 0 1,6 0 0,7 0 1,2 1 0,1 4 0,-1 3 0,1 3 0,-1 1 0,1 1 0,-1-1 0,1 1-1,-1-1 1,1 1 2,-1-1 2,1 1 1,4-3 1,9-2-1,10-3-1,10-3 0,4-1-2,0 4 0,0 3 0,0 3-2,-2 1 0,-3 1 0,-3-1 0,-2 1-1,-1-1 0,3 1 1,3-1 0,4 1 1,-1 1 1,-3 3-1,-3 3 1,-2 4 0,-5-3 0,-2-5 0,-3-7 0,-3-5-1,1-4 1,6 0 0,7 0 0,6 0 1,1 0 0,-3 0-1,-3 0 1,-2 0-1,-5 1 0,-2 4 1,-3 3 0,-3 3 0,-1-1 0,4-2 0,3-3 0,3-3 0,3-2-1,3 0 1,3 0 1,4 0-1,1-2 1,0-3-1,0-3 0,0-2 0,-4-1-1,-5 3 0,-7 3 0,-5 4 0,-6 1 0,-3 0 1,-3 0-1,-2 0 1,-5 0 0,-2 0 0,-3 0 0,-3 0 0,-2 0 1,0 0-1,0 0-1,0 0 1,1 0 0,4 0 0,3 0 1,3 0 0,1 0 1,1 0-1,-1 0 0,1 0 0,-1-2 0,1-3-1,-1-3-1,1-2 1,-3-1-1,-2 3 0,-3 3 1,-3 4 0,-4 1 0,-3 0 0,-3 0 0,-2 0 1,-3 0 0,1 0 0,-1 0-1,1 0 0,-3 0 0,-2 0 0,-3 0 0,-3 0-1,-1-2 1,4-3-1,3-3 0,3-2 1,1-1-1,1 3 1,-1 3 0,1 4 0,2-1 1,7-3-1,6-3 1,7-2-1,2-3-1,1 1 1,-1-1-1,1 1 0,2-1 0,7 1 0,6-1 0,7 1 0,-1-1-1,-6 1 1,-6-1 0,-6 1 1,-4 1 0,1 3-1,-1 3 1,1 4-1,-1 1 0,1 0 1,-1 0 0,1 0 1,-1 0-1,1 0 1,-1 0 0,1 0 1,1 0-1,3 0 0,3 0 0,4 0 0,-1 0-1,-3 0 1,-3 0-1,-2 0 0,-5 0-1,-2 0 0,-3 0 1,-3 0-2,-2-2 1,0-3-1,0-3-1,0-2 1,0-1-1,0 3 0,0 3 1,0 4-1,0 1 1,0 0 0,0 0-1,0 0 0,1-2 1,4-3-1,3-3 1,3-2 0,-2-1 0,-6 3 1,-6 3-1,-6 4 0,-4-1 1,1-3 0,-1-3-1,1-2 1,1-1 0,3 3 0,3 3 0,4 4 0,-4 1 0,-9 0 1,-10 0-1,-8 0 0,-4 0 0,3 0 0,3 0 0,4 0-1,-1 0 0,-3 0 1,-3 0 0,-2 0-1,-1 0 1,3 0 0,3 0-1,4 0 1,1 0 0,0 0-1,0 0 0,0 0 0,-2-2 0,-3-3 0,-3-3 1,-2-2-1,-1-1 1,3 3-1,3 3 1,4 4 1,2 1 0,4 0 0,3 0 2,3 0 0,3 0 0,3 0-1,3 0-3,4 0 0,-3 0-3,-5 0 1,-7 0-2,-5 0 0,-8 0 0,-5 0 1,-7 0 0,-5 0 0,-3 0 0,4 0 1,3 0-1,3 0 1,3 0-1,3 0 2,3 0 1,4 0 0,1 0 0,0 0-1,0 0-1,0 0-1,-4 1-4,-5 4-7,-7 3-6,-5 3-7,-17 3-12,-24 3-19,-26 3-17,-24 4-18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0"/>
    </inkml:context>
    <inkml:brush xml:id="br0">
      <inkml:brushProperty name="width" value="0.02435" units="cm"/>
      <inkml:brushProperty name="height" value="0.02435" units="cm"/>
      <inkml:brushProperty name="color" value="#00BFF3"/>
    </inkml:brush>
  </inkml:definitions>
  <inkml:trace contextRef="#ctx0" brushRef="#br0">69850 12200 903,'-29'-143'6,"-5"17"12,-7 15 12,-5 16 12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4"/>
    </inkml:context>
    <inkml:brush xml:id="br0">
      <inkml:brushProperty name="width" value="0.04633" units="cm"/>
      <inkml:brushProperty name="height" value="0.04633" units="cm"/>
      <inkml:brushProperty name="color" value="#00BFF3"/>
    </inkml:brush>
  </inkml:definitions>
  <inkml:trace contextRef="#ctx0" brushRef="#br0">73800 17200 474,'1'-69'-17,"4"13"4,3 12 5,3 13 5,1 6 3,1 0 2,-1 0 0,1 0 2,-1-4 2,1-5 4,-1-7 5,1-5 3,-6 0 7,-8 10 8,-10 10 9,-9 9 9,-9 13-1,-5 20-11,-7 18-10,-5 20-10,-4 8-6,0 1-2,0-1-1,0 1-1,-4 5 0,-5 14-1,-7 11 1,-5 14 0,0 0-1,10-8-2,10-10-1,9-9-3,4-7 0,1-3 0,-1-3 0,1-2 0,4-6 0,9-6-1,10-6 0,10-6-1,11-6-1,17-2-1,15-3-1,16-3-1,10-10 0,7-16 0,6-15-1,7-15 1,4-12-1,3-6 1,3-6-1,4-6 0,1-6 1,0-2 1,0-3 1,0-3 1,0-4 1,0-3 0,0-3 1,0-2 1,-7-3-1,-11 1-2,-14-1-1,-11 1-3,-11-1 0,-5 1 1,-7-1 0,-5 1 1,-8 4 0,-5 9 0,-7 10 0,-5 10 0,-8 7 0,-5 6 3,-7 7 0,-5 6 3,-6 6 0,-3 6 1,-3 7 0,-2 6 0,-6 9 1,-6 13-1,-6 12 0,-6 13 1,-9 9-2,-8 6-1,-10 7-2,-9 6-1,-1 1-1,10-3 0,10-3 2,9-2 0,9-6 1,9-6 0,10-6 2,10-6-1,7-2 3,6 3 1,7 3 3,6 4 1,6-1 2,6-3 0,7-3-1,6-2 1,6-1 0,6 3 0,7 3 0,6 4 0,3-1-1,0-3-2,0-3-2,0-2-2,3-3-3,6 1-5,7-1-5,6 1-4,4-1-6,4 1-7,3-1-6,3 1-8,-1-4-5,-2-6-5,-3-6-5,-3-6-4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5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75800 17350 600,'-18'-46'37,"17"10"7,15 10 5,16 9 7,10 6-3,7 3-10,6 3-10,7 4-11,2 1-6,1 0-2,-1 0-1,1 0-3,-3 1-3,-2 4-5,-3 3-4,-3 3-6,-12 7-13,-18 14-20,-19 11-22,-18 14-20,-10-1-2,0-12 16,0-13 16,0-12 17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5"/>
    </inkml:context>
    <inkml:brush xml:id="br0">
      <inkml:brushProperty name="width" value="0.03421" units="cm"/>
      <inkml:brushProperty name="height" value="0.03421" units="cm"/>
      <inkml:brushProperty name="color" value="#00BFF3"/>
    </inkml:brush>
  </inkml:definitions>
  <inkml:trace contextRef="#ctx0" brushRef="#br0">75650 17850 643,'-107'23'18,"39"-3"9,36-3 9,39-2 9,22-5 2,10-2-7,10-3-5,9-3-6,2-1-5,-2 4-4,-3 3-3,-3 3-5,-1 3-5,4 3-12,3 3-9,3 4-10,-2-3-6,-6-5 0,-6-7 1,-6-5-1,-4-3-1,1 4 0,-1 3-2,1 3-1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6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78900 16300 441,'-25'-24'11,"0"4"7,0 3 4,0 3 6,-5 3 1,-9 3-4,-10 3-3,-8 4-4,-3 2-2,7 4-3,6 3-1,7 3-3,2-1-2,1-2-1,-1-3-2,1-3-3,-1-2 0,1 0-3,-1 0-2,1 0-2,2 7 6,7 17 14,6 15 13,7 16 14,4 9 3,3 3-5,3 3-8,4 4-5,1 1-5,0 0-2,0 0-2,0 0-3,-2-2-2,-3-3-3,-3-3-3,-2-2-2,-5-6-3,-2-6 1,-3-6-1,-3-6-1,-2-13-16,0-19-33,0-18-34,0-19-34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7"/>
    </inkml:context>
    <inkml:brush xml:id="br0">
      <inkml:brushProperty name="width" value="0.05024" units="cm"/>
      <inkml:brushProperty name="height" value="0.05024" units="cm"/>
      <inkml:brushProperty name="color" value="#00BFF3"/>
    </inkml:brush>
  </inkml:definitions>
  <inkml:trace contextRef="#ctx0" brushRef="#br0">77800 16550 437,'1'-46'-8,"4"10"4,3 10 6,3 9 4,1 12 10,1 16 15,-1 15 13,1 17 14,-4 7 3,-6 0-9,-6 0-7,-6 0-10,-6 3-4,-2 6-4,-3 7-2,-3 6-4,-1 3-2,4 0-2,3 0-2,3 0-2,3 0-3,3 0-1,3 0-2,4 0-2,-1 6-1,-3 13 1,-3 12 1,-2 13 0,-3 15-2,1 19-4,-1 19-6,1 19-5,-3 10-2,-2 4 1,-3 3-1,-3 3 2,-1-7-6,4-15-9,3-15-9,3-16-10,1-16-4,1-16 0,-1-15 0,1-15-1,1-17 3,3-15 3,3-15 2,4-16 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7"/>
    </inkml:context>
    <inkml:brush xml:id="br0">
      <inkml:brushProperty name="width" value="0.04598" units="cm"/>
      <inkml:brushProperty name="height" value="0.04598" units="cm"/>
      <inkml:brushProperty name="color" value="#00BFF3"/>
    </inkml:brush>
  </inkml:definitions>
  <inkml:trace contextRef="#ctx0" brushRef="#br0">77850 17850 478,'-19'-47'6,"13"6"12,12 7 12,13 6 12,10 6 3,10 6-6,10 7-7,9 6-6,9 4-5,9 4-4,10 3-2,10 3-4,4-1-3,0-2-1,0-3-2,0-3-1,-5-4-3,-9-3-4,-10-3-4,-8-2-4,-9-3-1,-6 1 0,-6-1 0,-6 1 1,-7-4-2,-6-6-4,-6-6-6,-6-6-4,-6-6-1,-2-2 3,-3-3 3,-3-3 3,-7-4 4,-9-3 5,-10-3 5,-8-2 5,-6 2 6,1 9 4,-1 10 6,1 10 4,-4 8 3,-6 10 1,-6 10 0,-6 9 1,-6 10 1,-2 14 0,-3 11 1,-3 14 1,1 8-2,6 7-1,7 6-3,6 7-1,6-1-3,6-6-1,7-6-1,6-6-2,6-2-1,6 3-2,7 3-2,6 4-1,6-3-2,6-5-3,7-7-1,6-5-1,7-9-5,10-9-7,10-10-5,9-8-7,9-9-6,9-6-4,10-6-4,10-6-5,2-9-2,-3-8-3,-3-10-2,-2-9-2,-11-1 2,-15 10 6,-15 10 5,-16 9 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7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80050 15750 600,'26'-69'3,"4"13"3,3 12 5,3 13 5,1 9 6,1 6 9,-1 7 8,1 6 10,-4 7 0,-6 10-7,-6 10-7,-6 9-8,-7 9-5,-6 9-5,-6 10-4,-6 10-5,-10 4-4,-12 0 0,-13 0-3,-12 0-1,-7-2-1,1-3-4,-1-3-2,1-2-3,4-8 0,9-8 1,10-10 1,10-9 1,10-7 2,13-3 4,12-3 4,13-2 3,13-8 1,17-8-1,15-10-2,16-9-1,7-7-5,1-3-10,-1-3-9,1-2-9,-7 0-5,-12 7-1,-13 6-1,-12 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07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37900 54600 561,'9'16'157,"1"-1"-37,3 1-36,2 0-36,1 0-26,-1 3-14,1 1-16,-1 3-13,-1 0-10,-2 1-5,-4-1-3,-3 1-4,-2-2 0,-4 0 2,-2-1 4,-3 0 4,-3-3 1,-2-1 1,-2-3 0,-1-1 1,-1-3 2,2-2 5,3-4 4,1-2 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8"/>
    </inkml:context>
    <inkml:brush xml:id="br0">
      <inkml:brushProperty name="width" value="0.03055" units="cm"/>
      <inkml:brushProperty name="height" value="0.03055" units="cm"/>
      <inkml:brushProperty name="color" value="#00BFF3"/>
    </inkml:brush>
  </inkml:definitions>
  <inkml:trace contextRef="#ctx0" brushRef="#br0">80500 15950 720,'71'-44'89,"-5"13"-20,-7 12-19,-5 13-20,-3 6-12,4 0-5,3 0-5,3 0-6,-1 0-4,-2 0-6,-3 0-7,-3 0-5,-6 0-7,-5 0-8,-7 0-9,-5 0-8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8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81300 15600 674,'-69'-46'-36,"13"10"8,12 10 8,13 9 9,6 4 13,0 1 19,0-1 19,0 1 19,1 4 5,4 9-9,3 10-9,3 10-8,3 8-7,3 10-7,3 10-5,4 9-6,-1 9-6,-3 9-6,-3 10-4,-2 10-6,-6 13-8,-6 19-9,-6 19-10,-6 19-9,-1-7-6,7-31 1,6-31-1,7-31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8"/>
    </inkml:context>
    <inkml:brush xml:id="br0">
      <inkml:brushProperty name="width" value="0.03113" units="cm"/>
      <inkml:brushProperty name="height" value="0.03113" units="cm"/>
      <inkml:brushProperty name="color" value="#00BFF3"/>
    </inkml:brush>
  </inkml:definitions>
  <inkml:trace contextRef="#ctx0" brushRef="#br0">81150 18000 706,'-21'-18'89,"10"17"-15,10 15-16,9 16-16,7 5-17,7-2-19,6-3-21,7-3-20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8"/>
    </inkml:context>
    <inkml:brush xml:id="br0">
      <inkml:brushProperty name="width" value="0.0495" units="cm"/>
      <inkml:brushProperty name="height" value="0.0495" units="cm"/>
      <inkml:brushProperty name="color" value="#00BFF3"/>
    </inkml:brush>
  </inkml:definitions>
  <inkml:trace contextRef="#ctx0" brushRef="#br0">83800 16050 444,'-25'-24'2,"0"4"5,0 3 4,0 3 5,-2 3 6,-3 3 8,-3 3 7,-2 4 9,-5 5 0,-2 10-6,-3 10-6,-3 9-7,-2 6-4,0 3-2,0 3-3,0 4-1,0 1-2,0 0-1,0 0-1,0 0-1,4 1 0,10 4 0,10 3 1,9 3 0,7 1-1,7 1 0,6-1-2,7 1-2,7-3-1,9-2-3,10-3-3,10-3-2,7-4-3,6-3-2,7-3-2,6-2-3,-1-3 0,-5 1 1,-7-1 1,-5 1 0,-8 2 3,-5 7 3,-7 6 4,-5 7 2,-12-1 3,-16-6 1,-15-6 0,-15-6 1,-14-4 1,-8 1-2,-10-1 1,-9 1-2,-5-1-2,0 1-6,0-1-6,0 1-4,1-3-6,4-2-5,3-3-6,3-3-5,7-10-9,14-16-14,11-15-13,14-15-14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9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84400 15650 539,'28'-46'5,"6"10"10,7 10 9,6 9 11,-1 6 3,-5 3-5,-7 3-4,-5 4-4,-3 2-1,4 4 5,3 3 3,3 3 4,-2 7-1,-6 14-5,-6 11-6,-6 14-5,-13 7-5,-19 3-5,-18 3-5,-19 4-4,-12 4-4,-2 6 0,-3 7-2,-3 6 1,1-2-2,6-9-1,7-10 0,6-8-2,9-9 1,13-6 1,12-6 2,13-6 1,16-9 1,23-8 2,22-10 0,22-9 1,12-9-2,3-5-6,3-7-5,4-5-5,-3-3-6,-5 4-4,-7 3-5,-5 3-4,-8-4-3,-5-8-2,-7-10-1,-5-9-2,-9-1 3,-9 10 9,-10 10 8,-8 9 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29"/>
    </inkml:context>
    <inkml:brush xml:id="br0">
      <inkml:brushProperty name="width" value="0.03817" units="cm"/>
      <inkml:brushProperty name="height" value="0.03817" units="cm"/>
      <inkml:brushProperty name="color" value="#00BFF3"/>
    </inkml:brush>
  </inkml:definitions>
  <inkml:trace contextRef="#ctx0" brushRef="#br0">85550 15900 576,'25'-24'6,"0"4"14,0 3 12,0 3 14,4 3 5,10 3-2,10 3-2,9 4-1,6 2-4,3 4-9,3 3-8,4 3-7,1 1-9,0 1-13,0-1-10,0 1-12,-7-1-8,-11 1-5,-14-1-5,-11 1-6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0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73850 21400 458,'-2'-46'6,"-3"10"9,-3 10 10,-2 9 11,-11 12 3,-15 16-5,-15 15-4,-16 17-5,-10 13-2,-3 13-1,-3 12-1,-2 13-1,-3 10-1,1 10 0,-1 10 0,1 9 0,2 2 0,7-2-2,6-3 0,7-3-1,8-7-2,14-9-1,11-10-1,14-8-2,8-12-1,7-12-1,6-13 0,7-12-1,11-12-3,20-8-4,18-10-5,20-9-4,14-16-3,14-22-1,11-22-1,14-21-2,5-20 0,1-15 0,-1-15 0,1-16-1,-6-7 2,-8 4 0,-10 3 2,-9 3 2,-13 6 1,-16 9 1,-15 10 1,-15 10 2,-14 10 1,-8 13 2,-10 12 1,-9 13 2,-10 9 0,-9 6-1,-10 7 0,-8 6-2,-8 6 1,-2 6 3,-3 7 2,-3 6 3,-7 7 0,-9 10 0,-10 10-1,-8 9-1,-4 6-1,3 3 2,3 3 1,4 4 0,2 2 1,4 4-1,3 3 1,3 3-1,6 3 1,9 3 3,10 3 1,10 4 3,7-1 1,6-3-1,7-3 0,6-2 1,10-3-2,17 1-2,15-1-1,16 1-3,10-3 0,7-2 1,6-3-1,7-3 1,0-2-2,-2 0-7,-3 0-5,-3 0-7,-2-2-5,0-3-6,0-3-6,0-2-6,-4-3-4,-5 1-4,-7-1-3,-5 1-3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1"/>
    </inkml:context>
    <inkml:brush xml:id="br0">
      <inkml:brushProperty name="width" value="0.034" units="cm"/>
      <inkml:brushProperty name="height" value="0.034" units="cm"/>
      <inkml:brushProperty name="color" value="#00BFF3"/>
    </inkml:brush>
  </inkml:definitions>
  <inkml:trace contextRef="#ctx0" brushRef="#br0">75500 22200 647,'-40'-47'6,"23"6"12,22 7 12,22 6 13,10 6 4,1 6-5,-1 7-4,1 6-4,5 3-4,14 0-6,11 0-5,14 0-5,3 3-7,-2 6-9,-3 7-10,-3 6-9,-7 3-4,-9 0-1,-10 0 1,-8 0-1,-9 3-2,-6 6-7,-6 7-6,-6 6-6,-9-1 0,-8-5 6,-10-7 7,-9-5 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1"/>
    </inkml:context>
    <inkml:brush xml:id="br0">
      <inkml:brushProperty name="width" value="0.03177" units="cm"/>
      <inkml:brushProperty name="height" value="0.03177" units="cm"/>
      <inkml:brushProperty name="color" value="#00BFF3"/>
    </inkml:brush>
  </inkml:definitions>
  <inkml:trace contextRef="#ctx0" brushRef="#br0">75450 22950 692,'-100'0'52,"50"0"0,50 0 0,50 0 0,26 3-6,4 6-15,3 7-13,3 6-14,3 1-12,3-3-12,3-3-12,4-2-12,-7-5-1,-16-2 8,-15-3 9,-15-3 8,-11-1 2,-2 4-8,-3 3-6,-3 3-7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77650 21400 333,'157'63'167,"51"46"-1,50 47 1,49 47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08"/>
    </inkml:context>
    <inkml:brush xml:id="br0">
      <inkml:brushProperty name="width" value="0.05013" units="cm"/>
      <inkml:brushProperty name="height" value="0.05013" units="cm"/>
      <inkml:brushProperty name="color" value="#F2395B"/>
    </inkml:brush>
  </inkml:definitions>
  <inkml:trace contextRef="#ctx0" brushRef="#br0">37515 55845 438,'-30'8'2,"1"0"2,3-1 3,2 1 2,2 0 3,5-2 2,3-1 3,4 0 1,7-3 6,10-2 6,9-4 8,11-2 6,5-2 0,2-2-7,3 0-8,1-1-6,-2 0-7,-4 2-5,-5 2-5,-5 3-5,-5 2-6,-5 5-8,-4 6-9,-6 4-8,-4 3-3,-4-1 2,-4 1 1,-3 0 3,-2-2 2,1-1 2,0-3 3,2 0 2,1-4 2,1-1 3,0-2 2,2-2 2,2 0 10,2 2 16,4 2 16,2 2 16,0 2 3,-2 3-9,-3 3-8,-4 4-10,-1 1-8,-1 1-5,-2 0-6,0 3-6,0-2-3,1-2 1,0-1-1,2-2 1,4-3 0,6-3 1,7-3 1,8-2 0,2-3 2,-1 0 2,-1-2 1,-1 0 1,-1 2 3,-3 7 2,-1 7 3,-2 7 3,-2 3 1,-2-3-2,-3-1-2,0-3-1,-2 0-2,0-1-1,0 1-1,0 0-1,0-2-2,0 0-2,0 0-3,0-2-2,1 0-1,1-1-2,3 1 0,2-1-2,1 0-1,-2 0-2,-1-2-3,0-1-1,-3-2-2,-4-2 1,-4-4-2,-4-2 1,-3-4 0,-1 0 0,-3-3 1,-1-2 1,-2-1 1,0-2 1,1 0 3,-1-1 2,1 0 0,-1 0 2,1 2-1,-1 1 1,1 1 3,1 2 3,1 2 4,1 2 5,5 0 6,12-2 7,10-2 9,11-1 9,5-3 0,1 0-8,-1-2-7,1 0-7,0-1-7,2-1-6,2-1-6,3-1-7,-1 0-6,0 2-9,-1 3-8,-1 1-9,-3 2-4,-3 2-1,-5 2 0,-3 2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2"/>
    </inkml:context>
    <inkml:brush xml:id="br0">
      <inkml:brushProperty name="width" value="0.04841" units="cm"/>
      <inkml:brushProperty name="height" value="0.04841" units="cm"/>
      <inkml:brushProperty name="color" value="#00BFF3"/>
    </inkml:brush>
  </inkml:definitions>
  <inkml:trace contextRef="#ctx0" brushRef="#br0">79000 22100 454,'1'-57'3,"4"-11"8,3-14 7,3-11 6,-2-3 3,-6 10-4,-6 10-3,-6 9-2,-6 7-3,-2 7-2,-3 6 0,-3 7-2,-6 5 0,-5 7 2,-7 6 1,-5 7 2,-6 4 0,-3 3 1,-3 3 0,-2 4 1,-3 4-2,1 6 0,-1 7-1,1 6-1,1 6-1,3 6-1,3 7 1,4 6-1,-1 13 0,-3 23 0,-3 22 0,-2 22 0,-1 7-1,3-6 0,3-6-2,4-6 0,5-7-1,10-6-2,10-6-1,9-6-3,6-7 0,3-6 0,3-6 0,4-6 0,7-6-5,13-2-6,12-3-7,13-3-8,7-9-4,4-11 1,3-14 0,3-11 0,4-11 0,7-5-1,6-7 0,7-5-1,0-9 1,-2-9 1,-3-10 2,-3-8 2,-7-3 2,-9 7 3,-10 6 2,-8 7 4,-9 4 3,-6 3 3,-6 3 3,-6 4 4,-7 13 9,-6 26 16,-6 24 16,-6 26 16,-4 10 2,1-3-10,-1-3-10,1-2-10,1-6-7,3-6-3,3-6-3,4-6-3,1-4-3,0 1-2,0-1-1,0 1-2,7-10-8,17-19-13,15-18-13,16-19-14,7-13-5,1-6 2,-1-6 2,1-6 3,-4-4 3,-6 1 6,-6-1 6,-6 1 6,-6 4 5,-2 9 7,-3 10 4,-3 10 6,-6 10 11,-5 13 14,-7 12 15,-5 13 16,-1 9 1,6 6-11,7 7-12,6 6-11,1 1-9,-3-3-7,-3-3-7,-2-2-7,-5-3-3,-2 1 2,-3-1 1,-3 1 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3"/>
    </inkml:context>
    <inkml:brush xml:id="br0">
      <inkml:brushProperty name="width" value="0.0375" units="cm"/>
      <inkml:brushProperty name="height" value="0.0375" units="cm"/>
      <inkml:brushProperty name="color" value="#00BFF3"/>
    </inkml:brush>
  </inkml:definitions>
  <inkml:trace contextRef="#ctx0" brushRef="#br0">80100 21050 586,'4'-44'7,"10"13"14,10 12 13,9 13 14,2 9 4,-2 6-6,-3 7-6,-3 6-7,-6 6-4,-5 6-3,-7 7-5,-5 6-3,-8 4-4,-5 4-5,-7 3-5,-5 3-3,-9 1-3,-9 1 4,-10-1 1,-8 1 2,-8-3-2,-2-2-10,-3-3-8,-3-3-9,13-7-3,32-9 3,31-10 3,32-8 3,16-11 0,4-8-1,3-10-3,3-9 0,-1-2-4,-2 6-3,-3 7-4,-3 6-3,-6 1-1,-5-3 4,-7-3 4,-5-2 3,-4-3 4,0 1 3,0-1 5,0 1 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3"/>
    </inkml:context>
    <inkml:brush xml:id="br0">
      <inkml:brushProperty name="width" value="0.02836" units="cm"/>
      <inkml:brushProperty name="height" value="0.02836" units="cm"/>
      <inkml:brushProperty name="color" value="#00BFF3"/>
    </inkml:brush>
  </inkml:definitions>
  <inkml:trace contextRef="#ctx0" brushRef="#br0">80600 21300 775,'51'-22'96,"4"6"-27,3 7-26,3 6-27,-1 1-18,-2-3-13,-3-3-12,-3-2-13,-6-3-5,-5 1-2,-7-1 1,-5 1-1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3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81000 20750 568,'-47'-21'8,"6"10"16,7 10 16,6 9 16,4 12 4,4 16-8,3 15-9,3 17-9,1 8-5,1 4-4,-1 3-3,1 3-2,-3 6-7,-2 9-8,-3 10-8,-3 10-8,-1 2-9,4-3-9,3-3-9,3-2-9,1-12-6,1-19-3,-1-18-3,1-19-3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3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83450 21400 506,'-24'-47'-29,"4"6"14,3 7 15,3 6 14,-1 4 8,-2 4 5,-3 3 4,-3 3 4,-2 3-1,0 3-3,0 3-5,0 4-4,-4 1-3,-5 0 2,-7 0-1,-5 0 1,-6 6-1,-3 13 1,-3 12-2,-2 13 1,-1 7-1,3 4-2,3 3 0,4 3-2,4 1-2,6 1 0,7-1-2,6 1-1,7-1-2,10 1-2,10-1-2,9 1-3,10-3-2,14-2-3,11-3-3,14-3-3,5-2-2,1 0-2,-1 0-1,1 0-2,-3 1 0,-2 4 0,-3 3 1,-3 3 0,-7-1 3,-9-2 3,-10-3 5,-8-3 3,-8-4 1,-2-3-1,-3-3-2,-3-2-2,-9-3 4,-11 1 9,-14-1 10,-11 1 9,-9 1 4,-3 3-4,-3 3-2,-2 4-4,-5-1-4,-2-3-4,-3-3-6,-3-2-4,-4-5-7,-3-2-7,-3-3-9,-2-3-7,-1-2-7,3 0-6,3 0-6,4 0-7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4"/>
    </inkml:context>
    <inkml:brush xml:id="br0">
      <inkml:brushProperty name="width" value="0.03689" units="cm"/>
      <inkml:brushProperty name="height" value="0.03689" units="cm"/>
      <inkml:brushProperty name="color" value="#00BFF3"/>
    </inkml:brush>
  </inkml:definitions>
  <inkml:trace contextRef="#ctx0" brushRef="#br0">83800 21100 596,'48'-22'0,"-3"6"0,-3 7 0,-2 6 0,-5 6 7,-2 6 16,-3 7 15,-3 6 15,-6 7 4,-5 10-7,-7 10-7,-5 9-8,-9 4-6,-9 1-7,-10-1-5,-8 1-8,-11 1-2,-8 3-2,-10 3 0,-9 4-2,-1-3-3,10-5-9,10-7-7,9-5-9,7-8-2,7-5 3,6-7 2,7-5 4,7-6 2,9-3 4,10-3 4,10-2 4,10-5 1,13-2-3,12-3-2,13-3-2,7-4 0,4-3 1,3-3 0,3-2 2,-4-3-6,-8 1-12,-10-1-12,-9 1-13,-9-1-1,-5 1 11,-7-1 11,-5 1 10,-9-1 7,-9 1 2,-10-1 4,-8 1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34"/>
    </inkml:context>
    <inkml:brush xml:id="br0">
      <inkml:brushProperty name="width" value="0.02961" units="cm"/>
      <inkml:brushProperty name="height" value="0.02961" units="cm"/>
      <inkml:brushProperty name="color" value="#00BFF3"/>
    </inkml:brush>
  </inkml:definitions>
  <inkml:trace contextRef="#ctx0" brushRef="#br0">84200 21700 742,'25'-25'-44,"0"0"8,0 0 9,0 0 10,3 3 14,6 6 23,7 7 21,6 6 22,4 4 5,4 4-9,3 3-11,3 3-10,3 1-11,3 1-11,3-1-12,4 1-11,-3 1-5,-5 3 1,-7 3 1,-5 4 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2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87350 15950 479,'29'48'107,"10"-3"-23,10-3-22,9-2-22,9-3-13,9 1-4,10-1-2,10 1-4,5-3-3,4-2-1,3-3-1,3-3-2,-2-2-1,-6 0-2,-6 0 0,-6 0-2,-9 1 0,-8 4-2,-10 3 0,-9 3-2,-9 1-2,-5 1-4,-7-1-3,-5 1-3,-19 8 1,-27 20 6,-28 18 5,-28 20 5,-17 3 3,-2-8 0,-3-10 0,-3-9-1,-12-4 1,-18 4 0,-19 3 1,-18 3 0,-1-5-3,19-12-5,19-13-5,19-12-6,13-7-8,10 1-11,10-1-10,9 1-11,15-9-8,22-15-5,22-15-6,23-16-6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3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90750 15600 480,'-2'-38'9,"-3"26"18,-3 24 17,-2 26 17,-6 18 4,-6 13-9,-6 12-10,-6 13-10,-4 10-6,1 10-3,-1 10-4,1 9-2,-4 12-4,-6 16-3,-6 15-4,-6 17-4,-2 3 0,3-5-1,3-7 2,4-5 0,5-8-5,10-5-10,10-7-12,9-5-11,6-15-7,3-22-4,3-22-4,4-21-5,5-18 2,10-12 8,10-13 7,9-12 7,2-13 1,-2-12-3,-3-13-5,-3-12-4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3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91450 16450 563,'23'-49'2,"-3"4"3,-3 3 3,-2 3 3,-8 7 8,-8 14 11,-10 11 11,-9 14 12,-13 13 1,-16 16-10,-15 15-9,-15 17-11,-11 10-5,-2 6-2,-3 7-3,-3 6-2,-1 1-2,4-3-2,3-3-2,3-2-2,7-8 0,14-8 0,11-10 0,14-9 2,22-5-4,35 0-3,35 0-6,34 0-5,17-5-4,0-9-1,0-10-2,0-8-2,-5-6-2,-9 1-1,-10-1-1,-8 1-1,-9-1 0,-6 1 0,-6-1-1,-6 1 1,-6-3-2,-2-2-2,-3-3-2,-3-3-3,-4-4 2,-3-3 6,-3-3 5,-2-2 6,-3-3 3,1 1 3,-1-1 2,1 1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0"/>
    </inkml:context>
    <inkml:brush xml:id="br0">
      <inkml:brushProperty name="width" value="0.03552" units="cm"/>
      <inkml:brushProperty name="height" value="0.03552" units="cm"/>
      <inkml:brushProperty name="color" value="#F2395B"/>
    </inkml:brush>
  </inkml:definitions>
  <inkml:trace contextRef="#ctx0" brushRef="#br0">41400 56112 619,'23'0'71,"-1"2"-9,-1 1-7,-1 0-8,0 0-8,-1-2-5,1-2-6,0-2-7,-2-1-5,1 0-9,-2 0-6,-1 0-9,-2 0-7,-1 1-9,-2-1-9,-2 0-9,-4 1-4,-4 2-2,-6 2-1,-4 2-1,-4-1 3,-1-2 7,-3-4 6,-1-2 8,-1-2 5,4 1 5,3-1 4,3 0 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3"/>
    </inkml:context>
    <inkml:brush xml:id="br0">
      <inkml:brushProperty name="width" value="0.04585" units="cm"/>
      <inkml:brushProperty name="height" value="0.04585" units="cm"/>
      <inkml:brushProperty name="color" value="#00BFF3"/>
    </inkml:brush>
  </inkml:definitions>
  <inkml:trace contextRef="#ctx0" brushRef="#br0">92250 16900 479,'-7'-38'12,"-11"26"11,-14 24 10,-11 26 10,-9 13 2,-3 4-8,-3 3-6,-2 3-8,-1-1-5,3-2-3,3-3-2,4-3-3,7-4-2,13-3 0,12-3 0,13-2 0,10-6-2,10-6-3,10-6-3,9-6-3,9-6-4,9-2-3,10-3-3,10-3-4,0-2-1,-5 0 1,-7 0 0,-5 0 1,-11 3 1,-11 6 1,-14 7 2,-11 6 1,-17 6 3,-18 6 2,-19 7 4,-18 6 3,-10 4 2,0 4 1,0 3 2,0 3 0,0-2 1,0-6 0,0-6 2,0-6-1,6-4 1,13 1-1,12-1-1,13 1 0,15-4-1,19-6-2,19-6-1,19-6-2,15-10-1,13-12 0,12-13 0,13-12 0,6-10-4,0-6-6,0-6-6,0-6-8,-5-4-2,-9 1-1,-10-1 1,-8 1-1,-8-1 2,-2 1 5,-3-1 3,-3 1 5,-6 1 3,-5 3 4,-7 3 4,-5 4 5,-6 4 3,-3 6 4,-3 7 4,-2 6 3,-5 12 9,-2 19 11,-3 19 11,-3 19 12,-4 13 0,-3 10-9,-3 10-11,-2 9-10,-5 10-6,-2 14-4,-3 11-3,-3 14-4,-7 18-4,-9 25-2,-10 25-4,-8 25-3,-6 14-5,1 3-4,-1 3-4,1 4-5,2-9-4,7-18-2,6-19-2,7-18-2,2-17-4,1-11-6,-1-14-5,1-11-6,2-18-3,7-22 2,6-22-1,7-21 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4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92750 17300 606,'26'-25'3,"4"0"4,3 0 7,3 0 4,1 1 3,1 4-1,-1 3-1,1 3-1,1 6 3,3 9 3,3 10 5,4 10 4,1 5 0,0 4-4,0 3-4,0 3-4,-5 3-3,-9 3-4,-10 3-3,-8 4-4,-11 2-2,-8 4-3,-10 3 0,-9 3-3,-15 1-2,-18 1-3,-19-1-3,-18 1-3,-14-1-4,-5 1-7,-7-1-8,-5 1-6,6-6-1,23-8 4,22-10 5,22-9 4,10-7 0,1-3-7,-1-3-5,1-2-7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5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86600 21900 449,'46'-21'81,"-5"10"-15,-7 10-15,-5 9-17,-1 6-8,6 3-3,7 3-2,6 4-3,9 2 2,13 4 4,12 3 5,13 3 4,6 1 0,0 1-6,0-1-6,0 1-6,-4-3-4,-5-2-2,-7-3-4,-5-3-1,-11 2-5,-11 10-3,-14 10-5,-11 9-3,-15 1-2,-16-6 2,-15-6 0,-15-6 2,-15-1 1,-12 7 2,-13 6 2,-12 7 2,-9 0 1,-2-2-1,-3-3 0,-3-3-1,-6-1-2,-5 4-5,-7 3-4,-5 3-4,0-1-5,10-2-5,10-3-5,9-3-4,10-4-3,14-3 0,11-3-1,14-2 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5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90000 21350 441,'-24'-15'122,"4"23"-24,3 22-23,3 22-24,1 12-13,1 3-5,-1 3-5,1 4-4,-4 15-4,-6 28-2,-6 28-4,-6 29-2,-6 11-2,-2-2-3,-3-3-2,-3-3-1,-1-6-6,4-5-5,3-7-6,3-5-7,3-9-5,3-9-5,3-10-6,4-8-4,5-14-3,10-15 0,10-15 0,9-16-1,7-18 4,7-18 5,6-19 7,7-18 6,0-10 1,-2 0-3,-3 0-2,-3 0-4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5"/>
    </inkml:context>
    <inkml:brush xml:id="br0">
      <inkml:brushProperty name="width" value="0.04036" units="cm"/>
      <inkml:brushProperty name="height" value="0.04036" units="cm"/>
      <inkml:brushProperty name="color" value="#00BFF3"/>
    </inkml:brush>
  </inkml:definitions>
  <inkml:trace contextRef="#ctx0" brushRef="#br0">90800 22550 545,'3'-47'0,"6"6"0,7 7 0,6 6 0,-1 1 4,-5-3 7,-7-3 9,-5-2 8,-11 2 6,-11 9 4,-14 10 4,-11 10 4,-12 11-1,-9 17-9,-10 15-8,-8 16-7,-8 9-6,-2 3-3,-3 3-2,-3 4-3,4-3-1,13-5 1,12-7 2,13-5 1,10-4 0,10 0-3,10 0-2,9 0-2,10-2-2,14-3-3,11-3-2,14-2-2,11-6-4,14-6-4,11-6-4,14-6-5,5-6-2,1-2 2,-1-3 2,1-3 1,-6-2-2,-8 0-5,-10 0-5,-9 0-5,-9 0-3,-5 0 2,-7 0 2,-5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6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91650 22700 534,'23'-25'3,"-3"0"8,-3 0 8,-2 0 7,-8 1 5,-8 4 1,-10 3 1,-9 3 2,-9 6-1,-5 9-4,-7 10-2,-5 10-5,-6 7-2,-3 6-2,-3 7-2,-2 6-3,2-1-2,9-5-1,10-7-2,10-5-1,10-3-5,13 4-5,12 3-7,13 3-7,10-2-3,10-6 0,10-6-1,9-6-2,1-4 2,-6 1 3,-6-1 2,-6 1 3,-6 1 1,-2 3 1,-3 3-1,-3 4 0,-9 1 3,-11 0 3,-14 0 6,-11 0 3,-12 3 3,-9 6 2,-10 7 1,-8 6 1,-9 1 0,-6-3-2,-6-3 0,-6-2-2,-1-3-1,7 1 0,6-1 0,7 1-1,5-3 0,7-2-1,6-3 1,7-3-1,15-2-2,25 0-5,25 0-4,25 0-6,20-10-4,16-18-4,15-19-4,17-18-5,0-9-1,-11 4 1,-14 3 2,-11 3 0,-11-1 3,-5-2 4,-7-3 5,-5-3 3,-8 1 4,-5 6 3,-7 7 3,-5 6 4,-8 3 5,-5 0 8,-7 0 9,-5 0 9,-6 12 7,-3 26 8,-3 24 7,-2 26 8,-5 15-2,-2 6-12,-3 7-12,-3 6-11,-6 10-9,-5 17-6,-7 15-5,-5 16-5,-4 13-2,0 14 0,0 11 0,0 14 1,0 0-6,0-8-10,0-10-11,0-9-11,3-15-6,6-18 0,7-19 0,6-18 0,4-18 1,4-16 3,3-15 2,3-15 3,1-12 3,1-6 4,-1-6 5,1-6 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6"/>
    </inkml:context>
    <inkml:brush xml:id="br0">
      <inkml:brushProperty name="width" value="0.03294" units="cm"/>
      <inkml:brushProperty name="height" value="0.03294" units="cm"/>
      <inkml:brushProperty name="color" value="#00BFF3"/>
    </inkml:brush>
  </inkml:definitions>
  <inkml:trace contextRef="#ctx0" brushRef="#br0">92100 23350 667,'70'-21'66,"-9"10"-9,-10 10-11,-8 9-9,-6 7-8,1 7-4,-1 6-4,1 7-5,-4 2-4,-6 1-2,-6-1-3,-6 1-2,-7-1-3,-6 1-3,-6-1-1,-6 1-2,-12 1-4,-15 3-4,-15 3-5,-16 4-5,-15 2-3,-11 4-2,-14 3-2,-11 3-3,3-5-2,23-12-5,22-13-5,22-12-4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8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93550 17750 622,'-13'-24'44,"26"4"-8,24 3-7,26 3-10,5 3-3,-11 3 1,-14 3 1,-11 4 0,-3-1 0,10-3 1,10-3 1,9-2 0,2-1-1,-2 3 0,-3 3-3,-3 4-1,7 1-2,19 0-3,19 0-3,19 0-3,4 0-4,-9 0-5,-10 0-7,-8 0-5,-22-2-12,-30-3-18,-32-3-17,-30-2-18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8"/>
    </inkml:context>
    <inkml:brush xml:id="br0">
      <inkml:brushProperty name="width" value="0.03947" units="cm"/>
      <inkml:brushProperty name="height" value="0.03947" units="cm"/>
      <inkml:brushProperty name="color" value="#00BFF3"/>
    </inkml:brush>
  </inkml:definitions>
  <inkml:trace contextRef="#ctx0" brushRef="#br0">94550 16900 557,'-22'-25'0,"6"0"0,7 0 0,6 0 0,3 0 0,0 0 1,0 0 0,0 0 1,0 6 6,0 13 12,0 12 11,0 13 13,1 12 3,4 13-3,3 12-4,3 13-4,-2 9-3,-6 6-5,-6 7-3,-6 6-5,-6-1-2,-2-5-3,-3-7-2,-3-5-2,-9-4-5,-11 0-10,-14 0-9,-11 0-8,-9 0-7,-3 0-4,-3 0-4,-2 0-3,-1-4-3,3-5 2,3-7 0,4-5 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8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94700 18050 623,'50'93'23,"0"-11"9,0-14 11,0-11 9,3-7 3,6 0-6,7 0-6,6 0-5,-2 0-10,-9 0-15,-10 0-13,-8 0-15,-9-4-6,-6-5 3,-6-7 4,-6-5 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0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41272 55527 512,'-7'-9'0,"-1"0"0,0-1 0,0-1 0,0-1 0,-2 2 0,0 1 0,-1 0-1,-1 2 4,0 1 7,0 0 7,1 2 6,0 4 6,0 10 3,2 8 5,1 9 4,1 4 1,2 0-4,2 1-3,2-1-3,2-1-4,2-1-3,2-3-3,2-1-3,2-2-4,3-1-2,3-2-3,4 1-3,1-2-2,1-1-2,0-1-1,3-1-1,-1 0-2,1 0 0,-1-1 1,1 1-1,-1 0-1,-2 1-2,0 1-2,0 1-3,-3 1 1,-1 0 1,-2-1 2,-2 1 2,-3-2 1,-1-1 0,-2-2 0,-2-3 1,-2 2 0,-1 2 1,0 3 0,-1 3 0,-4 1 0,-2 1-1,-5-1-1,-4 1-1,-4-1-2,-3-1-3,-5-1-2,-3-1-3,-2-2-1,2-1-2,0-2 0,1-2-1,1-3-3,3-1-5,1-2-7,3-2-4,2-2-3,2-2 1,4-2 1,3-2 2,1-2 1,0 0 3,1-1 3,-1-2 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9"/>
    </inkml:context>
    <inkml:brush xml:id="br0">
      <inkml:brushProperty name="width" value="0.05684" units="cm"/>
      <inkml:brushProperty name="height" value="0.05684" units="cm"/>
      <inkml:brushProperty name="color" value="#00BFF3"/>
    </inkml:brush>
  </inkml:definitions>
  <inkml:trace contextRef="#ctx0" brushRef="#br0">94400 22550 387,'1'-33'34,"4"34"15,3 35 15,3 35 16,-1 14-1,-2-2-13,-3-3-15,-3-3-14,-1 1-9,4 6-4,3 7-4,3 6-4,-1-2-3,-2-9-1,-3-10-1,-3-8-1,-2-8-3,0-2-1,0-3-2,0-3-2,-7-1-3,-11 4-3,-14 3-1,-11 3-4,-7-5-2,0-12-3,0-13-1,0-12-4,-2-18-2,-3-21-4,-3-22-5,-2-22-3,0-15-3,7-5-2,6-7 0,7-5-2,4-1 1,3 6 2,3 7 1,4 6 1,2 6 4,4 6 5,3 7 5,3 6 4,-1 9 7,-2 13 8,-3 12 9,-3 13 7,-4 16 9,-3 23 6,-3 22 8,-2 22 7,-1 5-1,3-8-8,3-10-9,4-9-8,2-5-7,4 0-4,3 0-4,3 0-5,3-2-11,3-3-19,3-3-20,4-2-19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49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95150 23500 501,'92'25'96,"-16"0"-21,-15 0-21,-15 0-20,-9 1-7,1 4 5,-1 3 5,1 3 7,-4 1-4,-6 1-9,-6-1-12,-6 1-9,-9-3-16,-8-2-17,-10-3-17,-9-3-19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4:59"/>
    </inkml:context>
    <inkml:brush xml:id="br0">
      <inkml:brushProperty name="width" value="0.05676" units="cm"/>
      <inkml:brushProperty name="height" value="0.05676" units="cm"/>
      <inkml:brushProperty name="color" value="#F2395B"/>
    </inkml:brush>
  </inkml:definitions>
  <inkml:trace contextRef="#ctx0" brushRef="#br0">96600 10350 387,'23'-47'2,"-3"6"5,-3 7 3,-2 6 6,-8 13 9,-8 23 16,-10 22 16,-9 22 16,-10 15 2,-9 9-13,-10 10-12,-8 10-13,-6 5-9,1 4-7,-1 3-6,1 3-6,-13 20-2,-25 38 2,-25 37 2,-25 38 2,-21 23 0,-15 9-3,-15 10-3,-16 10-3,-1 4-2,17 0 0,15 0 1,16 0 1,15-15-10,16-27-16,15-28-17,17-28-16,11-20-7,10-8 6,10-10 5,9-9 5,12-15 4,16-18 2,15-19 2,17-18 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5:00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94950 13800 600,'-16'-27'7,"19"-3"14,19-3 13,19-2 14,19-1 5,23 3-4,22 3-4,22 4-3,18 1-7,16 0-7,15 0-8,17 0-8,-3 0-6,-18 0-7,-19 0-6,-18 0-6,-17 3-6,-11 6-6,-14 7-5,-11 6-6,-12 3-2,-9 0-2,-10 0 0,-8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5:01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98550 12450 441,'-2'-46'10,"-3"10"17,-3 10 20,-2 9 17,-11 15 4,-15 22-13,-15 22-12,-16 23-12,-10 11-7,-3 4-2,-3 3-2,-2 3-1,-3 4-2,1 7-2,-1 6-2,1 7-1,2 2-2,7 1 1,6-1-1,7 1 0,8-9 0,14-15-2,11-15-2,14-16-1,14-13-3,20-9-8,18-10-6,20-8-7,16-14-6,16-15-5,15-15-4,17-16-5,10-12-1,6-5 4,7-7 3,6-5 4,-2-3 4,-9 4 2,-10 3 2,-8 3 4,-14 6 1,-15 9 1,-15 10 1,-16 10 1,-24 16 11,-31 26 21,-31 24 20,-31 26 21,-10 12 5,13 0-12,12 0-13,13 0-11,9-5-9,6-9-7,7-10-6,6-8-7,9-9-4,13-6-1,12-6-2,13-6 0,9-9-3,6-8-3,7-10-3,6-9-3,3-10-2,0-9 1,0-10 0,0-8 1,-5-4 0,-9 3 0,-10 3 0,-8 4 1,-11-3 0,-8-5 3,-10-7 1,-9-5 1,-7-1 2,-3 6 1,-3 7 0,-2 6 2,-8 7 2,-8 10 2,-10 10 3,-9 9 4,-5 6 0,0 3 0,0 3-1,0 4-1,3 1 2,6 0 5,7 0 5,6 0 5,3 1 1,0 4-2,0 3-2,0 3-1,17 3-6,34 3-9,35 3-9,35 4-8,21-3-4,9-5 2,10-7 1,10-5 3,-3-4-1,-11 0-2,-14 0-1,-11 0-3,-14 0 1,-11 0 4,-14 0 4,-11 0 4,-18 1 7,-22 4 14,-22 3 11,-21 3 14,-15 6 4,-6 9 0,-6 10-3,-6 10 0,-2 0-3,3-5 0,3-7-2,4-5-1,4 0-3,6 10-4,7 10-5,6 9-5,4 7-4,4 7-2,3 6-2,3 7-3,6-3 0,9-8 0,10-10 1,10-9 0,7-10-3,6-9-9,7-10-9,6-8-8,1-9-5,-3-6 1,-3-6 1,-2-6-1,0-10 3,7-12 1,6-13 4,7-12 1,0-12 3,-2-8 1,-3-10 1,-3-9 2,-2-5 0,0 0 2,0 0 1,0 0 1,-5 6 3,-9 13 3,-10 12 4,-8 13 4,-9 9 2,-6 6 3,-6 7 0,-6 6 2,-7 4 1,-6 4 0,-6 3-1,-6 3 0,10 4-3,29 7-8,28 6-8,28 7-6,15 0-5,4-2 1,3-3 0,3-3 0,-7 4 6,-15 13 10,-15 12 11,-16 13 11,-12 4 6,-5-3 2,-7-3 2,-5-2 2,-8 2 0,-5 9-5,-7 10-4,-5 10-4,-6 0-4,-3-5-5,-3-7-3,-2-5-5,-1-6-2,3-3 2,3-3 1,4-2 2,13-9-9,26-12-17,24-13-17,26-12-17,15-10-2,6-6 10,7-6 12,6-6 11,-1-1 6,-5 7 2,-7 6 0,-5 7 1,-8 2 0,-5 1-1,-7-1-3,-5 1 0,-8-3 0,-5-2 1,-7-3 3,-5-3 1,-6-2 2,-3 0 2,-3 0 1,-2 0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5:01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102950 12650 440,'0'-30'13,"0"41"25,0 40 26,0 42 25,-7 24 4,-11 9-16,-14 10-17,-11 10-17,-6 19-12,4 32-7,3 31-8,3 32-7,-1 16-7,-2 4-7,-3 3-7,-3 3-8,-1 3-10,4 3-11,3 3-11,3 4-13,3-26-3,3-53 1,3-53 4,4-52 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6:09"/>
    </inkml:context>
    <inkml:brush xml:id="br0">
      <inkml:brushProperty name="width" value="0.04685" units="cm"/>
      <inkml:brushProperty name="height" value="0.04685" units="cm"/>
      <inkml:brushProperty name="color" value="#FED406"/>
    </inkml:brush>
  </inkml:definitions>
  <inkml:trace contextRef="#ctx0" brushRef="#br0">13300 28450 469,'-86'-111'-27,"28"28"8,28 28 5,29 29 8,16 13 4,7 1 0,6-1 1,7 1 0,0 1 1,-2 3 1,-3 3 0,-3 4 1,-2 4 0,0 6 2,0 7 0,0 6 2,0 4 0,0 4 2,0 3 0,0 3 1,0-4 1,0-8 1,0-10 1,0-9 1,1-5-1,4 0 0,3 0-2,3 0-1,1 1-1,1 4-1,-1 3 0,1 3-2,-1-1 0,1-2-1,-1-3 0,1-3-1,-1-4 0,1-3 1,-1-3 0,1-2 1,-3-5 0,-2-2 0,-3-3 1,-3-3 0,-2-1 0,0 4 3,0 3 0,0 3 3,1 3 0,4 3 0,3 3 1,3 4-1,1-1 0,1-3-2,-1-3-2,1-2-1,4-3-1,9 1 0,10-1 0,10 1 0,2 1 0,-3 3 0,-3 3-2,-2 4 1,-5 2-2,-2 4 0,-3 3 0,-3 3-1,-2 3-2,0 3-1,0 3-3,0 4-2,3-3 0,6-5 4,7-7 1,6-5 4,6-4 1,6 0 2,7 0 0,6 0 1,3-2-1,0-3 1,0-3-2,0-2 0,1-1-1,4 3 1,3 3-1,3 4 1,1 2-1,1 4 1,-1 3-1,1 3 0,-1 1-1,1 1-1,-1-1-1,1 1-1,-3-4-1,-2-6 0,-3-6 0,-3-6 1,-4-2 0,-3 3 1,-3 3 0,-2 4 1,-5-1 0,-2-3 1,-3-3 0,-3-2 1,-2-1 0,0 3-1,0 3 0,0 4 0,3 1 0,6 0 1,7 0-1,6 0 0,3 1 1,0 4 0,0 3 0,0 3 1,0 3-1,0 3 0,0 3-2,0 4-1,0-3 0,0-5-1,0-7 1,0-5-1,0-4 0,0 0 0,0 0 0,0 0 0,-2-4 1,-3-5-1,-3-7 1,-2-5 1,-3-1 0,1 6 0,-1 7 0,1 6 1,1 1-1,3-3 1,3-3-1,4-2 1,2-1 0,4 3-1,3 3 1,3 4-2,1-1 1,1-3-1,-1-3 0,1-2 0,-1-5 0,1-2 0,-1-3-1,1-3 0,-1-2 0,1 0 0,-1 0 0,1 0 0,-1 0-1,1 0 1,-1 0 1,1 0-1,1 1 1,3 4 1,3 3 2,4 3 0,2 1 1,4 1-1,3-1-2,3 1 0,-1-1-1,-2 1-1,-3-1 1,-3 1-2,-2-3 0,0-2 1,0-3-1,0-3 0,0 1 1,0 6-1,0 7 0,0 6 1,0 3-1,0 0 1,0 0 0,0 0 1,1 1-1,4 4 0,3 3 0,3 3 0,-4 1-1,-8 1 1,-10-1-1,-9 1-1,-10 1 0,-9 3-1,-10 3-2,-8 4-2,-4 1 1,3 0 2,3 0 3,4 0 2,4 0 1,6 0 1,7 0 0,6 0 1,1-4-1,-3-5-1,-3-7-1,-2-5-1,-1-4 0,3 0 0,3 0 1,4 0-1,2-2 1,4-3-1,3-3 0,3-2-1,3-5 0,3-2-1,3-3 0,4-3 0,-3-1-1,-5 4 2,-7 3 0,-5 3 0,-1 3 1,6 3 1,7 3-1,6 4 0,1-1 0,-3-3 0,-3-3 0,-2-2 1,-1-3-1,3 1 0,3-1 1,4 1-1,-1 1 0,-3 3 0,-3 3 0,-2 4 0,-3 1 0,1 0 1,-1 0 0,1 0 0,-1 1 1,1 4-1,-1 3 0,1 3 0,-1 3-1,1 3 0,-1 3-2,1 4 1,-4 1-2,-6 0 1,-6 0-1,-6 0 0,-4-4 0,1-5 1,-1-7 1,1-5 0,1-4 2,3 0 0,3 0 1,4 0 0,2 0 1,4 0 0,3 0-1,3 0 1,-1 0-1,-2 0 0,-3 0 0,-3 0 0,-1 1-1,4 4-1,3 3 0,3 3-2,-1 3 0,-2 3-1,-3 3 0,-3 4 0,-1-3-1,4-5 1,3-7 1,3-5 0,-1-4 1,-2 0-1,-3 0 0,-3 0 0,-2 0 1,0 0 0,0 0 2,0 0 1,-4 0 1,-5 0 0,-7 0 1,-5 0-1,-4 1 0,0 4 1,0 3-1,0 3 0,0 1 0,0 1 0,0-1-1,0 1-1,1-1 0,4 1 0,3-1-1,3 1-1,1-3-1,1-2 1,-1-3-1,1-3 1,-1-2-1,1 0 0,-1 0 1,1 0-1,-6 0 0,-8 0 1,-10 0 0,-9 0 0,-5 0 1,0 0 0,0 0-1,0 0 1,1 1 0,4 4 1,3 3 1,3 3 1,1-1-1,1-2 1,-1-3 0,1-3-1,-4-1 0,-6 4-2,-6 3 0,-6 3-2,-4-1 0,1-2 1,-1-3-1,1-3 1,-1-1 0,1 4 0,-1 3 0,1 3 0,1-1 0,3-2 0,3-3 0,4-3 0,1-1-1,0 4-3,0 3-3,0 3-2,-2-1-2,-3-2 0,-3-3 0,-2-3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6:12"/>
    </inkml:context>
    <inkml:brush xml:id="br0">
      <inkml:brushProperty name="width" value="0.04353" units="cm"/>
      <inkml:brushProperty name="height" value="0.04353" units="cm"/>
      <inkml:brushProperty name="color" value="#FED406"/>
    </inkml:brush>
  </inkml:definitions>
  <inkml:trace contextRef="#ctx0" brushRef="#br0">45900 28250 505,'-2'-46'2,"-3"10"3,-3 10 3,-2 9 5,-1 9 3,3 9 7,3 10 5,4 10 5,1 10 1,0 13-4,0 12-5,0 13-4,-2 4-4,-3-3 0,-3-3-2,-2-2-2,-1-1-1,3 3-1,3 3-3,4 4-1,1-4-1,0-9-2,0-10-1,0-8 0,4-14-5,10-15-6,10-15-7,9-16-6,9-16-4,9-16 1,10-15 0,10-15 1,2-9 0,-3 1-1,-3-1 1,-2 1 1,-6 7 1,-6 16 6,-6 15 3,-6 17 6,-9 14 6,-8 17 9,-10 15 10,-9 16 8,-9 9 4,-5 3-3,-7 3-1,-5 4-3,-3-1-3,4-3-3,3-3-3,3-2-4,7-5-7,14-2-12,11-3-12,14-3-12,5-15-5,1-24 4,-1-26 2,1-24 3,1-17 3,3-5 3,3-7 3,4-5 2,-1-4 3,-3 0 2,-3 0 0,-2 0 3,-1 6 2,3 13 4,3 12 2,4 13 5,-3 10 4,-5 10 4,-7 10 6,-5 9 5,-3 6 2,4 3 0,3 3-2,3 4 0,-1 2 1,-2 4 1,-3 3 4,-3 3 1,-1 6 0,4 9-3,3 10-3,3 10-4,1 7-2,1 6-2,-1 7-2,1 6-3,-4 4 0,-6 4-1,-6 3-1,-6 3-1,-6 3 1,-2 3 0,-3 3 0,-3 4 2,-7-1-2,-9-3-3,-10-3-2,-8-2-3,-8-5-3,-2-2 1,-3-3-2,-3-3 0,-1-7-2,4-9-3,3-10-3,3-8-3,-1-9-2,-2-6-1,-3-6 0,-3-6-1,-1-7 0,4-6-1,3-6 0,3-6 0,4-10 0,7-12 0,6-13 2,7-12-1,4-12-2,3-8-8,3-10-7,4-9-6,1-4-3,0 4 6,0 3 3,0 3 5,3 4 5,6 7 5,7 6 6,6 7 6,1 2 3,-3 1 1,-3-1 1,-2 1 2,-1 5 1,3 14 2,3 11 2,4 14 2,-4 8 1,-9 7 1,-10 6 0,-8 7 1,-6 2-3,1 1-5,-1-1-6,1 1-5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6:13"/>
    </inkml:context>
    <inkml:brush xml:id="br0">
      <inkml:brushProperty name="width" value="0.04091" units="cm"/>
      <inkml:brushProperty name="height" value="0.04091" units="cm"/>
      <inkml:brushProperty name="color" value="#FED406"/>
    </inkml:brush>
  </inkml:definitions>
  <inkml:trace contextRef="#ctx0" brushRef="#br0">47450 28000 537,'0'-40'114,"0"23"-24,0 22-24,0 22-23,-2 12-15,-3 3-5,-3 3-3,-2 4-5,-5 2-3,-2 4-2,-3 3-1,-3 3-2,-2-2-1,0-6-1,0-6-1,0-6-1,-4-1-1,-5 7-1,-7 6 0,-5 7-1,-8 4 1,-5 3-1,-7 3 1,-5 4 0,-4 2-5,0 4-13,0 3-11,0 3-13,4-4-4,10-8 3,10-10 2,9-9 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6:13"/>
    </inkml:context>
    <inkml:brush xml:id="br0">
      <inkml:brushProperty name="width" value="0.0421" units="cm"/>
      <inkml:brushProperty name="height" value="0.0421" units="cm"/>
      <inkml:brushProperty name="color" value="#FED406"/>
    </inkml:brush>
  </inkml:definitions>
  <inkml:trace contextRef="#ctx0" brushRef="#br0">46800 28850 522,'25'-22'4,"0"6"7,0 7 7,0 6 8,0 3 4,0 0-2,0 0-1,0 0-1,1 3 0,4 6 1,3 7 1,3 6 1,1 4-1,1 4-2,-1 3-2,1 3-2,2 3-3,7 3 0,6 3-1,7 4-1,2-1-4,1-3-5,-1-3-4,1-2-7,2-1-5,7 3-6,6 3-6,7 4-6,-1-1-7,-6-3-5,-6-3-6,-6-2-6,-7-5-3,-6-2 0,-6-3 0,-6-3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1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40331 57523 593,'-22'-15'4,"3"4"10,3 3 9,3 3 9,6 1 8,11 2 5,12 0 5,10 2 6,6-1-3,2 0-13,2-2-12,2 0-12,2-2-11,0-2-7,2-1-10,0-3-7,0 0-10,-4 1-10,-2 0-11,-3 2-9,-4 1-3,-6 1 6,-4 0 5,-4 2 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6:15"/>
    </inkml:context>
    <inkml:brush xml:id="br0">
      <inkml:brushProperty name="width" value="0.0476" units="cm"/>
      <inkml:brushProperty name="height" value="0.0476" units="cm"/>
      <inkml:brushProperty name="color" value="#FED406"/>
    </inkml:brush>
  </inkml:definitions>
  <inkml:trace contextRef="#ctx0" brushRef="#br0">48650 28250 462,'-24'-24'0,"4"4"0,3 3 0,3 3 0,9 1 5,16 1 10,15-1 9,17 1 11,10-1 1,6 1-7,7-1-7,6 1-7,1-1-5,-3 1-1,-3-1 0,-2 1-2,-5 1-1,-2 3-3,-3 3-1,-3 4-4,-6-1-3,-5-3-5,-7-3-5,-5-2-6,-8-5-2,-5-2 2,-7-3 0,-5-3 2,-6-4 2,-3-3 3,-3-3 5,-2-2 3,-5-6 2,-2-6 1,-3-6 1,-3-6 0,-2-2 0,0 3 1,0 3 0,0 4-1,1 4 4,4 6 6,3 7 5,3 6 6,-1 4 6,-2 4 6,-3 3 5,-3 3 5,-1 9 0,4 16-6,3 15-6,3 17-7,3 10-4,3 6-2,3 7-1,4 6-1,1 6-2,0 6-1,0 7 0,0 6-2,0 4-1,0 4-1,0 3-2,0 3-2,0 3-1,0 3-1,0 3-1,0 4 0,-2-6-2,-3-11 2,-3-14-1,-2-11 0,-1-12-1,3-9-4,3-10-4,4-8-3,-4-9-4,-9-6-4,-10-6-2,-8-6-5,-6-10 1,1-12 3,-1-13 4,1-12 3,-3-5 4,-2 3 2,-3 3 2,-3 4 3,1 1 2,6 0 3,7 0 3,6 0 2,6-2 3,6-3 4,7-3 4,6-2 4,12-6 0,19-6-4,19-6-3,19-6-4,13-9-4,10-8-3,10-10-3,9-9-5,2-4-1,-2 4-2,-3 3 0,-3 3-2,-2 7 0,0 14 2,0 11 1,0 14 1,-5 10 3,-9 9 2,-10 10 3,-8 10 3,-11 8 3,-8 10 2,-10 10 2,-9 9 2,-7 7 1,-3 7-1,-3 6 0,-2 7-2,-6 4 0,-6 3 0,-6 3-1,-6 4-1,-7-1-1,-6-3-2,-6-3-2,-6-2-3,-2-6-1,3-6 0,3-6-1,4-6-1,4-24-5,6-41-8,7-40-10,6-40-9,3-21-2,0 0 4,0 0 4,0 0 4,0 3 4,0 6 3,0 7 4,0 6 2,-2 10 4,-3 17 0,-3 15 2,-2 16 2,-5 12 3,-2 9 5,-3 10 4,-3 10 6,-2 8 5,0 10 5,0 10 6,0 9 6,0 12 0,0 16-4,0 15-5,0 17-4,1 7-3,4 0-2,3 0-2,3 0-1,3-4-2,3-5-1,3-7-2,4-5 0,2-6-3,4-3-4,3-3-4,3-2-4,4-6-1,7-6 1,6-6 1,7-6 2,0-6-2,-2-2-5,-3-3-5,-3-3-5,-1-2-4,4 0-3,3 0-3,3 0-5,-7 0 2,-15 0 5,-15 0 5,-16 0 5,-15 0 4,-11 0 3,-14 0 2,-11 0 3,-11 3 3,-5 6 1,-7 7 2,-5 6 3,-6 3 0,-3 0-1,-3 0 0,-2 0 0,0 0 1,7 0 3,6 0 3,7 0 2,5-4 4,7-5 3,6-7 4,7-5 3,24-9 6,44-9 6,44-10 7,44-8 6,27-6-2,14 1-13,11-1-12,14 1-13,18-1-10,25 1-6,25-1-7,25 1-7,14-3-7,3-2-7,3-3-8,4-3-8,-20 1 0,-40 6 8,-40 7 6,-41 6 8,-27 1-1,-12-3-7,-13-3-7,-12-2-7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15"/>
    </inkml:context>
    <inkml:brush xml:id="br0">
      <inkml:brushProperty name="width" value="0.04273" units="cm"/>
      <inkml:brushProperty name="height" value="0.04273" units="cm"/>
      <inkml:brushProperty name="color" value="#FED406"/>
    </inkml:brush>
  </inkml:definitions>
  <inkml:trace contextRef="#ctx0" brushRef="#br0">80200 39200 514,'-22'-18'19,"6"17"18,7 15 19,6 16 17,1 12 2,-3 9-15,-3 10-14,-2 10-16,-5 11-7,-2 17-4,-3 15-3,-3 16-2,-2 7-4,0 1-4,0-1-4,0 1-5,-2-6-3,-3-8-3,-3-10-2,-2-9-3,0-10-2,7-9-4,6-10-4,7-8-3,8-31-9,14-49-13,11-51-15,14-49-13,3-21 0,-2 9 18,-3 10 17,-3 10 16,-6 11 11,-5 17 3,-7 15 4,-5 16 3,-4 7 2,0 1 0,0-1 2,0 1 0,3 1 8,6 3 18,7 3 16,6 4 16,4 4 4,4 6-9,3 7-11,3 6-10,3 1-5,3-3-3,3-3-1,4-2-3,1-1-1,0 3-1,0 3-2,0 4-1,-2 1-2,-3 0-3,-3 0-1,-2 0-3,-3 0-2,1 0-2,-1 0-2,1 0-2,-1 1-7,1 4-13,-1 3-12,1 3-13,-3-2-7,-2-6 1,-3-6 0,-3-6-1,-4-4 6,-3 1 10,-3-1 11,-2 1 10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15"/>
    </inkml:context>
    <inkml:brush xml:id="br0">
      <inkml:brushProperty name="width" value="0.05384" units="cm"/>
      <inkml:brushProperty name="height" value="0.05384" units="cm"/>
      <inkml:brushProperty name="color" value="#FED406"/>
    </inkml:brush>
  </inkml:definitions>
  <inkml:trace contextRef="#ctx0" brushRef="#br0">81250 39400 408,'1'-71'0,"4"10"0,3 10 1,3 9-1,-1 6 4,-2 3 9,-3 3 8,-3 4 9,-1 22 11,4 45 15,3 43 16,3 45 14,-1 16-1,-2-9-18,-3-10-19,-3-8-18,-4-6-11,-3 1-7,-3-1-6,-2 1-6,-1 1-2,3 3 1,3 3 0,4 4 0,-1-4-4,-3-9-12,-3-10-10,-2-8-11,-1-11-7,3-8-1,3-10-3,4-9-1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0"/>
    </inkml:context>
    <inkml:brush xml:id="br0">
      <inkml:brushProperty name="width" value="0.05742" units="cm"/>
      <inkml:brushProperty name="height" value="0.05742" units="cm"/>
      <inkml:brushProperty name="color" value="#F2395B"/>
    </inkml:brush>
  </inkml:definitions>
  <inkml:trace contextRef="#ctx0" brushRef="#br0">80800 39400 383,'-24'-25'1,"4"0"3,3 0 3,3 0 2,1 0 3,1 0 2,-1 0 3,1 0 3,-3 17 8,-2 34 16,-3 35 15,-3 35 16,-2 14 0,0-2-14,0-3-14,0-3-14,0 1-10,0 6-3,0 7-5,0 6-4,1 1-2,4-3 0,3-3 0,3-2 0,3-6-3,3-6-7,3-6-7,4-6-7,1-7-3,0-6-2,0-6-1,0-6-1,-5-27-11,-9-47-21,-10-47-22,-8-46-20,-1-18-1,9 13 20,10 12 20,10 13 21,4 9 12,0 6 6,0 7 4,0 6 7,1 7 2,4 10 1,3 10 1,3 9 2,1 4 0,1 1 0,-1-1 1,1 1-1,5-3 8,14-2 14,11-3 15,14-3 13,3-1 3,-2 4-8,-3 3-8,-3 3-8,1 1-6,6 1-1,7-1-2,6 1-1,-1-1-2,-5 1-3,-7-1 0,-5 1-3,-3-1-2,4 1-3,3-1-2,3 1-4,-2 1-5,-6 3-11,-6 3-9,-6 4-11,-9-9-6,-8-18-2,-10-19-2,-9-18-2,-5-9 4,0 4 10,0 3 10,0 3 10,1 4 6,4 7 2,3 6 2,3 7 2,-1 0 3,-2-2 4,-3-3 3,-3-3 5,-2 7 11,0 19 18,0 19 19,0 19 18,0 19 3,0 23-11,0 22-12,0 22-12,-2 10-8,-3 1-5,-3-1-6,-2 1-6,-5 1-5,-2 3-6,-3 3-5,-3 4-5,-1 1-3,4 0-1,3 0-1,3 0-1,1-5-5,1-9-9,-1-10-10,1-8-10,1-12-8,3-12-8,3-13-6,4-12-8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0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83100 40000 438,'0'-91'28,"0"19"0,0 19-2,0 19 0,0 9-2,0 0-2,0 0-2,0 0-1,-5 3-1,-9 6 1,-10 7 2,-8 6 1,-9 7 0,-6 10-2,-6 10-1,-6 9-2,-6 9-1,-2 9-1,-3 10 1,-3 10-1,1 4 0,6 0 0,7 0 0,6 0 0,4 1-1,4 4-1,3 3-2,3 3 0,4 1-2,7 1-1,6-1 0,7 1-2,4-4-1,3-6-2,3-6-3,4-6-1,7-10-1,13-12 0,12-13 1,13-12 0,9-9-1,6-2-5,7-3-5,6-3-4,4-7-4,4-9-2,3-10-4,3-8-3,-1-6-1,-2 1-1,-3-1 0,-3 1 0,-7-1 0,-9 1 0,-10-1 2,-8 1 0,-8-1-1,-2 1-5,-3-1-4,-3 1-4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1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82900 38350 556,'-25'-29'1,"0"-5"4,0-7 3,0-5 2,3 10 10,6 28 14,7 28 14,6 29 14,3 21 2,0 16-11,0 15-12,0 17-11,-4 2-8,-5-9-4,-7-10-4,-5-8-4,-1-11-7,6-8-10,7-10-10,6-9-10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1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83450 37900 537,'0'54'156,"0"10"-36,0 10-39,0 9-36,-2 4-22,-3 1-6,-3-1-4,-2 1-6,-3-6-6,1-8-8,-1-10-7,1-9-8,1-4-7,3 4-11,3 3-9,4 3-9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1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83150 36950 503,'-88'-57'38,"26"39"11,24 36 11,26 39 11,12 18-1,0 0-13,0 0-12,0 0-12,1-4-9,4-5-5,3-7-5,3-5-4,4-8-5,7-5-4,6-7-4,7-5-4,2-9-3,1-9-3,-1-10-1,1-8-3,2-12-1,7-12 1,6-13-2,7-12 1,0-13 1,-2-12 0,-3-13 2,-3-12 0,-9-9 3,-11-2 3,-14-3 3,-11-3 4,-9 4 2,-3 13 6,-3 12 4,-2 13 5,-8 10 2,-8 10-2,-10 10 0,-9 9-2,-7 10-3,-3 14-4,-3 11-6,-2 14-4,-6 24-8,-6 38-8,-6 37-8,-6 38-10,5 2-2,20-30 2,18-32 3,20-30 2,6-14 0,-2 7-1,-3 6-1,-3 7-1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2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83600 40500 504,'-36'-25'22,"28"0"13,28 0 14,29 0 12,15 1 3,3 4-9,3 3-9,4 3-9,1 3-7,0 3-4,0 3-4,0 4-5,0-1-4,0-3-3,0-3-4,0-2-4,-4-1-5,-5 3-8,-7 3-7,-5 4-9,-6-1-5,-3-3-5,-3-3-5,-2-2-4,-5-3-4,-2 1-3,-3-1-3,-3 1-4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2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85150 39500 448,'0'-69'8,"0"13"13,0 12 13,0 13 13,1 12 6,4 13-4,3 12-4,3 13-3,1 12-4,1 13-7,-1 12-5,1 13-6,-3 6-2,-2 0 2,-3 0 3,-3 0 3,-4 1-2,-3 4-8,-3 3-7,-2 3-7,-6 4-6,-6 7-3,-6 6-4,-6 7-4,1-6-3,9-15-5,10-15-3,10-16-5,4-21-9,0-24-15,0-26-15,0-24-15,3-15 3,6-3 20,7-3 19,6-2 19,3 0 11,0 7 2,0 6 1,0 7 2,1 4 8,4 3 17,3 3 16,3 4 16,3 2 4,3 4-6,3 3-8,4 3-7,2-1-5,4-2-3,3-3-4,3-3-3,-2 1-4,-6 6-3,-6 7-4,-6 6-5,-4 6-10,1 6-17,-1 7-18,1 6-17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2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43513 55409 497,'-1'-15'3,"0"4"7,-2 3 7,0 3 6,0 2 7,0 3 8,2 4 7,0 2 8,2 2-1,0 2-9,2 0-8,0 1-10,2 3-5,2 4-4,2 3-4,1 5-2,1 2-2,-4 2 2,-3 3 2,-2 1 1,-2 2 0,2 0-5,0 2-3,2 1-3,-1 4-4,-1 10-1,0 8-1,-1 9-3,-1 0 0,0-7 0,0-8 0,0-8 0,0-7-1,0-6-3,0-5-1,0-7-2,-2-4-4,0-3-3,-3-2-5,-2-4-4,-2-4 0,-2-6 3,-2-6 3,-1-6 4,-2-7 0,-2-9-1,0-8-1,-1-10-2,0-4 2,-1-2 3,1 0 4,-1-1 4,1 1 4,3 6 6,1 4 6,2 6 6,2 3 4,3 5 1,1 3 3,2 5 2,2 2 0,2 3-2,2 1-1,2 2-2,2 2-2,4 3-1,2 1-2,3 2-2,1 1-2,-2 0-2,-3 0-2,-1 0-3,-1 2-2,-2 2-2,-1 4-1,0 2-3,-3 5 0,-4 5 0,-4 7 0,-4 6 1,-3 3 1,-3 2 3,-3 2 1,-3 2 3,-2 0 1,3-3 1,0-4-1,0-1 1,3-5-1,1-2 1,2-2 0,3-4 1,2-4-2,6-5-3,4-4-4,6-6-3,6-6-2,9-9 0,9-9-2,9-9 0,5-4-1,2 2-2,2 0-2,2 1-2,0 3 0,-1 4 3,0 3 2,-1 5 2,-4 3 4,-6 4 3,-6 4 5,-5 5 3,-7 2 7,-5 4 7,-6 2 9,-6 4 8,-6 2 3,-2 3-1,-5 3-1,-4 3-2,0 1-2,3-1-5,2 0-3,4-2-5,2 0-3,0 1-4,2 1-2,0 1-4,3 1-3,2-1 0,3 1-2,4 0-2,2-3-3,3-1-7,3-4-6,3-3-7,2-2-5,-1-2-4,1-2-5,-1-2-3,0-2-1,-3 0 4,-1-2 3,-2 0 3,-3-1 3,-1 0 1,-2 0 3,-2 1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2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86300 39550 429,'23'-91'2,"-3"19"4,-3 19 4,-2 19 4,-5 32 13,-2 47 22,-3 47 23,-3 48 23,-10 33 1,-16 22-18,-15 22-19,-15 23-17,-3 10-21,14 0-22,11 0-22,14 0-21,7-19-11,3-37-3,3-38-1,4-37-2,1-26 1,0-11 3,0-14 2,0-11 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3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87400 40150 586,'106'-49'113,"13"4"-23,12 3-22,13 3-23,6 3-13,0 3-7,0 3-6,0 4-5,-10 4-7,-18 6-6,-19 7-7,-18 6-7,-15 6-10,-9 6-16,-10 7-16,-8 6-15,-14 1-3,-15-3 10,-15-3 9,-16-2 11,-8-8 8,0-8 7,0-10 9,0-9 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3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88650 39400 516,'-49'-49'2,"4"4"2,3 3 3,3 3 4,4 3 6,7 3 14,6 3 11,7 4 13,4 10 2,3 19-8,3 19-7,4 19-8,-1 16-5,-3 17-3,-3 15-3,-2 16-2,-3 10-5,1 7-6,-1 6-5,1 7-6,-1 5-1,1 7 1,-1 6 3,1 7 2,2-3-11,7-8-27,6-10-25,7-9-27,2-18-6,1-24 14,-1-26 13,1-24 13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4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91550 38900 516,'0'-79'40,"0"45"11,0 43 11,0 45 10,0 24-1,0 6-13,0 7-14,0 6-12,-2-2-10,-3-9-6,-3-10-6,-2-8-5,-6-1-5,-6 9-2,-6 10-3,-6 10-3,-2-1-4,3-9-7,3-10-7,4-8-7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4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91400 39750 668,'25'-71'5,"0"10"10,0 10 9,0 9 11,3 7 3,6 7-1,7 6-1,6 7-2,4 4-3,4 3-5,3 3-6,3 4-5,1 1-5,1 0-5,-1 0-5,1 0-4,-4 1-8,-6 4-7,-6 3-8,-6 3-8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4"/>
    </inkml:context>
    <inkml:brush xml:id="br0">
      <inkml:brushProperty name="width" value="0.04964" units="cm"/>
      <inkml:brushProperty name="height" value="0.04964" units="cm"/>
      <inkml:brushProperty name="color" value="#F2395B"/>
    </inkml:brush>
  </inkml:definitions>
  <inkml:trace contextRef="#ctx0" brushRef="#br0">92400 39200 443,'1'-183'-28,"4"34"13,3 35 15,3 35 12,1 19 9,1 7 4,-1 6 2,1 7 4,-1 4 2,1 3-1,-1 3 0,1 4-1,-3 11 2,-2 23 4,-3 22 3,-3 22 4,-2 16-1,0 14-6,0 11-4,0 14-5,-4 8-6,-5 7-4,-7 6-5,-5 7-6,-6 4-6,-3 3-12,-3 3-9,-2 4-10,0-1-7,7-3-4,6-3-5,7-2-3,4-15 1,3-25 7,3-25 5,4-25 6,-1-15 1,-3-2-4,-3-3-5,-2-3-4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5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93050 39500 688,'-38'0'6,"26"0"15,24 0 12,26 0 14,19 0 1,17 0-9,15 0-9,16 0-9,9 0-6,3 0 0,3 0 0,4 0-1,-1 0-7,-3 0-12,-3 0-14,-2 0-13,-12 0-7,-19 0-1,-18 0-1,-19 0-1,-12 0 1,-2 0 1,-3 0 2,-3 0 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6"/>
    </inkml:context>
    <inkml:brush xml:id="br0">
      <inkml:brushProperty name="width" value="0.04286" units="cm"/>
      <inkml:brushProperty name="height" value="0.04286" units="cm"/>
      <inkml:brushProperty name="color" value="#F2395B"/>
    </inkml:brush>
  </inkml:definitions>
  <inkml:trace contextRef="#ctx0" brushRef="#br0">96150 39000 513,'-24'-24'0,"4"4"0,3 3 0,3 3 0,-2-1 1,-6-2 3,-6-3 2,-6-3 2,-4-1 3,1 4 2,-1 3 3,1 3 3,-1 3 1,1 3 1,-1 3-1,1 4 0,-3 4-1,-2 6 0,-3 7-1,-3 6-1,-2 6 0,0 6-1,0 7 0,0 6 0,0 4-1,0 4-1,0 3 0,0 3-1,1 3 1,4 3 0,3 3 2,3 4 1,4-1-1,7-3-1,6-3-1,7-2-2,5-6-3,7-6-4,6-6-4,7-6-3,10-7-3,16-6-1,15-6-1,17-6-1,10-6-3,6-2-3,7-3-5,6-3-3,4-9-3,4-11-1,3-14-1,3-11-1,-2-9-1,-6-3 2,-6-3 0,-6-2 1,-10-5 1,-12-2 3,-13-3 3,-12-3 2,-10-2 2,-6 0 4,-6 0 2,-6 0 3,-4 1 3,1 4 6,-1 3 5,1 3 4,-3 6 5,-2 9 3,-3 10 4,-3 10 3,-2 14 4,0 23 5,0 22 5,0 22 5,-4 16-3,-5 14-10,-7 11-10,-5 14-11,-6 7-6,-3 3 0,-3 3-1,-2 4-1,-1-9-3,3-18-9,3-19-7,4-18-7,8-26-12,17-31-15,15-31-14,16-31-15,7-15 2,1 4 19,-1 3 19,1 3 19,-4 4 11,-6 7 6,-6 6 4,-6 7 5,-4 4 5,1 3 7,-1 3 8,1 4 6,5 2 3,14 4-1,11 3-1,14 3-2,8-1-5,7-2-9,6-3-9,7-3-9,-4 1-6,-12 6-6,-13 7-3,-12 6-6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6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97550 38000 475,'0'-69'3,"0"13"6,0 12 6,0 13 6,0 13 5,0 17 6,0 15 6,0 16 6,-2 15 0,-3 16-4,-3 15-4,-2 17-5,-6 13-3,-6 13-1,-6 12 0,-6 13-2,-4 2-2,1-5-4,-1-7-4,1-5-4,-1-4-4,1 0-4,-1 0-3,1 0-3,1-5-3,3-9 1,3-10 0,4-8 1,2-12-6,4-12-12,3-13-10,3-12-12,4-18-10,7-21-7,6-22-8,7-22-8,7-16 5,9-9 15,10-10 16,10-8 16,5-6 10,4 1 4,3-1 4,3 1 4,-1 4 2,-2 9 0,-3 10-2,-3 10 1,-2 5 6,0 4 13,0 3 14,0 3 14,-4 6 4,-5 9-4,-7 10-6,-5 10-5,-6 10-5,-3 13-3,-3 12-5,-2 13-4,-9 9-2,-12 6-3,-13 7-1,-12 6-1,-9 3-2,-2 0-1,-3 0-1,-3 0-1,4-5-1,13-9 1,12-10 0,13-8 0,15-8-5,19-2-14,19-3-11,19-3-12,7-9-6,-3-11 2,-3-14 2,-2-11 2,-5-7 3,-2 0 2,-3 0 3,-3 0 3,-6 0 3,-5 0 3,-7 0 5,-5 0 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7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100200 38950 476,'-4'-115'-4,"-5"23"10,-7 22 9,-5 22 11,-6 13 4,-3 7 1,-3 6-2,-2 7 1,-5 4-1,-2 3-2,-3 3 0,-3 4-2,-2 7 0,0 13-3,0 12 0,0 13-3,0 9 0,0 6-1,0 7-1,0 6 0,1 4-2,4 4-1,3 3-2,3 3-1,4-2-2,7-6 0,6-6-1,7-6-2,7-7 0,9-6-3,10-6-2,10-6-3,10-7 0,13-6 0,12-6 1,13-6 0,9-6-5,6-2-9,7-3-8,6-3-11,-1-6-4,-5-5-3,-7-7-2,-5-5-3,-9-3 0,-9 4 1,-10 3 1,-8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2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46595 55281 586,'-5'-13'4,"6"3"10,6 4 8,6 4 9,3 2 4,1 2-2,1 0-2,1 2-3,-1 1-2,-1 5-3,-3 4-5,-1 4-3,-3 1-2,-2 1-3,-4-1-2,-2 1-1,-5 1-3,-4 3 0,-6 3-2,-3 3-1,-4 0 0,1 0 0,-1-1 1,1-1 0,0-1 0,2-1 1,3-1 0,1-1 1,2-2 0,1 0 2,0-1 1,2 0 2,1-3 1,1-1-1,0-3 0,2-1 0,4-4-5,8-4-10,7-6-10,9-4-10,3-5-4,0-6-2,0-4 0,1-4 0,-3-2 1,-3 5 4,-5 3 5,-3 4 4,-3 3-3,-1 1-8,-1 0-8,0 2-9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7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99850 36800 581,'-2'-58'9,"-3"34"18,-3 35 18,-2 35 18,-5 19 2,-2 7-11,-3 6-12,-3 7-12,-1 0-8,4-2-1,3-3-3,3-3-2,1-6-10,1-5-17,-1-7-19,1-5-18,4-11-11,9-11-3,10-14-4,10-11-3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8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100500 36650 564,'23'-19'4,"-3"13"9,-3 12 9,-2 13 8,-5 10 6,-2 10 3,-3 10 3,-3 9 2,-2 6 0,0 3-4,0 3-5,0 4-4,-2-1-6,-3-3-7,-3-3-8,-2-2-7,-3-5-8,1-2-5,-1-3-6,1-3-5,-3-4-2,-2-3 4,-3-3 5,-3-2 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8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99950 34950 541,'-24'-30'6,"4"-9"11,3-10 12,3-8 11,3 7 5,3 25-1,3 25-1,4 25-2,1 21-3,0 20-6,0 18-4,0 20-7,0 10-2,0 3-3,0 3-3,0 4-1,4-7-3,10-16-5,10-15-3,9-15-3,6-14-3,3-8-1,3-10 0,4-9 0,5-15-4,10-18-4,10-19-4,9-18-6,6-18-2,3-16-1,3-15-1,4-15-1,-6-12 0,-11-6 1,-14-6 0,-11-6 2,-14-1 2,-11 7 5,-14 6 5,-11 7 5,-12 10 4,-9 16 3,-10 15 3,-8 17 1,-8 11 2,-2 10 0,-3 10-1,-3 9-1,-6 12 0,-5 16 0,-7 15 0,-5 17 0,0 5-6,10-3-12,10-3-13,9-2-11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9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100500 39250 626,'31'-46'69,"13"10"-12,12 10-11,13 9-11,7 2-7,4-2-1,3-3-2,3-3-2,10 1-3,20 6-3,18 7-3,20 6-5,-1 7-5,-19 10-9,-18 10-8,-19 9-8,-13 4-4,-6 1 2,-6-1 3,-6 1 0,-9-4-5,-8-6-13,-10-6-15,-9-6-12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29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103250 38550 475,'21'-91'15,"-5"19"0,-7 19-2,-5 19-1,-12 15 3,-16 13 7,-15 12 8,-15 13 7,-9 12 2,1 13-3,-1 12-4,1 13-4,1 7-1,3 4-3,3 3-2,4 3-2,4-2-1,6-6-1,7-6 0,6-6-1,4-6-2,4-2-3,3-3-4,3-3-4,14-6-4,25-5-6,25-7-5,25-5-5,10-9-5,-2-9-3,-3-10-3,-3-8-3,-2-9 0,0-6 2,0-6 2,0-6 2,-4-7 2,-5-6 1,-7-6 3,-5-6 1,-6-10 2,-3-12 1,-3-13 2,-2-12 1,-3-4 1,1 7 3,-1 6 0,1 7 3,-3 7 1,-2 9 0,-3 10 2,-3 10 0,-6 22 11,-5 39 21,-7 36 21,-5 39 20,-9 21 4,-9 6-16,-10 7-15,-8 6-15,-6-1-9,1-5-5,-1-7-4,1-5-4,1-8-5,3-5-6,3-7-4,4-5-6,1-9-9,0-9-12,0-10-14,0-8-12,4-15-3,10-19 8,10-18 8,9-19 8,9-13 7,9-6 6,10-6 5,10-6 6,4-4 5,0 1 3,0-1 4,0 1 4,1 2 2,4 7 1,3 6 2,3 7 0,-1 5 2,-2 7 3,-3 6 4,-3 7 4,-6 2 0,-5 1 0,-7-1-1,-5 1 0,-4 1-5,0 3-5,0 3-7,0 4-7,-2-3-8,-3-5-10,-3-7-10,-2-5-11,-3-4 0,1 0 8,-1 0 8,1 0 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30"/>
    </inkml:context>
    <inkml:brush xml:id="br0">
      <inkml:brushProperty name="width" value="0.05801" units="cm"/>
      <inkml:brushProperty name="height" value="0.05801" units="cm"/>
      <inkml:brushProperty name="color" value="#F2395B"/>
    </inkml:brush>
  </inkml:definitions>
  <inkml:trace contextRef="#ctx0" brushRef="#br0">105100 37350 379,'0'-91'5,"0"19"0,0 19 1,0 19 0,0 9 1,0 0 2,0 0 4,0 0 1,-2 7 8,-3 17 12,-3 15 12,-2 16 12,-5 15 1,-2 16-10,-3 15-10,-3 17-10,-4 13-5,-3 13-1,-3 12 0,-2 13-1,-5 13-1,-2 17-1,-3 15-3,-3 16-2,-4 12-2,-3 9-3,-3 10-4,-2 10-2,-1 2-2,3-3 2,3-3 2,4-2 1,1-3-5,0 1-10,0-1-13,0 1-10,1-13-8,4-25-1,3-25-3,3-25-2,3-19-1,3-12 0,3-13-1,4-12 0,1-15 2,0-15 4,0-15 4,0-16 4,1-10 4,4-3 3,3-3 5,3-2 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30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105000 39050 535,'31'-72'3,"13"6"8,12 7 8,13 6 6,6 7 5,0 10 0,0 10 0,0 9 1,-7 12 0,-11 16-1,-14 15-1,-11 17-1,-12 10-3,-9 6-5,-10 7-5,-8 6-6,-11 1-2,-8-3-1,-10-3-2,-9-2 0,-7-5-3,-3-2-3,-3-3-5,-2-3-3,3-4-3,14-3-1,11-3 0,14-2-1,14-5 2,20-2 6,18-3 6,20-3 6,13-6 3,9-5 1,10-7 2,10-5 0,-3-3 2,-11 4 0,-14 3-1,-11 3 1,-22 12 1,-27 22-1,-28 22 1,-28 23 0,-26 11-2,-21 4-5,-22 3-4,-22 3-4,-16 7-4,-9 14-6,-10 11-3,-8 14-5,0-3-2,14-15-2,11-15 1,14-16-2,13-15-7,16-11-14,15-14-15,17-11-14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31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81850 45450 529,'-54'0'1,"-5"0"3,-7 0 4,-5 0 2,3-4 2,17-5 3,15-7 2,16-5 2,7-4 4,1 0 2,-1 0 3,1 0 3,5 3 0,14 6-4,11 7-4,14 6-3,8 1-2,7-3-2,6-3 0,7-2-1,10-5 0,16-2-1,15-3 0,17-3 0,14-1-1,17 4-2,15 3-1,16 3-1,13 3-3,14 3-2,11 3-3,14 4-2,7 1-3,3 0-5,3 0-4,4 0-5,1 3-2,0 6-2,0 7 0,0 6-2,-4 3-1,-5 0-5,-7 0-2,-5 0-4,-15-4-2,-22-5 1,-22-7 0,-21-5 1,-21-3 0,-19 4 5,-18 3 2,-19 3 3,-16 1 4,-12 1 5,-13-1 5,-12 1 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31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86500 44100 481,'-24'-50'3,"4"0"7,3 0 6,3 0 7,6 4 4,9 10 2,10 10 2,10 9 1,8 7 0,10 7-1,10 6-3,9 7-2,9 7-3,9 9-1,10 10-2,10 10-3,7 5-1,6 4-1,7 3-2,6 3-1,1-1 0,-3-2 0,-3-3-1,-2-3 0,-8-2-1,-8 0 0,-10 0-1,-9 0-1,-10-2-2,-9-3-3,-10-3-3,-8-2-3,-9-3-1,-6 1-1,-6-1 1,-6 1 0,-9-1-1,-8 1-2,-10-1-1,-9 1-1,-15 4-3,-18 9-2,-19 10-4,-18 10-1,-23 8-5,-24 10-5,-26 10-4,-24 9-5,-20 12 0,-11 16 4,-14 15 3,-11 17 4,16-11 0,47-33-5,47-35-5,48-34-5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47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20800 14700 481,'50'29'152,"0"10"-35,0 10-36,0 9-35,-2 1-20,-3-6-1,-3-6-3,-2-6-3,-5-4-3,-2 1-6,-3-1-5,-3 1-6,2 4-4,10 9-3,10 10-2,9 10-3,1-3-4,-6-11-5,-6-14-5,-6-11-6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2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46839 56200 513,'-15'0'0,"2"0"0,2 0 0,3 0 0,2 0 8,6 0 16,4 0 15,6 0 15,2 0 4,3 2-12,1 0-10,3 2-11,0 1-6,-1 1-3,-1 3-2,0 2-3,-4 2-2,-3 3-2,-4 3-3,-4 4-1,-4 1-3,-6 2-1,-4 3-3,-5 1-1,-4 3 0,-1 1 1,-3 2 1,-1 2 1,-2 0 0,1-3 0,-1-4 1,1-2 0,0-3 0,1-5 1,1-3 0,1-4 1,2-4 2,3-1 1,3-2 2,3-2 3,4-2 1,6-2 2,6-2 3,6-2 1,5-1 0,5 0-2,5 0-1,5 0-2,3 0-3,2 0-3,3 0-4,1 1-2,1-1-8,-2 0-12,0 0-13,-1 0-12,-2 0-5,-2 2 1,-1 0 1,-3 2 1,-3-1 1,-5 0 2,-5-2 1,-4 0 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48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18650 12800 591,'-21'-18'38,"10"17"1,10 15 0,9 16 0,6 9-3,3 3-4,3 3-5,4 4-5,-1 2-2,-3 4-1,-3 3 0,-2 3 0,-1 3-2,3 3-2,3 3-3,4 4-2,1 2-4,0 4-8,0 3-5,0 3-8,-2 1-3,-3 1-3,-3-1-1,-2 1-1,-1-7-3,3-12-3,3-13-2,4-12-3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48"/>
    </inkml:context>
    <inkml:brush xml:id="br0">
      <inkml:brushProperty name="width" value="0.03061" units="cm"/>
      <inkml:brushProperty name="height" value="0.03061" units="cm"/>
      <inkml:brushProperty name="color" value="#F2395B"/>
    </inkml:brush>
  </inkml:definitions>
  <inkml:trace contextRef="#ctx0" brushRef="#br0">19000 13600 718,'25'-68'32,"0"17"-3,0 15-1,0 16-2,3 5-2,6-2-1,7-3-1,6-3-1,4-1-3,4 4-4,3 3-4,3 3-5,-1 1-1,-2 1 2,-3-1 1,-3 1 2,-6-1-6,-5 1-12,-7-1-13,-5 1-12,-6-3-9,-3-2-6,-3-3-5,-2-3-5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48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19850 12050 484,'-25'-69'-5,"0"13"6,0 12 7,0 13 6,1 6 5,4 0 3,3 0 3,3 0 3,6 12 4,9 26 8,10 24 5,10 26 8,4 16-1,0 10-9,0 10-7,0 9-8,3 9-5,6 9-5,7 10-4,6 10-3,3 5-5,0 4-3,0 3-5,0 3-4,3 15-10,6 29-15,7 28-15,6 28-16,-4-11-7,-11-50 1,-14-50 1,-11-50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50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14050 10150 562,'25'-44'23,"0"13"2,0 12 2,0 13 0,0 9 1,0 6-2,0 7-2,0 6-2,1 10-2,4 17 0,3 15-2,3 16 0,-2 5-1,-6-2-2,-6-3 0,-6-3-3,-9 5 0,-8 17-3,-10 15-3,-9 16-1,-12 13-2,-11 14 1,-14 11 0,-11 14 1,-7-7-2,0-25-1,0-25-1,0-25-2,0-19-3,0-12-5,0-13-3,0-12-5,3-13-2,6-12-1,7-13 0,6-12-1,4-16 0,4-19-1,3-18-2,3-19 0,6-13 0,9-6 1,10-6 1,10-6 2,5-1 3,4 7 5,3 6 6,3 7 4,3 8 6,3 14 3,3 11 3,4 14 5,4 8 4,6 7 3,7 6 4,6 7 3,6 7 2,6 9-2,7 10-3,6 10-1,1 5-1,-3 4-2,-3 3 0,-2 3-1,0-1-3,7-2-3,6-3-4,7-3-4,2-2-4,1 0-4,-1 0-5,1 0-4,-6-4-7,-8-5-7,-10-7-7,-9-5-7,-7-3-3,-3 4-1,-3 3-1,-2 3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50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15200 10650 685,'-16'20'6,"19"-9"13,19-10 13,19-8 13,16-9 3,17-6-6,15-6-7,16-6-5,9-6-7,3-2-6,3-3-5,4-3-7,-6 2-5,-11 10-8,-14 10-7,-11 9-7,-7 1-7,0-6-9,0-6-7,0-6-7,-8-2-1,-16 3 5,-15 3 7,-15 4 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50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16800 9300 528,'0'-61'18,"0"28"15,0 28 16,0 29 15,1 18 2,4 9-10,3 10-10,3 10-11,1 5-7,1 4-5,-1 3-4,1 3-4,1 4-5,3 7-3,3 6-4,4 7-5,-1 0-5,-3-2-8,-3-3-8,-2-3-9,-3-7-6,1-9-5,-1-10-4,1-8-4,-1-11-2,1-8 2,-1-10 1,1-9 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50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17050 10300 673,'46'-91'50,"-5"19"-6,-7 19-6,-5 19-6,2 5-4,13-5-1,12-7-1,13-5 0,4 0-4,-3 10-5,-3 10-6,-2 9-6,-5 4-7,-2 1-9,-3-1-9,-3 1-10,-6 1-10,-5 3-8,-7 3-9,-5 4-10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8:51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18100 8400 503,'-46'-46'4,"10"10"8,10 10 7,9 9 9,7 18 10,7 29 12,6 28 13,7 28 13,5 28-2,7 28-17,6 28-16,7 29-16,4 32-16,3 38-11,3 37-13,4 38-13,-3 7-6,-5-21-2,-7-22-1,-5-22-1,-4-27-5,0-31-8,0-31-7,0-31-8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39000 15300 999,'45'-2'-85,"-9"-3"20,-10-3 23,-8-2 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39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38500 15400 606,'-4'-44'27,"-5"13"-7,-7 12-6,-5 13-8,-4 6-2,0 0-2,0 0 0,0 0-1,0 1-1,0 4 1,0 3 1,0 3-1,0 1 1,0 1 0,0-1 1,0 1-1,0 1 1,0 3-1,0 3 1,0 4-1,0 2 1,0 4 0,0 3 0,0 3 0,0 1 1,0 1-1,0-1 1,0 1-1,1-1 0,4 1 1,3-1-1,3 1 0,3-1 0,3 1 0,3-1-1,4 1 1,1-1-1,0 1 0,0-1-1,0 1 1,0-3-1,0-2 0,0-3 0,0-3-1,1-2 0,4 0 0,3 0 0,3 0 0,3-4-1,3-5 1,3-7 0,4-5-1,2-4 1,4 0 0,3 0 0,3 0-1,1-5 1,1-9 0,-1-10 0,1-8 0,1-11-1,3-8-1,3-10-1,4-9-1,1-4-1,0 4-2,0 3-2,0 3-1,-5 3 0,-9 3 0,-10 3 1,-8 4 1,-6 2 1,1 4 1,-1 3 1,1 3 1,-3 3 1,-2 3-1,-3 3 1,-3 4 0,-4 1 0,-3 0 2,-3 0 0,-2 0 2,-3 0 1,1 0 2,-1 0 3,1 0 1,2 9 4,7 19 4,6 19 5,7 19 3,0 9 1,-2 0-5,-3 0-4,-3 0-6,-2 0-2,0 0-2,0 0-3,0 0-1,0 0-2,0 0-1,0 0-2,0 0-2,0 0-1,0 0-2,0 0-2,0 0-2,0-4 0,0-5-1,0-7 1,0-5 0,0-14-3,0-18-6,0-19-7,0-18-6,0-9 1,0 4 7,0 3 9,0 3 8,0 1 3,0 1 1,0-1-1,0 1 1,1 1 3,4 3 7,3 3 8,3 4 7,4 1 3,7 0-2,6 0-1,7 0-2,4 0-1,3 0-1,3 0 0,4 0-1,1 1 0,0 4-1,0 3-1,0 3 0,-4 1-3,-5 1-4,-7-1-4,-5 1-3,-4 1-5,0 3-4,0 3-4,0 4-6,-7-6-4,-11-11-7,-14-14-6,-11-11-6,-7-11 1,0-5 9,0-7 10,0-5 9,1-1 5,4 6 3,3 7 1,3 6 2,1 1 3,1-3 4,-1-3 3,1-2 3,1 0 2,3 7 0,3 6 0,4 7 0,1 4 4,0 3 7,0 3 8,0 4 6,0 8 2,0 17-3,0 15-5,0 16-3,0 12-3,0 9-2,0 10-1,0 10-2,0 5-1,0 4 0,0 3-2,0 3-1,0-1-1,0-2-3,0-3-1,0-3-2,1-1-2,4 4-2,3 3-1,3 3-3,1 3-1,1 3-3,-1 3-2,1 4-3,-1 2 0,1 4 0,-1 3 2,1 3 1,-1-4-3,1-8-5,-1-10-6,1-9-6,-1-10-5,1-9-3,-1-10-3,1-8-5,-4-14-1,-6-15 0,-6-15 0,-6-16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3:13:13"/>
    </inkml:context>
    <inkml:brush xml:id="br0">
      <inkml:brushProperty name="width" value="0.04402" units="cm"/>
      <inkml:brushProperty name="height" value="0.04402" units="cm"/>
      <inkml:brushProperty name="color" value="#F2395B"/>
    </inkml:brush>
  </inkml:definitions>
  <inkml:trace contextRef="#ctx0" brushRef="#br0">48588 55071 499,'2'-21'6,"4"5"13,4 5 11,3 4 13,3 5 2,0 2-7,-1 4-8,1 2-7,-2 4-6,-3 6-6,-3 4-5,-2 5-6,-5 2-4,-6 2-5,-6 1-5,-5 1-5,-4 0-3,1-2-2,-1 0-2,0-1-3,2-2 0,1-5 2,2-3 0,3-5 2,3-2 7,6-4 11,6-3 12,6-2 11,2 0 8,-1 4 2,0 3 3,-2 5 2,-1 4 0,-2 3-2,-3 5-1,0 3-2,-3 3-1,-1 1-1,0 0-1,-1 2-1,-1-1-1,0-3-1,0-4-2,0-2-1,-1-3 0,0-4 1,-1-5 1,-1-3 2,0-5-5,4-6-9,2-6-11,4-6-9,3-8-9,4-12-4,3-12-6,5-12-5,1-6-5,-1 1-6,-1-1-5,-1 1-6,1-1 1,1 2 7,3 1 8,1 1 6,1 3 8,-1 4 7,-1 6 5,0 5 8,-3 3 5,-1 3 5,-3 3 5,-1 4 5,-1 2 6,1 5 9,2 3 8,0 4 8,0 3 4,-1 3 0,-1 1 1,0 2 1,-2 2-2,1 2-2,0 2-3,0 2-2,-2 3-8,-1 4-12,-2 3-14,-2 5-13,-2 2-9,-1 3-8,0 1-7,-1 3-6,-3-1-6,0-3-1,-3-3-2,-2-3-2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40"/>
    </inkml:context>
    <inkml:brush xml:id="br0">
      <inkml:brushProperty name="width" value="0.02898" units="cm"/>
      <inkml:brushProperty name="height" value="0.02898" units="cm"/>
      <inkml:brushProperty name="color" value="#F2395B"/>
    </inkml:brush>
  </inkml:definitions>
  <inkml:trace contextRef="#ctx0" brushRef="#br0">39400 15700 759,'23'-46'0,"-3"10"0,-3 10 0,-2 9 0,0 2 1,7-2 1,6-3 3,7-3 1,2 1 3,1 6 4,-1 7 2,1 6 5,-3 4 1,-2 4 0,-3 3 0,-3 3 0,-4 7-2,-3 14-2,-3 11-3,-2 14-2,-5 7-3,-2 3-3,-3 3-2,-3 4-2,-2-1-2,0-3 1,0-3 0,0-2 0,-2-8-2,-3-8-2,-3-10-2,-2-9-3,8-15-2,22-18-1,22-19 0,23-18-2,6-9 0,-5 4 1,-7 3 0,-5 3 0,-6 6-1,-3 9-4,-3 10-2,-2 10-5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40"/>
    </inkml:context>
    <inkml:brush xml:id="br0">
      <inkml:brushProperty name="width" value="0.02964" units="cm"/>
      <inkml:brushProperty name="height" value="0.02964" units="cm"/>
      <inkml:brushProperty name="color" value="#F2395B"/>
    </inkml:brush>
  </inkml:definitions>
  <inkml:trace contextRef="#ctx0" brushRef="#br0">38300 16450 742,'-44'26'47,"13"4"-7,12 3-8,13 3-8,9 7-4,6 14-1,7 11-2,6 14 0,4 5-2,4 1-3,3-1-4,3 1-2,-1 2-6,-2 7-5,-3 6-6,-3 7-7,-2 0-4,0-2 0,0-3 0,0-3-1,-2-12 1,-3-18 4,-3-19 3,-2-18 5,-5-10-3,-2 0-10,-3 0-10,-3 0-8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40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38450 18750 676,'-22'125'106,"6"0"-25,7 0-24,6 0-24,3 0-14,0 0-5,0 0-5,0 0-4,0-7-7,0-11-5,0-14-7,0-11-7,0-7-6,0 0-7,0 0-5,0 0-8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40"/>
    </inkml:context>
    <inkml:brush xml:id="br0">
      <inkml:brushProperty name="width" value="0.03038" units="cm"/>
      <inkml:brushProperty name="height" value="0.03038" units="cm"/>
      <inkml:brushProperty name="color" value="#F2395B"/>
    </inkml:brush>
  </inkml:definitions>
  <inkml:trace contextRef="#ctx0" brushRef="#br0">38350 19750 724,'26'-71'2,"4"10"7,3 10 6,3 9 5,4 4 4,7 1 2,6-1 2,7 1 1,4 1 1,3 3-4,3 3-1,4 4-4,-1 2-6,-3 4-9,-3 3-11,-2 3-10,-5 1-8,-2 1-6,-3-1-7,-3 1-7,-6-1-2,-5 1 1,-7-1 0,-5 1 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41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39600 18300 591,'-22'-19'39,"6"13"2,7 12 4,6 13 4,3 10-3,0 10-8,0 10-7,0 9-7,3 15-5,6 22 0,7 22-3,6 23 0,3 25-3,0 32-5,0 31-3,0 32-6,4 10-10,10-9-17,10-10-18,9-8-17,1-26-6,-6-41 5,-6-40 5,-6-40 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53"/>
    </inkml:context>
    <inkml:brush xml:id="br0">
      <inkml:brushProperty name="width" value="0.05381" units="cm"/>
      <inkml:brushProperty name="height" value="0.05381" units="cm"/>
      <inkml:brushProperty name="color" value="#F2395B"/>
    </inkml:brush>
  </inkml:definitions>
  <inkml:trace contextRef="#ctx0" brushRef="#br0">60100 45150 408,'0'-47'4,"0"6"6,0 7 6,0 6 7,0 13 9,0 23 10,0 22 11,0 22 11,0 7-1,0-6-12,0-6-13,0-6-11,0 9-6,0 25-2,0 25-1,0 25 0,-4 9-3,-5-6-1,-7-6-3,-5-6-2,-4 4-2,0 16-1,0 15-1,0 17-2,1 7 1,4 0 0,3 0 1,3 0 1,3 1-2,3 4-7,3 3-6,4 3-6,4 4-7,6 7-6,7 6-7,6 7-6,3-9-3,0-21 2,0-22 1,0-22 2,-2-19-2,-3-16-5,-3-15-5,-2-15-6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56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87900 18600 619,'25'-47'137,"0"6"-35,0 7-33,0 6-36,-8 9-18,-16 13-3,-15 12-4,-15 13-4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58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96050 13650 496,'1'-68'3,"4"17"8,3 15 9,3 16 9,-7 20 9,-15 25 10,-15 25 11,-16 25 10,-12 17-1,-5 9-14,-7 10-13,-5 10-13,-1 0-11,6-5-5,7-7-6,6-5-5,4-8-6,4-5-1,3-7-3,3-5-2,3-9-1,3-9 0,3-10 1,4-8 0,7-15-9,13-19-19,12-18-20,13-19-19,6-18-3,0-15 14,0-15 14,0-16 14,-4 1 10,-5 19 5,-7 19 6,-5 19 6,-4 7 3,0-3 3,0-3 1,0-2 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58"/>
    </inkml:context>
    <inkml:brush xml:id="br0">
      <inkml:brushProperty name="width" value="0.04864" units="cm"/>
      <inkml:brushProperty name="height" value="0.04864" units="cm"/>
      <inkml:brushProperty name="color" value="#F2395B"/>
    </inkml:brush>
  </inkml:definitions>
  <inkml:trace contextRef="#ctx0" brushRef="#br0">95300 13850 452,'-24'-90'-26,"4"23"11,3 22 9,3 22 10,1 13 14,1 7 17,-1 6 16,1 7 17,4 5 3,9 7-11,10 6-11,10 7-10,7 7-8,6 9-3,7 10-4,6 10-4,3 2-2,0-3-2,0-3-1,0-2-1,3-5-2,6-2-2,7-3-4,6-3-2,-1-4-3,-5-3-1,-7-3-3,-5-2-1,-6-5-3,-3-2-5,-3-3-3,-2-3-4,-6-1-8,-6 4-11,-6 3-11,-6 3-12,-10-4-4,-12-8 4,-13-10 4,-12-9 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10T15:19:59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94850 14400 518,'-97'-2'24,"56"-3"17,57-3 17,56-2 17,29-1 1,4 3-17,3 3-15,3 4-16,3 1-8,3 0-3,3 0 0,4 0-2,1 1-8,0 4-11,0 3-12,0 3-13,-11 1-8,-22 1-2,-22-1-3,-21 1-3,-14-1-3,-2 1-4,-3-1-3,-3 1-3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5.png"/><Relationship Id="rId21" Type="http://schemas.openxmlformats.org/officeDocument/2006/relationships/image" Target="../media/image347.png"/><Relationship Id="rId42" Type="http://schemas.openxmlformats.org/officeDocument/2006/relationships/customXml" Target="../ink/ink356.xml"/><Relationship Id="rId63" Type="http://schemas.openxmlformats.org/officeDocument/2006/relationships/image" Target="../media/image368.png"/><Relationship Id="rId84" Type="http://schemas.openxmlformats.org/officeDocument/2006/relationships/customXml" Target="../ink/ink377.xml"/><Relationship Id="rId138" Type="http://schemas.openxmlformats.org/officeDocument/2006/relationships/customXml" Target="../ink/ink404.xml"/><Relationship Id="rId159" Type="http://schemas.openxmlformats.org/officeDocument/2006/relationships/image" Target="../media/image416.png"/><Relationship Id="rId170" Type="http://schemas.openxmlformats.org/officeDocument/2006/relationships/customXml" Target="../ink/ink420.xml"/><Relationship Id="rId191" Type="http://schemas.openxmlformats.org/officeDocument/2006/relationships/image" Target="../media/image432.png"/><Relationship Id="rId205" Type="http://schemas.openxmlformats.org/officeDocument/2006/relationships/image" Target="../media/image439.png"/><Relationship Id="rId107" Type="http://schemas.openxmlformats.org/officeDocument/2006/relationships/image" Target="../media/image390.png"/><Relationship Id="rId11" Type="http://schemas.openxmlformats.org/officeDocument/2006/relationships/image" Target="../media/image342.png"/><Relationship Id="rId32" Type="http://schemas.openxmlformats.org/officeDocument/2006/relationships/customXml" Target="../ink/ink351.xml"/><Relationship Id="rId53" Type="http://schemas.openxmlformats.org/officeDocument/2006/relationships/image" Target="../media/image363.png"/><Relationship Id="rId74" Type="http://schemas.openxmlformats.org/officeDocument/2006/relationships/customXml" Target="../ink/ink372.xml"/><Relationship Id="rId128" Type="http://schemas.openxmlformats.org/officeDocument/2006/relationships/customXml" Target="../ink/ink399.xml"/><Relationship Id="rId149" Type="http://schemas.openxmlformats.org/officeDocument/2006/relationships/image" Target="../media/image411.png"/><Relationship Id="rId5" Type="http://schemas.openxmlformats.org/officeDocument/2006/relationships/image" Target="../media/image339.png"/><Relationship Id="rId95" Type="http://schemas.openxmlformats.org/officeDocument/2006/relationships/image" Target="../media/image384.png"/><Relationship Id="rId160" Type="http://schemas.openxmlformats.org/officeDocument/2006/relationships/customXml" Target="../ink/ink415.xml"/><Relationship Id="rId181" Type="http://schemas.openxmlformats.org/officeDocument/2006/relationships/image" Target="../media/image427.png"/><Relationship Id="rId216" Type="http://schemas.openxmlformats.org/officeDocument/2006/relationships/customXml" Target="../ink/ink443.xml"/><Relationship Id="rId22" Type="http://schemas.openxmlformats.org/officeDocument/2006/relationships/customXml" Target="../ink/ink346.xml"/><Relationship Id="rId43" Type="http://schemas.openxmlformats.org/officeDocument/2006/relationships/image" Target="../media/image358.png"/><Relationship Id="rId64" Type="http://schemas.openxmlformats.org/officeDocument/2006/relationships/customXml" Target="../ink/ink367.xml"/><Relationship Id="rId118" Type="http://schemas.openxmlformats.org/officeDocument/2006/relationships/customXml" Target="../ink/ink394.xml"/><Relationship Id="rId139" Type="http://schemas.openxmlformats.org/officeDocument/2006/relationships/image" Target="../media/image406.png"/><Relationship Id="rId85" Type="http://schemas.openxmlformats.org/officeDocument/2006/relationships/image" Target="../media/image379.png"/><Relationship Id="rId150" Type="http://schemas.openxmlformats.org/officeDocument/2006/relationships/customXml" Target="../ink/ink410.xml"/><Relationship Id="rId171" Type="http://schemas.openxmlformats.org/officeDocument/2006/relationships/image" Target="../media/image422.png"/><Relationship Id="rId192" Type="http://schemas.openxmlformats.org/officeDocument/2006/relationships/customXml" Target="../ink/ink431.xml"/><Relationship Id="rId206" Type="http://schemas.openxmlformats.org/officeDocument/2006/relationships/customXml" Target="../ink/ink438.xml"/><Relationship Id="rId12" Type="http://schemas.openxmlformats.org/officeDocument/2006/relationships/customXml" Target="../ink/ink341.xml"/><Relationship Id="rId33" Type="http://schemas.openxmlformats.org/officeDocument/2006/relationships/image" Target="../media/image353.png"/><Relationship Id="rId108" Type="http://schemas.openxmlformats.org/officeDocument/2006/relationships/customXml" Target="../ink/ink389.xml"/><Relationship Id="rId129" Type="http://schemas.openxmlformats.org/officeDocument/2006/relationships/image" Target="../media/image401.png"/><Relationship Id="rId54" Type="http://schemas.openxmlformats.org/officeDocument/2006/relationships/customXml" Target="../ink/ink362.xml"/><Relationship Id="rId75" Type="http://schemas.openxmlformats.org/officeDocument/2006/relationships/image" Target="../media/image374.png"/><Relationship Id="rId96" Type="http://schemas.openxmlformats.org/officeDocument/2006/relationships/customXml" Target="../ink/ink383.xml"/><Relationship Id="rId140" Type="http://schemas.openxmlformats.org/officeDocument/2006/relationships/customXml" Target="../ink/ink405.xml"/><Relationship Id="rId161" Type="http://schemas.openxmlformats.org/officeDocument/2006/relationships/image" Target="../media/image417.png"/><Relationship Id="rId182" Type="http://schemas.openxmlformats.org/officeDocument/2006/relationships/customXml" Target="../ink/ink426.xml"/><Relationship Id="rId217" Type="http://schemas.openxmlformats.org/officeDocument/2006/relationships/image" Target="../media/image445.png"/><Relationship Id="rId6" Type="http://schemas.openxmlformats.org/officeDocument/2006/relationships/customXml" Target="../ink/ink338.xml"/><Relationship Id="rId23" Type="http://schemas.openxmlformats.org/officeDocument/2006/relationships/image" Target="../media/image348.png"/><Relationship Id="rId119" Type="http://schemas.openxmlformats.org/officeDocument/2006/relationships/image" Target="../media/image396.png"/><Relationship Id="rId44" Type="http://schemas.openxmlformats.org/officeDocument/2006/relationships/customXml" Target="../ink/ink357.xml"/><Relationship Id="rId65" Type="http://schemas.openxmlformats.org/officeDocument/2006/relationships/image" Target="../media/image369.png"/><Relationship Id="rId86" Type="http://schemas.openxmlformats.org/officeDocument/2006/relationships/customXml" Target="../ink/ink378.xml"/><Relationship Id="rId130" Type="http://schemas.openxmlformats.org/officeDocument/2006/relationships/customXml" Target="../ink/ink400.xml"/><Relationship Id="rId151" Type="http://schemas.openxmlformats.org/officeDocument/2006/relationships/image" Target="../media/image412.png"/><Relationship Id="rId172" Type="http://schemas.openxmlformats.org/officeDocument/2006/relationships/customXml" Target="../ink/ink421.xml"/><Relationship Id="rId193" Type="http://schemas.openxmlformats.org/officeDocument/2006/relationships/image" Target="../media/image433.png"/><Relationship Id="rId207" Type="http://schemas.openxmlformats.org/officeDocument/2006/relationships/image" Target="../media/image440.png"/><Relationship Id="rId13" Type="http://schemas.openxmlformats.org/officeDocument/2006/relationships/image" Target="../media/image343.png"/><Relationship Id="rId109" Type="http://schemas.openxmlformats.org/officeDocument/2006/relationships/image" Target="../media/image391.png"/><Relationship Id="rId34" Type="http://schemas.openxmlformats.org/officeDocument/2006/relationships/customXml" Target="../ink/ink352.xml"/><Relationship Id="rId55" Type="http://schemas.openxmlformats.org/officeDocument/2006/relationships/image" Target="../media/image364.png"/><Relationship Id="rId76" Type="http://schemas.openxmlformats.org/officeDocument/2006/relationships/customXml" Target="../ink/ink373.xml"/><Relationship Id="rId97" Type="http://schemas.openxmlformats.org/officeDocument/2006/relationships/image" Target="../media/image385.png"/><Relationship Id="rId120" Type="http://schemas.openxmlformats.org/officeDocument/2006/relationships/customXml" Target="../ink/ink395.xml"/><Relationship Id="rId141" Type="http://schemas.openxmlformats.org/officeDocument/2006/relationships/image" Target="../media/image407.png"/><Relationship Id="rId7" Type="http://schemas.openxmlformats.org/officeDocument/2006/relationships/image" Target="../media/image340.png"/><Relationship Id="rId162" Type="http://schemas.openxmlformats.org/officeDocument/2006/relationships/customXml" Target="../ink/ink416.xml"/><Relationship Id="rId183" Type="http://schemas.openxmlformats.org/officeDocument/2006/relationships/image" Target="../media/image428.png"/><Relationship Id="rId218" Type="http://schemas.openxmlformats.org/officeDocument/2006/relationships/customXml" Target="../ink/ink444.xml"/><Relationship Id="rId24" Type="http://schemas.openxmlformats.org/officeDocument/2006/relationships/customXml" Target="../ink/ink347.xml"/><Relationship Id="rId45" Type="http://schemas.openxmlformats.org/officeDocument/2006/relationships/image" Target="../media/image359.png"/><Relationship Id="rId66" Type="http://schemas.openxmlformats.org/officeDocument/2006/relationships/customXml" Target="../ink/ink368.xml"/><Relationship Id="rId87" Type="http://schemas.openxmlformats.org/officeDocument/2006/relationships/image" Target="../media/image380.png"/><Relationship Id="rId110" Type="http://schemas.openxmlformats.org/officeDocument/2006/relationships/customXml" Target="../ink/ink390.xml"/><Relationship Id="rId131" Type="http://schemas.openxmlformats.org/officeDocument/2006/relationships/image" Target="../media/image402.png"/><Relationship Id="rId152" Type="http://schemas.openxmlformats.org/officeDocument/2006/relationships/customXml" Target="../ink/ink411.xml"/><Relationship Id="rId173" Type="http://schemas.openxmlformats.org/officeDocument/2006/relationships/image" Target="../media/image423.png"/><Relationship Id="rId194" Type="http://schemas.openxmlformats.org/officeDocument/2006/relationships/customXml" Target="../ink/ink432.xml"/><Relationship Id="rId208" Type="http://schemas.openxmlformats.org/officeDocument/2006/relationships/customXml" Target="../ink/ink439.xml"/><Relationship Id="rId14" Type="http://schemas.openxmlformats.org/officeDocument/2006/relationships/customXml" Target="../ink/ink342.xml"/><Relationship Id="rId35" Type="http://schemas.openxmlformats.org/officeDocument/2006/relationships/image" Target="../media/image354.png"/><Relationship Id="rId56" Type="http://schemas.openxmlformats.org/officeDocument/2006/relationships/customXml" Target="../ink/ink363.xml"/><Relationship Id="rId77" Type="http://schemas.openxmlformats.org/officeDocument/2006/relationships/image" Target="../media/image375.png"/><Relationship Id="rId100" Type="http://schemas.openxmlformats.org/officeDocument/2006/relationships/customXml" Target="../ink/ink385.xml"/><Relationship Id="rId8" Type="http://schemas.openxmlformats.org/officeDocument/2006/relationships/customXml" Target="../ink/ink339.xml"/><Relationship Id="rId51" Type="http://schemas.openxmlformats.org/officeDocument/2006/relationships/image" Target="../media/image362.png"/><Relationship Id="rId72" Type="http://schemas.openxmlformats.org/officeDocument/2006/relationships/customXml" Target="../ink/ink371.xml"/><Relationship Id="rId93" Type="http://schemas.openxmlformats.org/officeDocument/2006/relationships/image" Target="../media/image383.png"/><Relationship Id="rId98" Type="http://schemas.openxmlformats.org/officeDocument/2006/relationships/customXml" Target="../ink/ink384.xml"/><Relationship Id="rId121" Type="http://schemas.openxmlformats.org/officeDocument/2006/relationships/image" Target="../media/image397.png"/><Relationship Id="rId142" Type="http://schemas.openxmlformats.org/officeDocument/2006/relationships/customXml" Target="../ink/ink406.xml"/><Relationship Id="rId163" Type="http://schemas.openxmlformats.org/officeDocument/2006/relationships/image" Target="../media/image418.png"/><Relationship Id="rId184" Type="http://schemas.openxmlformats.org/officeDocument/2006/relationships/customXml" Target="../ink/ink427.xml"/><Relationship Id="rId189" Type="http://schemas.openxmlformats.org/officeDocument/2006/relationships/image" Target="../media/image431.png"/><Relationship Id="rId219" Type="http://schemas.openxmlformats.org/officeDocument/2006/relationships/image" Target="../media/image446.png"/><Relationship Id="rId3" Type="http://schemas.openxmlformats.org/officeDocument/2006/relationships/image" Target="../media/image266.png"/><Relationship Id="rId214" Type="http://schemas.openxmlformats.org/officeDocument/2006/relationships/customXml" Target="../ink/ink442.xml"/><Relationship Id="rId25" Type="http://schemas.openxmlformats.org/officeDocument/2006/relationships/image" Target="../media/image349.png"/><Relationship Id="rId46" Type="http://schemas.openxmlformats.org/officeDocument/2006/relationships/customXml" Target="../ink/ink358.xml"/><Relationship Id="rId67" Type="http://schemas.openxmlformats.org/officeDocument/2006/relationships/image" Target="../media/image370.png"/><Relationship Id="rId116" Type="http://schemas.openxmlformats.org/officeDocument/2006/relationships/customXml" Target="../ink/ink393.xml"/><Relationship Id="rId137" Type="http://schemas.openxmlformats.org/officeDocument/2006/relationships/image" Target="../media/image405.png"/><Relationship Id="rId158" Type="http://schemas.openxmlformats.org/officeDocument/2006/relationships/customXml" Target="../ink/ink414.xml"/><Relationship Id="rId20" Type="http://schemas.openxmlformats.org/officeDocument/2006/relationships/customXml" Target="../ink/ink345.xml"/><Relationship Id="rId41" Type="http://schemas.openxmlformats.org/officeDocument/2006/relationships/image" Target="../media/image357.png"/><Relationship Id="rId62" Type="http://schemas.openxmlformats.org/officeDocument/2006/relationships/customXml" Target="../ink/ink366.xml"/><Relationship Id="rId83" Type="http://schemas.openxmlformats.org/officeDocument/2006/relationships/image" Target="../media/image378.png"/><Relationship Id="rId88" Type="http://schemas.openxmlformats.org/officeDocument/2006/relationships/customXml" Target="../ink/ink379.xml"/><Relationship Id="rId111" Type="http://schemas.openxmlformats.org/officeDocument/2006/relationships/image" Target="../media/image392.png"/><Relationship Id="rId132" Type="http://schemas.openxmlformats.org/officeDocument/2006/relationships/customXml" Target="../ink/ink401.xml"/><Relationship Id="rId153" Type="http://schemas.openxmlformats.org/officeDocument/2006/relationships/image" Target="../media/image413.png"/><Relationship Id="rId174" Type="http://schemas.openxmlformats.org/officeDocument/2006/relationships/customXml" Target="../ink/ink422.xml"/><Relationship Id="rId179" Type="http://schemas.openxmlformats.org/officeDocument/2006/relationships/image" Target="../media/image426.png"/><Relationship Id="rId195" Type="http://schemas.openxmlformats.org/officeDocument/2006/relationships/image" Target="../media/image434.png"/><Relationship Id="rId209" Type="http://schemas.openxmlformats.org/officeDocument/2006/relationships/image" Target="../media/image441.png"/><Relationship Id="rId190" Type="http://schemas.openxmlformats.org/officeDocument/2006/relationships/customXml" Target="../ink/ink430.xml"/><Relationship Id="rId204" Type="http://schemas.openxmlformats.org/officeDocument/2006/relationships/customXml" Target="../ink/ink437.xml"/><Relationship Id="rId220" Type="http://schemas.openxmlformats.org/officeDocument/2006/relationships/customXml" Target="../ink/ink445.xml"/><Relationship Id="rId15" Type="http://schemas.openxmlformats.org/officeDocument/2006/relationships/image" Target="../media/image344.png"/><Relationship Id="rId36" Type="http://schemas.openxmlformats.org/officeDocument/2006/relationships/customXml" Target="../ink/ink353.xml"/><Relationship Id="rId57" Type="http://schemas.openxmlformats.org/officeDocument/2006/relationships/image" Target="../media/image365.png"/><Relationship Id="rId106" Type="http://schemas.openxmlformats.org/officeDocument/2006/relationships/customXml" Target="../ink/ink388.xml"/><Relationship Id="rId127" Type="http://schemas.openxmlformats.org/officeDocument/2006/relationships/image" Target="../media/image400.png"/><Relationship Id="rId10" Type="http://schemas.openxmlformats.org/officeDocument/2006/relationships/customXml" Target="../ink/ink340.xml"/><Relationship Id="rId31" Type="http://schemas.openxmlformats.org/officeDocument/2006/relationships/image" Target="../media/image352.png"/><Relationship Id="rId52" Type="http://schemas.openxmlformats.org/officeDocument/2006/relationships/customXml" Target="../ink/ink361.xml"/><Relationship Id="rId73" Type="http://schemas.openxmlformats.org/officeDocument/2006/relationships/image" Target="../media/image373.png"/><Relationship Id="rId78" Type="http://schemas.openxmlformats.org/officeDocument/2006/relationships/customXml" Target="../ink/ink374.xml"/><Relationship Id="rId94" Type="http://schemas.openxmlformats.org/officeDocument/2006/relationships/customXml" Target="../ink/ink382.xml"/><Relationship Id="rId99" Type="http://schemas.openxmlformats.org/officeDocument/2006/relationships/image" Target="../media/image386.png"/><Relationship Id="rId101" Type="http://schemas.openxmlformats.org/officeDocument/2006/relationships/image" Target="../media/image387.png"/><Relationship Id="rId122" Type="http://schemas.openxmlformats.org/officeDocument/2006/relationships/customXml" Target="../ink/ink396.xml"/><Relationship Id="rId143" Type="http://schemas.openxmlformats.org/officeDocument/2006/relationships/image" Target="../media/image408.png"/><Relationship Id="rId148" Type="http://schemas.openxmlformats.org/officeDocument/2006/relationships/customXml" Target="../ink/ink409.xml"/><Relationship Id="rId164" Type="http://schemas.openxmlformats.org/officeDocument/2006/relationships/customXml" Target="../ink/ink417.xml"/><Relationship Id="rId169" Type="http://schemas.openxmlformats.org/officeDocument/2006/relationships/image" Target="../media/image421.png"/><Relationship Id="rId185" Type="http://schemas.openxmlformats.org/officeDocument/2006/relationships/image" Target="../media/image429.png"/><Relationship Id="rId4" Type="http://schemas.openxmlformats.org/officeDocument/2006/relationships/customXml" Target="../ink/ink337.xml"/><Relationship Id="rId9" Type="http://schemas.openxmlformats.org/officeDocument/2006/relationships/image" Target="../media/image341.png"/><Relationship Id="rId180" Type="http://schemas.openxmlformats.org/officeDocument/2006/relationships/customXml" Target="../ink/ink425.xml"/><Relationship Id="rId210" Type="http://schemas.openxmlformats.org/officeDocument/2006/relationships/customXml" Target="../ink/ink440.xml"/><Relationship Id="rId215" Type="http://schemas.openxmlformats.org/officeDocument/2006/relationships/image" Target="../media/image444.png"/><Relationship Id="rId26" Type="http://schemas.openxmlformats.org/officeDocument/2006/relationships/customXml" Target="../ink/ink348.xml"/><Relationship Id="rId47" Type="http://schemas.openxmlformats.org/officeDocument/2006/relationships/image" Target="../media/image360.png"/><Relationship Id="rId68" Type="http://schemas.openxmlformats.org/officeDocument/2006/relationships/customXml" Target="../ink/ink369.xml"/><Relationship Id="rId89" Type="http://schemas.openxmlformats.org/officeDocument/2006/relationships/image" Target="../media/image381.png"/><Relationship Id="rId112" Type="http://schemas.openxmlformats.org/officeDocument/2006/relationships/customXml" Target="../ink/ink391.xml"/><Relationship Id="rId133" Type="http://schemas.openxmlformats.org/officeDocument/2006/relationships/image" Target="../media/image403.png"/><Relationship Id="rId154" Type="http://schemas.openxmlformats.org/officeDocument/2006/relationships/customXml" Target="../ink/ink412.xml"/><Relationship Id="rId175" Type="http://schemas.openxmlformats.org/officeDocument/2006/relationships/image" Target="../media/image424.png"/><Relationship Id="rId196" Type="http://schemas.openxmlformats.org/officeDocument/2006/relationships/customXml" Target="../ink/ink433.xml"/><Relationship Id="rId200" Type="http://schemas.openxmlformats.org/officeDocument/2006/relationships/customXml" Target="../ink/ink435.xml"/><Relationship Id="rId16" Type="http://schemas.openxmlformats.org/officeDocument/2006/relationships/customXml" Target="../ink/ink343.xml"/><Relationship Id="rId221" Type="http://schemas.openxmlformats.org/officeDocument/2006/relationships/image" Target="../media/image447.png"/><Relationship Id="rId37" Type="http://schemas.openxmlformats.org/officeDocument/2006/relationships/image" Target="../media/image355.png"/><Relationship Id="rId58" Type="http://schemas.openxmlformats.org/officeDocument/2006/relationships/customXml" Target="../ink/ink364.xml"/><Relationship Id="rId79" Type="http://schemas.openxmlformats.org/officeDocument/2006/relationships/image" Target="../media/image376.png"/><Relationship Id="rId102" Type="http://schemas.openxmlformats.org/officeDocument/2006/relationships/customXml" Target="../ink/ink386.xml"/><Relationship Id="rId123" Type="http://schemas.openxmlformats.org/officeDocument/2006/relationships/image" Target="../media/image398.png"/><Relationship Id="rId144" Type="http://schemas.openxmlformats.org/officeDocument/2006/relationships/customXml" Target="../ink/ink407.xml"/><Relationship Id="rId90" Type="http://schemas.openxmlformats.org/officeDocument/2006/relationships/customXml" Target="../ink/ink380.xml"/><Relationship Id="rId165" Type="http://schemas.openxmlformats.org/officeDocument/2006/relationships/image" Target="../media/image419.png"/><Relationship Id="rId186" Type="http://schemas.openxmlformats.org/officeDocument/2006/relationships/customXml" Target="../ink/ink428.xml"/><Relationship Id="rId211" Type="http://schemas.openxmlformats.org/officeDocument/2006/relationships/image" Target="../media/image442.png"/><Relationship Id="rId27" Type="http://schemas.openxmlformats.org/officeDocument/2006/relationships/image" Target="../media/image350.png"/><Relationship Id="rId48" Type="http://schemas.openxmlformats.org/officeDocument/2006/relationships/customXml" Target="../ink/ink359.xml"/><Relationship Id="rId69" Type="http://schemas.openxmlformats.org/officeDocument/2006/relationships/image" Target="../media/image371.png"/><Relationship Id="rId113" Type="http://schemas.openxmlformats.org/officeDocument/2006/relationships/image" Target="../media/image393.png"/><Relationship Id="rId134" Type="http://schemas.openxmlformats.org/officeDocument/2006/relationships/customXml" Target="../ink/ink402.xml"/><Relationship Id="rId80" Type="http://schemas.openxmlformats.org/officeDocument/2006/relationships/customXml" Target="../ink/ink375.xml"/><Relationship Id="rId155" Type="http://schemas.openxmlformats.org/officeDocument/2006/relationships/image" Target="../media/image414.png"/><Relationship Id="rId176" Type="http://schemas.openxmlformats.org/officeDocument/2006/relationships/customXml" Target="../ink/ink423.xml"/><Relationship Id="rId197" Type="http://schemas.openxmlformats.org/officeDocument/2006/relationships/image" Target="../media/image435.png"/><Relationship Id="rId201" Type="http://schemas.openxmlformats.org/officeDocument/2006/relationships/image" Target="../media/image437.png"/><Relationship Id="rId17" Type="http://schemas.openxmlformats.org/officeDocument/2006/relationships/image" Target="../media/image345.png"/><Relationship Id="rId38" Type="http://schemas.openxmlformats.org/officeDocument/2006/relationships/customXml" Target="../ink/ink354.xml"/><Relationship Id="rId59" Type="http://schemas.openxmlformats.org/officeDocument/2006/relationships/image" Target="../media/image366.png"/><Relationship Id="rId103" Type="http://schemas.openxmlformats.org/officeDocument/2006/relationships/image" Target="../media/image388.png"/><Relationship Id="rId124" Type="http://schemas.openxmlformats.org/officeDocument/2006/relationships/customXml" Target="../ink/ink397.xml"/><Relationship Id="rId70" Type="http://schemas.openxmlformats.org/officeDocument/2006/relationships/customXml" Target="../ink/ink370.xml"/><Relationship Id="rId91" Type="http://schemas.openxmlformats.org/officeDocument/2006/relationships/image" Target="../media/image382.png"/><Relationship Id="rId145" Type="http://schemas.openxmlformats.org/officeDocument/2006/relationships/image" Target="../media/image409.png"/><Relationship Id="rId166" Type="http://schemas.openxmlformats.org/officeDocument/2006/relationships/customXml" Target="../ink/ink418.xml"/><Relationship Id="rId187" Type="http://schemas.openxmlformats.org/officeDocument/2006/relationships/image" Target="../media/image430.png"/><Relationship Id="rId1" Type="http://schemas.openxmlformats.org/officeDocument/2006/relationships/tags" Target="../tags/tag70.xml"/><Relationship Id="rId212" Type="http://schemas.openxmlformats.org/officeDocument/2006/relationships/customXml" Target="../ink/ink441.xml"/><Relationship Id="rId28" Type="http://schemas.openxmlformats.org/officeDocument/2006/relationships/customXml" Target="../ink/ink349.xml"/><Relationship Id="rId49" Type="http://schemas.openxmlformats.org/officeDocument/2006/relationships/image" Target="../media/image361.png"/><Relationship Id="rId114" Type="http://schemas.openxmlformats.org/officeDocument/2006/relationships/customXml" Target="../ink/ink392.xml"/><Relationship Id="rId60" Type="http://schemas.openxmlformats.org/officeDocument/2006/relationships/customXml" Target="../ink/ink365.xml"/><Relationship Id="rId81" Type="http://schemas.openxmlformats.org/officeDocument/2006/relationships/image" Target="../media/image377.png"/><Relationship Id="rId135" Type="http://schemas.openxmlformats.org/officeDocument/2006/relationships/image" Target="../media/image404.png"/><Relationship Id="rId156" Type="http://schemas.openxmlformats.org/officeDocument/2006/relationships/customXml" Target="../ink/ink413.xml"/><Relationship Id="rId177" Type="http://schemas.openxmlformats.org/officeDocument/2006/relationships/image" Target="../media/image425.png"/><Relationship Id="rId198" Type="http://schemas.openxmlformats.org/officeDocument/2006/relationships/customXml" Target="../ink/ink434.xml"/><Relationship Id="rId202" Type="http://schemas.openxmlformats.org/officeDocument/2006/relationships/customXml" Target="../ink/ink436.xml"/><Relationship Id="rId18" Type="http://schemas.openxmlformats.org/officeDocument/2006/relationships/customXml" Target="../ink/ink344.xml"/><Relationship Id="rId39" Type="http://schemas.openxmlformats.org/officeDocument/2006/relationships/image" Target="../media/image356.png"/><Relationship Id="rId50" Type="http://schemas.openxmlformats.org/officeDocument/2006/relationships/customXml" Target="../ink/ink360.xml"/><Relationship Id="rId104" Type="http://schemas.openxmlformats.org/officeDocument/2006/relationships/customXml" Target="../ink/ink387.xml"/><Relationship Id="rId125" Type="http://schemas.openxmlformats.org/officeDocument/2006/relationships/image" Target="../media/image399.png"/><Relationship Id="rId146" Type="http://schemas.openxmlformats.org/officeDocument/2006/relationships/customXml" Target="../ink/ink408.xml"/><Relationship Id="rId167" Type="http://schemas.openxmlformats.org/officeDocument/2006/relationships/image" Target="../media/image420.png"/><Relationship Id="rId188" Type="http://schemas.openxmlformats.org/officeDocument/2006/relationships/customXml" Target="../ink/ink429.xml"/><Relationship Id="rId71" Type="http://schemas.openxmlformats.org/officeDocument/2006/relationships/image" Target="../media/image372.png"/><Relationship Id="rId92" Type="http://schemas.openxmlformats.org/officeDocument/2006/relationships/customXml" Target="../ink/ink381.xml"/><Relationship Id="rId213" Type="http://schemas.openxmlformats.org/officeDocument/2006/relationships/image" Target="../media/image443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1.png"/><Relationship Id="rId40" Type="http://schemas.openxmlformats.org/officeDocument/2006/relationships/customXml" Target="../ink/ink355.xml"/><Relationship Id="rId115" Type="http://schemas.openxmlformats.org/officeDocument/2006/relationships/image" Target="../media/image394.png"/><Relationship Id="rId136" Type="http://schemas.openxmlformats.org/officeDocument/2006/relationships/customXml" Target="../ink/ink403.xml"/><Relationship Id="rId157" Type="http://schemas.openxmlformats.org/officeDocument/2006/relationships/image" Target="../media/image415.png"/><Relationship Id="rId178" Type="http://schemas.openxmlformats.org/officeDocument/2006/relationships/customXml" Target="../ink/ink424.xml"/><Relationship Id="rId61" Type="http://schemas.openxmlformats.org/officeDocument/2006/relationships/image" Target="../media/image367.png"/><Relationship Id="rId82" Type="http://schemas.openxmlformats.org/officeDocument/2006/relationships/customXml" Target="../ink/ink376.xml"/><Relationship Id="rId199" Type="http://schemas.openxmlformats.org/officeDocument/2006/relationships/image" Target="../media/image436.png"/><Relationship Id="rId203" Type="http://schemas.openxmlformats.org/officeDocument/2006/relationships/image" Target="../media/image438.png"/><Relationship Id="rId19" Type="http://schemas.openxmlformats.org/officeDocument/2006/relationships/image" Target="../media/image346.png"/><Relationship Id="rId30" Type="http://schemas.openxmlformats.org/officeDocument/2006/relationships/customXml" Target="../ink/ink350.xml"/><Relationship Id="rId105" Type="http://schemas.openxmlformats.org/officeDocument/2006/relationships/image" Target="../media/image389.png"/><Relationship Id="rId126" Type="http://schemas.openxmlformats.org/officeDocument/2006/relationships/customXml" Target="../ink/ink398.xml"/><Relationship Id="rId147" Type="http://schemas.openxmlformats.org/officeDocument/2006/relationships/image" Target="../media/image410.png"/><Relationship Id="rId168" Type="http://schemas.openxmlformats.org/officeDocument/2006/relationships/customXml" Target="../ink/ink4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57.xml"/><Relationship Id="rId117" Type="http://schemas.openxmlformats.org/officeDocument/2006/relationships/image" Target="../media/image505.png"/><Relationship Id="rId21" Type="http://schemas.openxmlformats.org/officeDocument/2006/relationships/image" Target="../media/image457.png"/><Relationship Id="rId42" Type="http://schemas.openxmlformats.org/officeDocument/2006/relationships/customXml" Target="../ink/ink465.xml"/><Relationship Id="rId47" Type="http://schemas.openxmlformats.org/officeDocument/2006/relationships/image" Target="../media/image470.png"/><Relationship Id="rId63" Type="http://schemas.openxmlformats.org/officeDocument/2006/relationships/image" Target="../media/image478.png"/><Relationship Id="rId68" Type="http://schemas.openxmlformats.org/officeDocument/2006/relationships/customXml" Target="../ink/ink478.xml"/><Relationship Id="rId84" Type="http://schemas.openxmlformats.org/officeDocument/2006/relationships/customXml" Target="../ink/ink486.xml"/><Relationship Id="rId89" Type="http://schemas.openxmlformats.org/officeDocument/2006/relationships/image" Target="../media/image491.png"/><Relationship Id="rId112" Type="http://schemas.openxmlformats.org/officeDocument/2006/relationships/customXml" Target="../ink/ink500.xml"/><Relationship Id="rId16" Type="http://schemas.openxmlformats.org/officeDocument/2006/relationships/customXml" Target="../ink/ink452.xml"/><Relationship Id="rId107" Type="http://schemas.openxmlformats.org/officeDocument/2006/relationships/image" Target="../media/image500.png"/><Relationship Id="rId11" Type="http://schemas.openxmlformats.org/officeDocument/2006/relationships/image" Target="../media/image452.png"/><Relationship Id="rId32" Type="http://schemas.openxmlformats.org/officeDocument/2006/relationships/customXml" Target="../ink/ink460.xml"/><Relationship Id="rId37" Type="http://schemas.openxmlformats.org/officeDocument/2006/relationships/image" Target="../media/image465.png"/><Relationship Id="rId53" Type="http://schemas.openxmlformats.org/officeDocument/2006/relationships/image" Target="../media/image473.png"/><Relationship Id="rId58" Type="http://schemas.openxmlformats.org/officeDocument/2006/relationships/customXml" Target="../ink/ink473.xml"/><Relationship Id="rId74" Type="http://schemas.openxmlformats.org/officeDocument/2006/relationships/customXml" Target="../ink/ink481.xml"/><Relationship Id="rId79" Type="http://schemas.openxmlformats.org/officeDocument/2006/relationships/image" Target="../media/image486.png"/><Relationship Id="rId102" Type="http://schemas.openxmlformats.org/officeDocument/2006/relationships/customXml" Target="../ink/ink495.xml"/><Relationship Id="rId5" Type="http://schemas.openxmlformats.org/officeDocument/2006/relationships/image" Target="../media/image449.png"/><Relationship Id="rId90" Type="http://schemas.openxmlformats.org/officeDocument/2006/relationships/customXml" Target="../ink/ink489.xml"/><Relationship Id="rId95" Type="http://schemas.openxmlformats.org/officeDocument/2006/relationships/image" Target="../media/image494.png"/><Relationship Id="rId22" Type="http://schemas.openxmlformats.org/officeDocument/2006/relationships/customXml" Target="../ink/ink455.xml"/><Relationship Id="rId27" Type="http://schemas.openxmlformats.org/officeDocument/2006/relationships/image" Target="../media/image460.png"/><Relationship Id="rId43" Type="http://schemas.openxmlformats.org/officeDocument/2006/relationships/image" Target="../media/image468.png"/><Relationship Id="rId48" Type="http://schemas.openxmlformats.org/officeDocument/2006/relationships/customXml" Target="../ink/ink468.xml"/><Relationship Id="rId64" Type="http://schemas.openxmlformats.org/officeDocument/2006/relationships/customXml" Target="../ink/ink476.xml"/><Relationship Id="rId69" Type="http://schemas.openxmlformats.org/officeDocument/2006/relationships/image" Target="../media/image481.png"/><Relationship Id="rId113" Type="http://schemas.openxmlformats.org/officeDocument/2006/relationships/image" Target="../media/image503.png"/><Relationship Id="rId80" Type="http://schemas.openxmlformats.org/officeDocument/2006/relationships/customXml" Target="../ink/ink484.xml"/><Relationship Id="rId85" Type="http://schemas.openxmlformats.org/officeDocument/2006/relationships/image" Target="../media/image489.png"/><Relationship Id="rId12" Type="http://schemas.openxmlformats.org/officeDocument/2006/relationships/customXml" Target="../ink/ink450.xml"/><Relationship Id="rId17" Type="http://schemas.openxmlformats.org/officeDocument/2006/relationships/image" Target="../media/image455.png"/><Relationship Id="rId33" Type="http://schemas.openxmlformats.org/officeDocument/2006/relationships/image" Target="../media/image463.png"/><Relationship Id="rId38" Type="http://schemas.openxmlformats.org/officeDocument/2006/relationships/customXml" Target="../ink/ink463.xml"/><Relationship Id="rId59" Type="http://schemas.openxmlformats.org/officeDocument/2006/relationships/image" Target="../media/image476.png"/><Relationship Id="rId103" Type="http://schemas.openxmlformats.org/officeDocument/2006/relationships/image" Target="../media/image498.png"/><Relationship Id="rId108" Type="http://schemas.openxmlformats.org/officeDocument/2006/relationships/customXml" Target="../ink/ink498.xml"/><Relationship Id="rId54" Type="http://schemas.openxmlformats.org/officeDocument/2006/relationships/customXml" Target="../ink/ink471.xml"/><Relationship Id="rId70" Type="http://schemas.openxmlformats.org/officeDocument/2006/relationships/customXml" Target="../ink/ink479.xml"/><Relationship Id="rId75" Type="http://schemas.openxmlformats.org/officeDocument/2006/relationships/image" Target="../media/image484.png"/><Relationship Id="rId91" Type="http://schemas.openxmlformats.org/officeDocument/2006/relationships/image" Target="../media/image492.png"/><Relationship Id="rId96" Type="http://schemas.openxmlformats.org/officeDocument/2006/relationships/customXml" Target="../ink/ink492.xml"/><Relationship Id="rId1" Type="http://schemas.openxmlformats.org/officeDocument/2006/relationships/tags" Target="../tags/tag72.xml"/><Relationship Id="rId6" Type="http://schemas.openxmlformats.org/officeDocument/2006/relationships/customXml" Target="../ink/ink447.xml"/><Relationship Id="rId23" Type="http://schemas.openxmlformats.org/officeDocument/2006/relationships/image" Target="../media/image458.png"/><Relationship Id="rId28" Type="http://schemas.openxmlformats.org/officeDocument/2006/relationships/customXml" Target="../ink/ink458.xml"/><Relationship Id="rId49" Type="http://schemas.openxmlformats.org/officeDocument/2006/relationships/image" Target="../media/image471.png"/><Relationship Id="rId114" Type="http://schemas.openxmlformats.org/officeDocument/2006/relationships/customXml" Target="../ink/ink501.xml"/><Relationship Id="rId10" Type="http://schemas.openxmlformats.org/officeDocument/2006/relationships/customXml" Target="../ink/ink449.xml"/><Relationship Id="rId31" Type="http://schemas.openxmlformats.org/officeDocument/2006/relationships/image" Target="../media/image462.png"/><Relationship Id="rId44" Type="http://schemas.openxmlformats.org/officeDocument/2006/relationships/customXml" Target="../ink/ink466.xml"/><Relationship Id="rId52" Type="http://schemas.openxmlformats.org/officeDocument/2006/relationships/customXml" Target="../ink/ink470.xml"/><Relationship Id="rId60" Type="http://schemas.openxmlformats.org/officeDocument/2006/relationships/customXml" Target="../ink/ink474.xml"/><Relationship Id="rId65" Type="http://schemas.openxmlformats.org/officeDocument/2006/relationships/image" Target="../media/image479.png"/><Relationship Id="rId73" Type="http://schemas.openxmlformats.org/officeDocument/2006/relationships/image" Target="../media/image483.png"/><Relationship Id="rId78" Type="http://schemas.openxmlformats.org/officeDocument/2006/relationships/customXml" Target="../ink/ink483.xml"/><Relationship Id="rId81" Type="http://schemas.openxmlformats.org/officeDocument/2006/relationships/image" Target="../media/image487.png"/><Relationship Id="rId86" Type="http://schemas.openxmlformats.org/officeDocument/2006/relationships/customXml" Target="../ink/ink487.xml"/><Relationship Id="rId94" Type="http://schemas.openxmlformats.org/officeDocument/2006/relationships/customXml" Target="../ink/ink491.xml"/><Relationship Id="rId99" Type="http://schemas.openxmlformats.org/officeDocument/2006/relationships/image" Target="../media/image496.png"/><Relationship Id="rId101" Type="http://schemas.openxmlformats.org/officeDocument/2006/relationships/image" Target="../media/image497.png"/><Relationship Id="rId4" Type="http://schemas.openxmlformats.org/officeDocument/2006/relationships/customXml" Target="../ink/ink446.xml"/><Relationship Id="rId9" Type="http://schemas.openxmlformats.org/officeDocument/2006/relationships/image" Target="../media/image451.png"/><Relationship Id="rId13" Type="http://schemas.openxmlformats.org/officeDocument/2006/relationships/image" Target="../media/image453.png"/><Relationship Id="rId18" Type="http://schemas.openxmlformats.org/officeDocument/2006/relationships/customXml" Target="../ink/ink453.xml"/><Relationship Id="rId39" Type="http://schemas.openxmlformats.org/officeDocument/2006/relationships/image" Target="../media/image466.png"/><Relationship Id="rId109" Type="http://schemas.openxmlformats.org/officeDocument/2006/relationships/image" Target="../media/image501.png"/><Relationship Id="rId34" Type="http://schemas.openxmlformats.org/officeDocument/2006/relationships/customXml" Target="../ink/ink461.xml"/><Relationship Id="rId50" Type="http://schemas.openxmlformats.org/officeDocument/2006/relationships/customXml" Target="../ink/ink469.xml"/><Relationship Id="rId55" Type="http://schemas.openxmlformats.org/officeDocument/2006/relationships/image" Target="../media/image474.png"/><Relationship Id="rId76" Type="http://schemas.openxmlformats.org/officeDocument/2006/relationships/customXml" Target="../ink/ink482.xml"/><Relationship Id="rId97" Type="http://schemas.openxmlformats.org/officeDocument/2006/relationships/image" Target="../media/image495.png"/><Relationship Id="rId104" Type="http://schemas.openxmlformats.org/officeDocument/2006/relationships/customXml" Target="../ink/ink496.xml"/><Relationship Id="rId7" Type="http://schemas.openxmlformats.org/officeDocument/2006/relationships/image" Target="../media/image450.png"/><Relationship Id="rId71" Type="http://schemas.openxmlformats.org/officeDocument/2006/relationships/image" Target="../media/image482.png"/><Relationship Id="rId92" Type="http://schemas.openxmlformats.org/officeDocument/2006/relationships/customXml" Target="../ink/ink490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461.png"/><Relationship Id="rId24" Type="http://schemas.openxmlformats.org/officeDocument/2006/relationships/customXml" Target="../ink/ink456.xml"/><Relationship Id="rId40" Type="http://schemas.openxmlformats.org/officeDocument/2006/relationships/customXml" Target="../ink/ink464.xml"/><Relationship Id="rId45" Type="http://schemas.openxmlformats.org/officeDocument/2006/relationships/image" Target="../media/image469.png"/><Relationship Id="rId66" Type="http://schemas.openxmlformats.org/officeDocument/2006/relationships/customXml" Target="../ink/ink477.xml"/><Relationship Id="rId87" Type="http://schemas.openxmlformats.org/officeDocument/2006/relationships/image" Target="../media/image490.png"/><Relationship Id="rId110" Type="http://schemas.openxmlformats.org/officeDocument/2006/relationships/customXml" Target="../ink/ink499.xml"/><Relationship Id="rId115" Type="http://schemas.openxmlformats.org/officeDocument/2006/relationships/image" Target="../media/image504.png"/><Relationship Id="rId61" Type="http://schemas.openxmlformats.org/officeDocument/2006/relationships/image" Target="../media/image477.png"/><Relationship Id="rId82" Type="http://schemas.openxmlformats.org/officeDocument/2006/relationships/customXml" Target="../ink/ink485.xml"/><Relationship Id="rId19" Type="http://schemas.openxmlformats.org/officeDocument/2006/relationships/image" Target="../media/image456.png"/><Relationship Id="rId14" Type="http://schemas.openxmlformats.org/officeDocument/2006/relationships/customXml" Target="../ink/ink451.xml"/><Relationship Id="rId30" Type="http://schemas.openxmlformats.org/officeDocument/2006/relationships/customXml" Target="../ink/ink459.xml"/><Relationship Id="rId35" Type="http://schemas.openxmlformats.org/officeDocument/2006/relationships/image" Target="../media/image464.png"/><Relationship Id="rId56" Type="http://schemas.openxmlformats.org/officeDocument/2006/relationships/customXml" Target="../ink/ink472.xml"/><Relationship Id="rId77" Type="http://schemas.openxmlformats.org/officeDocument/2006/relationships/image" Target="../media/image485.png"/><Relationship Id="rId100" Type="http://schemas.openxmlformats.org/officeDocument/2006/relationships/customXml" Target="../ink/ink494.xml"/><Relationship Id="rId105" Type="http://schemas.openxmlformats.org/officeDocument/2006/relationships/image" Target="../media/image499.png"/><Relationship Id="rId8" Type="http://schemas.openxmlformats.org/officeDocument/2006/relationships/customXml" Target="../ink/ink448.xml"/><Relationship Id="rId51" Type="http://schemas.openxmlformats.org/officeDocument/2006/relationships/image" Target="../media/image472.png"/><Relationship Id="rId72" Type="http://schemas.openxmlformats.org/officeDocument/2006/relationships/customXml" Target="../ink/ink480.xml"/><Relationship Id="rId93" Type="http://schemas.openxmlformats.org/officeDocument/2006/relationships/image" Target="../media/image493.png"/><Relationship Id="rId98" Type="http://schemas.openxmlformats.org/officeDocument/2006/relationships/customXml" Target="../ink/ink493.xml"/><Relationship Id="rId3" Type="http://schemas.openxmlformats.org/officeDocument/2006/relationships/image" Target="../media/image338.png"/><Relationship Id="rId25" Type="http://schemas.openxmlformats.org/officeDocument/2006/relationships/image" Target="../media/image459.png"/><Relationship Id="rId46" Type="http://schemas.openxmlformats.org/officeDocument/2006/relationships/customXml" Target="../ink/ink467.xml"/><Relationship Id="rId67" Type="http://schemas.openxmlformats.org/officeDocument/2006/relationships/image" Target="../media/image480.png"/><Relationship Id="rId116" Type="http://schemas.openxmlformats.org/officeDocument/2006/relationships/customXml" Target="../ink/ink502.xml"/><Relationship Id="rId20" Type="http://schemas.openxmlformats.org/officeDocument/2006/relationships/customXml" Target="../ink/ink454.xml"/><Relationship Id="rId41" Type="http://schemas.openxmlformats.org/officeDocument/2006/relationships/image" Target="../media/image467.png"/><Relationship Id="rId62" Type="http://schemas.openxmlformats.org/officeDocument/2006/relationships/customXml" Target="../ink/ink475.xml"/><Relationship Id="rId83" Type="http://schemas.openxmlformats.org/officeDocument/2006/relationships/image" Target="../media/image488.png"/><Relationship Id="rId88" Type="http://schemas.openxmlformats.org/officeDocument/2006/relationships/customXml" Target="../ink/ink488.xml"/><Relationship Id="rId111" Type="http://schemas.openxmlformats.org/officeDocument/2006/relationships/image" Target="../media/image502.png"/><Relationship Id="rId15" Type="http://schemas.openxmlformats.org/officeDocument/2006/relationships/image" Target="../media/image454.png"/><Relationship Id="rId36" Type="http://schemas.openxmlformats.org/officeDocument/2006/relationships/customXml" Target="../ink/ink462.xml"/><Relationship Id="rId57" Type="http://schemas.openxmlformats.org/officeDocument/2006/relationships/image" Target="../media/image475.png"/><Relationship Id="rId106" Type="http://schemas.openxmlformats.org/officeDocument/2006/relationships/customXml" Target="../ink/ink4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3.png"/><Relationship Id="rId21" Type="http://schemas.openxmlformats.org/officeDocument/2006/relationships/image" Target="../media/image515.png"/><Relationship Id="rId42" Type="http://schemas.openxmlformats.org/officeDocument/2006/relationships/customXml" Target="../ink/ink522.xml"/><Relationship Id="rId63" Type="http://schemas.openxmlformats.org/officeDocument/2006/relationships/image" Target="../media/image536.png"/><Relationship Id="rId84" Type="http://schemas.openxmlformats.org/officeDocument/2006/relationships/customXml" Target="../ink/ink543.xml"/><Relationship Id="rId138" Type="http://schemas.openxmlformats.org/officeDocument/2006/relationships/customXml" Target="../ink/ink570.xml"/><Relationship Id="rId159" Type="http://schemas.openxmlformats.org/officeDocument/2006/relationships/image" Target="../media/image584.png"/><Relationship Id="rId170" Type="http://schemas.openxmlformats.org/officeDocument/2006/relationships/customXml" Target="../ink/ink586.xml"/><Relationship Id="rId191" Type="http://schemas.openxmlformats.org/officeDocument/2006/relationships/image" Target="../media/image600.png"/><Relationship Id="rId205" Type="http://schemas.openxmlformats.org/officeDocument/2006/relationships/image" Target="../media/image607.png"/><Relationship Id="rId107" Type="http://schemas.openxmlformats.org/officeDocument/2006/relationships/image" Target="../media/image558.png"/><Relationship Id="rId11" Type="http://schemas.openxmlformats.org/officeDocument/2006/relationships/image" Target="../media/image510.png"/><Relationship Id="rId32" Type="http://schemas.openxmlformats.org/officeDocument/2006/relationships/customXml" Target="../ink/ink517.xml"/><Relationship Id="rId53" Type="http://schemas.openxmlformats.org/officeDocument/2006/relationships/image" Target="../media/image531.png"/><Relationship Id="rId74" Type="http://schemas.openxmlformats.org/officeDocument/2006/relationships/customXml" Target="../ink/ink538.xml"/><Relationship Id="rId128" Type="http://schemas.openxmlformats.org/officeDocument/2006/relationships/customXml" Target="../ink/ink565.xml"/><Relationship Id="rId149" Type="http://schemas.openxmlformats.org/officeDocument/2006/relationships/image" Target="../media/image579.png"/><Relationship Id="rId5" Type="http://schemas.openxmlformats.org/officeDocument/2006/relationships/image" Target="../media/image507.png"/><Relationship Id="rId95" Type="http://schemas.openxmlformats.org/officeDocument/2006/relationships/image" Target="../media/image552.png"/><Relationship Id="rId160" Type="http://schemas.openxmlformats.org/officeDocument/2006/relationships/customXml" Target="../ink/ink581.xml"/><Relationship Id="rId181" Type="http://schemas.openxmlformats.org/officeDocument/2006/relationships/image" Target="../media/image595.png"/><Relationship Id="rId22" Type="http://schemas.openxmlformats.org/officeDocument/2006/relationships/customXml" Target="../ink/ink512.xml"/><Relationship Id="rId43" Type="http://schemas.openxmlformats.org/officeDocument/2006/relationships/image" Target="../media/image526.png"/><Relationship Id="rId64" Type="http://schemas.openxmlformats.org/officeDocument/2006/relationships/customXml" Target="../ink/ink533.xml"/><Relationship Id="rId118" Type="http://schemas.openxmlformats.org/officeDocument/2006/relationships/customXml" Target="../ink/ink560.xml"/><Relationship Id="rId139" Type="http://schemas.openxmlformats.org/officeDocument/2006/relationships/image" Target="../media/image574.png"/><Relationship Id="rId85" Type="http://schemas.openxmlformats.org/officeDocument/2006/relationships/image" Target="../media/image547.png"/><Relationship Id="rId150" Type="http://schemas.openxmlformats.org/officeDocument/2006/relationships/customXml" Target="../ink/ink576.xml"/><Relationship Id="rId171" Type="http://schemas.openxmlformats.org/officeDocument/2006/relationships/image" Target="../media/image590.png"/><Relationship Id="rId192" Type="http://schemas.openxmlformats.org/officeDocument/2006/relationships/customXml" Target="../ink/ink597.xml"/><Relationship Id="rId206" Type="http://schemas.openxmlformats.org/officeDocument/2006/relationships/customXml" Target="../ink/ink604.xml"/><Relationship Id="rId12" Type="http://schemas.openxmlformats.org/officeDocument/2006/relationships/customXml" Target="../ink/ink507.xml"/><Relationship Id="rId33" Type="http://schemas.openxmlformats.org/officeDocument/2006/relationships/image" Target="../media/image521.png"/><Relationship Id="rId108" Type="http://schemas.openxmlformats.org/officeDocument/2006/relationships/customXml" Target="../ink/ink555.xml"/><Relationship Id="rId129" Type="http://schemas.openxmlformats.org/officeDocument/2006/relationships/image" Target="../media/image569.png"/><Relationship Id="rId54" Type="http://schemas.openxmlformats.org/officeDocument/2006/relationships/customXml" Target="../ink/ink528.xml"/><Relationship Id="rId75" Type="http://schemas.openxmlformats.org/officeDocument/2006/relationships/image" Target="../media/image542.png"/><Relationship Id="rId96" Type="http://schemas.openxmlformats.org/officeDocument/2006/relationships/customXml" Target="../ink/ink549.xml"/><Relationship Id="rId140" Type="http://schemas.openxmlformats.org/officeDocument/2006/relationships/customXml" Target="../ink/ink571.xml"/><Relationship Id="rId161" Type="http://schemas.openxmlformats.org/officeDocument/2006/relationships/image" Target="../media/image585.png"/><Relationship Id="rId182" Type="http://schemas.openxmlformats.org/officeDocument/2006/relationships/customXml" Target="../ink/ink592.xml"/><Relationship Id="rId6" Type="http://schemas.openxmlformats.org/officeDocument/2006/relationships/customXml" Target="../ink/ink504.xml"/><Relationship Id="rId23" Type="http://schemas.openxmlformats.org/officeDocument/2006/relationships/image" Target="../media/image516.png"/><Relationship Id="rId119" Type="http://schemas.openxmlformats.org/officeDocument/2006/relationships/image" Target="../media/image564.png"/><Relationship Id="rId44" Type="http://schemas.openxmlformats.org/officeDocument/2006/relationships/customXml" Target="../ink/ink523.xml"/><Relationship Id="rId65" Type="http://schemas.openxmlformats.org/officeDocument/2006/relationships/image" Target="../media/image537.png"/><Relationship Id="rId86" Type="http://schemas.openxmlformats.org/officeDocument/2006/relationships/customXml" Target="../ink/ink544.xml"/><Relationship Id="rId130" Type="http://schemas.openxmlformats.org/officeDocument/2006/relationships/customXml" Target="../ink/ink566.xml"/><Relationship Id="rId151" Type="http://schemas.openxmlformats.org/officeDocument/2006/relationships/image" Target="../media/image580.png"/><Relationship Id="rId172" Type="http://schemas.openxmlformats.org/officeDocument/2006/relationships/customXml" Target="../ink/ink587.xml"/><Relationship Id="rId193" Type="http://schemas.openxmlformats.org/officeDocument/2006/relationships/image" Target="../media/image601.png"/><Relationship Id="rId207" Type="http://schemas.openxmlformats.org/officeDocument/2006/relationships/image" Target="../media/image608.png"/><Relationship Id="rId13" Type="http://schemas.openxmlformats.org/officeDocument/2006/relationships/image" Target="../media/image511.png"/><Relationship Id="rId109" Type="http://schemas.openxmlformats.org/officeDocument/2006/relationships/image" Target="../media/image559.png"/><Relationship Id="rId34" Type="http://schemas.openxmlformats.org/officeDocument/2006/relationships/customXml" Target="../ink/ink518.xml"/><Relationship Id="rId55" Type="http://schemas.openxmlformats.org/officeDocument/2006/relationships/image" Target="../media/image532.png"/><Relationship Id="rId76" Type="http://schemas.openxmlformats.org/officeDocument/2006/relationships/customXml" Target="../ink/ink539.xml"/><Relationship Id="rId97" Type="http://schemas.openxmlformats.org/officeDocument/2006/relationships/image" Target="../media/image553.png"/><Relationship Id="rId120" Type="http://schemas.openxmlformats.org/officeDocument/2006/relationships/customXml" Target="../ink/ink561.xml"/><Relationship Id="rId141" Type="http://schemas.openxmlformats.org/officeDocument/2006/relationships/image" Target="../media/image575.png"/><Relationship Id="rId7" Type="http://schemas.openxmlformats.org/officeDocument/2006/relationships/image" Target="../media/image508.png"/><Relationship Id="rId162" Type="http://schemas.openxmlformats.org/officeDocument/2006/relationships/customXml" Target="../ink/ink582.xml"/><Relationship Id="rId183" Type="http://schemas.openxmlformats.org/officeDocument/2006/relationships/image" Target="../media/image596.png"/><Relationship Id="rId24" Type="http://schemas.openxmlformats.org/officeDocument/2006/relationships/customXml" Target="../ink/ink513.xml"/><Relationship Id="rId40" Type="http://schemas.openxmlformats.org/officeDocument/2006/relationships/customXml" Target="../ink/ink521.xml"/><Relationship Id="rId45" Type="http://schemas.openxmlformats.org/officeDocument/2006/relationships/image" Target="../media/image527.png"/><Relationship Id="rId66" Type="http://schemas.openxmlformats.org/officeDocument/2006/relationships/customXml" Target="../ink/ink534.xml"/><Relationship Id="rId87" Type="http://schemas.openxmlformats.org/officeDocument/2006/relationships/image" Target="../media/image548.png"/><Relationship Id="rId110" Type="http://schemas.openxmlformats.org/officeDocument/2006/relationships/customXml" Target="../ink/ink556.xml"/><Relationship Id="rId115" Type="http://schemas.openxmlformats.org/officeDocument/2006/relationships/image" Target="../media/image562.png"/><Relationship Id="rId131" Type="http://schemas.openxmlformats.org/officeDocument/2006/relationships/image" Target="../media/image570.png"/><Relationship Id="rId136" Type="http://schemas.openxmlformats.org/officeDocument/2006/relationships/customXml" Target="../ink/ink569.xml"/><Relationship Id="rId157" Type="http://schemas.openxmlformats.org/officeDocument/2006/relationships/image" Target="../media/image583.png"/><Relationship Id="rId178" Type="http://schemas.openxmlformats.org/officeDocument/2006/relationships/customXml" Target="../ink/ink590.xml"/><Relationship Id="rId61" Type="http://schemas.openxmlformats.org/officeDocument/2006/relationships/image" Target="../media/image535.png"/><Relationship Id="rId82" Type="http://schemas.openxmlformats.org/officeDocument/2006/relationships/customXml" Target="../ink/ink542.xml"/><Relationship Id="rId152" Type="http://schemas.openxmlformats.org/officeDocument/2006/relationships/customXml" Target="../ink/ink577.xml"/><Relationship Id="rId173" Type="http://schemas.openxmlformats.org/officeDocument/2006/relationships/image" Target="../media/image591.png"/><Relationship Id="rId194" Type="http://schemas.openxmlformats.org/officeDocument/2006/relationships/customXml" Target="../ink/ink598.xml"/><Relationship Id="rId199" Type="http://schemas.openxmlformats.org/officeDocument/2006/relationships/image" Target="../media/image604.png"/><Relationship Id="rId203" Type="http://schemas.openxmlformats.org/officeDocument/2006/relationships/image" Target="../media/image606.png"/><Relationship Id="rId19" Type="http://schemas.openxmlformats.org/officeDocument/2006/relationships/image" Target="../media/image514.png"/><Relationship Id="rId14" Type="http://schemas.openxmlformats.org/officeDocument/2006/relationships/customXml" Target="../ink/ink508.xml"/><Relationship Id="rId30" Type="http://schemas.openxmlformats.org/officeDocument/2006/relationships/customXml" Target="../ink/ink516.xml"/><Relationship Id="rId35" Type="http://schemas.openxmlformats.org/officeDocument/2006/relationships/image" Target="../media/image522.png"/><Relationship Id="rId56" Type="http://schemas.openxmlformats.org/officeDocument/2006/relationships/customXml" Target="../ink/ink529.xml"/><Relationship Id="rId77" Type="http://schemas.openxmlformats.org/officeDocument/2006/relationships/image" Target="../media/image543.png"/><Relationship Id="rId100" Type="http://schemas.openxmlformats.org/officeDocument/2006/relationships/customXml" Target="../ink/ink551.xml"/><Relationship Id="rId105" Type="http://schemas.openxmlformats.org/officeDocument/2006/relationships/image" Target="../media/image557.png"/><Relationship Id="rId126" Type="http://schemas.openxmlformats.org/officeDocument/2006/relationships/customXml" Target="../ink/ink564.xml"/><Relationship Id="rId147" Type="http://schemas.openxmlformats.org/officeDocument/2006/relationships/image" Target="../media/image578.png"/><Relationship Id="rId168" Type="http://schemas.openxmlformats.org/officeDocument/2006/relationships/customXml" Target="../ink/ink585.xml"/><Relationship Id="rId8" Type="http://schemas.openxmlformats.org/officeDocument/2006/relationships/customXml" Target="../ink/ink505.xml"/><Relationship Id="rId51" Type="http://schemas.openxmlformats.org/officeDocument/2006/relationships/image" Target="../media/image530.png"/><Relationship Id="rId72" Type="http://schemas.openxmlformats.org/officeDocument/2006/relationships/customXml" Target="../ink/ink537.xml"/><Relationship Id="rId93" Type="http://schemas.openxmlformats.org/officeDocument/2006/relationships/image" Target="../media/image551.png"/><Relationship Id="rId98" Type="http://schemas.openxmlformats.org/officeDocument/2006/relationships/customXml" Target="../ink/ink550.xml"/><Relationship Id="rId121" Type="http://schemas.openxmlformats.org/officeDocument/2006/relationships/image" Target="../media/image565.png"/><Relationship Id="rId142" Type="http://schemas.openxmlformats.org/officeDocument/2006/relationships/customXml" Target="../ink/ink572.xml"/><Relationship Id="rId163" Type="http://schemas.openxmlformats.org/officeDocument/2006/relationships/image" Target="../media/image586.png"/><Relationship Id="rId184" Type="http://schemas.openxmlformats.org/officeDocument/2006/relationships/customXml" Target="../ink/ink593.xml"/><Relationship Id="rId189" Type="http://schemas.openxmlformats.org/officeDocument/2006/relationships/image" Target="../media/image599.png"/><Relationship Id="rId3" Type="http://schemas.openxmlformats.org/officeDocument/2006/relationships/image" Target="../media/image448.png"/><Relationship Id="rId25" Type="http://schemas.openxmlformats.org/officeDocument/2006/relationships/image" Target="../media/image517.png"/><Relationship Id="rId46" Type="http://schemas.openxmlformats.org/officeDocument/2006/relationships/customXml" Target="../ink/ink524.xml"/><Relationship Id="rId67" Type="http://schemas.openxmlformats.org/officeDocument/2006/relationships/image" Target="../media/image538.png"/><Relationship Id="rId116" Type="http://schemas.openxmlformats.org/officeDocument/2006/relationships/customXml" Target="../ink/ink559.xml"/><Relationship Id="rId137" Type="http://schemas.openxmlformats.org/officeDocument/2006/relationships/image" Target="../media/image573.png"/><Relationship Id="rId158" Type="http://schemas.openxmlformats.org/officeDocument/2006/relationships/customXml" Target="../ink/ink580.xml"/><Relationship Id="rId20" Type="http://schemas.openxmlformats.org/officeDocument/2006/relationships/customXml" Target="../ink/ink511.xml"/><Relationship Id="rId41" Type="http://schemas.openxmlformats.org/officeDocument/2006/relationships/image" Target="../media/image525.png"/><Relationship Id="rId62" Type="http://schemas.openxmlformats.org/officeDocument/2006/relationships/customXml" Target="../ink/ink532.xml"/><Relationship Id="rId83" Type="http://schemas.openxmlformats.org/officeDocument/2006/relationships/image" Target="../media/image546.png"/><Relationship Id="rId88" Type="http://schemas.openxmlformats.org/officeDocument/2006/relationships/customXml" Target="../ink/ink545.xml"/><Relationship Id="rId111" Type="http://schemas.openxmlformats.org/officeDocument/2006/relationships/image" Target="../media/image560.png"/><Relationship Id="rId132" Type="http://schemas.openxmlformats.org/officeDocument/2006/relationships/customXml" Target="../ink/ink567.xml"/><Relationship Id="rId153" Type="http://schemas.openxmlformats.org/officeDocument/2006/relationships/image" Target="../media/image581.png"/><Relationship Id="rId174" Type="http://schemas.openxmlformats.org/officeDocument/2006/relationships/customXml" Target="../ink/ink588.xml"/><Relationship Id="rId179" Type="http://schemas.openxmlformats.org/officeDocument/2006/relationships/image" Target="../media/image594.png"/><Relationship Id="rId195" Type="http://schemas.openxmlformats.org/officeDocument/2006/relationships/image" Target="../media/image602.png"/><Relationship Id="rId190" Type="http://schemas.openxmlformats.org/officeDocument/2006/relationships/customXml" Target="../ink/ink596.xml"/><Relationship Id="rId204" Type="http://schemas.openxmlformats.org/officeDocument/2006/relationships/customXml" Target="../ink/ink603.xml"/><Relationship Id="rId15" Type="http://schemas.openxmlformats.org/officeDocument/2006/relationships/image" Target="../media/image512.png"/><Relationship Id="rId36" Type="http://schemas.openxmlformats.org/officeDocument/2006/relationships/customXml" Target="../ink/ink519.xml"/><Relationship Id="rId57" Type="http://schemas.openxmlformats.org/officeDocument/2006/relationships/image" Target="../media/image533.png"/><Relationship Id="rId106" Type="http://schemas.openxmlformats.org/officeDocument/2006/relationships/customXml" Target="../ink/ink554.xml"/><Relationship Id="rId127" Type="http://schemas.openxmlformats.org/officeDocument/2006/relationships/image" Target="../media/image568.png"/><Relationship Id="rId10" Type="http://schemas.openxmlformats.org/officeDocument/2006/relationships/customXml" Target="../ink/ink506.xml"/><Relationship Id="rId31" Type="http://schemas.openxmlformats.org/officeDocument/2006/relationships/image" Target="../media/image520.png"/><Relationship Id="rId52" Type="http://schemas.openxmlformats.org/officeDocument/2006/relationships/customXml" Target="../ink/ink527.xml"/><Relationship Id="rId73" Type="http://schemas.openxmlformats.org/officeDocument/2006/relationships/image" Target="../media/image541.png"/><Relationship Id="rId78" Type="http://schemas.openxmlformats.org/officeDocument/2006/relationships/customXml" Target="../ink/ink540.xml"/><Relationship Id="rId94" Type="http://schemas.openxmlformats.org/officeDocument/2006/relationships/customXml" Target="../ink/ink548.xml"/><Relationship Id="rId99" Type="http://schemas.openxmlformats.org/officeDocument/2006/relationships/image" Target="../media/image554.png"/><Relationship Id="rId101" Type="http://schemas.openxmlformats.org/officeDocument/2006/relationships/image" Target="../media/image555.png"/><Relationship Id="rId122" Type="http://schemas.openxmlformats.org/officeDocument/2006/relationships/customXml" Target="../ink/ink562.xml"/><Relationship Id="rId143" Type="http://schemas.openxmlformats.org/officeDocument/2006/relationships/image" Target="../media/image576.png"/><Relationship Id="rId148" Type="http://schemas.openxmlformats.org/officeDocument/2006/relationships/customXml" Target="../ink/ink575.xml"/><Relationship Id="rId164" Type="http://schemas.openxmlformats.org/officeDocument/2006/relationships/customXml" Target="../ink/ink583.xml"/><Relationship Id="rId169" Type="http://schemas.openxmlformats.org/officeDocument/2006/relationships/image" Target="../media/image589.png"/><Relationship Id="rId185" Type="http://schemas.openxmlformats.org/officeDocument/2006/relationships/image" Target="../media/image597.png"/><Relationship Id="rId4" Type="http://schemas.openxmlformats.org/officeDocument/2006/relationships/customXml" Target="../ink/ink503.xml"/><Relationship Id="rId9" Type="http://schemas.openxmlformats.org/officeDocument/2006/relationships/image" Target="../media/image509.png"/><Relationship Id="rId180" Type="http://schemas.openxmlformats.org/officeDocument/2006/relationships/customXml" Target="../ink/ink591.xml"/><Relationship Id="rId26" Type="http://schemas.openxmlformats.org/officeDocument/2006/relationships/customXml" Target="../ink/ink514.xml"/><Relationship Id="rId47" Type="http://schemas.openxmlformats.org/officeDocument/2006/relationships/image" Target="../media/image528.png"/><Relationship Id="rId68" Type="http://schemas.openxmlformats.org/officeDocument/2006/relationships/customXml" Target="../ink/ink535.xml"/><Relationship Id="rId89" Type="http://schemas.openxmlformats.org/officeDocument/2006/relationships/image" Target="../media/image549.png"/><Relationship Id="rId112" Type="http://schemas.openxmlformats.org/officeDocument/2006/relationships/customXml" Target="../ink/ink557.xml"/><Relationship Id="rId133" Type="http://schemas.openxmlformats.org/officeDocument/2006/relationships/image" Target="../media/image571.png"/><Relationship Id="rId154" Type="http://schemas.openxmlformats.org/officeDocument/2006/relationships/customXml" Target="../ink/ink578.xml"/><Relationship Id="rId175" Type="http://schemas.openxmlformats.org/officeDocument/2006/relationships/image" Target="../media/image592.png"/><Relationship Id="rId196" Type="http://schemas.openxmlformats.org/officeDocument/2006/relationships/customXml" Target="../ink/ink599.xml"/><Relationship Id="rId200" Type="http://schemas.openxmlformats.org/officeDocument/2006/relationships/customXml" Target="../ink/ink601.xml"/><Relationship Id="rId16" Type="http://schemas.openxmlformats.org/officeDocument/2006/relationships/customXml" Target="../ink/ink509.xml"/><Relationship Id="rId37" Type="http://schemas.openxmlformats.org/officeDocument/2006/relationships/image" Target="../media/image523.png"/><Relationship Id="rId58" Type="http://schemas.openxmlformats.org/officeDocument/2006/relationships/customXml" Target="../ink/ink530.xml"/><Relationship Id="rId79" Type="http://schemas.openxmlformats.org/officeDocument/2006/relationships/image" Target="../media/image544.png"/><Relationship Id="rId102" Type="http://schemas.openxmlformats.org/officeDocument/2006/relationships/customXml" Target="../ink/ink552.xml"/><Relationship Id="rId123" Type="http://schemas.openxmlformats.org/officeDocument/2006/relationships/image" Target="../media/image566.png"/><Relationship Id="rId144" Type="http://schemas.openxmlformats.org/officeDocument/2006/relationships/customXml" Target="../ink/ink573.xml"/><Relationship Id="rId90" Type="http://schemas.openxmlformats.org/officeDocument/2006/relationships/customXml" Target="../ink/ink546.xml"/><Relationship Id="rId165" Type="http://schemas.openxmlformats.org/officeDocument/2006/relationships/image" Target="../media/image587.png"/><Relationship Id="rId186" Type="http://schemas.openxmlformats.org/officeDocument/2006/relationships/customXml" Target="../ink/ink594.xml"/><Relationship Id="rId27" Type="http://schemas.openxmlformats.org/officeDocument/2006/relationships/image" Target="../media/image518.png"/><Relationship Id="rId48" Type="http://schemas.openxmlformats.org/officeDocument/2006/relationships/customXml" Target="../ink/ink525.xml"/><Relationship Id="rId69" Type="http://schemas.openxmlformats.org/officeDocument/2006/relationships/image" Target="../media/image539.png"/><Relationship Id="rId113" Type="http://schemas.openxmlformats.org/officeDocument/2006/relationships/image" Target="../media/image561.png"/><Relationship Id="rId134" Type="http://schemas.openxmlformats.org/officeDocument/2006/relationships/customXml" Target="../ink/ink568.xml"/><Relationship Id="rId80" Type="http://schemas.openxmlformats.org/officeDocument/2006/relationships/customXml" Target="../ink/ink541.xml"/><Relationship Id="rId155" Type="http://schemas.openxmlformats.org/officeDocument/2006/relationships/image" Target="../media/image582.png"/><Relationship Id="rId176" Type="http://schemas.openxmlformats.org/officeDocument/2006/relationships/customXml" Target="../ink/ink589.xml"/><Relationship Id="rId197" Type="http://schemas.openxmlformats.org/officeDocument/2006/relationships/image" Target="../media/image603.png"/><Relationship Id="rId201" Type="http://schemas.openxmlformats.org/officeDocument/2006/relationships/image" Target="../media/image605.png"/><Relationship Id="rId17" Type="http://schemas.openxmlformats.org/officeDocument/2006/relationships/image" Target="../media/image513.png"/><Relationship Id="rId38" Type="http://schemas.openxmlformats.org/officeDocument/2006/relationships/customXml" Target="../ink/ink520.xml"/><Relationship Id="rId59" Type="http://schemas.openxmlformats.org/officeDocument/2006/relationships/image" Target="../media/image534.png"/><Relationship Id="rId103" Type="http://schemas.openxmlformats.org/officeDocument/2006/relationships/image" Target="../media/image556.png"/><Relationship Id="rId124" Type="http://schemas.openxmlformats.org/officeDocument/2006/relationships/customXml" Target="../ink/ink563.xml"/><Relationship Id="rId70" Type="http://schemas.openxmlformats.org/officeDocument/2006/relationships/customXml" Target="../ink/ink536.xml"/><Relationship Id="rId91" Type="http://schemas.openxmlformats.org/officeDocument/2006/relationships/image" Target="../media/image550.png"/><Relationship Id="rId145" Type="http://schemas.openxmlformats.org/officeDocument/2006/relationships/image" Target="../media/image577.png"/><Relationship Id="rId166" Type="http://schemas.openxmlformats.org/officeDocument/2006/relationships/customXml" Target="../ink/ink584.xml"/><Relationship Id="rId187" Type="http://schemas.openxmlformats.org/officeDocument/2006/relationships/image" Target="../media/image598.png"/><Relationship Id="rId1" Type="http://schemas.openxmlformats.org/officeDocument/2006/relationships/tags" Target="../tags/tag74.xml"/><Relationship Id="rId28" Type="http://schemas.openxmlformats.org/officeDocument/2006/relationships/customXml" Target="../ink/ink515.xml"/><Relationship Id="rId49" Type="http://schemas.openxmlformats.org/officeDocument/2006/relationships/image" Target="../media/image529.png"/><Relationship Id="rId114" Type="http://schemas.openxmlformats.org/officeDocument/2006/relationships/customXml" Target="../ink/ink558.xml"/><Relationship Id="rId60" Type="http://schemas.openxmlformats.org/officeDocument/2006/relationships/customXml" Target="../ink/ink531.xml"/><Relationship Id="rId81" Type="http://schemas.openxmlformats.org/officeDocument/2006/relationships/image" Target="../media/image545.png"/><Relationship Id="rId135" Type="http://schemas.openxmlformats.org/officeDocument/2006/relationships/image" Target="../media/image572.png"/><Relationship Id="rId156" Type="http://schemas.openxmlformats.org/officeDocument/2006/relationships/customXml" Target="../ink/ink579.xml"/><Relationship Id="rId177" Type="http://schemas.openxmlformats.org/officeDocument/2006/relationships/image" Target="../media/image593.png"/><Relationship Id="rId198" Type="http://schemas.openxmlformats.org/officeDocument/2006/relationships/customXml" Target="../ink/ink600.xml"/><Relationship Id="rId202" Type="http://schemas.openxmlformats.org/officeDocument/2006/relationships/customXml" Target="../ink/ink602.xml"/><Relationship Id="rId18" Type="http://schemas.openxmlformats.org/officeDocument/2006/relationships/customXml" Target="../ink/ink510.xml"/><Relationship Id="rId39" Type="http://schemas.openxmlformats.org/officeDocument/2006/relationships/image" Target="../media/image524.png"/><Relationship Id="rId50" Type="http://schemas.openxmlformats.org/officeDocument/2006/relationships/customXml" Target="../ink/ink526.xml"/><Relationship Id="rId104" Type="http://schemas.openxmlformats.org/officeDocument/2006/relationships/customXml" Target="../ink/ink553.xml"/><Relationship Id="rId125" Type="http://schemas.openxmlformats.org/officeDocument/2006/relationships/image" Target="../media/image567.png"/><Relationship Id="rId146" Type="http://schemas.openxmlformats.org/officeDocument/2006/relationships/customXml" Target="../ink/ink574.xml"/><Relationship Id="rId167" Type="http://schemas.openxmlformats.org/officeDocument/2006/relationships/image" Target="../media/image588.png"/><Relationship Id="rId188" Type="http://schemas.openxmlformats.org/officeDocument/2006/relationships/customXml" Target="../ink/ink595.xml"/><Relationship Id="rId71" Type="http://schemas.openxmlformats.org/officeDocument/2006/relationships/image" Target="../media/image540.png"/><Relationship Id="rId92" Type="http://schemas.openxmlformats.org/officeDocument/2006/relationships/customXml" Target="../ink/ink547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51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4.png"/><Relationship Id="rId18" Type="http://schemas.openxmlformats.org/officeDocument/2006/relationships/customXml" Target="../ink/ink612.xml"/><Relationship Id="rId26" Type="http://schemas.openxmlformats.org/officeDocument/2006/relationships/image" Target="../media/image620.png"/><Relationship Id="rId39" Type="http://schemas.openxmlformats.org/officeDocument/2006/relationships/customXml" Target="../ink/ink623.xml"/><Relationship Id="rId21" Type="http://schemas.openxmlformats.org/officeDocument/2006/relationships/customXml" Target="../ink/ink614.xml"/><Relationship Id="rId34" Type="http://schemas.openxmlformats.org/officeDocument/2006/relationships/image" Target="../media/image624.png"/><Relationship Id="rId42" Type="http://schemas.openxmlformats.org/officeDocument/2006/relationships/image" Target="../media/image628.png"/><Relationship Id="rId47" Type="http://schemas.openxmlformats.org/officeDocument/2006/relationships/customXml" Target="../ink/ink627.xml"/><Relationship Id="rId50" Type="http://schemas.openxmlformats.org/officeDocument/2006/relationships/image" Target="../media/image632.png"/><Relationship Id="rId7" Type="http://schemas.openxmlformats.org/officeDocument/2006/relationships/image" Target="../media/image611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11.xml"/><Relationship Id="rId29" Type="http://schemas.openxmlformats.org/officeDocument/2006/relationships/customXml" Target="../ink/ink618.xml"/><Relationship Id="rId11" Type="http://schemas.openxmlformats.org/officeDocument/2006/relationships/image" Target="../media/image613.png"/><Relationship Id="rId24" Type="http://schemas.openxmlformats.org/officeDocument/2006/relationships/image" Target="../media/image619.png"/><Relationship Id="rId32" Type="http://schemas.openxmlformats.org/officeDocument/2006/relationships/image" Target="../media/image623.png"/><Relationship Id="rId37" Type="http://schemas.openxmlformats.org/officeDocument/2006/relationships/customXml" Target="../ink/ink622.xml"/><Relationship Id="rId40" Type="http://schemas.openxmlformats.org/officeDocument/2006/relationships/image" Target="../media/image627.png"/><Relationship Id="rId45" Type="http://schemas.openxmlformats.org/officeDocument/2006/relationships/customXml" Target="../ink/ink626.xml"/><Relationship Id="rId53" Type="http://schemas.openxmlformats.org/officeDocument/2006/relationships/customXml" Target="../ink/ink630.xml"/><Relationship Id="rId5" Type="http://schemas.openxmlformats.org/officeDocument/2006/relationships/image" Target="../media/image610.png"/><Relationship Id="rId10" Type="http://schemas.openxmlformats.org/officeDocument/2006/relationships/customXml" Target="../ink/ink608.xml"/><Relationship Id="rId19" Type="http://schemas.openxmlformats.org/officeDocument/2006/relationships/customXml" Target="../ink/ink613.xml"/><Relationship Id="rId31" Type="http://schemas.openxmlformats.org/officeDocument/2006/relationships/customXml" Target="../ink/ink619.xml"/><Relationship Id="rId44" Type="http://schemas.openxmlformats.org/officeDocument/2006/relationships/image" Target="../media/image629.png"/><Relationship Id="rId52" Type="http://schemas.openxmlformats.org/officeDocument/2006/relationships/image" Target="../media/image633.png"/><Relationship Id="rId4" Type="http://schemas.openxmlformats.org/officeDocument/2006/relationships/customXml" Target="../ink/ink605.xml"/><Relationship Id="rId9" Type="http://schemas.openxmlformats.org/officeDocument/2006/relationships/image" Target="../media/image612.png"/><Relationship Id="rId14" Type="http://schemas.openxmlformats.org/officeDocument/2006/relationships/customXml" Target="../ink/ink610.xml"/><Relationship Id="rId22" Type="http://schemas.openxmlformats.org/officeDocument/2006/relationships/image" Target="../media/image618.png"/><Relationship Id="rId27" Type="http://schemas.openxmlformats.org/officeDocument/2006/relationships/customXml" Target="../ink/ink617.xml"/><Relationship Id="rId30" Type="http://schemas.openxmlformats.org/officeDocument/2006/relationships/image" Target="../media/image622.png"/><Relationship Id="rId35" Type="http://schemas.openxmlformats.org/officeDocument/2006/relationships/customXml" Target="../ink/ink621.xml"/><Relationship Id="rId43" Type="http://schemas.openxmlformats.org/officeDocument/2006/relationships/customXml" Target="../ink/ink625.xml"/><Relationship Id="rId48" Type="http://schemas.openxmlformats.org/officeDocument/2006/relationships/image" Target="../media/image631.png"/><Relationship Id="rId8" Type="http://schemas.openxmlformats.org/officeDocument/2006/relationships/customXml" Target="../ink/ink607.xml"/><Relationship Id="rId51" Type="http://schemas.openxmlformats.org/officeDocument/2006/relationships/customXml" Target="../ink/ink629.xml"/><Relationship Id="rId3" Type="http://schemas.openxmlformats.org/officeDocument/2006/relationships/image" Target="../media/image506.png"/><Relationship Id="rId12" Type="http://schemas.openxmlformats.org/officeDocument/2006/relationships/customXml" Target="../ink/ink609.xml"/><Relationship Id="rId17" Type="http://schemas.openxmlformats.org/officeDocument/2006/relationships/image" Target="../media/image616.png"/><Relationship Id="rId25" Type="http://schemas.openxmlformats.org/officeDocument/2006/relationships/customXml" Target="../ink/ink616.xml"/><Relationship Id="rId33" Type="http://schemas.openxmlformats.org/officeDocument/2006/relationships/customXml" Target="../ink/ink620.xml"/><Relationship Id="rId38" Type="http://schemas.openxmlformats.org/officeDocument/2006/relationships/image" Target="../media/image626.png"/><Relationship Id="rId46" Type="http://schemas.openxmlformats.org/officeDocument/2006/relationships/image" Target="../media/image630.png"/><Relationship Id="rId20" Type="http://schemas.openxmlformats.org/officeDocument/2006/relationships/image" Target="../media/image617.png"/><Relationship Id="rId41" Type="http://schemas.openxmlformats.org/officeDocument/2006/relationships/customXml" Target="../ink/ink624.xml"/><Relationship Id="rId54" Type="http://schemas.openxmlformats.org/officeDocument/2006/relationships/image" Target="../media/image634.png"/><Relationship Id="rId1" Type="http://schemas.openxmlformats.org/officeDocument/2006/relationships/tags" Target="../tags/tag75.xml"/><Relationship Id="rId6" Type="http://schemas.openxmlformats.org/officeDocument/2006/relationships/customXml" Target="../ink/ink606.xml"/><Relationship Id="rId15" Type="http://schemas.openxmlformats.org/officeDocument/2006/relationships/image" Target="../media/image615.png"/><Relationship Id="rId23" Type="http://schemas.openxmlformats.org/officeDocument/2006/relationships/customXml" Target="../ink/ink615.xml"/><Relationship Id="rId28" Type="http://schemas.openxmlformats.org/officeDocument/2006/relationships/image" Target="../media/image621.png"/><Relationship Id="rId36" Type="http://schemas.openxmlformats.org/officeDocument/2006/relationships/image" Target="../media/image625.png"/><Relationship Id="rId49" Type="http://schemas.openxmlformats.org/officeDocument/2006/relationships/customXml" Target="../ink/ink6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image" Target="../media/image637.png"/><Relationship Id="rId5" Type="http://schemas.openxmlformats.org/officeDocument/2006/relationships/customXml" Target="../ink/ink631.xml"/><Relationship Id="rId4" Type="http://schemas.openxmlformats.org/officeDocument/2006/relationships/image" Target="../media/image63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6.xml"/><Relationship Id="rId18" Type="http://schemas.openxmlformats.org/officeDocument/2006/relationships/image" Target="../media/image644.png"/><Relationship Id="rId26" Type="http://schemas.openxmlformats.org/officeDocument/2006/relationships/image" Target="../media/image648.png"/><Relationship Id="rId39" Type="http://schemas.openxmlformats.org/officeDocument/2006/relationships/customXml" Target="../ink/ink649.xml"/><Relationship Id="rId21" Type="http://schemas.openxmlformats.org/officeDocument/2006/relationships/customXml" Target="../ink/ink640.xml"/><Relationship Id="rId34" Type="http://schemas.openxmlformats.org/officeDocument/2006/relationships/image" Target="../media/image652.png"/><Relationship Id="rId42" Type="http://schemas.openxmlformats.org/officeDocument/2006/relationships/image" Target="../media/image656.png"/><Relationship Id="rId47" Type="http://schemas.openxmlformats.org/officeDocument/2006/relationships/customXml" Target="../ink/ink653.xml"/><Relationship Id="rId50" Type="http://schemas.openxmlformats.org/officeDocument/2006/relationships/image" Target="../media/image660.png"/><Relationship Id="rId55" Type="http://schemas.openxmlformats.org/officeDocument/2006/relationships/customXml" Target="../ink/ink657.xml"/><Relationship Id="rId7" Type="http://schemas.openxmlformats.org/officeDocument/2006/relationships/customXml" Target="../ink/ink63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3.png"/><Relationship Id="rId29" Type="http://schemas.openxmlformats.org/officeDocument/2006/relationships/customXml" Target="../ink/ink644.xml"/><Relationship Id="rId11" Type="http://schemas.openxmlformats.org/officeDocument/2006/relationships/customXml" Target="../ink/ink635.xml"/><Relationship Id="rId24" Type="http://schemas.openxmlformats.org/officeDocument/2006/relationships/image" Target="../media/image647.png"/><Relationship Id="rId32" Type="http://schemas.openxmlformats.org/officeDocument/2006/relationships/image" Target="../media/image651.png"/><Relationship Id="rId37" Type="http://schemas.openxmlformats.org/officeDocument/2006/relationships/customXml" Target="../ink/ink648.xml"/><Relationship Id="rId40" Type="http://schemas.openxmlformats.org/officeDocument/2006/relationships/image" Target="../media/image655.png"/><Relationship Id="rId45" Type="http://schemas.openxmlformats.org/officeDocument/2006/relationships/customXml" Target="../ink/ink652.xml"/><Relationship Id="rId53" Type="http://schemas.openxmlformats.org/officeDocument/2006/relationships/customXml" Target="../ink/ink656.xml"/><Relationship Id="rId58" Type="http://schemas.openxmlformats.org/officeDocument/2006/relationships/image" Target="../media/image664.png"/><Relationship Id="rId5" Type="http://schemas.openxmlformats.org/officeDocument/2006/relationships/customXml" Target="../ink/ink632.xml"/><Relationship Id="rId19" Type="http://schemas.openxmlformats.org/officeDocument/2006/relationships/customXml" Target="../ink/ink639.xml"/><Relationship Id="rId4" Type="http://schemas.openxmlformats.org/officeDocument/2006/relationships/image" Target="../media/image635.png"/><Relationship Id="rId9" Type="http://schemas.openxmlformats.org/officeDocument/2006/relationships/customXml" Target="../ink/ink634.xml"/><Relationship Id="rId14" Type="http://schemas.openxmlformats.org/officeDocument/2006/relationships/image" Target="../media/image642.png"/><Relationship Id="rId22" Type="http://schemas.openxmlformats.org/officeDocument/2006/relationships/image" Target="../media/image646.png"/><Relationship Id="rId27" Type="http://schemas.openxmlformats.org/officeDocument/2006/relationships/customXml" Target="../ink/ink643.xml"/><Relationship Id="rId30" Type="http://schemas.openxmlformats.org/officeDocument/2006/relationships/image" Target="../media/image650.png"/><Relationship Id="rId35" Type="http://schemas.openxmlformats.org/officeDocument/2006/relationships/customXml" Target="../ink/ink647.xml"/><Relationship Id="rId43" Type="http://schemas.openxmlformats.org/officeDocument/2006/relationships/customXml" Target="../ink/ink651.xml"/><Relationship Id="rId48" Type="http://schemas.openxmlformats.org/officeDocument/2006/relationships/image" Target="../media/image659.png"/><Relationship Id="rId56" Type="http://schemas.openxmlformats.org/officeDocument/2006/relationships/image" Target="../media/image663.png"/><Relationship Id="rId8" Type="http://schemas.openxmlformats.org/officeDocument/2006/relationships/image" Target="../media/image639.png"/><Relationship Id="rId51" Type="http://schemas.openxmlformats.org/officeDocument/2006/relationships/customXml" Target="../ink/ink655.xml"/><Relationship Id="rId3" Type="http://schemas.openxmlformats.org/officeDocument/2006/relationships/image" Target="../media/image609.png"/><Relationship Id="rId12" Type="http://schemas.openxmlformats.org/officeDocument/2006/relationships/image" Target="../media/image641.png"/><Relationship Id="rId17" Type="http://schemas.openxmlformats.org/officeDocument/2006/relationships/customXml" Target="../ink/ink638.xml"/><Relationship Id="rId25" Type="http://schemas.openxmlformats.org/officeDocument/2006/relationships/customXml" Target="../ink/ink642.xml"/><Relationship Id="rId33" Type="http://schemas.openxmlformats.org/officeDocument/2006/relationships/customXml" Target="../ink/ink646.xml"/><Relationship Id="rId38" Type="http://schemas.openxmlformats.org/officeDocument/2006/relationships/image" Target="../media/image654.png"/><Relationship Id="rId46" Type="http://schemas.openxmlformats.org/officeDocument/2006/relationships/image" Target="../media/image658.png"/><Relationship Id="rId20" Type="http://schemas.openxmlformats.org/officeDocument/2006/relationships/image" Target="../media/image645.png"/><Relationship Id="rId41" Type="http://schemas.openxmlformats.org/officeDocument/2006/relationships/customXml" Target="../ink/ink650.xml"/><Relationship Id="rId54" Type="http://schemas.openxmlformats.org/officeDocument/2006/relationships/image" Target="../media/image662.png"/><Relationship Id="rId1" Type="http://schemas.openxmlformats.org/officeDocument/2006/relationships/tags" Target="../tags/tag77.xml"/><Relationship Id="rId6" Type="http://schemas.openxmlformats.org/officeDocument/2006/relationships/image" Target="../media/image638.png"/><Relationship Id="rId15" Type="http://schemas.openxmlformats.org/officeDocument/2006/relationships/customXml" Target="../ink/ink637.xml"/><Relationship Id="rId23" Type="http://schemas.openxmlformats.org/officeDocument/2006/relationships/customXml" Target="../ink/ink641.xml"/><Relationship Id="rId28" Type="http://schemas.openxmlformats.org/officeDocument/2006/relationships/image" Target="../media/image649.png"/><Relationship Id="rId36" Type="http://schemas.openxmlformats.org/officeDocument/2006/relationships/image" Target="../media/image653.png"/><Relationship Id="rId49" Type="http://schemas.openxmlformats.org/officeDocument/2006/relationships/customXml" Target="../ink/ink654.xml"/><Relationship Id="rId57" Type="http://schemas.openxmlformats.org/officeDocument/2006/relationships/customXml" Target="../ink/ink658.xml"/><Relationship Id="rId10" Type="http://schemas.openxmlformats.org/officeDocument/2006/relationships/image" Target="../media/image640.png"/><Relationship Id="rId31" Type="http://schemas.openxmlformats.org/officeDocument/2006/relationships/customXml" Target="../ink/ink645.xml"/><Relationship Id="rId44" Type="http://schemas.openxmlformats.org/officeDocument/2006/relationships/image" Target="../media/image657.png"/><Relationship Id="rId52" Type="http://schemas.openxmlformats.org/officeDocument/2006/relationships/image" Target="../media/image6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0.png"/><Relationship Id="rId18" Type="http://schemas.openxmlformats.org/officeDocument/2006/relationships/customXml" Target="../ink/ink666.xml"/><Relationship Id="rId26" Type="http://schemas.openxmlformats.org/officeDocument/2006/relationships/customXml" Target="../ink/ink670.xml"/><Relationship Id="rId3" Type="http://schemas.openxmlformats.org/officeDocument/2006/relationships/image" Target="../media/image636.png"/><Relationship Id="rId21" Type="http://schemas.openxmlformats.org/officeDocument/2006/relationships/image" Target="../media/image674.png"/><Relationship Id="rId34" Type="http://schemas.openxmlformats.org/officeDocument/2006/relationships/customXml" Target="../ink/ink674.xml"/><Relationship Id="rId7" Type="http://schemas.openxmlformats.org/officeDocument/2006/relationships/image" Target="../media/image667.png"/><Relationship Id="rId12" Type="http://schemas.openxmlformats.org/officeDocument/2006/relationships/customXml" Target="../ink/ink663.xml"/><Relationship Id="rId17" Type="http://schemas.openxmlformats.org/officeDocument/2006/relationships/image" Target="../media/image672.png"/><Relationship Id="rId25" Type="http://schemas.openxmlformats.org/officeDocument/2006/relationships/image" Target="../media/image676.png"/><Relationship Id="rId33" Type="http://schemas.openxmlformats.org/officeDocument/2006/relationships/image" Target="../media/image680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65.xml"/><Relationship Id="rId20" Type="http://schemas.openxmlformats.org/officeDocument/2006/relationships/customXml" Target="../ink/ink667.xml"/><Relationship Id="rId29" Type="http://schemas.openxmlformats.org/officeDocument/2006/relationships/image" Target="../media/image678.png"/><Relationship Id="rId1" Type="http://schemas.openxmlformats.org/officeDocument/2006/relationships/tags" Target="../tags/tag79.xml"/><Relationship Id="rId6" Type="http://schemas.openxmlformats.org/officeDocument/2006/relationships/customXml" Target="../ink/ink660.xml"/><Relationship Id="rId11" Type="http://schemas.openxmlformats.org/officeDocument/2006/relationships/image" Target="../media/image669.png"/><Relationship Id="rId24" Type="http://schemas.openxmlformats.org/officeDocument/2006/relationships/customXml" Target="../ink/ink669.xml"/><Relationship Id="rId32" Type="http://schemas.openxmlformats.org/officeDocument/2006/relationships/customXml" Target="../ink/ink673.xml"/><Relationship Id="rId5" Type="http://schemas.openxmlformats.org/officeDocument/2006/relationships/image" Target="../media/image666.png"/><Relationship Id="rId15" Type="http://schemas.openxmlformats.org/officeDocument/2006/relationships/image" Target="../media/image671.png"/><Relationship Id="rId23" Type="http://schemas.openxmlformats.org/officeDocument/2006/relationships/image" Target="../media/image675.png"/><Relationship Id="rId28" Type="http://schemas.openxmlformats.org/officeDocument/2006/relationships/customXml" Target="../ink/ink671.xml"/><Relationship Id="rId10" Type="http://schemas.openxmlformats.org/officeDocument/2006/relationships/customXml" Target="../ink/ink662.xml"/><Relationship Id="rId19" Type="http://schemas.openxmlformats.org/officeDocument/2006/relationships/image" Target="../media/image673.png"/><Relationship Id="rId31" Type="http://schemas.openxmlformats.org/officeDocument/2006/relationships/image" Target="../media/image679.png"/><Relationship Id="rId4" Type="http://schemas.openxmlformats.org/officeDocument/2006/relationships/customXml" Target="../ink/ink659.xml"/><Relationship Id="rId9" Type="http://schemas.openxmlformats.org/officeDocument/2006/relationships/image" Target="../media/image668.png"/><Relationship Id="rId14" Type="http://schemas.openxmlformats.org/officeDocument/2006/relationships/customXml" Target="../ink/ink664.xml"/><Relationship Id="rId22" Type="http://schemas.openxmlformats.org/officeDocument/2006/relationships/customXml" Target="../ink/ink668.xml"/><Relationship Id="rId27" Type="http://schemas.openxmlformats.org/officeDocument/2006/relationships/image" Target="../media/image677.png"/><Relationship Id="rId30" Type="http://schemas.openxmlformats.org/officeDocument/2006/relationships/customXml" Target="../ink/ink672.xml"/><Relationship Id="rId35" Type="http://schemas.openxmlformats.org/officeDocument/2006/relationships/image" Target="../media/image681.png"/><Relationship Id="rId8" Type="http://schemas.openxmlformats.org/officeDocument/2006/relationships/customXml" Target="../ink/ink6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9.png"/><Relationship Id="rId21" Type="http://schemas.openxmlformats.org/officeDocument/2006/relationships/image" Target="../media/image691.png"/><Relationship Id="rId42" Type="http://schemas.openxmlformats.org/officeDocument/2006/relationships/customXml" Target="../ink/ink694.xml"/><Relationship Id="rId63" Type="http://schemas.openxmlformats.org/officeDocument/2006/relationships/image" Target="../media/image712.png"/><Relationship Id="rId84" Type="http://schemas.openxmlformats.org/officeDocument/2006/relationships/customXml" Target="../ink/ink715.xml"/><Relationship Id="rId16" Type="http://schemas.openxmlformats.org/officeDocument/2006/relationships/customXml" Target="../ink/ink681.xml"/><Relationship Id="rId107" Type="http://schemas.openxmlformats.org/officeDocument/2006/relationships/image" Target="../media/image734.png"/><Relationship Id="rId11" Type="http://schemas.openxmlformats.org/officeDocument/2006/relationships/image" Target="../media/image686.png"/><Relationship Id="rId32" Type="http://schemas.openxmlformats.org/officeDocument/2006/relationships/customXml" Target="../ink/ink689.xml"/><Relationship Id="rId37" Type="http://schemas.openxmlformats.org/officeDocument/2006/relationships/image" Target="../media/image699.png"/><Relationship Id="rId53" Type="http://schemas.openxmlformats.org/officeDocument/2006/relationships/image" Target="../media/image707.png"/><Relationship Id="rId58" Type="http://schemas.openxmlformats.org/officeDocument/2006/relationships/customXml" Target="../ink/ink702.xml"/><Relationship Id="rId74" Type="http://schemas.openxmlformats.org/officeDocument/2006/relationships/customXml" Target="../ink/ink710.xml"/><Relationship Id="rId79" Type="http://schemas.openxmlformats.org/officeDocument/2006/relationships/image" Target="../media/image720.png"/><Relationship Id="rId102" Type="http://schemas.openxmlformats.org/officeDocument/2006/relationships/customXml" Target="../ink/ink724.xml"/><Relationship Id="rId123" Type="http://schemas.openxmlformats.org/officeDocument/2006/relationships/image" Target="../media/image742.png"/><Relationship Id="rId128" Type="http://schemas.openxmlformats.org/officeDocument/2006/relationships/customXml" Target="../ink/ink737.xml"/><Relationship Id="rId5" Type="http://schemas.openxmlformats.org/officeDocument/2006/relationships/image" Target="../media/image683.png"/><Relationship Id="rId90" Type="http://schemas.openxmlformats.org/officeDocument/2006/relationships/customXml" Target="../ink/ink718.xml"/><Relationship Id="rId95" Type="http://schemas.openxmlformats.org/officeDocument/2006/relationships/image" Target="../media/image728.png"/><Relationship Id="rId22" Type="http://schemas.openxmlformats.org/officeDocument/2006/relationships/customXml" Target="../ink/ink684.xml"/><Relationship Id="rId27" Type="http://schemas.openxmlformats.org/officeDocument/2006/relationships/image" Target="../media/image694.png"/><Relationship Id="rId43" Type="http://schemas.openxmlformats.org/officeDocument/2006/relationships/image" Target="../media/image702.png"/><Relationship Id="rId48" Type="http://schemas.openxmlformats.org/officeDocument/2006/relationships/customXml" Target="../ink/ink697.xml"/><Relationship Id="rId64" Type="http://schemas.openxmlformats.org/officeDocument/2006/relationships/customXml" Target="../ink/ink705.xml"/><Relationship Id="rId69" Type="http://schemas.openxmlformats.org/officeDocument/2006/relationships/image" Target="../media/image715.png"/><Relationship Id="rId113" Type="http://schemas.openxmlformats.org/officeDocument/2006/relationships/image" Target="../media/image737.png"/><Relationship Id="rId118" Type="http://schemas.openxmlformats.org/officeDocument/2006/relationships/customXml" Target="../ink/ink732.xml"/><Relationship Id="rId134" Type="http://schemas.openxmlformats.org/officeDocument/2006/relationships/customXml" Target="../ink/ink740.xml"/><Relationship Id="rId80" Type="http://schemas.openxmlformats.org/officeDocument/2006/relationships/customXml" Target="../ink/ink713.xml"/><Relationship Id="rId85" Type="http://schemas.openxmlformats.org/officeDocument/2006/relationships/image" Target="../media/image723.png"/><Relationship Id="rId12" Type="http://schemas.openxmlformats.org/officeDocument/2006/relationships/customXml" Target="../ink/ink679.xml"/><Relationship Id="rId17" Type="http://schemas.openxmlformats.org/officeDocument/2006/relationships/image" Target="../media/image689.png"/><Relationship Id="rId33" Type="http://schemas.openxmlformats.org/officeDocument/2006/relationships/image" Target="../media/image697.png"/><Relationship Id="rId38" Type="http://schemas.openxmlformats.org/officeDocument/2006/relationships/customXml" Target="../ink/ink692.xml"/><Relationship Id="rId59" Type="http://schemas.openxmlformats.org/officeDocument/2006/relationships/image" Target="../media/image710.png"/><Relationship Id="rId103" Type="http://schemas.openxmlformats.org/officeDocument/2006/relationships/image" Target="../media/image732.png"/><Relationship Id="rId108" Type="http://schemas.openxmlformats.org/officeDocument/2006/relationships/customXml" Target="../ink/ink727.xml"/><Relationship Id="rId124" Type="http://schemas.openxmlformats.org/officeDocument/2006/relationships/customXml" Target="../ink/ink735.xml"/><Relationship Id="rId129" Type="http://schemas.openxmlformats.org/officeDocument/2006/relationships/image" Target="../media/image745.png"/><Relationship Id="rId54" Type="http://schemas.openxmlformats.org/officeDocument/2006/relationships/customXml" Target="../ink/ink700.xml"/><Relationship Id="rId70" Type="http://schemas.openxmlformats.org/officeDocument/2006/relationships/customXml" Target="../ink/ink708.xml"/><Relationship Id="rId75" Type="http://schemas.openxmlformats.org/officeDocument/2006/relationships/image" Target="../media/image718.png"/><Relationship Id="rId91" Type="http://schemas.openxmlformats.org/officeDocument/2006/relationships/image" Target="../media/image726.png"/><Relationship Id="rId96" Type="http://schemas.openxmlformats.org/officeDocument/2006/relationships/customXml" Target="../ink/ink721.xml"/><Relationship Id="rId1" Type="http://schemas.openxmlformats.org/officeDocument/2006/relationships/tags" Target="../tags/tag81.xml"/><Relationship Id="rId6" Type="http://schemas.openxmlformats.org/officeDocument/2006/relationships/customXml" Target="../ink/ink676.xml"/><Relationship Id="rId23" Type="http://schemas.openxmlformats.org/officeDocument/2006/relationships/image" Target="../media/image692.png"/><Relationship Id="rId28" Type="http://schemas.openxmlformats.org/officeDocument/2006/relationships/customXml" Target="../ink/ink687.xml"/><Relationship Id="rId49" Type="http://schemas.openxmlformats.org/officeDocument/2006/relationships/image" Target="../media/image705.png"/><Relationship Id="rId114" Type="http://schemas.openxmlformats.org/officeDocument/2006/relationships/customXml" Target="../ink/ink730.xml"/><Relationship Id="rId119" Type="http://schemas.openxmlformats.org/officeDocument/2006/relationships/image" Target="../media/image740.png"/><Relationship Id="rId44" Type="http://schemas.openxmlformats.org/officeDocument/2006/relationships/customXml" Target="../ink/ink695.xml"/><Relationship Id="rId60" Type="http://schemas.openxmlformats.org/officeDocument/2006/relationships/customXml" Target="../ink/ink703.xml"/><Relationship Id="rId65" Type="http://schemas.openxmlformats.org/officeDocument/2006/relationships/image" Target="../media/image713.png"/><Relationship Id="rId81" Type="http://schemas.openxmlformats.org/officeDocument/2006/relationships/image" Target="../media/image721.png"/><Relationship Id="rId86" Type="http://schemas.openxmlformats.org/officeDocument/2006/relationships/customXml" Target="../ink/ink716.xml"/><Relationship Id="rId130" Type="http://schemas.openxmlformats.org/officeDocument/2006/relationships/customXml" Target="../ink/ink738.xml"/><Relationship Id="rId135" Type="http://schemas.openxmlformats.org/officeDocument/2006/relationships/image" Target="../media/image748.png"/><Relationship Id="rId13" Type="http://schemas.openxmlformats.org/officeDocument/2006/relationships/image" Target="../media/image687.png"/><Relationship Id="rId18" Type="http://schemas.openxmlformats.org/officeDocument/2006/relationships/customXml" Target="../ink/ink682.xml"/><Relationship Id="rId39" Type="http://schemas.openxmlformats.org/officeDocument/2006/relationships/image" Target="../media/image700.png"/><Relationship Id="rId109" Type="http://schemas.openxmlformats.org/officeDocument/2006/relationships/image" Target="../media/image735.png"/><Relationship Id="rId34" Type="http://schemas.openxmlformats.org/officeDocument/2006/relationships/customXml" Target="../ink/ink690.xml"/><Relationship Id="rId50" Type="http://schemas.openxmlformats.org/officeDocument/2006/relationships/customXml" Target="../ink/ink698.xml"/><Relationship Id="rId55" Type="http://schemas.openxmlformats.org/officeDocument/2006/relationships/image" Target="../media/image708.png"/><Relationship Id="rId76" Type="http://schemas.openxmlformats.org/officeDocument/2006/relationships/customXml" Target="../ink/ink711.xml"/><Relationship Id="rId97" Type="http://schemas.openxmlformats.org/officeDocument/2006/relationships/image" Target="../media/image729.png"/><Relationship Id="rId104" Type="http://schemas.openxmlformats.org/officeDocument/2006/relationships/customXml" Target="../ink/ink725.xml"/><Relationship Id="rId120" Type="http://schemas.openxmlformats.org/officeDocument/2006/relationships/customXml" Target="../ink/ink733.xml"/><Relationship Id="rId125" Type="http://schemas.openxmlformats.org/officeDocument/2006/relationships/image" Target="../media/image743.png"/><Relationship Id="rId7" Type="http://schemas.openxmlformats.org/officeDocument/2006/relationships/image" Target="../media/image684.png"/><Relationship Id="rId71" Type="http://schemas.openxmlformats.org/officeDocument/2006/relationships/image" Target="../media/image716.png"/><Relationship Id="rId92" Type="http://schemas.openxmlformats.org/officeDocument/2006/relationships/customXml" Target="../ink/ink719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695.png"/><Relationship Id="rId24" Type="http://schemas.openxmlformats.org/officeDocument/2006/relationships/customXml" Target="../ink/ink685.xml"/><Relationship Id="rId40" Type="http://schemas.openxmlformats.org/officeDocument/2006/relationships/customXml" Target="../ink/ink693.xml"/><Relationship Id="rId45" Type="http://schemas.openxmlformats.org/officeDocument/2006/relationships/image" Target="../media/image703.png"/><Relationship Id="rId66" Type="http://schemas.openxmlformats.org/officeDocument/2006/relationships/customXml" Target="../ink/ink706.xml"/><Relationship Id="rId87" Type="http://schemas.openxmlformats.org/officeDocument/2006/relationships/image" Target="../media/image724.png"/><Relationship Id="rId110" Type="http://schemas.openxmlformats.org/officeDocument/2006/relationships/customXml" Target="../ink/ink728.xml"/><Relationship Id="rId115" Type="http://schemas.openxmlformats.org/officeDocument/2006/relationships/image" Target="../media/image738.png"/><Relationship Id="rId131" Type="http://schemas.openxmlformats.org/officeDocument/2006/relationships/image" Target="../media/image746.png"/><Relationship Id="rId61" Type="http://schemas.openxmlformats.org/officeDocument/2006/relationships/image" Target="../media/image711.png"/><Relationship Id="rId82" Type="http://schemas.openxmlformats.org/officeDocument/2006/relationships/customXml" Target="../ink/ink714.xml"/><Relationship Id="rId19" Type="http://schemas.openxmlformats.org/officeDocument/2006/relationships/image" Target="../media/image690.png"/><Relationship Id="rId14" Type="http://schemas.openxmlformats.org/officeDocument/2006/relationships/customXml" Target="../ink/ink680.xml"/><Relationship Id="rId30" Type="http://schemas.openxmlformats.org/officeDocument/2006/relationships/customXml" Target="../ink/ink688.xml"/><Relationship Id="rId35" Type="http://schemas.openxmlformats.org/officeDocument/2006/relationships/image" Target="../media/image698.png"/><Relationship Id="rId56" Type="http://schemas.openxmlformats.org/officeDocument/2006/relationships/customXml" Target="../ink/ink701.xml"/><Relationship Id="rId77" Type="http://schemas.openxmlformats.org/officeDocument/2006/relationships/image" Target="../media/image719.png"/><Relationship Id="rId100" Type="http://schemas.openxmlformats.org/officeDocument/2006/relationships/customXml" Target="../ink/ink723.xml"/><Relationship Id="rId105" Type="http://schemas.openxmlformats.org/officeDocument/2006/relationships/image" Target="../media/image733.png"/><Relationship Id="rId126" Type="http://schemas.openxmlformats.org/officeDocument/2006/relationships/customXml" Target="../ink/ink736.xml"/><Relationship Id="rId8" Type="http://schemas.openxmlformats.org/officeDocument/2006/relationships/customXml" Target="../ink/ink677.xml"/><Relationship Id="rId51" Type="http://schemas.openxmlformats.org/officeDocument/2006/relationships/image" Target="../media/image706.png"/><Relationship Id="rId72" Type="http://schemas.openxmlformats.org/officeDocument/2006/relationships/customXml" Target="../ink/ink709.xml"/><Relationship Id="rId93" Type="http://schemas.openxmlformats.org/officeDocument/2006/relationships/image" Target="../media/image727.png"/><Relationship Id="rId98" Type="http://schemas.openxmlformats.org/officeDocument/2006/relationships/customXml" Target="../ink/ink722.xml"/><Relationship Id="rId121" Type="http://schemas.openxmlformats.org/officeDocument/2006/relationships/image" Target="../media/image741.png"/><Relationship Id="rId3" Type="http://schemas.openxmlformats.org/officeDocument/2006/relationships/image" Target="../media/image665.png"/><Relationship Id="rId25" Type="http://schemas.openxmlformats.org/officeDocument/2006/relationships/image" Target="../media/image693.png"/><Relationship Id="rId46" Type="http://schemas.openxmlformats.org/officeDocument/2006/relationships/customXml" Target="../ink/ink696.xml"/><Relationship Id="rId67" Type="http://schemas.openxmlformats.org/officeDocument/2006/relationships/image" Target="../media/image714.png"/><Relationship Id="rId116" Type="http://schemas.openxmlformats.org/officeDocument/2006/relationships/customXml" Target="../ink/ink731.xml"/><Relationship Id="rId20" Type="http://schemas.openxmlformats.org/officeDocument/2006/relationships/customXml" Target="../ink/ink683.xml"/><Relationship Id="rId41" Type="http://schemas.openxmlformats.org/officeDocument/2006/relationships/image" Target="../media/image701.png"/><Relationship Id="rId62" Type="http://schemas.openxmlformats.org/officeDocument/2006/relationships/customXml" Target="../ink/ink704.xml"/><Relationship Id="rId83" Type="http://schemas.openxmlformats.org/officeDocument/2006/relationships/image" Target="../media/image722.png"/><Relationship Id="rId88" Type="http://schemas.openxmlformats.org/officeDocument/2006/relationships/customXml" Target="../ink/ink717.xml"/><Relationship Id="rId111" Type="http://schemas.openxmlformats.org/officeDocument/2006/relationships/image" Target="../media/image736.png"/><Relationship Id="rId132" Type="http://schemas.openxmlformats.org/officeDocument/2006/relationships/customXml" Target="../ink/ink739.xml"/><Relationship Id="rId15" Type="http://schemas.openxmlformats.org/officeDocument/2006/relationships/image" Target="../media/image688.png"/><Relationship Id="rId36" Type="http://schemas.openxmlformats.org/officeDocument/2006/relationships/customXml" Target="../ink/ink691.xml"/><Relationship Id="rId57" Type="http://schemas.openxmlformats.org/officeDocument/2006/relationships/image" Target="../media/image709.png"/><Relationship Id="rId106" Type="http://schemas.openxmlformats.org/officeDocument/2006/relationships/customXml" Target="../ink/ink726.xml"/><Relationship Id="rId127" Type="http://schemas.openxmlformats.org/officeDocument/2006/relationships/image" Target="../media/image744.png"/><Relationship Id="rId10" Type="http://schemas.openxmlformats.org/officeDocument/2006/relationships/customXml" Target="../ink/ink678.xml"/><Relationship Id="rId31" Type="http://schemas.openxmlformats.org/officeDocument/2006/relationships/image" Target="../media/image696.png"/><Relationship Id="rId52" Type="http://schemas.openxmlformats.org/officeDocument/2006/relationships/customXml" Target="../ink/ink699.xml"/><Relationship Id="rId73" Type="http://schemas.openxmlformats.org/officeDocument/2006/relationships/image" Target="../media/image717.png"/><Relationship Id="rId78" Type="http://schemas.openxmlformats.org/officeDocument/2006/relationships/customXml" Target="../ink/ink712.xml"/><Relationship Id="rId94" Type="http://schemas.openxmlformats.org/officeDocument/2006/relationships/customXml" Target="../ink/ink720.xml"/><Relationship Id="rId99" Type="http://schemas.openxmlformats.org/officeDocument/2006/relationships/image" Target="../media/image730.png"/><Relationship Id="rId101" Type="http://schemas.openxmlformats.org/officeDocument/2006/relationships/image" Target="../media/image731.png"/><Relationship Id="rId122" Type="http://schemas.openxmlformats.org/officeDocument/2006/relationships/customXml" Target="../ink/ink734.xml"/><Relationship Id="rId4" Type="http://schemas.openxmlformats.org/officeDocument/2006/relationships/customXml" Target="../ink/ink675.xml"/><Relationship Id="rId9" Type="http://schemas.openxmlformats.org/officeDocument/2006/relationships/image" Target="../media/image685.png"/><Relationship Id="rId26" Type="http://schemas.openxmlformats.org/officeDocument/2006/relationships/customXml" Target="../ink/ink686.xml"/><Relationship Id="rId47" Type="http://schemas.openxmlformats.org/officeDocument/2006/relationships/image" Target="../media/image704.png"/><Relationship Id="rId68" Type="http://schemas.openxmlformats.org/officeDocument/2006/relationships/customXml" Target="../ink/ink707.xml"/><Relationship Id="rId89" Type="http://schemas.openxmlformats.org/officeDocument/2006/relationships/image" Target="../media/image725.png"/><Relationship Id="rId112" Type="http://schemas.openxmlformats.org/officeDocument/2006/relationships/customXml" Target="../ink/ink729.xml"/><Relationship Id="rId133" Type="http://schemas.openxmlformats.org/officeDocument/2006/relationships/image" Target="../media/image7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6.png"/><Relationship Id="rId21" Type="http://schemas.openxmlformats.org/officeDocument/2006/relationships/image" Target="../media/image758.png"/><Relationship Id="rId42" Type="http://schemas.openxmlformats.org/officeDocument/2006/relationships/customXml" Target="../ink/ink760.xml"/><Relationship Id="rId47" Type="http://schemas.openxmlformats.org/officeDocument/2006/relationships/image" Target="../media/image771.png"/><Relationship Id="rId63" Type="http://schemas.openxmlformats.org/officeDocument/2006/relationships/image" Target="../media/image779.png"/><Relationship Id="rId68" Type="http://schemas.openxmlformats.org/officeDocument/2006/relationships/customXml" Target="../ink/ink773.xml"/><Relationship Id="rId84" Type="http://schemas.openxmlformats.org/officeDocument/2006/relationships/customXml" Target="../ink/ink781.xml"/><Relationship Id="rId89" Type="http://schemas.openxmlformats.org/officeDocument/2006/relationships/image" Target="../media/image792.png"/><Relationship Id="rId112" Type="http://schemas.openxmlformats.org/officeDocument/2006/relationships/customXml" Target="../ink/ink795.xml"/><Relationship Id="rId16" Type="http://schemas.openxmlformats.org/officeDocument/2006/relationships/customXml" Target="../ink/ink747.xml"/><Relationship Id="rId107" Type="http://schemas.openxmlformats.org/officeDocument/2006/relationships/image" Target="../media/image801.png"/><Relationship Id="rId11" Type="http://schemas.openxmlformats.org/officeDocument/2006/relationships/image" Target="../media/image753.png"/><Relationship Id="rId32" Type="http://schemas.openxmlformats.org/officeDocument/2006/relationships/customXml" Target="../ink/ink755.xml"/><Relationship Id="rId37" Type="http://schemas.openxmlformats.org/officeDocument/2006/relationships/image" Target="../media/image766.png"/><Relationship Id="rId53" Type="http://schemas.openxmlformats.org/officeDocument/2006/relationships/image" Target="../media/image774.png"/><Relationship Id="rId58" Type="http://schemas.openxmlformats.org/officeDocument/2006/relationships/customXml" Target="../ink/ink768.xml"/><Relationship Id="rId74" Type="http://schemas.openxmlformats.org/officeDocument/2006/relationships/customXml" Target="../ink/ink776.xml"/><Relationship Id="rId79" Type="http://schemas.openxmlformats.org/officeDocument/2006/relationships/image" Target="../media/image787.png"/><Relationship Id="rId102" Type="http://schemas.openxmlformats.org/officeDocument/2006/relationships/customXml" Target="../ink/ink790.xml"/><Relationship Id="rId123" Type="http://schemas.openxmlformats.org/officeDocument/2006/relationships/image" Target="../media/image809.png"/><Relationship Id="rId128" Type="http://schemas.openxmlformats.org/officeDocument/2006/relationships/customXml" Target="../ink/ink803.xml"/><Relationship Id="rId5" Type="http://schemas.openxmlformats.org/officeDocument/2006/relationships/image" Target="../media/image750.png"/><Relationship Id="rId90" Type="http://schemas.openxmlformats.org/officeDocument/2006/relationships/customXml" Target="../ink/ink784.xml"/><Relationship Id="rId95" Type="http://schemas.openxmlformats.org/officeDocument/2006/relationships/image" Target="../media/image795.png"/><Relationship Id="rId22" Type="http://schemas.openxmlformats.org/officeDocument/2006/relationships/customXml" Target="../ink/ink750.xml"/><Relationship Id="rId27" Type="http://schemas.openxmlformats.org/officeDocument/2006/relationships/image" Target="../media/image761.png"/><Relationship Id="rId43" Type="http://schemas.openxmlformats.org/officeDocument/2006/relationships/image" Target="../media/image769.png"/><Relationship Id="rId48" Type="http://schemas.openxmlformats.org/officeDocument/2006/relationships/customXml" Target="../ink/ink763.xml"/><Relationship Id="rId64" Type="http://schemas.openxmlformats.org/officeDocument/2006/relationships/customXml" Target="../ink/ink771.xml"/><Relationship Id="rId69" Type="http://schemas.openxmlformats.org/officeDocument/2006/relationships/image" Target="../media/image782.png"/><Relationship Id="rId113" Type="http://schemas.openxmlformats.org/officeDocument/2006/relationships/image" Target="../media/image804.png"/><Relationship Id="rId118" Type="http://schemas.openxmlformats.org/officeDocument/2006/relationships/customXml" Target="../ink/ink798.xml"/><Relationship Id="rId80" Type="http://schemas.openxmlformats.org/officeDocument/2006/relationships/customXml" Target="../ink/ink779.xml"/><Relationship Id="rId85" Type="http://schemas.openxmlformats.org/officeDocument/2006/relationships/image" Target="../media/image790.png"/><Relationship Id="rId12" Type="http://schemas.openxmlformats.org/officeDocument/2006/relationships/customXml" Target="../ink/ink745.xml"/><Relationship Id="rId17" Type="http://schemas.openxmlformats.org/officeDocument/2006/relationships/image" Target="../media/image756.png"/><Relationship Id="rId33" Type="http://schemas.openxmlformats.org/officeDocument/2006/relationships/image" Target="../media/image764.png"/><Relationship Id="rId38" Type="http://schemas.openxmlformats.org/officeDocument/2006/relationships/customXml" Target="../ink/ink758.xml"/><Relationship Id="rId59" Type="http://schemas.openxmlformats.org/officeDocument/2006/relationships/image" Target="../media/image777.png"/><Relationship Id="rId103" Type="http://schemas.openxmlformats.org/officeDocument/2006/relationships/image" Target="../media/image799.png"/><Relationship Id="rId108" Type="http://schemas.openxmlformats.org/officeDocument/2006/relationships/customXml" Target="../ink/ink793.xml"/><Relationship Id="rId124" Type="http://schemas.openxmlformats.org/officeDocument/2006/relationships/customXml" Target="../ink/ink801.xml"/><Relationship Id="rId129" Type="http://schemas.openxmlformats.org/officeDocument/2006/relationships/image" Target="../media/image812.png"/><Relationship Id="rId54" Type="http://schemas.openxmlformats.org/officeDocument/2006/relationships/customXml" Target="../ink/ink766.xml"/><Relationship Id="rId70" Type="http://schemas.openxmlformats.org/officeDocument/2006/relationships/customXml" Target="../ink/ink774.xml"/><Relationship Id="rId75" Type="http://schemas.openxmlformats.org/officeDocument/2006/relationships/image" Target="../media/image785.png"/><Relationship Id="rId91" Type="http://schemas.openxmlformats.org/officeDocument/2006/relationships/image" Target="../media/image793.png"/><Relationship Id="rId96" Type="http://schemas.openxmlformats.org/officeDocument/2006/relationships/customXml" Target="../ink/ink787.xml"/><Relationship Id="rId1" Type="http://schemas.openxmlformats.org/officeDocument/2006/relationships/tags" Target="../tags/tag83.xml"/><Relationship Id="rId6" Type="http://schemas.openxmlformats.org/officeDocument/2006/relationships/customXml" Target="../ink/ink742.xml"/><Relationship Id="rId23" Type="http://schemas.openxmlformats.org/officeDocument/2006/relationships/image" Target="../media/image759.png"/><Relationship Id="rId28" Type="http://schemas.openxmlformats.org/officeDocument/2006/relationships/customXml" Target="../ink/ink753.xml"/><Relationship Id="rId49" Type="http://schemas.openxmlformats.org/officeDocument/2006/relationships/image" Target="../media/image772.png"/><Relationship Id="rId114" Type="http://schemas.openxmlformats.org/officeDocument/2006/relationships/customXml" Target="../ink/ink796.xml"/><Relationship Id="rId119" Type="http://schemas.openxmlformats.org/officeDocument/2006/relationships/image" Target="../media/image807.png"/><Relationship Id="rId44" Type="http://schemas.openxmlformats.org/officeDocument/2006/relationships/customXml" Target="../ink/ink761.xml"/><Relationship Id="rId60" Type="http://schemas.openxmlformats.org/officeDocument/2006/relationships/customXml" Target="../ink/ink769.xml"/><Relationship Id="rId65" Type="http://schemas.openxmlformats.org/officeDocument/2006/relationships/image" Target="../media/image780.png"/><Relationship Id="rId81" Type="http://schemas.openxmlformats.org/officeDocument/2006/relationships/image" Target="../media/image788.png"/><Relationship Id="rId86" Type="http://schemas.openxmlformats.org/officeDocument/2006/relationships/customXml" Target="../ink/ink782.xml"/><Relationship Id="rId13" Type="http://schemas.openxmlformats.org/officeDocument/2006/relationships/image" Target="../media/image754.png"/><Relationship Id="rId18" Type="http://schemas.openxmlformats.org/officeDocument/2006/relationships/customXml" Target="../ink/ink748.xml"/><Relationship Id="rId39" Type="http://schemas.openxmlformats.org/officeDocument/2006/relationships/image" Target="../media/image767.png"/><Relationship Id="rId109" Type="http://schemas.openxmlformats.org/officeDocument/2006/relationships/image" Target="../media/image802.png"/><Relationship Id="rId34" Type="http://schemas.openxmlformats.org/officeDocument/2006/relationships/customXml" Target="../ink/ink756.xml"/><Relationship Id="rId50" Type="http://schemas.openxmlformats.org/officeDocument/2006/relationships/customXml" Target="../ink/ink764.xml"/><Relationship Id="rId55" Type="http://schemas.openxmlformats.org/officeDocument/2006/relationships/image" Target="../media/image775.png"/><Relationship Id="rId76" Type="http://schemas.openxmlformats.org/officeDocument/2006/relationships/customXml" Target="../ink/ink777.xml"/><Relationship Id="rId97" Type="http://schemas.openxmlformats.org/officeDocument/2006/relationships/image" Target="../media/image796.png"/><Relationship Id="rId104" Type="http://schemas.openxmlformats.org/officeDocument/2006/relationships/customXml" Target="../ink/ink791.xml"/><Relationship Id="rId120" Type="http://schemas.openxmlformats.org/officeDocument/2006/relationships/customXml" Target="../ink/ink799.xml"/><Relationship Id="rId125" Type="http://schemas.openxmlformats.org/officeDocument/2006/relationships/image" Target="../media/image810.png"/><Relationship Id="rId7" Type="http://schemas.openxmlformats.org/officeDocument/2006/relationships/image" Target="../media/image751.png"/><Relationship Id="rId71" Type="http://schemas.openxmlformats.org/officeDocument/2006/relationships/image" Target="../media/image783.png"/><Relationship Id="rId92" Type="http://schemas.openxmlformats.org/officeDocument/2006/relationships/customXml" Target="../ink/ink785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762.png"/><Relationship Id="rId24" Type="http://schemas.openxmlformats.org/officeDocument/2006/relationships/customXml" Target="../ink/ink751.xml"/><Relationship Id="rId40" Type="http://schemas.openxmlformats.org/officeDocument/2006/relationships/customXml" Target="../ink/ink759.xml"/><Relationship Id="rId45" Type="http://schemas.openxmlformats.org/officeDocument/2006/relationships/image" Target="../media/image770.png"/><Relationship Id="rId66" Type="http://schemas.openxmlformats.org/officeDocument/2006/relationships/customXml" Target="../ink/ink772.xml"/><Relationship Id="rId87" Type="http://schemas.openxmlformats.org/officeDocument/2006/relationships/image" Target="../media/image791.png"/><Relationship Id="rId110" Type="http://schemas.openxmlformats.org/officeDocument/2006/relationships/customXml" Target="../ink/ink794.xml"/><Relationship Id="rId115" Type="http://schemas.openxmlformats.org/officeDocument/2006/relationships/image" Target="../media/image805.png"/><Relationship Id="rId61" Type="http://schemas.openxmlformats.org/officeDocument/2006/relationships/image" Target="../media/image778.png"/><Relationship Id="rId82" Type="http://schemas.openxmlformats.org/officeDocument/2006/relationships/customXml" Target="../ink/ink780.xml"/><Relationship Id="rId19" Type="http://schemas.openxmlformats.org/officeDocument/2006/relationships/image" Target="../media/image757.png"/><Relationship Id="rId14" Type="http://schemas.openxmlformats.org/officeDocument/2006/relationships/customXml" Target="../ink/ink746.xml"/><Relationship Id="rId30" Type="http://schemas.openxmlformats.org/officeDocument/2006/relationships/customXml" Target="../ink/ink754.xml"/><Relationship Id="rId35" Type="http://schemas.openxmlformats.org/officeDocument/2006/relationships/image" Target="../media/image765.png"/><Relationship Id="rId56" Type="http://schemas.openxmlformats.org/officeDocument/2006/relationships/customXml" Target="../ink/ink767.xml"/><Relationship Id="rId77" Type="http://schemas.openxmlformats.org/officeDocument/2006/relationships/image" Target="../media/image786.png"/><Relationship Id="rId100" Type="http://schemas.openxmlformats.org/officeDocument/2006/relationships/customXml" Target="../ink/ink789.xml"/><Relationship Id="rId105" Type="http://schemas.openxmlformats.org/officeDocument/2006/relationships/image" Target="../media/image800.png"/><Relationship Id="rId126" Type="http://schemas.openxmlformats.org/officeDocument/2006/relationships/customXml" Target="../ink/ink802.xml"/><Relationship Id="rId8" Type="http://schemas.openxmlformats.org/officeDocument/2006/relationships/customXml" Target="../ink/ink743.xml"/><Relationship Id="rId51" Type="http://schemas.openxmlformats.org/officeDocument/2006/relationships/image" Target="../media/image773.png"/><Relationship Id="rId72" Type="http://schemas.openxmlformats.org/officeDocument/2006/relationships/customXml" Target="../ink/ink775.xml"/><Relationship Id="rId93" Type="http://schemas.openxmlformats.org/officeDocument/2006/relationships/image" Target="../media/image794.png"/><Relationship Id="rId98" Type="http://schemas.openxmlformats.org/officeDocument/2006/relationships/customXml" Target="../ink/ink788.xml"/><Relationship Id="rId121" Type="http://schemas.openxmlformats.org/officeDocument/2006/relationships/image" Target="../media/image808.png"/><Relationship Id="rId3" Type="http://schemas.openxmlformats.org/officeDocument/2006/relationships/image" Target="../media/image682.png"/><Relationship Id="rId25" Type="http://schemas.openxmlformats.org/officeDocument/2006/relationships/image" Target="../media/image760.png"/><Relationship Id="rId46" Type="http://schemas.openxmlformats.org/officeDocument/2006/relationships/customXml" Target="../ink/ink762.xml"/><Relationship Id="rId67" Type="http://schemas.openxmlformats.org/officeDocument/2006/relationships/image" Target="../media/image781.png"/><Relationship Id="rId116" Type="http://schemas.openxmlformats.org/officeDocument/2006/relationships/customXml" Target="../ink/ink797.xml"/><Relationship Id="rId20" Type="http://schemas.openxmlformats.org/officeDocument/2006/relationships/customXml" Target="../ink/ink749.xml"/><Relationship Id="rId41" Type="http://schemas.openxmlformats.org/officeDocument/2006/relationships/image" Target="../media/image768.png"/><Relationship Id="rId62" Type="http://schemas.openxmlformats.org/officeDocument/2006/relationships/customXml" Target="../ink/ink770.xml"/><Relationship Id="rId83" Type="http://schemas.openxmlformats.org/officeDocument/2006/relationships/image" Target="../media/image789.png"/><Relationship Id="rId88" Type="http://schemas.openxmlformats.org/officeDocument/2006/relationships/customXml" Target="../ink/ink783.xml"/><Relationship Id="rId111" Type="http://schemas.openxmlformats.org/officeDocument/2006/relationships/image" Target="../media/image803.png"/><Relationship Id="rId15" Type="http://schemas.openxmlformats.org/officeDocument/2006/relationships/image" Target="../media/image755.png"/><Relationship Id="rId36" Type="http://schemas.openxmlformats.org/officeDocument/2006/relationships/customXml" Target="../ink/ink757.xml"/><Relationship Id="rId57" Type="http://schemas.openxmlformats.org/officeDocument/2006/relationships/image" Target="../media/image776.png"/><Relationship Id="rId106" Type="http://schemas.openxmlformats.org/officeDocument/2006/relationships/customXml" Target="../ink/ink792.xml"/><Relationship Id="rId127" Type="http://schemas.openxmlformats.org/officeDocument/2006/relationships/image" Target="../media/image811.png"/><Relationship Id="rId10" Type="http://schemas.openxmlformats.org/officeDocument/2006/relationships/customXml" Target="../ink/ink744.xml"/><Relationship Id="rId31" Type="http://schemas.openxmlformats.org/officeDocument/2006/relationships/image" Target="../media/image763.png"/><Relationship Id="rId52" Type="http://schemas.openxmlformats.org/officeDocument/2006/relationships/customXml" Target="../ink/ink765.xml"/><Relationship Id="rId73" Type="http://schemas.openxmlformats.org/officeDocument/2006/relationships/image" Target="../media/image784.png"/><Relationship Id="rId78" Type="http://schemas.openxmlformats.org/officeDocument/2006/relationships/customXml" Target="../ink/ink778.xml"/><Relationship Id="rId94" Type="http://schemas.openxmlformats.org/officeDocument/2006/relationships/customXml" Target="../ink/ink786.xml"/><Relationship Id="rId99" Type="http://schemas.openxmlformats.org/officeDocument/2006/relationships/image" Target="../media/image797.png"/><Relationship Id="rId101" Type="http://schemas.openxmlformats.org/officeDocument/2006/relationships/image" Target="../media/image798.png"/><Relationship Id="rId122" Type="http://schemas.openxmlformats.org/officeDocument/2006/relationships/customXml" Target="../ink/ink800.xml"/><Relationship Id="rId4" Type="http://schemas.openxmlformats.org/officeDocument/2006/relationships/customXml" Target="../ink/ink741.xml"/><Relationship Id="rId9" Type="http://schemas.openxmlformats.org/officeDocument/2006/relationships/image" Target="../media/image752.png"/><Relationship Id="rId26" Type="http://schemas.openxmlformats.org/officeDocument/2006/relationships/customXml" Target="../ink/ink75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08.xml"/><Relationship Id="rId18" Type="http://schemas.openxmlformats.org/officeDocument/2006/relationships/image" Target="../media/image821.png"/><Relationship Id="rId26" Type="http://schemas.openxmlformats.org/officeDocument/2006/relationships/image" Target="../media/image825.png"/><Relationship Id="rId3" Type="http://schemas.openxmlformats.org/officeDocument/2006/relationships/image" Target="../media/image749.png"/><Relationship Id="rId21" Type="http://schemas.openxmlformats.org/officeDocument/2006/relationships/customXml" Target="../ink/ink812.xml"/><Relationship Id="rId34" Type="http://schemas.openxmlformats.org/officeDocument/2006/relationships/image" Target="../media/image828.png"/><Relationship Id="rId7" Type="http://schemas.openxmlformats.org/officeDocument/2006/relationships/customXml" Target="../ink/ink805.xml"/><Relationship Id="rId12" Type="http://schemas.openxmlformats.org/officeDocument/2006/relationships/image" Target="../media/image818.png"/><Relationship Id="rId17" Type="http://schemas.openxmlformats.org/officeDocument/2006/relationships/customXml" Target="../ink/ink810.xml"/><Relationship Id="rId25" Type="http://schemas.openxmlformats.org/officeDocument/2006/relationships/customXml" Target="../ink/ink814.xml"/><Relationship Id="rId33" Type="http://schemas.openxmlformats.org/officeDocument/2006/relationships/customXml" Target="../ink/ink81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0.png"/><Relationship Id="rId20" Type="http://schemas.openxmlformats.org/officeDocument/2006/relationships/image" Target="../media/image822.png"/><Relationship Id="rId29" Type="http://schemas.openxmlformats.org/officeDocument/2006/relationships/customXml" Target="../ink/ink816.xml"/><Relationship Id="rId1" Type="http://schemas.openxmlformats.org/officeDocument/2006/relationships/tags" Target="../tags/tag84.xml"/><Relationship Id="rId6" Type="http://schemas.openxmlformats.org/officeDocument/2006/relationships/image" Target="../media/image815.png"/><Relationship Id="rId11" Type="http://schemas.openxmlformats.org/officeDocument/2006/relationships/customXml" Target="../ink/ink807.xml"/><Relationship Id="rId24" Type="http://schemas.openxmlformats.org/officeDocument/2006/relationships/image" Target="../media/image824.png"/><Relationship Id="rId32" Type="http://schemas.openxmlformats.org/officeDocument/2006/relationships/image" Target="../media/image827.png"/><Relationship Id="rId5" Type="http://schemas.openxmlformats.org/officeDocument/2006/relationships/customXml" Target="../ink/ink804.xml"/><Relationship Id="rId15" Type="http://schemas.openxmlformats.org/officeDocument/2006/relationships/customXml" Target="../ink/ink809.xml"/><Relationship Id="rId23" Type="http://schemas.openxmlformats.org/officeDocument/2006/relationships/customXml" Target="../ink/ink813.xml"/><Relationship Id="rId28" Type="http://schemas.openxmlformats.org/officeDocument/2006/relationships/image" Target="../media/image684.png"/><Relationship Id="rId36" Type="http://schemas.openxmlformats.org/officeDocument/2006/relationships/image" Target="../media/image829.png"/><Relationship Id="rId10" Type="http://schemas.openxmlformats.org/officeDocument/2006/relationships/image" Target="../media/image817.png"/><Relationship Id="rId19" Type="http://schemas.openxmlformats.org/officeDocument/2006/relationships/customXml" Target="../ink/ink811.xml"/><Relationship Id="rId31" Type="http://schemas.openxmlformats.org/officeDocument/2006/relationships/customXml" Target="../ink/ink817.xml"/><Relationship Id="rId4" Type="http://schemas.openxmlformats.org/officeDocument/2006/relationships/image" Target="../media/image813.png"/><Relationship Id="rId9" Type="http://schemas.openxmlformats.org/officeDocument/2006/relationships/customXml" Target="../ink/ink806.xml"/><Relationship Id="rId14" Type="http://schemas.openxmlformats.org/officeDocument/2006/relationships/image" Target="../media/image819.png"/><Relationship Id="rId22" Type="http://schemas.openxmlformats.org/officeDocument/2006/relationships/image" Target="../media/image823.png"/><Relationship Id="rId27" Type="http://schemas.openxmlformats.org/officeDocument/2006/relationships/customXml" Target="../ink/ink815.xml"/><Relationship Id="rId30" Type="http://schemas.openxmlformats.org/officeDocument/2006/relationships/image" Target="../media/image826.png"/><Relationship Id="rId35" Type="http://schemas.openxmlformats.org/officeDocument/2006/relationships/customXml" Target="../ink/ink819.xml"/><Relationship Id="rId8" Type="http://schemas.openxmlformats.org/officeDocument/2006/relationships/image" Target="../media/image81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5.png"/><Relationship Id="rId18" Type="http://schemas.openxmlformats.org/officeDocument/2006/relationships/customXml" Target="../ink/ink826.xml"/><Relationship Id="rId26" Type="http://schemas.openxmlformats.org/officeDocument/2006/relationships/customXml" Target="../ink/ink830.xml"/><Relationship Id="rId39" Type="http://schemas.openxmlformats.org/officeDocument/2006/relationships/image" Target="../media/image848.png"/><Relationship Id="rId21" Type="http://schemas.openxmlformats.org/officeDocument/2006/relationships/image" Target="../media/image839.png"/><Relationship Id="rId34" Type="http://schemas.openxmlformats.org/officeDocument/2006/relationships/customXml" Target="../ink/ink834.xml"/><Relationship Id="rId42" Type="http://schemas.openxmlformats.org/officeDocument/2006/relationships/customXml" Target="../ink/ink838.xml"/><Relationship Id="rId47" Type="http://schemas.openxmlformats.org/officeDocument/2006/relationships/image" Target="../media/image852.png"/><Relationship Id="rId50" Type="http://schemas.openxmlformats.org/officeDocument/2006/relationships/customXml" Target="../ink/ink842.xml"/><Relationship Id="rId55" Type="http://schemas.openxmlformats.org/officeDocument/2006/relationships/image" Target="../media/image856.png"/><Relationship Id="rId7" Type="http://schemas.openxmlformats.org/officeDocument/2006/relationships/image" Target="../media/image832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825.xml"/><Relationship Id="rId29" Type="http://schemas.openxmlformats.org/officeDocument/2006/relationships/image" Target="../media/image843.png"/><Relationship Id="rId11" Type="http://schemas.openxmlformats.org/officeDocument/2006/relationships/image" Target="../media/image834.png"/><Relationship Id="rId24" Type="http://schemas.openxmlformats.org/officeDocument/2006/relationships/customXml" Target="../ink/ink829.xml"/><Relationship Id="rId32" Type="http://schemas.openxmlformats.org/officeDocument/2006/relationships/customXml" Target="../ink/ink833.xml"/><Relationship Id="rId37" Type="http://schemas.openxmlformats.org/officeDocument/2006/relationships/image" Target="../media/image847.png"/><Relationship Id="rId40" Type="http://schemas.openxmlformats.org/officeDocument/2006/relationships/customXml" Target="../ink/ink837.xml"/><Relationship Id="rId45" Type="http://schemas.openxmlformats.org/officeDocument/2006/relationships/image" Target="../media/image851.png"/><Relationship Id="rId53" Type="http://schemas.openxmlformats.org/officeDocument/2006/relationships/image" Target="../media/image855.png"/><Relationship Id="rId5" Type="http://schemas.openxmlformats.org/officeDocument/2006/relationships/image" Target="../media/image830.png"/><Relationship Id="rId10" Type="http://schemas.openxmlformats.org/officeDocument/2006/relationships/customXml" Target="../ink/ink822.xml"/><Relationship Id="rId19" Type="http://schemas.openxmlformats.org/officeDocument/2006/relationships/image" Target="../media/image838.png"/><Relationship Id="rId31" Type="http://schemas.openxmlformats.org/officeDocument/2006/relationships/image" Target="../media/image844.png"/><Relationship Id="rId44" Type="http://schemas.openxmlformats.org/officeDocument/2006/relationships/customXml" Target="../ink/ink839.xml"/><Relationship Id="rId52" Type="http://schemas.openxmlformats.org/officeDocument/2006/relationships/customXml" Target="../ink/ink843.xml"/><Relationship Id="rId4" Type="http://schemas.openxmlformats.org/officeDocument/2006/relationships/image" Target="../media/image814.png"/><Relationship Id="rId9" Type="http://schemas.openxmlformats.org/officeDocument/2006/relationships/image" Target="../media/image833.png"/><Relationship Id="rId14" Type="http://schemas.openxmlformats.org/officeDocument/2006/relationships/customXml" Target="../ink/ink824.xml"/><Relationship Id="rId22" Type="http://schemas.openxmlformats.org/officeDocument/2006/relationships/customXml" Target="../ink/ink828.xml"/><Relationship Id="rId27" Type="http://schemas.openxmlformats.org/officeDocument/2006/relationships/image" Target="../media/image842.png"/><Relationship Id="rId30" Type="http://schemas.openxmlformats.org/officeDocument/2006/relationships/customXml" Target="../ink/ink832.xml"/><Relationship Id="rId35" Type="http://schemas.openxmlformats.org/officeDocument/2006/relationships/image" Target="../media/image846.png"/><Relationship Id="rId43" Type="http://schemas.openxmlformats.org/officeDocument/2006/relationships/image" Target="../media/image850.png"/><Relationship Id="rId48" Type="http://schemas.openxmlformats.org/officeDocument/2006/relationships/customXml" Target="../ink/ink841.xml"/><Relationship Id="rId8" Type="http://schemas.openxmlformats.org/officeDocument/2006/relationships/customXml" Target="../ink/ink821.xml"/><Relationship Id="rId51" Type="http://schemas.openxmlformats.org/officeDocument/2006/relationships/image" Target="../media/image854.png"/><Relationship Id="rId3" Type="http://schemas.openxmlformats.org/officeDocument/2006/relationships/image" Target="../media/image749.png"/><Relationship Id="rId12" Type="http://schemas.openxmlformats.org/officeDocument/2006/relationships/customXml" Target="../ink/ink823.xml"/><Relationship Id="rId17" Type="http://schemas.openxmlformats.org/officeDocument/2006/relationships/image" Target="../media/image837.png"/><Relationship Id="rId25" Type="http://schemas.openxmlformats.org/officeDocument/2006/relationships/image" Target="../media/image841.png"/><Relationship Id="rId33" Type="http://schemas.openxmlformats.org/officeDocument/2006/relationships/image" Target="../media/image845.png"/><Relationship Id="rId38" Type="http://schemas.openxmlformats.org/officeDocument/2006/relationships/customXml" Target="../ink/ink836.xml"/><Relationship Id="rId46" Type="http://schemas.openxmlformats.org/officeDocument/2006/relationships/customXml" Target="../ink/ink840.xml"/><Relationship Id="rId20" Type="http://schemas.openxmlformats.org/officeDocument/2006/relationships/customXml" Target="../ink/ink827.xml"/><Relationship Id="rId41" Type="http://schemas.openxmlformats.org/officeDocument/2006/relationships/image" Target="../media/image849.png"/><Relationship Id="rId54" Type="http://schemas.openxmlformats.org/officeDocument/2006/relationships/customXml" Target="../ink/ink844.xml"/><Relationship Id="rId1" Type="http://schemas.openxmlformats.org/officeDocument/2006/relationships/tags" Target="../tags/tag85.xml"/><Relationship Id="rId6" Type="http://schemas.openxmlformats.org/officeDocument/2006/relationships/customXml" Target="../ink/ink820.xml"/><Relationship Id="rId15" Type="http://schemas.openxmlformats.org/officeDocument/2006/relationships/image" Target="../media/image836.png"/><Relationship Id="rId23" Type="http://schemas.openxmlformats.org/officeDocument/2006/relationships/image" Target="../media/image840.png"/><Relationship Id="rId28" Type="http://schemas.openxmlformats.org/officeDocument/2006/relationships/customXml" Target="../ink/ink831.xml"/><Relationship Id="rId36" Type="http://schemas.openxmlformats.org/officeDocument/2006/relationships/customXml" Target="../ink/ink835.xml"/><Relationship Id="rId49" Type="http://schemas.openxmlformats.org/officeDocument/2006/relationships/image" Target="../media/image8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4.png"/><Relationship Id="rId21" Type="http://schemas.openxmlformats.org/officeDocument/2006/relationships/image" Target="../media/image866.png"/><Relationship Id="rId42" Type="http://schemas.openxmlformats.org/officeDocument/2006/relationships/customXml" Target="../ink/ink864.xml"/><Relationship Id="rId63" Type="http://schemas.openxmlformats.org/officeDocument/2006/relationships/image" Target="../media/image887.png"/><Relationship Id="rId84" Type="http://schemas.openxmlformats.org/officeDocument/2006/relationships/customXml" Target="../ink/ink885.xml"/><Relationship Id="rId138" Type="http://schemas.openxmlformats.org/officeDocument/2006/relationships/customXml" Target="../ink/ink912.xml"/><Relationship Id="rId159" Type="http://schemas.openxmlformats.org/officeDocument/2006/relationships/image" Target="../media/image934.png"/><Relationship Id="rId170" Type="http://schemas.openxmlformats.org/officeDocument/2006/relationships/customXml" Target="../ink/ink928.xml"/><Relationship Id="rId191" Type="http://schemas.openxmlformats.org/officeDocument/2006/relationships/image" Target="../media/image950.png"/><Relationship Id="rId205" Type="http://schemas.openxmlformats.org/officeDocument/2006/relationships/image" Target="../media/image957.png"/><Relationship Id="rId107" Type="http://schemas.openxmlformats.org/officeDocument/2006/relationships/image" Target="../media/image909.png"/><Relationship Id="rId11" Type="http://schemas.openxmlformats.org/officeDocument/2006/relationships/image" Target="../media/image861.png"/><Relationship Id="rId32" Type="http://schemas.openxmlformats.org/officeDocument/2006/relationships/customXml" Target="../ink/ink859.xml"/><Relationship Id="rId53" Type="http://schemas.openxmlformats.org/officeDocument/2006/relationships/image" Target="../media/image882.png"/><Relationship Id="rId74" Type="http://schemas.openxmlformats.org/officeDocument/2006/relationships/customXml" Target="../ink/ink880.xml"/><Relationship Id="rId128" Type="http://schemas.openxmlformats.org/officeDocument/2006/relationships/customXml" Target="../ink/ink907.xml"/><Relationship Id="rId149" Type="http://schemas.openxmlformats.org/officeDocument/2006/relationships/image" Target="../media/image930.png"/><Relationship Id="rId5" Type="http://schemas.openxmlformats.org/officeDocument/2006/relationships/image" Target="../media/image858.png"/><Relationship Id="rId95" Type="http://schemas.openxmlformats.org/officeDocument/2006/relationships/image" Target="../media/image903.png"/><Relationship Id="rId160" Type="http://schemas.openxmlformats.org/officeDocument/2006/relationships/customXml" Target="../ink/ink923.xml"/><Relationship Id="rId181" Type="http://schemas.openxmlformats.org/officeDocument/2006/relationships/image" Target="../media/image945.png"/><Relationship Id="rId22" Type="http://schemas.openxmlformats.org/officeDocument/2006/relationships/customXml" Target="../ink/ink854.xml"/><Relationship Id="rId43" Type="http://schemas.openxmlformats.org/officeDocument/2006/relationships/image" Target="../media/image877.png"/><Relationship Id="rId64" Type="http://schemas.openxmlformats.org/officeDocument/2006/relationships/customXml" Target="../ink/ink875.xml"/><Relationship Id="rId118" Type="http://schemas.openxmlformats.org/officeDocument/2006/relationships/customXml" Target="../ink/ink902.xml"/><Relationship Id="rId139" Type="http://schemas.openxmlformats.org/officeDocument/2006/relationships/image" Target="../media/image925.png"/><Relationship Id="rId85" Type="http://schemas.openxmlformats.org/officeDocument/2006/relationships/image" Target="../media/image898.png"/><Relationship Id="rId150" Type="http://schemas.openxmlformats.org/officeDocument/2006/relationships/customXml" Target="../ink/ink918.xml"/><Relationship Id="rId171" Type="http://schemas.openxmlformats.org/officeDocument/2006/relationships/image" Target="../media/image940.png"/><Relationship Id="rId192" Type="http://schemas.openxmlformats.org/officeDocument/2006/relationships/customXml" Target="../ink/ink939.xml"/><Relationship Id="rId206" Type="http://schemas.openxmlformats.org/officeDocument/2006/relationships/customXml" Target="../ink/ink946.xml"/><Relationship Id="rId12" Type="http://schemas.openxmlformats.org/officeDocument/2006/relationships/customXml" Target="../ink/ink849.xml"/><Relationship Id="rId33" Type="http://schemas.openxmlformats.org/officeDocument/2006/relationships/image" Target="../media/image872.png"/><Relationship Id="rId108" Type="http://schemas.openxmlformats.org/officeDocument/2006/relationships/customXml" Target="../ink/ink897.xml"/><Relationship Id="rId129" Type="http://schemas.openxmlformats.org/officeDocument/2006/relationships/image" Target="../media/image920.png"/><Relationship Id="rId54" Type="http://schemas.openxmlformats.org/officeDocument/2006/relationships/customXml" Target="../ink/ink870.xml"/><Relationship Id="rId75" Type="http://schemas.openxmlformats.org/officeDocument/2006/relationships/image" Target="../media/image893.png"/><Relationship Id="rId96" Type="http://schemas.openxmlformats.org/officeDocument/2006/relationships/customXml" Target="../ink/ink891.xml"/><Relationship Id="rId140" Type="http://schemas.openxmlformats.org/officeDocument/2006/relationships/customXml" Target="../ink/ink913.xml"/><Relationship Id="rId161" Type="http://schemas.openxmlformats.org/officeDocument/2006/relationships/image" Target="../media/image935.png"/><Relationship Id="rId182" Type="http://schemas.openxmlformats.org/officeDocument/2006/relationships/customXml" Target="../ink/ink934.xml"/><Relationship Id="rId6" Type="http://schemas.openxmlformats.org/officeDocument/2006/relationships/customXml" Target="../ink/ink846.xml"/><Relationship Id="rId23" Type="http://schemas.openxmlformats.org/officeDocument/2006/relationships/image" Target="../media/image867.png"/><Relationship Id="rId119" Type="http://schemas.openxmlformats.org/officeDocument/2006/relationships/image" Target="../media/image915.png"/><Relationship Id="rId44" Type="http://schemas.openxmlformats.org/officeDocument/2006/relationships/customXml" Target="../ink/ink865.xml"/><Relationship Id="rId65" Type="http://schemas.openxmlformats.org/officeDocument/2006/relationships/image" Target="../media/image888.png"/><Relationship Id="rId86" Type="http://schemas.openxmlformats.org/officeDocument/2006/relationships/customXml" Target="../ink/ink886.xml"/><Relationship Id="rId130" Type="http://schemas.openxmlformats.org/officeDocument/2006/relationships/customXml" Target="../ink/ink908.xml"/><Relationship Id="rId151" Type="http://schemas.openxmlformats.org/officeDocument/2006/relationships/image" Target="../media/image931.png"/><Relationship Id="rId172" Type="http://schemas.openxmlformats.org/officeDocument/2006/relationships/customXml" Target="../ink/ink929.xml"/><Relationship Id="rId193" Type="http://schemas.openxmlformats.org/officeDocument/2006/relationships/image" Target="../media/image951.png"/><Relationship Id="rId207" Type="http://schemas.openxmlformats.org/officeDocument/2006/relationships/image" Target="../media/image958.png"/><Relationship Id="rId13" Type="http://schemas.openxmlformats.org/officeDocument/2006/relationships/image" Target="../media/image862.png"/><Relationship Id="rId109" Type="http://schemas.openxmlformats.org/officeDocument/2006/relationships/image" Target="../media/image910.png"/><Relationship Id="rId34" Type="http://schemas.openxmlformats.org/officeDocument/2006/relationships/customXml" Target="../ink/ink860.xml"/><Relationship Id="rId55" Type="http://schemas.openxmlformats.org/officeDocument/2006/relationships/image" Target="../media/image883.png"/><Relationship Id="rId76" Type="http://schemas.openxmlformats.org/officeDocument/2006/relationships/customXml" Target="../ink/ink881.xml"/><Relationship Id="rId97" Type="http://schemas.openxmlformats.org/officeDocument/2006/relationships/image" Target="../media/image904.png"/><Relationship Id="rId120" Type="http://schemas.openxmlformats.org/officeDocument/2006/relationships/customXml" Target="../ink/ink903.xml"/><Relationship Id="rId141" Type="http://schemas.openxmlformats.org/officeDocument/2006/relationships/image" Target="../media/image926.png"/><Relationship Id="rId7" Type="http://schemas.openxmlformats.org/officeDocument/2006/relationships/image" Target="../media/image859.png"/><Relationship Id="rId162" Type="http://schemas.openxmlformats.org/officeDocument/2006/relationships/customXml" Target="../ink/ink924.xml"/><Relationship Id="rId183" Type="http://schemas.openxmlformats.org/officeDocument/2006/relationships/image" Target="../media/image946.png"/><Relationship Id="rId24" Type="http://schemas.openxmlformats.org/officeDocument/2006/relationships/customXml" Target="../ink/ink855.xml"/><Relationship Id="rId45" Type="http://schemas.openxmlformats.org/officeDocument/2006/relationships/image" Target="../media/image878.png"/><Relationship Id="rId66" Type="http://schemas.openxmlformats.org/officeDocument/2006/relationships/customXml" Target="../ink/ink876.xml"/><Relationship Id="rId87" Type="http://schemas.openxmlformats.org/officeDocument/2006/relationships/image" Target="../media/image899.png"/><Relationship Id="rId110" Type="http://schemas.openxmlformats.org/officeDocument/2006/relationships/customXml" Target="../ink/ink898.xml"/><Relationship Id="rId131" Type="http://schemas.openxmlformats.org/officeDocument/2006/relationships/image" Target="../media/image921.png"/><Relationship Id="rId152" Type="http://schemas.openxmlformats.org/officeDocument/2006/relationships/customXml" Target="../ink/ink919.xml"/><Relationship Id="rId173" Type="http://schemas.openxmlformats.org/officeDocument/2006/relationships/image" Target="../media/image941.png"/><Relationship Id="rId194" Type="http://schemas.openxmlformats.org/officeDocument/2006/relationships/customXml" Target="../ink/ink940.xml"/><Relationship Id="rId208" Type="http://schemas.openxmlformats.org/officeDocument/2006/relationships/customXml" Target="../ink/ink947.xml"/><Relationship Id="rId19" Type="http://schemas.openxmlformats.org/officeDocument/2006/relationships/image" Target="../media/image865.png"/><Relationship Id="rId14" Type="http://schemas.openxmlformats.org/officeDocument/2006/relationships/customXml" Target="../ink/ink850.xml"/><Relationship Id="rId30" Type="http://schemas.openxmlformats.org/officeDocument/2006/relationships/customXml" Target="../ink/ink858.xml"/><Relationship Id="rId35" Type="http://schemas.openxmlformats.org/officeDocument/2006/relationships/image" Target="../media/image873.png"/><Relationship Id="rId56" Type="http://schemas.openxmlformats.org/officeDocument/2006/relationships/customXml" Target="../ink/ink871.xml"/><Relationship Id="rId77" Type="http://schemas.openxmlformats.org/officeDocument/2006/relationships/image" Target="../media/image894.png"/><Relationship Id="rId100" Type="http://schemas.openxmlformats.org/officeDocument/2006/relationships/customXml" Target="../ink/ink893.xml"/><Relationship Id="rId105" Type="http://schemas.openxmlformats.org/officeDocument/2006/relationships/image" Target="../media/image908.png"/><Relationship Id="rId126" Type="http://schemas.openxmlformats.org/officeDocument/2006/relationships/customXml" Target="../ink/ink906.xml"/><Relationship Id="rId147" Type="http://schemas.openxmlformats.org/officeDocument/2006/relationships/image" Target="../media/image929.png"/><Relationship Id="rId168" Type="http://schemas.openxmlformats.org/officeDocument/2006/relationships/customXml" Target="../ink/ink927.xml"/><Relationship Id="rId8" Type="http://schemas.openxmlformats.org/officeDocument/2006/relationships/customXml" Target="../ink/ink847.xml"/><Relationship Id="rId51" Type="http://schemas.openxmlformats.org/officeDocument/2006/relationships/image" Target="../media/image881.png"/><Relationship Id="rId72" Type="http://schemas.openxmlformats.org/officeDocument/2006/relationships/customXml" Target="../ink/ink879.xml"/><Relationship Id="rId93" Type="http://schemas.openxmlformats.org/officeDocument/2006/relationships/image" Target="../media/image902.png"/><Relationship Id="rId98" Type="http://schemas.openxmlformats.org/officeDocument/2006/relationships/customXml" Target="../ink/ink892.xml"/><Relationship Id="rId121" Type="http://schemas.openxmlformats.org/officeDocument/2006/relationships/image" Target="../media/image916.png"/><Relationship Id="rId142" Type="http://schemas.openxmlformats.org/officeDocument/2006/relationships/customXml" Target="../ink/ink914.xml"/><Relationship Id="rId163" Type="http://schemas.openxmlformats.org/officeDocument/2006/relationships/image" Target="../media/image936.png"/><Relationship Id="rId184" Type="http://schemas.openxmlformats.org/officeDocument/2006/relationships/customXml" Target="../ink/ink935.xml"/><Relationship Id="rId189" Type="http://schemas.openxmlformats.org/officeDocument/2006/relationships/image" Target="../media/image949.png"/><Relationship Id="rId3" Type="http://schemas.openxmlformats.org/officeDocument/2006/relationships/image" Target="../media/image831.png"/><Relationship Id="rId214" Type="http://schemas.openxmlformats.org/officeDocument/2006/relationships/customXml" Target="../ink/ink950.xml"/><Relationship Id="rId25" Type="http://schemas.openxmlformats.org/officeDocument/2006/relationships/image" Target="../media/image868.png"/><Relationship Id="rId46" Type="http://schemas.openxmlformats.org/officeDocument/2006/relationships/customXml" Target="../ink/ink866.xml"/><Relationship Id="rId67" Type="http://schemas.openxmlformats.org/officeDocument/2006/relationships/image" Target="../media/image889.png"/><Relationship Id="rId116" Type="http://schemas.openxmlformats.org/officeDocument/2006/relationships/customXml" Target="../ink/ink901.xml"/><Relationship Id="rId137" Type="http://schemas.openxmlformats.org/officeDocument/2006/relationships/image" Target="../media/image924.png"/><Relationship Id="rId158" Type="http://schemas.openxmlformats.org/officeDocument/2006/relationships/customXml" Target="../ink/ink922.xml"/><Relationship Id="rId20" Type="http://schemas.openxmlformats.org/officeDocument/2006/relationships/customXml" Target="../ink/ink853.xml"/><Relationship Id="rId41" Type="http://schemas.openxmlformats.org/officeDocument/2006/relationships/image" Target="../media/image876.png"/><Relationship Id="rId62" Type="http://schemas.openxmlformats.org/officeDocument/2006/relationships/customXml" Target="../ink/ink874.xml"/><Relationship Id="rId83" Type="http://schemas.openxmlformats.org/officeDocument/2006/relationships/image" Target="../media/image897.png"/><Relationship Id="rId88" Type="http://schemas.openxmlformats.org/officeDocument/2006/relationships/customXml" Target="../ink/ink887.xml"/><Relationship Id="rId111" Type="http://schemas.openxmlformats.org/officeDocument/2006/relationships/image" Target="../media/image911.png"/><Relationship Id="rId132" Type="http://schemas.openxmlformats.org/officeDocument/2006/relationships/customXml" Target="../ink/ink909.xml"/><Relationship Id="rId153" Type="http://schemas.openxmlformats.org/officeDocument/2006/relationships/image" Target="../media/image730.png"/><Relationship Id="rId174" Type="http://schemas.openxmlformats.org/officeDocument/2006/relationships/customXml" Target="../ink/ink930.xml"/><Relationship Id="rId179" Type="http://schemas.openxmlformats.org/officeDocument/2006/relationships/image" Target="../media/image944.png"/><Relationship Id="rId195" Type="http://schemas.openxmlformats.org/officeDocument/2006/relationships/image" Target="../media/image952.png"/><Relationship Id="rId209" Type="http://schemas.openxmlformats.org/officeDocument/2006/relationships/image" Target="../media/image959.png"/><Relationship Id="rId190" Type="http://schemas.openxmlformats.org/officeDocument/2006/relationships/customXml" Target="../ink/ink938.xml"/><Relationship Id="rId204" Type="http://schemas.openxmlformats.org/officeDocument/2006/relationships/customXml" Target="../ink/ink945.xml"/><Relationship Id="rId15" Type="http://schemas.openxmlformats.org/officeDocument/2006/relationships/image" Target="../media/image863.png"/><Relationship Id="rId36" Type="http://schemas.openxmlformats.org/officeDocument/2006/relationships/customXml" Target="../ink/ink861.xml"/><Relationship Id="rId57" Type="http://schemas.openxmlformats.org/officeDocument/2006/relationships/image" Target="../media/image884.png"/><Relationship Id="rId106" Type="http://schemas.openxmlformats.org/officeDocument/2006/relationships/customXml" Target="../ink/ink896.xml"/><Relationship Id="rId127" Type="http://schemas.openxmlformats.org/officeDocument/2006/relationships/image" Target="../media/image919.png"/><Relationship Id="rId10" Type="http://schemas.openxmlformats.org/officeDocument/2006/relationships/customXml" Target="../ink/ink848.xml"/><Relationship Id="rId31" Type="http://schemas.openxmlformats.org/officeDocument/2006/relationships/image" Target="../media/image871.png"/><Relationship Id="rId52" Type="http://schemas.openxmlformats.org/officeDocument/2006/relationships/customXml" Target="../ink/ink869.xml"/><Relationship Id="rId73" Type="http://schemas.openxmlformats.org/officeDocument/2006/relationships/image" Target="../media/image892.png"/><Relationship Id="rId78" Type="http://schemas.openxmlformats.org/officeDocument/2006/relationships/customXml" Target="../ink/ink882.xml"/><Relationship Id="rId94" Type="http://schemas.openxmlformats.org/officeDocument/2006/relationships/customXml" Target="../ink/ink890.xml"/><Relationship Id="rId99" Type="http://schemas.openxmlformats.org/officeDocument/2006/relationships/image" Target="../media/image905.png"/><Relationship Id="rId101" Type="http://schemas.openxmlformats.org/officeDocument/2006/relationships/image" Target="../media/image906.png"/><Relationship Id="rId122" Type="http://schemas.openxmlformats.org/officeDocument/2006/relationships/customXml" Target="../ink/ink904.xml"/><Relationship Id="rId143" Type="http://schemas.openxmlformats.org/officeDocument/2006/relationships/image" Target="../media/image927.png"/><Relationship Id="rId148" Type="http://schemas.openxmlformats.org/officeDocument/2006/relationships/customXml" Target="../ink/ink917.xml"/><Relationship Id="rId164" Type="http://schemas.openxmlformats.org/officeDocument/2006/relationships/customXml" Target="../ink/ink925.xml"/><Relationship Id="rId169" Type="http://schemas.openxmlformats.org/officeDocument/2006/relationships/image" Target="../media/image939.png"/><Relationship Id="rId185" Type="http://schemas.openxmlformats.org/officeDocument/2006/relationships/image" Target="../media/image947.png"/><Relationship Id="rId4" Type="http://schemas.openxmlformats.org/officeDocument/2006/relationships/customXml" Target="../ink/ink845.xml"/><Relationship Id="rId9" Type="http://schemas.openxmlformats.org/officeDocument/2006/relationships/image" Target="../media/image860.png"/><Relationship Id="rId180" Type="http://schemas.openxmlformats.org/officeDocument/2006/relationships/customXml" Target="../ink/ink933.xml"/><Relationship Id="rId210" Type="http://schemas.openxmlformats.org/officeDocument/2006/relationships/customXml" Target="../ink/ink948.xml"/><Relationship Id="rId215" Type="http://schemas.openxmlformats.org/officeDocument/2006/relationships/image" Target="../media/image962.png"/><Relationship Id="rId26" Type="http://schemas.openxmlformats.org/officeDocument/2006/relationships/customXml" Target="../ink/ink856.xml"/><Relationship Id="rId47" Type="http://schemas.openxmlformats.org/officeDocument/2006/relationships/image" Target="../media/image879.png"/><Relationship Id="rId68" Type="http://schemas.openxmlformats.org/officeDocument/2006/relationships/customXml" Target="../ink/ink877.xml"/><Relationship Id="rId89" Type="http://schemas.openxmlformats.org/officeDocument/2006/relationships/image" Target="../media/image900.png"/><Relationship Id="rId112" Type="http://schemas.openxmlformats.org/officeDocument/2006/relationships/customXml" Target="../ink/ink899.xml"/><Relationship Id="rId133" Type="http://schemas.openxmlformats.org/officeDocument/2006/relationships/image" Target="../media/image922.png"/><Relationship Id="rId154" Type="http://schemas.openxmlformats.org/officeDocument/2006/relationships/customXml" Target="../ink/ink920.xml"/><Relationship Id="rId175" Type="http://schemas.openxmlformats.org/officeDocument/2006/relationships/image" Target="../media/image942.png"/><Relationship Id="rId196" Type="http://schemas.openxmlformats.org/officeDocument/2006/relationships/customXml" Target="../ink/ink941.xml"/><Relationship Id="rId200" Type="http://schemas.openxmlformats.org/officeDocument/2006/relationships/customXml" Target="../ink/ink943.xml"/><Relationship Id="rId16" Type="http://schemas.openxmlformats.org/officeDocument/2006/relationships/customXml" Target="../ink/ink851.xml"/><Relationship Id="rId37" Type="http://schemas.openxmlformats.org/officeDocument/2006/relationships/image" Target="../media/image874.png"/><Relationship Id="rId58" Type="http://schemas.openxmlformats.org/officeDocument/2006/relationships/customXml" Target="../ink/ink872.xml"/><Relationship Id="rId79" Type="http://schemas.openxmlformats.org/officeDocument/2006/relationships/image" Target="../media/image895.png"/><Relationship Id="rId102" Type="http://schemas.openxmlformats.org/officeDocument/2006/relationships/customXml" Target="../ink/ink894.xml"/><Relationship Id="rId123" Type="http://schemas.openxmlformats.org/officeDocument/2006/relationships/image" Target="../media/image917.png"/><Relationship Id="rId144" Type="http://schemas.openxmlformats.org/officeDocument/2006/relationships/customXml" Target="../ink/ink915.xml"/><Relationship Id="rId90" Type="http://schemas.openxmlformats.org/officeDocument/2006/relationships/customXml" Target="../ink/ink888.xml"/><Relationship Id="rId165" Type="http://schemas.openxmlformats.org/officeDocument/2006/relationships/image" Target="../media/image937.png"/><Relationship Id="rId186" Type="http://schemas.openxmlformats.org/officeDocument/2006/relationships/customXml" Target="../ink/ink936.xml"/><Relationship Id="rId211" Type="http://schemas.openxmlformats.org/officeDocument/2006/relationships/image" Target="../media/image960.png"/><Relationship Id="rId27" Type="http://schemas.openxmlformats.org/officeDocument/2006/relationships/image" Target="../media/image869.png"/><Relationship Id="rId48" Type="http://schemas.openxmlformats.org/officeDocument/2006/relationships/customXml" Target="../ink/ink867.xml"/><Relationship Id="rId69" Type="http://schemas.openxmlformats.org/officeDocument/2006/relationships/image" Target="../media/image890.png"/><Relationship Id="rId113" Type="http://schemas.openxmlformats.org/officeDocument/2006/relationships/image" Target="../media/image912.png"/><Relationship Id="rId134" Type="http://schemas.openxmlformats.org/officeDocument/2006/relationships/customXml" Target="../ink/ink910.xml"/><Relationship Id="rId80" Type="http://schemas.openxmlformats.org/officeDocument/2006/relationships/customXml" Target="../ink/ink883.xml"/><Relationship Id="rId155" Type="http://schemas.openxmlformats.org/officeDocument/2006/relationships/image" Target="../media/image932.png"/><Relationship Id="rId176" Type="http://schemas.openxmlformats.org/officeDocument/2006/relationships/customXml" Target="../ink/ink931.xml"/><Relationship Id="rId197" Type="http://schemas.openxmlformats.org/officeDocument/2006/relationships/image" Target="../media/image953.png"/><Relationship Id="rId201" Type="http://schemas.openxmlformats.org/officeDocument/2006/relationships/image" Target="../media/image955.png"/><Relationship Id="rId17" Type="http://schemas.openxmlformats.org/officeDocument/2006/relationships/image" Target="../media/image864.png"/><Relationship Id="rId38" Type="http://schemas.openxmlformats.org/officeDocument/2006/relationships/customXml" Target="../ink/ink862.xml"/><Relationship Id="rId59" Type="http://schemas.openxmlformats.org/officeDocument/2006/relationships/image" Target="../media/image885.png"/><Relationship Id="rId103" Type="http://schemas.openxmlformats.org/officeDocument/2006/relationships/image" Target="../media/image907.png"/><Relationship Id="rId124" Type="http://schemas.openxmlformats.org/officeDocument/2006/relationships/customXml" Target="../ink/ink905.xml"/><Relationship Id="rId70" Type="http://schemas.openxmlformats.org/officeDocument/2006/relationships/customXml" Target="../ink/ink878.xml"/><Relationship Id="rId91" Type="http://schemas.openxmlformats.org/officeDocument/2006/relationships/image" Target="../media/image901.png"/><Relationship Id="rId145" Type="http://schemas.openxmlformats.org/officeDocument/2006/relationships/image" Target="../media/image928.png"/><Relationship Id="rId166" Type="http://schemas.openxmlformats.org/officeDocument/2006/relationships/customXml" Target="../ink/ink926.xml"/><Relationship Id="rId187" Type="http://schemas.openxmlformats.org/officeDocument/2006/relationships/image" Target="../media/image948.png"/><Relationship Id="rId1" Type="http://schemas.openxmlformats.org/officeDocument/2006/relationships/tags" Target="../tags/tag87.xml"/><Relationship Id="rId212" Type="http://schemas.openxmlformats.org/officeDocument/2006/relationships/customXml" Target="../ink/ink949.xml"/><Relationship Id="rId28" Type="http://schemas.openxmlformats.org/officeDocument/2006/relationships/customXml" Target="../ink/ink857.xml"/><Relationship Id="rId49" Type="http://schemas.openxmlformats.org/officeDocument/2006/relationships/image" Target="../media/image880.png"/><Relationship Id="rId114" Type="http://schemas.openxmlformats.org/officeDocument/2006/relationships/customXml" Target="../ink/ink900.xml"/><Relationship Id="rId60" Type="http://schemas.openxmlformats.org/officeDocument/2006/relationships/customXml" Target="../ink/ink873.xml"/><Relationship Id="rId81" Type="http://schemas.openxmlformats.org/officeDocument/2006/relationships/image" Target="../media/image896.png"/><Relationship Id="rId135" Type="http://schemas.openxmlformats.org/officeDocument/2006/relationships/image" Target="../media/image923.png"/><Relationship Id="rId156" Type="http://schemas.openxmlformats.org/officeDocument/2006/relationships/customXml" Target="../ink/ink921.xml"/><Relationship Id="rId177" Type="http://schemas.openxmlformats.org/officeDocument/2006/relationships/image" Target="../media/image943.png"/><Relationship Id="rId198" Type="http://schemas.openxmlformats.org/officeDocument/2006/relationships/customXml" Target="../ink/ink942.xml"/><Relationship Id="rId202" Type="http://schemas.openxmlformats.org/officeDocument/2006/relationships/customXml" Target="../ink/ink944.xml"/><Relationship Id="rId18" Type="http://schemas.openxmlformats.org/officeDocument/2006/relationships/customXml" Target="../ink/ink852.xml"/><Relationship Id="rId39" Type="http://schemas.openxmlformats.org/officeDocument/2006/relationships/image" Target="../media/image875.png"/><Relationship Id="rId50" Type="http://schemas.openxmlformats.org/officeDocument/2006/relationships/customXml" Target="../ink/ink868.xml"/><Relationship Id="rId104" Type="http://schemas.openxmlformats.org/officeDocument/2006/relationships/customXml" Target="../ink/ink895.xml"/><Relationship Id="rId125" Type="http://schemas.openxmlformats.org/officeDocument/2006/relationships/image" Target="../media/image918.png"/><Relationship Id="rId146" Type="http://schemas.openxmlformats.org/officeDocument/2006/relationships/customXml" Target="../ink/ink916.xml"/><Relationship Id="rId167" Type="http://schemas.openxmlformats.org/officeDocument/2006/relationships/image" Target="../media/image938.png"/><Relationship Id="rId188" Type="http://schemas.openxmlformats.org/officeDocument/2006/relationships/customXml" Target="../ink/ink937.xml"/><Relationship Id="rId71" Type="http://schemas.openxmlformats.org/officeDocument/2006/relationships/image" Target="../media/image891.png"/><Relationship Id="rId92" Type="http://schemas.openxmlformats.org/officeDocument/2006/relationships/customXml" Target="../ink/ink889.xml"/><Relationship Id="rId213" Type="http://schemas.openxmlformats.org/officeDocument/2006/relationships/image" Target="../media/image961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870.png"/><Relationship Id="rId40" Type="http://schemas.openxmlformats.org/officeDocument/2006/relationships/customXml" Target="../ink/ink863.xml"/><Relationship Id="rId115" Type="http://schemas.openxmlformats.org/officeDocument/2006/relationships/image" Target="../media/image913.png"/><Relationship Id="rId136" Type="http://schemas.openxmlformats.org/officeDocument/2006/relationships/customXml" Target="../ink/ink911.xml"/><Relationship Id="rId157" Type="http://schemas.openxmlformats.org/officeDocument/2006/relationships/image" Target="../media/image933.png"/><Relationship Id="rId178" Type="http://schemas.openxmlformats.org/officeDocument/2006/relationships/customXml" Target="../ink/ink932.xml"/><Relationship Id="rId61" Type="http://schemas.openxmlformats.org/officeDocument/2006/relationships/image" Target="../media/image886.png"/><Relationship Id="rId82" Type="http://schemas.openxmlformats.org/officeDocument/2006/relationships/customXml" Target="../ink/ink884.xml"/><Relationship Id="rId199" Type="http://schemas.openxmlformats.org/officeDocument/2006/relationships/image" Target="../media/image954.png"/><Relationship Id="rId203" Type="http://schemas.openxmlformats.org/officeDocument/2006/relationships/image" Target="../media/image9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2.xml"/><Relationship Id="rId21" Type="http://schemas.openxmlformats.org/officeDocument/2006/relationships/image" Target="../media/image972.png"/><Relationship Id="rId42" Type="http://schemas.openxmlformats.org/officeDocument/2006/relationships/customXml" Target="../ink/ink970.xml"/><Relationship Id="rId47" Type="http://schemas.openxmlformats.org/officeDocument/2006/relationships/image" Target="../media/image985.png"/><Relationship Id="rId63" Type="http://schemas.openxmlformats.org/officeDocument/2006/relationships/image" Target="../media/image993.png"/><Relationship Id="rId68" Type="http://schemas.openxmlformats.org/officeDocument/2006/relationships/customXml" Target="../ink/ink983.xml"/><Relationship Id="rId84" Type="http://schemas.openxmlformats.org/officeDocument/2006/relationships/customXml" Target="../ink/ink991.xml"/><Relationship Id="rId89" Type="http://schemas.openxmlformats.org/officeDocument/2006/relationships/image" Target="../media/image1006.png"/><Relationship Id="rId16" Type="http://schemas.openxmlformats.org/officeDocument/2006/relationships/customXml" Target="../ink/ink957.xml"/><Relationship Id="rId11" Type="http://schemas.openxmlformats.org/officeDocument/2006/relationships/image" Target="../media/image967.png"/><Relationship Id="rId32" Type="http://schemas.openxmlformats.org/officeDocument/2006/relationships/customXml" Target="../ink/ink965.xml"/><Relationship Id="rId37" Type="http://schemas.openxmlformats.org/officeDocument/2006/relationships/image" Target="../media/image980.png"/><Relationship Id="rId53" Type="http://schemas.openxmlformats.org/officeDocument/2006/relationships/image" Target="../media/image988.png"/><Relationship Id="rId58" Type="http://schemas.openxmlformats.org/officeDocument/2006/relationships/customXml" Target="../ink/ink978.xml"/><Relationship Id="rId74" Type="http://schemas.openxmlformats.org/officeDocument/2006/relationships/customXml" Target="../ink/ink986.xml"/><Relationship Id="rId79" Type="http://schemas.openxmlformats.org/officeDocument/2006/relationships/image" Target="../media/image1001.png"/><Relationship Id="rId5" Type="http://schemas.openxmlformats.org/officeDocument/2006/relationships/image" Target="../media/image964.png"/><Relationship Id="rId90" Type="http://schemas.openxmlformats.org/officeDocument/2006/relationships/customXml" Target="../ink/ink994.xml"/><Relationship Id="rId95" Type="http://schemas.openxmlformats.org/officeDocument/2006/relationships/image" Target="../media/image1009.png"/><Relationship Id="rId22" Type="http://schemas.openxmlformats.org/officeDocument/2006/relationships/customXml" Target="../ink/ink960.xml"/><Relationship Id="rId27" Type="http://schemas.openxmlformats.org/officeDocument/2006/relationships/image" Target="../media/image975.png"/><Relationship Id="rId43" Type="http://schemas.openxmlformats.org/officeDocument/2006/relationships/image" Target="../media/image983.png"/><Relationship Id="rId48" Type="http://schemas.openxmlformats.org/officeDocument/2006/relationships/customXml" Target="../ink/ink973.xml"/><Relationship Id="rId64" Type="http://schemas.openxmlformats.org/officeDocument/2006/relationships/customXml" Target="../ink/ink981.xml"/><Relationship Id="rId69" Type="http://schemas.openxmlformats.org/officeDocument/2006/relationships/image" Target="../media/image996.png"/><Relationship Id="rId80" Type="http://schemas.openxmlformats.org/officeDocument/2006/relationships/customXml" Target="../ink/ink989.xml"/><Relationship Id="rId85" Type="http://schemas.openxmlformats.org/officeDocument/2006/relationships/image" Target="../media/image1004.png"/><Relationship Id="rId12" Type="http://schemas.openxmlformats.org/officeDocument/2006/relationships/customXml" Target="../ink/ink955.xml"/><Relationship Id="rId17" Type="http://schemas.openxmlformats.org/officeDocument/2006/relationships/image" Target="../media/image970.png"/><Relationship Id="rId25" Type="http://schemas.openxmlformats.org/officeDocument/2006/relationships/image" Target="../media/image974.png"/><Relationship Id="rId33" Type="http://schemas.openxmlformats.org/officeDocument/2006/relationships/image" Target="../media/image978.png"/><Relationship Id="rId38" Type="http://schemas.openxmlformats.org/officeDocument/2006/relationships/customXml" Target="../ink/ink968.xml"/><Relationship Id="rId46" Type="http://schemas.openxmlformats.org/officeDocument/2006/relationships/customXml" Target="../ink/ink972.xml"/><Relationship Id="rId59" Type="http://schemas.openxmlformats.org/officeDocument/2006/relationships/image" Target="../media/image991.png"/><Relationship Id="rId67" Type="http://schemas.openxmlformats.org/officeDocument/2006/relationships/image" Target="../media/image995.png"/><Relationship Id="rId20" Type="http://schemas.openxmlformats.org/officeDocument/2006/relationships/customXml" Target="../ink/ink959.xml"/><Relationship Id="rId41" Type="http://schemas.openxmlformats.org/officeDocument/2006/relationships/image" Target="../media/image982.png"/><Relationship Id="rId54" Type="http://schemas.openxmlformats.org/officeDocument/2006/relationships/customXml" Target="../ink/ink976.xml"/><Relationship Id="rId62" Type="http://schemas.openxmlformats.org/officeDocument/2006/relationships/customXml" Target="../ink/ink980.xml"/><Relationship Id="rId70" Type="http://schemas.openxmlformats.org/officeDocument/2006/relationships/customXml" Target="../ink/ink984.xml"/><Relationship Id="rId75" Type="http://schemas.openxmlformats.org/officeDocument/2006/relationships/image" Target="../media/image999.png"/><Relationship Id="rId83" Type="http://schemas.openxmlformats.org/officeDocument/2006/relationships/image" Target="../media/image1003.png"/><Relationship Id="rId88" Type="http://schemas.openxmlformats.org/officeDocument/2006/relationships/customXml" Target="../ink/ink993.xml"/><Relationship Id="rId91" Type="http://schemas.openxmlformats.org/officeDocument/2006/relationships/image" Target="../media/image1007.png"/><Relationship Id="rId96" Type="http://schemas.openxmlformats.org/officeDocument/2006/relationships/customXml" Target="../ink/ink997.xml"/><Relationship Id="rId1" Type="http://schemas.openxmlformats.org/officeDocument/2006/relationships/tags" Target="../tags/tag89.xml"/><Relationship Id="rId6" Type="http://schemas.openxmlformats.org/officeDocument/2006/relationships/customXml" Target="../ink/ink952.xml"/><Relationship Id="rId15" Type="http://schemas.openxmlformats.org/officeDocument/2006/relationships/image" Target="../media/image969.png"/><Relationship Id="rId23" Type="http://schemas.openxmlformats.org/officeDocument/2006/relationships/image" Target="../media/image973.png"/><Relationship Id="rId28" Type="http://schemas.openxmlformats.org/officeDocument/2006/relationships/customXml" Target="../ink/ink963.xml"/><Relationship Id="rId36" Type="http://schemas.openxmlformats.org/officeDocument/2006/relationships/customXml" Target="../ink/ink967.xml"/><Relationship Id="rId49" Type="http://schemas.openxmlformats.org/officeDocument/2006/relationships/image" Target="../media/image986.png"/><Relationship Id="rId57" Type="http://schemas.openxmlformats.org/officeDocument/2006/relationships/image" Target="../media/image990.png"/><Relationship Id="rId10" Type="http://schemas.openxmlformats.org/officeDocument/2006/relationships/customXml" Target="../ink/ink954.xml"/><Relationship Id="rId31" Type="http://schemas.openxmlformats.org/officeDocument/2006/relationships/image" Target="../media/image977.png"/><Relationship Id="rId44" Type="http://schemas.openxmlformats.org/officeDocument/2006/relationships/customXml" Target="../ink/ink971.xml"/><Relationship Id="rId52" Type="http://schemas.openxmlformats.org/officeDocument/2006/relationships/customXml" Target="../ink/ink975.xml"/><Relationship Id="rId60" Type="http://schemas.openxmlformats.org/officeDocument/2006/relationships/customXml" Target="../ink/ink979.xml"/><Relationship Id="rId65" Type="http://schemas.openxmlformats.org/officeDocument/2006/relationships/image" Target="../media/image994.png"/><Relationship Id="rId73" Type="http://schemas.openxmlformats.org/officeDocument/2006/relationships/image" Target="../media/image998.png"/><Relationship Id="rId78" Type="http://schemas.openxmlformats.org/officeDocument/2006/relationships/customXml" Target="../ink/ink988.xml"/><Relationship Id="rId81" Type="http://schemas.openxmlformats.org/officeDocument/2006/relationships/image" Target="../media/image1002.png"/><Relationship Id="rId86" Type="http://schemas.openxmlformats.org/officeDocument/2006/relationships/customXml" Target="../ink/ink992.xml"/><Relationship Id="rId94" Type="http://schemas.openxmlformats.org/officeDocument/2006/relationships/customXml" Target="../ink/ink996.xml"/><Relationship Id="rId99" Type="http://schemas.openxmlformats.org/officeDocument/2006/relationships/image" Target="../media/image1011.png"/><Relationship Id="rId101" Type="http://schemas.openxmlformats.org/officeDocument/2006/relationships/image" Target="../media/image1012.png"/><Relationship Id="rId4" Type="http://schemas.openxmlformats.org/officeDocument/2006/relationships/customXml" Target="../ink/ink951.xml"/><Relationship Id="rId9" Type="http://schemas.openxmlformats.org/officeDocument/2006/relationships/image" Target="../media/image966.png"/><Relationship Id="rId13" Type="http://schemas.openxmlformats.org/officeDocument/2006/relationships/image" Target="../media/image968.png"/><Relationship Id="rId18" Type="http://schemas.openxmlformats.org/officeDocument/2006/relationships/customXml" Target="../ink/ink958.xml"/><Relationship Id="rId39" Type="http://schemas.openxmlformats.org/officeDocument/2006/relationships/image" Target="../media/image981.png"/><Relationship Id="rId34" Type="http://schemas.openxmlformats.org/officeDocument/2006/relationships/customXml" Target="../ink/ink966.xml"/><Relationship Id="rId50" Type="http://schemas.openxmlformats.org/officeDocument/2006/relationships/customXml" Target="../ink/ink974.xml"/><Relationship Id="rId55" Type="http://schemas.openxmlformats.org/officeDocument/2006/relationships/image" Target="../media/image989.png"/><Relationship Id="rId76" Type="http://schemas.openxmlformats.org/officeDocument/2006/relationships/customXml" Target="../ink/ink987.xml"/><Relationship Id="rId97" Type="http://schemas.openxmlformats.org/officeDocument/2006/relationships/image" Target="../media/image1010.png"/><Relationship Id="rId7" Type="http://schemas.openxmlformats.org/officeDocument/2006/relationships/image" Target="../media/image965.png"/><Relationship Id="rId71" Type="http://schemas.openxmlformats.org/officeDocument/2006/relationships/image" Target="../media/image997.png"/><Relationship Id="rId92" Type="http://schemas.openxmlformats.org/officeDocument/2006/relationships/customXml" Target="../ink/ink995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976.png"/><Relationship Id="rId24" Type="http://schemas.openxmlformats.org/officeDocument/2006/relationships/customXml" Target="../ink/ink961.xml"/><Relationship Id="rId40" Type="http://schemas.openxmlformats.org/officeDocument/2006/relationships/customXml" Target="../ink/ink969.xml"/><Relationship Id="rId45" Type="http://schemas.openxmlformats.org/officeDocument/2006/relationships/image" Target="../media/image984.png"/><Relationship Id="rId66" Type="http://schemas.openxmlformats.org/officeDocument/2006/relationships/customXml" Target="../ink/ink982.xml"/><Relationship Id="rId87" Type="http://schemas.openxmlformats.org/officeDocument/2006/relationships/image" Target="../media/image1005.png"/><Relationship Id="rId61" Type="http://schemas.openxmlformats.org/officeDocument/2006/relationships/image" Target="../media/image992.png"/><Relationship Id="rId82" Type="http://schemas.openxmlformats.org/officeDocument/2006/relationships/customXml" Target="../ink/ink990.xml"/><Relationship Id="rId19" Type="http://schemas.openxmlformats.org/officeDocument/2006/relationships/image" Target="../media/image971.png"/><Relationship Id="rId14" Type="http://schemas.openxmlformats.org/officeDocument/2006/relationships/customXml" Target="../ink/ink956.xml"/><Relationship Id="rId30" Type="http://schemas.openxmlformats.org/officeDocument/2006/relationships/customXml" Target="../ink/ink964.xml"/><Relationship Id="rId35" Type="http://schemas.openxmlformats.org/officeDocument/2006/relationships/image" Target="../media/image979.png"/><Relationship Id="rId56" Type="http://schemas.openxmlformats.org/officeDocument/2006/relationships/customXml" Target="../ink/ink977.xml"/><Relationship Id="rId77" Type="http://schemas.openxmlformats.org/officeDocument/2006/relationships/image" Target="../media/image1000.png"/><Relationship Id="rId100" Type="http://schemas.openxmlformats.org/officeDocument/2006/relationships/customXml" Target="../ink/ink999.xml"/><Relationship Id="rId8" Type="http://schemas.openxmlformats.org/officeDocument/2006/relationships/customXml" Target="../ink/ink953.xml"/><Relationship Id="rId51" Type="http://schemas.openxmlformats.org/officeDocument/2006/relationships/image" Target="../media/image987.png"/><Relationship Id="rId72" Type="http://schemas.openxmlformats.org/officeDocument/2006/relationships/customXml" Target="../ink/ink985.xml"/><Relationship Id="rId93" Type="http://schemas.openxmlformats.org/officeDocument/2006/relationships/image" Target="../media/image1008.png"/><Relationship Id="rId98" Type="http://schemas.openxmlformats.org/officeDocument/2006/relationships/customXml" Target="../ink/ink998.xml"/><Relationship Id="rId3" Type="http://schemas.openxmlformats.org/officeDocument/2006/relationships/image" Target="../media/image8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0.png"/><Relationship Id="rId21" Type="http://schemas.openxmlformats.org/officeDocument/2006/relationships/image" Target="../media/image1022.png"/><Relationship Id="rId324" Type="http://schemas.openxmlformats.org/officeDocument/2006/relationships/customXml" Target="../ink/ink1160.xml"/><Relationship Id="rId531" Type="http://schemas.openxmlformats.org/officeDocument/2006/relationships/image" Target="../media/image1276.png"/><Relationship Id="rId629" Type="http://schemas.openxmlformats.org/officeDocument/2006/relationships/image" Target="../media/image1325.png"/><Relationship Id="rId170" Type="http://schemas.openxmlformats.org/officeDocument/2006/relationships/customXml" Target="../ink/ink1083.xml"/><Relationship Id="rId268" Type="http://schemas.openxmlformats.org/officeDocument/2006/relationships/customXml" Target="../ink/ink1132.xml"/><Relationship Id="rId475" Type="http://schemas.openxmlformats.org/officeDocument/2006/relationships/image" Target="../media/image1248.png"/><Relationship Id="rId32" Type="http://schemas.openxmlformats.org/officeDocument/2006/relationships/customXml" Target="../ink/ink1014.xml"/><Relationship Id="rId128" Type="http://schemas.openxmlformats.org/officeDocument/2006/relationships/customXml" Target="../ink/ink1062.xml"/><Relationship Id="rId335" Type="http://schemas.openxmlformats.org/officeDocument/2006/relationships/image" Target="../media/image1178.png"/><Relationship Id="rId542" Type="http://schemas.openxmlformats.org/officeDocument/2006/relationships/customXml" Target="../ink/ink1269.xml"/><Relationship Id="rId181" Type="http://schemas.openxmlformats.org/officeDocument/2006/relationships/image" Target="../media/image1101.png"/><Relationship Id="rId402" Type="http://schemas.openxmlformats.org/officeDocument/2006/relationships/customXml" Target="../ink/ink1199.xml"/><Relationship Id="rId279" Type="http://schemas.openxmlformats.org/officeDocument/2006/relationships/image" Target="../media/image1150.png"/><Relationship Id="rId486" Type="http://schemas.openxmlformats.org/officeDocument/2006/relationships/customXml" Target="../ink/ink1241.xml"/><Relationship Id="rId43" Type="http://schemas.openxmlformats.org/officeDocument/2006/relationships/image" Target="../media/image1033.png"/><Relationship Id="rId139" Type="http://schemas.openxmlformats.org/officeDocument/2006/relationships/image" Target="../media/image1080.png"/><Relationship Id="rId346" Type="http://schemas.openxmlformats.org/officeDocument/2006/relationships/customXml" Target="../ink/ink1171.xml"/><Relationship Id="rId553" Type="http://schemas.openxmlformats.org/officeDocument/2006/relationships/image" Target="../media/image1287.png"/><Relationship Id="rId192" Type="http://schemas.openxmlformats.org/officeDocument/2006/relationships/customXml" Target="../ink/ink1094.xml"/><Relationship Id="rId206" Type="http://schemas.openxmlformats.org/officeDocument/2006/relationships/customXml" Target="../ink/ink1101.xml"/><Relationship Id="rId413" Type="http://schemas.openxmlformats.org/officeDocument/2006/relationships/image" Target="../media/image1217.png"/><Relationship Id="rId497" Type="http://schemas.openxmlformats.org/officeDocument/2006/relationships/image" Target="../media/image1259.png"/><Relationship Id="rId620" Type="http://schemas.openxmlformats.org/officeDocument/2006/relationships/customXml" Target="../ink/ink1308.xml"/><Relationship Id="rId357" Type="http://schemas.openxmlformats.org/officeDocument/2006/relationships/image" Target="../media/image1189.png"/><Relationship Id="rId54" Type="http://schemas.openxmlformats.org/officeDocument/2006/relationships/customXml" Target="../ink/ink1025.xml"/><Relationship Id="rId217" Type="http://schemas.openxmlformats.org/officeDocument/2006/relationships/image" Target="../media/image1119.png"/><Relationship Id="rId564" Type="http://schemas.openxmlformats.org/officeDocument/2006/relationships/customXml" Target="../ink/ink1280.xml"/><Relationship Id="rId424" Type="http://schemas.openxmlformats.org/officeDocument/2006/relationships/customXml" Target="../ink/ink1210.xml"/><Relationship Id="rId631" Type="http://schemas.openxmlformats.org/officeDocument/2006/relationships/image" Target="../media/image1326.png"/><Relationship Id="rId270" Type="http://schemas.openxmlformats.org/officeDocument/2006/relationships/customXml" Target="../ink/ink1133.xml"/><Relationship Id="rId65" Type="http://schemas.openxmlformats.org/officeDocument/2006/relationships/image" Target="../media/image1044.png"/><Relationship Id="rId130" Type="http://schemas.openxmlformats.org/officeDocument/2006/relationships/customXml" Target="../ink/ink1063.xml"/><Relationship Id="rId368" Type="http://schemas.openxmlformats.org/officeDocument/2006/relationships/customXml" Target="../ink/ink1182.xml"/><Relationship Id="rId575" Type="http://schemas.openxmlformats.org/officeDocument/2006/relationships/image" Target="../media/image1298.png"/><Relationship Id="rId228" Type="http://schemas.openxmlformats.org/officeDocument/2006/relationships/customXml" Target="../ink/ink1112.xml"/><Relationship Id="rId435" Type="http://schemas.openxmlformats.org/officeDocument/2006/relationships/image" Target="../media/image1228.png"/><Relationship Id="rId642" Type="http://schemas.openxmlformats.org/officeDocument/2006/relationships/customXml" Target="../ink/ink1319.xml"/><Relationship Id="rId281" Type="http://schemas.openxmlformats.org/officeDocument/2006/relationships/image" Target="../media/image1151.png"/><Relationship Id="rId502" Type="http://schemas.openxmlformats.org/officeDocument/2006/relationships/customXml" Target="../ink/ink1249.xml"/><Relationship Id="rId76" Type="http://schemas.openxmlformats.org/officeDocument/2006/relationships/customXml" Target="../ink/ink1036.xml"/><Relationship Id="rId141" Type="http://schemas.openxmlformats.org/officeDocument/2006/relationships/image" Target="../media/image1081.png"/><Relationship Id="rId379" Type="http://schemas.openxmlformats.org/officeDocument/2006/relationships/image" Target="../media/image1200.png"/><Relationship Id="rId586" Type="http://schemas.openxmlformats.org/officeDocument/2006/relationships/customXml" Target="../ink/ink1291.xml"/><Relationship Id="rId7" Type="http://schemas.openxmlformats.org/officeDocument/2006/relationships/image" Target="../media/image1015.png"/><Relationship Id="rId239" Type="http://schemas.openxmlformats.org/officeDocument/2006/relationships/image" Target="../media/image1130.png"/><Relationship Id="rId446" Type="http://schemas.openxmlformats.org/officeDocument/2006/relationships/customXml" Target="../ink/ink1221.xml"/><Relationship Id="rId653" Type="http://schemas.openxmlformats.org/officeDocument/2006/relationships/image" Target="../media/image1337.png"/><Relationship Id="rId292" Type="http://schemas.openxmlformats.org/officeDocument/2006/relationships/customXml" Target="../ink/ink1144.xml"/><Relationship Id="rId306" Type="http://schemas.openxmlformats.org/officeDocument/2006/relationships/customXml" Target="../ink/ink1151.xml"/><Relationship Id="rId87" Type="http://schemas.openxmlformats.org/officeDocument/2006/relationships/image" Target="../media/image1055.png"/><Relationship Id="rId513" Type="http://schemas.openxmlformats.org/officeDocument/2006/relationships/image" Target="../media/image1267.png"/><Relationship Id="rId597" Type="http://schemas.openxmlformats.org/officeDocument/2006/relationships/image" Target="../media/image1309.png"/><Relationship Id="rId152" Type="http://schemas.openxmlformats.org/officeDocument/2006/relationships/customXml" Target="../ink/ink1074.xml"/><Relationship Id="rId457" Type="http://schemas.openxmlformats.org/officeDocument/2006/relationships/image" Target="../media/image1239.png"/><Relationship Id="rId664" Type="http://schemas.openxmlformats.org/officeDocument/2006/relationships/customXml" Target="../ink/ink1330.xml"/><Relationship Id="rId14" Type="http://schemas.openxmlformats.org/officeDocument/2006/relationships/customXml" Target="../ink/ink1005.xml"/><Relationship Id="rId317" Type="http://schemas.openxmlformats.org/officeDocument/2006/relationships/image" Target="../media/image1169.png"/><Relationship Id="rId524" Type="http://schemas.openxmlformats.org/officeDocument/2006/relationships/customXml" Target="../ink/ink1260.xml"/><Relationship Id="rId98" Type="http://schemas.openxmlformats.org/officeDocument/2006/relationships/customXml" Target="../ink/ink1047.xml"/><Relationship Id="rId163" Type="http://schemas.openxmlformats.org/officeDocument/2006/relationships/image" Target="../media/image1092.png"/><Relationship Id="rId370" Type="http://schemas.openxmlformats.org/officeDocument/2006/relationships/customXml" Target="../ink/ink1183.xml"/><Relationship Id="rId230" Type="http://schemas.openxmlformats.org/officeDocument/2006/relationships/customXml" Target="../ink/ink1113.xml"/><Relationship Id="rId468" Type="http://schemas.openxmlformats.org/officeDocument/2006/relationships/customXml" Target="../ink/ink1232.xml"/><Relationship Id="rId25" Type="http://schemas.openxmlformats.org/officeDocument/2006/relationships/image" Target="../media/image1024.png"/><Relationship Id="rId328" Type="http://schemas.openxmlformats.org/officeDocument/2006/relationships/customXml" Target="../ink/ink1162.xml"/><Relationship Id="rId535" Type="http://schemas.openxmlformats.org/officeDocument/2006/relationships/image" Target="../media/image1278.png"/><Relationship Id="rId174" Type="http://schemas.openxmlformats.org/officeDocument/2006/relationships/customXml" Target="../ink/ink1085.xml"/><Relationship Id="rId381" Type="http://schemas.openxmlformats.org/officeDocument/2006/relationships/image" Target="../media/image1201.png"/><Relationship Id="rId602" Type="http://schemas.openxmlformats.org/officeDocument/2006/relationships/customXml" Target="../ink/ink1299.xml"/><Relationship Id="rId241" Type="http://schemas.openxmlformats.org/officeDocument/2006/relationships/image" Target="../media/image1131.png"/><Relationship Id="rId479" Type="http://schemas.openxmlformats.org/officeDocument/2006/relationships/image" Target="../media/image1250.png"/><Relationship Id="rId36" Type="http://schemas.openxmlformats.org/officeDocument/2006/relationships/customXml" Target="../ink/ink1016.xml"/><Relationship Id="rId339" Type="http://schemas.openxmlformats.org/officeDocument/2006/relationships/image" Target="../media/image1180.png"/><Relationship Id="rId546" Type="http://schemas.openxmlformats.org/officeDocument/2006/relationships/customXml" Target="../ink/ink1271.xml"/><Relationship Id="rId101" Type="http://schemas.openxmlformats.org/officeDocument/2006/relationships/image" Target="../media/image1062.png"/><Relationship Id="rId185" Type="http://schemas.openxmlformats.org/officeDocument/2006/relationships/image" Target="../media/image1103.png"/><Relationship Id="rId406" Type="http://schemas.openxmlformats.org/officeDocument/2006/relationships/customXml" Target="../ink/ink1201.xml"/><Relationship Id="rId392" Type="http://schemas.openxmlformats.org/officeDocument/2006/relationships/customXml" Target="../ink/ink1194.xml"/><Relationship Id="rId613" Type="http://schemas.openxmlformats.org/officeDocument/2006/relationships/image" Target="../media/image1317.png"/><Relationship Id="rId252" Type="http://schemas.openxmlformats.org/officeDocument/2006/relationships/customXml" Target="../ink/ink1124.xml"/><Relationship Id="rId47" Type="http://schemas.openxmlformats.org/officeDocument/2006/relationships/image" Target="../media/image1035.png"/><Relationship Id="rId112" Type="http://schemas.openxmlformats.org/officeDocument/2006/relationships/customXml" Target="../ink/ink1054.xml"/><Relationship Id="rId557" Type="http://schemas.openxmlformats.org/officeDocument/2006/relationships/image" Target="../media/image1289.png"/><Relationship Id="rId196" Type="http://schemas.openxmlformats.org/officeDocument/2006/relationships/customXml" Target="../ink/ink1096.xml"/><Relationship Id="rId417" Type="http://schemas.openxmlformats.org/officeDocument/2006/relationships/image" Target="../media/image1219.png"/><Relationship Id="rId624" Type="http://schemas.openxmlformats.org/officeDocument/2006/relationships/customXml" Target="../ink/ink1310.xml"/><Relationship Id="rId263" Type="http://schemas.openxmlformats.org/officeDocument/2006/relationships/image" Target="../media/image1142.png"/><Relationship Id="rId470" Type="http://schemas.openxmlformats.org/officeDocument/2006/relationships/customXml" Target="../ink/ink1233.xml"/><Relationship Id="rId58" Type="http://schemas.openxmlformats.org/officeDocument/2006/relationships/customXml" Target="../ink/ink1027.xml"/><Relationship Id="rId123" Type="http://schemas.openxmlformats.org/officeDocument/2006/relationships/image" Target="../media/image1073.png"/><Relationship Id="rId330" Type="http://schemas.openxmlformats.org/officeDocument/2006/relationships/customXml" Target="../ink/ink1163.xml"/><Relationship Id="rId568" Type="http://schemas.openxmlformats.org/officeDocument/2006/relationships/customXml" Target="../ink/ink1282.xml"/><Relationship Id="rId428" Type="http://schemas.openxmlformats.org/officeDocument/2006/relationships/customXml" Target="../ink/ink1212.xml"/><Relationship Id="rId635" Type="http://schemas.openxmlformats.org/officeDocument/2006/relationships/image" Target="../media/image1328.png"/><Relationship Id="rId274" Type="http://schemas.openxmlformats.org/officeDocument/2006/relationships/customXml" Target="../ink/ink1135.xml"/><Relationship Id="rId481" Type="http://schemas.openxmlformats.org/officeDocument/2006/relationships/image" Target="../media/image1251.png"/><Relationship Id="rId69" Type="http://schemas.openxmlformats.org/officeDocument/2006/relationships/image" Target="../media/image1046.png"/><Relationship Id="rId134" Type="http://schemas.openxmlformats.org/officeDocument/2006/relationships/customXml" Target="../ink/ink1065.xml"/><Relationship Id="rId579" Type="http://schemas.openxmlformats.org/officeDocument/2006/relationships/image" Target="../media/image1300.png"/><Relationship Id="rId80" Type="http://schemas.openxmlformats.org/officeDocument/2006/relationships/customXml" Target="../ink/ink1038.xml"/><Relationship Id="rId176" Type="http://schemas.openxmlformats.org/officeDocument/2006/relationships/customXml" Target="../ink/ink1086.xml"/><Relationship Id="rId341" Type="http://schemas.openxmlformats.org/officeDocument/2006/relationships/image" Target="../media/image1181.png"/><Relationship Id="rId383" Type="http://schemas.openxmlformats.org/officeDocument/2006/relationships/image" Target="../media/image1202.png"/><Relationship Id="rId439" Type="http://schemas.openxmlformats.org/officeDocument/2006/relationships/image" Target="../media/image1230.png"/><Relationship Id="rId590" Type="http://schemas.openxmlformats.org/officeDocument/2006/relationships/customXml" Target="../ink/ink1293.xml"/><Relationship Id="rId604" Type="http://schemas.openxmlformats.org/officeDocument/2006/relationships/customXml" Target="../ink/ink1300.xml"/><Relationship Id="rId646" Type="http://schemas.openxmlformats.org/officeDocument/2006/relationships/customXml" Target="../ink/ink1321.xml"/><Relationship Id="rId201" Type="http://schemas.openxmlformats.org/officeDocument/2006/relationships/image" Target="../media/image1111.png"/><Relationship Id="rId243" Type="http://schemas.openxmlformats.org/officeDocument/2006/relationships/image" Target="../media/image1132.png"/><Relationship Id="rId285" Type="http://schemas.openxmlformats.org/officeDocument/2006/relationships/image" Target="../media/image1153.png"/><Relationship Id="rId450" Type="http://schemas.openxmlformats.org/officeDocument/2006/relationships/customXml" Target="../ink/ink1223.xml"/><Relationship Id="rId506" Type="http://schemas.openxmlformats.org/officeDocument/2006/relationships/customXml" Target="../ink/ink1251.xml"/><Relationship Id="rId38" Type="http://schemas.openxmlformats.org/officeDocument/2006/relationships/customXml" Target="../ink/ink1017.xml"/><Relationship Id="rId103" Type="http://schemas.openxmlformats.org/officeDocument/2006/relationships/image" Target="../media/image1063.png"/><Relationship Id="rId310" Type="http://schemas.openxmlformats.org/officeDocument/2006/relationships/customXml" Target="../ink/ink1153.xml"/><Relationship Id="rId492" Type="http://schemas.openxmlformats.org/officeDocument/2006/relationships/customXml" Target="../ink/ink1244.xml"/><Relationship Id="rId548" Type="http://schemas.openxmlformats.org/officeDocument/2006/relationships/customXml" Target="../ink/ink1272.xml"/><Relationship Id="rId91" Type="http://schemas.openxmlformats.org/officeDocument/2006/relationships/image" Target="../media/image1057.png"/><Relationship Id="rId145" Type="http://schemas.openxmlformats.org/officeDocument/2006/relationships/image" Target="../media/image1083.png"/><Relationship Id="rId187" Type="http://schemas.openxmlformats.org/officeDocument/2006/relationships/image" Target="../media/image1104.png"/><Relationship Id="rId352" Type="http://schemas.openxmlformats.org/officeDocument/2006/relationships/customXml" Target="../ink/ink1174.xml"/><Relationship Id="rId394" Type="http://schemas.openxmlformats.org/officeDocument/2006/relationships/customXml" Target="../ink/ink1195.xml"/><Relationship Id="rId408" Type="http://schemas.openxmlformats.org/officeDocument/2006/relationships/customXml" Target="../ink/ink1202.xml"/><Relationship Id="rId615" Type="http://schemas.openxmlformats.org/officeDocument/2006/relationships/image" Target="../media/image1318.png"/><Relationship Id="rId212" Type="http://schemas.openxmlformats.org/officeDocument/2006/relationships/customXml" Target="../ink/ink1104.xml"/><Relationship Id="rId254" Type="http://schemas.openxmlformats.org/officeDocument/2006/relationships/customXml" Target="../ink/ink1125.xml"/><Relationship Id="rId657" Type="http://schemas.openxmlformats.org/officeDocument/2006/relationships/image" Target="../media/image1339.png"/><Relationship Id="rId49" Type="http://schemas.openxmlformats.org/officeDocument/2006/relationships/image" Target="../media/image1036.png"/><Relationship Id="rId114" Type="http://schemas.openxmlformats.org/officeDocument/2006/relationships/customXml" Target="../ink/ink1055.xml"/><Relationship Id="rId296" Type="http://schemas.openxmlformats.org/officeDocument/2006/relationships/customXml" Target="../ink/ink1146.xml"/><Relationship Id="rId461" Type="http://schemas.openxmlformats.org/officeDocument/2006/relationships/image" Target="../media/image1241.png"/><Relationship Id="rId517" Type="http://schemas.openxmlformats.org/officeDocument/2006/relationships/image" Target="../media/image1269.png"/><Relationship Id="rId559" Type="http://schemas.openxmlformats.org/officeDocument/2006/relationships/image" Target="../media/image1290.png"/><Relationship Id="rId60" Type="http://schemas.openxmlformats.org/officeDocument/2006/relationships/customXml" Target="../ink/ink1028.xml"/><Relationship Id="rId156" Type="http://schemas.openxmlformats.org/officeDocument/2006/relationships/customXml" Target="../ink/ink1076.xml"/><Relationship Id="rId198" Type="http://schemas.openxmlformats.org/officeDocument/2006/relationships/customXml" Target="../ink/ink1097.xml"/><Relationship Id="rId321" Type="http://schemas.openxmlformats.org/officeDocument/2006/relationships/image" Target="../media/image1171.png"/><Relationship Id="rId363" Type="http://schemas.openxmlformats.org/officeDocument/2006/relationships/image" Target="../media/image1192.png"/><Relationship Id="rId419" Type="http://schemas.openxmlformats.org/officeDocument/2006/relationships/image" Target="../media/image1220.png"/><Relationship Id="rId570" Type="http://schemas.openxmlformats.org/officeDocument/2006/relationships/customXml" Target="../ink/ink1283.xml"/><Relationship Id="rId626" Type="http://schemas.openxmlformats.org/officeDocument/2006/relationships/customXml" Target="../ink/ink1311.xml"/><Relationship Id="rId223" Type="http://schemas.openxmlformats.org/officeDocument/2006/relationships/image" Target="../media/image1122.png"/><Relationship Id="rId430" Type="http://schemas.openxmlformats.org/officeDocument/2006/relationships/customXml" Target="../ink/ink1213.xml"/><Relationship Id="rId668" Type="http://schemas.openxmlformats.org/officeDocument/2006/relationships/customXml" Target="../ink/ink1332.xml"/><Relationship Id="rId18" Type="http://schemas.openxmlformats.org/officeDocument/2006/relationships/customXml" Target="../ink/ink1007.xml"/><Relationship Id="rId265" Type="http://schemas.openxmlformats.org/officeDocument/2006/relationships/image" Target="../media/image1143.png"/><Relationship Id="rId472" Type="http://schemas.openxmlformats.org/officeDocument/2006/relationships/customXml" Target="../ink/ink1234.xml"/><Relationship Id="rId528" Type="http://schemas.openxmlformats.org/officeDocument/2006/relationships/customXml" Target="../ink/ink1262.xml"/><Relationship Id="rId125" Type="http://schemas.openxmlformats.org/officeDocument/2006/relationships/image" Target="../media/image1074.png"/><Relationship Id="rId167" Type="http://schemas.openxmlformats.org/officeDocument/2006/relationships/image" Target="../media/image1094.png"/><Relationship Id="rId332" Type="http://schemas.openxmlformats.org/officeDocument/2006/relationships/customXml" Target="../ink/ink1164.xml"/><Relationship Id="rId374" Type="http://schemas.openxmlformats.org/officeDocument/2006/relationships/customXml" Target="../ink/ink1185.xml"/><Relationship Id="rId581" Type="http://schemas.openxmlformats.org/officeDocument/2006/relationships/image" Target="../media/image1301.png"/><Relationship Id="rId71" Type="http://schemas.openxmlformats.org/officeDocument/2006/relationships/image" Target="../media/image1047.png"/><Relationship Id="rId234" Type="http://schemas.openxmlformats.org/officeDocument/2006/relationships/customXml" Target="../ink/ink1115.xml"/><Relationship Id="rId637" Type="http://schemas.openxmlformats.org/officeDocument/2006/relationships/image" Target="../media/image1329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026.png"/><Relationship Id="rId276" Type="http://schemas.openxmlformats.org/officeDocument/2006/relationships/customXml" Target="../ink/ink1136.xml"/><Relationship Id="rId441" Type="http://schemas.openxmlformats.org/officeDocument/2006/relationships/image" Target="../media/image1231.png"/><Relationship Id="rId483" Type="http://schemas.openxmlformats.org/officeDocument/2006/relationships/image" Target="../media/image1252.png"/><Relationship Id="rId539" Type="http://schemas.openxmlformats.org/officeDocument/2006/relationships/image" Target="../media/image1280.png"/><Relationship Id="rId40" Type="http://schemas.openxmlformats.org/officeDocument/2006/relationships/customXml" Target="../ink/ink1018.xml"/><Relationship Id="rId136" Type="http://schemas.openxmlformats.org/officeDocument/2006/relationships/customXml" Target="../ink/ink1066.xml"/><Relationship Id="rId178" Type="http://schemas.openxmlformats.org/officeDocument/2006/relationships/customXml" Target="../ink/ink1087.xml"/><Relationship Id="rId301" Type="http://schemas.openxmlformats.org/officeDocument/2006/relationships/image" Target="../media/image1161.png"/><Relationship Id="rId343" Type="http://schemas.openxmlformats.org/officeDocument/2006/relationships/image" Target="../media/image1182.png"/><Relationship Id="rId550" Type="http://schemas.openxmlformats.org/officeDocument/2006/relationships/customXml" Target="../ink/ink1273.xml"/><Relationship Id="rId82" Type="http://schemas.openxmlformats.org/officeDocument/2006/relationships/customXml" Target="../ink/ink1039.xml"/><Relationship Id="rId203" Type="http://schemas.openxmlformats.org/officeDocument/2006/relationships/image" Target="../media/image1112.png"/><Relationship Id="rId385" Type="http://schemas.openxmlformats.org/officeDocument/2006/relationships/image" Target="../media/image1203.png"/><Relationship Id="rId592" Type="http://schemas.openxmlformats.org/officeDocument/2006/relationships/customXml" Target="../ink/ink1294.xml"/><Relationship Id="rId606" Type="http://schemas.openxmlformats.org/officeDocument/2006/relationships/customXml" Target="../ink/ink1301.xml"/><Relationship Id="rId648" Type="http://schemas.openxmlformats.org/officeDocument/2006/relationships/customXml" Target="../ink/ink1322.xml"/><Relationship Id="rId245" Type="http://schemas.openxmlformats.org/officeDocument/2006/relationships/image" Target="../media/image1133.png"/><Relationship Id="rId287" Type="http://schemas.openxmlformats.org/officeDocument/2006/relationships/image" Target="../media/image1154.png"/><Relationship Id="rId410" Type="http://schemas.openxmlformats.org/officeDocument/2006/relationships/customXml" Target="../ink/ink1203.xml"/><Relationship Id="rId452" Type="http://schemas.openxmlformats.org/officeDocument/2006/relationships/customXml" Target="../ink/ink1224.xml"/><Relationship Id="rId494" Type="http://schemas.openxmlformats.org/officeDocument/2006/relationships/customXml" Target="../ink/ink1245.xml"/><Relationship Id="rId508" Type="http://schemas.openxmlformats.org/officeDocument/2006/relationships/customXml" Target="../ink/ink1252.xml"/><Relationship Id="rId105" Type="http://schemas.openxmlformats.org/officeDocument/2006/relationships/image" Target="../media/image1064.png"/><Relationship Id="rId147" Type="http://schemas.openxmlformats.org/officeDocument/2006/relationships/image" Target="../media/image1084.png"/><Relationship Id="rId312" Type="http://schemas.openxmlformats.org/officeDocument/2006/relationships/customXml" Target="../ink/ink1154.xml"/><Relationship Id="rId354" Type="http://schemas.openxmlformats.org/officeDocument/2006/relationships/customXml" Target="../ink/ink1175.xml"/><Relationship Id="rId51" Type="http://schemas.openxmlformats.org/officeDocument/2006/relationships/image" Target="../media/image1037.png"/><Relationship Id="rId93" Type="http://schemas.openxmlformats.org/officeDocument/2006/relationships/image" Target="../media/image1058.png"/><Relationship Id="rId189" Type="http://schemas.openxmlformats.org/officeDocument/2006/relationships/image" Target="../media/image1105.png"/><Relationship Id="rId396" Type="http://schemas.openxmlformats.org/officeDocument/2006/relationships/customXml" Target="../ink/ink1196.xml"/><Relationship Id="rId561" Type="http://schemas.openxmlformats.org/officeDocument/2006/relationships/image" Target="../media/image1291.png"/><Relationship Id="rId617" Type="http://schemas.openxmlformats.org/officeDocument/2006/relationships/image" Target="../media/image1319.png"/><Relationship Id="rId659" Type="http://schemas.openxmlformats.org/officeDocument/2006/relationships/image" Target="../media/image1340.png"/><Relationship Id="rId214" Type="http://schemas.openxmlformats.org/officeDocument/2006/relationships/customXml" Target="../ink/ink1105.xml"/><Relationship Id="rId256" Type="http://schemas.openxmlformats.org/officeDocument/2006/relationships/customXml" Target="../ink/ink1126.xml"/><Relationship Id="rId298" Type="http://schemas.openxmlformats.org/officeDocument/2006/relationships/customXml" Target="../ink/ink1147.xml"/><Relationship Id="rId421" Type="http://schemas.openxmlformats.org/officeDocument/2006/relationships/image" Target="../media/image1221.png"/><Relationship Id="rId463" Type="http://schemas.openxmlformats.org/officeDocument/2006/relationships/image" Target="../media/image1242.png"/><Relationship Id="rId519" Type="http://schemas.openxmlformats.org/officeDocument/2006/relationships/image" Target="../media/image1270.png"/><Relationship Id="rId116" Type="http://schemas.openxmlformats.org/officeDocument/2006/relationships/customXml" Target="../ink/ink1056.xml"/><Relationship Id="rId158" Type="http://schemas.openxmlformats.org/officeDocument/2006/relationships/customXml" Target="../ink/ink1077.xml"/><Relationship Id="rId323" Type="http://schemas.openxmlformats.org/officeDocument/2006/relationships/image" Target="../media/image1172.png"/><Relationship Id="rId530" Type="http://schemas.openxmlformats.org/officeDocument/2006/relationships/customXml" Target="../ink/ink1263.xml"/><Relationship Id="rId20" Type="http://schemas.openxmlformats.org/officeDocument/2006/relationships/customXml" Target="../ink/ink1008.xml"/><Relationship Id="rId62" Type="http://schemas.openxmlformats.org/officeDocument/2006/relationships/customXml" Target="../ink/ink1029.xml"/><Relationship Id="rId365" Type="http://schemas.openxmlformats.org/officeDocument/2006/relationships/image" Target="../media/image1193.png"/><Relationship Id="rId572" Type="http://schemas.openxmlformats.org/officeDocument/2006/relationships/customXml" Target="../ink/ink1284.xml"/><Relationship Id="rId628" Type="http://schemas.openxmlformats.org/officeDocument/2006/relationships/customXml" Target="../ink/ink1312.xml"/><Relationship Id="rId225" Type="http://schemas.openxmlformats.org/officeDocument/2006/relationships/image" Target="../media/image1123.png"/><Relationship Id="rId267" Type="http://schemas.openxmlformats.org/officeDocument/2006/relationships/image" Target="../media/image1144.png"/><Relationship Id="rId432" Type="http://schemas.openxmlformats.org/officeDocument/2006/relationships/customXml" Target="../ink/ink1214.xml"/><Relationship Id="rId474" Type="http://schemas.openxmlformats.org/officeDocument/2006/relationships/customXml" Target="../ink/ink1235.xml"/><Relationship Id="rId127" Type="http://schemas.openxmlformats.org/officeDocument/2006/relationships/image" Target="../media/image730.png"/><Relationship Id="rId31" Type="http://schemas.openxmlformats.org/officeDocument/2006/relationships/image" Target="../media/image1027.png"/><Relationship Id="rId73" Type="http://schemas.openxmlformats.org/officeDocument/2006/relationships/image" Target="../media/image1048.png"/><Relationship Id="rId169" Type="http://schemas.openxmlformats.org/officeDocument/2006/relationships/image" Target="../media/image1095.png"/><Relationship Id="rId334" Type="http://schemas.openxmlformats.org/officeDocument/2006/relationships/customXml" Target="../ink/ink1165.xml"/><Relationship Id="rId376" Type="http://schemas.openxmlformats.org/officeDocument/2006/relationships/customXml" Target="../ink/ink1186.xml"/><Relationship Id="rId541" Type="http://schemas.openxmlformats.org/officeDocument/2006/relationships/image" Target="../media/image1281.png"/><Relationship Id="rId583" Type="http://schemas.openxmlformats.org/officeDocument/2006/relationships/image" Target="../media/image1302.png"/><Relationship Id="rId639" Type="http://schemas.openxmlformats.org/officeDocument/2006/relationships/image" Target="../media/image1330.png"/><Relationship Id="rId4" Type="http://schemas.openxmlformats.org/officeDocument/2006/relationships/customXml" Target="../ink/ink1000.xml"/><Relationship Id="rId180" Type="http://schemas.openxmlformats.org/officeDocument/2006/relationships/customXml" Target="../ink/ink1088.xml"/><Relationship Id="rId236" Type="http://schemas.openxmlformats.org/officeDocument/2006/relationships/customXml" Target="../ink/ink1116.xml"/><Relationship Id="rId278" Type="http://schemas.openxmlformats.org/officeDocument/2006/relationships/customXml" Target="../ink/ink1137.xml"/><Relationship Id="rId401" Type="http://schemas.openxmlformats.org/officeDocument/2006/relationships/image" Target="../media/image1211.png"/><Relationship Id="rId443" Type="http://schemas.openxmlformats.org/officeDocument/2006/relationships/image" Target="../media/image1232.png"/><Relationship Id="rId650" Type="http://schemas.openxmlformats.org/officeDocument/2006/relationships/customXml" Target="../ink/ink1323.xml"/><Relationship Id="rId303" Type="http://schemas.openxmlformats.org/officeDocument/2006/relationships/image" Target="../media/image1162.png"/><Relationship Id="rId485" Type="http://schemas.openxmlformats.org/officeDocument/2006/relationships/image" Target="../media/image1253.png"/><Relationship Id="rId42" Type="http://schemas.openxmlformats.org/officeDocument/2006/relationships/customXml" Target="../ink/ink1019.xml"/><Relationship Id="rId84" Type="http://schemas.openxmlformats.org/officeDocument/2006/relationships/customXml" Target="../ink/ink1040.xml"/><Relationship Id="rId138" Type="http://schemas.openxmlformats.org/officeDocument/2006/relationships/customXml" Target="../ink/ink1067.xml"/><Relationship Id="rId345" Type="http://schemas.openxmlformats.org/officeDocument/2006/relationships/image" Target="../media/image1183.png"/><Relationship Id="rId387" Type="http://schemas.openxmlformats.org/officeDocument/2006/relationships/image" Target="../media/image1204.png"/><Relationship Id="rId510" Type="http://schemas.openxmlformats.org/officeDocument/2006/relationships/customXml" Target="../ink/ink1253.xml"/><Relationship Id="rId552" Type="http://schemas.openxmlformats.org/officeDocument/2006/relationships/customXml" Target="../ink/ink1274.xml"/><Relationship Id="rId594" Type="http://schemas.openxmlformats.org/officeDocument/2006/relationships/customXml" Target="../ink/ink1295.xml"/><Relationship Id="rId608" Type="http://schemas.openxmlformats.org/officeDocument/2006/relationships/customXml" Target="../ink/ink1302.xml"/><Relationship Id="rId191" Type="http://schemas.openxmlformats.org/officeDocument/2006/relationships/image" Target="../media/image1106.png"/><Relationship Id="rId205" Type="http://schemas.openxmlformats.org/officeDocument/2006/relationships/image" Target="../media/image1113.png"/><Relationship Id="rId247" Type="http://schemas.openxmlformats.org/officeDocument/2006/relationships/image" Target="../media/image1134.png"/><Relationship Id="rId412" Type="http://schemas.openxmlformats.org/officeDocument/2006/relationships/customXml" Target="../ink/ink1204.xml"/><Relationship Id="rId107" Type="http://schemas.openxmlformats.org/officeDocument/2006/relationships/image" Target="../media/image1065.png"/><Relationship Id="rId289" Type="http://schemas.openxmlformats.org/officeDocument/2006/relationships/image" Target="../media/image1155.png"/><Relationship Id="rId454" Type="http://schemas.openxmlformats.org/officeDocument/2006/relationships/customXml" Target="../ink/ink1225.xml"/><Relationship Id="rId496" Type="http://schemas.openxmlformats.org/officeDocument/2006/relationships/customXml" Target="../ink/ink1246.xml"/><Relationship Id="rId661" Type="http://schemas.openxmlformats.org/officeDocument/2006/relationships/image" Target="../media/image1341.png"/><Relationship Id="rId11" Type="http://schemas.openxmlformats.org/officeDocument/2006/relationships/image" Target="../media/image1017.png"/><Relationship Id="rId53" Type="http://schemas.openxmlformats.org/officeDocument/2006/relationships/image" Target="../media/image1038.png"/><Relationship Id="rId149" Type="http://schemas.openxmlformats.org/officeDocument/2006/relationships/image" Target="../media/image1085.png"/><Relationship Id="rId314" Type="http://schemas.openxmlformats.org/officeDocument/2006/relationships/customXml" Target="../ink/ink1155.xml"/><Relationship Id="rId356" Type="http://schemas.openxmlformats.org/officeDocument/2006/relationships/customXml" Target="../ink/ink1176.xml"/><Relationship Id="rId398" Type="http://schemas.openxmlformats.org/officeDocument/2006/relationships/customXml" Target="../ink/ink1197.xml"/><Relationship Id="rId521" Type="http://schemas.openxmlformats.org/officeDocument/2006/relationships/image" Target="../media/image1271.png"/><Relationship Id="rId563" Type="http://schemas.openxmlformats.org/officeDocument/2006/relationships/image" Target="../media/image1292.png"/><Relationship Id="rId619" Type="http://schemas.openxmlformats.org/officeDocument/2006/relationships/image" Target="../media/image1320.png"/><Relationship Id="rId95" Type="http://schemas.openxmlformats.org/officeDocument/2006/relationships/image" Target="../media/image1059.png"/><Relationship Id="rId160" Type="http://schemas.openxmlformats.org/officeDocument/2006/relationships/customXml" Target="../ink/ink1078.xml"/><Relationship Id="rId216" Type="http://schemas.openxmlformats.org/officeDocument/2006/relationships/customXml" Target="../ink/ink1106.xml"/><Relationship Id="rId423" Type="http://schemas.openxmlformats.org/officeDocument/2006/relationships/image" Target="../media/image1222.png"/><Relationship Id="rId258" Type="http://schemas.openxmlformats.org/officeDocument/2006/relationships/customXml" Target="../ink/ink1127.xml"/><Relationship Id="rId465" Type="http://schemas.openxmlformats.org/officeDocument/2006/relationships/image" Target="../media/image1243.png"/><Relationship Id="rId630" Type="http://schemas.openxmlformats.org/officeDocument/2006/relationships/customXml" Target="../ink/ink1313.xml"/><Relationship Id="rId22" Type="http://schemas.openxmlformats.org/officeDocument/2006/relationships/customXml" Target="../ink/ink1009.xml"/><Relationship Id="rId64" Type="http://schemas.openxmlformats.org/officeDocument/2006/relationships/customXml" Target="../ink/ink1030.xml"/><Relationship Id="rId118" Type="http://schemas.openxmlformats.org/officeDocument/2006/relationships/customXml" Target="../ink/ink1057.xml"/><Relationship Id="rId325" Type="http://schemas.openxmlformats.org/officeDocument/2006/relationships/image" Target="../media/image1173.png"/><Relationship Id="rId367" Type="http://schemas.openxmlformats.org/officeDocument/2006/relationships/image" Target="../media/image1194.png"/><Relationship Id="rId532" Type="http://schemas.openxmlformats.org/officeDocument/2006/relationships/customXml" Target="../ink/ink1264.xml"/><Relationship Id="rId574" Type="http://schemas.openxmlformats.org/officeDocument/2006/relationships/customXml" Target="../ink/ink1285.xml"/><Relationship Id="rId171" Type="http://schemas.openxmlformats.org/officeDocument/2006/relationships/image" Target="../media/image1096.png"/><Relationship Id="rId227" Type="http://schemas.openxmlformats.org/officeDocument/2006/relationships/image" Target="../media/image1124.png"/><Relationship Id="rId269" Type="http://schemas.openxmlformats.org/officeDocument/2006/relationships/image" Target="../media/image1145.png"/><Relationship Id="rId434" Type="http://schemas.openxmlformats.org/officeDocument/2006/relationships/customXml" Target="../ink/ink1215.xml"/><Relationship Id="rId476" Type="http://schemas.openxmlformats.org/officeDocument/2006/relationships/customXml" Target="../ink/ink1236.xml"/><Relationship Id="rId641" Type="http://schemas.openxmlformats.org/officeDocument/2006/relationships/image" Target="../media/image1331.png"/><Relationship Id="rId33" Type="http://schemas.openxmlformats.org/officeDocument/2006/relationships/image" Target="../media/image1028.png"/><Relationship Id="rId129" Type="http://schemas.openxmlformats.org/officeDocument/2006/relationships/image" Target="../media/image1075.png"/><Relationship Id="rId280" Type="http://schemas.openxmlformats.org/officeDocument/2006/relationships/customXml" Target="../ink/ink1138.xml"/><Relationship Id="rId336" Type="http://schemas.openxmlformats.org/officeDocument/2006/relationships/customXml" Target="../ink/ink1166.xml"/><Relationship Id="rId501" Type="http://schemas.openxmlformats.org/officeDocument/2006/relationships/image" Target="../media/image1261.png"/><Relationship Id="rId543" Type="http://schemas.openxmlformats.org/officeDocument/2006/relationships/image" Target="../media/image1282.png"/><Relationship Id="rId75" Type="http://schemas.openxmlformats.org/officeDocument/2006/relationships/image" Target="../media/image1049.png"/><Relationship Id="rId140" Type="http://schemas.openxmlformats.org/officeDocument/2006/relationships/customXml" Target="../ink/ink1068.xml"/><Relationship Id="rId182" Type="http://schemas.openxmlformats.org/officeDocument/2006/relationships/customXml" Target="../ink/ink1089.xml"/><Relationship Id="rId378" Type="http://schemas.openxmlformats.org/officeDocument/2006/relationships/customXml" Target="../ink/ink1187.xml"/><Relationship Id="rId403" Type="http://schemas.openxmlformats.org/officeDocument/2006/relationships/image" Target="../media/image1212.png"/><Relationship Id="rId585" Type="http://schemas.openxmlformats.org/officeDocument/2006/relationships/image" Target="../media/image1303.png"/><Relationship Id="rId6" Type="http://schemas.openxmlformats.org/officeDocument/2006/relationships/customXml" Target="../ink/ink1001.xml"/><Relationship Id="rId238" Type="http://schemas.openxmlformats.org/officeDocument/2006/relationships/customXml" Target="../ink/ink1117.xml"/><Relationship Id="rId445" Type="http://schemas.openxmlformats.org/officeDocument/2006/relationships/image" Target="../media/image1233.png"/><Relationship Id="rId487" Type="http://schemas.openxmlformats.org/officeDocument/2006/relationships/image" Target="../media/image1254.png"/><Relationship Id="rId610" Type="http://schemas.openxmlformats.org/officeDocument/2006/relationships/customXml" Target="../ink/ink1303.xml"/><Relationship Id="rId652" Type="http://schemas.openxmlformats.org/officeDocument/2006/relationships/customXml" Target="../ink/ink1324.xml"/><Relationship Id="rId291" Type="http://schemas.openxmlformats.org/officeDocument/2006/relationships/image" Target="../media/image1156.png"/><Relationship Id="rId305" Type="http://schemas.openxmlformats.org/officeDocument/2006/relationships/image" Target="../media/image1163.png"/><Relationship Id="rId347" Type="http://schemas.openxmlformats.org/officeDocument/2006/relationships/image" Target="../media/image1184.png"/><Relationship Id="rId512" Type="http://schemas.openxmlformats.org/officeDocument/2006/relationships/customXml" Target="../ink/ink1254.xml"/><Relationship Id="rId44" Type="http://schemas.openxmlformats.org/officeDocument/2006/relationships/customXml" Target="../ink/ink1020.xml"/><Relationship Id="rId86" Type="http://schemas.openxmlformats.org/officeDocument/2006/relationships/customXml" Target="../ink/ink1041.xml"/><Relationship Id="rId151" Type="http://schemas.openxmlformats.org/officeDocument/2006/relationships/image" Target="../media/image1086.png"/><Relationship Id="rId389" Type="http://schemas.openxmlformats.org/officeDocument/2006/relationships/image" Target="../media/image1205.png"/><Relationship Id="rId554" Type="http://schemas.openxmlformats.org/officeDocument/2006/relationships/customXml" Target="../ink/ink1275.xml"/><Relationship Id="rId596" Type="http://schemas.openxmlformats.org/officeDocument/2006/relationships/customXml" Target="../ink/ink1296.xml"/><Relationship Id="rId193" Type="http://schemas.openxmlformats.org/officeDocument/2006/relationships/image" Target="../media/image1107.png"/><Relationship Id="rId207" Type="http://schemas.openxmlformats.org/officeDocument/2006/relationships/image" Target="../media/image1114.png"/><Relationship Id="rId249" Type="http://schemas.openxmlformats.org/officeDocument/2006/relationships/image" Target="../media/image1135.png"/><Relationship Id="rId414" Type="http://schemas.openxmlformats.org/officeDocument/2006/relationships/customXml" Target="../ink/ink1205.xml"/><Relationship Id="rId456" Type="http://schemas.openxmlformats.org/officeDocument/2006/relationships/customXml" Target="../ink/ink1226.xml"/><Relationship Id="rId498" Type="http://schemas.openxmlformats.org/officeDocument/2006/relationships/customXml" Target="../ink/ink1247.xml"/><Relationship Id="rId621" Type="http://schemas.openxmlformats.org/officeDocument/2006/relationships/image" Target="../media/image1321.png"/><Relationship Id="rId663" Type="http://schemas.openxmlformats.org/officeDocument/2006/relationships/image" Target="../media/image1342.png"/><Relationship Id="rId13" Type="http://schemas.openxmlformats.org/officeDocument/2006/relationships/image" Target="../media/image1018.png"/><Relationship Id="rId109" Type="http://schemas.openxmlformats.org/officeDocument/2006/relationships/image" Target="../media/image1066.png"/><Relationship Id="rId260" Type="http://schemas.openxmlformats.org/officeDocument/2006/relationships/customXml" Target="../ink/ink1128.xml"/><Relationship Id="rId316" Type="http://schemas.openxmlformats.org/officeDocument/2006/relationships/customXml" Target="../ink/ink1156.xml"/><Relationship Id="rId523" Type="http://schemas.openxmlformats.org/officeDocument/2006/relationships/image" Target="../media/image1272.png"/><Relationship Id="rId55" Type="http://schemas.openxmlformats.org/officeDocument/2006/relationships/image" Target="../media/image1039.png"/><Relationship Id="rId97" Type="http://schemas.openxmlformats.org/officeDocument/2006/relationships/image" Target="../media/image1060.png"/><Relationship Id="rId120" Type="http://schemas.openxmlformats.org/officeDocument/2006/relationships/customXml" Target="../ink/ink1058.xml"/><Relationship Id="rId358" Type="http://schemas.openxmlformats.org/officeDocument/2006/relationships/customXml" Target="../ink/ink1177.xml"/><Relationship Id="rId565" Type="http://schemas.openxmlformats.org/officeDocument/2006/relationships/image" Target="../media/image1293.png"/><Relationship Id="rId162" Type="http://schemas.openxmlformats.org/officeDocument/2006/relationships/customXml" Target="../ink/ink1079.xml"/><Relationship Id="rId218" Type="http://schemas.openxmlformats.org/officeDocument/2006/relationships/customXml" Target="../ink/ink1107.xml"/><Relationship Id="rId425" Type="http://schemas.openxmlformats.org/officeDocument/2006/relationships/image" Target="../media/image1223.png"/><Relationship Id="rId467" Type="http://schemas.openxmlformats.org/officeDocument/2006/relationships/image" Target="../media/image1244.png"/><Relationship Id="rId632" Type="http://schemas.openxmlformats.org/officeDocument/2006/relationships/customXml" Target="../ink/ink1314.xml"/><Relationship Id="rId271" Type="http://schemas.openxmlformats.org/officeDocument/2006/relationships/image" Target="../media/image1146.png"/><Relationship Id="rId24" Type="http://schemas.openxmlformats.org/officeDocument/2006/relationships/customXml" Target="../ink/ink1010.xml"/><Relationship Id="rId66" Type="http://schemas.openxmlformats.org/officeDocument/2006/relationships/customXml" Target="../ink/ink1031.xml"/><Relationship Id="rId131" Type="http://schemas.openxmlformats.org/officeDocument/2006/relationships/image" Target="../media/image1076.png"/><Relationship Id="rId327" Type="http://schemas.openxmlformats.org/officeDocument/2006/relationships/image" Target="../media/image1174.png"/><Relationship Id="rId369" Type="http://schemas.openxmlformats.org/officeDocument/2006/relationships/image" Target="../media/image1195.png"/><Relationship Id="rId534" Type="http://schemas.openxmlformats.org/officeDocument/2006/relationships/customXml" Target="../ink/ink1265.xml"/><Relationship Id="rId576" Type="http://schemas.openxmlformats.org/officeDocument/2006/relationships/customXml" Target="../ink/ink1286.xml"/><Relationship Id="rId173" Type="http://schemas.openxmlformats.org/officeDocument/2006/relationships/image" Target="../media/image1097.png"/><Relationship Id="rId229" Type="http://schemas.openxmlformats.org/officeDocument/2006/relationships/image" Target="../media/image1125.png"/><Relationship Id="rId380" Type="http://schemas.openxmlformats.org/officeDocument/2006/relationships/customXml" Target="../ink/ink1188.xml"/><Relationship Id="rId436" Type="http://schemas.openxmlformats.org/officeDocument/2006/relationships/customXml" Target="../ink/ink1216.xml"/><Relationship Id="rId601" Type="http://schemas.openxmlformats.org/officeDocument/2006/relationships/image" Target="../media/image1311.png"/><Relationship Id="rId643" Type="http://schemas.openxmlformats.org/officeDocument/2006/relationships/image" Target="../media/image1332.png"/><Relationship Id="rId240" Type="http://schemas.openxmlformats.org/officeDocument/2006/relationships/customXml" Target="../ink/ink1118.xml"/><Relationship Id="rId478" Type="http://schemas.openxmlformats.org/officeDocument/2006/relationships/customXml" Target="../ink/ink1237.xml"/><Relationship Id="rId35" Type="http://schemas.openxmlformats.org/officeDocument/2006/relationships/image" Target="../media/image1029.png"/><Relationship Id="rId77" Type="http://schemas.openxmlformats.org/officeDocument/2006/relationships/image" Target="../media/image1050.png"/><Relationship Id="rId100" Type="http://schemas.openxmlformats.org/officeDocument/2006/relationships/customXml" Target="../ink/ink1048.xml"/><Relationship Id="rId282" Type="http://schemas.openxmlformats.org/officeDocument/2006/relationships/customXml" Target="../ink/ink1139.xml"/><Relationship Id="rId338" Type="http://schemas.openxmlformats.org/officeDocument/2006/relationships/customXml" Target="../ink/ink1167.xml"/><Relationship Id="rId503" Type="http://schemas.openxmlformats.org/officeDocument/2006/relationships/image" Target="../media/image1262.png"/><Relationship Id="rId545" Type="http://schemas.openxmlformats.org/officeDocument/2006/relationships/image" Target="../media/image1283.png"/><Relationship Id="rId587" Type="http://schemas.openxmlformats.org/officeDocument/2006/relationships/image" Target="../media/image1304.png"/><Relationship Id="rId8" Type="http://schemas.openxmlformats.org/officeDocument/2006/relationships/customXml" Target="../ink/ink1002.xml"/><Relationship Id="rId142" Type="http://schemas.openxmlformats.org/officeDocument/2006/relationships/customXml" Target="../ink/ink1069.xml"/><Relationship Id="rId184" Type="http://schemas.openxmlformats.org/officeDocument/2006/relationships/customXml" Target="../ink/ink1090.xml"/><Relationship Id="rId391" Type="http://schemas.openxmlformats.org/officeDocument/2006/relationships/image" Target="../media/image1206.png"/><Relationship Id="rId405" Type="http://schemas.openxmlformats.org/officeDocument/2006/relationships/image" Target="../media/image1213.png"/><Relationship Id="rId447" Type="http://schemas.openxmlformats.org/officeDocument/2006/relationships/image" Target="../media/image1234.png"/><Relationship Id="rId612" Type="http://schemas.openxmlformats.org/officeDocument/2006/relationships/customXml" Target="../ink/ink1304.xml"/><Relationship Id="rId251" Type="http://schemas.openxmlformats.org/officeDocument/2006/relationships/image" Target="../media/image1136.png"/><Relationship Id="rId489" Type="http://schemas.openxmlformats.org/officeDocument/2006/relationships/image" Target="../media/image1255.png"/><Relationship Id="rId654" Type="http://schemas.openxmlformats.org/officeDocument/2006/relationships/customXml" Target="../ink/ink1325.xml"/><Relationship Id="rId46" Type="http://schemas.openxmlformats.org/officeDocument/2006/relationships/customXml" Target="../ink/ink1021.xml"/><Relationship Id="rId293" Type="http://schemas.openxmlformats.org/officeDocument/2006/relationships/image" Target="../media/image1157.png"/><Relationship Id="rId307" Type="http://schemas.openxmlformats.org/officeDocument/2006/relationships/image" Target="../media/image1164.png"/><Relationship Id="rId349" Type="http://schemas.openxmlformats.org/officeDocument/2006/relationships/image" Target="../media/image1185.png"/><Relationship Id="rId514" Type="http://schemas.openxmlformats.org/officeDocument/2006/relationships/customXml" Target="../ink/ink1255.xml"/><Relationship Id="rId556" Type="http://schemas.openxmlformats.org/officeDocument/2006/relationships/customXml" Target="../ink/ink1276.xml"/><Relationship Id="rId88" Type="http://schemas.openxmlformats.org/officeDocument/2006/relationships/customXml" Target="../ink/ink1042.xml"/><Relationship Id="rId111" Type="http://schemas.openxmlformats.org/officeDocument/2006/relationships/image" Target="../media/image1067.png"/><Relationship Id="rId153" Type="http://schemas.openxmlformats.org/officeDocument/2006/relationships/image" Target="../media/image1087.png"/><Relationship Id="rId195" Type="http://schemas.openxmlformats.org/officeDocument/2006/relationships/image" Target="../media/image1108.png"/><Relationship Id="rId209" Type="http://schemas.openxmlformats.org/officeDocument/2006/relationships/image" Target="../media/image1115.png"/><Relationship Id="rId360" Type="http://schemas.openxmlformats.org/officeDocument/2006/relationships/customXml" Target="../ink/ink1178.xml"/><Relationship Id="rId416" Type="http://schemas.openxmlformats.org/officeDocument/2006/relationships/customXml" Target="../ink/ink1206.xml"/><Relationship Id="rId598" Type="http://schemas.openxmlformats.org/officeDocument/2006/relationships/customXml" Target="../ink/ink1297.xml"/><Relationship Id="rId220" Type="http://schemas.openxmlformats.org/officeDocument/2006/relationships/customXml" Target="../ink/ink1108.xml"/><Relationship Id="rId458" Type="http://schemas.openxmlformats.org/officeDocument/2006/relationships/customXml" Target="../ink/ink1227.xml"/><Relationship Id="rId623" Type="http://schemas.openxmlformats.org/officeDocument/2006/relationships/image" Target="../media/image1322.png"/><Relationship Id="rId665" Type="http://schemas.openxmlformats.org/officeDocument/2006/relationships/image" Target="../media/image1343.png"/><Relationship Id="rId15" Type="http://schemas.openxmlformats.org/officeDocument/2006/relationships/image" Target="../media/image1019.png"/><Relationship Id="rId57" Type="http://schemas.openxmlformats.org/officeDocument/2006/relationships/image" Target="../media/image1040.png"/><Relationship Id="rId262" Type="http://schemas.openxmlformats.org/officeDocument/2006/relationships/customXml" Target="../ink/ink1129.xml"/><Relationship Id="rId318" Type="http://schemas.openxmlformats.org/officeDocument/2006/relationships/customXml" Target="../ink/ink1157.xml"/><Relationship Id="rId525" Type="http://schemas.openxmlformats.org/officeDocument/2006/relationships/image" Target="../media/image1273.png"/><Relationship Id="rId567" Type="http://schemas.openxmlformats.org/officeDocument/2006/relationships/image" Target="../media/image1294.png"/><Relationship Id="rId99" Type="http://schemas.openxmlformats.org/officeDocument/2006/relationships/image" Target="../media/image1061.png"/><Relationship Id="rId122" Type="http://schemas.openxmlformats.org/officeDocument/2006/relationships/customXml" Target="../ink/ink1059.xml"/><Relationship Id="rId164" Type="http://schemas.openxmlformats.org/officeDocument/2006/relationships/customXml" Target="../ink/ink1080.xml"/><Relationship Id="rId371" Type="http://schemas.openxmlformats.org/officeDocument/2006/relationships/image" Target="../media/image1196.png"/><Relationship Id="rId427" Type="http://schemas.openxmlformats.org/officeDocument/2006/relationships/image" Target="../media/image1224.png"/><Relationship Id="rId469" Type="http://schemas.openxmlformats.org/officeDocument/2006/relationships/image" Target="../media/image1245.png"/><Relationship Id="rId634" Type="http://schemas.openxmlformats.org/officeDocument/2006/relationships/customXml" Target="../ink/ink1315.xml"/><Relationship Id="rId26" Type="http://schemas.openxmlformats.org/officeDocument/2006/relationships/customXml" Target="../ink/ink1011.xml"/><Relationship Id="rId231" Type="http://schemas.openxmlformats.org/officeDocument/2006/relationships/image" Target="../media/image1126.png"/><Relationship Id="rId273" Type="http://schemas.openxmlformats.org/officeDocument/2006/relationships/image" Target="../media/image1147.png"/><Relationship Id="rId329" Type="http://schemas.openxmlformats.org/officeDocument/2006/relationships/image" Target="../media/image1175.png"/><Relationship Id="rId480" Type="http://schemas.openxmlformats.org/officeDocument/2006/relationships/customXml" Target="../ink/ink1238.xml"/><Relationship Id="rId536" Type="http://schemas.openxmlformats.org/officeDocument/2006/relationships/customXml" Target="../ink/ink1266.xml"/><Relationship Id="rId68" Type="http://schemas.openxmlformats.org/officeDocument/2006/relationships/customXml" Target="../ink/ink1032.xml"/><Relationship Id="rId133" Type="http://schemas.openxmlformats.org/officeDocument/2006/relationships/image" Target="../media/image1077.png"/><Relationship Id="rId175" Type="http://schemas.openxmlformats.org/officeDocument/2006/relationships/image" Target="../media/image1098.png"/><Relationship Id="rId340" Type="http://schemas.openxmlformats.org/officeDocument/2006/relationships/customXml" Target="../ink/ink1168.xml"/><Relationship Id="rId578" Type="http://schemas.openxmlformats.org/officeDocument/2006/relationships/customXml" Target="../ink/ink1287.xml"/><Relationship Id="rId200" Type="http://schemas.openxmlformats.org/officeDocument/2006/relationships/customXml" Target="../ink/ink1098.xml"/><Relationship Id="rId382" Type="http://schemas.openxmlformats.org/officeDocument/2006/relationships/customXml" Target="../ink/ink1189.xml"/><Relationship Id="rId438" Type="http://schemas.openxmlformats.org/officeDocument/2006/relationships/customXml" Target="../ink/ink1217.xml"/><Relationship Id="rId603" Type="http://schemas.openxmlformats.org/officeDocument/2006/relationships/image" Target="../media/image1312.png"/><Relationship Id="rId645" Type="http://schemas.openxmlformats.org/officeDocument/2006/relationships/image" Target="../media/image1333.png"/><Relationship Id="rId242" Type="http://schemas.openxmlformats.org/officeDocument/2006/relationships/customXml" Target="../ink/ink1119.xml"/><Relationship Id="rId284" Type="http://schemas.openxmlformats.org/officeDocument/2006/relationships/customXml" Target="../ink/ink1140.xml"/><Relationship Id="rId491" Type="http://schemas.openxmlformats.org/officeDocument/2006/relationships/image" Target="../media/image1256.png"/><Relationship Id="rId505" Type="http://schemas.openxmlformats.org/officeDocument/2006/relationships/image" Target="../media/image1263.png"/><Relationship Id="rId37" Type="http://schemas.openxmlformats.org/officeDocument/2006/relationships/image" Target="../media/image1030.png"/><Relationship Id="rId79" Type="http://schemas.openxmlformats.org/officeDocument/2006/relationships/image" Target="../media/image1051.png"/><Relationship Id="rId102" Type="http://schemas.openxmlformats.org/officeDocument/2006/relationships/customXml" Target="../ink/ink1049.xml"/><Relationship Id="rId144" Type="http://schemas.openxmlformats.org/officeDocument/2006/relationships/customXml" Target="../ink/ink1070.xml"/><Relationship Id="rId547" Type="http://schemas.openxmlformats.org/officeDocument/2006/relationships/image" Target="../media/image1284.png"/><Relationship Id="rId589" Type="http://schemas.openxmlformats.org/officeDocument/2006/relationships/image" Target="../media/image1305.png"/><Relationship Id="rId90" Type="http://schemas.openxmlformats.org/officeDocument/2006/relationships/customXml" Target="../ink/ink1043.xml"/><Relationship Id="rId186" Type="http://schemas.openxmlformats.org/officeDocument/2006/relationships/customXml" Target="../ink/ink1091.xml"/><Relationship Id="rId351" Type="http://schemas.openxmlformats.org/officeDocument/2006/relationships/image" Target="../media/image1186.png"/><Relationship Id="rId393" Type="http://schemas.openxmlformats.org/officeDocument/2006/relationships/image" Target="../media/image1207.png"/><Relationship Id="rId407" Type="http://schemas.openxmlformats.org/officeDocument/2006/relationships/image" Target="../media/image1214.png"/><Relationship Id="rId449" Type="http://schemas.openxmlformats.org/officeDocument/2006/relationships/image" Target="../media/image1235.png"/><Relationship Id="rId614" Type="http://schemas.openxmlformats.org/officeDocument/2006/relationships/customXml" Target="../ink/ink1305.xml"/><Relationship Id="rId656" Type="http://schemas.openxmlformats.org/officeDocument/2006/relationships/customXml" Target="../ink/ink1326.xml"/><Relationship Id="rId211" Type="http://schemas.openxmlformats.org/officeDocument/2006/relationships/image" Target="../media/image1116.png"/><Relationship Id="rId253" Type="http://schemas.openxmlformats.org/officeDocument/2006/relationships/image" Target="../media/image1137.png"/><Relationship Id="rId295" Type="http://schemas.openxmlformats.org/officeDocument/2006/relationships/image" Target="../media/image1158.png"/><Relationship Id="rId309" Type="http://schemas.openxmlformats.org/officeDocument/2006/relationships/image" Target="../media/image1165.png"/><Relationship Id="rId460" Type="http://schemas.openxmlformats.org/officeDocument/2006/relationships/customXml" Target="../ink/ink1228.xml"/><Relationship Id="rId516" Type="http://schemas.openxmlformats.org/officeDocument/2006/relationships/customXml" Target="../ink/ink1256.xml"/><Relationship Id="rId48" Type="http://schemas.openxmlformats.org/officeDocument/2006/relationships/customXml" Target="../ink/ink1022.xml"/><Relationship Id="rId113" Type="http://schemas.openxmlformats.org/officeDocument/2006/relationships/image" Target="../media/image1068.png"/><Relationship Id="rId320" Type="http://schemas.openxmlformats.org/officeDocument/2006/relationships/customXml" Target="../ink/ink1158.xml"/><Relationship Id="rId558" Type="http://schemas.openxmlformats.org/officeDocument/2006/relationships/customXml" Target="../ink/ink1277.xml"/><Relationship Id="rId155" Type="http://schemas.openxmlformats.org/officeDocument/2006/relationships/image" Target="../media/image1088.png"/><Relationship Id="rId197" Type="http://schemas.openxmlformats.org/officeDocument/2006/relationships/image" Target="../media/image1109.png"/><Relationship Id="rId362" Type="http://schemas.openxmlformats.org/officeDocument/2006/relationships/customXml" Target="../ink/ink1179.xml"/><Relationship Id="rId418" Type="http://schemas.openxmlformats.org/officeDocument/2006/relationships/customXml" Target="../ink/ink1207.xml"/><Relationship Id="rId625" Type="http://schemas.openxmlformats.org/officeDocument/2006/relationships/image" Target="../media/image1323.png"/><Relationship Id="rId222" Type="http://schemas.openxmlformats.org/officeDocument/2006/relationships/customXml" Target="../ink/ink1109.xml"/><Relationship Id="rId264" Type="http://schemas.openxmlformats.org/officeDocument/2006/relationships/customXml" Target="../ink/ink1130.xml"/><Relationship Id="rId471" Type="http://schemas.openxmlformats.org/officeDocument/2006/relationships/image" Target="../media/image1246.png"/><Relationship Id="rId667" Type="http://schemas.openxmlformats.org/officeDocument/2006/relationships/image" Target="../media/image1344.png"/><Relationship Id="rId17" Type="http://schemas.openxmlformats.org/officeDocument/2006/relationships/image" Target="../media/image1020.png"/><Relationship Id="rId59" Type="http://schemas.openxmlformats.org/officeDocument/2006/relationships/image" Target="../media/image1041.png"/><Relationship Id="rId124" Type="http://schemas.openxmlformats.org/officeDocument/2006/relationships/customXml" Target="../ink/ink1060.xml"/><Relationship Id="rId527" Type="http://schemas.openxmlformats.org/officeDocument/2006/relationships/image" Target="../media/image1274.png"/><Relationship Id="rId569" Type="http://schemas.openxmlformats.org/officeDocument/2006/relationships/image" Target="../media/image1295.png"/><Relationship Id="rId70" Type="http://schemas.openxmlformats.org/officeDocument/2006/relationships/customXml" Target="../ink/ink1033.xml"/><Relationship Id="rId166" Type="http://schemas.openxmlformats.org/officeDocument/2006/relationships/customXml" Target="../ink/ink1081.xml"/><Relationship Id="rId331" Type="http://schemas.openxmlformats.org/officeDocument/2006/relationships/image" Target="../media/image1176.png"/><Relationship Id="rId373" Type="http://schemas.openxmlformats.org/officeDocument/2006/relationships/image" Target="../media/image1197.png"/><Relationship Id="rId429" Type="http://schemas.openxmlformats.org/officeDocument/2006/relationships/image" Target="../media/image1225.png"/><Relationship Id="rId580" Type="http://schemas.openxmlformats.org/officeDocument/2006/relationships/customXml" Target="../ink/ink1288.xml"/><Relationship Id="rId636" Type="http://schemas.openxmlformats.org/officeDocument/2006/relationships/customXml" Target="../ink/ink1316.xml"/><Relationship Id="rId1" Type="http://schemas.openxmlformats.org/officeDocument/2006/relationships/tags" Target="../tags/tag91.xml"/><Relationship Id="rId233" Type="http://schemas.openxmlformats.org/officeDocument/2006/relationships/image" Target="../media/image1127.png"/><Relationship Id="rId440" Type="http://schemas.openxmlformats.org/officeDocument/2006/relationships/customXml" Target="../ink/ink1218.xml"/><Relationship Id="rId28" Type="http://schemas.openxmlformats.org/officeDocument/2006/relationships/customXml" Target="../ink/ink1012.xml"/><Relationship Id="rId275" Type="http://schemas.openxmlformats.org/officeDocument/2006/relationships/image" Target="../media/image1148.png"/><Relationship Id="rId300" Type="http://schemas.openxmlformats.org/officeDocument/2006/relationships/customXml" Target="../ink/ink1148.xml"/><Relationship Id="rId482" Type="http://schemas.openxmlformats.org/officeDocument/2006/relationships/customXml" Target="../ink/ink1239.xml"/><Relationship Id="rId538" Type="http://schemas.openxmlformats.org/officeDocument/2006/relationships/customXml" Target="../ink/ink1267.xml"/><Relationship Id="rId81" Type="http://schemas.openxmlformats.org/officeDocument/2006/relationships/image" Target="../media/image1052.png"/><Relationship Id="rId135" Type="http://schemas.openxmlformats.org/officeDocument/2006/relationships/image" Target="../media/image1078.png"/><Relationship Id="rId177" Type="http://schemas.openxmlformats.org/officeDocument/2006/relationships/image" Target="../media/image1099.png"/><Relationship Id="rId342" Type="http://schemas.openxmlformats.org/officeDocument/2006/relationships/customXml" Target="../ink/ink1169.xml"/><Relationship Id="rId384" Type="http://schemas.openxmlformats.org/officeDocument/2006/relationships/customXml" Target="../ink/ink1190.xml"/><Relationship Id="rId591" Type="http://schemas.openxmlformats.org/officeDocument/2006/relationships/image" Target="../media/image1306.png"/><Relationship Id="rId605" Type="http://schemas.openxmlformats.org/officeDocument/2006/relationships/image" Target="../media/image1313.png"/><Relationship Id="rId202" Type="http://schemas.openxmlformats.org/officeDocument/2006/relationships/customXml" Target="../ink/ink1099.xml"/><Relationship Id="rId244" Type="http://schemas.openxmlformats.org/officeDocument/2006/relationships/customXml" Target="../ink/ink1120.xml"/><Relationship Id="rId647" Type="http://schemas.openxmlformats.org/officeDocument/2006/relationships/image" Target="../media/image1334.png"/><Relationship Id="rId39" Type="http://schemas.openxmlformats.org/officeDocument/2006/relationships/image" Target="../media/image1031.png"/><Relationship Id="rId286" Type="http://schemas.openxmlformats.org/officeDocument/2006/relationships/customXml" Target="../ink/ink1141.xml"/><Relationship Id="rId451" Type="http://schemas.openxmlformats.org/officeDocument/2006/relationships/image" Target="../media/image1236.png"/><Relationship Id="rId493" Type="http://schemas.openxmlformats.org/officeDocument/2006/relationships/image" Target="../media/image1257.png"/><Relationship Id="rId507" Type="http://schemas.openxmlformats.org/officeDocument/2006/relationships/image" Target="../media/image1264.png"/><Relationship Id="rId549" Type="http://schemas.openxmlformats.org/officeDocument/2006/relationships/image" Target="../media/image1285.png"/><Relationship Id="rId50" Type="http://schemas.openxmlformats.org/officeDocument/2006/relationships/customXml" Target="../ink/ink1023.xml"/><Relationship Id="rId104" Type="http://schemas.openxmlformats.org/officeDocument/2006/relationships/customXml" Target="../ink/ink1050.xml"/><Relationship Id="rId146" Type="http://schemas.openxmlformats.org/officeDocument/2006/relationships/customXml" Target="../ink/ink1071.xml"/><Relationship Id="rId188" Type="http://schemas.openxmlformats.org/officeDocument/2006/relationships/customXml" Target="../ink/ink1092.xml"/><Relationship Id="rId311" Type="http://schemas.openxmlformats.org/officeDocument/2006/relationships/image" Target="../media/image1166.png"/><Relationship Id="rId353" Type="http://schemas.openxmlformats.org/officeDocument/2006/relationships/image" Target="../media/image1187.png"/><Relationship Id="rId395" Type="http://schemas.openxmlformats.org/officeDocument/2006/relationships/image" Target="../media/image1208.png"/><Relationship Id="rId409" Type="http://schemas.openxmlformats.org/officeDocument/2006/relationships/image" Target="../media/image1215.png"/><Relationship Id="rId560" Type="http://schemas.openxmlformats.org/officeDocument/2006/relationships/customXml" Target="../ink/ink1278.xml"/><Relationship Id="rId92" Type="http://schemas.openxmlformats.org/officeDocument/2006/relationships/customXml" Target="../ink/ink1044.xml"/><Relationship Id="rId213" Type="http://schemas.openxmlformats.org/officeDocument/2006/relationships/image" Target="../media/image1117.png"/><Relationship Id="rId420" Type="http://schemas.openxmlformats.org/officeDocument/2006/relationships/customXml" Target="../ink/ink1208.xml"/><Relationship Id="rId616" Type="http://schemas.openxmlformats.org/officeDocument/2006/relationships/customXml" Target="../ink/ink1306.xml"/><Relationship Id="rId658" Type="http://schemas.openxmlformats.org/officeDocument/2006/relationships/customXml" Target="../ink/ink1327.xml"/><Relationship Id="rId255" Type="http://schemas.openxmlformats.org/officeDocument/2006/relationships/image" Target="../media/image1138.png"/><Relationship Id="rId297" Type="http://schemas.openxmlformats.org/officeDocument/2006/relationships/image" Target="../media/image1159.png"/><Relationship Id="rId462" Type="http://schemas.openxmlformats.org/officeDocument/2006/relationships/customXml" Target="../ink/ink1229.xml"/><Relationship Id="rId518" Type="http://schemas.openxmlformats.org/officeDocument/2006/relationships/customXml" Target="../ink/ink1257.xml"/><Relationship Id="rId115" Type="http://schemas.openxmlformats.org/officeDocument/2006/relationships/image" Target="../media/image1069.png"/><Relationship Id="rId157" Type="http://schemas.openxmlformats.org/officeDocument/2006/relationships/image" Target="../media/image1089.png"/><Relationship Id="rId322" Type="http://schemas.openxmlformats.org/officeDocument/2006/relationships/customXml" Target="../ink/ink1159.xml"/><Relationship Id="rId364" Type="http://schemas.openxmlformats.org/officeDocument/2006/relationships/customXml" Target="../ink/ink1180.xml"/><Relationship Id="rId61" Type="http://schemas.openxmlformats.org/officeDocument/2006/relationships/image" Target="../media/image1042.png"/><Relationship Id="rId199" Type="http://schemas.openxmlformats.org/officeDocument/2006/relationships/image" Target="../media/image1110.png"/><Relationship Id="rId571" Type="http://schemas.openxmlformats.org/officeDocument/2006/relationships/image" Target="../media/image1296.png"/><Relationship Id="rId627" Type="http://schemas.openxmlformats.org/officeDocument/2006/relationships/image" Target="../media/image1324.png"/><Relationship Id="rId669" Type="http://schemas.openxmlformats.org/officeDocument/2006/relationships/image" Target="../media/image1345.png"/><Relationship Id="rId19" Type="http://schemas.openxmlformats.org/officeDocument/2006/relationships/image" Target="../media/image1021.png"/><Relationship Id="rId224" Type="http://schemas.openxmlformats.org/officeDocument/2006/relationships/customXml" Target="../ink/ink1110.xml"/><Relationship Id="rId266" Type="http://schemas.openxmlformats.org/officeDocument/2006/relationships/customXml" Target="../ink/ink1131.xml"/><Relationship Id="rId431" Type="http://schemas.openxmlformats.org/officeDocument/2006/relationships/image" Target="../media/image1226.png"/><Relationship Id="rId473" Type="http://schemas.openxmlformats.org/officeDocument/2006/relationships/image" Target="../media/image1247.png"/><Relationship Id="rId529" Type="http://schemas.openxmlformats.org/officeDocument/2006/relationships/image" Target="../media/image1275.png"/><Relationship Id="rId30" Type="http://schemas.openxmlformats.org/officeDocument/2006/relationships/customXml" Target="../ink/ink1013.xml"/><Relationship Id="rId126" Type="http://schemas.openxmlformats.org/officeDocument/2006/relationships/customXml" Target="../ink/ink1061.xml"/><Relationship Id="rId168" Type="http://schemas.openxmlformats.org/officeDocument/2006/relationships/customXml" Target="../ink/ink1082.xml"/><Relationship Id="rId333" Type="http://schemas.openxmlformats.org/officeDocument/2006/relationships/image" Target="../media/image1177.png"/><Relationship Id="rId540" Type="http://schemas.openxmlformats.org/officeDocument/2006/relationships/customXml" Target="../ink/ink1268.xml"/><Relationship Id="rId72" Type="http://schemas.openxmlformats.org/officeDocument/2006/relationships/customXml" Target="../ink/ink1034.xml"/><Relationship Id="rId375" Type="http://schemas.openxmlformats.org/officeDocument/2006/relationships/image" Target="../media/image1198.png"/><Relationship Id="rId582" Type="http://schemas.openxmlformats.org/officeDocument/2006/relationships/customXml" Target="../ink/ink1289.xml"/><Relationship Id="rId638" Type="http://schemas.openxmlformats.org/officeDocument/2006/relationships/customXml" Target="../ink/ink1317.xml"/><Relationship Id="rId3" Type="http://schemas.openxmlformats.org/officeDocument/2006/relationships/image" Target="../media/image963.png"/><Relationship Id="rId235" Type="http://schemas.openxmlformats.org/officeDocument/2006/relationships/image" Target="../media/image1128.png"/><Relationship Id="rId277" Type="http://schemas.openxmlformats.org/officeDocument/2006/relationships/image" Target="../media/image1149.png"/><Relationship Id="rId400" Type="http://schemas.openxmlformats.org/officeDocument/2006/relationships/customXml" Target="../ink/ink1198.xml"/><Relationship Id="rId442" Type="http://schemas.openxmlformats.org/officeDocument/2006/relationships/customXml" Target="../ink/ink1219.xml"/><Relationship Id="rId484" Type="http://schemas.openxmlformats.org/officeDocument/2006/relationships/customXml" Target="../ink/ink1240.xml"/><Relationship Id="rId137" Type="http://schemas.openxmlformats.org/officeDocument/2006/relationships/image" Target="../media/image1079.png"/><Relationship Id="rId302" Type="http://schemas.openxmlformats.org/officeDocument/2006/relationships/customXml" Target="../ink/ink1149.xml"/><Relationship Id="rId344" Type="http://schemas.openxmlformats.org/officeDocument/2006/relationships/customXml" Target="../ink/ink1170.xml"/><Relationship Id="rId41" Type="http://schemas.openxmlformats.org/officeDocument/2006/relationships/image" Target="../media/image1032.png"/><Relationship Id="rId83" Type="http://schemas.openxmlformats.org/officeDocument/2006/relationships/image" Target="../media/image1053.png"/><Relationship Id="rId179" Type="http://schemas.openxmlformats.org/officeDocument/2006/relationships/image" Target="../media/image1100.png"/><Relationship Id="rId386" Type="http://schemas.openxmlformats.org/officeDocument/2006/relationships/customXml" Target="../ink/ink1191.xml"/><Relationship Id="rId551" Type="http://schemas.openxmlformats.org/officeDocument/2006/relationships/image" Target="../media/image1286.png"/><Relationship Id="rId593" Type="http://schemas.openxmlformats.org/officeDocument/2006/relationships/image" Target="../media/image1307.png"/><Relationship Id="rId607" Type="http://schemas.openxmlformats.org/officeDocument/2006/relationships/image" Target="../media/image1314.png"/><Relationship Id="rId649" Type="http://schemas.openxmlformats.org/officeDocument/2006/relationships/image" Target="../media/image1335.png"/><Relationship Id="rId190" Type="http://schemas.openxmlformats.org/officeDocument/2006/relationships/customXml" Target="../ink/ink1093.xml"/><Relationship Id="rId204" Type="http://schemas.openxmlformats.org/officeDocument/2006/relationships/customXml" Target="../ink/ink1100.xml"/><Relationship Id="rId246" Type="http://schemas.openxmlformats.org/officeDocument/2006/relationships/customXml" Target="../ink/ink1121.xml"/><Relationship Id="rId288" Type="http://schemas.openxmlformats.org/officeDocument/2006/relationships/customXml" Target="../ink/ink1142.xml"/><Relationship Id="rId411" Type="http://schemas.openxmlformats.org/officeDocument/2006/relationships/image" Target="../media/image1216.png"/><Relationship Id="rId453" Type="http://schemas.openxmlformats.org/officeDocument/2006/relationships/image" Target="../media/image1237.png"/><Relationship Id="rId509" Type="http://schemas.openxmlformats.org/officeDocument/2006/relationships/image" Target="../media/image1265.png"/><Relationship Id="rId660" Type="http://schemas.openxmlformats.org/officeDocument/2006/relationships/customXml" Target="../ink/ink1328.xml"/><Relationship Id="rId106" Type="http://schemas.openxmlformats.org/officeDocument/2006/relationships/customXml" Target="../ink/ink1051.xml"/><Relationship Id="rId313" Type="http://schemas.openxmlformats.org/officeDocument/2006/relationships/image" Target="../media/image1167.png"/><Relationship Id="rId495" Type="http://schemas.openxmlformats.org/officeDocument/2006/relationships/image" Target="../media/image1258.png"/><Relationship Id="rId10" Type="http://schemas.openxmlformats.org/officeDocument/2006/relationships/customXml" Target="../ink/ink1003.xml"/><Relationship Id="rId52" Type="http://schemas.openxmlformats.org/officeDocument/2006/relationships/customXml" Target="../ink/ink1024.xml"/><Relationship Id="rId94" Type="http://schemas.openxmlformats.org/officeDocument/2006/relationships/customXml" Target="../ink/ink1045.xml"/><Relationship Id="rId148" Type="http://schemas.openxmlformats.org/officeDocument/2006/relationships/customXml" Target="../ink/ink1072.xml"/><Relationship Id="rId355" Type="http://schemas.openxmlformats.org/officeDocument/2006/relationships/image" Target="../media/image1188.png"/><Relationship Id="rId397" Type="http://schemas.openxmlformats.org/officeDocument/2006/relationships/image" Target="../media/image1209.png"/><Relationship Id="rId520" Type="http://schemas.openxmlformats.org/officeDocument/2006/relationships/customXml" Target="../ink/ink1258.xml"/><Relationship Id="rId562" Type="http://schemas.openxmlformats.org/officeDocument/2006/relationships/customXml" Target="../ink/ink1279.xml"/><Relationship Id="rId618" Type="http://schemas.openxmlformats.org/officeDocument/2006/relationships/customXml" Target="../ink/ink1307.xml"/><Relationship Id="rId215" Type="http://schemas.openxmlformats.org/officeDocument/2006/relationships/image" Target="../media/image1118.png"/><Relationship Id="rId257" Type="http://schemas.openxmlformats.org/officeDocument/2006/relationships/image" Target="../media/image1139.png"/><Relationship Id="rId422" Type="http://schemas.openxmlformats.org/officeDocument/2006/relationships/customXml" Target="../ink/ink1209.xml"/><Relationship Id="rId464" Type="http://schemas.openxmlformats.org/officeDocument/2006/relationships/customXml" Target="../ink/ink1230.xml"/><Relationship Id="rId299" Type="http://schemas.openxmlformats.org/officeDocument/2006/relationships/image" Target="../media/image1160.png"/><Relationship Id="rId63" Type="http://schemas.openxmlformats.org/officeDocument/2006/relationships/image" Target="../media/image1043.png"/><Relationship Id="rId159" Type="http://schemas.openxmlformats.org/officeDocument/2006/relationships/image" Target="../media/image1090.png"/><Relationship Id="rId366" Type="http://schemas.openxmlformats.org/officeDocument/2006/relationships/customXml" Target="../ink/ink1181.xml"/><Relationship Id="rId573" Type="http://schemas.openxmlformats.org/officeDocument/2006/relationships/image" Target="../media/image1297.png"/><Relationship Id="rId226" Type="http://schemas.openxmlformats.org/officeDocument/2006/relationships/customXml" Target="../ink/ink1111.xml"/><Relationship Id="rId433" Type="http://schemas.openxmlformats.org/officeDocument/2006/relationships/image" Target="../media/image1227.png"/><Relationship Id="rId640" Type="http://schemas.openxmlformats.org/officeDocument/2006/relationships/customXml" Target="../ink/ink1318.xml"/><Relationship Id="rId74" Type="http://schemas.openxmlformats.org/officeDocument/2006/relationships/customXml" Target="../ink/ink1035.xml"/><Relationship Id="rId377" Type="http://schemas.openxmlformats.org/officeDocument/2006/relationships/image" Target="../media/image1199.png"/><Relationship Id="rId500" Type="http://schemas.openxmlformats.org/officeDocument/2006/relationships/customXml" Target="../ink/ink1248.xml"/><Relationship Id="rId584" Type="http://schemas.openxmlformats.org/officeDocument/2006/relationships/customXml" Target="../ink/ink1290.xml"/><Relationship Id="rId5" Type="http://schemas.openxmlformats.org/officeDocument/2006/relationships/image" Target="../media/image1014.png"/><Relationship Id="rId237" Type="http://schemas.openxmlformats.org/officeDocument/2006/relationships/image" Target="../media/image1129.png"/><Relationship Id="rId444" Type="http://schemas.openxmlformats.org/officeDocument/2006/relationships/customXml" Target="../ink/ink1220.xml"/><Relationship Id="rId651" Type="http://schemas.openxmlformats.org/officeDocument/2006/relationships/image" Target="../media/image1336.png"/><Relationship Id="rId290" Type="http://schemas.openxmlformats.org/officeDocument/2006/relationships/customXml" Target="../ink/ink1143.xml"/><Relationship Id="rId304" Type="http://schemas.openxmlformats.org/officeDocument/2006/relationships/customXml" Target="../ink/ink1150.xml"/><Relationship Id="rId388" Type="http://schemas.openxmlformats.org/officeDocument/2006/relationships/customXml" Target="../ink/ink1192.xml"/><Relationship Id="rId511" Type="http://schemas.openxmlformats.org/officeDocument/2006/relationships/image" Target="../media/image1266.png"/><Relationship Id="rId609" Type="http://schemas.openxmlformats.org/officeDocument/2006/relationships/image" Target="../media/image1315.png"/><Relationship Id="rId85" Type="http://schemas.openxmlformats.org/officeDocument/2006/relationships/image" Target="../media/image1054.png"/><Relationship Id="rId150" Type="http://schemas.openxmlformats.org/officeDocument/2006/relationships/customXml" Target="../ink/ink1073.xml"/><Relationship Id="rId595" Type="http://schemas.openxmlformats.org/officeDocument/2006/relationships/image" Target="../media/image1308.png"/><Relationship Id="rId248" Type="http://schemas.openxmlformats.org/officeDocument/2006/relationships/customXml" Target="../ink/ink1122.xml"/><Relationship Id="rId455" Type="http://schemas.openxmlformats.org/officeDocument/2006/relationships/image" Target="../media/image1238.png"/><Relationship Id="rId662" Type="http://schemas.openxmlformats.org/officeDocument/2006/relationships/customXml" Target="../ink/ink1329.xml"/><Relationship Id="rId12" Type="http://schemas.openxmlformats.org/officeDocument/2006/relationships/customXml" Target="../ink/ink1004.xml"/><Relationship Id="rId108" Type="http://schemas.openxmlformats.org/officeDocument/2006/relationships/customXml" Target="../ink/ink1052.xml"/><Relationship Id="rId315" Type="http://schemas.openxmlformats.org/officeDocument/2006/relationships/image" Target="../media/image1168.png"/><Relationship Id="rId522" Type="http://schemas.openxmlformats.org/officeDocument/2006/relationships/customXml" Target="../ink/ink1259.xml"/><Relationship Id="rId96" Type="http://schemas.openxmlformats.org/officeDocument/2006/relationships/customXml" Target="../ink/ink1046.xml"/><Relationship Id="rId161" Type="http://schemas.openxmlformats.org/officeDocument/2006/relationships/image" Target="../media/image1091.png"/><Relationship Id="rId399" Type="http://schemas.openxmlformats.org/officeDocument/2006/relationships/image" Target="../media/image1210.png"/><Relationship Id="rId259" Type="http://schemas.openxmlformats.org/officeDocument/2006/relationships/image" Target="../media/image1140.png"/><Relationship Id="rId466" Type="http://schemas.openxmlformats.org/officeDocument/2006/relationships/customXml" Target="../ink/ink1231.xml"/><Relationship Id="rId23" Type="http://schemas.openxmlformats.org/officeDocument/2006/relationships/image" Target="../media/image1023.png"/><Relationship Id="rId119" Type="http://schemas.openxmlformats.org/officeDocument/2006/relationships/image" Target="../media/image1071.png"/><Relationship Id="rId326" Type="http://schemas.openxmlformats.org/officeDocument/2006/relationships/customXml" Target="../ink/ink1161.xml"/><Relationship Id="rId533" Type="http://schemas.openxmlformats.org/officeDocument/2006/relationships/image" Target="../media/image1277.png"/><Relationship Id="rId172" Type="http://schemas.openxmlformats.org/officeDocument/2006/relationships/customXml" Target="../ink/ink1084.xml"/><Relationship Id="rId477" Type="http://schemas.openxmlformats.org/officeDocument/2006/relationships/image" Target="../media/image1249.png"/><Relationship Id="rId600" Type="http://schemas.openxmlformats.org/officeDocument/2006/relationships/customXml" Target="../ink/ink1298.xml"/><Relationship Id="rId337" Type="http://schemas.openxmlformats.org/officeDocument/2006/relationships/image" Target="../media/image1179.png"/><Relationship Id="rId34" Type="http://schemas.openxmlformats.org/officeDocument/2006/relationships/customXml" Target="../ink/ink1015.xml"/><Relationship Id="rId544" Type="http://schemas.openxmlformats.org/officeDocument/2006/relationships/customXml" Target="../ink/ink1270.xml"/><Relationship Id="rId183" Type="http://schemas.openxmlformats.org/officeDocument/2006/relationships/image" Target="../media/image1102.png"/><Relationship Id="rId390" Type="http://schemas.openxmlformats.org/officeDocument/2006/relationships/customXml" Target="../ink/ink1193.xml"/><Relationship Id="rId404" Type="http://schemas.openxmlformats.org/officeDocument/2006/relationships/customXml" Target="../ink/ink1200.xml"/><Relationship Id="rId611" Type="http://schemas.openxmlformats.org/officeDocument/2006/relationships/image" Target="../media/image1316.png"/><Relationship Id="rId250" Type="http://schemas.openxmlformats.org/officeDocument/2006/relationships/customXml" Target="../ink/ink1123.xml"/><Relationship Id="rId488" Type="http://schemas.openxmlformats.org/officeDocument/2006/relationships/customXml" Target="../ink/ink1242.xml"/><Relationship Id="rId45" Type="http://schemas.openxmlformats.org/officeDocument/2006/relationships/image" Target="../media/image1034.png"/><Relationship Id="rId110" Type="http://schemas.openxmlformats.org/officeDocument/2006/relationships/customXml" Target="../ink/ink1053.xml"/><Relationship Id="rId348" Type="http://schemas.openxmlformats.org/officeDocument/2006/relationships/customXml" Target="../ink/ink1172.xml"/><Relationship Id="rId555" Type="http://schemas.openxmlformats.org/officeDocument/2006/relationships/image" Target="../media/image1288.png"/><Relationship Id="rId194" Type="http://schemas.openxmlformats.org/officeDocument/2006/relationships/customXml" Target="../ink/ink1095.xml"/><Relationship Id="rId208" Type="http://schemas.openxmlformats.org/officeDocument/2006/relationships/customXml" Target="../ink/ink1102.xml"/><Relationship Id="rId415" Type="http://schemas.openxmlformats.org/officeDocument/2006/relationships/image" Target="../media/image1218.png"/><Relationship Id="rId622" Type="http://schemas.openxmlformats.org/officeDocument/2006/relationships/customXml" Target="../ink/ink1309.xml"/><Relationship Id="rId261" Type="http://schemas.openxmlformats.org/officeDocument/2006/relationships/image" Target="../media/image1141.png"/><Relationship Id="rId499" Type="http://schemas.openxmlformats.org/officeDocument/2006/relationships/image" Target="../media/image1260.png"/><Relationship Id="rId56" Type="http://schemas.openxmlformats.org/officeDocument/2006/relationships/customXml" Target="../ink/ink1026.xml"/><Relationship Id="rId359" Type="http://schemas.openxmlformats.org/officeDocument/2006/relationships/image" Target="../media/image1190.png"/><Relationship Id="rId566" Type="http://schemas.openxmlformats.org/officeDocument/2006/relationships/customXml" Target="../ink/ink1281.xml"/><Relationship Id="rId121" Type="http://schemas.openxmlformats.org/officeDocument/2006/relationships/image" Target="../media/image1072.png"/><Relationship Id="rId219" Type="http://schemas.openxmlformats.org/officeDocument/2006/relationships/image" Target="../media/image1120.png"/><Relationship Id="rId426" Type="http://schemas.openxmlformats.org/officeDocument/2006/relationships/customXml" Target="../ink/ink1211.xml"/><Relationship Id="rId633" Type="http://schemas.openxmlformats.org/officeDocument/2006/relationships/image" Target="../media/image1327.png"/><Relationship Id="rId67" Type="http://schemas.openxmlformats.org/officeDocument/2006/relationships/image" Target="../media/image1045.png"/><Relationship Id="rId272" Type="http://schemas.openxmlformats.org/officeDocument/2006/relationships/customXml" Target="../ink/ink1134.xml"/><Relationship Id="rId577" Type="http://schemas.openxmlformats.org/officeDocument/2006/relationships/image" Target="../media/image1299.png"/><Relationship Id="rId132" Type="http://schemas.openxmlformats.org/officeDocument/2006/relationships/customXml" Target="../ink/ink1064.xml"/><Relationship Id="rId437" Type="http://schemas.openxmlformats.org/officeDocument/2006/relationships/image" Target="../media/image1229.png"/><Relationship Id="rId644" Type="http://schemas.openxmlformats.org/officeDocument/2006/relationships/customXml" Target="../ink/ink1320.xml"/><Relationship Id="rId283" Type="http://schemas.openxmlformats.org/officeDocument/2006/relationships/image" Target="../media/image1152.png"/><Relationship Id="rId490" Type="http://schemas.openxmlformats.org/officeDocument/2006/relationships/customXml" Target="../ink/ink1243.xml"/><Relationship Id="rId504" Type="http://schemas.openxmlformats.org/officeDocument/2006/relationships/customXml" Target="../ink/ink1250.xml"/><Relationship Id="rId78" Type="http://schemas.openxmlformats.org/officeDocument/2006/relationships/customXml" Target="../ink/ink1037.xml"/><Relationship Id="rId143" Type="http://schemas.openxmlformats.org/officeDocument/2006/relationships/image" Target="../media/image1082.png"/><Relationship Id="rId350" Type="http://schemas.openxmlformats.org/officeDocument/2006/relationships/customXml" Target="../ink/ink1173.xml"/><Relationship Id="rId588" Type="http://schemas.openxmlformats.org/officeDocument/2006/relationships/customXml" Target="../ink/ink1292.xml"/><Relationship Id="rId9" Type="http://schemas.openxmlformats.org/officeDocument/2006/relationships/image" Target="../media/image1016.png"/><Relationship Id="rId210" Type="http://schemas.openxmlformats.org/officeDocument/2006/relationships/customXml" Target="../ink/ink1103.xml"/><Relationship Id="rId448" Type="http://schemas.openxmlformats.org/officeDocument/2006/relationships/customXml" Target="../ink/ink1222.xml"/><Relationship Id="rId655" Type="http://schemas.openxmlformats.org/officeDocument/2006/relationships/image" Target="../media/image1338.png"/><Relationship Id="rId294" Type="http://schemas.openxmlformats.org/officeDocument/2006/relationships/customXml" Target="../ink/ink1145.xml"/><Relationship Id="rId308" Type="http://schemas.openxmlformats.org/officeDocument/2006/relationships/customXml" Target="../ink/ink1152.xml"/><Relationship Id="rId515" Type="http://schemas.openxmlformats.org/officeDocument/2006/relationships/image" Target="../media/image1268.png"/><Relationship Id="rId89" Type="http://schemas.openxmlformats.org/officeDocument/2006/relationships/image" Target="../media/image1056.png"/><Relationship Id="rId154" Type="http://schemas.openxmlformats.org/officeDocument/2006/relationships/customXml" Target="../ink/ink1075.xml"/><Relationship Id="rId361" Type="http://schemas.openxmlformats.org/officeDocument/2006/relationships/image" Target="../media/image1191.png"/><Relationship Id="rId599" Type="http://schemas.openxmlformats.org/officeDocument/2006/relationships/image" Target="../media/image1310.png"/><Relationship Id="rId459" Type="http://schemas.openxmlformats.org/officeDocument/2006/relationships/image" Target="../media/image1240.png"/><Relationship Id="rId666" Type="http://schemas.openxmlformats.org/officeDocument/2006/relationships/customXml" Target="../ink/ink1331.xml"/><Relationship Id="rId16" Type="http://schemas.openxmlformats.org/officeDocument/2006/relationships/customXml" Target="../ink/ink1006.xml"/><Relationship Id="rId221" Type="http://schemas.openxmlformats.org/officeDocument/2006/relationships/image" Target="../media/image1121.png"/><Relationship Id="rId319" Type="http://schemas.openxmlformats.org/officeDocument/2006/relationships/image" Target="../media/image1170.png"/><Relationship Id="rId526" Type="http://schemas.openxmlformats.org/officeDocument/2006/relationships/customXml" Target="../ink/ink1261.xml"/><Relationship Id="rId165" Type="http://schemas.openxmlformats.org/officeDocument/2006/relationships/image" Target="../media/image1093.png"/><Relationship Id="rId372" Type="http://schemas.openxmlformats.org/officeDocument/2006/relationships/customXml" Target="../ink/ink1184.xml"/><Relationship Id="rId232" Type="http://schemas.openxmlformats.org/officeDocument/2006/relationships/customXml" Target="../ink/ink1114.xml"/><Relationship Id="rId27" Type="http://schemas.openxmlformats.org/officeDocument/2006/relationships/image" Target="../media/image1025.png"/><Relationship Id="rId537" Type="http://schemas.openxmlformats.org/officeDocument/2006/relationships/image" Target="../media/image12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3.png"/><Relationship Id="rId21" Type="http://schemas.openxmlformats.org/officeDocument/2006/relationships/image" Target="../media/image1355.png"/><Relationship Id="rId42" Type="http://schemas.openxmlformats.org/officeDocument/2006/relationships/customXml" Target="../ink/ink1352.xml"/><Relationship Id="rId63" Type="http://schemas.openxmlformats.org/officeDocument/2006/relationships/image" Target="../media/image1376.png"/><Relationship Id="rId84" Type="http://schemas.openxmlformats.org/officeDocument/2006/relationships/customXml" Target="../ink/ink1373.xml"/><Relationship Id="rId138" Type="http://schemas.openxmlformats.org/officeDocument/2006/relationships/customXml" Target="../ink/ink1400.xml"/><Relationship Id="rId16" Type="http://schemas.openxmlformats.org/officeDocument/2006/relationships/customXml" Target="../ink/ink1339.xml"/><Relationship Id="rId107" Type="http://schemas.openxmlformats.org/officeDocument/2006/relationships/image" Target="../media/image1398.png"/><Relationship Id="rId11" Type="http://schemas.openxmlformats.org/officeDocument/2006/relationships/image" Target="../media/image1350.png"/><Relationship Id="rId32" Type="http://schemas.openxmlformats.org/officeDocument/2006/relationships/customXml" Target="../ink/ink1347.xml"/><Relationship Id="rId37" Type="http://schemas.openxmlformats.org/officeDocument/2006/relationships/image" Target="../media/image1363.png"/><Relationship Id="rId53" Type="http://schemas.openxmlformats.org/officeDocument/2006/relationships/image" Target="../media/image1371.png"/><Relationship Id="rId58" Type="http://schemas.openxmlformats.org/officeDocument/2006/relationships/customXml" Target="../ink/ink1360.xml"/><Relationship Id="rId74" Type="http://schemas.openxmlformats.org/officeDocument/2006/relationships/customXml" Target="../ink/ink1368.xml"/><Relationship Id="rId79" Type="http://schemas.openxmlformats.org/officeDocument/2006/relationships/image" Target="../media/image1384.png"/><Relationship Id="rId102" Type="http://schemas.openxmlformats.org/officeDocument/2006/relationships/customXml" Target="../ink/ink1382.xml"/><Relationship Id="rId123" Type="http://schemas.openxmlformats.org/officeDocument/2006/relationships/image" Target="../media/image1406.png"/><Relationship Id="rId128" Type="http://schemas.openxmlformats.org/officeDocument/2006/relationships/customXml" Target="../ink/ink1395.xml"/><Relationship Id="rId5" Type="http://schemas.openxmlformats.org/officeDocument/2006/relationships/image" Target="../media/image1347.png"/><Relationship Id="rId90" Type="http://schemas.openxmlformats.org/officeDocument/2006/relationships/customXml" Target="../ink/ink1376.xml"/><Relationship Id="rId95" Type="http://schemas.openxmlformats.org/officeDocument/2006/relationships/image" Target="../media/image1392.png"/><Relationship Id="rId22" Type="http://schemas.openxmlformats.org/officeDocument/2006/relationships/customXml" Target="../ink/ink1342.xml"/><Relationship Id="rId27" Type="http://schemas.openxmlformats.org/officeDocument/2006/relationships/image" Target="../media/image1358.png"/><Relationship Id="rId43" Type="http://schemas.openxmlformats.org/officeDocument/2006/relationships/image" Target="../media/image1366.png"/><Relationship Id="rId48" Type="http://schemas.openxmlformats.org/officeDocument/2006/relationships/customXml" Target="../ink/ink1355.xml"/><Relationship Id="rId64" Type="http://schemas.openxmlformats.org/officeDocument/2006/relationships/customXml" Target="../ink/ink1363.xml"/><Relationship Id="rId69" Type="http://schemas.openxmlformats.org/officeDocument/2006/relationships/image" Target="../media/image1379.png"/><Relationship Id="rId113" Type="http://schemas.openxmlformats.org/officeDocument/2006/relationships/image" Target="../media/image1401.png"/><Relationship Id="rId118" Type="http://schemas.openxmlformats.org/officeDocument/2006/relationships/customXml" Target="../ink/ink1390.xml"/><Relationship Id="rId134" Type="http://schemas.openxmlformats.org/officeDocument/2006/relationships/customXml" Target="../ink/ink1398.xml"/><Relationship Id="rId139" Type="http://schemas.openxmlformats.org/officeDocument/2006/relationships/image" Target="../media/image1414.png"/><Relationship Id="rId80" Type="http://schemas.openxmlformats.org/officeDocument/2006/relationships/customXml" Target="../ink/ink1371.xml"/><Relationship Id="rId85" Type="http://schemas.openxmlformats.org/officeDocument/2006/relationships/image" Target="../media/image1387.png"/><Relationship Id="rId12" Type="http://schemas.openxmlformats.org/officeDocument/2006/relationships/customXml" Target="../ink/ink1337.xml"/><Relationship Id="rId17" Type="http://schemas.openxmlformats.org/officeDocument/2006/relationships/image" Target="../media/image1353.png"/><Relationship Id="rId33" Type="http://schemas.openxmlformats.org/officeDocument/2006/relationships/image" Target="../media/image1361.png"/><Relationship Id="rId38" Type="http://schemas.openxmlformats.org/officeDocument/2006/relationships/customXml" Target="../ink/ink1350.xml"/><Relationship Id="rId59" Type="http://schemas.openxmlformats.org/officeDocument/2006/relationships/image" Target="../media/image1374.png"/><Relationship Id="rId103" Type="http://schemas.openxmlformats.org/officeDocument/2006/relationships/image" Target="../media/image1396.png"/><Relationship Id="rId108" Type="http://schemas.openxmlformats.org/officeDocument/2006/relationships/customXml" Target="../ink/ink1385.xml"/><Relationship Id="rId124" Type="http://schemas.openxmlformats.org/officeDocument/2006/relationships/customXml" Target="../ink/ink1393.xml"/><Relationship Id="rId129" Type="http://schemas.openxmlformats.org/officeDocument/2006/relationships/image" Target="../media/image1409.png"/><Relationship Id="rId54" Type="http://schemas.openxmlformats.org/officeDocument/2006/relationships/customXml" Target="../ink/ink1358.xml"/><Relationship Id="rId70" Type="http://schemas.openxmlformats.org/officeDocument/2006/relationships/customXml" Target="../ink/ink1366.xml"/><Relationship Id="rId75" Type="http://schemas.openxmlformats.org/officeDocument/2006/relationships/image" Target="../media/image1382.png"/><Relationship Id="rId91" Type="http://schemas.openxmlformats.org/officeDocument/2006/relationships/image" Target="../media/image1390.png"/><Relationship Id="rId96" Type="http://schemas.openxmlformats.org/officeDocument/2006/relationships/customXml" Target="../ink/ink1379.xml"/><Relationship Id="rId1" Type="http://schemas.openxmlformats.org/officeDocument/2006/relationships/tags" Target="../tags/tag93.xml"/><Relationship Id="rId6" Type="http://schemas.openxmlformats.org/officeDocument/2006/relationships/customXml" Target="../ink/ink1334.xml"/><Relationship Id="rId23" Type="http://schemas.openxmlformats.org/officeDocument/2006/relationships/image" Target="../media/image1356.png"/><Relationship Id="rId28" Type="http://schemas.openxmlformats.org/officeDocument/2006/relationships/customXml" Target="../ink/ink1345.xml"/><Relationship Id="rId49" Type="http://schemas.openxmlformats.org/officeDocument/2006/relationships/image" Target="../media/image1369.png"/><Relationship Id="rId114" Type="http://schemas.openxmlformats.org/officeDocument/2006/relationships/customXml" Target="../ink/ink1388.xml"/><Relationship Id="rId119" Type="http://schemas.openxmlformats.org/officeDocument/2006/relationships/image" Target="../media/image1404.png"/><Relationship Id="rId44" Type="http://schemas.openxmlformats.org/officeDocument/2006/relationships/customXml" Target="../ink/ink1353.xml"/><Relationship Id="rId60" Type="http://schemas.openxmlformats.org/officeDocument/2006/relationships/customXml" Target="../ink/ink1361.xml"/><Relationship Id="rId65" Type="http://schemas.openxmlformats.org/officeDocument/2006/relationships/image" Target="../media/image1377.png"/><Relationship Id="rId81" Type="http://schemas.openxmlformats.org/officeDocument/2006/relationships/image" Target="../media/image1385.png"/><Relationship Id="rId86" Type="http://schemas.openxmlformats.org/officeDocument/2006/relationships/customXml" Target="../ink/ink1374.xml"/><Relationship Id="rId130" Type="http://schemas.openxmlformats.org/officeDocument/2006/relationships/customXml" Target="../ink/ink1396.xml"/><Relationship Id="rId135" Type="http://schemas.openxmlformats.org/officeDocument/2006/relationships/image" Target="../media/image1412.png"/><Relationship Id="rId13" Type="http://schemas.openxmlformats.org/officeDocument/2006/relationships/image" Target="../media/image1351.png"/><Relationship Id="rId18" Type="http://schemas.openxmlformats.org/officeDocument/2006/relationships/customXml" Target="../ink/ink1340.xml"/><Relationship Id="rId39" Type="http://schemas.openxmlformats.org/officeDocument/2006/relationships/image" Target="../media/image1364.png"/><Relationship Id="rId109" Type="http://schemas.openxmlformats.org/officeDocument/2006/relationships/image" Target="../media/image1399.png"/><Relationship Id="rId34" Type="http://schemas.openxmlformats.org/officeDocument/2006/relationships/customXml" Target="../ink/ink1348.xml"/><Relationship Id="rId50" Type="http://schemas.openxmlformats.org/officeDocument/2006/relationships/customXml" Target="../ink/ink1356.xml"/><Relationship Id="rId55" Type="http://schemas.openxmlformats.org/officeDocument/2006/relationships/image" Target="../media/image1372.png"/><Relationship Id="rId76" Type="http://schemas.openxmlformats.org/officeDocument/2006/relationships/customXml" Target="../ink/ink1369.xml"/><Relationship Id="rId97" Type="http://schemas.openxmlformats.org/officeDocument/2006/relationships/image" Target="../media/image1393.png"/><Relationship Id="rId104" Type="http://schemas.openxmlformats.org/officeDocument/2006/relationships/customXml" Target="../ink/ink1383.xml"/><Relationship Id="rId120" Type="http://schemas.openxmlformats.org/officeDocument/2006/relationships/customXml" Target="../ink/ink1391.xml"/><Relationship Id="rId125" Type="http://schemas.openxmlformats.org/officeDocument/2006/relationships/image" Target="../media/image1407.png"/><Relationship Id="rId7" Type="http://schemas.openxmlformats.org/officeDocument/2006/relationships/image" Target="../media/image1348.png"/><Relationship Id="rId71" Type="http://schemas.openxmlformats.org/officeDocument/2006/relationships/image" Target="../media/image1380.png"/><Relationship Id="rId92" Type="http://schemas.openxmlformats.org/officeDocument/2006/relationships/customXml" Target="../ink/ink1377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359.png"/><Relationship Id="rId24" Type="http://schemas.openxmlformats.org/officeDocument/2006/relationships/customXml" Target="../ink/ink1343.xml"/><Relationship Id="rId40" Type="http://schemas.openxmlformats.org/officeDocument/2006/relationships/customXml" Target="../ink/ink1351.xml"/><Relationship Id="rId45" Type="http://schemas.openxmlformats.org/officeDocument/2006/relationships/image" Target="../media/image1367.png"/><Relationship Id="rId66" Type="http://schemas.openxmlformats.org/officeDocument/2006/relationships/customXml" Target="../ink/ink1364.xml"/><Relationship Id="rId87" Type="http://schemas.openxmlformats.org/officeDocument/2006/relationships/image" Target="../media/image1388.png"/><Relationship Id="rId110" Type="http://schemas.openxmlformats.org/officeDocument/2006/relationships/customXml" Target="../ink/ink1386.xml"/><Relationship Id="rId115" Type="http://schemas.openxmlformats.org/officeDocument/2006/relationships/image" Target="../media/image1402.png"/><Relationship Id="rId131" Type="http://schemas.openxmlformats.org/officeDocument/2006/relationships/image" Target="../media/image1410.png"/><Relationship Id="rId136" Type="http://schemas.openxmlformats.org/officeDocument/2006/relationships/customXml" Target="../ink/ink1399.xml"/><Relationship Id="rId61" Type="http://schemas.openxmlformats.org/officeDocument/2006/relationships/image" Target="../media/image1375.png"/><Relationship Id="rId82" Type="http://schemas.openxmlformats.org/officeDocument/2006/relationships/customXml" Target="../ink/ink1372.xml"/><Relationship Id="rId19" Type="http://schemas.openxmlformats.org/officeDocument/2006/relationships/image" Target="../media/image1354.png"/><Relationship Id="rId14" Type="http://schemas.openxmlformats.org/officeDocument/2006/relationships/customXml" Target="../ink/ink1338.xml"/><Relationship Id="rId30" Type="http://schemas.openxmlformats.org/officeDocument/2006/relationships/customXml" Target="../ink/ink1346.xml"/><Relationship Id="rId35" Type="http://schemas.openxmlformats.org/officeDocument/2006/relationships/image" Target="../media/image1362.png"/><Relationship Id="rId56" Type="http://schemas.openxmlformats.org/officeDocument/2006/relationships/customXml" Target="../ink/ink1359.xml"/><Relationship Id="rId77" Type="http://schemas.openxmlformats.org/officeDocument/2006/relationships/image" Target="../media/image1383.png"/><Relationship Id="rId100" Type="http://schemas.openxmlformats.org/officeDocument/2006/relationships/customXml" Target="../ink/ink1381.xml"/><Relationship Id="rId105" Type="http://schemas.openxmlformats.org/officeDocument/2006/relationships/image" Target="../media/image1397.png"/><Relationship Id="rId126" Type="http://schemas.openxmlformats.org/officeDocument/2006/relationships/customXml" Target="../ink/ink1394.xml"/><Relationship Id="rId8" Type="http://schemas.openxmlformats.org/officeDocument/2006/relationships/customXml" Target="../ink/ink1335.xml"/><Relationship Id="rId51" Type="http://schemas.openxmlformats.org/officeDocument/2006/relationships/image" Target="../media/image1370.png"/><Relationship Id="rId72" Type="http://schemas.openxmlformats.org/officeDocument/2006/relationships/customXml" Target="../ink/ink1367.xml"/><Relationship Id="rId93" Type="http://schemas.openxmlformats.org/officeDocument/2006/relationships/image" Target="../media/image1391.png"/><Relationship Id="rId98" Type="http://schemas.openxmlformats.org/officeDocument/2006/relationships/customXml" Target="../ink/ink1380.xml"/><Relationship Id="rId121" Type="http://schemas.openxmlformats.org/officeDocument/2006/relationships/image" Target="../media/image1405.png"/><Relationship Id="rId3" Type="http://schemas.openxmlformats.org/officeDocument/2006/relationships/image" Target="../media/image1013.png"/><Relationship Id="rId25" Type="http://schemas.openxmlformats.org/officeDocument/2006/relationships/image" Target="../media/image1357.png"/><Relationship Id="rId46" Type="http://schemas.openxmlformats.org/officeDocument/2006/relationships/customXml" Target="../ink/ink1354.xml"/><Relationship Id="rId67" Type="http://schemas.openxmlformats.org/officeDocument/2006/relationships/image" Target="../media/image1378.png"/><Relationship Id="rId116" Type="http://schemas.openxmlformats.org/officeDocument/2006/relationships/customXml" Target="../ink/ink1389.xml"/><Relationship Id="rId137" Type="http://schemas.openxmlformats.org/officeDocument/2006/relationships/image" Target="../media/image1413.png"/><Relationship Id="rId20" Type="http://schemas.openxmlformats.org/officeDocument/2006/relationships/customXml" Target="../ink/ink1341.xml"/><Relationship Id="rId41" Type="http://schemas.openxmlformats.org/officeDocument/2006/relationships/image" Target="../media/image1365.png"/><Relationship Id="rId62" Type="http://schemas.openxmlformats.org/officeDocument/2006/relationships/customXml" Target="../ink/ink1362.xml"/><Relationship Id="rId83" Type="http://schemas.openxmlformats.org/officeDocument/2006/relationships/image" Target="../media/image1386.png"/><Relationship Id="rId88" Type="http://schemas.openxmlformats.org/officeDocument/2006/relationships/customXml" Target="../ink/ink1375.xml"/><Relationship Id="rId111" Type="http://schemas.openxmlformats.org/officeDocument/2006/relationships/image" Target="../media/image1400.png"/><Relationship Id="rId132" Type="http://schemas.openxmlformats.org/officeDocument/2006/relationships/customXml" Target="../ink/ink1397.xml"/><Relationship Id="rId15" Type="http://schemas.openxmlformats.org/officeDocument/2006/relationships/image" Target="../media/image1352.png"/><Relationship Id="rId36" Type="http://schemas.openxmlformats.org/officeDocument/2006/relationships/customXml" Target="../ink/ink1349.xml"/><Relationship Id="rId57" Type="http://schemas.openxmlformats.org/officeDocument/2006/relationships/image" Target="../media/image1373.png"/><Relationship Id="rId106" Type="http://schemas.openxmlformats.org/officeDocument/2006/relationships/customXml" Target="../ink/ink1384.xml"/><Relationship Id="rId127" Type="http://schemas.openxmlformats.org/officeDocument/2006/relationships/image" Target="../media/image1408.png"/><Relationship Id="rId10" Type="http://schemas.openxmlformats.org/officeDocument/2006/relationships/customXml" Target="../ink/ink1336.xml"/><Relationship Id="rId31" Type="http://schemas.openxmlformats.org/officeDocument/2006/relationships/image" Target="../media/image1360.png"/><Relationship Id="rId52" Type="http://schemas.openxmlformats.org/officeDocument/2006/relationships/customXml" Target="../ink/ink1357.xml"/><Relationship Id="rId73" Type="http://schemas.openxmlformats.org/officeDocument/2006/relationships/image" Target="../media/image1381.png"/><Relationship Id="rId78" Type="http://schemas.openxmlformats.org/officeDocument/2006/relationships/customXml" Target="../ink/ink1370.xml"/><Relationship Id="rId94" Type="http://schemas.openxmlformats.org/officeDocument/2006/relationships/customXml" Target="../ink/ink1378.xml"/><Relationship Id="rId99" Type="http://schemas.openxmlformats.org/officeDocument/2006/relationships/image" Target="../media/image1394.png"/><Relationship Id="rId101" Type="http://schemas.openxmlformats.org/officeDocument/2006/relationships/image" Target="../media/image1395.png"/><Relationship Id="rId122" Type="http://schemas.openxmlformats.org/officeDocument/2006/relationships/customXml" Target="../ink/ink1392.xml"/><Relationship Id="rId4" Type="http://schemas.openxmlformats.org/officeDocument/2006/relationships/customXml" Target="../ink/ink1333.xml"/><Relationship Id="rId9" Type="http://schemas.openxmlformats.org/officeDocument/2006/relationships/image" Target="../media/image1349.png"/><Relationship Id="rId26" Type="http://schemas.openxmlformats.org/officeDocument/2006/relationships/customXml" Target="../ink/ink1344.xml"/><Relationship Id="rId47" Type="http://schemas.openxmlformats.org/officeDocument/2006/relationships/image" Target="../media/image1368.png"/><Relationship Id="rId68" Type="http://schemas.openxmlformats.org/officeDocument/2006/relationships/customXml" Target="../ink/ink1365.xml"/><Relationship Id="rId89" Type="http://schemas.openxmlformats.org/officeDocument/2006/relationships/image" Target="../media/image1389.png"/><Relationship Id="rId112" Type="http://schemas.openxmlformats.org/officeDocument/2006/relationships/customXml" Target="../ink/ink1387.xml"/><Relationship Id="rId133" Type="http://schemas.openxmlformats.org/officeDocument/2006/relationships/image" Target="../media/image1411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58.xml"/><Relationship Id="rId21" Type="http://schemas.openxmlformats.org/officeDocument/2006/relationships/customXml" Target="../ink/ink1410.xml"/><Relationship Id="rId63" Type="http://schemas.openxmlformats.org/officeDocument/2006/relationships/customXml" Target="../ink/ink1431.xml"/><Relationship Id="rId159" Type="http://schemas.openxmlformats.org/officeDocument/2006/relationships/customXml" Target="../ink/ink1479.xml"/><Relationship Id="rId170" Type="http://schemas.openxmlformats.org/officeDocument/2006/relationships/image" Target="../media/image1498.png"/><Relationship Id="rId191" Type="http://schemas.openxmlformats.org/officeDocument/2006/relationships/customXml" Target="../ink/ink1495.xml"/><Relationship Id="rId205" Type="http://schemas.openxmlformats.org/officeDocument/2006/relationships/customXml" Target="../ink/ink1502.xml"/><Relationship Id="rId226" Type="http://schemas.openxmlformats.org/officeDocument/2006/relationships/image" Target="../media/image1526.png"/><Relationship Id="rId247" Type="http://schemas.openxmlformats.org/officeDocument/2006/relationships/customXml" Target="../ink/ink1523.xml"/><Relationship Id="rId107" Type="http://schemas.openxmlformats.org/officeDocument/2006/relationships/customXml" Target="../ink/ink1453.xml"/><Relationship Id="rId11" Type="http://schemas.openxmlformats.org/officeDocument/2006/relationships/customXml" Target="../ink/ink1405.xml"/><Relationship Id="rId32" Type="http://schemas.openxmlformats.org/officeDocument/2006/relationships/image" Target="../media/image1429.png"/><Relationship Id="rId53" Type="http://schemas.openxmlformats.org/officeDocument/2006/relationships/customXml" Target="../ink/ink1426.xml"/><Relationship Id="rId74" Type="http://schemas.openxmlformats.org/officeDocument/2006/relationships/image" Target="../media/image1450.png"/><Relationship Id="rId128" Type="http://schemas.openxmlformats.org/officeDocument/2006/relationships/image" Target="../media/image1477.png"/><Relationship Id="rId149" Type="http://schemas.openxmlformats.org/officeDocument/2006/relationships/customXml" Target="../ink/ink1474.xml"/><Relationship Id="rId5" Type="http://schemas.openxmlformats.org/officeDocument/2006/relationships/customXml" Target="../ink/ink1402.xml"/><Relationship Id="rId95" Type="http://schemas.openxmlformats.org/officeDocument/2006/relationships/customXml" Target="../ink/ink1447.xml"/><Relationship Id="rId160" Type="http://schemas.openxmlformats.org/officeDocument/2006/relationships/image" Target="../media/image1493.png"/><Relationship Id="rId181" Type="http://schemas.openxmlformats.org/officeDocument/2006/relationships/customXml" Target="../ink/ink1490.xml"/><Relationship Id="rId216" Type="http://schemas.openxmlformats.org/officeDocument/2006/relationships/image" Target="../media/image1521.png"/><Relationship Id="rId237" Type="http://schemas.openxmlformats.org/officeDocument/2006/relationships/customXml" Target="../ink/ink1518.xml"/><Relationship Id="rId258" Type="http://schemas.openxmlformats.org/officeDocument/2006/relationships/image" Target="../media/image1542.png"/><Relationship Id="rId22" Type="http://schemas.openxmlformats.org/officeDocument/2006/relationships/image" Target="../media/image1424.png"/><Relationship Id="rId43" Type="http://schemas.openxmlformats.org/officeDocument/2006/relationships/customXml" Target="../ink/ink1421.xml"/><Relationship Id="rId64" Type="http://schemas.openxmlformats.org/officeDocument/2006/relationships/image" Target="../media/image1445.png"/><Relationship Id="rId118" Type="http://schemas.openxmlformats.org/officeDocument/2006/relationships/image" Target="../media/image1472.png"/><Relationship Id="rId139" Type="http://schemas.openxmlformats.org/officeDocument/2006/relationships/customXml" Target="../ink/ink1469.xml"/><Relationship Id="rId85" Type="http://schemas.openxmlformats.org/officeDocument/2006/relationships/customXml" Target="../ink/ink1442.xml"/><Relationship Id="rId150" Type="http://schemas.openxmlformats.org/officeDocument/2006/relationships/image" Target="../media/image1488.png"/><Relationship Id="rId171" Type="http://schemas.openxmlformats.org/officeDocument/2006/relationships/customXml" Target="../ink/ink1485.xml"/><Relationship Id="rId192" Type="http://schemas.openxmlformats.org/officeDocument/2006/relationships/image" Target="../media/image1509.png"/><Relationship Id="rId206" Type="http://schemas.openxmlformats.org/officeDocument/2006/relationships/image" Target="../media/image1516.png"/><Relationship Id="rId227" Type="http://schemas.openxmlformats.org/officeDocument/2006/relationships/customXml" Target="../ink/ink1513.xml"/><Relationship Id="rId248" Type="http://schemas.openxmlformats.org/officeDocument/2006/relationships/image" Target="../media/image1537.png"/><Relationship Id="rId12" Type="http://schemas.openxmlformats.org/officeDocument/2006/relationships/image" Target="../media/image1419.png"/><Relationship Id="rId33" Type="http://schemas.openxmlformats.org/officeDocument/2006/relationships/customXml" Target="../ink/ink1416.xml"/><Relationship Id="rId108" Type="http://schemas.openxmlformats.org/officeDocument/2006/relationships/image" Target="../media/image1467.png"/><Relationship Id="rId129" Type="http://schemas.openxmlformats.org/officeDocument/2006/relationships/customXml" Target="../ink/ink1464.xml"/><Relationship Id="rId54" Type="http://schemas.openxmlformats.org/officeDocument/2006/relationships/image" Target="../media/image1440.png"/><Relationship Id="rId75" Type="http://schemas.openxmlformats.org/officeDocument/2006/relationships/customXml" Target="../ink/ink1437.xml"/><Relationship Id="rId96" Type="http://schemas.openxmlformats.org/officeDocument/2006/relationships/image" Target="../media/image1461.png"/><Relationship Id="rId140" Type="http://schemas.openxmlformats.org/officeDocument/2006/relationships/image" Target="../media/image1483.png"/><Relationship Id="rId161" Type="http://schemas.openxmlformats.org/officeDocument/2006/relationships/customXml" Target="../ink/ink1480.xml"/><Relationship Id="rId182" Type="http://schemas.openxmlformats.org/officeDocument/2006/relationships/image" Target="../media/image1504.png"/><Relationship Id="rId217" Type="http://schemas.openxmlformats.org/officeDocument/2006/relationships/customXml" Target="../ink/ink1508.xml"/><Relationship Id="rId6" Type="http://schemas.openxmlformats.org/officeDocument/2006/relationships/image" Target="../media/image1416.png"/><Relationship Id="rId238" Type="http://schemas.openxmlformats.org/officeDocument/2006/relationships/image" Target="../media/image1532.png"/><Relationship Id="rId259" Type="http://schemas.openxmlformats.org/officeDocument/2006/relationships/customXml" Target="../ink/ink1529.xml"/><Relationship Id="rId23" Type="http://schemas.openxmlformats.org/officeDocument/2006/relationships/customXml" Target="../ink/ink1411.xml"/><Relationship Id="rId119" Type="http://schemas.openxmlformats.org/officeDocument/2006/relationships/customXml" Target="../ink/ink1459.xml"/><Relationship Id="rId44" Type="http://schemas.openxmlformats.org/officeDocument/2006/relationships/image" Target="../media/image1435.png"/><Relationship Id="rId65" Type="http://schemas.openxmlformats.org/officeDocument/2006/relationships/customXml" Target="../ink/ink1432.xml"/><Relationship Id="rId86" Type="http://schemas.openxmlformats.org/officeDocument/2006/relationships/image" Target="../media/image1456.png"/><Relationship Id="rId130" Type="http://schemas.openxmlformats.org/officeDocument/2006/relationships/image" Target="../media/image1478.png"/><Relationship Id="rId151" Type="http://schemas.openxmlformats.org/officeDocument/2006/relationships/customXml" Target="../ink/ink1475.xml"/><Relationship Id="rId172" Type="http://schemas.openxmlformats.org/officeDocument/2006/relationships/image" Target="../media/image1499.png"/><Relationship Id="rId193" Type="http://schemas.openxmlformats.org/officeDocument/2006/relationships/customXml" Target="../ink/ink1496.xml"/><Relationship Id="rId207" Type="http://schemas.openxmlformats.org/officeDocument/2006/relationships/customXml" Target="../ink/ink1503.xml"/><Relationship Id="rId228" Type="http://schemas.openxmlformats.org/officeDocument/2006/relationships/image" Target="../media/image1527.png"/><Relationship Id="rId249" Type="http://schemas.openxmlformats.org/officeDocument/2006/relationships/customXml" Target="../ink/ink1524.xml"/><Relationship Id="rId13" Type="http://schemas.openxmlformats.org/officeDocument/2006/relationships/customXml" Target="../ink/ink1406.xml"/><Relationship Id="rId109" Type="http://schemas.openxmlformats.org/officeDocument/2006/relationships/customXml" Target="../ink/ink1454.xml"/><Relationship Id="rId260" Type="http://schemas.openxmlformats.org/officeDocument/2006/relationships/image" Target="../media/image1543.png"/><Relationship Id="rId34" Type="http://schemas.openxmlformats.org/officeDocument/2006/relationships/image" Target="../media/image1430.png"/><Relationship Id="rId55" Type="http://schemas.openxmlformats.org/officeDocument/2006/relationships/customXml" Target="../ink/ink1427.xml"/><Relationship Id="rId76" Type="http://schemas.openxmlformats.org/officeDocument/2006/relationships/image" Target="../media/image1451.png"/><Relationship Id="rId97" Type="http://schemas.openxmlformats.org/officeDocument/2006/relationships/customXml" Target="../ink/ink1448.xml"/><Relationship Id="rId120" Type="http://schemas.openxmlformats.org/officeDocument/2006/relationships/image" Target="../media/image1473.png"/><Relationship Id="rId141" Type="http://schemas.openxmlformats.org/officeDocument/2006/relationships/customXml" Target="../ink/ink1470.xml"/><Relationship Id="rId7" Type="http://schemas.openxmlformats.org/officeDocument/2006/relationships/customXml" Target="../ink/ink1403.xml"/><Relationship Id="rId162" Type="http://schemas.openxmlformats.org/officeDocument/2006/relationships/image" Target="../media/image1494.png"/><Relationship Id="rId183" Type="http://schemas.openxmlformats.org/officeDocument/2006/relationships/customXml" Target="../ink/ink1491.xml"/><Relationship Id="rId218" Type="http://schemas.openxmlformats.org/officeDocument/2006/relationships/image" Target="../media/image1522.png"/><Relationship Id="rId239" Type="http://schemas.openxmlformats.org/officeDocument/2006/relationships/customXml" Target="../ink/ink1519.xml"/><Relationship Id="rId250" Type="http://schemas.openxmlformats.org/officeDocument/2006/relationships/image" Target="../media/image1538.png"/><Relationship Id="rId24" Type="http://schemas.openxmlformats.org/officeDocument/2006/relationships/image" Target="../media/image1425.png"/><Relationship Id="rId45" Type="http://schemas.openxmlformats.org/officeDocument/2006/relationships/customXml" Target="../ink/ink1422.xml"/><Relationship Id="rId66" Type="http://schemas.openxmlformats.org/officeDocument/2006/relationships/image" Target="../media/image1446.png"/><Relationship Id="rId87" Type="http://schemas.openxmlformats.org/officeDocument/2006/relationships/customXml" Target="../ink/ink1443.xml"/><Relationship Id="rId110" Type="http://schemas.openxmlformats.org/officeDocument/2006/relationships/image" Target="../media/image1468.png"/><Relationship Id="rId131" Type="http://schemas.openxmlformats.org/officeDocument/2006/relationships/customXml" Target="../ink/ink1465.xml"/><Relationship Id="rId152" Type="http://schemas.openxmlformats.org/officeDocument/2006/relationships/image" Target="../media/image1489.png"/><Relationship Id="rId173" Type="http://schemas.openxmlformats.org/officeDocument/2006/relationships/customXml" Target="../ink/ink1486.xml"/><Relationship Id="rId194" Type="http://schemas.openxmlformats.org/officeDocument/2006/relationships/image" Target="../media/image1510.png"/><Relationship Id="rId208" Type="http://schemas.openxmlformats.org/officeDocument/2006/relationships/image" Target="../media/image1517.png"/><Relationship Id="rId229" Type="http://schemas.openxmlformats.org/officeDocument/2006/relationships/customXml" Target="../ink/ink1514.xml"/><Relationship Id="rId240" Type="http://schemas.openxmlformats.org/officeDocument/2006/relationships/image" Target="../media/image1533.png"/><Relationship Id="rId261" Type="http://schemas.openxmlformats.org/officeDocument/2006/relationships/customXml" Target="../ink/ink1530.xml"/><Relationship Id="rId14" Type="http://schemas.openxmlformats.org/officeDocument/2006/relationships/image" Target="../media/image1420.png"/><Relationship Id="rId35" Type="http://schemas.openxmlformats.org/officeDocument/2006/relationships/customXml" Target="../ink/ink1417.xml"/><Relationship Id="rId56" Type="http://schemas.openxmlformats.org/officeDocument/2006/relationships/image" Target="../media/image1441.png"/><Relationship Id="rId77" Type="http://schemas.openxmlformats.org/officeDocument/2006/relationships/customXml" Target="../ink/ink1438.xml"/><Relationship Id="rId100" Type="http://schemas.openxmlformats.org/officeDocument/2006/relationships/image" Target="../media/image1463.png"/><Relationship Id="rId8" Type="http://schemas.openxmlformats.org/officeDocument/2006/relationships/image" Target="../media/image1417.png"/><Relationship Id="rId98" Type="http://schemas.openxmlformats.org/officeDocument/2006/relationships/image" Target="../media/image1462.png"/><Relationship Id="rId121" Type="http://schemas.openxmlformats.org/officeDocument/2006/relationships/customXml" Target="../ink/ink1460.xml"/><Relationship Id="rId142" Type="http://schemas.openxmlformats.org/officeDocument/2006/relationships/image" Target="../media/image1484.png"/><Relationship Id="rId163" Type="http://schemas.openxmlformats.org/officeDocument/2006/relationships/customXml" Target="../ink/ink1481.xml"/><Relationship Id="rId184" Type="http://schemas.openxmlformats.org/officeDocument/2006/relationships/image" Target="../media/image1505.png"/><Relationship Id="rId219" Type="http://schemas.openxmlformats.org/officeDocument/2006/relationships/customXml" Target="../ink/ink1509.xml"/><Relationship Id="rId230" Type="http://schemas.openxmlformats.org/officeDocument/2006/relationships/image" Target="../media/image1528.png"/><Relationship Id="rId251" Type="http://schemas.openxmlformats.org/officeDocument/2006/relationships/customXml" Target="../ink/ink1525.xml"/><Relationship Id="rId25" Type="http://schemas.openxmlformats.org/officeDocument/2006/relationships/customXml" Target="../ink/ink1412.xml"/><Relationship Id="rId46" Type="http://schemas.openxmlformats.org/officeDocument/2006/relationships/image" Target="../media/image1436.png"/><Relationship Id="rId67" Type="http://schemas.openxmlformats.org/officeDocument/2006/relationships/customXml" Target="../ink/ink1433.xml"/><Relationship Id="rId88" Type="http://schemas.openxmlformats.org/officeDocument/2006/relationships/image" Target="../media/image1457.png"/><Relationship Id="rId111" Type="http://schemas.openxmlformats.org/officeDocument/2006/relationships/customXml" Target="../ink/ink1455.xml"/><Relationship Id="rId132" Type="http://schemas.openxmlformats.org/officeDocument/2006/relationships/image" Target="../media/image1479.png"/><Relationship Id="rId153" Type="http://schemas.openxmlformats.org/officeDocument/2006/relationships/customXml" Target="../ink/ink1476.xml"/><Relationship Id="rId174" Type="http://schemas.openxmlformats.org/officeDocument/2006/relationships/image" Target="../media/image1500.png"/><Relationship Id="rId195" Type="http://schemas.openxmlformats.org/officeDocument/2006/relationships/customXml" Target="../ink/ink1497.xml"/><Relationship Id="rId209" Type="http://schemas.openxmlformats.org/officeDocument/2006/relationships/customXml" Target="../ink/ink1504.xml"/><Relationship Id="rId220" Type="http://schemas.openxmlformats.org/officeDocument/2006/relationships/image" Target="../media/image1523.png"/><Relationship Id="rId241" Type="http://schemas.openxmlformats.org/officeDocument/2006/relationships/customXml" Target="../ink/ink1520.xml"/><Relationship Id="rId15" Type="http://schemas.openxmlformats.org/officeDocument/2006/relationships/customXml" Target="../ink/ink1407.xml"/><Relationship Id="rId36" Type="http://schemas.openxmlformats.org/officeDocument/2006/relationships/image" Target="../media/image1431.png"/><Relationship Id="rId57" Type="http://schemas.openxmlformats.org/officeDocument/2006/relationships/customXml" Target="../ink/ink1428.xml"/><Relationship Id="rId262" Type="http://schemas.openxmlformats.org/officeDocument/2006/relationships/image" Target="../media/image1544.png"/><Relationship Id="rId78" Type="http://schemas.openxmlformats.org/officeDocument/2006/relationships/image" Target="../media/image1452.png"/><Relationship Id="rId99" Type="http://schemas.openxmlformats.org/officeDocument/2006/relationships/customXml" Target="../ink/ink1449.xml"/><Relationship Id="rId101" Type="http://schemas.openxmlformats.org/officeDocument/2006/relationships/customXml" Target="../ink/ink1450.xml"/><Relationship Id="rId122" Type="http://schemas.openxmlformats.org/officeDocument/2006/relationships/image" Target="../media/image1474.png"/><Relationship Id="rId143" Type="http://schemas.openxmlformats.org/officeDocument/2006/relationships/customXml" Target="../ink/ink1471.xml"/><Relationship Id="rId164" Type="http://schemas.openxmlformats.org/officeDocument/2006/relationships/image" Target="../media/image1495.png"/><Relationship Id="rId185" Type="http://schemas.openxmlformats.org/officeDocument/2006/relationships/customXml" Target="../ink/ink1492.xml"/><Relationship Id="rId9" Type="http://schemas.openxmlformats.org/officeDocument/2006/relationships/customXml" Target="../ink/ink1404.xml"/><Relationship Id="rId210" Type="http://schemas.openxmlformats.org/officeDocument/2006/relationships/image" Target="../media/image1518.png"/><Relationship Id="rId26" Type="http://schemas.openxmlformats.org/officeDocument/2006/relationships/image" Target="../media/image1426.png"/><Relationship Id="rId231" Type="http://schemas.openxmlformats.org/officeDocument/2006/relationships/customXml" Target="../ink/ink1515.xml"/><Relationship Id="rId252" Type="http://schemas.openxmlformats.org/officeDocument/2006/relationships/image" Target="../media/image1539.png"/><Relationship Id="rId47" Type="http://schemas.openxmlformats.org/officeDocument/2006/relationships/customXml" Target="../ink/ink1423.xml"/><Relationship Id="rId68" Type="http://schemas.openxmlformats.org/officeDocument/2006/relationships/image" Target="../media/image1447.png"/><Relationship Id="rId89" Type="http://schemas.openxmlformats.org/officeDocument/2006/relationships/customXml" Target="../ink/ink1444.xml"/><Relationship Id="rId112" Type="http://schemas.openxmlformats.org/officeDocument/2006/relationships/image" Target="../media/image1469.png"/><Relationship Id="rId133" Type="http://schemas.openxmlformats.org/officeDocument/2006/relationships/customXml" Target="../ink/ink1466.xml"/><Relationship Id="rId154" Type="http://schemas.openxmlformats.org/officeDocument/2006/relationships/image" Target="../media/image1490.png"/><Relationship Id="rId175" Type="http://schemas.openxmlformats.org/officeDocument/2006/relationships/customXml" Target="../ink/ink1487.xml"/><Relationship Id="rId196" Type="http://schemas.openxmlformats.org/officeDocument/2006/relationships/image" Target="../media/image1511.png"/><Relationship Id="rId200" Type="http://schemas.openxmlformats.org/officeDocument/2006/relationships/image" Target="../media/image1513.png"/><Relationship Id="rId16" Type="http://schemas.openxmlformats.org/officeDocument/2006/relationships/image" Target="../media/image1421.png"/><Relationship Id="rId221" Type="http://schemas.openxmlformats.org/officeDocument/2006/relationships/customXml" Target="../ink/ink1510.xml"/><Relationship Id="rId242" Type="http://schemas.openxmlformats.org/officeDocument/2006/relationships/image" Target="../media/image1534.png"/><Relationship Id="rId37" Type="http://schemas.openxmlformats.org/officeDocument/2006/relationships/customXml" Target="../ink/ink1418.xml"/><Relationship Id="rId58" Type="http://schemas.openxmlformats.org/officeDocument/2006/relationships/image" Target="../media/image1442.png"/><Relationship Id="rId79" Type="http://schemas.openxmlformats.org/officeDocument/2006/relationships/customXml" Target="../ink/ink1439.xml"/><Relationship Id="rId102" Type="http://schemas.openxmlformats.org/officeDocument/2006/relationships/image" Target="../media/image1464.png"/><Relationship Id="rId123" Type="http://schemas.openxmlformats.org/officeDocument/2006/relationships/customXml" Target="../ink/ink1461.xml"/><Relationship Id="rId144" Type="http://schemas.openxmlformats.org/officeDocument/2006/relationships/image" Target="../media/image1485.png"/><Relationship Id="rId90" Type="http://schemas.openxmlformats.org/officeDocument/2006/relationships/image" Target="../media/image1458.png"/><Relationship Id="rId165" Type="http://schemas.openxmlformats.org/officeDocument/2006/relationships/customXml" Target="../ink/ink1482.xml"/><Relationship Id="rId186" Type="http://schemas.openxmlformats.org/officeDocument/2006/relationships/image" Target="../media/image1506.png"/><Relationship Id="rId211" Type="http://schemas.openxmlformats.org/officeDocument/2006/relationships/customXml" Target="../ink/ink1505.xml"/><Relationship Id="rId232" Type="http://schemas.openxmlformats.org/officeDocument/2006/relationships/image" Target="../media/image1529.png"/><Relationship Id="rId253" Type="http://schemas.openxmlformats.org/officeDocument/2006/relationships/customXml" Target="../ink/ink1526.xml"/><Relationship Id="rId27" Type="http://schemas.openxmlformats.org/officeDocument/2006/relationships/customXml" Target="../ink/ink1413.xml"/><Relationship Id="rId48" Type="http://schemas.openxmlformats.org/officeDocument/2006/relationships/image" Target="../media/image1437.png"/><Relationship Id="rId69" Type="http://schemas.openxmlformats.org/officeDocument/2006/relationships/customXml" Target="../ink/ink1434.xml"/><Relationship Id="rId113" Type="http://schemas.openxmlformats.org/officeDocument/2006/relationships/customXml" Target="../ink/ink1456.xml"/><Relationship Id="rId134" Type="http://schemas.openxmlformats.org/officeDocument/2006/relationships/image" Target="../media/image1480.png"/><Relationship Id="rId80" Type="http://schemas.openxmlformats.org/officeDocument/2006/relationships/image" Target="../media/image1453.png"/><Relationship Id="rId155" Type="http://schemas.openxmlformats.org/officeDocument/2006/relationships/customXml" Target="../ink/ink1477.xml"/><Relationship Id="rId176" Type="http://schemas.openxmlformats.org/officeDocument/2006/relationships/image" Target="../media/image1501.png"/><Relationship Id="rId197" Type="http://schemas.openxmlformats.org/officeDocument/2006/relationships/customXml" Target="../ink/ink1498.xml"/><Relationship Id="rId201" Type="http://schemas.openxmlformats.org/officeDocument/2006/relationships/customXml" Target="../ink/ink1500.xml"/><Relationship Id="rId222" Type="http://schemas.openxmlformats.org/officeDocument/2006/relationships/image" Target="../media/image1524.png"/><Relationship Id="rId243" Type="http://schemas.openxmlformats.org/officeDocument/2006/relationships/customXml" Target="../ink/ink1521.xml"/><Relationship Id="rId17" Type="http://schemas.openxmlformats.org/officeDocument/2006/relationships/customXml" Target="../ink/ink1408.xml"/><Relationship Id="rId38" Type="http://schemas.openxmlformats.org/officeDocument/2006/relationships/image" Target="../media/image1432.png"/><Relationship Id="rId59" Type="http://schemas.openxmlformats.org/officeDocument/2006/relationships/customXml" Target="../ink/ink1429.xml"/><Relationship Id="rId103" Type="http://schemas.openxmlformats.org/officeDocument/2006/relationships/customXml" Target="../ink/ink1451.xml"/><Relationship Id="rId124" Type="http://schemas.openxmlformats.org/officeDocument/2006/relationships/image" Target="../media/image1475.png"/><Relationship Id="rId70" Type="http://schemas.openxmlformats.org/officeDocument/2006/relationships/image" Target="../media/image1448.png"/><Relationship Id="rId91" Type="http://schemas.openxmlformats.org/officeDocument/2006/relationships/customXml" Target="../ink/ink1445.xml"/><Relationship Id="rId145" Type="http://schemas.openxmlformats.org/officeDocument/2006/relationships/customXml" Target="../ink/ink1472.xml"/><Relationship Id="rId166" Type="http://schemas.openxmlformats.org/officeDocument/2006/relationships/image" Target="../media/image1496.png"/><Relationship Id="rId187" Type="http://schemas.openxmlformats.org/officeDocument/2006/relationships/customXml" Target="../ink/ink1493.xml"/><Relationship Id="rId1" Type="http://schemas.openxmlformats.org/officeDocument/2006/relationships/tags" Target="../tags/tag94.xml"/><Relationship Id="rId212" Type="http://schemas.openxmlformats.org/officeDocument/2006/relationships/image" Target="../media/image1519.png"/><Relationship Id="rId233" Type="http://schemas.openxmlformats.org/officeDocument/2006/relationships/customXml" Target="../ink/ink1516.xml"/><Relationship Id="rId254" Type="http://schemas.openxmlformats.org/officeDocument/2006/relationships/image" Target="../media/image1540.png"/><Relationship Id="rId28" Type="http://schemas.openxmlformats.org/officeDocument/2006/relationships/image" Target="../media/image1427.png"/><Relationship Id="rId49" Type="http://schemas.openxmlformats.org/officeDocument/2006/relationships/customXml" Target="../ink/ink1424.xml"/><Relationship Id="rId114" Type="http://schemas.openxmlformats.org/officeDocument/2006/relationships/image" Target="../media/image1470.png"/><Relationship Id="rId60" Type="http://schemas.openxmlformats.org/officeDocument/2006/relationships/image" Target="../media/image1443.png"/><Relationship Id="rId81" Type="http://schemas.openxmlformats.org/officeDocument/2006/relationships/customXml" Target="../ink/ink1440.xml"/><Relationship Id="rId135" Type="http://schemas.openxmlformats.org/officeDocument/2006/relationships/customXml" Target="../ink/ink1467.xml"/><Relationship Id="rId156" Type="http://schemas.openxmlformats.org/officeDocument/2006/relationships/image" Target="../media/image1491.png"/><Relationship Id="rId177" Type="http://schemas.openxmlformats.org/officeDocument/2006/relationships/customXml" Target="../ink/ink1488.xml"/><Relationship Id="rId198" Type="http://schemas.openxmlformats.org/officeDocument/2006/relationships/image" Target="../media/image1512.png"/><Relationship Id="rId202" Type="http://schemas.openxmlformats.org/officeDocument/2006/relationships/image" Target="../media/image1514.png"/><Relationship Id="rId223" Type="http://schemas.openxmlformats.org/officeDocument/2006/relationships/customXml" Target="../ink/ink1511.xml"/><Relationship Id="rId244" Type="http://schemas.openxmlformats.org/officeDocument/2006/relationships/image" Target="../media/image1535.png"/><Relationship Id="rId18" Type="http://schemas.openxmlformats.org/officeDocument/2006/relationships/image" Target="../media/image1422.png"/><Relationship Id="rId39" Type="http://schemas.openxmlformats.org/officeDocument/2006/relationships/customXml" Target="../ink/ink1419.xml"/><Relationship Id="rId50" Type="http://schemas.openxmlformats.org/officeDocument/2006/relationships/image" Target="../media/image1438.png"/><Relationship Id="rId104" Type="http://schemas.openxmlformats.org/officeDocument/2006/relationships/image" Target="../media/image1465.png"/><Relationship Id="rId125" Type="http://schemas.openxmlformats.org/officeDocument/2006/relationships/customXml" Target="../ink/ink1462.xml"/><Relationship Id="rId146" Type="http://schemas.openxmlformats.org/officeDocument/2006/relationships/image" Target="../media/image1486.png"/><Relationship Id="rId167" Type="http://schemas.openxmlformats.org/officeDocument/2006/relationships/customXml" Target="../ink/ink1483.xml"/><Relationship Id="rId188" Type="http://schemas.openxmlformats.org/officeDocument/2006/relationships/image" Target="../media/image1507.png"/><Relationship Id="rId71" Type="http://schemas.openxmlformats.org/officeDocument/2006/relationships/customXml" Target="../ink/ink1435.xml"/><Relationship Id="rId92" Type="http://schemas.openxmlformats.org/officeDocument/2006/relationships/image" Target="../media/image1459.png"/><Relationship Id="rId213" Type="http://schemas.openxmlformats.org/officeDocument/2006/relationships/customXml" Target="../ink/ink1506.xml"/><Relationship Id="rId234" Type="http://schemas.openxmlformats.org/officeDocument/2006/relationships/image" Target="../media/image1530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414.xml"/><Relationship Id="rId255" Type="http://schemas.openxmlformats.org/officeDocument/2006/relationships/customXml" Target="../ink/ink1527.xml"/><Relationship Id="rId40" Type="http://schemas.openxmlformats.org/officeDocument/2006/relationships/image" Target="../media/image1433.png"/><Relationship Id="rId115" Type="http://schemas.openxmlformats.org/officeDocument/2006/relationships/customXml" Target="../ink/ink1457.xml"/><Relationship Id="rId136" Type="http://schemas.openxmlformats.org/officeDocument/2006/relationships/image" Target="../media/image1481.png"/><Relationship Id="rId157" Type="http://schemas.openxmlformats.org/officeDocument/2006/relationships/customXml" Target="../ink/ink1478.xml"/><Relationship Id="rId178" Type="http://schemas.openxmlformats.org/officeDocument/2006/relationships/image" Target="../media/image1502.png"/><Relationship Id="rId61" Type="http://schemas.openxmlformats.org/officeDocument/2006/relationships/customXml" Target="../ink/ink1430.xml"/><Relationship Id="rId82" Type="http://schemas.openxmlformats.org/officeDocument/2006/relationships/image" Target="../media/image1454.png"/><Relationship Id="rId199" Type="http://schemas.openxmlformats.org/officeDocument/2006/relationships/customXml" Target="../ink/ink1499.xml"/><Relationship Id="rId203" Type="http://schemas.openxmlformats.org/officeDocument/2006/relationships/customXml" Target="../ink/ink1501.xml"/><Relationship Id="rId19" Type="http://schemas.openxmlformats.org/officeDocument/2006/relationships/customXml" Target="../ink/ink1409.xml"/><Relationship Id="rId224" Type="http://schemas.openxmlformats.org/officeDocument/2006/relationships/image" Target="../media/image1525.png"/><Relationship Id="rId245" Type="http://schemas.openxmlformats.org/officeDocument/2006/relationships/customXml" Target="../ink/ink1522.xml"/><Relationship Id="rId30" Type="http://schemas.openxmlformats.org/officeDocument/2006/relationships/image" Target="../media/image1428.png"/><Relationship Id="rId105" Type="http://schemas.openxmlformats.org/officeDocument/2006/relationships/customXml" Target="../ink/ink1452.xml"/><Relationship Id="rId126" Type="http://schemas.openxmlformats.org/officeDocument/2006/relationships/image" Target="../media/image1476.png"/><Relationship Id="rId147" Type="http://schemas.openxmlformats.org/officeDocument/2006/relationships/customXml" Target="../ink/ink1473.xml"/><Relationship Id="rId168" Type="http://schemas.openxmlformats.org/officeDocument/2006/relationships/image" Target="../media/image1497.png"/><Relationship Id="rId51" Type="http://schemas.openxmlformats.org/officeDocument/2006/relationships/customXml" Target="../ink/ink1425.xml"/><Relationship Id="rId72" Type="http://schemas.openxmlformats.org/officeDocument/2006/relationships/image" Target="../media/image1449.png"/><Relationship Id="rId93" Type="http://schemas.openxmlformats.org/officeDocument/2006/relationships/customXml" Target="../ink/ink1446.xml"/><Relationship Id="rId189" Type="http://schemas.openxmlformats.org/officeDocument/2006/relationships/customXml" Target="../ink/ink1494.xml"/><Relationship Id="rId3" Type="http://schemas.openxmlformats.org/officeDocument/2006/relationships/customXml" Target="../ink/ink1401.xml"/><Relationship Id="rId214" Type="http://schemas.openxmlformats.org/officeDocument/2006/relationships/image" Target="../media/image1520.png"/><Relationship Id="rId235" Type="http://schemas.openxmlformats.org/officeDocument/2006/relationships/customXml" Target="../ink/ink1517.xml"/><Relationship Id="rId256" Type="http://schemas.openxmlformats.org/officeDocument/2006/relationships/image" Target="../media/image1541.png"/><Relationship Id="rId116" Type="http://schemas.openxmlformats.org/officeDocument/2006/relationships/image" Target="../media/image1471.png"/><Relationship Id="rId137" Type="http://schemas.openxmlformats.org/officeDocument/2006/relationships/customXml" Target="../ink/ink1468.xml"/><Relationship Id="rId158" Type="http://schemas.openxmlformats.org/officeDocument/2006/relationships/image" Target="../media/image1492.png"/><Relationship Id="rId20" Type="http://schemas.openxmlformats.org/officeDocument/2006/relationships/image" Target="../media/image1423.png"/><Relationship Id="rId41" Type="http://schemas.openxmlformats.org/officeDocument/2006/relationships/customXml" Target="../ink/ink1420.xml"/><Relationship Id="rId62" Type="http://schemas.openxmlformats.org/officeDocument/2006/relationships/image" Target="../media/image1444.png"/><Relationship Id="rId83" Type="http://schemas.openxmlformats.org/officeDocument/2006/relationships/customXml" Target="../ink/ink1441.xml"/><Relationship Id="rId179" Type="http://schemas.openxmlformats.org/officeDocument/2006/relationships/customXml" Target="../ink/ink1489.xml"/><Relationship Id="rId190" Type="http://schemas.openxmlformats.org/officeDocument/2006/relationships/image" Target="../media/image1508.png"/><Relationship Id="rId204" Type="http://schemas.openxmlformats.org/officeDocument/2006/relationships/image" Target="../media/image1515.png"/><Relationship Id="rId225" Type="http://schemas.openxmlformats.org/officeDocument/2006/relationships/customXml" Target="../ink/ink1512.xml"/><Relationship Id="rId246" Type="http://schemas.openxmlformats.org/officeDocument/2006/relationships/image" Target="../media/image1536.png"/><Relationship Id="rId106" Type="http://schemas.openxmlformats.org/officeDocument/2006/relationships/image" Target="../media/image1466.png"/><Relationship Id="rId127" Type="http://schemas.openxmlformats.org/officeDocument/2006/relationships/customXml" Target="../ink/ink1463.xml"/><Relationship Id="rId10" Type="http://schemas.openxmlformats.org/officeDocument/2006/relationships/image" Target="../media/image1418.png"/><Relationship Id="rId31" Type="http://schemas.openxmlformats.org/officeDocument/2006/relationships/customXml" Target="../ink/ink1415.xml"/><Relationship Id="rId52" Type="http://schemas.openxmlformats.org/officeDocument/2006/relationships/image" Target="../media/image1439.png"/><Relationship Id="rId73" Type="http://schemas.openxmlformats.org/officeDocument/2006/relationships/customXml" Target="../ink/ink1436.xml"/><Relationship Id="rId94" Type="http://schemas.openxmlformats.org/officeDocument/2006/relationships/image" Target="../media/image1460.png"/><Relationship Id="rId148" Type="http://schemas.openxmlformats.org/officeDocument/2006/relationships/image" Target="../media/image1487.png"/><Relationship Id="rId169" Type="http://schemas.openxmlformats.org/officeDocument/2006/relationships/customXml" Target="../ink/ink1484.xml"/><Relationship Id="rId4" Type="http://schemas.openxmlformats.org/officeDocument/2006/relationships/image" Target="../media/image1415.png"/><Relationship Id="rId180" Type="http://schemas.openxmlformats.org/officeDocument/2006/relationships/image" Target="../media/image1503.png"/><Relationship Id="rId215" Type="http://schemas.openxmlformats.org/officeDocument/2006/relationships/customXml" Target="../ink/ink1507.xml"/><Relationship Id="rId236" Type="http://schemas.openxmlformats.org/officeDocument/2006/relationships/image" Target="../media/image1531.png"/><Relationship Id="rId257" Type="http://schemas.openxmlformats.org/officeDocument/2006/relationships/customXml" Target="../ink/ink1528.xml"/><Relationship Id="rId42" Type="http://schemas.openxmlformats.org/officeDocument/2006/relationships/image" Target="../media/image1434.png"/><Relationship Id="rId84" Type="http://schemas.openxmlformats.org/officeDocument/2006/relationships/image" Target="../media/image1455.png"/><Relationship Id="rId138" Type="http://schemas.openxmlformats.org/officeDocument/2006/relationships/image" Target="../media/image14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1545.png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87.xml"/><Relationship Id="rId21" Type="http://schemas.openxmlformats.org/officeDocument/2006/relationships/customXml" Target="../ink/ink1539.xml"/><Relationship Id="rId42" Type="http://schemas.openxmlformats.org/officeDocument/2006/relationships/image" Target="../media/image1565.png"/><Relationship Id="rId63" Type="http://schemas.openxmlformats.org/officeDocument/2006/relationships/customXml" Target="../ink/ink1560.xml"/><Relationship Id="rId84" Type="http://schemas.openxmlformats.org/officeDocument/2006/relationships/image" Target="../media/image1586.png"/><Relationship Id="rId138" Type="http://schemas.openxmlformats.org/officeDocument/2006/relationships/image" Target="../media/image1613.png"/><Relationship Id="rId159" Type="http://schemas.openxmlformats.org/officeDocument/2006/relationships/customXml" Target="../ink/ink1608.xml"/><Relationship Id="rId170" Type="http://schemas.openxmlformats.org/officeDocument/2006/relationships/image" Target="../media/image1629.png"/><Relationship Id="rId107" Type="http://schemas.openxmlformats.org/officeDocument/2006/relationships/customXml" Target="../ink/ink1582.xml"/><Relationship Id="rId11" Type="http://schemas.openxmlformats.org/officeDocument/2006/relationships/customXml" Target="../ink/ink1534.xml"/><Relationship Id="rId32" Type="http://schemas.openxmlformats.org/officeDocument/2006/relationships/image" Target="../media/image1560.png"/><Relationship Id="rId53" Type="http://schemas.openxmlformats.org/officeDocument/2006/relationships/customXml" Target="../ink/ink1555.xml"/><Relationship Id="rId74" Type="http://schemas.openxmlformats.org/officeDocument/2006/relationships/image" Target="../media/image1581.png"/><Relationship Id="rId128" Type="http://schemas.openxmlformats.org/officeDocument/2006/relationships/image" Target="../media/image1608.png"/><Relationship Id="rId149" Type="http://schemas.openxmlformats.org/officeDocument/2006/relationships/customXml" Target="../ink/ink1603.xml"/><Relationship Id="rId5" Type="http://schemas.openxmlformats.org/officeDocument/2006/relationships/customXml" Target="../ink/ink1531.xml"/><Relationship Id="rId95" Type="http://schemas.openxmlformats.org/officeDocument/2006/relationships/customXml" Target="../ink/ink1576.xml"/><Relationship Id="rId160" Type="http://schemas.openxmlformats.org/officeDocument/2006/relationships/image" Target="../media/image1624.png"/><Relationship Id="rId22" Type="http://schemas.openxmlformats.org/officeDocument/2006/relationships/image" Target="../media/image1555.png"/><Relationship Id="rId43" Type="http://schemas.openxmlformats.org/officeDocument/2006/relationships/customXml" Target="../ink/ink1550.xml"/><Relationship Id="rId64" Type="http://schemas.openxmlformats.org/officeDocument/2006/relationships/image" Target="../media/image1576.png"/><Relationship Id="rId118" Type="http://schemas.openxmlformats.org/officeDocument/2006/relationships/image" Target="../media/image1603.png"/><Relationship Id="rId139" Type="http://schemas.openxmlformats.org/officeDocument/2006/relationships/customXml" Target="../ink/ink1598.xml"/><Relationship Id="rId85" Type="http://schemas.openxmlformats.org/officeDocument/2006/relationships/customXml" Target="../ink/ink1571.xml"/><Relationship Id="rId150" Type="http://schemas.openxmlformats.org/officeDocument/2006/relationships/image" Target="../media/image1619.png"/><Relationship Id="rId171" Type="http://schemas.openxmlformats.org/officeDocument/2006/relationships/customXml" Target="../ink/ink1614.xml"/><Relationship Id="rId12" Type="http://schemas.openxmlformats.org/officeDocument/2006/relationships/image" Target="../media/image1550.png"/><Relationship Id="rId33" Type="http://schemas.openxmlformats.org/officeDocument/2006/relationships/customXml" Target="../ink/ink1545.xml"/><Relationship Id="rId108" Type="http://schemas.openxmlformats.org/officeDocument/2006/relationships/image" Target="../media/image1598.png"/><Relationship Id="rId129" Type="http://schemas.openxmlformats.org/officeDocument/2006/relationships/customXml" Target="../ink/ink1593.xml"/><Relationship Id="rId54" Type="http://schemas.openxmlformats.org/officeDocument/2006/relationships/image" Target="../media/image1571.png"/><Relationship Id="rId70" Type="http://schemas.openxmlformats.org/officeDocument/2006/relationships/image" Target="../media/image1579.png"/><Relationship Id="rId75" Type="http://schemas.openxmlformats.org/officeDocument/2006/relationships/customXml" Target="../ink/ink1566.xml"/><Relationship Id="rId91" Type="http://schemas.openxmlformats.org/officeDocument/2006/relationships/customXml" Target="../ink/ink1574.xml"/><Relationship Id="rId96" Type="http://schemas.openxmlformats.org/officeDocument/2006/relationships/image" Target="../media/image1592.png"/><Relationship Id="rId140" Type="http://schemas.openxmlformats.org/officeDocument/2006/relationships/image" Target="../media/image1614.png"/><Relationship Id="rId145" Type="http://schemas.openxmlformats.org/officeDocument/2006/relationships/customXml" Target="../ink/ink1601.xml"/><Relationship Id="rId161" Type="http://schemas.openxmlformats.org/officeDocument/2006/relationships/customXml" Target="../ink/ink1609.xml"/><Relationship Id="rId166" Type="http://schemas.openxmlformats.org/officeDocument/2006/relationships/image" Target="../media/image1627.png"/><Relationship Id="rId1" Type="http://schemas.openxmlformats.org/officeDocument/2006/relationships/tags" Target="../tags/tag96.xml"/><Relationship Id="rId6" Type="http://schemas.openxmlformats.org/officeDocument/2006/relationships/image" Target="../media/image1547.png"/><Relationship Id="rId23" Type="http://schemas.openxmlformats.org/officeDocument/2006/relationships/customXml" Target="../ink/ink1540.xml"/><Relationship Id="rId28" Type="http://schemas.openxmlformats.org/officeDocument/2006/relationships/image" Target="../media/image1558.png"/><Relationship Id="rId49" Type="http://schemas.openxmlformats.org/officeDocument/2006/relationships/customXml" Target="../ink/ink1553.xml"/><Relationship Id="rId114" Type="http://schemas.openxmlformats.org/officeDocument/2006/relationships/image" Target="../media/image1601.png"/><Relationship Id="rId119" Type="http://schemas.openxmlformats.org/officeDocument/2006/relationships/customXml" Target="../ink/ink1588.xml"/><Relationship Id="rId44" Type="http://schemas.openxmlformats.org/officeDocument/2006/relationships/image" Target="../media/image1566.png"/><Relationship Id="rId60" Type="http://schemas.openxmlformats.org/officeDocument/2006/relationships/image" Target="../media/image1574.png"/><Relationship Id="rId65" Type="http://schemas.openxmlformats.org/officeDocument/2006/relationships/customXml" Target="../ink/ink1561.xml"/><Relationship Id="rId81" Type="http://schemas.openxmlformats.org/officeDocument/2006/relationships/customXml" Target="../ink/ink1569.xml"/><Relationship Id="rId86" Type="http://schemas.openxmlformats.org/officeDocument/2006/relationships/image" Target="../media/image1587.png"/><Relationship Id="rId130" Type="http://schemas.openxmlformats.org/officeDocument/2006/relationships/image" Target="../media/image1609.png"/><Relationship Id="rId135" Type="http://schemas.openxmlformats.org/officeDocument/2006/relationships/customXml" Target="../ink/ink1596.xml"/><Relationship Id="rId151" Type="http://schemas.openxmlformats.org/officeDocument/2006/relationships/customXml" Target="../ink/ink1604.xml"/><Relationship Id="rId156" Type="http://schemas.openxmlformats.org/officeDocument/2006/relationships/image" Target="../media/image1622.png"/><Relationship Id="rId172" Type="http://schemas.openxmlformats.org/officeDocument/2006/relationships/image" Target="../media/image1630.png"/><Relationship Id="rId13" Type="http://schemas.openxmlformats.org/officeDocument/2006/relationships/customXml" Target="../ink/ink1535.xml"/><Relationship Id="rId18" Type="http://schemas.openxmlformats.org/officeDocument/2006/relationships/image" Target="../media/image1553.png"/><Relationship Id="rId39" Type="http://schemas.openxmlformats.org/officeDocument/2006/relationships/customXml" Target="../ink/ink1548.xml"/><Relationship Id="rId109" Type="http://schemas.openxmlformats.org/officeDocument/2006/relationships/customXml" Target="../ink/ink1583.xml"/><Relationship Id="rId34" Type="http://schemas.openxmlformats.org/officeDocument/2006/relationships/image" Target="../media/image1561.png"/><Relationship Id="rId50" Type="http://schemas.openxmlformats.org/officeDocument/2006/relationships/image" Target="../media/image1569.png"/><Relationship Id="rId55" Type="http://schemas.openxmlformats.org/officeDocument/2006/relationships/customXml" Target="../ink/ink1556.xml"/><Relationship Id="rId76" Type="http://schemas.openxmlformats.org/officeDocument/2006/relationships/image" Target="../media/image1582.png"/><Relationship Id="rId97" Type="http://schemas.openxmlformats.org/officeDocument/2006/relationships/customXml" Target="../ink/ink1577.xml"/><Relationship Id="rId104" Type="http://schemas.openxmlformats.org/officeDocument/2006/relationships/image" Target="../media/image1596.png"/><Relationship Id="rId120" Type="http://schemas.openxmlformats.org/officeDocument/2006/relationships/image" Target="../media/image1604.png"/><Relationship Id="rId125" Type="http://schemas.openxmlformats.org/officeDocument/2006/relationships/customXml" Target="../ink/ink1591.xml"/><Relationship Id="rId141" Type="http://schemas.openxmlformats.org/officeDocument/2006/relationships/customXml" Target="../ink/ink1599.xml"/><Relationship Id="rId146" Type="http://schemas.openxmlformats.org/officeDocument/2006/relationships/image" Target="../media/image1617.png"/><Relationship Id="rId167" Type="http://schemas.openxmlformats.org/officeDocument/2006/relationships/customXml" Target="../ink/ink1612.xml"/><Relationship Id="rId7" Type="http://schemas.openxmlformats.org/officeDocument/2006/relationships/customXml" Target="../ink/ink1532.xml"/><Relationship Id="rId71" Type="http://schemas.openxmlformats.org/officeDocument/2006/relationships/customXml" Target="../ink/ink1564.xml"/><Relationship Id="rId92" Type="http://schemas.openxmlformats.org/officeDocument/2006/relationships/image" Target="../media/image1590.png"/><Relationship Id="rId162" Type="http://schemas.openxmlformats.org/officeDocument/2006/relationships/image" Target="../media/image1625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543.xml"/><Relationship Id="rId24" Type="http://schemas.openxmlformats.org/officeDocument/2006/relationships/image" Target="../media/image1556.png"/><Relationship Id="rId40" Type="http://schemas.openxmlformats.org/officeDocument/2006/relationships/image" Target="../media/image1564.png"/><Relationship Id="rId45" Type="http://schemas.openxmlformats.org/officeDocument/2006/relationships/customXml" Target="../ink/ink1551.xml"/><Relationship Id="rId66" Type="http://schemas.openxmlformats.org/officeDocument/2006/relationships/image" Target="../media/image1577.png"/><Relationship Id="rId87" Type="http://schemas.openxmlformats.org/officeDocument/2006/relationships/customXml" Target="../ink/ink1572.xml"/><Relationship Id="rId110" Type="http://schemas.openxmlformats.org/officeDocument/2006/relationships/image" Target="../media/image1599.png"/><Relationship Id="rId115" Type="http://schemas.openxmlformats.org/officeDocument/2006/relationships/customXml" Target="../ink/ink1586.xml"/><Relationship Id="rId131" Type="http://schemas.openxmlformats.org/officeDocument/2006/relationships/customXml" Target="../ink/ink1594.xml"/><Relationship Id="rId136" Type="http://schemas.openxmlformats.org/officeDocument/2006/relationships/image" Target="../media/image1612.png"/><Relationship Id="rId157" Type="http://schemas.openxmlformats.org/officeDocument/2006/relationships/customXml" Target="../ink/ink1607.xml"/><Relationship Id="rId61" Type="http://schemas.openxmlformats.org/officeDocument/2006/relationships/customXml" Target="../ink/ink1559.xml"/><Relationship Id="rId82" Type="http://schemas.openxmlformats.org/officeDocument/2006/relationships/image" Target="../media/image1585.png"/><Relationship Id="rId152" Type="http://schemas.openxmlformats.org/officeDocument/2006/relationships/image" Target="../media/image1620.png"/><Relationship Id="rId19" Type="http://schemas.openxmlformats.org/officeDocument/2006/relationships/customXml" Target="../ink/ink1538.xml"/><Relationship Id="rId14" Type="http://schemas.openxmlformats.org/officeDocument/2006/relationships/image" Target="../media/image1551.png"/><Relationship Id="rId30" Type="http://schemas.openxmlformats.org/officeDocument/2006/relationships/image" Target="../media/image1559.png"/><Relationship Id="rId35" Type="http://schemas.openxmlformats.org/officeDocument/2006/relationships/customXml" Target="../ink/ink1546.xml"/><Relationship Id="rId56" Type="http://schemas.openxmlformats.org/officeDocument/2006/relationships/image" Target="../media/image1572.png"/><Relationship Id="rId77" Type="http://schemas.openxmlformats.org/officeDocument/2006/relationships/customXml" Target="../ink/ink1567.xml"/><Relationship Id="rId100" Type="http://schemas.openxmlformats.org/officeDocument/2006/relationships/image" Target="../media/image1594.png"/><Relationship Id="rId105" Type="http://schemas.openxmlformats.org/officeDocument/2006/relationships/customXml" Target="../ink/ink1581.xml"/><Relationship Id="rId126" Type="http://schemas.openxmlformats.org/officeDocument/2006/relationships/image" Target="../media/image1607.png"/><Relationship Id="rId147" Type="http://schemas.openxmlformats.org/officeDocument/2006/relationships/customXml" Target="../ink/ink1602.xml"/><Relationship Id="rId168" Type="http://schemas.openxmlformats.org/officeDocument/2006/relationships/image" Target="../media/image1628.png"/><Relationship Id="rId8" Type="http://schemas.openxmlformats.org/officeDocument/2006/relationships/image" Target="../media/image1548.png"/><Relationship Id="rId51" Type="http://schemas.openxmlformats.org/officeDocument/2006/relationships/customXml" Target="../ink/ink1554.xml"/><Relationship Id="rId72" Type="http://schemas.openxmlformats.org/officeDocument/2006/relationships/image" Target="../media/image1580.png"/><Relationship Id="rId93" Type="http://schemas.openxmlformats.org/officeDocument/2006/relationships/customXml" Target="../ink/ink1575.xml"/><Relationship Id="rId98" Type="http://schemas.openxmlformats.org/officeDocument/2006/relationships/image" Target="../media/image1593.png"/><Relationship Id="rId121" Type="http://schemas.openxmlformats.org/officeDocument/2006/relationships/customXml" Target="../ink/ink1589.xml"/><Relationship Id="rId142" Type="http://schemas.openxmlformats.org/officeDocument/2006/relationships/image" Target="../media/image1615.png"/><Relationship Id="rId163" Type="http://schemas.openxmlformats.org/officeDocument/2006/relationships/customXml" Target="../ink/ink1610.xml"/><Relationship Id="rId3" Type="http://schemas.openxmlformats.org/officeDocument/2006/relationships/image" Target="../media/image1346.png"/><Relationship Id="rId25" Type="http://schemas.openxmlformats.org/officeDocument/2006/relationships/customXml" Target="../ink/ink1541.xml"/><Relationship Id="rId46" Type="http://schemas.openxmlformats.org/officeDocument/2006/relationships/image" Target="../media/image1567.png"/><Relationship Id="rId67" Type="http://schemas.openxmlformats.org/officeDocument/2006/relationships/customXml" Target="../ink/ink1562.xml"/><Relationship Id="rId116" Type="http://schemas.openxmlformats.org/officeDocument/2006/relationships/image" Target="../media/image1602.png"/><Relationship Id="rId137" Type="http://schemas.openxmlformats.org/officeDocument/2006/relationships/customXml" Target="../ink/ink1597.xml"/><Relationship Id="rId158" Type="http://schemas.openxmlformats.org/officeDocument/2006/relationships/image" Target="../media/image1623.png"/><Relationship Id="rId20" Type="http://schemas.openxmlformats.org/officeDocument/2006/relationships/image" Target="../media/image1554.png"/><Relationship Id="rId41" Type="http://schemas.openxmlformats.org/officeDocument/2006/relationships/customXml" Target="../ink/ink1549.xml"/><Relationship Id="rId62" Type="http://schemas.openxmlformats.org/officeDocument/2006/relationships/image" Target="../media/image1575.png"/><Relationship Id="rId83" Type="http://schemas.openxmlformats.org/officeDocument/2006/relationships/customXml" Target="../ink/ink1570.xml"/><Relationship Id="rId88" Type="http://schemas.openxmlformats.org/officeDocument/2006/relationships/image" Target="../media/image1588.png"/><Relationship Id="rId111" Type="http://schemas.openxmlformats.org/officeDocument/2006/relationships/customXml" Target="../ink/ink1584.xml"/><Relationship Id="rId132" Type="http://schemas.openxmlformats.org/officeDocument/2006/relationships/image" Target="../media/image1610.png"/><Relationship Id="rId153" Type="http://schemas.openxmlformats.org/officeDocument/2006/relationships/customXml" Target="../ink/ink1605.xml"/><Relationship Id="rId15" Type="http://schemas.openxmlformats.org/officeDocument/2006/relationships/customXml" Target="../ink/ink1536.xml"/><Relationship Id="rId36" Type="http://schemas.openxmlformats.org/officeDocument/2006/relationships/image" Target="../media/image1562.png"/><Relationship Id="rId57" Type="http://schemas.openxmlformats.org/officeDocument/2006/relationships/customXml" Target="../ink/ink1557.xml"/><Relationship Id="rId106" Type="http://schemas.openxmlformats.org/officeDocument/2006/relationships/image" Target="../media/image1597.png"/><Relationship Id="rId127" Type="http://schemas.openxmlformats.org/officeDocument/2006/relationships/customXml" Target="../ink/ink1592.xml"/><Relationship Id="rId10" Type="http://schemas.openxmlformats.org/officeDocument/2006/relationships/image" Target="../media/image1549.png"/><Relationship Id="rId31" Type="http://schemas.openxmlformats.org/officeDocument/2006/relationships/customXml" Target="../ink/ink1544.xml"/><Relationship Id="rId52" Type="http://schemas.openxmlformats.org/officeDocument/2006/relationships/image" Target="../media/image1570.png"/><Relationship Id="rId73" Type="http://schemas.openxmlformats.org/officeDocument/2006/relationships/customXml" Target="../ink/ink1565.xml"/><Relationship Id="rId78" Type="http://schemas.openxmlformats.org/officeDocument/2006/relationships/image" Target="../media/image1583.png"/><Relationship Id="rId94" Type="http://schemas.openxmlformats.org/officeDocument/2006/relationships/image" Target="../media/image1591.png"/><Relationship Id="rId99" Type="http://schemas.openxmlformats.org/officeDocument/2006/relationships/customXml" Target="../ink/ink1578.xml"/><Relationship Id="rId101" Type="http://schemas.openxmlformats.org/officeDocument/2006/relationships/customXml" Target="../ink/ink1579.xml"/><Relationship Id="rId122" Type="http://schemas.openxmlformats.org/officeDocument/2006/relationships/image" Target="../media/image1605.png"/><Relationship Id="rId143" Type="http://schemas.openxmlformats.org/officeDocument/2006/relationships/customXml" Target="../ink/ink1600.xml"/><Relationship Id="rId148" Type="http://schemas.openxmlformats.org/officeDocument/2006/relationships/image" Target="../media/image1618.png"/><Relationship Id="rId164" Type="http://schemas.openxmlformats.org/officeDocument/2006/relationships/image" Target="../media/image1626.png"/><Relationship Id="rId169" Type="http://schemas.openxmlformats.org/officeDocument/2006/relationships/customXml" Target="../ink/ink1613.xml"/><Relationship Id="rId4" Type="http://schemas.openxmlformats.org/officeDocument/2006/relationships/image" Target="../media/image1545.png"/><Relationship Id="rId9" Type="http://schemas.openxmlformats.org/officeDocument/2006/relationships/customXml" Target="../ink/ink1533.xml"/><Relationship Id="rId26" Type="http://schemas.openxmlformats.org/officeDocument/2006/relationships/image" Target="../media/image1557.png"/><Relationship Id="rId47" Type="http://schemas.openxmlformats.org/officeDocument/2006/relationships/customXml" Target="../ink/ink1552.xml"/><Relationship Id="rId68" Type="http://schemas.openxmlformats.org/officeDocument/2006/relationships/image" Target="../media/image1578.png"/><Relationship Id="rId89" Type="http://schemas.openxmlformats.org/officeDocument/2006/relationships/customXml" Target="../ink/ink1573.xml"/><Relationship Id="rId112" Type="http://schemas.openxmlformats.org/officeDocument/2006/relationships/image" Target="../media/image1600.png"/><Relationship Id="rId133" Type="http://schemas.openxmlformats.org/officeDocument/2006/relationships/customXml" Target="../ink/ink1595.xml"/><Relationship Id="rId154" Type="http://schemas.openxmlformats.org/officeDocument/2006/relationships/image" Target="../media/image1621.png"/><Relationship Id="rId16" Type="http://schemas.openxmlformats.org/officeDocument/2006/relationships/image" Target="../media/image1552.png"/><Relationship Id="rId37" Type="http://schemas.openxmlformats.org/officeDocument/2006/relationships/customXml" Target="../ink/ink1547.xml"/><Relationship Id="rId58" Type="http://schemas.openxmlformats.org/officeDocument/2006/relationships/image" Target="../media/image1573.png"/><Relationship Id="rId79" Type="http://schemas.openxmlformats.org/officeDocument/2006/relationships/customXml" Target="../ink/ink1568.xml"/><Relationship Id="rId102" Type="http://schemas.openxmlformats.org/officeDocument/2006/relationships/image" Target="../media/image1595.png"/><Relationship Id="rId123" Type="http://schemas.openxmlformats.org/officeDocument/2006/relationships/customXml" Target="../ink/ink1590.xml"/><Relationship Id="rId144" Type="http://schemas.openxmlformats.org/officeDocument/2006/relationships/image" Target="../media/image1616.png"/><Relationship Id="rId90" Type="http://schemas.openxmlformats.org/officeDocument/2006/relationships/image" Target="../media/image1589.png"/><Relationship Id="rId165" Type="http://schemas.openxmlformats.org/officeDocument/2006/relationships/customXml" Target="../ink/ink1611.xml"/><Relationship Id="rId27" Type="http://schemas.openxmlformats.org/officeDocument/2006/relationships/customXml" Target="../ink/ink1542.xml"/><Relationship Id="rId48" Type="http://schemas.openxmlformats.org/officeDocument/2006/relationships/image" Target="../media/image1568.png"/><Relationship Id="rId69" Type="http://schemas.openxmlformats.org/officeDocument/2006/relationships/customXml" Target="../ink/ink1563.xml"/><Relationship Id="rId113" Type="http://schemas.openxmlformats.org/officeDocument/2006/relationships/customXml" Target="../ink/ink1585.xml"/><Relationship Id="rId134" Type="http://schemas.openxmlformats.org/officeDocument/2006/relationships/image" Target="../media/image1611.png"/><Relationship Id="rId80" Type="http://schemas.openxmlformats.org/officeDocument/2006/relationships/image" Target="../media/image1584.png"/><Relationship Id="rId155" Type="http://schemas.openxmlformats.org/officeDocument/2006/relationships/customXml" Target="../ink/ink1606.xml"/><Relationship Id="rId17" Type="http://schemas.openxmlformats.org/officeDocument/2006/relationships/customXml" Target="../ink/ink1537.xml"/><Relationship Id="rId38" Type="http://schemas.openxmlformats.org/officeDocument/2006/relationships/image" Target="../media/image1563.png"/><Relationship Id="rId59" Type="http://schemas.openxmlformats.org/officeDocument/2006/relationships/customXml" Target="../ink/ink1558.xml"/><Relationship Id="rId103" Type="http://schemas.openxmlformats.org/officeDocument/2006/relationships/customXml" Target="../ink/ink1580.xml"/><Relationship Id="rId124" Type="http://schemas.openxmlformats.org/officeDocument/2006/relationships/image" Target="../media/image160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8.png"/><Relationship Id="rId21" Type="http://schemas.openxmlformats.org/officeDocument/2006/relationships/image" Target="../media/image1640.png"/><Relationship Id="rId63" Type="http://schemas.openxmlformats.org/officeDocument/2006/relationships/image" Target="../media/image1661.png"/><Relationship Id="rId159" Type="http://schemas.openxmlformats.org/officeDocument/2006/relationships/image" Target="../media/image1709.png"/><Relationship Id="rId170" Type="http://schemas.openxmlformats.org/officeDocument/2006/relationships/customXml" Target="../ink/ink1698.xml"/><Relationship Id="rId226" Type="http://schemas.openxmlformats.org/officeDocument/2006/relationships/customXml" Target="../ink/ink1726.xml"/><Relationship Id="rId268" Type="http://schemas.openxmlformats.org/officeDocument/2006/relationships/customXml" Target="../ink/ink1747.xml"/><Relationship Id="rId11" Type="http://schemas.openxmlformats.org/officeDocument/2006/relationships/image" Target="../media/image1635.png"/><Relationship Id="rId32" Type="http://schemas.openxmlformats.org/officeDocument/2006/relationships/customXml" Target="../ink/ink1629.xml"/><Relationship Id="rId53" Type="http://schemas.openxmlformats.org/officeDocument/2006/relationships/image" Target="../media/image1656.png"/><Relationship Id="rId74" Type="http://schemas.openxmlformats.org/officeDocument/2006/relationships/customXml" Target="../ink/ink1650.xml"/><Relationship Id="rId128" Type="http://schemas.openxmlformats.org/officeDocument/2006/relationships/customXml" Target="../ink/ink1677.xml"/><Relationship Id="rId149" Type="http://schemas.openxmlformats.org/officeDocument/2006/relationships/image" Target="../media/image1704.png"/><Relationship Id="rId5" Type="http://schemas.openxmlformats.org/officeDocument/2006/relationships/image" Target="../media/image1632.png"/><Relationship Id="rId95" Type="http://schemas.openxmlformats.org/officeDocument/2006/relationships/image" Target="../media/image1677.png"/><Relationship Id="rId160" Type="http://schemas.openxmlformats.org/officeDocument/2006/relationships/customXml" Target="../ink/ink1693.xml"/><Relationship Id="rId181" Type="http://schemas.openxmlformats.org/officeDocument/2006/relationships/image" Target="../media/image1720.png"/><Relationship Id="rId216" Type="http://schemas.openxmlformats.org/officeDocument/2006/relationships/customXml" Target="../ink/ink1721.xml"/><Relationship Id="rId237" Type="http://schemas.openxmlformats.org/officeDocument/2006/relationships/image" Target="../media/image1748.png"/><Relationship Id="rId258" Type="http://schemas.openxmlformats.org/officeDocument/2006/relationships/customXml" Target="../ink/ink1742.xml"/><Relationship Id="rId22" Type="http://schemas.openxmlformats.org/officeDocument/2006/relationships/customXml" Target="../ink/ink1624.xml"/><Relationship Id="rId43" Type="http://schemas.openxmlformats.org/officeDocument/2006/relationships/image" Target="../media/image1651.png"/><Relationship Id="rId64" Type="http://schemas.openxmlformats.org/officeDocument/2006/relationships/customXml" Target="../ink/ink1645.xml"/><Relationship Id="rId118" Type="http://schemas.openxmlformats.org/officeDocument/2006/relationships/customXml" Target="../ink/ink1672.xml"/><Relationship Id="rId139" Type="http://schemas.openxmlformats.org/officeDocument/2006/relationships/image" Target="../media/image1699.png"/><Relationship Id="rId85" Type="http://schemas.openxmlformats.org/officeDocument/2006/relationships/image" Target="../media/image1672.png"/><Relationship Id="rId150" Type="http://schemas.openxmlformats.org/officeDocument/2006/relationships/customXml" Target="../ink/ink1688.xml"/><Relationship Id="rId171" Type="http://schemas.openxmlformats.org/officeDocument/2006/relationships/image" Target="../media/image1715.png"/><Relationship Id="rId192" Type="http://schemas.openxmlformats.org/officeDocument/2006/relationships/customXml" Target="../ink/ink1709.xml"/><Relationship Id="rId206" Type="http://schemas.openxmlformats.org/officeDocument/2006/relationships/customXml" Target="../ink/ink1716.xml"/><Relationship Id="rId227" Type="http://schemas.openxmlformats.org/officeDocument/2006/relationships/image" Target="../media/image1743.png"/><Relationship Id="rId248" Type="http://schemas.openxmlformats.org/officeDocument/2006/relationships/customXml" Target="../ink/ink1737.xml"/><Relationship Id="rId269" Type="http://schemas.openxmlformats.org/officeDocument/2006/relationships/image" Target="../media/image1764.png"/><Relationship Id="rId12" Type="http://schemas.openxmlformats.org/officeDocument/2006/relationships/customXml" Target="../ink/ink1619.xml"/><Relationship Id="rId33" Type="http://schemas.openxmlformats.org/officeDocument/2006/relationships/image" Target="../media/image1646.png"/><Relationship Id="rId108" Type="http://schemas.openxmlformats.org/officeDocument/2006/relationships/customXml" Target="../ink/ink1667.xml"/><Relationship Id="rId129" Type="http://schemas.openxmlformats.org/officeDocument/2006/relationships/image" Target="../media/image1694.png"/><Relationship Id="rId54" Type="http://schemas.openxmlformats.org/officeDocument/2006/relationships/customXml" Target="../ink/ink1640.xml"/><Relationship Id="rId75" Type="http://schemas.openxmlformats.org/officeDocument/2006/relationships/image" Target="../media/image1667.png"/><Relationship Id="rId96" Type="http://schemas.openxmlformats.org/officeDocument/2006/relationships/customXml" Target="../ink/ink1661.xml"/><Relationship Id="rId140" Type="http://schemas.openxmlformats.org/officeDocument/2006/relationships/customXml" Target="../ink/ink1683.xml"/><Relationship Id="rId161" Type="http://schemas.openxmlformats.org/officeDocument/2006/relationships/image" Target="../media/image1710.png"/><Relationship Id="rId182" Type="http://schemas.openxmlformats.org/officeDocument/2006/relationships/customXml" Target="../ink/ink1704.xml"/><Relationship Id="rId217" Type="http://schemas.openxmlformats.org/officeDocument/2006/relationships/image" Target="../media/image1738.png"/><Relationship Id="rId6" Type="http://schemas.openxmlformats.org/officeDocument/2006/relationships/customXml" Target="../ink/ink1616.xml"/><Relationship Id="rId238" Type="http://schemas.openxmlformats.org/officeDocument/2006/relationships/customXml" Target="../ink/ink1732.xml"/><Relationship Id="rId259" Type="http://schemas.openxmlformats.org/officeDocument/2006/relationships/image" Target="../media/image1759.png"/><Relationship Id="rId23" Type="http://schemas.openxmlformats.org/officeDocument/2006/relationships/image" Target="../media/image1641.png"/><Relationship Id="rId119" Type="http://schemas.openxmlformats.org/officeDocument/2006/relationships/image" Target="../media/image1689.png"/><Relationship Id="rId44" Type="http://schemas.openxmlformats.org/officeDocument/2006/relationships/customXml" Target="../ink/ink1635.xml"/><Relationship Id="rId65" Type="http://schemas.openxmlformats.org/officeDocument/2006/relationships/image" Target="../media/image1662.png"/><Relationship Id="rId86" Type="http://schemas.openxmlformats.org/officeDocument/2006/relationships/customXml" Target="../ink/ink1656.xml"/><Relationship Id="rId130" Type="http://schemas.openxmlformats.org/officeDocument/2006/relationships/customXml" Target="../ink/ink1678.xml"/><Relationship Id="rId151" Type="http://schemas.openxmlformats.org/officeDocument/2006/relationships/image" Target="../media/image1705.png"/><Relationship Id="rId172" Type="http://schemas.openxmlformats.org/officeDocument/2006/relationships/customXml" Target="../ink/ink1699.xml"/><Relationship Id="rId193" Type="http://schemas.openxmlformats.org/officeDocument/2006/relationships/image" Target="../media/image1726.png"/><Relationship Id="rId207" Type="http://schemas.openxmlformats.org/officeDocument/2006/relationships/image" Target="../media/image1733.png"/><Relationship Id="rId228" Type="http://schemas.openxmlformats.org/officeDocument/2006/relationships/customXml" Target="../ink/ink1727.xml"/><Relationship Id="rId249" Type="http://schemas.openxmlformats.org/officeDocument/2006/relationships/image" Target="../media/image1754.png"/><Relationship Id="rId13" Type="http://schemas.openxmlformats.org/officeDocument/2006/relationships/image" Target="../media/image1636.png"/><Relationship Id="rId109" Type="http://schemas.openxmlformats.org/officeDocument/2006/relationships/image" Target="../media/image1684.png"/><Relationship Id="rId260" Type="http://schemas.openxmlformats.org/officeDocument/2006/relationships/customXml" Target="../ink/ink1743.xml"/><Relationship Id="rId34" Type="http://schemas.openxmlformats.org/officeDocument/2006/relationships/customXml" Target="../ink/ink1630.xml"/><Relationship Id="rId55" Type="http://schemas.openxmlformats.org/officeDocument/2006/relationships/image" Target="../media/image1657.png"/><Relationship Id="rId76" Type="http://schemas.openxmlformats.org/officeDocument/2006/relationships/customXml" Target="../ink/ink1651.xml"/><Relationship Id="rId97" Type="http://schemas.openxmlformats.org/officeDocument/2006/relationships/image" Target="../media/image1678.png"/><Relationship Id="rId120" Type="http://schemas.openxmlformats.org/officeDocument/2006/relationships/customXml" Target="../ink/ink1673.xml"/><Relationship Id="rId141" Type="http://schemas.openxmlformats.org/officeDocument/2006/relationships/image" Target="../media/image1700.png"/><Relationship Id="rId7" Type="http://schemas.openxmlformats.org/officeDocument/2006/relationships/image" Target="../media/image1633.png"/><Relationship Id="rId162" Type="http://schemas.openxmlformats.org/officeDocument/2006/relationships/customXml" Target="../ink/ink1694.xml"/><Relationship Id="rId183" Type="http://schemas.openxmlformats.org/officeDocument/2006/relationships/image" Target="../media/image1721.png"/><Relationship Id="rId218" Type="http://schemas.openxmlformats.org/officeDocument/2006/relationships/customXml" Target="../ink/ink1722.xml"/><Relationship Id="rId239" Type="http://schemas.openxmlformats.org/officeDocument/2006/relationships/image" Target="../media/image1749.png"/><Relationship Id="rId250" Type="http://schemas.openxmlformats.org/officeDocument/2006/relationships/customXml" Target="../ink/ink1738.xml"/><Relationship Id="rId24" Type="http://schemas.openxmlformats.org/officeDocument/2006/relationships/customXml" Target="../ink/ink1625.xml"/><Relationship Id="rId45" Type="http://schemas.openxmlformats.org/officeDocument/2006/relationships/image" Target="../media/image1652.png"/><Relationship Id="rId66" Type="http://schemas.openxmlformats.org/officeDocument/2006/relationships/customXml" Target="../ink/ink1646.xml"/><Relationship Id="rId87" Type="http://schemas.openxmlformats.org/officeDocument/2006/relationships/image" Target="../media/image1673.png"/><Relationship Id="rId110" Type="http://schemas.openxmlformats.org/officeDocument/2006/relationships/customXml" Target="../ink/ink1668.xml"/><Relationship Id="rId131" Type="http://schemas.openxmlformats.org/officeDocument/2006/relationships/image" Target="../media/image1695.png"/><Relationship Id="rId152" Type="http://schemas.openxmlformats.org/officeDocument/2006/relationships/customXml" Target="../ink/ink1689.xml"/><Relationship Id="rId173" Type="http://schemas.openxmlformats.org/officeDocument/2006/relationships/image" Target="../media/image1716.png"/><Relationship Id="rId194" Type="http://schemas.openxmlformats.org/officeDocument/2006/relationships/customXml" Target="../ink/ink1710.xml"/><Relationship Id="rId208" Type="http://schemas.openxmlformats.org/officeDocument/2006/relationships/customXml" Target="../ink/ink1717.xml"/><Relationship Id="rId229" Type="http://schemas.openxmlformats.org/officeDocument/2006/relationships/image" Target="../media/image1744.png"/><Relationship Id="rId240" Type="http://schemas.openxmlformats.org/officeDocument/2006/relationships/customXml" Target="../ink/ink1733.xml"/><Relationship Id="rId261" Type="http://schemas.openxmlformats.org/officeDocument/2006/relationships/image" Target="../media/image1760.png"/><Relationship Id="rId14" Type="http://schemas.openxmlformats.org/officeDocument/2006/relationships/customXml" Target="../ink/ink1620.xml"/><Relationship Id="rId35" Type="http://schemas.openxmlformats.org/officeDocument/2006/relationships/image" Target="../media/image1647.png"/><Relationship Id="rId56" Type="http://schemas.openxmlformats.org/officeDocument/2006/relationships/customXml" Target="../ink/ink1641.xml"/><Relationship Id="rId77" Type="http://schemas.openxmlformats.org/officeDocument/2006/relationships/image" Target="../media/image1668.png"/><Relationship Id="rId100" Type="http://schemas.openxmlformats.org/officeDocument/2006/relationships/customXml" Target="../ink/ink1663.xml"/><Relationship Id="rId8" Type="http://schemas.openxmlformats.org/officeDocument/2006/relationships/customXml" Target="../ink/ink1617.xml"/><Relationship Id="rId98" Type="http://schemas.openxmlformats.org/officeDocument/2006/relationships/customXml" Target="../ink/ink1662.xml"/><Relationship Id="rId121" Type="http://schemas.openxmlformats.org/officeDocument/2006/relationships/image" Target="../media/image1690.png"/><Relationship Id="rId142" Type="http://schemas.openxmlformats.org/officeDocument/2006/relationships/customXml" Target="../ink/ink1684.xml"/><Relationship Id="rId163" Type="http://schemas.openxmlformats.org/officeDocument/2006/relationships/image" Target="../media/image1711.png"/><Relationship Id="rId184" Type="http://schemas.openxmlformats.org/officeDocument/2006/relationships/customXml" Target="../ink/ink1705.xml"/><Relationship Id="rId219" Type="http://schemas.openxmlformats.org/officeDocument/2006/relationships/image" Target="../media/image1739.png"/><Relationship Id="rId230" Type="http://schemas.openxmlformats.org/officeDocument/2006/relationships/customXml" Target="../ink/ink1728.xml"/><Relationship Id="rId251" Type="http://schemas.openxmlformats.org/officeDocument/2006/relationships/image" Target="../media/image1755.png"/><Relationship Id="rId25" Type="http://schemas.openxmlformats.org/officeDocument/2006/relationships/image" Target="../media/image1642.png"/><Relationship Id="rId46" Type="http://schemas.openxmlformats.org/officeDocument/2006/relationships/customXml" Target="../ink/ink1636.xml"/><Relationship Id="rId67" Type="http://schemas.openxmlformats.org/officeDocument/2006/relationships/image" Target="../media/image1663.png"/><Relationship Id="rId88" Type="http://schemas.openxmlformats.org/officeDocument/2006/relationships/customXml" Target="../ink/ink1657.xml"/><Relationship Id="rId111" Type="http://schemas.openxmlformats.org/officeDocument/2006/relationships/image" Target="../media/image1685.png"/><Relationship Id="rId132" Type="http://schemas.openxmlformats.org/officeDocument/2006/relationships/customXml" Target="../ink/ink1679.xml"/><Relationship Id="rId153" Type="http://schemas.openxmlformats.org/officeDocument/2006/relationships/image" Target="../media/image1706.png"/><Relationship Id="rId174" Type="http://schemas.openxmlformats.org/officeDocument/2006/relationships/customXml" Target="../ink/ink1700.xml"/><Relationship Id="rId195" Type="http://schemas.openxmlformats.org/officeDocument/2006/relationships/image" Target="../media/image1727.png"/><Relationship Id="rId209" Type="http://schemas.openxmlformats.org/officeDocument/2006/relationships/image" Target="../media/image1734.png"/><Relationship Id="rId220" Type="http://schemas.openxmlformats.org/officeDocument/2006/relationships/customXml" Target="../ink/ink1723.xml"/><Relationship Id="rId241" Type="http://schemas.openxmlformats.org/officeDocument/2006/relationships/image" Target="../media/image1750.png"/><Relationship Id="rId15" Type="http://schemas.openxmlformats.org/officeDocument/2006/relationships/image" Target="../media/image1637.png"/><Relationship Id="rId36" Type="http://schemas.openxmlformats.org/officeDocument/2006/relationships/customXml" Target="../ink/ink1631.xml"/><Relationship Id="rId57" Type="http://schemas.openxmlformats.org/officeDocument/2006/relationships/image" Target="../media/image1658.png"/><Relationship Id="rId262" Type="http://schemas.openxmlformats.org/officeDocument/2006/relationships/customXml" Target="../ink/ink1744.xml"/><Relationship Id="rId78" Type="http://schemas.openxmlformats.org/officeDocument/2006/relationships/customXml" Target="../ink/ink1652.xml"/><Relationship Id="rId99" Type="http://schemas.openxmlformats.org/officeDocument/2006/relationships/image" Target="../media/image1679.png"/><Relationship Id="rId101" Type="http://schemas.openxmlformats.org/officeDocument/2006/relationships/image" Target="../media/image1680.png"/><Relationship Id="rId122" Type="http://schemas.openxmlformats.org/officeDocument/2006/relationships/customXml" Target="../ink/ink1674.xml"/><Relationship Id="rId143" Type="http://schemas.openxmlformats.org/officeDocument/2006/relationships/image" Target="../media/image1701.png"/><Relationship Id="rId164" Type="http://schemas.openxmlformats.org/officeDocument/2006/relationships/customXml" Target="../ink/ink1695.xml"/><Relationship Id="rId185" Type="http://schemas.openxmlformats.org/officeDocument/2006/relationships/image" Target="../media/image1722.png"/><Relationship Id="rId9" Type="http://schemas.openxmlformats.org/officeDocument/2006/relationships/image" Target="../media/image1634.png"/><Relationship Id="rId210" Type="http://schemas.openxmlformats.org/officeDocument/2006/relationships/customXml" Target="../ink/ink1718.xml"/><Relationship Id="rId26" Type="http://schemas.openxmlformats.org/officeDocument/2006/relationships/customXml" Target="../ink/ink1626.xml"/><Relationship Id="rId231" Type="http://schemas.openxmlformats.org/officeDocument/2006/relationships/image" Target="../media/image1745.png"/><Relationship Id="rId252" Type="http://schemas.openxmlformats.org/officeDocument/2006/relationships/customXml" Target="../ink/ink1739.xml"/><Relationship Id="rId47" Type="http://schemas.openxmlformats.org/officeDocument/2006/relationships/image" Target="../media/image1653.png"/><Relationship Id="rId68" Type="http://schemas.openxmlformats.org/officeDocument/2006/relationships/customXml" Target="../ink/ink1647.xml"/><Relationship Id="rId89" Type="http://schemas.openxmlformats.org/officeDocument/2006/relationships/image" Target="../media/image1674.png"/><Relationship Id="rId112" Type="http://schemas.openxmlformats.org/officeDocument/2006/relationships/customXml" Target="../ink/ink1669.xml"/><Relationship Id="rId133" Type="http://schemas.openxmlformats.org/officeDocument/2006/relationships/image" Target="../media/image1696.png"/><Relationship Id="rId154" Type="http://schemas.openxmlformats.org/officeDocument/2006/relationships/customXml" Target="../ink/ink1690.xml"/><Relationship Id="rId175" Type="http://schemas.openxmlformats.org/officeDocument/2006/relationships/image" Target="../media/image1717.png"/><Relationship Id="rId196" Type="http://schemas.openxmlformats.org/officeDocument/2006/relationships/customXml" Target="../ink/ink1711.xml"/><Relationship Id="rId200" Type="http://schemas.openxmlformats.org/officeDocument/2006/relationships/customXml" Target="../ink/ink1713.xml"/><Relationship Id="rId16" Type="http://schemas.openxmlformats.org/officeDocument/2006/relationships/customXml" Target="../ink/ink1621.xml"/><Relationship Id="rId221" Type="http://schemas.openxmlformats.org/officeDocument/2006/relationships/image" Target="../media/image1740.png"/><Relationship Id="rId242" Type="http://schemas.openxmlformats.org/officeDocument/2006/relationships/customXml" Target="../ink/ink1734.xml"/><Relationship Id="rId263" Type="http://schemas.openxmlformats.org/officeDocument/2006/relationships/image" Target="../media/image1761.png"/><Relationship Id="rId37" Type="http://schemas.openxmlformats.org/officeDocument/2006/relationships/image" Target="../media/image1648.png"/><Relationship Id="rId58" Type="http://schemas.openxmlformats.org/officeDocument/2006/relationships/customXml" Target="../ink/ink1642.xml"/><Relationship Id="rId79" Type="http://schemas.openxmlformats.org/officeDocument/2006/relationships/image" Target="../media/image1669.png"/><Relationship Id="rId102" Type="http://schemas.openxmlformats.org/officeDocument/2006/relationships/customXml" Target="../ink/ink1664.xml"/><Relationship Id="rId123" Type="http://schemas.openxmlformats.org/officeDocument/2006/relationships/image" Target="../media/image1691.png"/><Relationship Id="rId144" Type="http://schemas.openxmlformats.org/officeDocument/2006/relationships/customXml" Target="../ink/ink1685.xml"/><Relationship Id="rId90" Type="http://schemas.openxmlformats.org/officeDocument/2006/relationships/customXml" Target="../ink/ink1658.xml"/><Relationship Id="rId165" Type="http://schemas.openxmlformats.org/officeDocument/2006/relationships/image" Target="../media/image1712.png"/><Relationship Id="rId186" Type="http://schemas.openxmlformats.org/officeDocument/2006/relationships/customXml" Target="../ink/ink1706.xml"/><Relationship Id="rId211" Type="http://schemas.openxmlformats.org/officeDocument/2006/relationships/image" Target="../media/image1735.png"/><Relationship Id="rId232" Type="http://schemas.openxmlformats.org/officeDocument/2006/relationships/customXml" Target="../ink/ink1729.xml"/><Relationship Id="rId253" Type="http://schemas.openxmlformats.org/officeDocument/2006/relationships/image" Target="../media/image1756.png"/><Relationship Id="rId27" Type="http://schemas.openxmlformats.org/officeDocument/2006/relationships/image" Target="../media/image1643.png"/><Relationship Id="rId48" Type="http://schemas.openxmlformats.org/officeDocument/2006/relationships/customXml" Target="../ink/ink1637.xml"/><Relationship Id="rId69" Type="http://schemas.openxmlformats.org/officeDocument/2006/relationships/image" Target="../media/image1664.png"/><Relationship Id="rId113" Type="http://schemas.openxmlformats.org/officeDocument/2006/relationships/image" Target="../media/image1686.png"/><Relationship Id="rId134" Type="http://schemas.openxmlformats.org/officeDocument/2006/relationships/customXml" Target="../ink/ink1680.xml"/><Relationship Id="rId80" Type="http://schemas.openxmlformats.org/officeDocument/2006/relationships/customXml" Target="../ink/ink1653.xml"/><Relationship Id="rId155" Type="http://schemas.openxmlformats.org/officeDocument/2006/relationships/image" Target="../media/image1707.png"/><Relationship Id="rId176" Type="http://schemas.openxmlformats.org/officeDocument/2006/relationships/customXml" Target="../ink/ink1701.xml"/><Relationship Id="rId197" Type="http://schemas.openxmlformats.org/officeDocument/2006/relationships/image" Target="../media/image1728.png"/><Relationship Id="rId201" Type="http://schemas.openxmlformats.org/officeDocument/2006/relationships/image" Target="../media/image1730.png"/><Relationship Id="rId222" Type="http://schemas.openxmlformats.org/officeDocument/2006/relationships/customXml" Target="../ink/ink1724.xml"/><Relationship Id="rId243" Type="http://schemas.openxmlformats.org/officeDocument/2006/relationships/image" Target="../media/image1751.png"/><Relationship Id="rId264" Type="http://schemas.openxmlformats.org/officeDocument/2006/relationships/customXml" Target="../ink/ink1745.xml"/><Relationship Id="rId17" Type="http://schemas.openxmlformats.org/officeDocument/2006/relationships/image" Target="../media/image1638.png"/><Relationship Id="rId38" Type="http://schemas.openxmlformats.org/officeDocument/2006/relationships/customXml" Target="../ink/ink1632.xml"/><Relationship Id="rId59" Type="http://schemas.openxmlformats.org/officeDocument/2006/relationships/image" Target="../media/image1659.png"/><Relationship Id="rId103" Type="http://schemas.openxmlformats.org/officeDocument/2006/relationships/image" Target="../media/image1681.png"/><Relationship Id="rId124" Type="http://schemas.openxmlformats.org/officeDocument/2006/relationships/customXml" Target="../ink/ink1675.xml"/><Relationship Id="rId70" Type="http://schemas.openxmlformats.org/officeDocument/2006/relationships/customXml" Target="../ink/ink1648.xml"/><Relationship Id="rId91" Type="http://schemas.openxmlformats.org/officeDocument/2006/relationships/image" Target="../media/image1675.png"/><Relationship Id="rId145" Type="http://schemas.openxmlformats.org/officeDocument/2006/relationships/image" Target="../media/image1702.png"/><Relationship Id="rId166" Type="http://schemas.openxmlformats.org/officeDocument/2006/relationships/customXml" Target="../ink/ink1696.xml"/><Relationship Id="rId187" Type="http://schemas.openxmlformats.org/officeDocument/2006/relationships/image" Target="../media/image1723.png"/><Relationship Id="rId1" Type="http://schemas.openxmlformats.org/officeDocument/2006/relationships/tags" Target="../tags/tag98.xml"/><Relationship Id="rId212" Type="http://schemas.openxmlformats.org/officeDocument/2006/relationships/customXml" Target="../ink/ink1719.xml"/><Relationship Id="rId233" Type="http://schemas.openxmlformats.org/officeDocument/2006/relationships/image" Target="../media/image1746.png"/><Relationship Id="rId254" Type="http://schemas.openxmlformats.org/officeDocument/2006/relationships/customXml" Target="../ink/ink1740.xml"/><Relationship Id="rId28" Type="http://schemas.openxmlformats.org/officeDocument/2006/relationships/customXml" Target="../ink/ink1627.xml"/><Relationship Id="rId49" Type="http://schemas.openxmlformats.org/officeDocument/2006/relationships/image" Target="../media/image1654.png"/><Relationship Id="rId114" Type="http://schemas.openxmlformats.org/officeDocument/2006/relationships/customXml" Target="../ink/ink1670.xml"/><Relationship Id="rId60" Type="http://schemas.openxmlformats.org/officeDocument/2006/relationships/customXml" Target="../ink/ink1643.xml"/><Relationship Id="rId81" Type="http://schemas.openxmlformats.org/officeDocument/2006/relationships/image" Target="../media/image1670.png"/><Relationship Id="rId135" Type="http://schemas.openxmlformats.org/officeDocument/2006/relationships/image" Target="../media/image1697.png"/><Relationship Id="rId156" Type="http://schemas.openxmlformats.org/officeDocument/2006/relationships/customXml" Target="../ink/ink1691.xml"/><Relationship Id="rId177" Type="http://schemas.openxmlformats.org/officeDocument/2006/relationships/image" Target="../media/image1718.png"/><Relationship Id="rId198" Type="http://schemas.openxmlformats.org/officeDocument/2006/relationships/customXml" Target="../ink/ink1712.xml"/><Relationship Id="rId202" Type="http://schemas.openxmlformats.org/officeDocument/2006/relationships/customXml" Target="../ink/ink1714.xml"/><Relationship Id="rId223" Type="http://schemas.openxmlformats.org/officeDocument/2006/relationships/image" Target="../media/image1741.png"/><Relationship Id="rId244" Type="http://schemas.openxmlformats.org/officeDocument/2006/relationships/customXml" Target="../ink/ink1735.xml"/><Relationship Id="rId18" Type="http://schemas.openxmlformats.org/officeDocument/2006/relationships/customXml" Target="../ink/ink1622.xml"/><Relationship Id="rId39" Type="http://schemas.openxmlformats.org/officeDocument/2006/relationships/image" Target="../media/image1649.png"/><Relationship Id="rId265" Type="http://schemas.openxmlformats.org/officeDocument/2006/relationships/image" Target="../media/image1762.png"/><Relationship Id="rId50" Type="http://schemas.openxmlformats.org/officeDocument/2006/relationships/customXml" Target="../ink/ink1638.xml"/><Relationship Id="rId104" Type="http://schemas.openxmlformats.org/officeDocument/2006/relationships/customXml" Target="../ink/ink1665.xml"/><Relationship Id="rId125" Type="http://schemas.openxmlformats.org/officeDocument/2006/relationships/image" Target="../media/image1692.png"/><Relationship Id="rId146" Type="http://schemas.openxmlformats.org/officeDocument/2006/relationships/customXml" Target="../ink/ink1686.xml"/><Relationship Id="rId167" Type="http://schemas.openxmlformats.org/officeDocument/2006/relationships/image" Target="../media/image1713.png"/><Relationship Id="rId188" Type="http://schemas.openxmlformats.org/officeDocument/2006/relationships/customXml" Target="../ink/ink1707.xml"/><Relationship Id="rId71" Type="http://schemas.openxmlformats.org/officeDocument/2006/relationships/image" Target="../media/image1665.png"/><Relationship Id="rId92" Type="http://schemas.openxmlformats.org/officeDocument/2006/relationships/customXml" Target="../ink/ink1659.xml"/><Relationship Id="rId213" Type="http://schemas.openxmlformats.org/officeDocument/2006/relationships/image" Target="../media/image1736.png"/><Relationship Id="rId234" Type="http://schemas.openxmlformats.org/officeDocument/2006/relationships/customXml" Target="../ink/ink1730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644.png"/><Relationship Id="rId255" Type="http://schemas.openxmlformats.org/officeDocument/2006/relationships/image" Target="../media/image1757.png"/><Relationship Id="rId40" Type="http://schemas.openxmlformats.org/officeDocument/2006/relationships/customXml" Target="../ink/ink1633.xml"/><Relationship Id="rId115" Type="http://schemas.openxmlformats.org/officeDocument/2006/relationships/image" Target="../media/image1687.png"/><Relationship Id="rId136" Type="http://schemas.openxmlformats.org/officeDocument/2006/relationships/customXml" Target="../ink/ink1681.xml"/><Relationship Id="rId157" Type="http://schemas.openxmlformats.org/officeDocument/2006/relationships/image" Target="../media/image1708.png"/><Relationship Id="rId178" Type="http://schemas.openxmlformats.org/officeDocument/2006/relationships/customXml" Target="../ink/ink1702.xml"/><Relationship Id="rId61" Type="http://schemas.openxmlformats.org/officeDocument/2006/relationships/image" Target="../media/image1660.png"/><Relationship Id="rId82" Type="http://schemas.openxmlformats.org/officeDocument/2006/relationships/customXml" Target="../ink/ink1654.xml"/><Relationship Id="rId199" Type="http://schemas.openxmlformats.org/officeDocument/2006/relationships/image" Target="../media/image1729.png"/><Relationship Id="rId203" Type="http://schemas.openxmlformats.org/officeDocument/2006/relationships/image" Target="../media/image1731.png"/><Relationship Id="rId19" Type="http://schemas.openxmlformats.org/officeDocument/2006/relationships/image" Target="../media/image1639.png"/><Relationship Id="rId224" Type="http://schemas.openxmlformats.org/officeDocument/2006/relationships/customXml" Target="../ink/ink1725.xml"/><Relationship Id="rId245" Type="http://schemas.openxmlformats.org/officeDocument/2006/relationships/image" Target="../media/image1752.png"/><Relationship Id="rId266" Type="http://schemas.openxmlformats.org/officeDocument/2006/relationships/customXml" Target="../ink/ink1746.xml"/><Relationship Id="rId30" Type="http://schemas.openxmlformats.org/officeDocument/2006/relationships/customXml" Target="../ink/ink1628.xml"/><Relationship Id="rId105" Type="http://schemas.openxmlformats.org/officeDocument/2006/relationships/image" Target="../media/image1682.png"/><Relationship Id="rId126" Type="http://schemas.openxmlformats.org/officeDocument/2006/relationships/customXml" Target="../ink/ink1676.xml"/><Relationship Id="rId147" Type="http://schemas.openxmlformats.org/officeDocument/2006/relationships/image" Target="../media/image1703.png"/><Relationship Id="rId168" Type="http://schemas.openxmlformats.org/officeDocument/2006/relationships/customXml" Target="../ink/ink1697.xml"/><Relationship Id="rId51" Type="http://schemas.openxmlformats.org/officeDocument/2006/relationships/image" Target="../media/image1655.png"/><Relationship Id="rId72" Type="http://schemas.openxmlformats.org/officeDocument/2006/relationships/customXml" Target="../ink/ink1649.xml"/><Relationship Id="rId93" Type="http://schemas.openxmlformats.org/officeDocument/2006/relationships/image" Target="../media/image1676.png"/><Relationship Id="rId189" Type="http://schemas.openxmlformats.org/officeDocument/2006/relationships/image" Target="../media/image1724.png"/><Relationship Id="rId3" Type="http://schemas.openxmlformats.org/officeDocument/2006/relationships/image" Target="../media/image1546.png"/><Relationship Id="rId214" Type="http://schemas.openxmlformats.org/officeDocument/2006/relationships/customXml" Target="../ink/ink1720.xml"/><Relationship Id="rId235" Type="http://schemas.openxmlformats.org/officeDocument/2006/relationships/image" Target="../media/image1747.png"/><Relationship Id="rId256" Type="http://schemas.openxmlformats.org/officeDocument/2006/relationships/customXml" Target="../ink/ink1741.xml"/><Relationship Id="rId116" Type="http://schemas.openxmlformats.org/officeDocument/2006/relationships/customXml" Target="../ink/ink1671.xml"/><Relationship Id="rId137" Type="http://schemas.openxmlformats.org/officeDocument/2006/relationships/image" Target="../media/image1698.png"/><Relationship Id="rId158" Type="http://schemas.openxmlformats.org/officeDocument/2006/relationships/customXml" Target="../ink/ink1692.xml"/><Relationship Id="rId20" Type="http://schemas.openxmlformats.org/officeDocument/2006/relationships/customXml" Target="../ink/ink1623.xml"/><Relationship Id="rId41" Type="http://schemas.openxmlformats.org/officeDocument/2006/relationships/image" Target="../media/image1650.png"/><Relationship Id="rId62" Type="http://schemas.openxmlformats.org/officeDocument/2006/relationships/customXml" Target="../ink/ink1644.xml"/><Relationship Id="rId83" Type="http://schemas.openxmlformats.org/officeDocument/2006/relationships/image" Target="../media/image1671.png"/><Relationship Id="rId179" Type="http://schemas.openxmlformats.org/officeDocument/2006/relationships/image" Target="../media/image1719.png"/><Relationship Id="rId190" Type="http://schemas.openxmlformats.org/officeDocument/2006/relationships/customXml" Target="../ink/ink1708.xml"/><Relationship Id="rId204" Type="http://schemas.openxmlformats.org/officeDocument/2006/relationships/customXml" Target="../ink/ink1715.xml"/><Relationship Id="rId225" Type="http://schemas.openxmlformats.org/officeDocument/2006/relationships/image" Target="../media/image1742.png"/><Relationship Id="rId246" Type="http://schemas.openxmlformats.org/officeDocument/2006/relationships/customXml" Target="../ink/ink1736.xml"/><Relationship Id="rId267" Type="http://schemas.openxmlformats.org/officeDocument/2006/relationships/image" Target="../media/image1763.png"/><Relationship Id="rId106" Type="http://schemas.openxmlformats.org/officeDocument/2006/relationships/customXml" Target="../ink/ink1666.xml"/><Relationship Id="rId127" Type="http://schemas.openxmlformats.org/officeDocument/2006/relationships/image" Target="../media/image1693.png"/><Relationship Id="rId10" Type="http://schemas.openxmlformats.org/officeDocument/2006/relationships/customXml" Target="../ink/ink1618.xml"/><Relationship Id="rId31" Type="http://schemas.openxmlformats.org/officeDocument/2006/relationships/image" Target="../media/image1645.png"/><Relationship Id="rId52" Type="http://schemas.openxmlformats.org/officeDocument/2006/relationships/customXml" Target="../ink/ink1639.xml"/><Relationship Id="rId73" Type="http://schemas.openxmlformats.org/officeDocument/2006/relationships/image" Target="../media/image1666.png"/><Relationship Id="rId94" Type="http://schemas.openxmlformats.org/officeDocument/2006/relationships/customXml" Target="../ink/ink1660.xml"/><Relationship Id="rId148" Type="http://schemas.openxmlformats.org/officeDocument/2006/relationships/customXml" Target="../ink/ink1687.xml"/><Relationship Id="rId169" Type="http://schemas.openxmlformats.org/officeDocument/2006/relationships/image" Target="../media/image1714.png"/><Relationship Id="rId4" Type="http://schemas.openxmlformats.org/officeDocument/2006/relationships/customXml" Target="../ink/ink1615.xml"/><Relationship Id="rId180" Type="http://schemas.openxmlformats.org/officeDocument/2006/relationships/customXml" Target="../ink/ink1703.xml"/><Relationship Id="rId215" Type="http://schemas.openxmlformats.org/officeDocument/2006/relationships/image" Target="../media/image1737.png"/><Relationship Id="rId236" Type="http://schemas.openxmlformats.org/officeDocument/2006/relationships/customXml" Target="../ink/ink1731.xml"/><Relationship Id="rId257" Type="http://schemas.openxmlformats.org/officeDocument/2006/relationships/image" Target="../media/image1758.png"/><Relationship Id="rId42" Type="http://schemas.openxmlformats.org/officeDocument/2006/relationships/customXml" Target="../ink/ink1634.xml"/><Relationship Id="rId84" Type="http://schemas.openxmlformats.org/officeDocument/2006/relationships/customXml" Target="../ink/ink1655.xml"/><Relationship Id="rId138" Type="http://schemas.openxmlformats.org/officeDocument/2006/relationships/customXml" Target="../ink/ink1682.xml"/><Relationship Id="rId191" Type="http://schemas.openxmlformats.org/officeDocument/2006/relationships/image" Target="../media/image1725.png"/><Relationship Id="rId205" Type="http://schemas.openxmlformats.org/officeDocument/2006/relationships/image" Target="../media/image1732.png"/><Relationship Id="rId247" Type="http://schemas.openxmlformats.org/officeDocument/2006/relationships/image" Target="../media/image1753.png"/><Relationship Id="rId107" Type="http://schemas.openxmlformats.org/officeDocument/2006/relationships/image" Target="../media/image16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22.png"/><Relationship Id="rId21" Type="http://schemas.openxmlformats.org/officeDocument/2006/relationships/image" Target="../media/image1774.png"/><Relationship Id="rId42" Type="http://schemas.openxmlformats.org/officeDocument/2006/relationships/customXml" Target="../ink/ink1767.xml"/><Relationship Id="rId63" Type="http://schemas.openxmlformats.org/officeDocument/2006/relationships/image" Target="../media/image1795.png"/><Relationship Id="rId84" Type="http://schemas.openxmlformats.org/officeDocument/2006/relationships/customXml" Target="../ink/ink1788.xml"/><Relationship Id="rId138" Type="http://schemas.openxmlformats.org/officeDocument/2006/relationships/customXml" Target="../ink/ink1815.xml"/><Relationship Id="rId107" Type="http://schemas.openxmlformats.org/officeDocument/2006/relationships/image" Target="../media/image1817.png"/><Relationship Id="rId11" Type="http://schemas.openxmlformats.org/officeDocument/2006/relationships/image" Target="../media/image1769.png"/><Relationship Id="rId32" Type="http://schemas.openxmlformats.org/officeDocument/2006/relationships/customXml" Target="../ink/ink1762.xml"/><Relationship Id="rId53" Type="http://schemas.openxmlformats.org/officeDocument/2006/relationships/image" Target="../media/image1790.png"/><Relationship Id="rId74" Type="http://schemas.openxmlformats.org/officeDocument/2006/relationships/customXml" Target="../ink/ink1783.xml"/><Relationship Id="rId128" Type="http://schemas.openxmlformats.org/officeDocument/2006/relationships/customXml" Target="../ink/ink1810.xml"/><Relationship Id="rId149" Type="http://schemas.openxmlformats.org/officeDocument/2006/relationships/image" Target="../media/image1838.png"/><Relationship Id="rId5" Type="http://schemas.openxmlformats.org/officeDocument/2006/relationships/image" Target="../media/image1766.png"/><Relationship Id="rId95" Type="http://schemas.openxmlformats.org/officeDocument/2006/relationships/image" Target="../media/image1811.png"/><Relationship Id="rId22" Type="http://schemas.openxmlformats.org/officeDocument/2006/relationships/customXml" Target="../ink/ink1757.xml"/><Relationship Id="rId27" Type="http://schemas.openxmlformats.org/officeDocument/2006/relationships/image" Target="../media/image1777.png"/><Relationship Id="rId43" Type="http://schemas.openxmlformats.org/officeDocument/2006/relationships/image" Target="../media/image1785.png"/><Relationship Id="rId48" Type="http://schemas.openxmlformats.org/officeDocument/2006/relationships/customXml" Target="../ink/ink1770.xml"/><Relationship Id="rId64" Type="http://schemas.openxmlformats.org/officeDocument/2006/relationships/customXml" Target="../ink/ink1778.xml"/><Relationship Id="rId69" Type="http://schemas.openxmlformats.org/officeDocument/2006/relationships/image" Target="../media/image1798.png"/><Relationship Id="rId113" Type="http://schemas.openxmlformats.org/officeDocument/2006/relationships/image" Target="../media/image1820.png"/><Relationship Id="rId118" Type="http://schemas.openxmlformats.org/officeDocument/2006/relationships/customXml" Target="../ink/ink1805.xml"/><Relationship Id="rId134" Type="http://schemas.openxmlformats.org/officeDocument/2006/relationships/customXml" Target="../ink/ink1813.xml"/><Relationship Id="rId139" Type="http://schemas.openxmlformats.org/officeDocument/2006/relationships/image" Target="../media/image1833.png"/><Relationship Id="rId80" Type="http://schemas.openxmlformats.org/officeDocument/2006/relationships/customXml" Target="../ink/ink1786.xml"/><Relationship Id="rId85" Type="http://schemas.openxmlformats.org/officeDocument/2006/relationships/image" Target="../media/image1806.png"/><Relationship Id="rId150" Type="http://schemas.openxmlformats.org/officeDocument/2006/relationships/customXml" Target="../ink/ink1821.xml"/><Relationship Id="rId12" Type="http://schemas.openxmlformats.org/officeDocument/2006/relationships/customXml" Target="../ink/ink1752.xml"/><Relationship Id="rId17" Type="http://schemas.openxmlformats.org/officeDocument/2006/relationships/image" Target="../media/image1772.png"/><Relationship Id="rId33" Type="http://schemas.openxmlformats.org/officeDocument/2006/relationships/image" Target="../media/image1780.png"/><Relationship Id="rId38" Type="http://schemas.openxmlformats.org/officeDocument/2006/relationships/customXml" Target="../ink/ink1765.xml"/><Relationship Id="rId59" Type="http://schemas.openxmlformats.org/officeDocument/2006/relationships/image" Target="../media/image1793.png"/><Relationship Id="rId103" Type="http://schemas.openxmlformats.org/officeDocument/2006/relationships/image" Target="../media/image1815.png"/><Relationship Id="rId108" Type="http://schemas.openxmlformats.org/officeDocument/2006/relationships/customXml" Target="../ink/ink1800.xml"/><Relationship Id="rId124" Type="http://schemas.openxmlformats.org/officeDocument/2006/relationships/customXml" Target="../ink/ink1808.xml"/><Relationship Id="rId129" Type="http://schemas.openxmlformats.org/officeDocument/2006/relationships/image" Target="../media/image1828.png"/><Relationship Id="rId54" Type="http://schemas.openxmlformats.org/officeDocument/2006/relationships/customXml" Target="../ink/ink1773.xml"/><Relationship Id="rId70" Type="http://schemas.openxmlformats.org/officeDocument/2006/relationships/customXml" Target="../ink/ink1781.xml"/><Relationship Id="rId75" Type="http://schemas.openxmlformats.org/officeDocument/2006/relationships/image" Target="../media/image1801.png"/><Relationship Id="rId91" Type="http://schemas.openxmlformats.org/officeDocument/2006/relationships/image" Target="../media/image1809.png"/><Relationship Id="rId96" Type="http://schemas.openxmlformats.org/officeDocument/2006/relationships/customXml" Target="../ink/ink1794.xml"/><Relationship Id="rId140" Type="http://schemas.openxmlformats.org/officeDocument/2006/relationships/customXml" Target="../ink/ink1816.xml"/><Relationship Id="rId145" Type="http://schemas.openxmlformats.org/officeDocument/2006/relationships/image" Target="../media/image1836.png"/><Relationship Id="rId1" Type="http://schemas.openxmlformats.org/officeDocument/2006/relationships/tags" Target="../tags/tag99.xml"/><Relationship Id="rId6" Type="http://schemas.openxmlformats.org/officeDocument/2006/relationships/customXml" Target="../ink/ink1749.xml"/><Relationship Id="rId23" Type="http://schemas.openxmlformats.org/officeDocument/2006/relationships/image" Target="../media/image1775.png"/><Relationship Id="rId28" Type="http://schemas.openxmlformats.org/officeDocument/2006/relationships/customXml" Target="../ink/ink1760.xml"/><Relationship Id="rId49" Type="http://schemas.openxmlformats.org/officeDocument/2006/relationships/image" Target="../media/image1788.png"/><Relationship Id="rId114" Type="http://schemas.openxmlformats.org/officeDocument/2006/relationships/customXml" Target="../ink/ink1803.xml"/><Relationship Id="rId119" Type="http://schemas.openxmlformats.org/officeDocument/2006/relationships/image" Target="../media/image1823.png"/><Relationship Id="rId44" Type="http://schemas.openxmlformats.org/officeDocument/2006/relationships/customXml" Target="../ink/ink1768.xml"/><Relationship Id="rId60" Type="http://schemas.openxmlformats.org/officeDocument/2006/relationships/customXml" Target="../ink/ink1776.xml"/><Relationship Id="rId65" Type="http://schemas.openxmlformats.org/officeDocument/2006/relationships/image" Target="../media/image1796.png"/><Relationship Id="rId81" Type="http://schemas.openxmlformats.org/officeDocument/2006/relationships/image" Target="../media/image1804.png"/><Relationship Id="rId86" Type="http://schemas.openxmlformats.org/officeDocument/2006/relationships/customXml" Target="../ink/ink1789.xml"/><Relationship Id="rId130" Type="http://schemas.openxmlformats.org/officeDocument/2006/relationships/customXml" Target="../ink/ink1811.xml"/><Relationship Id="rId135" Type="http://schemas.openxmlformats.org/officeDocument/2006/relationships/image" Target="../media/image1831.png"/><Relationship Id="rId151" Type="http://schemas.openxmlformats.org/officeDocument/2006/relationships/image" Target="../media/image1839.png"/><Relationship Id="rId13" Type="http://schemas.openxmlformats.org/officeDocument/2006/relationships/image" Target="../media/image1770.png"/><Relationship Id="rId18" Type="http://schemas.openxmlformats.org/officeDocument/2006/relationships/customXml" Target="../ink/ink1755.xml"/><Relationship Id="rId39" Type="http://schemas.openxmlformats.org/officeDocument/2006/relationships/image" Target="../media/image1783.png"/><Relationship Id="rId109" Type="http://schemas.openxmlformats.org/officeDocument/2006/relationships/image" Target="../media/image1818.png"/><Relationship Id="rId34" Type="http://schemas.openxmlformats.org/officeDocument/2006/relationships/customXml" Target="../ink/ink1763.xml"/><Relationship Id="rId50" Type="http://schemas.openxmlformats.org/officeDocument/2006/relationships/customXml" Target="../ink/ink1771.xml"/><Relationship Id="rId55" Type="http://schemas.openxmlformats.org/officeDocument/2006/relationships/image" Target="../media/image1791.png"/><Relationship Id="rId76" Type="http://schemas.openxmlformats.org/officeDocument/2006/relationships/customXml" Target="../ink/ink1784.xml"/><Relationship Id="rId97" Type="http://schemas.openxmlformats.org/officeDocument/2006/relationships/image" Target="../media/image1812.png"/><Relationship Id="rId104" Type="http://schemas.openxmlformats.org/officeDocument/2006/relationships/customXml" Target="../ink/ink1798.xml"/><Relationship Id="rId120" Type="http://schemas.openxmlformats.org/officeDocument/2006/relationships/customXml" Target="../ink/ink1806.xml"/><Relationship Id="rId125" Type="http://schemas.openxmlformats.org/officeDocument/2006/relationships/image" Target="../media/image1826.png"/><Relationship Id="rId141" Type="http://schemas.openxmlformats.org/officeDocument/2006/relationships/image" Target="../media/image1834.png"/><Relationship Id="rId146" Type="http://schemas.openxmlformats.org/officeDocument/2006/relationships/customXml" Target="../ink/ink1819.xml"/><Relationship Id="rId7" Type="http://schemas.openxmlformats.org/officeDocument/2006/relationships/image" Target="../media/image1767.png"/><Relationship Id="rId71" Type="http://schemas.openxmlformats.org/officeDocument/2006/relationships/image" Target="../media/image1799.png"/><Relationship Id="rId92" Type="http://schemas.openxmlformats.org/officeDocument/2006/relationships/customXml" Target="../ink/ink1792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778.png"/><Relationship Id="rId24" Type="http://schemas.openxmlformats.org/officeDocument/2006/relationships/customXml" Target="../ink/ink1758.xml"/><Relationship Id="rId40" Type="http://schemas.openxmlformats.org/officeDocument/2006/relationships/customXml" Target="../ink/ink1766.xml"/><Relationship Id="rId45" Type="http://schemas.openxmlformats.org/officeDocument/2006/relationships/image" Target="../media/image1786.png"/><Relationship Id="rId66" Type="http://schemas.openxmlformats.org/officeDocument/2006/relationships/customXml" Target="../ink/ink1779.xml"/><Relationship Id="rId87" Type="http://schemas.openxmlformats.org/officeDocument/2006/relationships/image" Target="../media/image1807.png"/><Relationship Id="rId110" Type="http://schemas.openxmlformats.org/officeDocument/2006/relationships/customXml" Target="../ink/ink1801.xml"/><Relationship Id="rId115" Type="http://schemas.openxmlformats.org/officeDocument/2006/relationships/image" Target="../media/image1821.png"/><Relationship Id="rId131" Type="http://schemas.openxmlformats.org/officeDocument/2006/relationships/image" Target="../media/image1829.png"/><Relationship Id="rId136" Type="http://schemas.openxmlformats.org/officeDocument/2006/relationships/customXml" Target="../ink/ink1814.xml"/><Relationship Id="rId61" Type="http://schemas.openxmlformats.org/officeDocument/2006/relationships/image" Target="../media/image1794.png"/><Relationship Id="rId82" Type="http://schemas.openxmlformats.org/officeDocument/2006/relationships/customXml" Target="../ink/ink1787.xml"/><Relationship Id="rId19" Type="http://schemas.openxmlformats.org/officeDocument/2006/relationships/image" Target="../media/image1773.png"/><Relationship Id="rId14" Type="http://schemas.openxmlformats.org/officeDocument/2006/relationships/customXml" Target="../ink/ink1753.xml"/><Relationship Id="rId30" Type="http://schemas.openxmlformats.org/officeDocument/2006/relationships/customXml" Target="../ink/ink1761.xml"/><Relationship Id="rId35" Type="http://schemas.openxmlformats.org/officeDocument/2006/relationships/image" Target="../media/image1781.png"/><Relationship Id="rId56" Type="http://schemas.openxmlformats.org/officeDocument/2006/relationships/customXml" Target="../ink/ink1774.xml"/><Relationship Id="rId77" Type="http://schemas.openxmlformats.org/officeDocument/2006/relationships/image" Target="../media/image1802.png"/><Relationship Id="rId100" Type="http://schemas.openxmlformats.org/officeDocument/2006/relationships/customXml" Target="../ink/ink1796.xml"/><Relationship Id="rId105" Type="http://schemas.openxmlformats.org/officeDocument/2006/relationships/image" Target="../media/image1816.png"/><Relationship Id="rId126" Type="http://schemas.openxmlformats.org/officeDocument/2006/relationships/customXml" Target="../ink/ink1809.xml"/><Relationship Id="rId147" Type="http://schemas.openxmlformats.org/officeDocument/2006/relationships/image" Target="../media/image1837.png"/><Relationship Id="rId8" Type="http://schemas.openxmlformats.org/officeDocument/2006/relationships/customXml" Target="../ink/ink1750.xml"/><Relationship Id="rId51" Type="http://schemas.openxmlformats.org/officeDocument/2006/relationships/image" Target="../media/image1789.png"/><Relationship Id="rId72" Type="http://schemas.openxmlformats.org/officeDocument/2006/relationships/customXml" Target="../ink/ink1782.xml"/><Relationship Id="rId93" Type="http://schemas.openxmlformats.org/officeDocument/2006/relationships/image" Target="../media/image1810.png"/><Relationship Id="rId98" Type="http://schemas.openxmlformats.org/officeDocument/2006/relationships/customXml" Target="../ink/ink1795.xml"/><Relationship Id="rId121" Type="http://schemas.openxmlformats.org/officeDocument/2006/relationships/image" Target="../media/image1824.png"/><Relationship Id="rId142" Type="http://schemas.openxmlformats.org/officeDocument/2006/relationships/customXml" Target="../ink/ink1817.xml"/><Relationship Id="rId3" Type="http://schemas.openxmlformats.org/officeDocument/2006/relationships/image" Target="../media/image1631.png"/><Relationship Id="rId25" Type="http://schemas.openxmlformats.org/officeDocument/2006/relationships/image" Target="../media/image1776.png"/><Relationship Id="rId46" Type="http://schemas.openxmlformats.org/officeDocument/2006/relationships/customXml" Target="../ink/ink1769.xml"/><Relationship Id="rId67" Type="http://schemas.openxmlformats.org/officeDocument/2006/relationships/image" Target="../media/image1797.png"/><Relationship Id="rId116" Type="http://schemas.openxmlformats.org/officeDocument/2006/relationships/customXml" Target="../ink/ink1804.xml"/><Relationship Id="rId137" Type="http://schemas.openxmlformats.org/officeDocument/2006/relationships/image" Target="../media/image1832.png"/><Relationship Id="rId20" Type="http://schemas.openxmlformats.org/officeDocument/2006/relationships/customXml" Target="../ink/ink1756.xml"/><Relationship Id="rId41" Type="http://schemas.openxmlformats.org/officeDocument/2006/relationships/image" Target="../media/image1784.png"/><Relationship Id="rId62" Type="http://schemas.openxmlformats.org/officeDocument/2006/relationships/customXml" Target="../ink/ink1777.xml"/><Relationship Id="rId83" Type="http://schemas.openxmlformats.org/officeDocument/2006/relationships/image" Target="../media/image1805.png"/><Relationship Id="rId88" Type="http://schemas.openxmlformats.org/officeDocument/2006/relationships/customXml" Target="../ink/ink1790.xml"/><Relationship Id="rId111" Type="http://schemas.openxmlformats.org/officeDocument/2006/relationships/image" Target="../media/image1819.png"/><Relationship Id="rId132" Type="http://schemas.openxmlformats.org/officeDocument/2006/relationships/customXml" Target="../ink/ink1812.xml"/><Relationship Id="rId15" Type="http://schemas.openxmlformats.org/officeDocument/2006/relationships/image" Target="../media/image1771.png"/><Relationship Id="rId36" Type="http://schemas.openxmlformats.org/officeDocument/2006/relationships/customXml" Target="../ink/ink1764.xml"/><Relationship Id="rId57" Type="http://schemas.openxmlformats.org/officeDocument/2006/relationships/image" Target="../media/image1792.png"/><Relationship Id="rId106" Type="http://schemas.openxmlformats.org/officeDocument/2006/relationships/customXml" Target="../ink/ink1799.xml"/><Relationship Id="rId127" Type="http://schemas.openxmlformats.org/officeDocument/2006/relationships/image" Target="../media/image1827.png"/><Relationship Id="rId10" Type="http://schemas.openxmlformats.org/officeDocument/2006/relationships/customXml" Target="../ink/ink1751.xml"/><Relationship Id="rId31" Type="http://schemas.openxmlformats.org/officeDocument/2006/relationships/image" Target="../media/image1779.png"/><Relationship Id="rId52" Type="http://schemas.openxmlformats.org/officeDocument/2006/relationships/customXml" Target="../ink/ink1772.xml"/><Relationship Id="rId73" Type="http://schemas.openxmlformats.org/officeDocument/2006/relationships/image" Target="../media/image1800.png"/><Relationship Id="rId78" Type="http://schemas.openxmlformats.org/officeDocument/2006/relationships/customXml" Target="../ink/ink1785.xml"/><Relationship Id="rId94" Type="http://schemas.openxmlformats.org/officeDocument/2006/relationships/customXml" Target="../ink/ink1793.xml"/><Relationship Id="rId99" Type="http://schemas.openxmlformats.org/officeDocument/2006/relationships/image" Target="../media/image1813.png"/><Relationship Id="rId101" Type="http://schemas.openxmlformats.org/officeDocument/2006/relationships/image" Target="../media/image1814.png"/><Relationship Id="rId122" Type="http://schemas.openxmlformats.org/officeDocument/2006/relationships/customXml" Target="../ink/ink1807.xml"/><Relationship Id="rId143" Type="http://schemas.openxmlformats.org/officeDocument/2006/relationships/image" Target="../media/image1835.png"/><Relationship Id="rId148" Type="http://schemas.openxmlformats.org/officeDocument/2006/relationships/customXml" Target="../ink/ink1820.xml"/><Relationship Id="rId4" Type="http://schemas.openxmlformats.org/officeDocument/2006/relationships/customXml" Target="../ink/ink1748.xml"/><Relationship Id="rId9" Type="http://schemas.openxmlformats.org/officeDocument/2006/relationships/image" Target="../media/image1768.png"/><Relationship Id="rId26" Type="http://schemas.openxmlformats.org/officeDocument/2006/relationships/customXml" Target="../ink/ink1759.xml"/><Relationship Id="rId47" Type="http://schemas.openxmlformats.org/officeDocument/2006/relationships/image" Target="../media/image1787.png"/><Relationship Id="rId68" Type="http://schemas.openxmlformats.org/officeDocument/2006/relationships/customXml" Target="../ink/ink1780.xml"/><Relationship Id="rId89" Type="http://schemas.openxmlformats.org/officeDocument/2006/relationships/image" Target="../media/image1808.png"/><Relationship Id="rId112" Type="http://schemas.openxmlformats.org/officeDocument/2006/relationships/customXml" Target="../ink/ink1802.xml"/><Relationship Id="rId133" Type="http://schemas.openxmlformats.org/officeDocument/2006/relationships/image" Target="../media/image1830.png"/><Relationship Id="rId16" Type="http://schemas.openxmlformats.org/officeDocument/2006/relationships/customXml" Target="../ink/ink1754.xml"/><Relationship Id="rId37" Type="http://schemas.openxmlformats.org/officeDocument/2006/relationships/image" Target="../media/image1782.png"/><Relationship Id="rId58" Type="http://schemas.openxmlformats.org/officeDocument/2006/relationships/customXml" Target="../ink/ink1775.xml"/><Relationship Id="rId79" Type="http://schemas.openxmlformats.org/officeDocument/2006/relationships/image" Target="../media/image1803.png"/><Relationship Id="rId102" Type="http://schemas.openxmlformats.org/officeDocument/2006/relationships/customXml" Target="../ink/ink1797.xml"/><Relationship Id="rId123" Type="http://schemas.openxmlformats.org/officeDocument/2006/relationships/image" Target="../media/image1825.png"/><Relationship Id="rId144" Type="http://schemas.openxmlformats.org/officeDocument/2006/relationships/customXml" Target="../ink/ink1818.xml"/><Relationship Id="rId90" Type="http://schemas.openxmlformats.org/officeDocument/2006/relationships/customXml" Target="../ink/ink179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5" Type="http://schemas.openxmlformats.org/officeDocument/2006/relationships/image" Target="../media/image1841.png"/><Relationship Id="rId4" Type="http://schemas.openxmlformats.org/officeDocument/2006/relationships/image" Target="../media/image18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Relationship Id="rId4" Type="http://schemas.openxmlformats.org/officeDocument/2006/relationships/image" Target="../media/image18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4" Type="http://schemas.openxmlformats.org/officeDocument/2006/relationships/image" Target="../media/image18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6.xml"/><Relationship Id="rId4" Type="http://schemas.openxmlformats.org/officeDocument/2006/relationships/image" Target="../media/image18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../media/image14.png"/><Relationship Id="rId42" Type="http://schemas.openxmlformats.org/officeDocument/2006/relationships/image" Target="../media/image24.png"/><Relationship Id="rId63" Type="http://schemas.openxmlformats.org/officeDocument/2006/relationships/customXml" Target="../ink/ink31.xml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159" Type="http://schemas.openxmlformats.org/officeDocument/2006/relationships/image" Target="../media/image82.png"/><Relationship Id="rId170" Type="http://schemas.openxmlformats.org/officeDocument/2006/relationships/customXml" Target="../ink/ink85.xml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26" Type="http://schemas.openxmlformats.org/officeDocument/2006/relationships/customXml" Target="../ink/ink113.xml"/><Relationship Id="rId107" Type="http://schemas.openxmlformats.org/officeDocument/2006/relationships/customXml" Target="../ink/ink53.xml"/><Relationship Id="rId11" Type="http://schemas.openxmlformats.org/officeDocument/2006/relationships/image" Target="../media/image9.png"/><Relationship Id="rId32" Type="http://schemas.openxmlformats.org/officeDocument/2006/relationships/customXml" Target="../ink/ink15.xml"/><Relationship Id="rId53" Type="http://schemas.openxmlformats.org/officeDocument/2006/relationships/customXml" Target="../ink/ink26.xml"/><Relationship Id="rId74" Type="http://schemas.openxmlformats.org/officeDocument/2006/relationships/image" Target="../media/image40.png"/><Relationship Id="rId128" Type="http://schemas.openxmlformats.org/officeDocument/2006/relationships/image" Target="../media/image67.png"/><Relationship Id="rId149" Type="http://schemas.openxmlformats.org/officeDocument/2006/relationships/customXml" Target="../ink/ink74.xml"/><Relationship Id="rId5" Type="http://schemas.openxmlformats.org/officeDocument/2006/relationships/image" Target="../media/image3.png"/><Relationship Id="rId95" Type="http://schemas.openxmlformats.org/officeDocument/2006/relationships/customXml" Target="../ink/ink47.xml"/><Relationship Id="rId160" Type="http://schemas.openxmlformats.org/officeDocument/2006/relationships/customXml" Target="../ink/ink80.xml"/><Relationship Id="rId181" Type="http://schemas.openxmlformats.org/officeDocument/2006/relationships/image" Target="../media/image93.png"/><Relationship Id="rId216" Type="http://schemas.openxmlformats.org/officeDocument/2006/relationships/customXml" Target="../ink/ink108.xml"/><Relationship Id="rId237" Type="http://schemas.openxmlformats.org/officeDocument/2006/relationships/image" Target="../media/image121.png"/><Relationship Id="rId22" Type="http://schemas.openxmlformats.org/officeDocument/2006/relationships/customXml" Target="../ink/ink10.xml"/><Relationship Id="rId43" Type="http://schemas.openxmlformats.org/officeDocument/2006/relationships/customXml" Target="../ink/ink21.xml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8.png"/><Relationship Id="rId171" Type="http://schemas.openxmlformats.org/officeDocument/2006/relationships/image" Target="../media/image88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6.png"/><Relationship Id="rId12" Type="http://schemas.openxmlformats.org/officeDocument/2006/relationships/customXml" Target="../ink/ink5.xml"/><Relationship Id="rId33" Type="http://schemas.openxmlformats.org/officeDocument/2006/relationships/image" Target="../media/image20.png"/><Relationship Id="rId108" Type="http://schemas.openxmlformats.org/officeDocument/2006/relationships/image" Target="../media/image57.png"/><Relationship Id="rId129" Type="http://schemas.openxmlformats.org/officeDocument/2006/relationships/customXml" Target="../ink/ink64.xml"/><Relationship Id="rId54" Type="http://schemas.openxmlformats.org/officeDocument/2006/relationships/image" Target="../media/image30.png"/><Relationship Id="rId75" Type="http://schemas.openxmlformats.org/officeDocument/2006/relationships/customXml" Target="../ink/ink37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61" Type="http://schemas.openxmlformats.org/officeDocument/2006/relationships/image" Target="../media/image83.png"/><Relationship Id="rId182" Type="http://schemas.openxmlformats.org/officeDocument/2006/relationships/customXml" Target="../ink/ink91.xml"/><Relationship Id="rId217" Type="http://schemas.openxmlformats.org/officeDocument/2006/relationships/image" Target="../media/image111.png"/><Relationship Id="rId6" Type="http://schemas.openxmlformats.org/officeDocument/2006/relationships/customXml" Target="../ink/ink2.xml"/><Relationship Id="rId238" Type="http://schemas.openxmlformats.org/officeDocument/2006/relationships/customXml" Target="../ink/ink119.xml"/><Relationship Id="rId23" Type="http://schemas.openxmlformats.org/officeDocument/2006/relationships/image" Target="../media/image15.png"/><Relationship Id="rId119" Type="http://schemas.openxmlformats.org/officeDocument/2006/relationships/customXml" Target="../ink/ink59.xml"/><Relationship Id="rId44" Type="http://schemas.openxmlformats.org/officeDocument/2006/relationships/image" Target="../media/image25.png"/><Relationship Id="rId65" Type="http://schemas.openxmlformats.org/officeDocument/2006/relationships/customXml" Target="../ink/ink32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51" Type="http://schemas.openxmlformats.org/officeDocument/2006/relationships/customXml" Target="../ink/ink75.xml"/><Relationship Id="rId172" Type="http://schemas.openxmlformats.org/officeDocument/2006/relationships/customXml" Target="../ink/ink86.xml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28" Type="http://schemas.openxmlformats.org/officeDocument/2006/relationships/customXml" Target="../ink/ink114.xml"/><Relationship Id="rId13" Type="http://schemas.openxmlformats.org/officeDocument/2006/relationships/image" Target="../media/image10.png"/><Relationship Id="rId109" Type="http://schemas.openxmlformats.org/officeDocument/2006/relationships/customXml" Target="../ink/ink54.xml"/><Relationship Id="rId34" Type="http://schemas.openxmlformats.org/officeDocument/2006/relationships/customXml" Target="../ink/ink16.xml"/><Relationship Id="rId55" Type="http://schemas.openxmlformats.org/officeDocument/2006/relationships/customXml" Target="../ink/ink27.xml"/><Relationship Id="rId76" Type="http://schemas.openxmlformats.org/officeDocument/2006/relationships/image" Target="../media/image41.png"/><Relationship Id="rId97" Type="http://schemas.openxmlformats.org/officeDocument/2006/relationships/customXml" Target="../ink/ink48.xml"/><Relationship Id="rId120" Type="http://schemas.openxmlformats.org/officeDocument/2006/relationships/image" Target="../media/image63.png"/><Relationship Id="rId141" Type="http://schemas.openxmlformats.org/officeDocument/2006/relationships/customXml" Target="../ink/ink70.xml"/><Relationship Id="rId7" Type="http://schemas.openxmlformats.org/officeDocument/2006/relationships/image" Target="../media/image7.png"/><Relationship Id="rId162" Type="http://schemas.openxmlformats.org/officeDocument/2006/relationships/customXml" Target="../ink/ink81.xml"/><Relationship Id="rId183" Type="http://schemas.openxmlformats.org/officeDocument/2006/relationships/image" Target="../media/image94.png"/><Relationship Id="rId218" Type="http://schemas.openxmlformats.org/officeDocument/2006/relationships/customXml" Target="../ink/ink109.xml"/><Relationship Id="rId239" Type="http://schemas.openxmlformats.org/officeDocument/2006/relationships/image" Target="../media/image122.png"/><Relationship Id="rId24" Type="http://schemas.openxmlformats.org/officeDocument/2006/relationships/customXml" Target="../ink/ink11.xml"/><Relationship Id="rId45" Type="http://schemas.openxmlformats.org/officeDocument/2006/relationships/customXml" Target="../ink/ink22.xml"/><Relationship Id="rId66" Type="http://schemas.openxmlformats.org/officeDocument/2006/relationships/image" Target="../media/image36.png"/><Relationship Id="rId87" Type="http://schemas.openxmlformats.org/officeDocument/2006/relationships/customXml" Target="../ink/ink43.xml"/><Relationship Id="rId110" Type="http://schemas.openxmlformats.org/officeDocument/2006/relationships/image" Target="../media/image58.png"/><Relationship Id="rId131" Type="http://schemas.openxmlformats.org/officeDocument/2006/relationships/customXml" Target="../ink/ink65.xml"/><Relationship Id="rId152" Type="http://schemas.openxmlformats.org/officeDocument/2006/relationships/image" Target="../media/image79.png"/><Relationship Id="rId173" Type="http://schemas.openxmlformats.org/officeDocument/2006/relationships/image" Target="../media/image89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7.png"/><Relationship Id="rId240" Type="http://schemas.openxmlformats.org/officeDocument/2006/relationships/customXml" Target="../ink/ink120.xml"/><Relationship Id="rId14" Type="http://schemas.openxmlformats.org/officeDocument/2006/relationships/customXml" Target="../ink/ink6.xml"/><Relationship Id="rId35" Type="http://schemas.openxmlformats.org/officeDocument/2006/relationships/image" Target="../media/image21.png"/><Relationship Id="rId56" Type="http://schemas.openxmlformats.org/officeDocument/2006/relationships/image" Target="../media/image31.png"/><Relationship Id="rId77" Type="http://schemas.openxmlformats.org/officeDocument/2006/relationships/customXml" Target="../ink/ink38.xml"/><Relationship Id="rId100" Type="http://schemas.openxmlformats.org/officeDocument/2006/relationships/image" Target="../media/image53.png"/><Relationship Id="rId8" Type="http://schemas.openxmlformats.org/officeDocument/2006/relationships/customXml" Target="../ink/ink3.xml"/><Relationship Id="rId98" Type="http://schemas.openxmlformats.org/officeDocument/2006/relationships/image" Target="../media/image52.png"/><Relationship Id="rId121" Type="http://schemas.openxmlformats.org/officeDocument/2006/relationships/customXml" Target="../ink/ink60.xml"/><Relationship Id="rId142" Type="http://schemas.openxmlformats.org/officeDocument/2006/relationships/image" Target="../media/image74.png"/><Relationship Id="rId163" Type="http://schemas.openxmlformats.org/officeDocument/2006/relationships/image" Target="../media/image84.png"/><Relationship Id="rId184" Type="http://schemas.openxmlformats.org/officeDocument/2006/relationships/customXml" Target="../ink/ink92.xml"/><Relationship Id="rId219" Type="http://schemas.openxmlformats.org/officeDocument/2006/relationships/image" Target="../media/image112.png"/><Relationship Id="rId230" Type="http://schemas.openxmlformats.org/officeDocument/2006/relationships/customXml" Target="../ink/ink115.xml"/><Relationship Id="rId25" Type="http://schemas.openxmlformats.org/officeDocument/2006/relationships/image" Target="../media/image16.png"/><Relationship Id="rId46" Type="http://schemas.openxmlformats.org/officeDocument/2006/relationships/image" Target="../media/image26.png"/><Relationship Id="rId67" Type="http://schemas.openxmlformats.org/officeDocument/2006/relationships/customXml" Target="../ink/ink33.xml"/><Relationship Id="rId88" Type="http://schemas.openxmlformats.org/officeDocument/2006/relationships/image" Target="../media/image47.png"/><Relationship Id="rId111" Type="http://schemas.openxmlformats.org/officeDocument/2006/relationships/customXml" Target="../ink/ink55.xml"/><Relationship Id="rId132" Type="http://schemas.openxmlformats.org/officeDocument/2006/relationships/image" Target="../media/image69.png"/><Relationship Id="rId153" Type="http://schemas.openxmlformats.org/officeDocument/2006/relationships/customXml" Target="../ink/ink76.xml"/><Relationship Id="rId174" Type="http://schemas.openxmlformats.org/officeDocument/2006/relationships/customXml" Target="../ink/ink87.xml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220" Type="http://schemas.openxmlformats.org/officeDocument/2006/relationships/customXml" Target="../ink/ink110.xml"/><Relationship Id="rId241" Type="http://schemas.openxmlformats.org/officeDocument/2006/relationships/image" Target="../media/image123.png"/><Relationship Id="rId15" Type="http://schemas.openxmlformats.org/officeDocument/2006/relationships/image" Target="../media/image11.png"/><Relationship Id="rId36" Type="http://schemas.openxmlformats.org/officeDocument/2006/relationships/customXml" Target="../ink/ink17.xml"/><Relationship Id="rId57" Type="http://schemas.openxmlformats.org/officeDocument/2006/relationships/customXml" Target="../ink/ink28.xml"/><Relationship Id="rId10" Type="http://schemas.openxmlformats.org/officeDocument/2006/relationships/customXml" Target="../ink/ink4.xml"/><Relationship Id="rId31" Type="http://schemas.openxmlformats.org/officeDocument/2006/relationships/image" Target="../media/image19.png"/><Relationship Id="rId52" Type="http://schemas.openxmlformats.org/officeDocument/2006/relationships/image" Target="../media/image29.png"/><Relationship Id="rId73" Type="http://schemas.openxmlformats.org/officeDocument/2006/relationships/customXml" Target="../ink/ink36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4.png"/><Relationship Id="rId143" Type="http://schemas.openxmlformats.org/officeDocument/2006/relationships/customXml" Target="../ink/ink71.xml"/><Relationship Id="rId148" Type="http://schemas.openxmlformats.org/officeDocument/2006/relationships/image" Target="../media/image77.png"/><Relationship Id="rId164" Type="http://schemas.openxmlformats.org/officeDocument/2006/relationships/customXml" Target="../ink/ink82.xml"/><Relationship Id="rId169" Type="http://schemas.openxmlformats.org/officeDocument/2006/relationships/image" Target="../media/image87.png"/><Relationship Id="rId185" Type="http://schemas.openxmlformats.org/officeDocument/2006/relationships/image" Target="../media/image95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10.png"/><Relationship Id="rId236" Type="http://schemas.openxmlformats.org/officeDocument/2006/relationships/customXml" Target="../ink/ink118.xml"/><Relationship Id="rId26" Type="http://schemas.openxmlformats.org/officeDocument/2006/relationships/customXml" Target="../ink/ink12.xml"/><Relationship Id="rId231" Type="http://schemas.openxmlformats.org/officeDocument/2006/relationships/image" Target="../media/image118.png"/><Relationship Id="rId47" Type="http://schemas.openxmlformats.org/officeDocument/2006/relationships/customXml" Target="../ink/ink23.xml"/><Relationship Id="rId68" Type="http://schemas.openxmlformats.org/officeDocument/2006/relationships/image" Target="../media/image37.png"/><Relationship Id="rId89" Type="http://schemas.openxmlformats.org/officeDocument/2006/relationships/customXml" Target="../ink/ink44.xml"/><Relationship Id="rId112" Type="http://schemas.openxmlformats.org/officeDocument/2006/relationships/image" Target="../media/image59.png"/><Relationship Id="rId133" Type="http://schemas.openxmlformats.org/officeDocument/2006/relationships/customXml" Target="../ink/ink66.xml"/><Relationship Id="rId154" Type="http://schemas.openxmlformats.org/officeDocument/2006/relationships/customXml" Target="../ink/ink77.xml"/><Relationship Id="rId175" Type="http://schemas.openxmlformats.org/officeDocument/2006/relationships/image" Target="../media/image9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7.xml"/><Relationship Id="rId221" Type="http://schemas.openxmlformats.org/officeDocument/2006/relationships/image" Target="../media/image113.png"/><Relationship Id="rId242" Type="http://schemas.openxmlformats.org/officeDocument/2006/relationships/customXml" Target="../ink/ink121.xml"/><Relationship Id="rId37" Type="http://schemas.openxmlformats.org/officeDocument/2006/relationships/image" Target="../media/image22.png"/><Relationship Id="rId58" Type="http://schemas.openxmlformats.org/officeDocument/2006/relationships/image" Target="../media/image32.png"/><Relationship Id="rId79" Type="http://schemas.openxmlformats.org/officeDocument/2006/relationships/customXml" Target="../ink/ink39.xml"/><Relationship Id="rId102" Type="http://schemas.openxmlformats.org/officeDocument/2006/relationships/image" Target="../media/image54.png"/><Relationship Id="rId123" Type="http://schemas.openxmlformats.org/officeDocument/2006/relationships/customXml" Target="../ink/ink61.xml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165" Type="http://schemas.openxmlformats.org/officeDocument/2006/relationships/image" Target="../media/image85.png"/><Relationship Id="rId186" Type="http://schemas.openxmlformats.org/officeDocument/2006/relationships/customXml" Target="../ink/ink93.xml"/><Relationship Id="rId211" Type="http://schemas.openxmlformats.org/officeDocument/2006/relationships/image" Target="../media/image108.png"/><Relationship Id="rId232" Type="http://schemas.openxmlformats.org/officeDocument/2006/relationships/customXml" Target="../ink/ink116.xml"/><Relationship Id="rId27" Type="http://schemas.openxmlformats.org/officeDocument/2006/relationships/image" Target="../media/image17.png"/><Relationship Id="rId48" Type="http://schemas.openxmlformats.org/officeDocument/2006/relationships/image" Target="../media/image27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0.png"/><Relationship Id="rId80" Type="http://schemas.openxmlformats.org/officeDocument/2006/relationships/image" Target="../media/image43.png"/><Relationship Id="rId155" Type="http://schemas.openxmlformats.org/officeDocument/2006/relationships/image" Target="../media/image80.png"/><Relationship Id="rId176" Type="http://schemas.openxmlformats.org/officeDocument/2006/relationships/customXml" Target="../ink/ink88.xml"/><Relationship Id="rId197" Type="http://schemas.openxmlformats.org/officeDocument/2006/relationships/image" Target="../media/image101.png"/><Relationship Id="rId201" Type="http://schemas.openxmlformats.org/officeDocument/2006/relationships/image" Target="../media/image103.png"/><Relationship Id="rId222" Type="http://schemas.openxmlformats.org/officeDocument/2006/relationships/customXml" Target="../ink/ink111.xml"/><Relationship Id="rId243" Type="http://schemas.openxmlformats.org/officeDocument/2006/relationships/image" Target="../media/image124.png"/><Relationship Id="rId17" Type="http://schemas.openxmlformats.org/officeDocument/2006/relationships/image" Target="../media/image12.png"/><Relationship Id="rId38" Type="http://schemas.openxmlformats.org/officeDocument/2006/relationships/customXml" Target="../ink/ink18.xm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5.png"/><Relationship Id="rId70" Type="http://schemas.openxmlformats.org/officeDocument/2006/relationships/image" Target="../media/image38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customXml" Target="../ink/ink83.xml"/><Relationship Id="rId187" Type="http://schemas.openxmlformats.org/officeDocument/2006/relationships/image" Target="../media/image96.png"/><Relationship Id="rId1" Type="http://schemas.openxmlformats.org/officeDocument/2006/relationships/tags" Target="../tags/tag64.xml"/><Relationship Id="rId212" Type="http://schemas.openxmlformats.org/officeDocument/2006/relationships/customXml" Target="../ink/ink106.xml"/><Relationship Id="rId233" Type="http://schemas.openxmlformats.org/officeDocument/2006/relationships/image" Target="../media/image119.png"/><Relationship Id="rId28" Type="http://schemas.openxmlformats.org/officeDocument/2006/relationships/customXml" Target="../ink/ink13.xml"/><Relationship Id="rId49" Type="http://schemas.openxmlformats.org/officeDocument/2006/relationships/customXml" Target="../ink/ink24.xml"/><Relationship Id="rId114" Type="http://schemas.openxmlformats.org/officeDocument/2006/relationships/image" Target="../media/image60.png"/><Relationship Id="rId60" Type="http://schemas.openxmlformats.org/officeDocument/2006/relationships/image" Target="../media/image33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customXml" Target="../ink/ink78.xml"/><Relationship Id="rId177" Type="http://schemas.openxmlformats.org/officeDocument/2006/relationships/image" Target="../media/image91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4.png"/><Relationship Id="rId244" Type="http://schemas.openxmlformats.org/officeDocument/2006/relationships/customXml" Target="../ink/ink122.xml"/><Relationship Id="rId18" Type="http://schemas.openxmlformats.org/officeDocument/2006/relationships/customXml" Target="../ink/ink8.xml"/><Relationship Id="rId39" Type="http://schemas.openxmlformats.org/officeDocument/2006/relationships/customXml" Target="../ink/ink19.xml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25" Type="http://schemas.openxmlformats.org/officeDocument/2006/relationships/customXml" Target="../ink/ink62.xml"/><Relationship Id="rId146" Type="http://schemas.openxmlformats.org/officeDocument/2006/relationships/image" Target="../media/image76.png"/><Relationship Id="rId167" Type="http://schemas.openxmlformats.org/officeDocument/2006/relationships/image" Target="../media/image86.png"/><Relationship Id="rId188" Type="http://schemas.openxmlformats.org/officeDocument/2006/relationships/customXml" Target="../ink/ink94.xml"/><Relationship Id="rId71" Type="http://schemas.openxmlformats.org/officeDocument/2006/relationships/customXml" Target="../ink/ink35.xml"/><Relationship Id="rId92" Type="http://schemas.openxmlformats.org/officeDocument/2006/relationships/image" Target="../media/image49.png"/><Relationship Id="rId213" Type="http://schemas.openxmlformats.org/officeDocument/2006/relationships/image" Target="../media/image109.png"/><Relationship Id="rId234" Type="http://schemas.openxmlformats.org/officeDocument/2006/relationships/customXml" Target="../ink/ink117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8.png"/><Relationship Id="rId40" Type="http://schemas.openxmlformats.org/officeDocument/2006/relationships/image" Target="../media/image23.png"/><Relationship Id="rId115" Type="http://schemas.openxmlformats.org/officeDocument/2006/relationships/customXml" Target="../ink/ink57.xml"/><Relationship Id="rId136" Type="http://schemas.openxmlformats.org/officeDocument/2006/relationships/image" Target="../media/image71.png"/><Relationship Id="rId157" Type="http://schemas.openxmlformats.org/officeDocument/2006/relationships/image" Target="../media/image81.png"/><Relationship Id="rId178" Type="http://schemas.openxmlformats.org/officeDocument/2006/relationships/customXml" Target="../ink/ink89.xml"/><Relationship Id="rId61" Type="http://schemas.openxmlformats.org/officeDocument/2006/relationships/customXml" Target="../ink/ink30.xml"/><Relationship Id="rId82" Type="http://schemas.openxmlformats.org/officeDocument/2006/relationships/image" Target="../media/image44.png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13.png"/><Relationship Id="rId224" Type="http://schemas.openxmlformats.org/officeDocument/2006/relationships/customXml" Target="../ink/ink112.xml"/><Relationship Id="rId245" Type="http://schemas.openxmlformats.org/officeDocument/2006/relationships/image" Target="../media/image125.png"/><Relationship Id="rId30" Type="http://schemas.openxmlformats.org/officeDocument/2006/relationships/customXml" Target="../ink/ink14.xml"/><Relationship Id="rId105" Type="http://schemas.openxmlformats.org/officeDocument/2006/relationships/customXml" Target="../ink/ink52.xml"/><Relationship Id="rId126" Type="http://schemas.openxmlformats.org/officeDocument/2006/relationships/image" Target="../media/image66.png"/><Relationship Id="rId147" Type="http://schemas.openxmlformats.org/officeDocument/2006/relationships/customXml" Target="../ink/ink73.xml"/><Relationship Id="rId168" Type="http://schemas.openxmlformats.org/officeDocument/2006/relationships/customXml" Target="../ink/ink84.xml"/><Relationship Id="rId51" Type="http://schemas.openxmlformats.org/officeDocument/2006/relationships/customXml" Target="../ink/ink25.xml"/><Relationship Id="rId72" Type="http://schemas.openxmlformats.org/officeDocument/2006/relationships/image" Target="../media/image39.png"/><Relationship Id="rId93" Type="http://schemas.openxmlformats.org/officeDocument/2006/relationships/customXml" Target="../ink/ink46.xml"/><Relationship Id="rId189" Type="http://schemas.openxmlformats.org/officeDocument/2006/relationships/image" Target="../media/image97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20.png"/><Relationship Id="rId116" Type="http://schemas.openxmlformats.org/officeDocument/2006/relationships/image" Target="../media/image61.png"/><Relationship Id="rId137" Type="http://schemas.openxmlformats.org/officeDocument/2006/relationships/customXml" Target="../ink/ink68.xml"/><Relationship Id="rId158" Type="http://schemas.openxmlformats.org/officeDocument/2006/relationships/customXml" Target="../ink/ink79.xml"/><Relationship Id="rId20" Type="http://schemas.openxmlformats.org/officeDocument/2006/relationships/customXml" Target="../ink/ink9.xml"/><Relationship Id="rId41" Type="http://schemas.openxmlformats.org/officeDocument/2006/relationships/customXml" Target="../ink/ink20.xml"/><Relationship Id="rId62" Type="http://schemas.openxmlformats.org/officeDocument/2006/relationships/image" Target="../media/image34.png"/><Relationship Id="rId83" Type="http://schemas.openxmlformats.org/officeDocument/2006/relationships/customXml" Target="../ink/ink41.xml"/><Relationship Id="rId179" Type="http://schemas.openxmlformats.org/officeDocument/2006/relationships/image" Target="../media/image92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5.png"/><Relationship Id="rId106" Type="http://schemas.openxmlformats.org/officeDocument/2006/relationships/image" Target="../media/image56.png"/><Relationship Id="rId127" Type="http://schemas.openxmlformats.org/officeDocument/2006/relationships/customXml" Target="../ink/ink6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image" Target="../media/image185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24.xml"/><Relationship Id="rId13" Type="http://schemas.openxmlformats.org/officeDocument/2006/relationships/image" Target="../media/image1858.png"/><Relationship Id="rId18" Type="http://schemas.openxmlformats.org/officeDocument/2006/relationships/customXml" Target="../ink/ink1829.xml"/><Relationship Id="rId3" Type="http://schemas.openxmlformats.org/officeDocument/2006/relationships/image" Target="../media/image1852.png"/><Relationship Id="rId7" Type="http://schemas.openxmlformats.org/officeDocument/2006/relationships/image" Target="../media/image1855.png"/><Relationship Id="rId12" Type="http://schemas.openxmlformats.org/officeDocument/2006/relationships/customXml" Target="../ink/ink1826.xml"/><Relationship Id="rId17" Type="http://schemas.openxmlformats.org/officeDocument/2006/relationships/image" Target="../media/image1860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828.xml"/><Relationship Id="rId1" Type="http://schemas.openxmlformats.org/officeDocument/2006/relationships/tags" Target="../tags/tag113.xml"/><Relationship Id="rId6" Type="http://schemas.openxmlformats.org/officeDocument/2006/relationships/customXml" Target="../ink/ink1823.xml"/><Relationship Id="rId11" Type="http://schemas.openxmlformats.org/officeDocument/2006/relationships/image" Target="../media/image1857.png"/><Relationship Id="rId5" Type="http://schemas.openxmlformats.org/officeDocument/2006/relationships/image" Target="../media/image1854.png"/><Relationship Id="rId15" Type="http://schemas.openxmlformats.org/officeDocument/2006/relationships/image" Target="../media/image1859.png"/><Relationship Id="rId10" Type="http://schemas.openxmlformats.org/officeDocument/2006/relationships/customXml" Target="../ink/ink1825.xml"/><Relationship Id="rId19" Type="http://schemas.openxmlformats.org/officeDocument/2006/relationships/image" Target="../media/image1861.png"/><Relationship Id="rId4" Type="http://schemas.openxmlformats.org/officeDocument/2006/relationships/customXml" Target="../ink/ink1822.xml"/><Relationship Id="rId9" Type="http://schemas.openxmlformats.org/officeDocument/2006/relationships/image" Target="../media/image1856.png"/><Relationship Id="rId14" Type="http://schemas.openxmlformats.org/officeDocument/2006/relationships/customXml" Target="../ink/ink1827.xml"/></Relationships>
</file>

<file path=ppt/slides/_rels/slide5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19.png"/><Relationship Id="rId299" Type="http://schemas.openxmlformats.org/officeDocument/2006/relationships/image" Target="../media/image2010.png"/><Relationship Id="rId21" Type="http://schemas.openxmlformats.org/officeDocument/2006/relationships/image" Target="../media/image1871.png"/><Relationship Id="rId63" Type="http://schemas.openxmlformats.org/officeDocument/2006/relationships/image" Target="../media/image1892.png"/><Relationship Id="rId159" Type="http://schemas.openxmlformats.org/officeDocument/2006/relationships/image" Target="../media/image1940.png"/><Relationship Id="rId324" Type="http://schemas.openxmlformats.org/officeDocument/2006/relationships/customXml" Target="../ink/ink1990.xml"/><Relationship Id="rId170" Type="http://schemas.openxmlformats.org/officeDocument/2006/relationships/customXml" Target="../ink/ink1913.xml"/><Relationship Id="rId226" Type="http://schemas.openxmlformats.org/officeDocument/2006/relationships/customXml" Target="../ink/ink1941.xml"/><Relationship Id="rId268" Type="http://schemas.openxmlformats.org/officeDocument/2006/relationships/customXml" Target="../ink/ink1962.xml"/><Relationship Id="rId32" Type="http://schemas.openxmlformats.org/officeDocument/2006/relationships/customXml" Target="../ink/ink1844.xml"/><Relationship Id="rId74" Type="http://schemas.openxmlformats.org/officeDocument/2006/relationships/customXml" Target="../ink/ink1865.xml"/><Relationship Id="rId128" Type="http://schemas.openxmlformats.org/officeDocument/2006/relationships/customXml" Target="../ink/ink1892.xml"/><Relationship Id="rId335" Type="http://schemas.openxmlformats.org/officeDocument/2006/relationships/image" Target="../media/image2028.png"/><Relationship Id="rId5" Type="http://schemas.openxmlformats.org/officeDocument/2006/relationships/image" Target="../media/image1863.png"/><Relationship Id="rId181" Type="http://schemas.openxmlformats.org/officeDocument/2006/relationships/image" Target="../media/image1951.png"/><Relationship Id="rId237" Type="http://schemas.openxmlformats.org/officeDocument/2006/relationships/image" Target="../media/image1979.png"/><Relationship Id="rId279" Type="http://schemas.openxmlformats.org/officeDocument/2006/relationships/image" Target="../media/image2000.png"/><Relationship Id="rId43" Type="http://schemas.openxmlformats.org/officeDocument/2006/relationships/image" Target="../media/image1882.png"/><Relationship Id="rId139" Type="http://schemas.openxmlformats.org/officeDocument/2006/relationships/image" Target="../media/image1930.png"/><Relationship Id="rId290" Type="http://schemas.openxmlformats.org/officeDocument/2006/relationships/customXml" Target="../ink/ink1973.xml"/><Relationship Id="rId304" Type="http://schemas.openxmlformats.org/officeDocument/2006/relationships/customXml" Target="../ink/ink1980.xml"/><Relationship Id="rId85" Type="http://schemas.openxmlformats.org/officeDocument/2006/relationships/image" Target="../media/image1903.png"/><Relationship Id="rId150" Type="http://schemas.openxmlformats.org/officeDocument/2006/relationships/customXml" Target="../ink/ink1903.xml"/><Relationship Id="rId192" Type="http://schemas.openxmlformats.org/officeDocument/2006/relationships/customXml" Target="../ink/ink1924.xml"/><Relationship Id="rId206" Type="http://schemas.openxmlformats.org/officeDocument/2006/relationships/customXml" Target="../ink/ink1931.xml"/><Relationship Id="rId248" Type="http://schemas.openxmlformats.org/officeDocument/2006/relationships/customXml" Target="../ink/ink1952.xml"/><Relationship Id="rId12" Type="http://schemas.openxmlformats.org/officeDocument/2006/relationships/customXml" Target="../ink/ink1834.xml"/><Relationship Id="rId108" Type="http://schemas.openxmlformats.org/officeDocument/2006/relationships/customXml" Target="../ink/ink1882.xml"/><Relationship Id="rId315" Type="http://schemas.openxmlformats.org/officeDocument/2006/relationships/image" Target="../media/image2018.png"/><Relationship Id="rId54" Type="http://schemas.openxmlformats.org/officeDocument/2006/relationships/customXml" Target="../ink/ink1855.xml"/><Relationship Id="rId96" Type="http://schemas.openxmlformats.org/officeDocument/2006/relationships/customXml" Target="../ink/ink1876.xml"/><Relationship Id="rId161" Type="http://schemas.openxmlformats.org/officeDocument/2006/relationships/image" Target="../media/image1941.png"/><Relationship Id="rId217" Type="http://schemas.openxmlformats.org/officeDocument/2006/relationships/image" Target="../media/image1969.png"/><Relationship Id="rId259" Type="http://schemas.openxmlformats.org/officeDocument/2006/relationships/image" Target="../media/image1990.png"/><Relationship Id="rId23" Type="http://schemas.openxmlformats.org/officeDocument/2006/relationships/image" Target="../media/image1872.png"/><Relationship Id="rId119" Type="http://schemas.openxmlformats.org/officeDocument/2006/relationships/image" Target="../media/image1920.png"/><Relationship Id="rId270" Type="http://schemas.openxmlformats.org/officeDocument/2006/relationships/customXml" Target="../ink/ink1963.xml"/><Relationship Id="rId326" Type="http://schemas.openxmlformats.org/officeDocument/2006/relationships/customXml" Target="../ink/ink1991.xml"/><Relationship Id="rId65" Type="http://schemas.openxmlformats.org/officeDocument/2006/relationships/image" Target="../media/image1893.png"/><Relationship Id="rId130" Type="http://schemas.openxmlformats.org/officeDocument/2006/relationships/customXml" Target="../ink/ink1893.xml"/><Relationship Id="rId172" Type="http://schemas.openxmlformats.org/officeDocument/2006/relationships/customXml" Target="../ink/ink1914.xml"/><Relationship Id="rId228" Type="http://schemas.openxmlformats.org/officeDocument/2006/relationships/customXml" Target="../ink/ink1942.xml"/><Relationship Id="rId281" Type="http://schemas.openxmlformats.org/officeDocument/2006/relationships/image" Target="../media/image2001.png"/><Relationship Id="rId337" Type="http://schemas.openxmlformats.org/officeDocument/2006/relationships/image" Target="../media/image2029.png"/><Relationship Id="rId34" Type="http://schemas.openxmlformats.org/officeDocument/2006/relationships/customXml" Target="../ink/ink1845.xml"/><Relationship Id="rId76" Type="http://schemas.openxmlformats.org/officeDocument/2006/relationships/customXml" Target="../ink/ink1866.xml"/><Relationship Id="rId141" Type="http://schemas.openxmlformats.org/officeDocument/2006/relationships/image" Target="../media/image1931.png"/><Relationship Id="rId7" Type="http://schemas.openxmlformats.org/officeDocument/2006/relationships/image" Target="../media/image1864.png"/><Relationship Id="rId183" Type="http://schemas.openxmlformats.org/officeDocument/2006/relationships/image" Target="../media/image1952.png"/><Relationship Id="rId239" Type="http://schemas.openxmlformats.org/officeDocument/2006/relationships/image" Target="../media/image1980.png"/><Relationship Id="rId250" Type="http://schemas.openxmlformats.org/officeDocument/2006/relationships/customXml" Target="../ink/ink1953.xml"/><Relationship Id="rId292" Type="http://schemas.openxmlformats.org/officeDocument/2006/relationships/customXml" Target="../ink/ink1974.xml"/><Relationship Id="rId306" Type="http://schemas.openxmlformats.org/officeDocument/2006/relationships/customXml" Target="../ink/ink1981.xml"/><Relationship Id="rId45" Type="http://schemas.openxmlformats.org/officeDocument/2006/relationships/image" Target="../media/image1883.png"/><Relationship Id="rId87" Type="http://schemas.openxmlformats.org/officeDocument/2006/relationships/image" Target="../media/image1904.png"/><Relationship Id="rId110" Type="http://schemas.openxmlformats.org/officeDocument/2006/relationships/customXml" Target="../ink/ink1883.xml"/><Relationship Id="rId152" Type="http://schemas.openxmlformats.org/officeDocument/2006/relationships/customXml" Target="../ink/ink1904.xml"/><Relationship Id="rId194" Type="http://schemas.openxmlformats.org/officeDocument/2006/relationships/customXml" Target="../ink/ink1925.xml"/><Relationship Id="rId208" Type="http://schemas.openxmlformats.org/officeDocument/2006/relationships/customXml" Target="../ink/ink1932.xml"/><Relationship Id="rId240" Type="http://schemas.openxmlformats.org/officeDocument/2006/relationships/customXml" Target="../ink/ink1948.xml"/><Relationship Id="rId261" Type="http://schemas.openxmlformats.org/officeDocument/2006/relationships/image" Target="../media/image1991.png"/><Relationship Id="rId14" Type="http://schemas.openxmlformats.org/officeDocument/2006/relationships/customXml" Target="../ink/ink1835.xml"/><Relationship Id="rId35" Type="http://schemas.openxmlformats.org/officeDocument/2006/relationships/image" Target="../media/image1878.png"/><Relationship Id="rId56" Type="http://schemas.openxmlformats.org/officeDocument/2006/relationships/customXml" Target="../ink/ink1856.xml"/><Relationship Id="rId77" Type="http://schemas.openxmlformats.org/officeDocument/2006/relationships/image" Target="../media/image1899.png"/><Relationship Id="rId100" Type="http://schemas.openxmlformats.org/officeDocument/2006/relationships/customXml" Target="../ink/ink1878.xml"/><Relationship Id="rId282" Type="http://schemas.openxmlformats.org/officeDocument/2006/relationships/customXml" Target="../ink/ink1969.xml"/><Relationship Id="rId317" Type="http://schemas.openxmlformats.org/officeDocument/2006/relationships/image" Target="../media/image2019.png"/><Relationship Id="rId338" Type="http://schemas.openxmlformats.org/officeDocument/2006/relationships/customXml" Target="../ink/ink1997.xml"/><Relationship Id="rId8" Type="http://schemas.openxmlformats.org/officeDocument/2006/relationships/customXml" Target="../ink/ink1832.xml"/><Relationship Id="rId98" Type="http://schemas.openxmlformats.org/officeDocument/2006/relationships/customXml" Target="../ink/ink1877.xml"/><Relationship Id="rId121" Type="http://schemas.openxmlformats.org/officeDocument/2006/relationships/image" Target="../media/image1921.png"/><Relationship Id="rId142" Type="http://schemas.openxmlformats.org/officeDocument/2006/relationships/customXml" Target="../ink/ink1899.xml"/><Relationship Id="rId163" Type="http://schemas.openxmlformats.org/officeDocument/2006/relationships/image" Target="../media/image1942.png"/><Relationship Id="rId184" Type="http://schemas.openxmlformats.org/officeDocument/2006/relationships/customXml" Target="../ink/ink1920.xml"/><Relationship Id="rId219" Type="http://schemas.openxmlformats.org/officeDocument/2006/relationships/image" Target="../media/image1970.png"/><Relationship Id="rId230" Type="http://schemas.openxmlformats.org/officeDocument/2006/relationships/customXml" Target="../ink/ink1943.xml"/><Relationship Id="rId251" Type="http://schemas.openxmlformats.org/officeDocument/2006/relationships/image" Target="../media/image1986.png"/><Relationship Id="rId25" Type="http://schemas.openxmlformats.org/officeDocument/2006/relationships/image" Target="../media/image1873.png"/><Relationship Id="rId46" Type="http://schemas.openxmlformats.org/officeDocument/2006/relationships/customXml" Target="../ink/ink1851.xml"/><Relationship Id="rId67" Type="http://schemas.openxmlformats.org/officeDocument/2006/relationships/image" Target="../media/image1894.png"/><Relationship Id="rId272" Type="http://schemas.openxmlformats.org/officeDocument/2006/relationships/customXml" Target="../ink/ink1964.xml"/><Relationship Id="rId293" Type="http://schemas.openxmlformats.org/officeDocument/2006/relationships/image" Target="../media/image2007.png"/><Relationship Id="rId307" Type="http://schemas.openxmlformats.org/officeDocument/2006/relationships/image" Target="../media/image2014.png"/><Relationship Id="rId328" Type="http://schemas.openxmlformats.org/officeDocument/2006/relationships/customXml" Target="../ink/ink1992.xml"/><Relationship Id="rId88" Type="http://schemas.openxmlformats.org/officeDocument/2006/relationships/customXml" Target="../ink/ink1872.xml"/><Relationship Id="rId111" Type="http://schemas.openxmlformats.org/officeDocument/2006/relationships/image" Target="../media/image1916.png"/><Relationship Id="rId132" Type="http://schemas.openxmlformats.org/officeDocument/2006/relationships/customXml" Target="../ink/ink1894.xml"/><Relationship Id="rId153" Type="http://schemas.openxmlformats.org/officeDocument/2006/relationships/image" Target="../media/image1937.png"/><Relationship Id="rId174" Type="http://schemas.openxmlformats.org/officeDocument/2006/relationships/customXml" Target="../ink/ink1915.xml"/><Relationship Id="rId195" Type="http://schemas.openxmlformats.org/officeDocument/2006/relationships/image" Target="../media/image1958.png"/><Relationship Id="rId209" Type="http://schemas.openxmlformats.org/officeDocument/2006/relationships/image" Target="../media/image1965.png"/><Relationship Id="rId220" Type="http://schemas.openxmlformats.org/officeDocument/2006/relationships/customXml" Target="../ink/ink1938.xml"/><Relationship Id="rId241" Type="http://schemas.openxmlformats.org/officeDocument/2006/relationships/image" Target="../media/image1981.png"/><Relationship Id="rId15" Type="http://schemas.openxmlformats.org/officeDocument/2006/relationships/image" Target="../media/image1868.png"/><Relationship Id="rId36" Type="http://schemas.openxmlformats.org/officeDocument/2006/relationships/customXml" Target="../ink/ink1846.xml"/><Relationship Id="rId57" Type="http://schemas.openxmlformats.org/officeDocument/2006/relationships/image" Target="../media/image1889.png"/><Relationship Id="rId262" Type="http://schemas.openxmlformats.org/officeDocument/2006/relationships/customXml" Target="../ink/ink1959.xml"/><Relationship Id="rId283" Type="http://schemas.openxmlformats.org/officeDocument/2006/relationships/image" Target="../media/image2002.png"/><Relationship Id="rId318" Type="http://schemas.openxmlformats.org/officeDocument/2006/relationships/customXml" Target="../ink/ink1987.xml"/><Relationship Id="rId339" Type="http://schemas.openxmlformats.org/officeDocument/2006/relationships/image" Target="../media/image2030.png"/><Relationship Id="rId78" Type="http://schemas.openxmlformats.org/officeDocument/2006/relationships/customXml" Target="../ink/ink1867.xml"/><Relationship Id="rId99" Type="http://schemas.openxmlformats.org/officeDocument/2006/relationships/image" Target="../media/image1910.png"/><Relationship Id="rId101" Type="http://schemas.openxmlformats.org/officeDocument/2006/relationships/image" Target="../media/image1911.png"/><Relationship Id="rId122" Type="http://schemas.openxmlformats.org/officeDocument/2006/relationships/customXml" Target="../ink/ink1889.xml"/><Relationship Id="rId143" Type="http://schemas.openxmlformats.org/officeDocument/2006/relationships/image" Target="../media/image1932.png"/><Relationship Id="rId164" Type="http://schemas.openxmlformats.org/officeDocument/2006/relationships/customXml" Target="../ink/ink1910.xml"/><Relationship Id="rId185" Type="http://schemas.openxmlformats.org/officeDocument/2006/relationships/image" Target="../media/image1953.png"/><Relationship Id="rId9" Type="http://schemas.openxmlformats.org/officeDocument/2006/relationships/image" Target="../media/image1865.png"/><Relationship Id="rId210" Type="http://schemas.openxmlformats.org/officeDocument/2006/relationships/customXml" Target="../ink/ink1933.xml"/><Relationship Id="rId26" Type="http://schemas.openxmlformats.org/officeDocument/2006/relationships/customXml" Target="../ink/ink1841.xml"/><Relationship Id="rId231" Type="http://schemas.openxmlformats.org/officeDocument/2006/relationships/image" Target="../media/image1976.png"/><Relationship Id="rId252" Type="http://schemas.openxmlformats.org/officeDocument/2006/relationships/customXml" Target="../ink/ink1954.xml"/><Relationship Id="rId273" Type="http://schemas.openxmlformats.org/officeDocument/2006/relationships/image" Target="../media/image1997.png"/><Relationship Id="rId294" Type="http://schemas.openxmlformats.org/officeDocument/2006/relationships/customXml" Target="../ink/ink1975.xml"/><Relationship Id="rId308" Type="http://schemas.openxmlformats.org/officeDocument/2006/relationships/customXml" Target="../ink/ink1982.xml"/><Relationship Id="rId329" Type="http://schemas.openxmlformats.org/officeDocument/2006/relationships/image" Target="../media/image2025.png"/><Relationship Id="rId47" Type="http://schemas.openxmlformats.org/officeDocument/2006/relationships/image" Target="../media/image1884.png"/><Relationship Id="rId68" Type="http://schemas.openxmlformats.org/officeDocument/2006/relationships/customXml" Target="../ink/ink1862.xml"/><Relationship Id="rId89" Type="http://schemas.openxmlformats.org/officeDocument/2006/relationships/image" Target="../media/image1905.png"/><Relationship Id="rId112" Type="http://schemas.openxmlformats.org/officeDocument/2006/relationships/customXml" Target="../ink/ink1884.xml"/><Relationship Id="rId133" Type="http://schemas.openxmlformats.org/officeDocument/2006/relationships/image" Target="../media/image1927.png"/><Relationship Id="rId154" Type="http://schemas.openxmlformats.org/officeDocument/2006/relationships/customXml" Target="../ink/ink1905.xml"/><Relationship Id="rId175" Type="http://schemas.openxmlformats.org/officeDocument/2006/relationships/image" Target="../media/image1948.png"/><Relationship Id="rId340" Type="http://schemas.openxmlformats.org/officeDocument/2006/relationships/customXml" Target="../ink/ink1998.xml"/><Relationship Id="rId196" Type="http://schemas.openxmlformats.org/officeDocument/2006/relationships/customXml" Target="../ink/ink1926.xml"/><Relationship Id="rId200" Type="http://schemas.openxmlformats.org/officeDocument/2006/relationships/customXml" Target="../ink/ink1928.xml"/><Relationship Id="rId16" Type="http://schemas.openxmlformats.org/officeDocument/2006/relationships/customXml" Target="../ink/ink1836.xml"/><Relationship Id="rId221" Type="http://schemas.openxmlformats.org/officeDocument/2006/relationships/image" Target="../media/image1971.png"/><Relationship Id="rId242" Type="http://schemas.openxmlformats.org/officeDocument/2006/relationships/customXml" Target="../ink/ink1949.xml"/><Relationship Id="rId263" Type="http://schemas.openxmlformats.org/officeDocument/2006/relationships/image" Target="../media/image1992.png"/><Relationship Id="rId284" Type="http://schemas.openxmlformats.org/officeDocument/2006/relationships/customXml" Target="../ink/ink1970.xml"/><Relationship Id="rId319" Type="http://schemas.openxmlformats.org/officeDocument/2006/relationships/image" Target="../media/image2020.png"/><Relationship Id="rId37" Type="http://schemas.openxmlformats.org/officeDocument/2006/relationships/image" Target="../media/image1879.png"/><Relationship Id="rId58" Type="http://schemas.openxmlformats.org/officeDocument/2006/relationships/customXml" Target="../ink/ink1857.xml"/><Relationship Id="rId79" Type="http://schemas.openxmlformats.org/officeDocument/2006/relationships/image" Target="../media/image1900.png"/><Relationship Id="rId102" Type="http://schemas.openxmlformats.org/officeDocument/2006/relationships/customXml" Target="../ink/ink1879.xml"/><Relationship Id="rId123" Type="http://schemas.openxmlformats.org/officeDocument/2006/relationships/image" Target="../media/image1922.png"/><Relationship Id="rId144" Type="http://schemas.openxmlformats.org/officeDocument/2006/relationships/customXml" Target="../ink/ink1900.xml"/><Relationship Id="rId330" Type="http://schemas.openxmlformats.org/officeDocument/2006/relationships/customXml" Target="../ink/ink1993.xml"/><Relationship Id="rId90" Type="http://schemas.openxmlformats.org/officeDocument/2006/relationships/customXml" Target="../ink/ink1873.xml"/><Relationship Id="rId165" Type="http://schemas.openxmlformats.org/officeDocument/2006/relationships/image" Target="../media/image1943.png"/><Relationship Id="rId186" Type="http://schemas.openxmlformats.org/officeDocument/2006/relationships/customXml" Target="../ink/ink1921.xml"/><Relationship Id="rId211" Type="http://schemas.openxmlformats.org/officeDocument/2006/relationships/image" Target="../media/image1966.png"/><Relationship Id="rId232" Type="http://schemas.openxmlformats.org/officeDocument/2006/relationships/customXml" Target="../ink/ink1944.xml"/><Relationship Id="rId253" Type="http://schemas.openxmlformats.org/officeDocument/2006/relationships/image" Target="../media/image1987.png"/><Relationship Id="rId274" Type="http://schemas.openxmlformats.org/officeDocument/2006/relationships/customXml" Target="../ink/ink1965.xml"/><Relationship Id="rId295" Type="http://schemas.openxmlformats.org/officeDocument/2006/relationships/image" Target="../media/image2008.png"/><Relationship Id="rId309" Type="http://schemas.openxmlformats.org/officeDocument/2006/relationships/image" Target="../media/image2015.png"/><Relationship Id="rId27" Type="http://schemas.openxmlformats.org/officeDocument/2006/relationships/image" Target="../media/image1874.png"/><Relationship Id="rId48" Type="http://schemas.openxmlformats.org/officeDocument/2006/relationships/customXml" Target="../ink/ink1852.xml"/><Relationship Id="rId69" Type="http://schemas.openxmlformats.org/officeDocument/2006/relationships/image" Target="../media/image1895.png"/><Relationship Id="rId113" Type="http://schemas.openxmlformats.org/officeDocument/2006/relationships/image" Target="../media/image1917.png"/><Relationship Id="rId134" Type="http://schemas.openxmlformats.org/officeDocument/2006/relationships/customXml" Target="../ink/ink1895.xml"/><Relationship Id="rId320" Type="http://schemas.openxmlformats.org/officeDocument/2006/relationships/customXml" Target="../ink/ink1988.xml"/><Relationship Id="rId80" Type="http://schemas.openxmlformats.org/officeDocument/2006/relationships/customXml" Target="../ink/ink1868.xml"/><Relationship Id="rId155" Type="http://schemas.openxmlformats.org/officeDocument/2006/relationships/image" Target="../media/image1938.png"/><Relationship Id="rId176" Type="http://schemas.openxmlformats.org/officeDocument/2006/relationships/customXml" Target="../ink/ink1916.xml"/><Relationship Id="rId197" Type="http://schemas.openxmlformats.org/officeDocument/2006/relationships/image" Target="../media/image1959.png"/><Relationship Id="rId341" Type="http://schemas.openxmlformats.org/officeDocument/2006/relationships/image" Target="../media/image2031.png"/><Relationship Id="rId201" Type="http://schemas.openxmlformats.org/officeDocument/2006/relationships/image" Target="../media/image1961.png"/><Relationship Id="rId222" Type="http://schemas.openxmlformats.org/officeDocument/2006/relationships/customXml" Target="../ink/ink1939.xml"/><Relationship Id="rId243" Type="http://schemas.openxmlformats.org/officeDocument/2006/relationships/image" Target="../media/image1982.png"/><Relationship Id="rId264" Type="http://schemas.openxmlformats.org/officeDocument/2006/relationships/customXml" Target="../ink/ink1960.xml"/><Relationship Id="rId285" Type="http://schemas.openxmlformats.org/officeDocument/2006/relationships/image" Target="../media/image2003.png"/><Relationship Id="rId17" Type="http://schemas.openxmlformats.org/officeDocument/2006/relationships/image" Target="../media/image1869.png"/><Relationship Id="rId38" Type="http://schemas.openxmlformats.org/officeDocument/2006/relationships/customXml" Target="../ink/ink1847.xml"/><Relationship Id="rId59" Type="http://schemas.openxmlformats.org/officeDocument/2006/relationships/image" Target="../media/image1890.png"/><Relationship Id="rId103" Type="http://schemas.openxmlformats.org/officeDocument/2006/relationships/image" Target="../media/image1912.png"/><Relationship Id="rId124" Type="http://schemas.openxmlformats.org/officeDocument/2006/relationships/customXml" Target="../ink/ink1890.xml"/><Relationship Id="rId310" Type="http://schemas.openxmlformats.org/officeDocument/2006/relationships/customXml" Target="../ink/ink1983.xml"/><Relationship Id="rId70" Type="http://schemas.openxmlformats.org/officeDocument/2006/relationships/customXml" Target="../ink/ink1863.xml"/><Relationship Id="rId91" Type="http://schemas.openxmlformats.org/officeDocument/2006/relationships/image" Target="../media/image1906.png"/><Relationship Id="rId145" Type="http://schemas.openxmlformats.org/officeDocument/2006/relationships/image" Target="../media/image1933.png"/><Relationship Id="rId166" Type="http://schemas.openxmlformats.org/officeDocument/2006/relationships/customXml" Target="../ink/ink1911.xml"/><Relationship Id="rId187" Type="http://schemas.openxmlformats.org/officeDocument/2006/relationships/image" Target="../media/image1954.png"/><Relationship Id="rId331" Type="http://schemas.openxmlformats.org/officeDocument/2006/relationships/image" Target="../media/image2026.png"/><Relationship Id="rId1" Type="http://schemas.openxmlformats.org/officeDocument/2006/relationships/tags" Target="../tags/tag114.xml"/><Relationship Id="rId212" Type="http://schemas.openxmlformats.org/officeDocument/2006/relationships/customXml" Target="../ink/ink1934.xml"/><Relationship Id="rId233" Type="http://schemas.openxmlformats.org/officeDocument/2006/relationships/image" Target="../media/image1977.png"/><Relationship Id="rId254" Type="http://schemas.openxmlformats.org/officeDocument/2006/relationships/customXml" Target="../ink/ink1955.xml"/><Relationship Id="rId28" Type="http://schemas.openxmlformats.org/officeDocument/2006/relationships/customXml" Target="../ink/ink1842.xml"/><Relationship Id="rId49" Type="http://schemas.openxmlformats.org/officeDocument/2006/relationships/image" Target="../media/image1885.png"/><Relationship Id="rId114" Type="http://schemas.openxmlformats.org/officeDocument/2006/relationships/customXml" Target="../ink/ink1885.xml"/><Relationship Id="rId275" Type="http://schemas.openxmlformats.org/officeDocument/2006/relationships/image" Target="../media/image1998.png"/><Relationship Id="rId296" Type="http://schemas.openxmlformats.org/officeDocument/2006/relationships/customXml" Target="../ink/ink1976.xml"/><Relationship Id="rId300" Type="http://schemas.openxmlformats.org/officeDocument/2006/relationships/customXml" Target="../ink/ink1978.xml"/><Relationship Id="rId60" Type="http://schemas.openxmlformats.org/officeDocument/2006/relationships/customXml" Target="../ink/ink1858.xml"/><Relationship Id="rId81" Type="http://schemas.openxmlformats.org/officeDocument/2006/relationships/image" Target="../media/image1901.png"/><Relationship Id="rId135" Type="http://schemas.openxmlformats.org/officeDocument/2006/relationships/image" Target="../media/image1928.png"/><Relationship Id="rId156" Type="http://schemas.openxmlformats.org/officeDocument/2006/relationships/customXml" Target="../ink/ink1906.xml"/><Relationship Id="rId177" Type="http://schemas.openxmlformats.org/officeDocument/2006/relationships/image" Target="../media/image1949.png"/><Relationship Id="rId198" Type="http://schemas.openxmlformats.org/officeDocument/2006/relationships/customXml" Target="../ink/ink1927.xml"/><Relationship Id="rId321" Type="http://schemas.openxmlformats.org/officeDocument/2006/relationships/image" Target="../media/image2021.png"/><Relationship Id="rId342" Type="http://schemas.openxmlformats.org/officeDocument/2006/relationships/customXml" Target="../ink/ink1999.xml"/><Relationship Id="rId202" Type="http://schemas.openxmlformats.org/officeDocument/2006/relationships/customXml" Target="../ink/ink1929.xml"/><Relationship Id="rId223" Type="http://schemas.openxmlformats.org/officeDocument/2006/relationships/image" Target="../media/image1972.png"/><Relationship Id="rId244" Type="http://schemas.openxmlformats.org/officeDocument/2006/relationships/customXml" Target="../ink/ink1950.xml"/><Relationship Id="rId18" Type="http://schemas.openxmlformats.org/officeDocument/2006/relationships/customXml" Target="../ink/ink1837.xml"/><Relationship Id="rId39" Type="http://schemas.openxmlformats.org/officeDocument/2006/relationships/image" Target="../media/image1880.png"/><Relationship Id="rId265" Type="http://schemas.openxmlformats.org/officeDocument/2006/relationships/image" Target="../media/image1993.png"/><Relationship Id="rId286" Type="http://schemas.openxmlformats.org/officeDocument/2006/relationships/customXml" Target="../ink/ink1971.xml"/><Relationship Id="rId50" Type="http://schemas.openxmlformats.org/officeDocument/2006/relationships/customXml" Target="../ink/ink1853.xml"/><Relationship Id="rId104" Type="http://schemas.openxmlformats.org/officeDocument/2006/relationships/customXml" Target="../ink/ink1880.xml"/><Relationship Id="rId125" Type="http://schemas.openxmlformats.org/officeDocument/2006/relationships/image" Target="../media/image1923.png"/><Relationship Id="rId146" Type="http://schemas.openxmlformats.org/officeDocument/2006/relationships/customXml" Target="../ink/ink1901.xml"/><Relationship Id="rId167" Type="http://schemas.openxmlformats.org/officeDocument/2006/relationships/image" Target="../media/image1944.png"/><Relationship Id="rId188" Type="http://schemas.openxmlformats.org/officeDocument/2006/relationships/customXml" Target="../ink/ink1922.xml"/><Relationship Id="rId311" Type="http://schemas.openxmlformats.org/officeDocument/2006/relationships/image" Target="../media/image2016.png"/><Relationship Id="rId332" Type="http://schemas.openxmlformats.org/officeDocument/2006/relationships/customXml" Target="../ink/ink1994.xml"/><Relationship Id="rId71" Type="http://schemas.openxmlformats.org/officeDocument/2006/relationships/image" Target="../media/image1896.png"/><Relationship Id="rId92" Type="http://schemas.openxmlformats.org/officeDocument/2006/relationships/customXml" Target="../ink/ink1874.xml"/><Relationship Id="rId213" Type="http://schemas.openxmlformats.org/officeDocument/2006/relationships/image" Target="../media/image1967.png"/><Relationship Id="rId234" Type="http://schemas.openxmlformats.org/officeDocument/2006/relationships/customXml" Target="../ink/ink1945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875.png"/><Relationship Id="rId255" Type="http://schemas.openxmlformats.org/officeDocument/2006/relationships/image" Target="../media/image1988.png"/><Relationship Id="rId276" Type="http://schemas.openxmlformats.org/officeDocument/2006/relationships/customXml" Target="../ink/ink1966.xml"/><Relationship Id="rId297" Type="http://schemas.openxmlformats.org/officeDocument/2006/relationships/image" Target="../media/image2009.png"/><Relationship Id="rId40" Type="http://schemas.openxmlformats.org/officeDocument/2006/relationships/customXml" Target="../ink/ink1848.xml"/><Relationship Id="rId115" Type="http://schemas.openxmlformats.org/officeDocument/2006/relationships/image" Target="../media/image1918.png"/><Relationship Id="rId136" Type="http://schemas.openxmlformats.org/officeDocument/2006/relationships/customXml" Target="../ink/ink1896.xml"/><Relationship Id="rId157" Type="http://schemas.openxmlformats.org/officeDocument/2006/relationships/image" Target="../media/image1939.png"/><Relationship Id="rId178" Type="http://schemas.openxmlformats.org/officeDocument/2006/relationships/customXml" Target="../ink/ink1917.xml"/><Relationship Id="rId301" Type="http://schemas.openxmlformats.org/officeDocument/2006/relationships/image" Target="../media/image2011.png"/><Relationship Id="rId322" Type="http://schemas.openxmlformats.org/officeDocument/2006/relationships/customXml" Target="../ink/ink1989.xml"/><Relationship Id="rId343" Type="http://schemas.openxmlformats.org/officeDocument/2006/relationships/image" Target="../media/image2032.png"/><Relationship Id="rId61" Type="http://schemas.openxmlformats.org/officeDocument/2006/relationships/image" Target="../media/image1891.png"/><Relationship Id="rId82" Type="http://schemas.openxmlformats.org/officeDocument/2006/relationships/customXml" Target="../ink/ink1869.xml"/><Relationship Id="rId199" Type="http://schemas.openxmlformats.org/officeDocument/2006/relationships/image" Target="../media/image1960.png"/><Relationship Id="rId203" Type="http://schemas.openxmlformats.org/officeDocument/2006/relationships/image" Target="../media/image1962.png"/><Relationship Id="rId19" Type="http://schemas.openxmlformats.org/officeDocument/2006/relationships/image" Target="../media/image1870.png"/><Relationship Id="rId224" Type="http://schemas.openxmlformats.org/officeDocument/2006/relationships/customXml" Target="../ink/ink1940.xml"/><Relationship Id="rId245" Type="http://schemas.openxmlformats.org/officeDocument/2006/relationships/image" Target="../media/image1983.png"/><Relationship Id="rId266" Type="http://schemas.openxmlformats.org/officeDocument/2006/relationships/customXml" Target="../ink/ink1961.xml"/><Relationship Id="rId287" Type="http://schemas.openxmlformats.org/officeDocument/2006/relationships/image" Target="../media/image2004.png"/><Relationship Id="rId30" Type="http://schemas.openxmlformats.org/officeDocument/2006/relationships/customXml" Target="../ink/ink1843.xml"/><Relationship Id="rId105" Type="http://schemas.openxmlformats.org/officeDocument/2006/relationships/image" Target="../media/image1913.png"/><Relationship Id="rId126" Type="http://schemas.openxmlformats.org/officeDocument/2006/relationships/customXml" Target="../ink/ink1891.xml"/><Relationship Id="rId147" Type="http://schemas.openxmlformats.org/officeDocument/2006/relationships/image" Target="../media/image1934.png"/><Relationship Id="rId168" Type="http://schemas.openxmlformats.org/officeDocument/2006/relationships/customXml" Target="../ink/ink1912.xml"/><Relationship Id="rId312" Type="http://schemas.openxmlformats.org/officeDocument/2006/relationships/customXml" Target="../ink/ink1984.xml"/><Relationship Id="rId333" Type="http://schemas.openxmlformats.org/officeDocument/2006/relationships/image" Target="../media/image2027.png"/><Relationship Id="rId51" Type="http://schemas.openxmlformats.org/officeDocument/2006/relationships/image" Target="../media/image1886.png"/><Relationship Id="rId72" Type="http://schemas.openxmlformats.org/officeDocument/2006/relationships/customXml" Target="../ink/ink1864.xml"/><Relationship Id="rId93" Type="http://schemas.openxmlformats.org/officeDocument/2006/relationships/image" Target="../media/image1907.png"/><Relationship Id="rId189" Type="http://schemas.openxmlformats.org/officeDocument/2006/relationships/image" Target="../media/image1955.png"/><Relationship Id="rId3" Type="http://schemas.openxmlformats.org/officeDocument/2006/relationships/image" Target="../media/image1853.png"/><Relationship Id="rId214" Type="http://schemas.openxmlformats.org/officeDocument/2006/relationships/customXml" Target="../ink/ink1935.xml"/><Relationship Id="rId235" Type="http://schemas.openxmlformats.org/officeDocument/2006/relationships/image" Target="../media/image1978.png"/><Relationship Id="rId256" Type="http://schemas.openxmlformats.org/officeDocument/2006/relationships/customXml" Target="../ink/ink1956.xml"/><Relationship Id="rId277" Type="http://schemas.openxmlformats.org/officeDocument/2006/relationships/image" Target="../media/image1999.png"/><Relationship Id="rId298" Type="http://schemas.openxmlformats.org/officeDocument/2006/relationships/customXml" Target="../ink/ink1977.xml"/><Relationship Id="rId116" Type="http://schemas.openxmlformats.org/officeDocument/2006/relationships/customXml" Target="../ink/ink1886.xml"/><Relationship Id="rId137" Type="http://schemas.openxmlformats.org/officeDocument/2006/relationships/image" Target="../media/image1929.png"/><Relationship Id="rId158" Type="http://schemas.openxmlformats.org/officeDocument/2006/relationships/customXml" Target="../ink/ink1907.xml"/><Relationship Id="rId302" Type="http://schemas.openxmlformats.org/officeDocument/2006/relationships/customXml" Target="../ink/ink1979.xml"/><Relationship Id="rId323" Type="http://schemas.openxmlformats.org/officeDocument/2006/relationships/image" Target="../media/image2022.png"/><Relationship Id="rId20" Type="http://schemas.openxmlformats.org/officeDocument/2006/relationships/customXml" Target="../ink/ink1838.xml"/><Relationship Id="rId41" Type="http://schemas.openxmlformats.org/officeDocument/2006/relationships/image" Target="../media/image1881.png"/><Relationship Id="rId62" Type="http://schemas.openxmlformats.org/officeDocument/2006/relationships/customXml" Target="../ink/ink1859.xml"/><Relationship Id="rId83" Type="http://schemas.openxmlformats.org/officeDocument/2006/relationships/image" Target="../media/image1902.png"/><Relationship Id="rId179" Type="http://schemas.openxmlformats.org/officeDocument/2006/relationships/image" Target="../media/image1950.png"/><Relationship Id="rId190" Type="http://schemas.openxmlformats.org/officeDocument/2006/relationships/customXml" Target="../ink/ink1923.xml"/><Relationship Id="rId204" Type="http://schemas.openxmlformats.org/officeDocument/2006/relationships/customXml" Target="../ink/ink1930.xml"/><Relationship Id="rId225" Type="http://schemas.openxmlformats.org/officeDocument/2006/relationships/image" Target="../media/image1973.png"/><Relationship Id="rId246" Type="http://schemas.openxmlformats.org/officeDocument/2006/relationships/customXml" Target="../ink/ink1951.xml"/><Relationship Id="rId267" Type="http://schemas.openxmlformats.org/officeDocument/2006/relationships/image" Target="../media/image1994.png"/><Relationship Id="rId288" Type="http://schemas.openxmlformats.org/officeDocument/2006/relationships/customXml" Target="../ink/ink1972.xml"/><Relationship Id="rId106" Type="http://schemas.openxmlformats.org/officeDocument/2006/relationships/customXml" Target="../ink/ink1881.xml"/><Relationship Id="rId127" Type="http://schemas.openxmlformats.org/officeDocument/2006/relationships/image" Target="../media/image1924.png"/><Relationship Id="rId313" Type="http://schemas.openxmlformats.org/officeDocument/2006/relationships/image" Target="../media/image2017.png"/><Relationship Id="rId10" Type="http://schemas.openxmlformats.org/officeDocument/2006/relationships/customXml" Target="../ink/ink1833.xml"/><Relationship Id="rId31" Type="http://schemas.openxmlformats.org/officeDocument/2006/relationships/image" Target="../media/image1876.png"/><Relationship Id="rId52" Type="http://schemas.openxmlformats.org/officeDocument/2006/relationships/customXml" Target="../ink/ink1854.xml"/><Relationship Id="rId73" Type="http://schemas.openxmlformats.org/officeDocument/2006/relationships/image" Target="../media/image1897.png"/><Relationship Id="rId94" Type="http://schemas.openxmlformats.org/officeDocument/2006/relationships/customXml" Target="../ink/ink1875.xml"/><Relationship Id="rId148" Type="http://schemas.openxmlformats.org/officeDocument/2006/relationships/customXml" Target="../ink/ink1902.xml"/><Relationship Id="rId169" Type="http://schemas.openxmlformats.org/officeDocument/2006/relationships/image" Target="../media/image1945.png"/><Relationship Id="rId334" Type="http://schemas.openxmlformats.org/officeDocument/2006/relationships/customXml" Target="../ink/ink1995.xml"/><Relationship Id="rId4" Type="http://schemas.openxmlformats.org/officeDocument/2006/relationships/customXml" Target="../ink/ink1830.xml"/><Relationship Id="rId180" Type="http://schemas.openxmlformats.org/officeDocument/2006/relationships/customXml" Target="../ink/ink1918.xml"/><Relationship Id="rId215" Type="http://schemas.openxmlformats.org/officeDocument/2006/relationships/image" Target="../media/image1968.png"/><Relationship Id="rId236" Type="http://schemas.openxmlformats.org/officeDocument/2006/relationships/customXml" Target="../ink/ink1946.xml"/><Relationship Id="rId257" Type="http://schemas.openxmlformats.org/officeDocument/2006/relationships/image" Target="../media/image1989.png"/><Relationship Id="rId278" Type="http://schemas.openxmlformats.org/officeDocument/2006/relationships/customXml" Target="../ink/ink1967.xml"/><Relationship Id="rId303" Type="http://schemas.openxmlformats.org/officeDocument/2006/relationships/image" Target="../media/image2012.png"/><Relationship Id="rId42" Type="http://schemas.openxmlformats.org/officeDocument/2006/relationships/customXml" Target="../ink/ink1849.xml"/><Relationship Id="rId84" Type="http://schemas.openxmlformats.org/officeDocument/2006/relationships/customXml" Target="../ink/ink1870.xml"/><Relationship Id="rId138" Type="http://schemas.openxmlformats.org/officeDocument/2006/relationships/customXml" Target="../ink/ink1897.xml"/><Relationship Id="rId191" Type="http://schemas.openxmlformats.org/officeDocument/2006/relationships/image" Target="../media/image1956.png"/><Relationship Id="rId205" Type="http://schemas.openxmlformats.org/officeDocument/2006/relationships/image" Target="../media/image1963.png"/><Relationship Id="rId247" Type="http://schemas.openxmlformats.org/officeDocument/2006/relationships/image" Target="../media/image1984.png"/><Relationship Id="rId107" Type="http://schemas.openxmlformats.org/officeDocument/2006/relationships/image" Target="../media/image1914.png"/><Relationship Id="rId289" Type="http://schemas.openxmlformats.org/officeDocument/2006/relationships/image" Target="../media/image2005.png"/><Relationship Id="rId11" Type="http://schemas.openxmlformats.org/officeDocument/2006/relationships/image" Target="../media/image1866.png"/><Relationship Id="rId53" Type="http://schemas.openxmlformats.org/officeDocument/2006/relationships/image" Target="../media/image1887.png"/><Relationship Id="rId149" Type="http://schemas.openxmlformats.org/officeDocument/2006/relationships/image" Target="../media/image1935.png"/><Relationship Id="rId314" Type="http://schemas.openxmlformats.org/officeDocument/2006/relationships/customXml" Target="../ink/ink1985.xml"/><Relationship Id="rId95" Type="http://schemas.openxmlformats.org/officeDocument/2006/relationships/image" Target="../media/image1908.png"/><Relationship Id="rId160" Type="http://schemas.openxmlformats.org/officeDocument/2006/relationships/customXml" Target="../ink/ink1908.xml"/><Relationship Id="rId216" Type="http://schemas.openxmlformats.org/officeDocument/2006/relationships/customXml" Target="../ink/ink1936.xml"/><Relationship Id="rId258" Type="http://schemas.openxmlformats.org/officeDocument/2006/relationships/customXml" Target="../ink/ink1957.xml"/><Relationship Id="rId22" Type="http://schemas.openxmlformats.org/officeDocument/2006/relationships/customXml" Target="../ink/ink1839.xml"/><Relationship Id="rId64" Type="http://schemas.openxmlformats.org/officeDocument/2006/relationships/customXml" Target="../ink/ink1860.xml"/><Relationship Id="rId118" Type="http://schemas.openxmlformats.org/officeDocument/2006/relationships/customXml" Target="../ink/ink1887.xml"/><Relationship Id="rId325" Type="http://schemas.openxmlformats.org/officeDocument/2006/relationships/image" Target="../media/image2023.png"/><Relationship Id="rId171" Type="http://schemas.openxmlformats.org/officeDocument/2006/relationships/image" Target="../media/image1946.png"/><Relationship Id="rId227" Type="http://schemas.openxmlformats.org/officeDocument/2006/relationships/image" Target="../media/image1974.png"/><Relationship Id="rId269" Type="http://schemas.openxmlformats.org/officeDocument/2006/relationships/image" Target="../media/image1995.png"/><Relationship Id="rId33" Type="http://schemas.openxmlformats.org/officeDocument/2006/relationships/image" Target="../media/image1877.png"/><Relationship Id="rId129" Type="http://schemas.openxmlformats.org/officeDocument/2006/relationships/image" Target="../media/image1925.png"/><Relationship Id="rId280" Type="http://schemas.openxmlformats.org/officeDocument/2006/relationships/customXml" Target="../ink/ink1968.xml"/><Relationship Id="rId336" Type="http://schemas.openxmlformats.org/officeDocument/2006/relationships/customXml" Target="../ink/ink1996.xml"/><Relationship Id="rId75" Type="http://schemas.openxmlformats.org/officeDocument/2006/relationships/image" Target="../media/image1898.png"/><Relationship Id="rId140" Type="http://schemas.openxmlformats.org/officeDocument/2006/relationships/customXml" Target="../ink/ink1898.xml"/><Relationship Id="rId182" Type="http://schemas.openxmlformats.org/officeDocument/2006/relationships/customXml" Target="../ink/ink1919.xml"/><Relationship Id="rId6" Type="http://schemas.openxmlformats.org/officeDocument/2006/relationships/customXml" Target="../ink/ink1831.xml"/><Relationship Id="rId238" Type="http://schemas.openxmlformats.org/officeDocument/2006/relationships/customXml" Target="../ink/ink1947.xml"/><Relationship Id="rId291" Type="http://schemas.openxmlformats.org/officeDocument/2006/relationships/image" Target="../media/image2006.png"/><Relationship Id="rId305" Type="http://schemas.openxmlformats.org/officeDocument/2006/relationships/image" Target="../media/image2013.png"/><Relationship Id="rId44" Type="http://schemas.openxmlformats.org/officeDocument/2006/relationships/customXml" Target="../ink/ink1850.xml"/><Relationship Id="rId86" Type="http://schemas.openxmlformats.org/officeDocument/2006/relationships/customXml" Target="../ink/ink1871.xml"/><Relationship Id="rId151" Type="http://schemas.openxmlformats.org/officeDocument/2006/relationships/image" Target="../media/image1936.png"/><Relationship Id="rId193" Type="http://schemas.openxmlformats.org/officeDocument/2006/relationships/image" Target="../media/image1957.png"/><Relationship Id="rId207" Type="http://schemas.openxmlformats.org/officeDocument/2006/relationships/image" Target="../media/image1964.png"/><Relationship Id="rId249" Type="http://schemas.openxmlformats.org/officeDocument/2006/relationships/image" Target="../media/image1985.png"/><Relationship Id="rId13" Type="http://schemas.openxmlformats.org/officeDocument/2006/relationships/image" Target="../media/image1867.png"/><Relationship Id="rId109" Type="http://schemas.openxmlformats.org/officeDocument/2006/relationships/image" Target="../media/image1915.png"/><Relationship Id="rId260" Type="http://schemas.openxmlformats.org/officeDocument/2006/relationships/customXml" Target="../ink/ink1958.xml"/><Relationship Id="rId316" Type="http://schemas.openxmlformats.org/officeDocument/2006/relationships/customXml" Target="../ink/ink1986.xml"/><Relationship Id="rId55" Type="http://schemas.openxmlformats.org/officeDocument/2006/relationships/image" Target="../media/image1888.png"/><Relationship Id="rId97" Type="http://schemas.openxmlformats.org/officeDocument/2006/relationships/image" Target="../media/image1909.png"/><Relationship Id="rId120" Type="http://schemas.openxmlformats.org/officeDocument/2006/relationships/customXml" Target="../ink/ink1888.xml"/><Relationship Id="rId162" Type="http://schemas.openxmlformats.org/officeDocument/2006/relationships/customXml" Target="../ink/ink1909.xml"/><Relationship Id="rId218" Type="http://schemas.openxmlformats.org/officeDocument/2006/relationships/customXml" Target="../ink/ink1937.xml"/><Relationship Id="rId271" Type="http://schemas.openxmlformats.org/officeDocument/2006/relationships/image" Target="../media/image1996.png"/><Relationship Id="rId24" Type="http://schemas.openxmlformats.org/officeDocument/2006/relationships/customXml" Target="../ink/ink1840.xml"/><Relationship Id="rId66" Type="http://schemas.openxmlformats.org/officeDocument/2006/relationships/customXml" Target="../ink/ink1861.xml"/><Relationship Id="rId131" Type="http://schemas.openxmlformats.org/officeDocument/2006/relationships/image" Target="../media/image1926.png"/><Relationship Id="rId327" Type="http://schemas.openxmlformats.org/officeDocument/2006/relationships/image" Target="../media/image2024.png"/><Relationship Id="rId173" Type="http://schemas.openxmlformats.org/officeDocument/2006/relationships/image" Target="../media/image1947.png"/><Relationship Id="rId229" Type="http://schemas.openxmlformats.org/officeDocument/2006/relationships/image" Target="../media/image1975.png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90.png"/><Relationship Id="rId21" Type="http://schemas.openxmlformats.org/officeDocument/2006/relationships/image" Target="../media/image2042.png"/><Relationship Id="rId42" Type="http://schemas.openxmlformats.org/officeDocument/2006/relationships/customXml" Target="../ink/ink2019.xml"/><Relationship Id="rId63" Type="http://schemas.openxmlformats.org/officeDocument/2006/relationships/image" Target="../media/image2063.png"/><Relationship Id="rId84" Type="http://schemas.openxmlformats.org/officeDocument/2006/relationships/customXml" Target="../ink/ink2040.xml"/><Relationship Id="rId16" Type="http://schemas.openxmlformats.org/officeDocument/2006/relationships/customXml" Target="../ink/ink2006.xml"/><Relationship Id="rId107" Type="http://schemas.openxmlformats.org/officeDocument/2006/relationships/image" Target="../media/image2085.png"/><Relationship Id="rId11" Type="http://schemas.openxmlformats.org/officeDocument/2006/relationships/image" Target="../media/image2037.png"/><Relationship Id="rId32" Type="http://schemas.openxmlformats.org/officeDocument/2006/relationships/customXml" Target="../ink/ink2014.xml"/><Relationship Id="rId37" Type="http://schemas.openxmlformats.org/officeDocument/2006/relationships/image" Target="../media/image2050.png"/><Relationship Id="rId53" Type="http://schemas.openxmlformats.org/officeDocument/2006/relationships/image" Target="../media/image2058.png"/><Relationship Id="rId58" Type="http://schemas.openxmlformats.org/officeDocument/2006/relationships/customXml" Target="../ink/ink2027.xml"/><Relationship Id="rId74" Type="http://schemas.openxmlformats.org/officeDocument/2006/relationships/customXml" Target="../ink/ink2035.xml"/><Relationship Id="rId79" Type="http://schemas.openxmlformats.org/officeDocument/2006/relationships/image" Target="../media/image2071.png"/><Relationship Id="rId102" Type="http://schemas.openxmlformats.org/officeDocument/2006/relationships/customXml" Target="../ink/ink2049.xml"/><Relationship Id="rId123" Type="http://schemas.openxmlformats.org/officeDocument/2006/relationships/image" Target="../media/image2093.png"/><Relationship Id="rId128" Type="http://schemas.openxmlformats.org/officeDocument/2006/relationships/customXml" Target="../ink/ink2062.xml"/><Relationship Id="rId5" Type="http://schemas.openxmlformats.org/officeDocument/2006/relationships/image" Target="../media/image2034.png"/><Relationship Id="rId90" Type="http://schemas.openxmlformats.org/officeDocument/2006/relationships/customXml" Target="../ink/ink2043.xml"/><Relationship Id="rId95" Type="http://schemas.openxmlformats.org/officeDocument/2006/relationships/image" Target="../media/image2079.png"/><Relationship Id="rId22" Type="http://schemas.openxmlformats.org/officeDocument/2006/relationships/customXml" Target="../ink/ink2009.xml"/><Relationship Id="rId27" Type="http://schemas.openxmlformats.org/officeDocument/2006/relationships/image" Target="../media/image2045.png"/><Relationship Id="rId43" Type="http://schemas.openxmlformats.org/officeDocument/2006/relationships/image" Target="../media/image2053.png"/><Relationship Id="rId48" Type="http://schemas.openxmlformats.org/officeDocument/2006/relationships/customXml" Target="../ink/ink2022.xml"/><Relationship Id="rId64" Type="http://schemas.openxmlformats.org/officeDocument/2006/relationships/customXml" Target="../ink/ink2030.xml"/><Relationship Id="rId69" Type="http://schemas.openxmlformats.org/officeDocument/2006/relationships/image" Target="../media/image2066.png"/><Relationship Id="rId113" Type="http://schemas.openxmlformats.org/officeDocument/2006/relationships/image" Target="../media/image2088.png"/><Relationship Id="rId118" Type="http://schemas.openxmlformats.org/officeDocument/2006/relationships/customXml" Target="../ink/ink2057.xml"/><Relationship Id="rId134" Type="http://schemas.openxmlformats.org/officeDocument/2006/relationships/customXml" Target="../ink/ink2065.xml"/><Relationship Id="rId80" Type="http://schemas.openxmlformats.org/officeDocument/2006/relationships/customXml" Target="../ink/ink2038.xml"/><Relationship Id="rId85" Type="http://schemas.openxmlformats.org/officeDocument/2006/relationships/image" Target="../media/image2074.png"/><Relationship Id="rId12" Type="http://schemas.openxmlformats.org/officeDocument/2006/relationships/customXml" Target="../ink/ink2004.xml"/><Relationship Id="rId17" Type="http://schemas.openxmlformats.org/officeDocument/2006/relationships/image" Target="../media/image2040.png"/><Relationship Id="rId33" Type="http://schemas.openxmlformats.org/officeDocument/2006/relationships/image" Target="../media/image2048.png"/><Relationship Id="rId38" Type="http://schemas.openxmlformats.org/officeDocument/2006/relationships/customXml" Target="../ink/ink2017.xml"/><Relationship Id="rId59" Type="http://schemas.openxmlformats.org/officeDocument/2006/relationships/image" Target="../media/image2061.png"/><Relationship Id="rId103" Type="http://schemas.openxmlformats.org/officeDocument/2006/relationships/image" Target="../media/image2083.png"/><Relationship Id="rId108" Type="http://schemas.openxmlformats.org/officeDocument/2006/relationships/customXml" Target="../ink/ink2052.xml"/><Relationship Id="rId124" Type="http://schemas.openxmlformats.org/officeDocument/2006/relationships/customXml" Target="../ink/ink2060.xml"/><Relationship Id="rId129" Type="http://schemas.openxmlformats.org/officeDocument/2006/relationships/image" Target="../media/image2096.png"/><Relationship Id="rId54" Type="http://schemas.openxmlformats.org/officeDocument/2006/relationships/customXml" Target="../ink/ink2025.xml"/><Relationship Id="rId70" Type="http://schemas.openxmlformats.org/officeDocument/2006/relationships/customXml" Target="../ink/ink2033.xml"/><Relationship Id="rId75" Type="http://schemas.openxmlformats.org/officeDocument/2006/relationships/image" Target="../media/image2069.png"/><Relationship Id="rId91" Type="http://schemas.openxmlformats.org/officeDocument/2006/relationships/image" Target="../media/image2077.png"/><Relationship Id="rId96" Type="http://schemas.openxmlformats.org/officeDocument/2006/relationships/customXml" Target="../ink/ink2046.xml"/><Relationship Id="rId1" Type="http://schemas.openxmlformats.org/officeDocument/2006/relationships/tags" Target="../tags/tag115.xml"/><Relationship Id="rId6" Type="http://schemas.openxmlformats.org/officeDocument/2006/relationships/customXml" Target="../ink/ink2001.xml"/><Relationship Id="rId23" Type="http://schemas.openxmlformats.org/officeDocument/2006/relationships/image" Target="../media/image2043.png"/><Relationship Id="rId28" Type="http://schemas.openxmlformats.org/officeDocument/2006/relationships/customXml" Target="../ink/ink2012.xml"/><Relationship Id="rId49" Type="http://schemas.openxmlformats.org/officeDocument/2006/relationships/image" Target="../media/image2056.png"/><Relationship Id="rId114" Type="http://schemas.openxmlformats.org/officeDocument/2006/relationships/customXml" Target="../ink/ink2055.xml"/><Relationship Id="rId119" Type="http://schemas.openxmlformats.org/officeDocument/2006/relationships/image" Target="../media/image2091.png"/><Relationship Id="rId44" Type="http://schemas.openxmlformats.org/officeDocument/2006/relationships/customXml" Target="../ink/ink2020.xml"/><Relationship Id="rId60" Type="http://schemas.openxmlformats.org/officeDocument/2006/relationships/customXml" Target="../ink/ink2028.xml"/><Relationship Id="rId65" Type="http://schemas.openxmlformats.org/officeDocument/2006/relationships/image" Target="../media/image2064.png"/><Relationship Id="rId81" Type="http://schemas.openxmlformats.org/officeDocument/2006/relationships/image" Target="../media/image2072.png"/><Relationship Id="rId86" Type="http://schemas.openxmlformats.org/officeDocument/2006/relationships/customXml" Target="../ink/ink2041.xml"/><Relationship Id="rId130" Type="http://schemas.openxmlformats.org/officeDocument/2006/relationships/customXml" Target="../ink/ink2063.xml"/><Relationship Id="rId135" Type="http://schemas.openxmlformats.org/officeDocument/2006/relationships/image" Target="../media/image2099.png"/><Relationship Id="rId13" Type="http://schemas.openxmlformats.org/officeDocument/2006/relationships/image" Target="../media/image2038.png"/><Relationship Id="rId18" Type="http://schemas.openxmlformats.org/officeDocument/2006/relationships/customXml" Target="../ink/ink2007.xml"/><Relationship Id="rId39" Type="http://schemas.openxmlformats.org/officeDocument/2006/relationships/image" Target="../media/image2051.png"/><Relationship Id="rId109" Type="http://schemas.openxmlformats.org/officeDocument/2006/relationships/image" Target="../media/image2086.png"/><Relationship Id="rId34" Type="http://schemas.openxmlformats.org/officeDocument/2006/relationships/customXml" Target="../ink/ink2015.xml"/><Relationship Id="rId50" Type="http://schemas.openxmlformats.org/officeDocument/2006/relationships/customXml" Target="../ink/ink2023.xml"/><Relationship Id="rId55" Type="http://schemas.openxmlformats.org/officeDocument/2006/relationships/image" Target="../media/image2059.png"/><Relationship Id="rId76" Type="http://schemas.openxmlformats.org/officeDocument/2006/relationships/customXml" Target="../ink/ink2036.xml"/><Relationship Id="rId97" Type="http://schemas.openxmlformats.org/officeDocument/2006/relationships/image" Target="../media/image2080.png"/><Relationship Id="rId104" Type="http://schemas.openxmlformats.org/officeDocument/2006/relationships/customXml" Target="../ink/ink2050.xml"/><Relationship Id="rId120" Type="http://schemas.openxmlformats.org/officeDocument/2006/relationships/customXml" Target="../ink/ink2058.xml"/><Relationship Id="rId125" Type="http://schemas.openxmlformats.org/officeDocument/2006/relationships/image" Target="../media/image2094.png"/><Relationship Id="rId7" Type="http://schemas.openxmlformats.org/officeDocument/2006/relationships/image" Target="../media/image2035.png"/><Relationship Id="rId71" Type="http://schemas.openxmlformats.org/officeDocument/2006/relationships/image" Target="../media/image2067.png"/><Relationship Id="rId92" Type="http://schemas.openxmlformats.org/officeDocument/2006/relationships/customXml" Target="../ink/ink2044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046.png"/><Relationship Id="rId24" Type="http://schemas.openxmlformats.org/officeDocument/2006/relationships/customXml" Target="../ink/ink2010.xml"/><Relationship Id="rId40" Type="http://schemas.openxmlformats.org/officeDocument/2006/relationships/customXml" Target="../ink/ink2018.xml"/><Relationship Id="rId45" Type="http://schemas.openxmlformats.org/officeDocument/2006/relationships/image" Target="../media/image2054.png"/><Relationship Id="rId66" Type="http://schemas.openxmlformats.org/officeDocument/2006/relationships/customXml" Target="../ink/ink2031.xml"/><Relationship Id="rId87" Type="http://schemas.openxmlformats.org/officeDocument/2006/relationships/image" Target="../media/image2075.png"/><Relationship Id="rId110" Type="http://schemas.openxmlformats.org/officeDocument/2006/relationships/customXml" Target="../ink/ink2053.xml"/><Relationship Id="rId115" Type="http://schemas.openxmlformats.org/officeDocument/2006/relationships/image" Target="../media/image2089.png"/><Relationship Id="rId131" Type="http://schemas.openxmlformats.org/officeDocument/2006/relationships/image" Target="../media/image2097.png"/><Relationship Id="rId61" Type="http://schemas.openxmlformats.org/officeDocument/2006/relationships/image" Target="../media/image2062.png"/><Relationship Id="rId82" Type="http://schemas.openxmlformats.org/officeDocument/2006/relationships/customXml" Target="../ink/ink2039.xml"/><Relationship Id="rId19" Type="http://schemas.openxmlformats.org/officeDocument/2006/relationships/image" Target="../media/image2041.png"/><Relationship Id="rId14" Type="http://schemas.openxmlformats.org/officeDocument/2006/relationships/customXml" Target="../ink/ink2005.xml"/><Relationship Id="rId30" Type="http://schemas.openxmlformats.org/officeDocument/2006/relationships/customXml" Target="../ink/ink2013.xml"/><Relationship Id="rId35" Type="http://schemas.openxmlformats.org/officeDocument/2006/relationships/image" Target="../media/image2049.png"/><Relationship Id="rId56" Type="http://schemas.openxmlformats.org/officeDocument/2006/relationships/customXml" Target="../ink/ink2026.xml"/><Relationship Id="rId77" Type="http://schemas.openxmlformats.org/officeDocument/2006/relationships/image" Target="../media/image2070.png"/><Relationship Id="rId100" Type="http://schemas.openxmlformats.org/officeDocument/2006/relationships/customXml" Target="../ink/ink2048.xml"/><Relationship Id="rId105" Type="http://schemas.openxmlformats.org/officeDocument/2006/relationships/image" Target="../media/image2084.png"/><Relationship Id="rId126" Type="http://schemas.openxmlformats.org/officeDocument/2006/relationships/customXml" Target="../ink/ink2061.xml"/><Relationship Id="rId8" Type="http://schemas.openxmlformats.org/officeDocument/2006/relationships/customXml" Target="../ink/ink2002.xml"/><Relationship Id="rId51" Type="http://schemas.openxmlformats.org/officeDocument/2006/relationships/image" Target="../media/image2057.png"/><Relationship Id="rId72" Type="http://schemas.openxmlformats.org/officeDocument/2006/relationships/customXml" Target="../ink/ink2034.xml"/><Relationship Id="rId93" Type="http://schemas.openxmlformats.org/officeDocument/2006/relationships/image" Target="../media/image2078.png"/><Relationship Id="rId98" Type="http://schemas.openxmlformats.org/officeDocument/2006/relationships/customXml" Target="../ink/ink2047.xml"/><Relationship Id="rId121" Type="http://schemas.openxmlformats.org/officeDocument/2006/relationships/image" Target="../media/image2092.png"/><Relationship Id="rId3" Type="http://schemas.openxmlformats.org/officeDocument/2006/relationships/image" Target="../media/image1862.png"/><Relationship Id="rId25" Type="http://schemas.openxmlformats.org/officeDocument/2006/relationships/image" Target="../media/image2044.png"/><Relationship Id="rId46" Type="http://schemas.openxmlformats.org/officeDocument/2006/relationships/customXml" Target="../ink/ink2021.xml"/><Relationship Id="rId67" Type="http://schemas.openxmlformats.org/officeDocument/2006/relationships/image" Target="../media/image2065.png"/><Relationship Id="rId116" Type="http://schemas.openxmlformats.org/officeDocument/2006/relationships/customXml" Target="../ink/ink2056.xml"/><Relationship Id="rId20" Type="http://schemas.openxmlformats.org/officeDocument/2006/relationships/customXml" Target="../ink/ink2008.xml"/><Relationship Id="rId41" Type="http://schemas.openxmlformats.org/officeDocument/2006/relationships/image" Target="../media/image2052.png"/><Relationship Id="rId62" Type="http://schemas.openxmlformats.org/officeDocument/2006/relationships/customXml" Target="../ink/ink2029.xml"/><Relationship Id="rId83" Type="http://schemas.openxmlformats.org/officeDocument/2006/relationships/image" Target="../media/image2073.png"/><Relationship Id="rId88" Type="http://schemas.openxmlformats.org/officeDocument/2006/relationships/customXml" Target="../ink/ink2042.xml"/><Relationship Id="rId111" Type="http://schemas.openxmlformats.org/officeDocument/2006/relationships/image" Target="../media/image2087.png"/><Relationship Id="rId132" Type="http://schemas.openxmlformats.org/officeDocument/2006/relationships/customXml" Target="../ink/ink2064.xml"/><Relationship Id="rId15" Type="http://schemas.openxmlformats.org/officeDocument/2006/relationships/image" Target="../media/image2039.png"/><Relationship Id="rId36" Type="http://schemas.openxmlformats.org/officeDocument/2006/relationships/customXml" Target="../ink/ink2016.xml"/><Relationship Id="rId57" Type="http://schemas.openxmlformats.org/officeDocument/2006/relationships/image" Target="../media/image2060.png"/><Relationship Id="rId106" Type="http://schemas.openxmlformats.org/officeDocument/2006/relationships/customXml" Target="../ink/ink2051.xml"/><Relationship Id="rId127" Type="http://schemas.openxmlformats.org/officeDocument/2006/relationships/image" Target="../media/image2095.png"/><Relationship Id="rId10" Type="http://schemas.openxmlformats.org/officeDocument/2006/relationships/customXml" Target="../ink/ink2003.xml"/><Relationship Id="rId31" Type="http://schemas.openxmlformats.org/officeDocument/2006/relationships/image" Target="../media/image2047.png"/><Relationship Id="rId52" Type="http://schemas.openxmlformats.org/officeDocument/2006/relationships/customXml" Target="../ink/ink2024.xml"/><Relationship Id="rId73" Type="http://schemas.openxmlformats.org/officeDocument/2006/relationships/image" Target="../media/image2068.png"/><Relationship Id="rId78" Type="http://schemas.openxmlformats.org/officeDocument/2006/relationships/customXml" Target="../ink/ink2037.xml"/><Relationship Id="rId94" Type="http://schemas.openxmlformats.org/officeDocument/2006/relationships/customXml" Target="../ink/ink2045.xml"/><Relationship Id="rId99" Type="http://schemas.openxmlformats.org/officeDocument/2006/relationships/image" Target="../media/image2081.png"/><Relationship Id="rId101" Type="http://schemas.openxmlformats.org/officeDocument/2006/relationships/image" Target="../media/image2082.png"/><Relationship Id="rId122" Type="http://schemas.openxmlformats.org/officeDocument/2006/relationships/customXml" Target="../ink/ink2059.xml"/><Relationship Id="rId4" Type="http://schemas.openxmlformats.org/officeDocument/2006/relationships/customXml" Target="../ink/ink2000.xml"/><Relationship Id="rId9" Type="http://schemas.openxmlformats.org/officeDocument/2006/relationships/image" Target="../media/image2036.png"/><Relationship Id="rId26" Type="http://schemas.openxmlformats.org/officeDocument/2006/relationships/customXml" Target="../ink/ink2011.xml"/><Relationship Id="rId47" Type="http://schemas.openxmlformats.org/officeDocument/2006/relationships/image" Target="../media/image2055.png"/><Relationship Id="rId68" Type="http://schemas.openxmlformats.org/officeDocument/2006/relationships/customXml" Target="../ink/ink2032.xml"/><Relationship Id="rId89" Type="http://schemas.openxmlformats.org/officeDocument/2006/relationships/image" Target="../media/image2076.png"/><Relationship Id="rId112" Type="http://schemas.openxmlformats.org/officeDocument/2006/relationships/customXml" Target="../ink/ink2054.xml"/><Relationship Id="rId133" Type="http://schemas.openxmlformats.org/officeDocument/2006/relationships/image" Target="../media/image209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68.xml"/><Relationship Id="rId13" Type="http://schemas.openxmlformats.org/officeDocument/2006/relationships/image" Target="../media/image2105.png"/><Relationship Id="rId18" Type="http://schemas.openxmlformats.org/officeDocument/2006/relationships/customXml" Target="../ink/ink2073.xml"/><Relationship Id="rId26" Type="http://schemas.openxmlformats.org/officeDocument/2006/relationships/customXml" Target="../ink/ink2077.xml"/><Relationship Id="rId3" Type="http://schemas.openxmlformats.org/officeDocument/2006/relationships/image" Target="../media/image2033.png"/><Relationship Id="rId21" Type="http://schemas.openxmlformats.org/officeDocument/2006/relationships/image" Target="../media/image2109.png"/><Relationship Id="rId7" Type="http://schemas.openxmlformats.org/officeDocument/2006/relationships/image" Target="../media/image2102.png"/><Relationship Id="rId12" Type="http://schemas.openxmlformats.org/officeDocument/2006/relationships/customXml" Target="../ink/ink2070.xml"/><Relationship Id="rId17" Type="http://schemas.openxmlformats.org/officeDocument/2006/relationships/image" Target="../media/image2107.png"/><Relationship Id="rId25" Type="http://schemas.openxmlformats.org/officeDocument/2006/relationships/image" Target="../media/image211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072.xml"/><Relationship Id="rId20" Type="http://schemas.openxmlformats.org/officeDocument/2006/relationships/customXml" Target="../ink/ink2074.xml"/><Relationship Id="rId29" Type="http://schemas.openxmlformats.org/officeDocument/2006/relationships/image" Target="../media/image2113.png"/><Relationship Id="rId1" Type="http://schemas.openxmlformats.org/officeDocument/2006/relationships/tags" Target="../tags/tag116.xml"/><Relationship Id="rId6" Type="http://schemas.openxmlformats.org/officeDocument/2006/relationships/customXml" Target="../ink/ink2067.xml"/><Relationship Id="rId11" Type="http://schemas.openxmlformats.org/officeDocument/2006/relationships/image" Target="../media/image2104.png"/><Relationship Id="rId24" Type="http://schemas.openxmlformats.org/officeDocument/2006/relationships/customXml" Target="../ink/ink2076.xml"/><Relationship Id="rId5" Type="http://schemas.openxmlformats.org/officeDocument/2006/relationships/image" Target="../media/image2101.png"/><Relationship Id="rId15" Type="http://schemas.openxmlformats.org/officeDocument/2006/relationships/image" Target="../media/image2106.png"/><Relationship Id="rId23" Type="http://schemas.openxmlformats.org/officeDocument/2006/relationships/image" Target="../media/image2110.png"/><Relationship Id="rId28" Type="http://schemas.openxmlformats.org/officeDocument/2006/relationships/customXml" Target="../ink/ink2078.xml"/><Relationship Id="rId10" Type="http://schemas.openxmlformats.org/officeDocument/2006/relationships/customXml" Target="../ink/ink2069.xml"/><Relationship Id="rId19" Type="http://schemas.openxmlformats.org/officeDocument/2006/relationships/image" Target="../media/image2108.png"/><Relationship Id="rId31" Type="http://schemas.openxmlformats.org/officeDocument/2006/relationships/image" Target="../media/image2114.png"/><Relationship Id="rId4" Type="http://schemas.openxmlformats.org/officeDocument/2006/relationships/customXml" Target="../ink/ink2066.xml"/><Relationship Id="rId9" Type="http://schemas.openxmlformats.org/officeDocument/2006/relationships/image" Target="../media/image2103.png"/><Relationship Id="rId14" Type="http://schemas.openxmlformats.org/officeDocument/2006/relationships/customXml" Target="../ink/ink2071.xml"/><Relationship Id="rId22" Type="http://schemas.openxmlformats.org/officeDocument/2006/relationships/customXml" Target="../ink/ink2075.xml"/><Relationship Id="rId27" Type="http://schemas.openxmlformats.org/officeDocument/2006/relationships/image" Target="../media/image2112.png"/><Relationship Id="rId30" Type="http://schemas.openxmlformats.org/officeDocument/2006/relationships/customXml" Target="../ink/ink20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.png"/><Relationship Id="rId21" Type="http://schemas.openxmlformats.org/officeDocument/2006/relationships/image" Target="../media/image135.png"/><Relationship Id="rId63" Type="http://schemas.openxmlformats.org/officeDocument/2006/relationships/image" Target="../media/image156.png"/><Relationship Id="rId159" Type="http://schemas.openxmlformats.org/officeDocument/2006/relationships/image" Target="../media/image202.png"/><Relationship Id="rId170" Type="http://schemas.openxmlformats.org/officeDocument/2006/relationships/customXml" Target="../ink/ink206.xml"/><Relationship Id="rId226" Type="http://schemas.openxmlformats.org/officeDocument/2006/relationships/image" Target="../media/image235.png"/><Relationship Id="rId268" Type="http://schemas.openxmlformats.org/officeDocument/2006/relationships/customXml" Target="../ink/ink256.xml"/><Relationship Id="rId32" Type="http://schemas.openxmlformats.org/officeDocument/2006/relationships/customXml" Target="../ink/ink137.xml"/><Relationship Id="rId74" Type="http://schemas.openxmlformats.org/officeDocument/2006/relationships/customXml" Target="../ink/ink158.xml"/><Relationship Id="rId128" Type="http://schemas.openxmlformats.org/officeDocument/2006/relationships/customXml" Target="../ink/ink185.xml"/><Relationship Id="rId5" Type="http://schemas.openxmlformats.org/officeDocument/2006/relationships/image" Target="../media/image127.png"/><Relationship Id="rId181" Type="http://schemas.openxmlformats.org/officeDocument/2006/relationships/customXml" Target="../ink/ink212.xml"/><Relationship Id="rId237" Type="http://schemas.openxmlformats.org/officeDocument/2006/relationships/customXml" Target="../ink/ink240.xml"/><Relationship Id="rId279" Type="http://schemas.openxmlformats.org/officeDocument/2006/relationships/image" Target="../media/image261.png"/><Relationship Id="rId43" Type="http://schemas.openxmlformats.org/officeDocument/2006/relationships/image" Target="../media/image146.png"/><Relationship Id="rId139" Type="http://schemas.openxmlformats.org/officeDocument/2006/relationships/image" Target="../media/image192.png"/><Relationship Id="rId85" Type="http://schemas.openxmlformats.org/officeDocument/2006/relationships/image" Target="../media/image165.png"/><Relationship Id="rId150" Type="http://schemas.openxmlformats.org/officeDocument/2006/relationships/customXml" Target="../ink/ink196.xml"/><Relationship Id="rId171" Type="http://schemas.openxmlformats.org/officeDocument/2006/relationships/image" Target="../media/image208.png"/><Relationship Id="rId192" Type="http://schemas.openxmlformats.org/officeDocument/2006/relationships/image" Target="../media/image218.png"/><Relationship Id="rId206" Type="http://schemas.openxmlformats.org/officeDocument/2006/relationships/image" Target="../media/image225.png"/><Relationship Id="rId227" Type="http://schemas.openxmlformats.org/officeDocument/2006/relationships/customXml" Target="../ink/ink235.xml"/><Relationship Id="rId248" Type="http://schemas.openxmlformats.org/officeDocument/2006/relationships/customXml" Target="../ink/ink246.xml"/><Relationship Id="rId269" Type="http://schemas.openxmlformats.org/officeDocument/2006/relationships/image" Target="../media/image256.png"/><Relationship Id="rId12" Type="http://schemas.openxmlformats.org/officeDocument/2006/relationships/customXml" Target="../ink/ink127.xml"/><Relationship Id="rId33" Type="http://schemas.openxmlformats.org/officeDocument/2006/relationships/image" Target="../media/image141.png"/><Relationship Id="rId108" Type="http://schemas.openxmlformats.org/officeDocument/2006/relationships/customXml" Target="../ink/ink175.xml"/><Relationship Id="rId129" Type="http://schemas.openxmlformats.org/officeDocument/2006/relationships/image" Target="../media/image187.png"/><Relationship Id="rId280" Type="http://schemas.openxmlformats.org/officeDocument/2006/relationships/customXml" Target="../ink/ink262.xml"/><Relationship Id="rId54" Type="http://schemas.openxmlformats.org/officeDocument/2006/relationships/customXml" Target="../ink/ink148.xml"/><Relationship Id="rId75" Type="http://schemas.openxmlformats.org/officeDocument/2006/relationships/image" Target="../media/image160.png"/><Relationship Id="rId96" Type="http://schemas.openxmlformats.org/officeDocument/2006/relationships/customXml" Target="../ink/ink169.xml"/><Relationship Id="rId140" Type="http://schemas.openxmlformats.org/officeDocument/2006/relationships/customXml" Target="../ink/ink191.xml"/><Relationship Id="rId161" Type="http://schemas.openxmlformats.org/officeDocument/2006/relationships/image" Target="../media/image203.png"/><Relationship Id="rId182" Type="http://schemas.openxmlformats.org/officeDocument/2006/relationships/image" Target="../media/image213.png"/><Relationship Id="rId217" Type="http://schemas.openxmlformats.org/officeDocument/2006/relationships/customXml" Target="../ink/ink230.xml"/><Relationship Id="rId6" Type="http://schemas.openxmlformats.org/officeDocument/2006/relationships/customXml" Target="../ink/ink124.xml"/><Relationship Id="rId238" Type="http://schemas.openxmlformats.org/officeDocument/2006/relationships/image" Target="../media/image241.png"/><Relationship Id="rId259" Type="http://schemas.openxmlformats.org/officeDocument/2006/relationships/image" Target="../media/image251.png"/><Relationship Id="rId23" Type="http://schemas.openxmlformats.org/officeDocument/2006/relationships/image" Target="../media/image136.png"/><Relationship Id="rId119" Type="http://schemas.openxmlformats.org/officeDocument/2006/relationships/image" Target="../media/image182.png"/><Relationship Id="rId270" Type="http://schemas.openxmlformats.org/officeDocument/2006/relationships/customXml" Target="../ink/ink257.xml"/><Relationship Id="rId44" Type="http://schemas.openxmlformats.org/officeDocument/2006/relationships/customXml" Target="../ink/ink143.xml"/><Relationship Id="rId65" Type="http://schemas.openxmlformats.org/officeDocument/2006/relationships/image" Target="../media/image157.png"/><Relationship Id="rId86" Type="http://schemas.openxmlformats.org/officeDocument/2006/relationships/customXml" Target="../ink/ink164.xml"/><Relationship Id="rId130" Type="http://schemas.openxmlformats.org/officeDocument/2006/relationships/customXml" Target="../ink/ink186.xml"/><Relationship Id="rId151" Type="http://schemas.openxmlformats.org/officeDocument/2006/relationships/image" Target="../media/image198.png"/><Relationship Id="rId172" Type="http://schemas.openxmlformats.org/officeDocument/2006/relationships/customXml" Target="../ink/ink207.xml"/><Relationship Id="rId193" Type="http://schemas.openxmlformats.org/officeDocument/2006/relationships/customXml" Target="../ink/ink218.xml"/><Relationship Id="rId207" Type="http://schemas.openxmlformats.org/officeDocument/2006/relationships/customXml" Target="../ink/ink225.xml"/><Relationship Id="rId228" Type="http://schemas.openxmlformats.org/officeDocument/2006/relationships/image" Target="../media/image236.png"/><Relationship Id="rId249" Type="http://schemas.openxmlformats.org/officeDocument/2006/relationships/image" Target="../media/image246.png"/><Relationship Id="rId13" Type="http://schemas.openxmlformats.org/officeDocument/2006/relationships/image" Target="../media/image131.png"/><Relationship Id="rId109" Type="http://schemas.openxmlformats.org/officeDocument/2006/relationships/image" Target="../media/image177.png"/><Relationship Id="rId260" Type="http://schemas.openxmlformats.org/officeDocument/2006/relationships/customXml" Target="../ink/ink252.xml"/><Relationship Id="rId281" Type="http://schemas.openxmlformats.org/officeDocument/2006/relationships/image" Target="../media/image262.png"/><Relationship Id="rId34" Type="http://schemas.openxmlformats.org/officeDocument/2006/relationships/customXml" Target="../ink/ink138.xml"/><Relationship Id="rId55" Type="http://schemas.openxmlformats.org/officeDocument/2006/relationships/image" Target="../media/image152.png"/><Relationship Id="rId76" Type="http://schemas.openxmlformats.org/officeDocument/2006/relationships/customXml" Target="../ink/ink159.xml"/><Relationship Id="rId97" Type="http://schemas.openxmlformats.org/officeDocument/2006/relationships/image" Target="../media/image171.png"/><Relationship Id="rId120" Type="http://schemas.openxmlformats.org/officeDocument/2006/relationships/customXml" Target="../ink/ink181.xml"/><Relationship Id="rId141" Type="http://schemas.openxmlformats.org/officeDocument/2006/relationships/image" Target="../media/image193.png"/><Relationship Id="rId7" Type="http://schemas.openxmlformats.org/officeDocument/2006/relationships/image" Target="../media/image128.png"/><Relationship Id="rId162" Type="http://schemas.openxmlformats.org/officeDocument/2006/relationships/customXml" Target="../ink/ink202.xml"/><Relationship Id="rId183" Type="http://schemas.openxmlformats.org/officeDocument/2006/relationships/customXml" Target="../ink/ink213.xml"/><Relationship Id="rId218" Type="http://schemas.openxmlformats.org/officeDocument/2006/relationships/image" Target="../media/image231.png"/><Relationship Id="rId239" Type="http://schemas.openxmlformats.org/officeDocument/2006/relationships/customXml" Target="../ink/ink241.xml"/><Relationship Id="rId250" Type="http://schemas.openxmlformats.org/officeDocument/2006/relationships/customXml" Target="../ink/ink247.xml"/><Relationship Id="rId271" Type="http://schemas.openxmlformats.org/officeDocument/2006/relationships/image" Target="../media/image257.png"/><Relationship Id="rId24" Type="http://schemas.openxmlformats.org/officeDocument/2006/relationships/customXml" Target="../ink/ink133.xml"/><Relationship Id="rId45" Type="http://schemas.openxmlformats.org/officeDocument/2006/relationships/image" Target="../media/image147.png"/><Relationship Id="rId66" Type="http://schemas.openxmlformats.org/officeDocument/2006/relationships/customXml" Target="../ink/ink154.xml"/><Relationship Id="rId87" Type="http://schemas.openxmlformats.org/officeDocument/2006/relationships/image" Target="../media/image166.png"/><Relationship Id="rId110" Type="http://schemas.openxmlformats.org/officeDocument/2006/relationships/customXml" Target="../ink/ink176.xml"/><Relationship Id="rId131" Type="http://schemas.openxmlformats.org/officeDocument/2006/relationships/image" Target="../media/image188.png"/><Relationship Id="rId152" Type="http://schemas.openxmlformats.org/officeDocument/2006/relationships/customXml" Target="../ink/ink197.xml"/><Relationship Id="rId173" Type="http://schemas.openxmlformats.org/officeDocument/2006/relationships/image" Target="../media/image209.png"/><Relationship Id="rId194" Type="http://schemas.openxmlformats.org/officeDocument/2006/relationships/image" Target="../media/image219.png"/><Relationship Id="rId208" Type="http://schemas.openxmlformats.org/officeDocument/2006/relationships/image" Target="../media/image226.png"/><Relationship Id="rId229" Type="http://schemas.openxmlformats.org/officeDocument/2006/relationships/customXml" Target="../ink/ink236.xml"/><Relationship Id="rId240" Type="http://schemas.openxmlformats.org/officeDocument/2006/relationships/image" Target="../media/image242.png"/><Relationship Id="rId261" Type="http://schemas.openxmlformats.org/officeDocument/2006/relationships/image" Target="../media/image252.png"/><Relationship Id="rId14" Type="http://schemas.openxmlformats.org/officeDocument/2006/relationships/customXml" Target="../ink/ink128.xml"/><Relationship Id="rId35" Type="http://schemas.openxmlformats.org/officeDocument/2006/relationships/image" Target="../media/image142.png"/><Relationship Id="rId56" Type="http://schemas.openxmlformats.org/officeDocument/2006/relationships/customXml" Target="../ink/ink149.xml"/><Relationship Id="rId77" Type="http://schemas.openxmlformats.org/officeDocument/2006/relationships/image" Target="../media/image161.png"/><Relationship Id="rId100" Type="http://schemas.openxmlformats.org/officeDocument/2006/relationships/customXml" Target="../ink/ink171.xml"/><Relationship Id="rId282" Type="http://schemas.openxmlformats.org/officeDocument/2006/relationships/customXml" Target="../ink/ink263.xml"/><Relationship Id="rId8" Type="http://schemas.openxmlformats.org/officeDocument/2006/relationships/customXml" Target="../ink/ink125.xml"/><Relationship Id="rId98" Type="http://schemas.openxmlformats.org/officeDocument/2006/relationships/customXml" Target="../ink/ink170.xml"/><Relationship Id="rId121" Type="http://schemas.openxmlformats.org/officeDocument/2006/relationships/image" Target="../media/image183.png"/><Relationship Id="rId142" Type="http://schemas.openxmlformats.org/officeDocument/2006/relationships/customXml" Target="../ink/ink192.xml"/><Relationship Id="rId163" Type="http://schemas.openxmlformats.org/officeDocument/2006/relationships/image" Target="../media/image204.png"/><Relationship Id="rId184" Type="http://schemas.openxmlformats.org/officeDocument/2006/relationships/image" Target="../media/image214.png"/><Relationship Id="rId219" Type="http://schemas.openxmlformats.org/officeDocument/2006/relationships/customXml" Target="../ink/ink231.xml"/><Relationship Id="rId230" Type="http://schemas.openxmlformats.org/officeDocument/2006/relationships/image" Target="../media/image237.png"/><Relationship Id="rId251" Type="http://schemas.openxmlformats.org/officeDocument/2006/relationships/image" Target="../media/image247.png"/><Relationship Id="rId25" Type="http://schemas.openxmlformats.org/officeDocument/2006/relationships/image" Target="../media/image137.png"/><Relationship Id="rId46" Type="http://schemas.openxmlformats.org/officeDocument/2006/relationships/customXml" Target="../ink/ink144.xml"/><Relationship Id="rId67" Type="http://schemas.openxmlformats.org/officeDocument/2006/relationships/image" Target="../media/image158.png"/><Relationship Id="rId272" Type="http://schemas.openxmlformats.org/officeDocument/2006/relationships/customXml" Target="../ink/ink258.xml"/><Relationship Id="rId88" Type="http://schemas.openxmlformats.org/officeDocument/2006/relationships/customXml" Target="../ink/ink165.xml"/><Relationship Id="rId111" Type="http://schemas.openxmlformats.org/officeDocument/2006/relationships/image" Target="../media/image178.png"/><Relationship Id="rId132" Type="http://schemas.openxmlformats.org/officeDocument/2006/relationships/customXml" Target="../ink/ink187.xml"/><Relationship Id="rId153" Type="http://schemas.openxmlformats.org/officeDocument/2006/relationships/image" Target="../media/image199.png"/><Relationship Id="rId174" Type="http://schemas.openxmlformats.org/officeDocument/2006/relationships/customXml" Target="../ink/ink208.xml"/><Relationship Id="rId195" Type="http://schemas.openxmlformats.org/officeDocument/2006/relationships/customXml" Target="../ink/ink219.xml"/><Relationship Id="rId209" Type="http://schemas.openxmlformats.org/officeDocument/2006/relationships/customXml" Target="../ink/ink226.xml"/><Relationship Id="rId220" Type="http://schemas.openxmlformats.org/officeDocument/2006/relationships/image" Target="../media/image232.png"/><Relationship Id="rId241" Type="http://schemas.openxmlformats.org/officeDocument/2006/relationships/customXml" Target="../ink/ink242.xml"/><Relationship Id="rId15" Type="http://schemas.openxmlformats.org/officeDocument/2006/relationships/image" Target="../media/image132.png"/><Relationship Id="rId36" Type="http://schemas.openxmlformats.org/officeDocument/2006/relationships/customXml" Target="../ink/ink139.xml"/><Relationship Id="rId57" Type="http://schemas.openxmlformats.org/officeDocument/2006/relationships/image" Target="../media/image153.png"/><Relationship Id="rId262" Type="http://schemas.openxmlformats.org/officeDocument/2006/relationships/customXml" Target="../ink/ink253.xml"/><Relationship Id="rId283" Type="http://schemas.openxmlformats.org/officeDocument/2006/relationships/image" Target="../media/image263.png"/><Relationship Id="rId78" Type="http://schemas.openxmlformats.org/officeDocument/2006/relationships/customXml" Target="../ink/ink160.xml"/><Relationship Id="rId99" Type="http://schemas.openxmlformats.org/officeDocument/2006/relationships/image" Target="../media/image172.png"/><Relationship Id="rId101" Type="http://schemas.openxmlformats.org/officeDocument/2006/relationships/image" Target="../media/image173.png"/><Relationship Id="rId122" Type="http://schemas.openxmlformats.org/officeDocument/2006/relationships/customXml" Target="../ink/ink182.xml"/><Relationship Id="rId143" Type="http://schemas.openxmlformats.org/officeDocument/2006/relationships/image" Target="../media/image194.png"/><Relationship Id="rId164" Type="http://schemas.openxmlformats.org/officeDocument/2006/relationships/customXml" Target="../ink/ink203.xml"/><Relationship Id="rId185" Type="http://schemas.openxmlformats.org/officeDocument/2006/relationships/customXml" Target="../ink/ink214.xml"/><Relationship Id="rId9" Type="http://schemas.openxmlformats.org/officeDocument/2006/relationships/image" Target="../media/image129.png"/><Relationship Id="rId210" Type="http://schemas.openxmlformats.org/officeDocument/2006/relationships/image" Target="../media/image227.png"/><Relationship Id="rId26" Type="http://schemas.openxmlformats.org/officeDocument/2006/relationships/customXml" Target="../ink/ink134.xml"/><Relationship Id="rId231" Type="http://schemas.openxmlformats.org/officeDocument/2006/relationships/customXml" Target="../ink/ink237.xml"/><Relationship Id="rId252" Type="http://schemas.openxmlformats.org/officeDocument/2006/relationships/customXml" Target="../ink/ink248.xml"/><Relationship Id="rId273" Type="http://schemas.openxmlformats.org/officeDocument/2006/relationships/image" Target="../media/image258.png"/><Relationship Id="rId47" Type="http://schemas.openxmlformats.org/officeDocument/2006/relationships/image" Target="../media/image148.png"/><Relationship Id="rId68" Type="http://schemas.openxmlformats.org/officeDocument/2006/relationships/customXml" Target="../ink/ink155.xml"/><Relationship Id="rId89" Type="http://schemas.openxmlformats.org/officeDocument/2006/relationships/image" Target="../media/image167.png"/><Relationship Id="rId112" Type="http://schemas.openxmlformats.org/officeDocument/2006/relationships/customXml" Target="../ink/ink177.xml"/><Relationship Id="rId133" Type="http://schemas.openxmlformats.org/officeDocument/2006/relationships/image" Target="../media/image189.png"/><Relationship Id="rId154" Type="http://schemas.openxmlformats.org/officeDocument/2006/relationships/customXml" Target="../ink/ink198.xml"/><Relationship Id="rId175" Type="http://schemas.openxmlformats.org/officeDocument/2006/relationships/image" Target="../media/image210.png"/><Relationship Id="rId196" Type="http://schemas.openxmlformats.org/officeDocument/2006/relationships/image" Target="../media/image220.png"/><Relationship Id="rId200" Type="http://schemas.openxmlformats.org/officeDocument/2006/relationships/image" Target="../media/image222.png"/><Relationship Id="rId16" Type="http://schemas.openxmlformats.org/officeDocument/2006/relationships/customXml" Target="../ink/ink129.xml"/><Relationship Id="rId221" Type="http://schemas.openxmlformats.org/officeDocument/2006/relationships/customXml" Target="../ink/ink232.xml"/><Relationship Id="rId242" Type="http://schemas.openxmlformats.org/officeDocument/2006/relationships/image" Target="../media/image243.png"/><Relationship Id="rId263" Type="http://schemas.openxmlformats.org/officeDocument/2006/relationships/image" Target="../media/image253.png"/><Relationship Id="rId284" Type="http://schemas.openxmlformats.org/officeDocument/2006/relationships/customXml" Target="../ink/ink264.xml"/><Relationship Id="rId37" Type="http://schemas.openxmlformats.org/officeDocument/2006/relationships/image" Target="../media/image143.png"/><Relationship Id="rId58" Type="http://schemas.openxmlformats.org/officeDocument/2006/relationships/customXml" Target="../ink/ink150.xml"/><Relationship Id="rId79" Type="http://schemas.openxmlformats.org/officeDocument/2006/relationships/image" Target="../media/image162.png"/><Relationship Id="rId102" Type="http://schemas.openxmlformats.org/officeDocument/2006/relationships/customXml" Target="../ink/ink172.xml"/><Relationship Id="rId123" Type="http://schemas.openxmlformats.org/officeDocument/2006/relationships/image" Target="../media/image184.png"/><Relationship Id="rId144" Type="http://schemas.openxmlformats.org/officeDocument/2006/relationships/customXml" Target="../ink/ink193.xml"/><Relationship Id="rId90" Type="http://schemas.openxmlformats.org/officeDocument/2006/relationships/customXml" Target="../ink/ink166.xml"/><Relationship Id="rId165" Type="http://schemas.openxmlformats.org/officeDocument/2006/relationships/image" Target="../media/image205.png"/><Relationship Id="rId186" Type="http://schemas.openxmlformats.org/officeDocument/2006/relationships/image" Target="../media/image215.png"/><Relationship Id="rId211" Type="http://schemas.openxmlformats.org/officeDocument/2006/relationships/customXml" Target="../ink/ink227.xml"/><Relationship Id="rId232" Type="http://schemas.openxmlformats.org/officeDocument/2006/relationships/image" Target="../media/image238.png"/><Relationship Id="rId253" Type="http://schemas.openxmlformats.org/officeDocument/2006/relationships/image" Target="../media/image248.png"/><Relationship Id="rId274" Type="http://schemas.openxmlformats.org/officeDocument/2006/relationships/customXml" Target="../ink/ink259.xml"/><Relationship Id="rId27" Type="http://schemas.openxmlformats.org/officeDocument/2006/relationships/image" Target="../media/image138.png"/><Relationship Id="rId48" Type="http://schemas.openxmlformats.org/officeDocument/2006/relationships/customXml" Target="../ink/ink145.xml"/><Relationship Id="rId69" Type="http://schemas.openxmlformats.org/officeDocument/2006/relationships/image" Target="../media/image7.png"/><Relationship Id="rId113" Type="http://schemas.openxmlformats.org/officeDocument/2006/relationships/image" Target="../media/image179.png"/><Relationship Id="rId134" Type="http://schemas.openxmlformats.org/officeDocument/2006/relationships/customXml" Target="../ink/ink188.xml"/><Relationship Id="rId80" Type="http://schemas.openxmlformats.org/officeDocument/2006/relationships/customXml" Target="../ink/ink161.xml"/><Relationship Id="rId155" Type="http://schemas.openxmlformats.org/officeDocument/2006/relationships/image" Target="../media/image200.png"/><Relationship Id="rId176" Type="http://schemas.openxmlformats.org/officeDocument/2006/relationships/customXml" Target="../ink/ink209.xml"/><Relationship Id="rId197" Type="http://schemas.openxmlformats.org/officeDocument/2006/relationships/customXml" Target="../ink/ink220.xml"/><Relationship Id="rId201" Type="http://schemas.openxmlformats.org/officeDocument/2006/relationships/customXml" Target="../ink/ink222.xml"/><Relationship Id="rId222" Type="http://schemas.openxmlformats.org/officeDocument/2006/relationships/image" Target="../media/image233.png"/><Relationship Id="rId243" Type="http://schemas.openxmlformats.org/officeDocument/2006/relationships/customXml" Target="../ink/ink243.xml"/><Relationship Id="rId264" Type="http://schemas.openxmlformats.org/officeDocument/2006/relationships/customXml" Target="../ink/ink254.xml"/><Relationship Id="rId285" Type="http://schemas.openxmlformats.org/officeDocument/2006/relationships/image" Target="../media/image264.png"/><Relationship Id="rId17" Type="http://schemas.openxmlformats.org/officeDocument/2006/relationships/image" Target="../media/image133.png"/><Relationship Id="rId38" Type="http://schemas.openxmlformats.org/officeDocument/2006/relationships/customXml" Target="../ink/ink140.xml"/><Relationship Id="rId59" Type="http://schemas.openxmlformats.org/officeDocument/2006/relationships/image" Target="../media/image154.png"/><Relationship Id="rId103" Type="http://schemas.openxmlformats.org/officeDocument/2006/relationships/image" Target="../media/image174.png"/><Relationship Id="rId124" Type="http://schemas.openxmlformats.org/officeDocument/2006/relationships/customXml" Target="../ink/ink183.xml"/><Relationship Id="rId70" Type="http://schemas.openxmlformats.org/officeDocument/2006/relationships/customXml" Target="../ink/ink156.xml"/><Relationship Id="rId91" Type="http://schemas.openxmlformats.org/officeDocument/2006/relationships/image" Target="../media/image168.png"/><Relationship Id="rId145" Type="http://schemas.openxmlformats.org/officeDocument/2006/relationships/image" Target="../media/image195.png"/><Relationship Id="rId166" Type="http://schemas.openxmlformats.org/officeDocument/2006/relationships/customXml" Target="../ink/ink204.xml"/><Relationship Id="rId187" Type="http://schemas.openxmlformats.org/officeDocument/2006/relationships/customXml" Target="../ink/ink215.xml"/><Relationship Id="rId1" Type="http://schemas.openxmlformats.org/officeDocument/2006/relationships/tags" Target="../tags/tag66.xml"/><Relationship Id="rId212" Type="http://schemas.openxmlformats.org/officeDocument/2006/relationships/image" Target="../media/image228.png"/><Relationship Id="rId233" Type="http://schemas.openxmlformats.org/officeDocument/2006/relationships/customXml" Target="../ink/ink238.xml"/><Relationship Id="rId254" Type="http://schemas.openxmlformats.org/officeDocument/2006/relationships/customXml" Target="../ink/ink249.xml"/><Relationship Id="rId28" Type="http://schemas.openxmlformats.org/officeDocument/2006/relationships/customXml" Target="../ink/ink135.xml"/><Relationship Id="rId49" Type="http://schemas.openxmlformats.org/officeDocument/2006/relationships/image" Target="../media/image149.png"/><Relationship Id="rId114" Type="http://schemas.openxmlformats.org/officeDocument/2006/relationships/customXml" Target="../ink/ink178.xml"/><Relationship Id="rId275" Type="http://schemas.openxmlformats.org/officeDocument/2006/relationships/image" Target="../media/image259.png"/><Relationship Id="rId60" Type="http://schemas.openxmlformats.org/officeDocument/2006/relationships/customXml" Target="../ink/ink151.xml"/><Relationship Id="rId81" Type="http://schemas.openxmlformats.org/officeDocument/2006/relationships/image" Target="../media/image163.png"/><Relationship Id="rId135" Type="http://schemas.openxmlformats.org/officeDocument/2006/relationships/image" Target="../media/image190.png"/><Relationship Id="rId156" Type="http://schemas.openxmlformats.org/officeDocument/2006/relationships/customXml" Target="../ink/ink199.xml"/><Relationship Id="rId177" Type="http://schemas.openxmlformats.org/officeDocument/2006/relationships/customXml" Target="../ink/ink210.xml"/><Relationship Id="rId198" Type="http://schemas.openxmlformats.org/officeDocument/2006/relationships/image" Target="../media/image221.png"/><Relationship Id="rId202" Type="http://schemas.openxmlformats.org/officeDocument/2006/relationships/image" Target="../media/image223.png"/><Relationship Id="rId223" Type="http://schemas.openxmlformats.org/officeDocument/2006/relationships/customXml" Target="../ink/ink233.xml"/><Relationship Id="rId244" Type="http://schemas.openxmlformats.org/officeDocument/2006/relationships/image" Target="../media/image244.png"/><Relationship Id="rId18" Type="http://schemas.openxmlformats.org/officeDocument/2006/relationships/customXml" Target="../ink/ink130.xml"/><Relationship Id="rId39" Type="http://schemas.openxmlformats.org/officeDocument/2006/relationships/image" Target="../media/image144.png"/><Relationship Id="rId265" Type="http://schemas.openxmlformats.org/officeDocument/2006/relationships/image" Target="../media/image254.png"/><Relationship Id="rId286" Type="http://schemas.openxmlformats.org/officeDocument/2006/relationships/customXml" Target="../ink/ink265.xml"/><Relationship Id="rId50" Type="http://schemas.openxmlformats.org/officeDocument/2006/relationships/customXml" Target="../ink/ink146.xml"/><Relationship Id="rId104" Type="http://schemas.openxmlformats.org/officeDocument/2006/relationships/customXml" Target="../ink/ink173.xml"/><Relationship Id="rId125" Type="http://schemas.openxmlformats.org/officeDocument/2006/relationships/image" Target="../media/image185.png"/><Relationship Id="rId146" Type="http://schemas.openxmlformats.org/officeDocument/2006/relationships/customXml" Target="../ink/ink194.xml"/><Relationship Id="rId167" Type="http://schemas.openxmlformats.org/officeDocument/2006/relationships/image" Target="../media/image206.png"/><Relationship Id="rId188" Type="http://schemas.openxmlformats.org/officeDocument/2006/relationships/image" Target="../media/image216.png"/><Relationship Id="rId71" Type="http://schemas.openxmlformats.org/officeDocument/2006/relationships/image" Target="../media/image159.png"/><Relationship Id="rId92" Type="http://schemas.openxmlformats.org/officeDocument/2006/relationships/customXml" Target="../ink/ink167.xml"/><Relationship Id="rId213" Type="http://schemas.openxmlformats.org/officeDocument/2006/relationships/customXml" Target="../ink/ink228.xml"/><Relationship Id="rId234" Type="http://schemas.openxmlformats.org/officeDocument/2006/relationships/image" Target="../media/image239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39.png"/><Relationship Id="rId255" Type="http://schemas.openxmlformats.org/officeDocument/2006/relationships/image" Target="../media/image249.png"/><Relationship Id="rId276" Type="http://schemas.openxmlformats.org/officeDocument/2006/relationships/customXml" Target="../ink/ink260.xml"/><Relationship Id="rId40" Type="http://schemas.openxmlformats.org/officeDocument/2006/relationships/customXml" Target="../ink/ink141.xml"/><Relationship Id="rId115" Type="http://schemas.openxmlformats.org/officeDocument/2006/relationships/image" Target="../media/image180.png"/><Relationship Id="rId136" Type="http://schemas.openxmlformats.org/officeDocument/2006/relationships/customXml" Target="../ink/ink189.xml"/><Relationship Id="rId157" Type="http://schemas.openxmlformats.org/officeDocument/2006/relationships/image" Target="../media/image201.png"/><Relationship Id="rId178" Type="http://schemas.openxmlformats.org/officeDocument/2006/relationships/image" Target="../media/image211.png"/><Relationship Id="rId61" Type="http://schemas.openxmlformats.org/officeDocument/2006/relationships/image" Target="../media/image155.png"/><Relationship Id="rId82" Type="http://schemas.openxmlformats.org/officeDocument/2006/relationships/customXml" Target="../ink/ink162.xml"/><Relationship Id="rId199" Type="http://schemas.openxmlformats.org/officeDocument/2006/relationships/customXml" Target="../ink/ink221.xml"/><Relationship Id="rId203" Type="http://schemas.openxmlformats.org/officeDocument/2006/relationships/customXml" Target="../ink/ink223.xml"/><Relationship Id="rId19" Type="http://schemas.openxmlformats.org/officeDocument/2006/relationships/image" Target="../media/image134.png"/><Relationship Id="rId224" Type="http://schemas.openxmlformats.org/officeDocument/2006/relationships/image" Target="../media/image234.png"/><Relationship Id="rId245" Type="http://schemas.openxmlformats.org/officeDocument/2006/relationships/customXml" Target="../ink/ink244.xml"/><Relationship Id="rId266" Type="http://schemas.openxmlformats.org/officeDocument/2006/relationships/customXml" Target="../ink/ink255.xml"/><Relationship Id="rId287" Type="http://schemas.openxmlformats.org/officeDocument/2006/relationships/image" Target="../media/image265.png"/><Relationship Id="rId30" Type="http://schemas.openxmlformats.org/officeDocument/2006/relationships/customXml" Target="../ink/ink136.xml"/><Relationship Id="rId105" Type="http://schemas.openxmlformats.org/officeDocument/2006/relationships/image" Target="../media/image175.png"/><Relationship Id="rId126" Type="http://schemas.openxmlformats.org/officeDocument/2006/relationships/customXml" Target="../ink/ink184.xml"/><Relationship Id="rId147" Type="http://schemas.openxmlformats.org/officeDocument/2006/relationships/image" Target="../media/image196.png"/><Relationship Id="rId168" Type="http://schemas.openxmlformats.org/officeDocument/2006/relationships/customXml" Target="../ink/ink205.xml"/><Relationship Id="rId51" Type="http://schemas.openxmlformats.org/officeDocument/2006/relationships/image" Target="../media/image150.png"/><Relationship Id="rId72" Type="http://schemas.openxmlformats.org/officeDocument/2006/relationships/customXml" Target="../ink/ink157.xml"/><Relationship Id="rId93" Type="http://schemas.openxmlformats.org/officeDocument/2006/relationships/image" Target="../media/image169.png"/><Relationship Id="rId189" Type="http://schemas.openxmlformats.org/officeDocument/2006/relationships/customXml" Target="../ink/ink216.xml"/><Relationship Id="rId3" Type="http://schemas.openxmlformats.org/officeDocument/2006/relationships/image" Target="../media/image6.png"/><Relationship Id="rId214" Type="http://schemas.openxmlformats.org/officeDocument/2006/relationships/image" Target="../media/image229.png"/><Relationship Id="rId235" Type="http://schemas.openxmlformats.org/officeDocument/2006/relationships/customXml" Target="../ink/ink239.xml"/><Relationship Id="rId256" Type="http://schemas.openxmlformats.org/officeDocument/2006/relationships/customXml" Target="../ink/ink250.xml"/><Relationship Id="rId277" Type="http://schemas.openxmlformats.org/officeDocument/2006/relationships/image" Target="../media/image260.png"/><Relationship Id="rId116" Type="http://schemas.openxmlformats.org/officeDocument/2006/relationships/customXml" Target="../ink/ink179.xml"/><Relationship Id="rId137" Type="http://schemas.openxmlformats.org/officeDocument/2006/relationships/image" Target="../media/image191.png"/><Relationship Id="rId158" Type="http://schemas.openxmlformats.org/officeDocument/2006/relationships/customXml" Target="../ink/ink200.xml"/><Relationship Id="rId20" Type="http://schemas.openxmlformats.org/officeDocument/2006/relationships/customXml" Target="../ink/ink131.xml"/><Relationship Id="rId41" Type="http://schemas.openxmlformats.org/officeDocument/2006/relationships/image" Target="../media/image145.png"/><Relationship Id="rId62" Type="http://schemas.openxmlformats.org/officeDocument/2006/relationships/customXml" Target="../ink/ink152.xml"/><Relationship Id="rId83" Type="http://schemas.openxmlformats.org/officeDocument/2006/relationships/image" Target="../media/image164.png"/><Relationship Id="rId179" Type="http://schemas.openxmlformats.org/officeDocument/2006/relationships/customXml" Target="../ink/ink211.xml"/><Relationship Id="rId190" Type="http://schemas.openxmlformats.org/officeDocument/2006/relationships/image" Target="../media/image217.png"/><Relationship Id="rId204" Type="http://schemas.openxmlformats.org/officeDocument/2006/relationships/image" Target="../media/image224.png"/><Relationship Id="rId225" Type="http://schemas.openxmlformats.org/officeDocument/2006/relationships/customXml" Target="../ink/ink234.xml"/><Relationship Id="rId246" Type="http://schemas.openxmlformats.org/officeDocument/2006/relationships/customXml" Target="../ink/ink245.xml"/><Relationship Id="rId267" Type="http://schemas.openxmlformats.org/officeDocument/2006/relationships/image" Target="../media/image255.png"/><Relationship Id="rId106" Type="http://schemas.openxmlformats.org/officeDocument/2006/relationships/customXml" Target="../ink/ink174.xml"/><Relationship Id="rId127" Type="http://schemas.openxmlformats.org/officeDocument/2006/relationships/image" Target="../media/image186.png"/><Relationship Id="rId10" Type="http://schemas.openxmlformats.org/officeDocument/2006/relationships/customXml" Target="../ink/ink126.xml"/><Relationship Id="rId31" Type="http://schemas.openxmlformats.org/officeDocument/2006/relationships/image" Target="../media/image140.png"/><Relationship Id="rId52" Type="http://schemas.openxmlformats.org/officeDocument/2006/relationships/customXml" Target="../ink/ink147.xml"/><Relationship Id="rId73" Type="http://schemas.openxmlformats.org/officeDocument/2006/relationships/image" Target="../media/image53.png"/><Relationship Id="rId94" Type="http://schemas.openxmlformats.org/officeDocument/2006/relationships/customXml" Target="../ink/ink168.xml"/><Relationship Id="rId148" Type="http://schemas.openxmlformats.org/officeDocument/2006/relationships/customXml" Target="../ink/ink195.xml"/><Relationship Id="rId169" Type="http://schemas.openxmlformats.org/officeDocument/2006/relationships/image" Target="../media/image207.png"/><Relationship Id="rId4" Type="http://schemas.openxmlformats.org/officeDocument/2006/relationships/customXml" Target="../ink/ink123.xml"/><Relationship Id="rId180" Type="http://schemas.openxmlformats.org/officeDocument/2006/relationships/image" Target="../media/image212.png"/><Relationship Id="rId215" Type="http://schemas.openxmlformats.org/officeDocument/2006/relationships/customXml" Target="../ink/ink229.xml"/><Relationship Id="rId236" Type="http://schemas.openxmlformats.org/officeDocument/2006/relationships/image" Target="../media/image240.png"/><Relationship Id="rId257" Type="http://schemas.openxmlformats.org/officeDocument/2006/relationships/image" Target="../media/image250.png"/><Relationship Id="rId278" Type="http://schemas.openxmlformats.org/officeDocument/2006/relationships/customXml" Target="../ink/ink261.xml"/><Relationship Id="rId42" Type="http://schemas.openxmlformats.org/officeDocument/2006/relationships/customXml" Target="../ink/ink142.xml"/><Relationship Id="rId84" Type="http://schemas.openxmlformats.org/officeDocument/2006/relationships/customXml" Target="../ink/ink163.xml"/><Relationship Id="rId138" Type="http://schemas.openxmlformats.org/officeDocument/2006/relationships/customXml" Target="../ink/ink190.xml"/><Relationship Id="rId191" Type="http://schemas.openxmlformats.org/officeDocument/2006/relationships/customXml" Target="../ink/ink217.xml"/><Relationship Id="rId205" Type="http://schemas.openxmlformats.org/officeDocument/2006/relationships/customXml" Target="../ink/ink224.xml"/><Relationship Id="rId247" Type="http://schemas.openxmlformats.org/officeDocument/2006/relationships/image" Target="../media/image245.png"/><Relationship Id="rId107" Type="http://schemas.openxmlformats.org/officeDocument/2006/relationships/image" Target="../media/image176.png"/><Relationship Id="rId11" Type="http://schemas.openxmlformats.org/officeDocument/2006/relationships/image" Target="../media/image130.png"/><Relationship Id="rId53" Type="http://schemas.openxmlformats.org/officeDocument/2006/relationships/image" Target="../media/image151.png"/><Relationship Id="rId149" Type="http://schemas.openxmlformats.org/officeDocument/2006/relationships/image" Target="../media/image197.png"/><Relationship Id="rId95" Type="http://schemas.openxmlformats.org/officeDocument/2006/relationships/image" Target="../media/image170.png"/><Relationship Id="rId160" Type="http://schemas.openxmlformats.org/officeDocument/2006/relationships/customXml" Target="../ink/ink201.xml"/><Relationship Id="rId216" Type="http://schemas.openxmlformats.org/officeDocument/2006/relationships/image" Target="../media/image230.png"/><Relationship Id="rId258" Type="http://schemas.openxmlformats.org/officeDocument/2006/relationships/customXml" Target="../ink/ink251.xml"/><Relationship Id="rId22" Type="http://schemas.openxmlformats.org/officeDocument/2006/relationships/customXml" Target="../ink/ink132.xml"/><Relationship Id="rId64" Type="http://schemas.openxmlformats.org/officeDocument/2006/relationships/customXml" Target="../ink/ink153.xml"/><Relationship Id="rId118" Type="http://schemas.openxmlformats.org/officeDocument/2006/relationships/customXml" Target="../ink/ink1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3.png"/><Relationship Id="rId21" Type="http://schemas.openxmlformats.org/officeDocument/2006/relationships/image" Target="../media/image275.png"/><Relationship Id="rId42" Type="http://schemas.openxmlformats.org/officeDocument/2006/relationships/customXml" Target="../ink/ink285.xml"/><Relationship Id="rId63" Type="http://schemas.openxmlformats.org/officeDocument/2006/relationships/image" Target="../media/image296.png"/><Relationship Id="rId84" Type="http://schemas.openxmlformats.org/officeDocument/2006/relationships/customXml" Target="../ink/ink306.xml"/><Relationship Id="rId138" Type="http://schemas.openxmlformats.org/officeDocument/2006/relationships/customXml" Target="../ink/ink333.xml"/><Relationship Id="rId107" Type="http://schemas.openxmlformats.org/officeDocument/2006/relationships/image" Target="../media/image318.png"/><Relationship Id="rId11" Type="http://schemas.openxmlformats.org/officeDocument/2006/relationships/image" Target="../media/image270.png"/><Relationship Id="rId32" Type="http://schemas.openxmlformats.org/officeDocument/2006/relationships/customXml" Target="../ink/ink280.xml"/><Relationship Id="rId53" Type="http://schemas.openxmlformats.org/officeDocument/2006/relationships/image" Target="../media/image291.png"/><Relationship Id="rId74" Type="http://schemas.openxmlformats.org/officeDocument/2006/relationships/customXml" Target="../ink/ink301.xml"/><Relationship Id="rId128" Type="http://schemas.openxmlformats.org/officeDocument/2006/relationships/customXml" Target="../ink/ink328.xml"/><Relationship Id="rId5" Type="http://schemas.openxmlformats.org/officeDocument/2006/relationships/image" Target="../media/image267.png"/><Relationship Id="rId90" Type="http://schemas.openxmlformats.org/officeDocument/2006/relationships/customXml" Target="../ink/ink309.xml"/><Relationship Id="rId95" Type="http://schemas.openxmlformats.org/officeDocument/2006/relationships/image" Target="../media/image312.png"/><Relationship Id="rId22" Type="http://schemas.openxmlformats.org/officeDocument/2006/relationships/customXml" Target="../ink/ink275.xml"/><Relationship Id="rId27" Type="http://schemas.openxmlformats.org/officeDocument/2006/relationships/image" Target="../media/image278.png"/><Relationship Id="rId43" Type="http://schemas.openxmlformats.org/officeDocument/2006/relationships/image" Target="../media/image286.png"/><Relationship Id="rId48" Type="http://schemas.openxmlformats.org/officeDocument/2006/relationships/customXml" Target="../ink/ink288.xml"/><Relationship Id="rId64" Type="http://schemas.openxmlformats.org/officeDocument/2006/relationships/customXml" Target="../ink/ink296.xml"/><Relationship Id="rId69" Type="http://schemas.openxmlformats.org/officeDocument/2006/relationships/image" Target="../media/image299.png"/><Relationship Id="rId113" Type="http://schemas.openxmlformats.org/officeDocument/2006/relationships/image" Target="../media/image321.png"/><Relationship Id="rId118" Type="http://schemas.openxmlformats.org/officeDocument/2006/relationships/customXml" Target="../ink/ink323.xml"/><Relationship Id="rId134" Type="http://schemas.openxmlformats.org/officeDocument/2006/relationships/customXml" Target="../ink/ink331.xml"/><Relationship Id="rId139" Type="http://schemas.openxmlformats.org/officeDocument/2006/relationships/image" Target="../media/image334.png"/><Relationship Id="rId80" Type="http://schemas.openxmlformats.org/officeDocument/2006/relationships/customXml" Target="../ink/ink304.xml"/><Relationship Id="rId85" Type="http://schemas.openxmlformats.org/officeDocument/2006/relationships/image" Target="../media/image307.png"/><Relationship Id="rId12" Type="http://schemas.openxmlformats.org/officeDocument/2006/relationships/customXml" Target="../ink/ink270.xml"/><Relationship Id="rId17" Type="http://schemas.openxmlformats.org/officeDocument/2006/relationships/image" Target="../media/image273.png"/><Relationship Id="rId33" Type="http://schemas.openxmlformats.org/officeDocument/2006/relationships/image" Target="../media/image281.png"/><Relationship Id="rId38" Type="http://schemas.openxmlformats.org/officeDocument/2006/relationships/customXml" Target="../ink/ink283.xml"/><Relationship Id="rId59" Type="http://schemas.openxmlformats.org/officeDocument/2006/relationships/image" Target="../media/image294.png"/><Relationship Id="rId103" Type="http://schemas.openxmlformats.org/officeDocument/2006/relationships/image" Target="../media/image316.png"/><Relationship Id="rId108" Type="http://schemas.openxmlformats.org/officeDocument/2006/relationships/customXml" Target="../ink/ink318.xml"/><Relationship Id="rId124" Type="http://schemas.openxmlformats.org/officeDocument/2006/relationships/customXml" Target="../ink/ink326.xml"/><Relationship Id="rId129" Type="http://schemas.openxmlformats.org/officeDocument/2006/relationships/image" Target="../media/image329.png"/><Relationship Id="rId54" Type="http://schemas.openxmlformats.org/officeDocument/2006/relationships/customXml" Target="../ink/ink291.xml"/><Relationship Id="rId70" Type="http://schemas.openxmlformats.org/officeDocument/2006/relationships/customXml" Target="../ink/ink299.xml"/><Relationship Id="rId75" Type="http://schemas.openxmlformats.org/officeDocument/2006/relationships/image" Target="../media/image302.png"/><Relationship Id="rId91" Type="http://schemas.openxmlformats.org/officeDocument/2006/relationships/image" Target="../media/image310.png"/><Relationship Id="rId96" Type="http://schemas.openxmlformats.org/officeDocument/2006/relationships/customXml" Target="../ink/ink312.xml"/><Relationship Id="rId140" Type="http://schemas.openxmlformats.org/officeDocument/2006/relationships/customXml" Target="../ink/ink334.xml"/><Relationship Id="rId145" Type="http://schemas.openxmlformats.org/officeDocument/2006/relationships/image" Target="../media/image337.png"/><Relationship Id="rId1" Type="http://schemas.openxmlformats.org/officeDocument/2006/relationships/tags" Target="../tags/tag68.xml"/><Relationship Id="rId6" Type="http://schemas.openxmlformats.org/officeDocument/2006/relationships/customXml" Target="../ink/ink267.xml"/><Relationship Id="rId23" Type="http://schemas.openxmlformats.org/officeDocument/2006/relationships/image" Target="../media/image276.png"/><Relationship Id="rId28" Type="http://schemas.openxmlformats.org/officeDocument/2006/relationships/customXml" Target="../ink/ink278.xml"/><Relationship Id="rId49" Type="http://schemas.openxmlformats.org/officeDocument/2006/relationships/image" Target="../media/image289.png"/><Relationship Id="rId114" Type="http://schemas.openxmlformats.org/officeDocument/2006/relationships/customXml" Target="../ink/ink321.xml"/><Relationship Id="rId119" Type="http://schemas.openxmlformats.org/officeDocument/2006/relationships/image" Target="../media/image324.png"/><Relationship Id="rId44" Type="http://schemas.openxmlformats.org/officeDocument/2006/relationships/customXml" Target="../ink/ink286.xml"/><Relationship Id="rId60" Type="http://schemas.openxmlformats.org/officeDocument/2006/relationships/customXml" Target="../ink/ink294.xml"/><Relationship Id="rId65" Type="http://schemas.openxmlformats.org/officeDocument/2006/relationships/image" Target="../media/image297.png"/><Relationship Id="rId81" Type="http://schemas.openxmlformats.org/officeDocument/2006/relationships/image" Target="../media/image305.png"/><Relationship Id="rId86" Type="http://schemas.openxmlformats.org/officeDocument/2006/relationships/customXml" Target="../ink/ink307.xml"/><Relationship Id="rId130" Type="http://schemas.openxmlformats.org/officeDocument/2006/relationships/customXml" Target="../ink/ink329.xml"/><Relationship Id="rId135" Type="http://schemas.openxmlformats.org/officeDocument/2006/relationships/image" Target="../media/image332.png"/><Relationship Id="rId13" Type="http://schemas.openxmlformats.org/officeDocument/2006/relationships/image" Target="../media/image271.png"/><Relationship Id="rId18" Type="http://schemas.openxmlformats.org/officeDocument/2006/relationships/customXml" Target="../ink/ink273.xml"/><Relationship Id="rId39" Type="http://schemas.openxmlformats.org/officeDocument/2006/relationships/image" Target="../media/image284.png"/><Relationship Id="rId109" Type="http://schemas.openxmlformats.org/officeDocument/2006/relationships/image" Target="../media/image319.png"/><Relationship Id="rId34" Type="http://schemas.openxmlformats.org/officeDocument/2006/relationships/customXml" Target="../ink/ink281.xml"/><Relationship Id="rId50" Type="http://schemas.openxmlformats.org/officeDocument/2006/relationships/customXml" Target="../ink/ink289.xml"/><Relationship Id="rId55" Type="http://schemas.openxmlformats.org/officeDocument/2006/relationships/image" Target="../media/image292.png"/><Relationship Id="rId76" Type="http://schemas.openxmlformats.org/officeDocument/2006/relationships/customXml" Target="../ink/ink302.xml"/><Relationship Id="rId97" Type="http://schemas.openxmlformats.org/officeDocument/2006/relationships/image" Target="../media/image313.png"/><Relationship Id="rId104" Type="http://schemas.openxmlformats.org/officeDocument/2006/relationships/customXml" Target="../ink/ink316.xml"/><Relationship Id="rId120" Type="http://schemas.openxmlformats.org/officeDocument/2006/relationships/customXml" Target="../ink/ink324.xml"/><Relationship Id="rId125" Type="http://schemas.openxmlformats.org/officeDocument/2006/relationships/image" Target="../media/image327.png"/><Relationship Id="rId141" Type="http://schemas.openxmlformats.org/officeDocument/2006/relationships/image" Target="../media/image335.png"/><Relationship Id="rId7" Type="http://schemas.openxmlformats.org/officeDocument/2006/relationships/image" Target="../media/image268.png"/><Relationship Id="rId71" Type="http://schemas.openxmlformats.org/officeDocument/2006/relationships/image" Target="../media/image300.png"/><Relationship Id="rId92" Type="http://schemas.openxmlformats.org/officeDocument/2006/relationships/customXml" Target="../ink/ink310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279.png"/><Relationship Id="rId24" Type="http://schemas.openxmlformats.org/officeDocument/2006/relationships/customXml" Target="../ink/ink276.xml"/><Relationship Id="rId40" Type="http://schemas.openxmlformats.org/officeDocument/2006/relationships/customXml" Target="../ink/ink284.xml"/><Relationship Id="rId45" Type="http://schemas.openxmlformats.org/officeDocument/2006/relationships/image" Target="../media/image287.png"/><Relationship Id="rId66" Type="http://schemas.openxmlformats.org/officeDocument/2006/relationships/customXml" Target="../ink/ink297.xml"/><Relationship Id="rId87" Type="http://schemas.openxmlformats.org/officeDocument/2006/relationships/image" Target="../media/image308.png"/><Relationship Id="rId110" Type="http://schemas.openxmlformats.org/officeDocument/2006/relationships/customXml" Target="../ink/ink319.xml"/><Relationship Id="rId115" Type="http://schemas.openxmlformats.org/officeDocument/2006/relationships/image" Target="../media/image322.png"/><Relationship Id="rId131" Type="http://schemas.openxmlformats.org/officeDocument/2006/relationships/image" Target="../media/image330.png"/><Relationship Id="rId136" Type="http://schemas.openxmlformats.org/officeDocument/2006/relationships/customXml" Target="../ink/ink332.xml"/><Relationship Id="rId61" Type="http://schemas.openxmlformats.org/officeDocument/2006/relationships/image" Target="../media/image295.png"/><Relationship Id="rId82" Type="http://schemas.openxmlformats.org/officeDocument/2006/relationships/customXml" Target="../ink/ink305.xml"/><Relationship Id="rId19" Type="http://schemas.openxmlformats.org/officeDocument/2006/relationships/image" Target="../media/image274.png"/><Relationship Id="rId14" Type="http://schemas.openxmlformats.org/officeDocument/2006/relationships/customXml" Target="../ink/ink271.xml"/><Relationship Id="rId30" Type="http://schemas.openxmlformats.org/officeDocument/2006/relationships/customXml" Target="../ink/ink279.xml"/><Relationship Id="rId35" Type="http://schemas.openxmlformats.org/officeDocument/2006/relationships/image" Target="../media/image282.png"/><Relationship Id="rId56" Type="http://schemas.openxmlformats.org/officeDocument/2006/relationships/customXml" Target="../ink/ink292.xml"/><Relationship Id="rId77" Type="http://schemas.openxmlformats.org/officeDocument/2006/relationships/image" Target="../media/image303.png"/><Relationship Id="rId100" Type="http://schemas.openxmlformats.org/officeDocument/2006/relationships/customXml" Target="../ink/ink314.xml"/><Relationship Id="rId105" Type="http://schemas.openxmlformats.org/officeDocument/2006/relationships/image" Target="../media/image317.png"/><Relationship Id="rId126" Type="http://schemas.openxmlformats.org/officeDocument/2006/relationships/customXml" Target="../ink/ink327.xml"/><Relationship Id="rId8" Type="http://schemas.openxmlformats.org/officeDocument/2006/relationships/customXml" Target="../ink/ink268.xml"/><Relationship Id="rId51" Type="http://schemas.openxmlformats.org/officeDocument/2006/relationships/image" Target="../media/image290.png"/><Relationship Id="rId72" Type="http://schemas.openxmlformats.org/officeDocument/2006/relationships/customXml" Target="../ink/ink300.xml"/><Relationship Id="rId93" Type="http://schemas.openxmlformats.org/officeDocument/2006/relationships/image" Target="../media/image311.png"/><Relationship Id="rId98" Type="http://schemas.openxmlformats.org/officeDocument/2006/relationships/customXml" Target="../ink/ink313.xml"/><Relationship Id="rId121" Type="http://schemas.openxmlformats.org/officeDocument/2006/relationships/image" Target="../media/image325.png"/><Relationship Id="rId142" Type="http://schemas.openxmlformats.org/officeDocument/2006/relationships/customXml" Target="../ink/ink335.xml"/><Relationship Id="rId3" Type="http://schemas.openxmlformats.org/officeDocument/2006/relationships/image" Target="../media/image126.png"/><Relationship Id="rId25" Type="http://schemas.openxmlformats.org/officeDocument/2006/relationships/image" Target="../media/image277.png"/><Relationship Id="rId46" Type="http://schemas.openxmlformats.org/officeDocument/2006/relationships/customXml" Target="../ink/ink287.xml"/><Relationship Id="rId67" Type="http://schemas.openxmlformats.org/officeDocument/2006/relationships/image" Target="../media/image298.png"/><Relationship Id="rId116" Type="http://schemas.openxmlformats.org/officeDocument/2006/relationships/customXml" Target="../ink/ink322.xml"/><Relationship Id="rId137" Type="http://schemas.openxmlformats.org/officeDocument/2006/relationships/image" Target="../media/image333.png"/><Relationship Id="rId20" Type="http://schemas.openxmlformats.org/officeDocument/2006/relationships/customXml" Target="../ink/ink274.xml"/><Relationship Id="rId41" Type="http://schemas.openxmlformats.org/officeDocument/2006/relationships/image" Target="../media/image285.png"/><Relationship Id="rId62" Type="http://schemas.openxmlformats.org/officeDocument/2006/relationships/customXml" Target="../ink/ink295.xml"/><Relationship Id="rId83" Type="http://schemas.openxmlformats.org/officeDocument/2006/relationships/image" Target="../media/image306.png"/><Relationship Id="rId88" Type="http://schemas.openxmlformats.org/officeDocument/2006/relationships/customXml" Target="../ink/ink308.xml"/><Relationship Id="rId111" Type="http://schemas.openxmlformats.org/officeDocument/2006/relationships/image" Target="../media/image320.png"/><Relationship Id="rId132" Type="http://schemas.openxmlformats.org/officeDocument/2006/relationships/customXml" Target="../ink/ink330.xml"/><Relationship Id="rId15" Type="http://schemas.openxmlformats.org/officeDocument/2006/relationships/image" Target="../media/image272.png"/><Relationship Id="rId36" Type="http://schemas.openxmlformats.org/officeDocument/2006/relationships/customXml" Target="../ink/ink282.xml"/><Relationship Id="rId57" Type="http://schemas.openxmlformats.org/officeDocument/2006/relationships/image" Target="../media/image293.png"/><Relationship Id="rId106" Type="http://schemas.openxmlformats.org/officeDocument/2006/relationships/customXml" Target="../ink/ink317.xml"/><Relationship Id="rId127" Type="http://schemas.openxmlformats.org/officeDocument/2006/relationships/image" Target="../media/image328.png"/><Relationship Id="rId10" Type="http://schemas.openxmlformats.org/officeDocument/2006/relationships/customXml" Target="../ink/ink269.xml"/><Relationship Id="rId31" Type="http://schemas.openxmlformats.org/officeDocument/2006/relationships/image" Target="../media/image280.png"/><Relationship Id="rId52" Type="http://schemas.openxmlformats.org/officeDocument/2006/relationships/customXml" Target="../ink/ink290.xml"/><Relationship Id="rId73" Type="http://schemas.openxmlformats.org/officeDocument/2006/relationships/image" Target="../media/image301.png"/><Relationship Id="rId78" Type="http://schemas.openxmlformats.org/officeDocument/2006/relationships/customXml" Target="../ink/ink303.xml"/><Relationship Id="rId94" Type="http://schemas.openxmlformats.org/officeDocument/2006/relationships/customXml" Target="../ink/ink311.xml"/><Relationship Id="rId99" Type="http://schemas.openxmlformats.org/officeDocument/2006/relationships/image" Target="../media/image314.png"/><Relationship Id="rId101" Type="http://schemas.openxmlformats.org/officeDocument/2006/relationships/image" Target="../media/image315.png"/><Relationship Id="rId122" Type="http://schemas.openxmlformats.org/officeDocument/2006/relationships/customXml" Target="../ink/ink325.xml"/><Relationship Id="rId143" Type="http://schemas.openxmlformats.org/officeDocument/2006/relationships/image" Target="../media/image336.png"/><Relationship Id="rId4" Type="http://schemas.openxmlformats.org/officeDocument/2006/relationships/customXml" Target="../ink/ink266.xml"/><Relationship Id="rId9" Type="http://schemas.openxmlformats.org/officeDocument/2006/relationships/image" Target="../media/image269.png"/><Relationship Id="rId26" Type="http://schemas.openxmlformats.org/officeDocument/2006/relationships/customXml" Target="../ink/ink277.xml"/><Relationship Id="rId47" Type="http://schemas.openxmlformats.org/officeDocument/2006/relationships/image" Target="../media/image288.png"/><Relationship Id="rId68" Type="http://schemas.openxmlformats.org/officeDocument/2006/relationships/customXml" Target="../ink/ink298.xml"/><Relationship Id="rId89" Type="http://schemas.openxmlformats.org/officeDocument/2006/relationships/image" Target="../media/image309.png"/><Relationship Id="rId112" Type="http://schemas.openxmlformats.org/officeDocument/2006/relationships/customXml" Target="../ink/ink320.xml"/><Relationship Id="rId133" Type="http://schemas.openxmlformats.org/officeDocument/2006/relationships/image" Target="../media/image331.png"/><Relationship Id="rId16" Type="http://schemas.openxmlformats.org/officeDocument/2006/relationships/customXml" Target="../ink/ink272.xml"/><Relationship Id="rId37" Type="http://schemas.openxmlformats.org/officeDocument/2006/relationships/image" Target="../media/image283.png"/><Relationship Id="rId58" Type="http://schemas.openxmlformats.org/officeDocument/2006/relationships/customXml" Target="../ink/ink293.xml"/><Relationship Id="rId79" Type="http://schemas.openxmlformats.org/officeDocument/2006/relationships/image" Target="../media/image304.png"/><Relationship Id="rId102" Type="http://schemas.openxmlformats.org/officeDocument/2006/relationships/customXml" Target="../ink/ink315.xml"/><Relationship Id="rId123" Type="http://schemas.openxmlformats.org/officeDocument/2006/relationships/image" Target="../media/image326.png"/><Relationship Id="rId144" Type="http://schemas.openxmlformats.org/officeDocument/2006/relationships/customXml" Target="../ink/ink3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396240" y="443865"/>
          <a:ext cx="5200650" cy="6201410"/>
        </p:xfrm>
        <a:graphic>
          <a:graphicData uri="http://schemas.openxmlformats.org/drawingml/2006/table">
            <a:tbl>
              <a:tblPr/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263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姓名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得分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得分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班级名次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年级名次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臧俊皓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100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刘昊宸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毛跃然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25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唐浩翔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84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94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4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40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顾彦聪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孙义哲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刘紫涵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李思睿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张烨童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周逸轩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王浩宇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刘子淳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79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131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赵博晨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79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131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高义轩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78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131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苏照朴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77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166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/>
        </p:nvGraphicFramePr>
        <p:xfrm>
          <a:off x="6263005" y="158115"/>
          <a:ext cx="4984115" cy="6700520"/>
        </p:xfrm>
        <a:graphic>
          <a:graphicData uri="http://schemas.openxmlformats.org/drawingml/2006/table">
            <a:tbl>
              <a:tblPr/>
              <a:tblGrid>
                <a:gridCol w="1294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姓名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得分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得分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班级名次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年级名次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王昊宇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刘承浩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尹佳琪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乔宏梁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李冠儒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25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李梓臻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25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李林璐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25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李炳辰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85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94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40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王之翼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段博骞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刘禹尧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93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58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韩铭远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胡广裕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冀俊林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焦天骄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刘林航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谭盼盼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12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87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陈卓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78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18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131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徐可凡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77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90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19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>
                          <a:solidFill>
                            <a:srgbClr val="FF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166</a:t>
                      </a:r>
                    </a:p>
                  </a:txBody>
                  <a:tcPr marL="6667" marR="6667" marT="6667" marB="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5" y="928370"/>
            <a:ext cx="10228580" cy="2500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65" y="928370"/>
            <a:ext cx="10228580" cy="25006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01466" y="894966"/>
              <a:ext cx="25400" cy="740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501466" y="894966"/>
                <a:ext cx="25400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459611" y="1934452"/>
              <a:ext cx="511528" cy="3754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459611" y="1934452"/>
                <a:ext cx="511528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9183511" y="1945731"/>
              <a:ext cx="167216" cy="504763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9183511" y="1945731"/>
                <a:ext cx="167216" cy="504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200444" y="2052888"/>
              <a:ext cx="186266" cy="5075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200444" y="2052888"/>
                <a:ext cx="1862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9392355" y="2103646"/>
              <a:ext cx="256822" cy="17289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9392355" y="2103646"/>
                <a:ext cx="2568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3806295" y="942023"/>
              <a:ext cx="105305" cy="17183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3806295" y="942023"/>
                <a:ext cx="105305" cy="171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3889022" y="944666"/>
              <a:ext cx="206022" cy="9869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3889022" y="944666"/>
                <a:ext cx="206022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4255911" y="887387"/>
              <a:ext cx="141111" cy="18981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4255911" y="887387"/>
                <a:ext cx="141111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4713111" y="834690"/>
              <a:ext cx="129822" cy="4793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4713111" y="834690"/>
                <a:ext cx="1298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4684888" y="891088"/>
              <a:ext cx="79023" cy="5724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4684888" y="891088"/>
                <a:ext cx="79023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4673600" y="1023624"/>
              <a:ext cx="197555" cy="422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4673600" y="1023624"/>
                <a:ext cx="19755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9543521" y="1060282"/>
              <a:ext cx="142346" cy="1128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9543521" y="1060282"/>
                <a:ext cx="14234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581444" y="985203"/>
              <a:ext cx="14111" cy="15121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581444" y="985203"/>
                <a:ext cx="14111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9697155" y="930567"/>
              <a:ext cx="73378" cy="21431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9697155" y="930567"/>
                <a:ext cx="733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3241322" y="857778"/>
              <a:ext cx="49389" cy="26595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3241322" y="857778"/>
                <a:ext cx="49389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3239911" y="802790"/>
              <a:ext cx="205316" cy="39848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3239911" y="802790"/>
                <a:ext cx="205316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536288" y="3282365"/>
              <a:ext cx="178506" cy="29749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536288" y="3282365"/>
                <a:ext cx="178506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9550400" y="3299284"/>
              <a:ext cx="163688" cy="3082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9550400" y="3299284"/>
                <a:ext cx="163688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9722555" y="3254166"/>
              <a:ext cx="208845" cy="76419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9722555" y="3254166"/>
                <a:ext cx="208845" cy="764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9736666" y="3502317"/>
              <a:ext cx="160866" cy="4511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9736666" y="3502317"/>
                <a:ext cx="1608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9849555" y="3513597"/>
              <a:ext cx="155222" cy="11649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9849555" y="3513597"/>
                <a:ext cx="155222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942688" y="3550079"/>
              <a:ext cx="42334" cy="28216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942688" y="3550079"/>
                <a:ext cx="42334" cy="282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10069688" y="3203407"/>
              <a:ext cx="146756" cy="3383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10069688" y="3203407"/>
                <a:ext cx="146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10687050" y="3541795"/>
              <a:ext cx="201082" cy="64293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10687050" y="3541795"/>
                <a:ext cx="201082" cy="642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0871200" y="3605772"/>
              <a:ext cx="138642" cy="21519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0871200" y="3605772"/>
                <a:ext cx="138642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1080044" y="3462838"/>
              <a:ext cx="93838" cy="16919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1080044" y="3462838"/>
                <a:ext cx="9383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1132079" y="3474118"/>
              <a:ext cx="707143" cy="42633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1132079" y="3474118"/>
                <a:ext cx="707143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3556000" y="2361491"/>
              <a:ext cx="28222" cy="15245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3556000" y="2361491"/>
                <a:ext cx="28222" cy="152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3568700" y="2323598"/>
              <a:ext cx="117122" cy="22365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3568700" y="2323598"/>
                <a:ext cx="117122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3702755" y="2284120"/>
              <a:ext cx="120650" cy="4229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3702755" y="2284120"/>
                <a:ext cx="12065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3697111" y="2329238"/>
              <a:ext cx="45155" cy="52168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3697111" y="2329238"/>
                <a:ext cx="45155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3674533" y="2402555"/>
              <a:ext cx="163689" cy="507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3674533" y="2402555"/>
                <a:ext cx="163689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3773311" y="2363077"/>
              <a:ext cx="138289" cy="22559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3773311" y="2363077"/>
                <a:ext cx="1382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4748918" y="2310909"/>
              <a:ext cx="212548" cy="19492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4748918" y="2310909"/>
                <a:ext cx="212548" cy="19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5012266" y="2193883"/>
              <a:ext cx="127882" cy="2537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5012266" y="2193883"/>
                <a:ext cx="12788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5012266" y="2261560"/>
              <a:ext cx="28222" cy="51604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5012266" y="2261560"/>
                <a:ext cx="28222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4984044" y="2374356"/>
              <a:ext cx="152400" cy="3383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4984044" y="2374356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5218994" y="2374356"/>
              <a:ext cx="105833" cy="20479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5218994" y="2374356"/>
                <a:ext cx="105833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4314295" y="2323598"/>
              <a:ext cx="221016" cy="18329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4314295" y="2323598"/>
                <a:ext cx="221016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4001911" y="5391651"/>
              <a:ext cx="22577" cy="14592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4001911" y="5391651"/>
                <a:ext cx="22577" cy="145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4032955" y="5278855"/>
              <a:ext cx="153282" cy="27071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4032955" y="5278855"/>
                <a:ext cx="15328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4058355" y="5012374"/>
              <a:ext cx="8467" cy="18470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4058355" y="5012374"/>
                <a:ext cx="8467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3990622" y="4669756"/>
              <a:ext cx="152400" cy="676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3990622" y="4669756"/>
                <a:ext cx="1524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3984977" y="4771273"/>
              <a:ext cx="28223" cy="20021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3984977" y="4771273"/>
                <a:ext cx="282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3979333" y="4822031"/>
              <a:ext cx="115711" cy="3383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3979333" y="4822031"/>
                <a:ext cx="1157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4250266" y="5431130"/>
              <a:ext cx="262467" cy="5075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4250266" y="5431130"/>
                <a:ext cx="2624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4617155" y="5402930"/>
              <a:ext cx="141111" cy="2256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4617155" y="5402930"/>
                <a:ext cx="14111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4600222" y="5453689"/>
              <a:ext cx="39511" cy="29890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4600222" y="5453689"/>
                <a:ext cx="395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4634088" y="5524186"/>
              <a:ext cx="135467" cy="3665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4634088" y="5524186"/>
                <a:ext cx="1354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3725333" y="5527006"/>
              <a:ext cx="242711" cy="18329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3725333" y="5527006"/>
                <a:ext cx="2427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3440288" y="5645442"/>
              <a:ext cx="209727" cy="394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3440288" y="5645442"/>
                <a:ext cx="20972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3443111" y="5707480"/>
              <a:ext cx="79022" cy="37786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3443111" y="5707480"/>
                <a:ext cx="79022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3426177" y="5806177"/>
              <a:ext cx="208845" cy="6485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3426177" y="5806177"/>
                <a:ext cx="2088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5923138" y="5164296"/>
              <a:ext cx="88194" cy="21748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5923138" y="5164296"/>
                <a:ext cx="88194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6011333" y="5098381"/>
              <a:ext cx="245534" cy="25449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6011333" y="5098381"/>
                <a:ext cx="245534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5822244" y="5453689"/>
              <a:ext cx="166511" cy="25943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5822244" y="5453689"/>
                <a:ext cx="1665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6178902" y="5481888"/>
              <a:ext cx="103364" cy="2284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6178902" y="5481888"/>
                <a:ext cx="10336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6462888" y="5493167"/>
              <a:ext cx="163689" cy="13253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6462888" y="5493167"/>
                <a:ext cx="163689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5661377" y="5770927"/>
              <a:ext cx="242712" cy="6062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5661377" y="5770927"/>
                <a:ext cx="242712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5717822" y="5831555"/>
              <a:ext cx="45155" cy="36658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5717822" y="5831555"/>
                <a:ext cx="45155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5729111" y="5952811"/>
              <a:ext cx="186266" cy="4793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5729111" y="5952811"/>
                <a:ext cx="18626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6163733" y="5763878"/>
              <a:ext cx="163689" cy="1691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6163733" y="5763878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6175022" y="5808996"/>
              <a:ext cx="39511" cy="27071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6175022" y="5808996"/>
                <a:ext cx="39511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6169377" y="5918972"/>
              <a:ext cx="166512" cy="5357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6169377" y="5918972"/>
                <a:ext cx="1665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6626577" y="5651082"/>
              <a:ext cx="138289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6626577" y="5651082"/>
                <a:ext cx="138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6612466" y="5707480"/>
              <a:ext cx="25400" cy="25661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6612466" y="5707480"/>
                <a:ext cx="2540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6637866" y="5777977"/>
              <a:ext cx="146756" cy="422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6637866" y="5777977"/>
                <a:ext cx="1467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6050844" y="4912268"/>
              <a:ext cx="45156" cy="7895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6050844" y="4912268"/>
                <a:ext cx="451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5971822" y="4560837"/>
              <a:ext cx="338666" cy="56574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5971822" y="4560837"/>
                <a:ext cx="338666" cy="565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6152444" y="4926367"/>
              <a:ext cx="53622" cy="2255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6152444" y="4926367"/>
                <a:ext cx="53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3869266" y="3366962"/>
              <a:ext cx="42334" cy="20162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3869266" y="3366962"/>
                <a:ext cx="42334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3877733" y="3333123"/>
              <a:ext cx="105304" cy="28199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3877733" y="3333123"/>
                <a:ext cx="10530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4052711" y="3338763"/>
              <a:ext cx="33866" cy="23405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4052711" y="3338763"/>
                <a:ext cx="33866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4052711" y="3440279"/>
              <a:ext cx="132644" cy="5639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4052711" y="3440279"/>
                <a:ext cx="132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4159955" y="3275315"/>
              <a:ext cx="39511" cy="55411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4159955" y="3275315"/>
                <a:ext cx="39511" cy="554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4238977" y="3412080"/>
              <a:ext cx="77082" cy="2199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4238977" y="3412080"/>
                <a:ext cx="7708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4442177" y="3395161"/>
              <a:ext cx="167217" cy="22277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4442177" y="3395161"/>
                <a:ext cx="16721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4799894" y="3400801"/>
              <a:ext cx="302683" cy="18117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4799894" y="3400801"/>
                <a:ext cx="302683" cy="181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5096933" y="3314441"/>
              <a:ext cx="28222" cy="48396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5096933" y="3314441"/>
                <a:ext cx="28222" cy="483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5130800" y="3445214"/>
              <a:ext cx="110948" cy="19809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5130800" y="3445214"/>
                <a:ext cx="11094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5399616" y="3380180"/>
              <a:ext cx="184503" cy="21519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5399616" y="3380180"/>
                <a:ext cx="184503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5853288" y="3361322"/>
              <a:ext cx="98778" cy="17095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5853288" y="3361322"/>
                <a:ext cx="98778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5937955" y="3314441"/>
              <a:ext cx="325438" cy="28375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5937955" y="3314441"/>
                <a:ext cx="325438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7863593" y="3248526"/>
              <a:ext cx="1178807" cy="5075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7863593" y="3248526"/>
                <a:ext cx="117880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7885288" y="2946796"/>
              <a:ext cx="11289" cy="26859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7885288" y="2946796"/>
                <a:ext cx="11289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7928327" y="2881939"/>
              <a:ext cx="956028" cy="31300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7928327" y="2881939"/>
                <a:ext cx="95602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7981950" y="3450149"/>
              <a:ext cx="167216" cy="64434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7981950" y="3450149"/>
                <a:ext cx="167216" cy="644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8099777" y="3524876"/>
              <a:ext cx="133526" cy="15562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8099777" y="3524876"/>
                <a:ext cx="133526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8274755" y="3417720"/>
              <a:ext cx="95956" cy="12971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8274755" y="3417720"/>
                <a:ext cx="959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8375297" y="3400801"/>
              <a:ext cx="551391" cy="39478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8375297" y="3400801"/>
                <a:ext cx="551391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7940322" y="3965309"/>
              <a:ext cx="309033" cy="54089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7940322" y="3965309"/>
                <a:ext cx="309033" cy="540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8074377" y="4167814"/>
              <a:ext cx="222956" cy="19739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8074377" y="4167814"/>
                <a:ext cx="2229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8195733" y="3885823"/>
              <a:ext cx="112889" cy="12971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8195733" y="3885823"/>
                <a:ext cx="112889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8418336" y="4030696"/>
              <a:ext cx="215724" cy="58548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8418336" y="4030696"/>
                <a:ext cx="215724" cy="585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8624711" y="4018359"/>
              <a:ext cx="216253" cy="27071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8624711" y="4018359"/>
                <a:ext cx="21625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1" name="墨迹 100"/>
              <p14:cNvContentPartPr/>
              <p14:nvPr/>
            </p14:nvContentPartPr>
            <p14:xfrm>
              <a:off x="1341790" y="5166059"/>
              <a:ext cx="86254" cy="473743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5"/>
            </p:blipFill>
            <p:spPr>
              <a:xfrm>
                <a:off x="1341790" y="5166059"/>
                <a:ext cx="86254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2" name="墨迹 101"/>
              <p14:cNvContentPartPr/>
              <p14:nvPr/>
            </p14:nvContentPartPr>
            <p14:xfrm>
              <a:off x="1422400" y="5190556"/>
              <a:ext cx="203200" cy="39284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7"/>
            </p:blipFill>
            <p:spPr>
              <a:xfrm>
                <a:off x="1422400" y="5190556"/>
                <a:ext cx="203200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3" name="墨迹 102"/>
              <p14:cNvContentPartPr/>
              <p14:nvPr/>
            </p14:nvContentPartPr>
            <p14:xfrm>
              <a:off x="1645355" y="5166059"/>
              <a:ext cx="395111" cy="43426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9"/>
            </p:blipFill>
            <p:spPr>
              <a:xfrm>
                <a:off x="1645355" y="5166059"/>
                <a:ext cx="395111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4" name="墨迹 103"/>
              <p14:cNvContentPartPr/>
              <p14:nvPr/>
            </p14:nvContentPartPr>
            <p14:xfrm>
              <a:off x="1929694" y="5153545"/>
              <a:ext cx="190500" cy="26912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1"/>
            </p:blipFill>
            <p:spPr>
              <a:xfrm>
                <a:off x="1929694" y="5153545"/>
                <a:ext cx="190500" cy="269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5" name="墨迹 104"/>
              <p14:cNvContentPartPr/>
              <p14:nvPr/>
            </p14:nvContentPartPr>
            <p14:xfrm>
              <a:off x="2020711" y="5374731"/>
              <a:ext cx="90311" cy="4511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3"/>
            </p:blipFill>
            <p:spPr>
              <a:xfrm>
                <a:off x="2020711" y="5374731"/>
                <a:ext cx="903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6" name="墨迹 105"/>
              <p14:cNvContentPartPr/>
              <p14:nvPr/>
            </p14:nvContentPartPr>
            <p14:xfrm>
              <a:off x="2116666" y="5177338"/>
              <a:ext cx="360" cy="13535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5"/>
            </p:blipFill>
            <p:spPr>
              <a:xfrm>
                <a:off x="2116666" y="5177338"/>
                <a:ext cx="36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7" name="墨迹 106"/>
              <p14:cNvContentPartPr/>
              <p14:nvPr/>
            </p14:nvContentPartPr>
            <p14:xfrm>
              <a:off x="2099733" y="5089745"/>
              <a:ext cx="237067" cy="36182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7"/>
            </p:blipFill>
            <p:spPr>
              <a:xfrm>
                <a:off x="2099733" y="5089745"/>
                <a:ext cx="237067" cy="361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8" name="墨迹 107"/>
              <p14:cNvContentPartPr/>
              <p14:nvPr/>
            </p14:nvContentPartPr>
            <p14:xfrm>
              <a:off x="2271712" y="4926367"/>
              <a:ext cx="344488" cy="115052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9"/>
            </p:blipFill>
            <p:spPr>
              <a:xfrm>
                <a:off x="2271712" y="4926367"/>
                <a:ext cx="344488" cy="115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9" name="墨迹 108"/>
              <p14:cNvContentPartPr/>
              <p14:nvPr/>
            </p14:nvContentPartPr>
            <p14:xfrm>
              <a:off x="2393244" y="5354463"/>
              <a:ext cx="135467" cy="100635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1"/>
            </p:blipFill>
            <p:spPr>
              <a:xfrm>
                <a:off x="2393244" y="5354463"/>
                <a:ext cx="135467" cy="100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" name="墨迹 109"/>
              <p14:cNvContentPartPr/>
              <p14:nvPr/>
            </p14:nvContentPartPr>
            <p14:xfrm>
              <a:off x="2607733" y="5290134"/>
              <a:ext cx="39511" cy="2537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3"/>
            </p:blipFill>
            <p:spPr>
              <a:xfrm>
                <a:off x="2607733" y="5290134"/>
                <a:ext cx="395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" name="墨迹 110"/>
              <p14:cNvContentPartPr/>
              <p14:nvPr/>
            </p14:nvContentPartPr>
            <p14:xfrm>
              <a:off x="2598561" y="5391651"/>
              <a:ext cx="51505" cy="1691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5"/>
            </p:blipFill>
            <p:spPr>
              <a:xfrm>
                <a:off x="2598561" y="5391651"/>
                <a:ext cx="5150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2" name="墨迹 111"/>
              <p14:cNvContentPartPr/>
              <p14:nvPr/>
            </p14:nvContentPartPr>
            <p14:xfrm>
              <a:off x="1817511" y="6021194"/>
              <a:ext cx="491066" cy="49559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7"/>
            </p:blipFill>
            <p:spPr>
              <a:xfrm>
                <a:off x="1817511" y="6021194"/>
                <a:ext cx="491066" cy="49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3" name="墨迹 112"/>
              <p14:cNvContentPartPr/>
              <p14:nvPr/>
            </p14:nvContentPartPr>
            <p14:xfrm>
              <a:off x="2254426" y="5825387"/>
              <a:ext cx="562151" cy="471981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9"/>
            </p:blipFill>
            <p:spPr>
              <a:xfrm>
                <a:off x="2254426" y="5825387"/>
                <a:ext cx="562151" cy="471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4" name="墨迹 113"/>
              <p14:cNvContentPartPr/>
              <p14:nvPr/>
            </p14:nvContentPartPr>
            <p14:xfrm>
              <a:off x="2827866" y="5772337"/>
              <a:ext cx="304800" cy="42580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1"/>
            </p:blipFill>
            <p:spPr>
              <a:xfrm>
                <a:off x="2827866" y="5772337"/>
                <a:ext cx="304800" cy="42580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473075"/>
            <a:ext cx="11085195" cy="40532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473075"/>
            <a:ext cx="11085195" cy="40532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862711" y="1579144"/>
              <a:ext cx="39511" cy="282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862711" y="1579144"/>
                <a:ext cx="395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320918" y="2109286"/>
              <a:ext cx="348015" cy="23687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9320918" y="2109286"/>
                <a:ext cx="348015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602088" y="2526631"/>
              <a:ext cx="677334" cy="50617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602088" y="2526631"/>
                <a:ext cx="677334" cy="506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619044" y="2664101"/>
              <a:ext cx="239888" cy="24022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619044" y="2664101"/>
                <a:ext cx="239888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5960533" y="2583029"/>
              <a:ext cx="98778" cy="253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5960533" y="2583029"/>
                <a:ext cx="987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5918200" y="2622508"/>
              <a:ext cx="76200" cy="67959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5918200" y="2622508"/>
                <a:ext cx="76200" cy="679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5943600" y="2726844"/>
              <a:ext cx="124177" cy="8177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5943600" y="2726844"/>
                <a:ext cx="1241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076244" y="2853740"/>
              <a:ext cx="91722" cy="9957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6076244" y="2853740"/>
                <a:ext cx="91722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6090355" y="2795579"/>
              <a:ext cx="94016" cy="15403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6090355" y="2795579"/>
                <a:ext cx="94016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5949244" y="1976222"/>
              <a:ext cx="50800" cy="9640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5949244" y="1976222"/>
                <a:ext cx="50800" cy="96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5830711" y="2069807"/>
              <a:ext cx="474133" cy="26225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5830711" y="2069807"/>
                <a:ext cx="474133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6344355" y="1954896"/>
              <a:ext cx="35984" cy="9517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6344355" y="1954896"/>
                <a:ext cx="35984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6308372" y="1949785"/>
              <a:ext cx="496005" cy="72912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6308372" y="1949785"/>
                <a:ext cx="496005" cy="729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6592711" y="2096772"/>
              <a:ext cx="135466" cy="16760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6592711" y="2096772"/>
                <a:ext cx="135466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6733822" y="2114925"/>
              <a:ext cx="105304" cy="3947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6733822" y="2114925"/>
                <a:ext cx="10530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6622344" y="2250281"/>
              <a:ext cx="173566" cy="3454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6622344" y="2250281"/>
                <a:ext cx="173566" cy="34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239955" y="2690185"/>
              <a:ext cx="307622" cy="24251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239955" y="2690185"/>
                <a:ext cx="3076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4282016" y="3254166"/>
              <a:ext cx="611717" cy="47109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4282016" y="3254166"/>
                <a:ext cx="611717" cy="471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4906433" y="3251346"/>
              <a:ext cx="219428" cy="38068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4906433" y="3251346"/>
                <a:ext cx="219428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5023555" y="3558715"/>
              <a:ext cx="191912" cy="10715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5023555" y="3558715"/>
                <a:ext cx="19191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5192888" y="3258043"/>
              <a:ext cx="414867" cy="39954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5192888" y="3258043"/>
                <a:ext cx="414867" cy="399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750072" y="3042497"/>
              <a:ext cx="206728" cy="27546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750072" y="3042497"/>
                <a:ext cx="206728" cy="275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756422" y="3063822"/>
              <a:ext cx="228600" cy="31159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756422" y="3063822"/>
                <a:ext cx="228600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1061155" y="3245706"/>
              <a:ext cx="598311" cy="40430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1061155" y="3245706"/>
                <a:ext cx="598311" cy="404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5994400" y="3383881"/>
              <a:ext cx="124177" cy="1616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5994400" y="3383881"/>
                <a:ext cx="124177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6161969" y="3389521"/>
              <a:ext cx="179563" cy="197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6161969" y="3389521"/>
                <a:ext cx="17956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6164438" y="3486807"/>
              <a:ext cx="191206" cy="2397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6164438" y="3486807"/>
                <a:ext cx="191206" cy="23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6372577" y="3363437"/>
              <a:ext cx="186267" cy="17624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6372577" y="3363437"/>
                <a:ext cx="186267" cy="176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6572426" y="3372601"/>
              <a:ext cx="172684" cy="1974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6572426" y="3372601"/>
                <a:ext cx="17268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6574366" y="3434639"/>
              <a:ext cx="204611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6574366" y="3434639"/>
                <a:ext cx="2046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6841066" y="3357621"/>
              <a:ext cx="145344" cy="15950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6841066" y="3357621"/>
                <a:ext cx="145344" cy="159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6395155" y="3851985"/>
              <a:ext cx="197556" cy="18611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6395155" y="3851985"/>
                <a:ext cx="1975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6191955" y="3992980"/>
              <a:ext cx="174978" cy="20303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6191955" y="3992980"/>
                <a:ext cx="1749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6643511" y="4004259"/>
              <a:ext cx="163689" cy="15227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6643511" y="4004259"/>
                <a:ext cx="1636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6091766" y="4224212"/>
              <a:ext cx="128411" cy="12125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6091766" y="4224212"/>
                <a:ext cx="1284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6699955" y="4196013"/>
              <a:ext cx="171450" cy="14311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6699955" y="4196013"/>
                <a:ext cx="171450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2918177" y="4779204"/>
              <a:ext cx="200378" cy="19510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2918177" y="4779204"/>
                <a:ext cx="200378" cy="195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3135488" y="4827670"/>
              <a:ext cx="146756" cy="3101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3135488" y="4827670"/>
                <a:ext cx="1467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3352800" y="4747303"/>
              <a:ext cx="16933" cy="24392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3352800" y="4747303"/>
                <a:ext cx="16933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3375377" y="4847410"/>
              <a:ext cx="110067" cy="1410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3375377" y="4847410"/>
                <a:ext cx="1100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3482622" y="4685265"/>
              <a:ext cx="16933" cy="52873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3482622" y="4685265"/>
                <a:ext cx="16933" cy="528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3716513" y="4615649"/>
              <a:ext cx="440620" cy="44889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3716513" y="4615649"/>
                <a:ext cx="440620" cy="448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3985506" y="4649136"/>
              <a:ext cx="138289" cy="18593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3985506" y="4649136"/>
                <a:ext cx="138289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3993268" y="4567535"/>
              <a:ext cx="412573" cy="57314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3993268" y="4567535"/>
                <a:ext cx="412573" cy="573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4529666" y="4778851"/>
              <a:ext cx="345722" cy="38438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4529666" y="4778851"/>
                <a:ext cx="345722" cy="384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5425722" y="4754353"/>
              <a:ext cx="244828" cy="23863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5425722" y="4754353"/>
                <a:ext cx="244828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5616222" y="4799472"/>
              <a:ext cx="56444" cy="6485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5616222" y="4799472"/>
                <a:ext cx="5644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5761213" y="4850230"/>
              <a:ext cx="221897" cy="1409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5761213" y="4850230"/>
                <a:ext cx="22189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5991577" y="4722982"/>
              <a:ext cx="36689" cy="31618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5991577" y="4722982"/>
                <a:ext cx="36689" cy="316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6022622" y="4833310"/>
              <a:ext cx="121355" cy="5075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6022622" y="4833310"/>
                <a:ext cx="12135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6132688" y="4600316"/>
              <a:ext cx="53622" cy="70673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6132688" y="4600316"/>
                <a:ext cx="53622" cy="706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6467122" y="4622523"/>
              <a:ext cx="424744" cy="48995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6467122" y="4622523"/>
                <a:ext cx="424744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6715653" y="4616883"/>
              <a:ext cx="188913" cy="49841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6715653" y="4616883"/>
                <a:ext cx="188913" cy="49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6738055" y="4861509"/>
              <a:ext cx="159456" cy="13288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6738055" y="4861509"/>
                <a:ext cx="159456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6958012" y="4716989"/>
              <a:ext cx="176565" cy="12478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6958012" y="4716989"/>
                <a:ext cx="176565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6976533" y="4700246"/>
              <a:ext cx="330729" cy="47709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6976533" y="4700246"/>
                <a:ext cx="330729" cy="477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9228666" y="4117055"/>
              <a:ext cx="414866" cy="26507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9228666" y="4117055"/>
                <a:ext cx="414866" cy="26507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616585"/>
            <a:ext cx="10709275" cy="26968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616585"/>
            <a:ext cx="10709275" cy="26968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309555" y="1096941"/>
              <a:ext cx="31045" cy="3665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309555" y="1096941"/>
                <a:ext cx="310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468562" y="1609458"/>
              <a:ext cx="813682" cy="7684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2468562" y="1609458"/>
                <a:ext cx="813682" cy="76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390143" y="1573504"/>
              <a:ext cx="596723" cy="3383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390143" y="1573504"/>
                <a:ext cx="5967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633155" y="1177308"/>
              <a:ext cx="412045" cy="29274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633155" y="1177308"/>
                <a:ext cx="412045" cy="292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6096000" y="1150519"/>
              <a:ext cx="296333" cy="28516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6096000" y="1150519"/>
                <a:ext cx="296333" cy="285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316133" y="1208856"/>
              <a:ext cx="39511" cy="55076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316133" y="1208856"/>
                <a:ext cx="39511" cy="550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2991555" y="351077"/>
              <a:ext cx="189089" cy="3242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2991555" y="351077"/>
                <a:ext cx="189089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2929466" y="298909"/>
              <a:ext cx="214489" cy="25379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2929466" y="298909"/>
                <a:ext cx="2144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3092450" y="451184"/>
              <a:ext cx="178505" cy="1360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3092450" y="451184"/>
                <a:ext cx="178505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3279422" y="313714"/>
              <a:ext cx="101600" cy="22770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3279422" y="313714"/>
                <a:ext cx="101600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3375377" y="251676"/>
              <a:ext cx="16934" cy="59711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3375377" y="251676"/>
                <a:ext cx="16934" cy="597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3400777" y="432854"/>
              <a:ext cx="102482" cy="13112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3400777" y="432854"/>
                <a:ext cx="102482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3465688" y="406065"/>
              <a:ext cx="121356" cy="141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3465688" y="406065"/>
                <a:ext cx="1213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3629377" y="334687"/>
              <a:ext cx="254000" cy="19756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3629377" y="334687"/>
                <a:ext cx="254000" cy="197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3877733" y="293269"/>
              <a:ext cx="11289" cy="39760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3877733" y="293269"/>
                <a:ext cx="11289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3962400" y="411705"/>
              <a:ext cx="208844" cy="338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3962400" y="411705"/>
                <a:ext cx="2088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4064000" y="303139"/>
              <a:ext cx="28222" cy="2890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4064000" y="303139"/>
                <a:ext cx="28222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4269316" y="242511"/>
              <a:ext cx="283457" cy="24621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4269316" y="242511"/>
                <a:ext cx="283457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4540073" y="307369"/>
              <a:ext cx="212549" cy="16073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4540073" y="307369"/>
                <a:ext cx="21254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4797777" y="315828"/>
              <a:ext cx="369711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4797777" y="315828"/>
                <a:ext cx="369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5136444" y="214312"/>
              <a:ext cx="221721" cy="28763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5136444" y="214312"/>
                <a:ext cx="22172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6197600" y="207967"/>
              <a:ext cx="358775" cy="24744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6197600" y="207967"/>
                <a:ext cx="358775" cy="24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6654800" y="296089"/>
              <a:ext cx="225777" cy="141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6654800" y="296089"/>
                <a:ext cx="22577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767688" y="208848"/>
              <a:ext cx="11289" cy="19157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767688" y="208848"/>
                <a:ext cx="11289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929966" y="173071"/>
              <a:ext cx="261056" cy="22946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929966" y="173071"/>
                <a:ext cx="261056" cy="229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7151511" y="231231"/>
              <a:ext cx="256822" cy="15086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7151511" y="231231"/>
                <a:ext cx="256822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7411155" y="250971"/>
              <a:ext cx="412045" cy="2537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7411155" y="250971"/>
                <a:ext cx="4120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7727244" y="161439"/>
              <a:ext cx="186090" cy="25590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7727244" y="161439"/>
                <a:ext cx="18609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5342466" y="1711327"/>
              <a:ext cx="124354" cy="23810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5342466" y="1711327"/>
                <a:ext cx="124354" cy="238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5296605" y="1753978"/>
              <a:ext cx="198262" cy="19457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5296605" y="1753978"/>
                <a:ext cx="19826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4921955" y="1221017"/>
              <a:ext cx="124178" cy="19104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4921955" y="1221017"/>
                <a:ext cx="124178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4938888" y="1237936"/>
              <a:ext cx="112889" cy="13817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4938888" y="1237936"/>
                <a:ext cx="11288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7571140" y="1787817"/>
              <a:ext cx="37571" cy="22700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7571140" y="1787817"/>
                <a:ext cx="3757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7614355" y="1731419"/>
              <a:ext cx="248356" cy="3082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7614355" y="1731419"/>
                <a:ext cx="248356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7684911" y="1814606"/>
              <a:ext cx="59266" cy="47515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7684911" y="1814606"/>
                <a:ext cx="59266" cy="475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8033984" y="1739879"/>
              <a:ext cx="424216" cy="25238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8033984" y="1739879"/>
                <a:ext cx="424216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8627533" y="1620562"/>
              <a:ext cx="228600" cy="24832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8627533" y="1620562"/>
                <a:ext cx="228600" cy="248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8715022" y="1708860"/>
              <a:ext cx="180622" cy="27071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8715022" y="1708860"/>
                <a:ext cx="1806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8707261" y="1863954"/>
              <a:ext cx="182739" cy="4229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8707261" y="1863954"/>
                <a:ext cx="18273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8867422" y="1797687"/>
              <a:ext cx="99130" cy="12830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8867422" y="1797687"/>
                <a:ext cx="99130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9012413" y="1638362"/>
              <a:ext cx="224719" cy="31300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9012413" y="1638362"/>
                <a:ext cx="224719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9271000" y="1600293"/>
              <a:ext cx="19755" cy="67536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9271000" y="1600293"/>
                <a:ext cx="19755" cy="675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8345311" y="2870659"/>
              <a:ext cx="42333" cy="1128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8345311" y="2870659"/>
                <a:ext cx="423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6705600" y="3660231"/>
              <a:ext cx="214488" cy="20461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6705600" y="3660231"/>
                <a:ext cx="214488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6886222" y="3724208"/>
              <a:ext cx="124178" cy="40976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6886222" y="3724208"/>
                <a:ext cx="124178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7083777" y="3727909"/>
              <a:ext cx="160867" cy="3947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7083777" y="3727909"/>
                <a:ext cx="1608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7145866" y="3625159"/>
              <a:ext cx="39511" cy="31424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7145866" y="3625159"/>
                <a:ext cx="39511" cy="314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7413977" y="3578102"/>
              <a:ext cx="47978" cy="25273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7413977" y="3578102"/>
                <a:ext cx="47978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7449608" y="3564355"/>
              <a:ext cx="418747" cy="27952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7449608" y="3564355"/>
                <a:ext cx="418747" cy="279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7924800" y="3722269"/>
              <a:ext cx="90311" cy="13147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7924800" y="3722269"/>
                <a:ext cx="90311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8094133" y="3667986"/>
              <a:ext cx="143934" cy="2608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8094133" y="3667986"/>
                <a:ext cx="143934" cy="26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8067322" y="3778667"/>
              <a:ext cx="184855" cy="934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8067322" y="3778667"/>
                <a:ext cx="184855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8463844" y="3594492"/>
              <a:ext cx="31044" cy="22929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8463844" y="3594492"/>
                <a:ext cx="31044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8523111" y="3573872"/>
              <a:ext cx="81844" cy="22876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8523111" y="3573872"/>
                <a:ext cx="81844" cy="228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8596488" y="3615113"/>
              <a:ext cx="474134" cy="29891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8596488" y="3615113"/>
                <a:ext cx="47413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9225844" y="3454379"/>
              <a:ext cx="47978" cy="37222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9225844" y="3454379"/>
                <a:ext cx="47978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9172222" y="3730729"/>
              <a:ext cx="186266" cy="187523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9172222" y="3730729"/>
                <a:ext cx="186266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9330266" y="3626393"/>
              <a:ext cx="245534" cy="563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9330266" y="3626393"/>
                <a:ext cx="24553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9448800" y="3538271"/>
              <a:ext cx="56444" cy="31089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9448800" y="3538271"/>
                <a:ext cx="56444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9826977" y="3548845"/>
              <a:ext cx="62089" cy="15650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9826977" y="3548845"/>
                <a:ext cx="62089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9917288" y="3481696"/>
              <a:ext cx="31044" cy="6010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9917288" y="3481696"/>
                <a:ext cx="31044" cy="60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6241344" y="3642607"/>
              <a:ext cx="191911" cy="25608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6241344" y="3642607"/>
                <a:ext cx="191911" cy="256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6414734" y="3718568"/>
              <a:ext cx="107421" cy="19827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6414734" y="3718568"/>
                <a:ext cx="107421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6553200" y="3786246"/>
              <a:ext cx="101600" cy="9252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6553200" y="3786246"/>
                <a:ext cx="101600" cy="92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9908646" y="3438693"/>
              <a:ext cx="204787" cy="25097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9908646" y="3438693"/>
                <a:ext cx="20478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10069688" y="3455789"/>
              <a:ext cx="460023" cy="33697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10069688" y="3455789"/>
                <a:ext cx="460023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9609490" y="3455789"/>
              <a:ext cx="448910" cy="27987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9609490" y="3455789"/>
                <a:ext cx="448910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6261628" y="4461083"/>
              <a:ext cx="223838" cy="2477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6261628" y="4461083"/>
                <a:ext cx="223838" cy="247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6466769" y="4541451"/>
              <a:ext cx="140053" cy="17712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6466769" y="4541451"/>
                <a:ext cx="140053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6660444" y="4532638"/>
              <a:ext cx="342194" cy="37117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6660444" y="4532638"/>
                <a:ext cx="342194" cy="3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7061200" y="4585159"/>
              <a:ext cx="186266" cy="1691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7061200" y="4585159"/>
                <a:ext cx="1862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7165093" y="4510255"/>
              <a:ext cx="8996" cy="24409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7165093" y="4510255"/>
                <a:ext cx="8996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7439377" y="4442754"/>
              <a:ext cx="95956" cy="21730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7439377" y="4442754"/>
                <a:ext cx="95956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7501466" y="4452624"/>
              <a:ext cx="152400" cy="24744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7501466" y="4452624"/>
                <a:ext cx="152400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7648222" y="4414731"/>
              <a:ext cx="265288" cy="23969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7648222" y="4414731"/>
                <a:ext cx="265288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7910688" y="4526646"/>
              <a:ext cx="146050" cy="45047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7910688" y="4526646"/>
                <a:ext cx="146050" cy="450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8281105" y="4491221"/>
              <a:ext cx="165806" cy="3190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8281105" y="4491221"/>
                <a:ext cx="165806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8256763" y="4580929"/>
              <a:ext cx="209903" cy="1833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8256763" y="4580929"/>
                <a:ext cx="209903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8799688" y="4374900"/>
              <a:ext cx="160867" cy="25343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8799688" y="4374900"/>
                <a:ext cx="160867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9010826" y="4311629"/>
              <a:ext cx="113418" cy="29749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9010826" y="4311629"/>
                <a:ext cx="113418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9144000" y="4424425"/>
              <a:ext cx="56444" cy="13042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9144000" y="4424425"/>
                <a:ext cx="56444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9224433" y="4421605"/>
              <a:ext cx="216782" cy="177653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9224433" y="4421605"/>
                <a:ext cx="216782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9468555" y="4280610"/>
              <a:ext cx="68439" cy="23687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9468555" y="4280610"/>
                <a:ext cx="6843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9465733" y="4478003"/>
              <a:ext cx="121356" cy="35248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9465733" y="4478003"/>
                <a:ext cx="121356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9747955" y="4231262"/>
              <a:ext cx="16934" cy="40465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9747955" y="4231262"/>
                <a:ext cx="16934" cy="404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9674577" y="4509022"/>
              <a:ext cx="197556" cy="21431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9674577" y="4509022"/>
                <a:ext cx="1975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9922933" y="4461083"/>
              <a:ext cx="189089" cy="1128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9922933" y="4461083"/>
                <a:ext cx="1890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10004777" y="4350226"/>
              <a:ext cx="59267" cy="21801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10004777" y="4350226"/>
                <a:ext cx="59267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10257366" y="4222978"/>
              <a:ext cx="557389" cy="52362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10257366" y="4222978"/>
                <a:ext cx="557389" cy="523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10687755" y="4188963"/>
              <a:ext cx="175507" cy="179064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10687755" y="4188963"/>
                <a:ext cx="175507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10893777" y="4190373"/>
              <a:ext cx="93133" cy="13253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10893777" y="4190373"/>
                <a:ext cx="9313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7586133" y="1644002"/>
              <a:ext cx="67734" cy="3101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7586133" y="1644002"/>
                <a:ext cx="677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1" name="墨迹 100"/>
              <p14:cNvContentPartPr/>
              <p14:nvPr/>
            </p14:nvContentPartPr>
            <p14:xfrm>
              <a:off x="5143500" y="2921417"/>
              <a:ext cx="252588" cy="53225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9"/>
            </p:blipFill>
            <p:spPr>
              <a:xfrm>
                <a:off x="5143500" y="2921417"/>
                <a:ext cx="252588" cy="532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2" name="墨迹 101"/>
              <p14:cNvContentPartPr/>
              <p14:nvPr/>
            </p14:nvContentPartPr>
            <p14:xfrm>
              <a:off x="5345288" y="2962834"/>
              <a:ext cx="460022" cy="39284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1"/>
            </p:blipFill>
            <p:spPr>
              <a:xfrm>
                <a:off x="5345288" y="2962834"/>
                <a:ext cx="460022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3" name="墨迹 102"/>
              <p14:cNvContentPartPr/>
              <p14:nvPr/>
            </p14:nvContentPartPr>
            <p14:xfrm>
              <a:off x="5418666" y="2707105"/>
              <a:ext cx="11289" cy="25097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3"/>
            </p:blipFill>
            <p:spPr>
              <a:xfrm>
                <a:off x="5418666" y="2707105"/>
                <a:ext cx="11289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4" name="墨迹 103"/>
              <p14:cNvContentPartPr/>
              <p14:nvPr/>
            </p14:nvContentPartPr>
            <p14:xfrm>
              <a:off x="5429955" y="2814261"/>
              <a:ext cx="81845" cy="3947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5"/>
            </p:blipFill>
            <p:spPr>
              <a:xfrm>
                <a:off x="5429955" y="2814261"/>
                <a:ext cx="818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5" name="墨迹 104"/>
              <p14:cNvContentPartPr/>
              <p14:nvPr/>
            </p14:nvContentPartPr>
            <p14:xfrm>
              <a:off x="5531555" y="2718384"/>
              <a:ext cx="9349" cy="26260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7"/>
            </p:blipFill>
            <p:spPr>
              <a:xfrm>
                <a:off x="5531555" y="2718384"/>
                <a:ext cx="9349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6" name="墨迹 105"/>
              <p14:cNvContentPartPr/>
              <p14:nvPr/>
            </p14:nvContentPartPr>
            <p14:xfrm>
              <a:off x="5552722" y="2681021"/>
              <a:ext cx="266700" cy="23440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9"/>
            </p:blipFill>
            <p:spPr>
              <a:xfrm>
                <a:off x="5552722" y="2681021"/>
                <a:ext cx="266700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7" name="墨迹 106"/>
              <p14:cNvContentPartPr/>
              <p14:nvPr/>
            </p14:nvContentPartPr>
            <p14:xfrm>
              <a:off x="5808133" y="2763503"/>
              <a:ext cx="110949" cy="408885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1"/>
            </p:blipFill>
            <p:spPr>
              <a:xfrm>
                <a:off x="5808133" y="2763503"/>
                <a:ext cx="110949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8" name="墨迹 107"/>
              <p14:cNvContentPartPr/>
              <p14:nvPr/>
            </p14:nvContentPartPr>
            <p14:xfrm>
              <a:off x="6039555" y="2695825"/>
              <a:ext cx="88371" cy="4229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3"/>
            </p:blipFill>
            <p:spPr>
              <a:xfrm>
                <a:off x="6039555" y="2695825"/>
                <a:ext cx="8837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9" name="墨迹 108"/>
              <p14:cNvContentPartPr/>
              <p14:nvPr/>
            </p14:nvContentPartPr>
            <p14:xfrm>
              <a:off x="6016977" y="2712040"/>
              <a:ext cx="268112" cy="24127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5"/>
            </p:blipFill>
            <p:spPr>
              <a:xfrm>
                <a:off x="6016977" y="2712040"/>
                <a:ext cx="268112" cy="241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0" name="墨迹 109"/>
              <p14:cNvContentPartPr/>
              <p14:nvPr/>
            </p14:nvContentPartPr>
            <p14:xfrm>
              <a:off x="6335006" y="2706400"/>
              <a:ext cx="630238" cy="22224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7"/>
            </p:blipFill>
            <p:spPr>
              <a:xfrm>
                <a:off x="6335006" y="2706400"/>
                <a:ext cx="630238" cy="22224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" y="600075"/>
            <a:ext cx="11490325" cy="3195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934177" y="1900613"/>
              <a:ext cx="287867" cy="24180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3934177" y="1900613"/>
                <a:ext cx="287867" cy="241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112000" y="1393031"/>
              <a:ext cx="105017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112000" y="13930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164843" y="1054643"/>
              <a:ext cx="2333801" cy="5639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164843" y="1054643"/>
                <a:ext cx="233380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4684888" y="2329238"/>
              <a:ext cx="270934" cy="21748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4684888" y="2329238"/>
                <a:ext cx="270934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5526616" y="2870659"/>
              <a:ext cx="309739" cy="29327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5526616" y="2870659"/>
                <a:ext cx="30973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5683955" y="2952084"/>
              <a:ext cx="67734" cy="52767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5683955" y="2952084"/>
                <a:ext cx="67734" cy="527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5850466" y="2819901"/>
              <a:ext cx="177800" cy="29679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5850466" y="2819901"/>
                <a:ext cx="177800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225822" y="2991915"/>
              <a:ext cx="105017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7"/>
            </p:blipFill>
            <p:spPr>
              <a:xfrm>
                <a:off x="6225822" y="299191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6679494" y="2874536"/>
              <a:ext cx="184150" cy="54318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6679494" y="2874536"/>
                <a:ext cx="184150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6852355" y="2895333"/>
              <a:ext cx="84667" cy="13888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6852355" y="2895333"/>
                <a:ext cx="84667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6999111" y="2757863"/>
              <a:ext cx="87489" cy="13747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6999111" y="2757863"/>
                <a:ext cx="87489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7136694" y="2774077"/>
              <a:ext cx="251883" cy="38368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7136694" y="2774077"/>
                <a:ext cx="251883" cy="3836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7171972" y="2988038"/>
              <a:ext cx="137583" cy="18893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7171972" y="2988038"/>
                <a:ext cx="13758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7347302" y="2887579"/>
              <a:ext cx="585964" cy="29503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7347302" y="2887579"/>
                <a:ext cx="585964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7998177" y="2958076"/>
              <a:ext cx="70556" cy="3665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7998177" y="2958076"/>
                <a:ext cx="705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3556000" y="3885823"/>
              <a:ext cx="127881" cy="32146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3556000" y="3885823"/>
                <a:ext cx="12788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3804355" y="3889348"/>
              <a:ext cx="184856" cy="25590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3804355" y="3889348"/>
                <a:ext cx="184856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3747911" y="3854100"/>
              <a:ext cx="270933" cy="4180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3747911" y="3854100"/>
                <a:ext cx="270933" cy="418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10485261" y="2943976"/>
              <a:ext cx="126294" cy="9587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10485261" y="2943976"/>
                <a:ext cx="12629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0514894" y="3034213"/>
              <a:ext cx="194733" cy="11843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0514894" y="3034213"/>
                <a:ext cx="1947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10033000" y="3053953"/>
              <a:ext cx="414867" cy="8177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10033000" y="3053953"/>
                <a:ext cx="41486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0566400" y="3084972"/>
              <a:ext cx="143227" cy="10715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0566400" y="3084972"/>
                <a:ext cx="14322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0493022" y="2969356"/>
              <a:ext cx="82374" cy="6203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0493022" y="2969356"/>
                <a:ext cx="8237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0583332" y="3107531"/>
              <a:ext cx="64912" cy="3947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0583332" y="3107531"/>
                <a:ext cx="649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4467577" y="3893402"/>
              <a:ext cx="25400" cy="3190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4467577" y="3893402"/>
                <a:ext cx="25400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4363155" y="3780077"/>
              <a:ext cx="217311" cy="38773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4363155" y="3780077"/>
                <a:ext cx="217311" cy="38773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" y="264795"/>
            <a:ext cx="10772140" cy="3551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990" y="1658620"/>
            <a:ext cx="5255895" cy="32746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566377" y="1178718"/>
              <a:ext cx="64912" cy="846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7566377" y="1178718"/>
                <a:ext cx="64912" cy="846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" y="264795"/>
            <a:ext cx="10772140" cy="3551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990" y="1658620"/>
            <a:ext cx="5255895" cy="32746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319911" y="3006014"/>
              <a:ext cx="50800" cy="4934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8319911" y="3006014"/>
                <a:ext cx="50800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8455377" y="3045493"/>
              <a:ext cx="336726" cy="12689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8"/>
            </p:blipFill>
            <p:spPr>
              <a:xfrm>
                <a:off x="8455377" y="3045493"/>
                <a:ext cx="336726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墨迹 3"/>
              <p14:cNvContentPartPr/>
              <p14:nvPr/>
            </p14:nvContentPartPr>
            <p14:xfrm>
              <a:off x="8001705" y="3101891"/>
              <a:ext cx="323850" cy="37945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0"/>
            </p:blipFill>
            <p:spPr>
              <a:xfrm>
                <a:off x="8001705" y="3101891"/>
                <a:ext cx="323850" cy="379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墨迹 5"/>
              <p14:cNvContentPartPr/>
              <p14:nvPr/>
            </p14:nvContentPartPr>
            <p14:xfrm>
              <a:off x="8071555" y="3082152"/>
              <a:ext cx="197556" cy="9869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2"/>
            </p:blipFill>
            <p:spPr>
              <a:xfrm>
                <a:off x="8071555" y="3082152"/>
                <a:ext cx="197556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619977" y="4573879"/>
              <a:ext cx="182034" cy="31019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619977" y="4573879"/>
                <a:ext cx="182034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400902" y="4891118"/>
              <a:ext cx="595136" cy="6626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400902" y="4891118"/>
                <a:ext cx="595136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607277" y="5037753"/>
              <a:ext cx="238478" cy="15456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607277" y="5037753"/>
                <a:ext cx="238478" cy="154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5101166" y="4838950"/>
              <a:ext cx="204611" cy="564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5101166" y="4838950"/>
                <a:ext cx="2046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5192888" y="4707825"/>
              <a:ext cx="22578" cy="38209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5192888" y="4707825"/>
                <a:ext cx="22578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5480755" y="4683856"/>
              <a:ext cx="16934" cy="38350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5480755" y="4683856"/>
                <a:ext cx="1693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604933" y="4584454"/>
              <a:ext cx="234421" cy="42651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604933" y="4584454"/>
                <a:ext cx="234421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224513" y="4596439"/>
              <a:ext cx="223309" cy="47092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224513" y="4596439"/>
                <a:ext cx="223309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6000044" y="4681036"/>
              <a:ext cx="230011" cy="20021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6000044" y="4681036"/>
                <a:ext cx="2300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6067777" y="4570883"/>
              <a:ext cx="237067" cy="34138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6067777" y="4570883"/>
                <a:ext cx="237067" cy="341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4998155" y="5431130"/>
              <a:ext cx="166511" cy="21290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4998155" y="5431130"/>
                <a:ext cx="166511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221111" y="5504447"/>
              <a:ext cx="53622" cy="8741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221111" y="5504447"/>
                <a:ext cx="53622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5252155" y="5373498"/>
              <a:ext cx="143934" cy="39038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5252155" y="5373498"/>
                <a:ext cx="143934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5350933" y="5397291"/>
              <a:ext cx="115711" cy="4511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5350933" y="5397291"/>
                <a:ext cx="1157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542844" y="5436769"/>
              <a:ext cx="200378" cy="15791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542844" y="5436769"/>
                <a:ext cx="2003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5559777" y="5352877"/>
              <a:ext cx="245534" cy="39126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5559777" y="5352877"/>
                <a:ext cx="245534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5734755" y="5521366"/>
              <a:ext cx="59267" cy="16355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5734755" y="5521366"/>
                <a:ext cx="5926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6289851" y="5222457"/>
              <a:ext cx="173037" cy="38350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6289851" y="5222457"/>
                <a:ext cx="17303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6400800" y="5535466"/>
              <a:ext cx="8466" cy="1973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6400800" y="5535466"/>
                <a:ext cx="84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6347177" y="5487527"/>
              <a:ext cx="98778" cy="8177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6347177" y="5487527"/>
                <a:ext cx="98778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652683" y="5109661"/>
              <a:ext cx="490361" cy="55552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652683" y="5109661"/>
                <a:ext cx="490361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963480" y="5171698"/>
              <a:ext cx="171097" cy="19175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963480" y="5171698"/>
                <a:ext cx="17109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7029273" y="5083929"/>
              <a:ext cx="201260" cy="45999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7029273" y="5083929"/>
                <a:ext cx="201260" cy="45999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791845"/>
            <a:ext cx="11540490" cy="2636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433705"/>
            <a:ext cx="8524875" cy="133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40" y="1767205"/>
            <a:ext cx="9055100" cy="2058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315" y="4337685"/>
            <a:ext cx="9770110" cy="2080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4416072" y="3018704"/>
              <a:ext cx="2329039" cy="7754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4416072" y="3018704"/>
                <a:ext cx="2329039" cy="7754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" y="791845"/>
            <a:ext cx="11540490" cy="2636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482622" y="1283055"/>
              <a:ext cx="395111" cy="40677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3482622" y="1283055"/>
                <a:ext cx="395111" cy="406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664222" y="2006007"/>
              <a:ext cx="158044" cy="21043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664222" y="2006007"/>
                <a:ext cx="158044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8733896" y="2019049"/>
              <a:ext cx="156104" cy="23334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8733896" y="2019049"/>
                <a:ext cx="156104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410200" y="2464593"/>
              <a:ext cx="270933" cy="34015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410200" y="2464593"/>
                <a:ext cx="270933" cy="340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4929540" y="2026099"/>
              <a:ext cx="110948" cy="8318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4929540" y="2026099"/>
                <a:ext cx="110948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4805362" y="2182603"/>
              <a:ext cx="221544" cy="6203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4805362" y="2182603"/>
                <a:ext cx="2215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4855633" y="2123385"/>
              <a:ext cx="128411" cy="24251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4855633" y="2123385"/>
                <a:ext cx="1284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4938888" y="2267200"/>
              <a:ext cx="191912" cy="10574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4938888" y="2267200"/>
                <a:ext cx="191912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5132916" y="2179783"/>
              <a:ext cx="263173" cy="422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5132916" y="2179783"/>
                <a:ext cx="26317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5377744" y="2023455"/>
              <a:ext cx="554566" cy="59341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5377744" y="2023455"/>
                <a:ext cx="554566" cy="593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002888" y="1522746"/>
              <a:ext cx="846667" cy="102415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002888" y="1522746"/>
                <a:ext cx="846667" cy="1024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264377" y="2934812"/>
              <a:ext cx="294217" cy="74568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264377" y="2934812"/>
                <a:ext cx="294217" cy="745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4504266" y="2952436"/>
              <a:ext cx="304800" cy="9305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4504266" y="2952436"/>
                <a:ext cx="3048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6527800" y="3028573"/>
              <a:ext cx="160866" cy="23969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6527800" y="3028573"/>
                <a:ext cx="16086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6533268" y="3070696"/>
              <a:ext cx="135643" cy="18910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6533268" y="3070696"/>
                <a:ext cx="135643" cy="189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1099079" y="2904498"/>
              <a:ext cx="836965" cy="60874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1099079" y="2904498"/>
                <a:ext cx="836965" cy="60874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" y="609600"/>
            <a:ext cx="11538585" cy="38900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" y="609600"/>
            <a:ext cx="11538585" cy="3890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640769" y="3299284"/>
              <a:ext cx="1712031" cy="13394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1640769" y="3299284"/>
                <a:ext cx="1712031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277577" y="3214687"/>
              <a:ext cx="105018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277577" y="321468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7744177" y="2904498"/>
              <a:ext cx="70556" cy="3665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7744177" y="2904498"/>
                <a:ext cx="705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7657747" y="3022934"/>
              <a:ext cx="148519" cy="544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7657747" y="3022934"/>
                <a:ext cx="148519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7732888" y="2985570"/>
              <a:ext cx="50800" cy="22065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7732888" y="2985570"/>
                <a:ext cx="50800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7647693" y="2941861"/>
              <a:ext cx="294040" cy="36870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7647693" y="2941861"/>
                <a:ext cx="294040" cy="368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950200" y="2949616"/>
              <a:ext cx="177800" cy="19175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950200" y="2949616"/>
                <a:ext cx="1778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7961488" y="3011654"/>
              <a:ext cx="127000" cy="2853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7961488" y="3011654"/>
                <a:ext cx="127000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8158162" y="3028573"/>
              <a:ext cx="46919" cy="1487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8158162" y="3028573"/>
                <a:ext cx="46919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8240888" y="2925295"/>
              <a:ext cx="203200" cy="14557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8240888" y="2925295"/>
                <a:ext cx="203200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8192911" y="3086381"/>
              <a:ext cx="153282" cy="18681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8192911" y="3086381"/>
                <a:ext cx="153282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308622" y="2888988"/>
              <a:ext cx="246415" cy="52027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308622" y="2888988"/>
                <a:ext cx="246415" cy="520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8404577" y="3056773"/>
              <a:ext cx="208845" cy="22559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8404577" y="3056773"/>
                <a:ext cx="20884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8731955" y="3237246"/>
              <a:ext cx="14112" cy="1410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8731955" y="3237246"/>
                <a:ext cx="141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8905522" y="2991386"/>
              <a:ext cx="108655" cy="29873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8905522" y="2991386"/>
                <a:ext cx="108655" cy="298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9003241" y="2796108"/>
              <a:ext cx="204259" cy="78234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9003241" y="2796108"/>
                <a:ext cx="204259" cy="782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232547" y="2953494"/>
              <a:ext cx="44803" cy="28304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232547" y="2953494"/>
                <a:ext cx="44803" cy="283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9313333" y="2939747"/>
              <a:ext cx="211667" cy="36799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9313333" y="2939747"/>
                <a:ext cx="211667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9378244" y="3149124"/>
              <a:ext cx="64911" cy="9940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9378244" y="3149124"/>
                <a:ext cx="64911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9544755" y="2901325"/>
              <a:ext cx="198262" cy="25978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9544755" y="2901325"/>
                <a:ext cx="198262" cy="259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9599083" y="3031393"/>
              <a:ext cx="35984" cy="20091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9599083" y="3031393"/>
                <a:ext cx="35984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646355" y="3022934"/>
              <a:ext cx="158045" cy="24586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646355" y="3022934"/>
                <a:ext cx="158045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800872" y="2929877"/>
              <a:ext cx="103011" cy="47092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800872" y="2929877"/>
                <a:ext cx="103011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9754481" y="3032451"/>
              <a:ext cx="337785" cy="21149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9754481" y="3032451"/>
                <a:ext cx="33778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0060516" y="2964421"/>
              <a:ext cx="297039" cy="30948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0060516" y="2964421"/>
                <a:ext cx="297039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0408355" y="2901678"/>
              <a:ext cx="182387" cy="4793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0408355" y="2901678"/>
                <a:ext cx="18238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349088" y="2858146"/>
              <a:ext cx="183444" cy="35372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349088" y="2858146"/>
                <a:ext cx="183444" cy="353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425288" y="3047431"/>
              <a:ext cx="32456" cy="32235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425288" y="3047431"/>
                <a:ext cx="32456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459155" y="2991915"/>
              <a:ext cx="231423" cy="20585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459155" y="2991915"/>
                <a:ext cx="23142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0617376" y="2898858"/>
              <a:ext cx="338489" cy="28551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0617376" y="2898858"/>
                <a:ext cx="338489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962922" y="2957547"/>
              <a:ext cx="9878" cy="14434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962922" y="2957547"/>
                <a:ext cx="9878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954807" y="2932697"/>
              <a:ext cx="184503" cy="16161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954807" y="2932697"/>
                <a:ext cx="184503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1029244" y="2881057"/>
              <a:ext cx="28223" cy="57332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1029244" y="2881057"/>
                <a:ext cx="28223" cy="573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1204222" y="2898858"/>
              <a:ext cx="287867" cy="15509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1204222" y="2898858"/>
                <a:ext cx="28786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8858955" y="3609473"/>
              <a:ext cx="51682" cy="7049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8858955" y="3609473"/>
                <a:ext cx="51682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8837436" y="3606653"/>
              <a:ext cx="106186" cy="23334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8837436" y="3606653"/>
                <a:ext cx="106186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8959850" y="3509895"/>
              <a:ext cx="461433" cy="73405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8959850" y="3509895"/>
                <a:ext cx="461433" cy="734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9423400" y="3436578"/>
              <a:ext cx="173919" cy="43602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9423400" y="3436578"/>
                <a:ext cx="173919" cy="436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369777" y="3601013"/>
              <a:ext cx="335845" cy="12689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369777" y="3601013"/>
                <a:ext cx="335845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9527822" y="3556600"/>
              <a:ext cx="242711" cy="34332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9527822" y="3556600"/>
                <a:ext cx="242711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6987822" y="3025754"/>
              <a:ext cx="110949" cy="21149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6987822" y="3025754"/>
                <a:ext cx="110949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6972828" y="3028573"/>
              <a:ext cx="150460" cy="25661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6972828" y="3028573"/>
                <a:ext cx="15046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墨迹 50"/>
              <p14:cNvContentPartPr/>
              <p14:nvPr/>
            </p14:nvContentPartPr>
            <p14:xfrm>
              <a:off x="2250016" y="1452249"/>
              <a:ext cx="75495" cy="21149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9"/>
            </p:blipFill>
            <p:spPr>
              <a:xfrm>
                <a:off x="2250016" y="1452249"/>
                <a:ext cx="75495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墨迹 51"/>
              <p14:cNvContentPartPr/>
              <p14:nvPr/>
            </p14:nvContentPartPr>
            <p14:xfrm>
              <a:off x="2167466" y="1175722"/>
              <a:ext cx="16934" cy="21166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1"/>
            </p:blipFill>
            <p:spPr>
              <a:xfrm>
                <a:off x="2167466" y="1175722"/>
                <a:ext cx="16934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墨迹 52"/>
              <p14:cNvContentPartPr/>
              <p14:nvPr/>
            </p14:nvContentPartPr>
            <p14:xfrm>
              <a:off x="2178755" y="1189998"/>
              <a:ext cx="124178" cy="7895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3"/>
            </p:blipFill>
            <p:spPr>
              <a:xfrm>
                <a:off x="2178755" y="1189998"/>
                <a:ext cx="1241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墨迹 53"/>
              <p14:cNvContentPartPr/>
              <p14:nvPr/>
            </p14:nvContentPartPr>
            <p14:xfrm>
              <a:off x="2269066" y="1116857"/>
              <a:ext cx="79022" cy="31565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5"/>
            </p:blipFill>
            <p:spPr>
              <a:xfrm>
                <a:off x="2269066" y="1116857"/>
                <a:ext cx="79022" cy="315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墨迹 54"/>
              <p14:cNvContentPartPr/>
              <p14:nvPr/>
            </p14:nvContentPartPr>
            <p14:xfrm>
              <a:off x="6858000" y="3990160"/>
              <a:ext cx="28222" cy="9305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7"/>
            </p:blipFill>
            <p:spPr>
              <a:xfrm>
                <a:off x="6858000" y="3990160"/>
                <a:ext cx="2822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墨迹 55"/>
              <p14:cNvContentPartPr/>
              <p14:nvPr/>
            </p14:nvContentPartPr>
            <p14:xfrm>
              <a:off x="6863644" y="4071937"/>
              <a:ext cx="105017" cy="5995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9"/>
            </p:blipFill>
            <p:spPr>
              <a:xfrm>
                <a:off x="6863644" y="407193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墨迹 56"/>
              <p14:cNvContentPartPr/>
              <p14:nvPr/>
            </p14:nvContentPartPr>
            <p14:xfrm>
              <a:off x="6829777" y="3531926"/>
              <a:ext cx="158045" cy="54565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1"/>
            </p:blipFill>
            <p:spPr>
              <a:xfrm>
                <a:off x="6829777" y="3531926"/>
                <a:ext cx="158045" cy="545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墨迹 57"/>
              <p14:cNvContentPartPr/>
              <p14:nvPr/>
            </p14:nvContentPartPr>
            <p14:xfrm>
              <a:off x="6999111" y="3816383"/>
              <a:ext cx="105128" cy="190696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3"/>
            </p:blipFill>
            <p:spPr>
              <a:xfrm>
                <a:off x="6999111" y="3816383"/>
                <a:ext cx="105128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墨迹 58"/>
              <p14:cNvContentPartPr/>
              <p14:nvPr/>
            </p14:nvContentPartPr>
            <p14:xfrm>
              <a:off x="7044266" y="3953501"/>
              <a:ext cx="53622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5"/>
            </p:blipFill>
            <p:spPr>
              <a:xfrm>
                <a:off x="7044266" y="3953501"/>
                <a:ext cx="53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墨迹 59"/>
              <p14:cNvContentPartPr/>
              <p14:nvPr/>
            </p14:nvContentPartPr>
            <p14:xfrm>
              <a:off x="7083777" y="3767388"/>
              <a:ext cx="107245" cy="16566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7"/>
            </p:blipFill>
            <p:spPr>
              <a:xfrm>
                <a:off x="7083777" y="3767388"/>
                <a:ext cx="107245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墨迹 60"/>
              <p14:cNvContentPartPr/>
              <p14:nvPr/>
            </p14:nvContentPartPr>
            <p14:xfrm>
              <a:off x="7123288" y="3863264"/>
              <a:ext cx="200907" cy="21237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9"/>
            </p:blipFill>
            <p:spPr>
              <a:xfrm>
                <a:off x="7123288" y="3863264"/>
                <a:ext cx="200907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墨迹 61"/>
              <p14:cNvContentPartPr/>
              <p14:nvPr/>
            </p14:nvContentPartPr>
            <p14:xfrm>
              <a:off x="7410450" y="3794882"/>
              <a:ext cx="240594" cy="19245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1"/>
            </p:blipFill>
            <p:spPr>
              <a:xfrm>
                <a:off x="7410450" y="3794882"/>
                <a:ext cx="240594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墨迹 62"/>
              <p14:cNvContentPartPr/>
              <p14:nvPr/>
            </p14:nvContentPartPr>
            <p14:xfrm>
              <a:off x="7800622" y="3569995"/>
              <a:ext cx="133526" cy="5921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3"/>
            </p:blipFill>
            <p:spPr>
              <a:xfrm>
                <a:off x="7800622" y="3569995"/>
                <a:ext cx="133526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墨迹 63"/>
              <p14:cNvContentPartPr/>
              <p14:nvPr/>
            </p14:nvContentPartPr>
            <p14:xfrm>
              <a:off x="7887758" y="3776552"/>
              <a:ext cx="291042" cy="22136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5"/>
            </p:blipFill>
            <p:spPr>
              <a:xfrm>
                <a:off x="7887758" y="3776552"/>
                <a:ext cx="291042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墨迹 64"/>
              <p14:cNvContentPartPr/>
              <p14:nvPr/>
            </p14:nvContentPartPr>
            <p14:xfrm>
              <a:off x="7210777" y="4299644"/>
              <a:ext cx="98425" cy="23475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7"/>
            </p:blipFill>
            <p:spPr>
              <a:xfrm>
                <a:off x="7210777" y="4299644"/>
                <a:ext cx="98425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墨迹 65"/>
              <p14:cNvContentPartPr/>
              <p14:nvPr/>
            </p14:nvContentPartPr>
            <p14:xfrm>
              <a:off x="7093655" y="4540041"/>
              <a:ext cx="255412" cy="2626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9"/>
            </p:blipFill>
            <p:spPr>
              <a:xfrm>
                <a:off x="7093655" y="4540041"/>
                <a:ext cx="255412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墨迹 66"/>
              <p14:cNvContentPartPr/>
              <p14:nvPr/>
            </p14:nvContentPartPr>
            <p14:xfrm>
              <a:off x="7298266" y="4184733"/>
              <a:ext cx="223309" cy="57526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1"/>
            </p:blipFill>
            <p:spPr>
              <a:xfrm>
                <a:off x="7298266" y="4184733"/>
                <a:ext cx="223309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墨迹 67"/>
              <p14:cNvContentPartPr/>
              <p14:nvPr/>
            </p14:nvContentPartPr>
            <p14:xfrm>
              <a:off x="7419269" y="4376486"/>
              <a:ext cx="195086" cy="20867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3"/>
            </p:blipFill>
            <p:spPr>
              <a:xfrm>
                <a:off x="7419269" y="4376486"/>
                <a:ext cx="19508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墨迹 68"/>
              <p14:cNvContentPartPr/>
              <p14:nvPr/>
            </p14:nvContentPartPr>
            <p14:xfrm>
              <a:off x="4374444" y="4506202"/>
              <a:ext cx="268993" cy="3947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5"/>
            </p:blipFill>
            <p:spPr>
              <a:xfrm>
                <a:off x="4374444" y="4506202"/>
                <a:ext cx="26899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墨迹 69"/>
              <p14:cNvContentPartPr/>
              <p14:nvPr/>
            </p14:nvContentPartPr>
            <p14:xfrm>
              <a:off x="4418365" y="4432003"/>
              <a:ext cx="365301" cy="43320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7"/>
            </p:blipFill>
            <p:spPr>
              <a:xfrm>
                <a:off x="4418365" y="4432003"/>
                <a:ext cx="365301" cy="43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墨迹 70"/>
              <p14:cNvContentPartPr/>
              <p14:nvPr/>
            </p14:nvContentPartPr>
            <p14:xfrm>
              <a:off x="4693355" y="4500562"/>
              <a:ext cx="228600" cy="270711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9"/>
            </p:blipFill>
            <p:spPr>
              <a:xfrm>
                <a:off x="4693355" y="4500562"/>
                <a:ext cx="2286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2" name="墨迹 71"/>
              <p14:cNvContentPartPr/>
              <p14:nvPr/>
            </p14:nvContentPartPr>
            <p14:xfrm>
              <a:off x="4797777" y="4599082"/>
              <a:ext cx="22578" cy="21519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1"/>
            </p:blipFill>
            <p:spPr>
              <a:xfrm>
                <a:off x="4797777" y="4599082"/>
                <a:ext cx="22578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3" name="墨迹 72"/>
              <p14:cNvContentPartPr/>
              <p14:nvPr/>
            </p14:nvContentPartPr>
            <p14:xfrm>
              <a:off x="4848577" y="4610009"/>
              <a:ext cx="45156" cy="55886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3"/>
            </p:blipFill>
            <p:spPr>
              <a:xfrm>
                <a:off x="4848577" y="4610009"/>
                <a:ext cx="45156" cy="558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4" name="墨迹 73"/>
              <p14:cNvContentPartPr/>
              <p14:nvPr/>
            </p14:nvContentPartPr>
            <p14:xfrm>
              <a:off x="4941534" y="4517481"/>
              <a:ext cx="140582" cy="35107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5"/>
            </p:blipFill>
            <p:spPr>
              <a:xfrm>
                <a:off x="4941534" y="4517481"/>
                <a:ext cx="140582" cy="35107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" y="503555"/>
            <a:ext cx="11552555" cy="3486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" y="503555"/>
            <a:ext cx="11552555" cy="3486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832680" y="1032083"/>
              <a:ext cx="577497" cy="3383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1832680" y="1032083"/>
                <a:ext cx="5774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505222" y="360947"/>
              <a:ext cx="36688" cy="21713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6505222" y="360947"/>
                <a:ext cx="3668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6496755" y="479383"/>
              <a:ext cx="112889" cy="4511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6496755" y="479383"/>
                <a:ext cx="1128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587066" y="311599"/>
              <a:ext cx="45156" cy="52027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587066" y="311599"/>
                <a:ext cx="45156" cy="520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6649155" y="468103"/>
              <a:ext cx="56445" cy="17835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6649155" y="468103"/>
                <a:ext cx="56445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790266" y="332748"/>
              <a:ext cx="90311" cy="33274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790266" y="332748"/>
                <a:ext cx="90311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6922911" y="344027"/>
              <a:ext cx="104422" cy="20479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6922911" y="344027"/>
                <a:ext cx="104422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7054144" y="513222"/>
              <a:ext cx="176388" cy="11279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7054144" y="513222"/>
                <a:ext cx="17638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7385755" y="1043539"/>
              <a:ext cx="19756" cy="2520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7385755" y="1043539"/>
                <a:ext cx="19756" cy="25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4918251" y="1077202"/>
              <a:ext cx="1594026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4918251" y="1077202"/>
                <a:ext cx="159402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7927622" y="1242166"/>
              <a:ext cx="209726" cy="3524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7927622" y="1242166"/>
                <a:ext cx="209726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015111" y="1171316"/>
              <a:ext cx="22578" cy="23863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015111" y="1171316"/>
                <a:ext cx="22578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731022" y="1285875"/>
              <a:ext cx="203200" cy="4511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731022" y="1285875"/>
                <a:ext cx="2032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6423377" y="1491727"/>
              <a:ext cx="117123" cy="53578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6423377" y="1491727"/>
                <a:ext cx="117123" cy="535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6566781" y="1488907"/>
              <a:ext cx="189619" cy="25379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6566781" y="1488907"/>
                <a:ext cx="189619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11006667" y="1460708"/>
              <a:ext cx="146755" cy="2904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11006667" y="1460708"/>
                <a:ext cx="146755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11113911" y="1450839"/>
              <a:ext cx="126294" cy="20902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11113911" y="1450839"/>
                <a:ext cx="126294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11190817" y="1404310"/>
              <a:ext cx="117827" cy="31019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11190817" y="1404310"/>
                <a:ext cx="117827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7072488" y="1682599"/>
              <a:ext cx="235126" cy="22788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7072488" y="1682599"/>
                <a:ext cx="235126" cy="227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7344833" y="1807556"/>
              <a:ext cx="150989" cy="1974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7344833" y="1807556"/>
                <a:ext cx="1509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7461955" y="1710798"/>
              <a:ext cx="231422" cy="17095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7461955" y="1710798"/>
                <a:ext cx="231422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7656688" y="1663741"/>
              <a:ext cx="149578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7656688" y="1663741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7817555" y="1680661"/>
              <a:ext cx="98778" cy="112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7817555" y="1680661"/>
                <a:ext cx="987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7806266" y="1753978"/>
              <a:ext cx="163689" cy="1128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7806266" y="1753978"/>
                <a:ext cx="1636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7994650" y="1545305"/>
              <a:ext cx="182033" cy="27441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7994650" y="1545305"/>
                <a:ext cx="182033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8192911" y="1550945"/>
              <a:ext cx="79022" cy="13324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8192911" y="1550945"/>
                <a:ext cx="79022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8257822" y="1576324"/>
              <a:ext cx="98778" cy="1974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8257822" y="1576324"/>
                <a:ext cx="9877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8314266" y="1483268"/>
              <a:ext cx="22578" cy="19739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8314266" y="1483268"/>
                <a:ext cx="22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7369880" y="3093431"/>
              <a:ext cx="608542" cy="2396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7369880" y="3093431"/>
                <a:ext cx="608542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7924800" y="3006014"/>
              <a:ext cx="189618" cy="21431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7924800" y="3006014"/>
                <a:ext cx="18961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7636933" y="3259805"/>
              <a:ext cx="218017" cy="24815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7636933" y="3259805"/>
                <a:ext cx="218017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7854950" y="3242886"/>
              <a:ext cx="86783" cy="11279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7854950" y="3242886"/>
                <a:ext cx="8678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7936088" y="3276725"/>
              <a:ext cx="79022" cy="1127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7936088" y="3276725"/>
                <a:ext cx="790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7958666" y="3220327"/>
              <a:ext cx="28222" cy="14663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7958666" y="3220327"/>
                <a:ext cx="28222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8664927" y="2526631"/>
              <a:ext cx="436739" cy="281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8664927" y="2526631"/>
                <a:ext cx="4367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8547628" y="2442034"/>
              <a:ext cx="209727" cy="23969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8547628" y="2442034"/>
                <a:ext cx="209727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8638822" y="2188948"/>
              <a:ext cx="2822" cy="14029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8638822" y="2188948"/>
                <a:ext cx="2822" cy="140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8636000" y="2233361"/>
              <a:ext cx="67733" cy="4511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8636000" y="2233361"/>
                <a:ext cx="677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8692444" y="2122504"/>
              <a:ext cx="33866" cy="21801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8692444" y="2122504"/>
                <a:ext cx="33866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8718902" y="2222258"/>
              <a:ext cx="80787" cy="9429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8718902" y="2222258"/>
                <a:ext cx="80787" cy="94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8844844" y="2114925"/>
              <a:ext cx="62088" cy="20303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8844844" y="2114925"/>
                <a:ext cx="620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8926688" y="2133784"/>
              <a:ext cx="81844" cy="15315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8926688" y="2133784"/>
                <a:ext cx="81844" cy="153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9036755" y="2216442"/>
              <a:ext cx="70556" cy="11614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9036755" y="2216442"/>
                <a:ext cx="70556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9144000" y="2126205"/>
              <a:ext cx="115005" cy="846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9144000" y="2126205"/>
                <a:ext cx="11500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030353" y="2577389"/>
              <a:ext cx="425979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030353" y="2577389"/>
                <a:ext cx="42597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425288" y="2498432"/>
              <a:ext cx="144110" cy="18329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425288" y="2498432"/>
                <a:ext cx="14411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106025" y="2263499"/>
              <a:ext cx="125412" cy="16866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106025" y="2263499"/>
                <a:ext cx="125412" cy="168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188222" y="2253101"/>
              <a:ext cx="143933" cy="15509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188222" y="2253101"/>
                <a:ext cx="143933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0293878" y="2306679"/>
              <a:ext cx="148343" cy="9587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0293878" y="2306679"/>
                <a:ext cx="148343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0425288" y="2171324"/>
              <a:ext cx="148167" cy="3383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0425288" y="2171324"/>
                <a:ext cx="1481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0478381" y="2102236"/>
              <a:ext cx="8996" cy="19880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0478381" y="2102236"/>
                <a:ext cx="899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3978627" y="3011654"/>
              <a:ext cx="534106" cy="169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3978627" y="3011654"/>
                <a:ext cx="5341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4363155" y="2365192"/>
              <a:ext cx="220133" cy="26084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4363155" y="2365192"/>
                <a:ext cx="220133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4611511" y="2487152"/>
              <a:ext cx="84666" cy="31582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4611511" y="2487152"/>
                <a:ext cx="8466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4628444" y="2269139"/>
              <a:ext cx="160867" cy="12777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4628444" y="2269139"/>
                <a:ext cx="160867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4792133" y="2250281"/>
              <a:ext cx="112889" cy="4511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4792133" y="2250281"/>
                <a:ext cx="1128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5633155" y="2983455"/>
              <a:ext cx="62089" cy="56750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5633155" y="2983455"/>
                <a:ext cx="62089" cy="56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5579533" y="2952436"/>
              <a:ext cx="127000" cy="17201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5579533" y="2952436"/>
                <a:ext cx="1270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5683955" y="2966536"/>
              <a:ext cx="115712" cy="5357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5683955" y="2966536"/>
                <a:ext cx="1157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612422" y="1122320"/>
              <a:ext cx="31044" cy="282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612422" y="1122320"/>
                <a:ext cx="310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541866" y="934797"/>
              <a:ext cx="62089" cy="28128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541866" y="934797"/>
                <a:ext cx="62089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479777" y="887387"/>
              <a:ext cx="285750" cy="47462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479777" y="887387"/>
                <a:ext cx="285750" cy="474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217083" y="3510777"/>
              <a:ext cx="543983" cy="51181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217083" y="3510777"/>
                <a:ext cx="543983" cy="51181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645160"/>
            <a:ext cx="9853930" cy="2162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390" y="2901950"/>
            <a:ext cx="5861050" cy="3790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601200" y="2656347"/>
              <a:ext cx="916517" cy="65985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9601200" y="2656347"/>
                <a:ext cx="916517" cy="659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10701867" y="2588669"/>
              <a:ext cx="39511" cy="80649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8"/>
            </p:blipFill>
            <p:spPr>
              <a:xfrm>
                <a:off x="10701867" y="2588669"/>
                <a:ext cx="39511" cy="806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墨迹 4"/>
              <p14:cNvContentPartPr/>
              <p14:nvPr/>
            </p14:nvContentPartPr>
            <p14:xfrm>
              <a:off x="9858022" y="2893218"/>
              <a:ext cx="19755" cy="564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0"/>
            </p:blipFill>
            <p:spPr>
              <a:xfrm>
                <a:off x="9858022" y="2893218"/>
                <a:ext cx="197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墨迹 5"/>
              <p14:cNvContentPartPr/>
              <p14:nvPr/>
            </p14:nvContentPartPr>
            <p14:xfrm>
              <a:off x="9790288" y="2475873"/>
              <a:ext cx="680156" cy="47092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2"/>
            </p:blipFill>
            <p:spPr>
              <a:xfrm>
                <a:off x="9790288" y="2475873"/>
                <a:ext cx="680156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9759244" y="2523811"/>
              <a:ext cx="739423" cy="53437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9759244" y="2523811"/>
                <a:ext cx="739423" cy="534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10263893" y="2434632"/>
              <a:ext cx="378001" cy="57984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10263893" y="2434632"/>
                <a:ext cx="378001" cy="579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10156472" y="2416655"/>
              <a:ext cx="458610" cy="6850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10156472" y="2416655"/>
                <a:ext cx="458610" cy="685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10551406" y="2955256"/>
              <a:ext cx="97544" cy="19950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10551406" y="2955256"/>
                <a:ext cx="97544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9633302" y="2780422"/>
              <a:ext cx="1156053" cy="15791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9633302" y="2780422"/>
                <a:ext cx="115605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0456332" y="2272840"/>
              <a:ext cx="254706" cy="20091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0456332" y="2272840"/>
                <a:ext cx="254706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10109200" y="2109286"/>
              <a:ext cx="237066" cy="28199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10109200" y="2109286"/>
                <a:ext cx="23706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10224911" y="3166749"/>
              <a:ext cx="105017" cy="5995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10224911" y="3166749"/>
                <a:ext cx="105017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墨迹 19"/>
              <p14:cNvContentPartPr/>
              <p14:nvPr/>
            </p14:nvContentPartPr>
            <p14:xfrm>
              <a:off x="10080977" y="3391636"/>
              <a:ext cx="364949" cy="27000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0"/>
            </p:blipFill>
            <p:spPr>
              <a:xfrm>
                <a:off x="10080977" y="3391636"/>
                <a:ext cx="364949" cy="270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墨迹 20"/>
              <p14:cNvContentPartPr/>
              <p14:nvPr/>
            </p14:nvContentPartPr>
            <p14:xfrm>
              <a:off x="10487377" y="3395161"/>
              <a:ext cx="116417" cy="22858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2"/>
            </p:blipFill>
            <p:spPr>
              <a:xfrm>
                <a:off x="10487377" y="3395161"/>
                <a:ext cx="116417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墨迹 21"/>
              <p14:cNvContentPartPr/>
              <p14:nvPr/>
            </p14:nvContentPartPr>
            <p14:xfrm>
              <a:off x="10618611" y="3536156"/>
              <a:ext cx="165100" cy="13958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4"/>
            </p:blipFill>
            <p:spPr>
              <a:xfrm>
                <a:off x="10618611" y="3536156"/>
                <a:ext cx="165100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墨迹 22"/>
              <p14:cNvContentPartPr/>
              <p14:nvPr/>
            </p14:nvContentPartPr>
            <p14:xfrm>
              <a:off x="10642600" y="3521351"/>
              <a:ext cx="143932" cy="35601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6"/>
            </p:blipFill>
            <p:spPr>
              <a:xfrm>
                <a:off x="10642600" y="3521351"/>
                <a:ext cx="143932" cy="35601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645160"/>
            <a:ext cx="11335385" cy="2487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5" y="3429000"/>
            <a:ext cx="4801870" cy="2999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035" y="3672840"/>
            <a:ext cx="4595495" cy="2512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4104216" y="2664101"/>
              <a:ext cx="220839" cy="17624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4104216" y="2664101"/>
                <a:ext cx="220839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墨迹 2"/>
              <p14:cNvContentPartPr/>
              <p14:nvPr/>
            </p14:nvContentPartPr>
            <p14:xfrm>
              <a:off x="4244622" y="2645067"/>
              <a:ext cx="28222" cy="184703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9"/>
            </p:blipFill>
            <p:spPr>
              <a:xfrm>
                <a:off x="4244622" y="2645067"/>
                <a:ext cx="28222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4146902" y="2746583"/>
              <a:ext cx="219957" cy="28058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4146902" y="2746583"/>
                <a:ext cx="219957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227688" y="2926176"/>
              <a:ext cx="16934" cy="37310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227688" y="2926176"/>
                <a:ext cx="16934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4368800" y="2712745"/>
              <a:ext cx="135466" cy="24392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4368800" y="2712745"/>
                <a:ext cx="135466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4342870" y="2761740"/>
              <a:ext cx="285574" cy="29609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4342870" y="2761740"/>
                <a:ext cx="28557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4639027" y="2672561"/>
              <a:ext cx="251884" cy="63518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4639027" y="2672561"/>
                <a:ext cx="251884" cy="635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5042605" y="2757863"/>
              <a:ext cx="189795" cy="21431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5042605" y="2757863"/>
                <a:ext cx="18979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5249333" y="2677496"/>
              <a:ext cx="189089" cy="26454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5249333" y="2677496"/>
                <a:ext cx="189089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5458177" y="2784300"/>
              <a:ext cx="146756" cy="13517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5458177" y="2784300"/>
                <a:ext cx="146756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5477933" y="2746583"/>
              <a:ext cx="115711" cy="45682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5477933" y="2746583"/>
                <a:ext cx="115711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8456788" y="2918597"/>
              <a:ext cx="111478" cy="17377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8456788" y="2918597"/>
                <a:ext cx="111478" cy="173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8452378" y="2919655"/>
              <a:ext cx="113066" cy="21043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8452378" y="2919655"/>
                <a:ext cx="113066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6270977" y="2184894"/>
              <a:ext cx="129823" cy="20638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6270977" y="2184894"/>
                <a:ext cx="129823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6246988" y="2173967"/>
              <a:ext cx="182034" cy="20884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6246988" y="2173967"/>
                <a:ext cx="182034" cy="208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9093200" y="2774782"/>
              <a:ext cx="84666" cy="8459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9093200" y="2774782"/>
                <a:ext cx="846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9117894" y="2681726"/>
              <a:ext cx="311150" cy="33733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9117894" y="2681726"/>
                <a:ext cx="311150" cy="337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9369777" y="2573159"/>
              <a:ext cx="180623" cy="4476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9369777" y="2573159"/>
                <a:ext cx="180623" cy="44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9341555" y="2684722"/>
              <a:ext cx="364067" cy="30155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9341555" y="2684722"/>
                <a:ext cx="364067" cy="301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9745838" y="2631672"/>
              <a:ext cx="280106" cy="60557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9745838" y="2631672"/>
                <a:ext cx="280106" cy="605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10241844" y="2688070"/>
              <a:ext cx="36688" cy="19668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10241844" y="2688070"/>
                <a:ext cx="36688" cy="196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10366022" y="2673266"/>
              <a:ext cx="98778" cy="29045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10366022" y="2673266"/>
                <a:ext cx="98778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10526888" y="2700231"/>
              <a:ext cx="73377" cy="12672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10526888" y="2700231"/>
                <a:ext cx="73377" cy="126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10642600" y="2616868"/>
              <a:ext cx="59267" cy="6556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10642600" y="2616868"/>
                <a:ext cx="59267" cy="65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0705394" y="2714683"/>
              <a:ext cx="250473" cy="17289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0705394" y="2714683"/>
                <a:ext cx="250473" cy="17289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25755"/>
            <a:ext cx="10908665" cy="4298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25755"/>
            <a:ext cx="10908665" cy="4298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墨迹 11"/>
              <p14:cNvContentPartPr/>
              <p14:nvPr/>
            </p14:nvContentPartPr>
            <p14:xfrm>
              <a:off x="8898466" y="4979945"/>
              <a:ext cx="763411" cy="3383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5"/>
            </p:blipFill>
            <p:spPr>
              <a:xfrm>
                <a:off x="8898466" y="4979945"/>
                <a:ext cx="7634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墨迹 12"/>
              <p14:cNvContentPartPr/>
              <p14:nvPr/>
            </p14:nvContentPartPr>
            <p14:xfrm>
              <a:off x="9559925" y="4850230"/>
              <a:ext cx="216252" cy="28481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7"/>
            </p:blipFill>
            <p:spPr>
              <a:xfrm>
                <a:off x="9559925" y="4850230"/>
                <a:ext cx="216252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/>
              <p14:cNvContentPartPr/>
              <p14:nvPr/>
            </p14:nvContentPartPr>
            <p14:xfrm>
              <a:off x="9819569" y="4786782"/>
              <a:ext cx="255763" cy="26507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9"/>
            </p:blipFill>
            <p:spPr>
              <a:xfrm>
                <a:off x="9819569" y="4786782"/>
                <a:ext cx="25576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墨迹 14"/>
              <p14:cNvContentPartPr/>
              <p14:nvPr/>
            </p14:nvContentPartPr>
            <p14:xfrm>
              <a:off x="10071100" y="4823970"/>
              <a:ext cx="94544" cy="17289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1"/>
            </p:blipFill>
            <p:spPr>
              <a:xfrm>
                <a:off x="10071100" y="4823970"/>
                <a:ext cx="94544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10205155" y="4760698"/>
              <a:ext cx="189971" cy="31512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3"/>
            </p:blipFill>
            <p:spPr>
              <a:xfrm>
                <a:off x="10205155" y="4760698"/>
                <a:ext cx="189971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墨迹 16"/>
              <p14:cNvContentPartPr/>
              <p14:nvPr/>
            </p14:nvContentPartPr>
            <p14:xfrm>
              <a:off x="10430932" y="4754353"/>
              <a:ext cx="105305" cy="2458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5"/>
            </p:blipFill>
            <p:spPr>
              <a:xfrm>
                <a:off x="10430932" y="4754353"/>
                <a:ext cx="105305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10543822" y="4855870"/>
              <a:ext cx="155223" cy="15650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7"/>
            </p:blipFill>
            <p:spPr>
              <a:xfrm>
                <a:off x="10543822" y="4855870"/>
                <a:ext cx="155223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10541000" y="4795770"/>
              <a:ext cx="183444" cy="40976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9"/>
            </p:blipFill>
            <p:spPr>
              <a:xfrm>
                <a:off x="10541000" y="4795770"/>
                <a:ext cx="183444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148461" y="4790835"/>
              <a:ext cx="269522" cy="28604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1"/>
            </p:blipFill>
            <p:spPr>
              <a:xfrm>
                <a:off x="8148461" y="4790835"/>
                <a:ext cx="269522" cy="286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8359422" y="4855870"/>
              <a:ext cx="121355" cy="19950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3"/>
            </p:blipFill>
            <p:spPr>
              <a:xfrm>
                <a:off x="8359422" y="4855870"/>
                <a:ext cx="121355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墨迹 21"/>
              <p14:cNvContentPartPr/>
              <p14:nvPr/>
            </p14:nvContentPartPr>
            <p14:xfrm>
              <a:off x="8500533" y="4829609"/>
              <a:ext cx="180622" cy="25185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5"/>
            </p:blipFill>
            <p:spPr>
              <a:xfrm>
                <a:off x="8500533" y="4829609"/>
                <a:ext cx="180622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墨迹 22"/>
              <p14:cNvContentPartPr/>
              <p14:nvPr/>
            </p14:nvContentPartPr>
            <p14:xfrm>
              <a:off x="8709377" y="4840889"/>
              <a:ext cx="77082" cy="21589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7"/>
            </p:blipFill>
            <p:spPr>
              <a:xfrm>
                <a:off x="8709377" y="4840889"/>
                <a:ext cx="77082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墨迹 23"/>
              <p14:cNvContentPartPr/>
              <p14:nvPr/>
            </p14:nvContentPartPr>
            <p14:xfrm>
              <a:off x="8743244" y="4921432"/>
              <a:ext cx="152400" cy="44201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29"/>
            </p:blipFill>
            <p:spPr>
              <a:xfrm>
                <a:off x="8743244" y="4921432"/>
                <a:ext cx="152400" cy="442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墨迹 24"/>
              <p14:cNvContentPartPr/>
              <p14:nvPr/>
            </p14:nvContentPartPr>
            <p14:xfrm>
              <a:off x="9220023" y="4649312"/>
              <a:ext cx="93310" cy="13112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1"/>
            </p:blipFill>
            <p:spPr>
              <a:xfrm>
                <a:off x="9220023" y="4649312"/>
                <a:ext cx="93310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墨迹 25"/>
              <p14:cNvContentPartPr/>
              <p14:nvPr/>
            </p14:nvContentPartPr>
            <p14:xfrm>
              <a:off x="9362016" y="4697955"/>
              <a:ext cx="179916" cy="13535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3"/>
            </p:blipFill>
            <p:spPr>
              <a:xfrm>
                <a:off x="9362016" y="4697955"/>
                <a:ext cx="17991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墨迹 26"/>
              <p14:cNvContentPartPr/>
              <p14:nvPr/>
            </p14:nvContentPartPr>
            <p14:xfrm>
              <a:off x="7817555" y="5767403"/>
              <a:ext cx="146756" cy="23704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5"/>
            </p:blipFill>
            <p:spPr>
              <a:xfrm>
                <a:off x="7817555" y="5767403"/>
                <a:ext cx="146756" cy="237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墨迹 27"/>
              <p14:cNvContentPartPr/>
              <p14:nvPr/>
            </p14:nvContentPartPr>
            <p14:xfrm>
              <a:off x="7938558" y="5740613"/>
              <a:ext cx="311679" cy="24321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37"/>
            </p:blipFill>
            <p:spPr>
              <a:xfrm>
                <a:off x="7938558" y="5740613"/>
                <a:ext cx="311679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墨迹 28"/>
              <p14:cNvContentPartPr/>
              <p14:nvPr/>
            </p14:nvContentPartPr>
            <p14:xfrm>
              <a:off x="8387644" y="5854115"/>
              <a:ext cx="381000" cy="366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39"/>
            </p:blipFill>
            <p:spPr>
              <a:xfrm>
                <a:off x="8387644" y="5854115"/>
                <a:ext cx="3810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墨迹 29"/>
              <p14:cNvContentPartPr/>
              <p14:nvPr/>
            </p14:nvContentPartPr>
            <p14:xfrm>
              <a:off x="8708672" y="5765816"/>
              <a:ext cx="151694" cy="9393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1"/>
            </p:blipFill>
            <p:spPr>
              <a:xfrm>
                <a:off x="8708672" y="5765816"/>
                <a:ext cx="151694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墨迹 30"/>
              <p14:cNvContentPartPr/>
              <p14:nvPr/>
            </p14:nvContentPartPr>
            <p14:xfrm>
              <a:off x="8446911" y="5955631"/>
              <a:ext cx="307622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3"/>
            </p:blipFill>
            <p:spPr>
              <a:xfrm>
                <a:off x="8446911" y="5955631"/>
                <a:ext cx="3076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墨迹 31"/>
              <p14:cNvContentPartPr/>
              <p14:nvPr/>
            </p14:nvContentPartPr>
            <p14:xfrm>
              <a:off x="8429977" y="5978190"/>
              <a:ext cx="268112" cy="5357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45"/>
            </p:blipFill>
            <p:spPr>
              <a:xfrm>
                <a:off x="8429977" y="5978190"/>
                <a:ext cx="2681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墨迹 32"/>
              <p14:cNvContentPartPr/>
              <p14:nvPr/>
            </p14:nvContentPartPr>
            <p14:xfrm>
              <a:off x="9017000" y="5762468"/>
              <a:ext cx="42333" cy="21008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47"/>
            </p:blipFill>
            <p:spPr>
              <a:xfrm>
                <a:off x="9017000" y="5762468"/>
                <a:ext cx="42333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墨迹 33"/>
              <p14:cNvContentPartPr/>
              <p14:nvPr/>
            </p14:nvContentPartPr>
            <p14:xfrm>
              <a:off x="9042400" y="5821686"/>
              <a:ext cx="107244" cy="5498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49"/>
            </p:blipFill>
            <p:spPr>
              <a:xfrm>
                <a:off x="9042400" y="5821686"/>
                <a:ext cx="107244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墨迹 34"/>
              <p14:cNvContentPartPr/>
              <p14:nvPr/>
            </p14:nvContentPartPr>
            <p14:xfrm>
              <a:off x="9121422" y="5711357"/>
              <a:ext cx="33866" cy="38526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1"/>
            </p:blipFill>
            <p:spPr>
              <a:xfrm>
                <a:off x="9121422" y="5711357"/>
                <a:ext cx="33866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墨迹 35"/>
              <p14:cNvContentPartPr/>
              <p14:nvPr/>
            </p14:nvContentPartPr>
            <p14:xfrm>
              <a:off x="9239955" y="5684921"/>
              <a:ext cx="158045" cy="2819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3"/>
            </p:blipFill>
            <p:spPr>
              <a:xfrm>
                <a:off x="9239955" y="5684921"/>
                <a:ext cx="1580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墨迹 36"/>
              <p14:cNvContentPartPr/>
              <p14:nvPr/>
            </p14:nvContentPartPr>
            <p14:xfrm>
              <a:off x="9304866" y="5581994"/>
              <a:ext cx="47978" cy="25520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5"/>
            </p:blipFill>
            <p:spPr>
              <a:xfrm>
                <a:off x="9304866" y="5581994"/>
                <a:ext cx="47978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墨迹 37"/>
              <p14:cNvContentPartPr/>
              <p14:nvPr/>
            </p14:nvContentPartPr>
            <p14:xfrm>
              <a:off x="9429750" y="5854115"/>
              <a:ext cx="244827" cy="2255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7"/>
            </p:blipFill>
            <p:spPr>
              <a:xfrm>
                <a:off x="9429750" y="5854115"/>
                <a:ext cx="24482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墨迹 38"/>
              <p14:cNvContentPartPr/>
              <p14:nvPr/>
            </p14:nvContentPartPr>
            <p14:xfrm>
              <a:off x="9556044" y="5749778"/>
              <a:ext cx="39511" cy="23969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59"/>
            </p:blipFill>
            <p:spPr>
              <a:xfrm>
                <a:off x="9556044" y="5749778"/>
                <a:ext cx="3951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墨迹 39"/>
              <p14:cNvContentPartPr/>
              <p14:nvPr/>
            </p14:nvContentPartPr>
            <p14:xfrm>
              <a:off x="9804400" y="5748897"/>
              <a:ext cx="265288" cy="18223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1"/>
            </p:blipFill>
            <p:spPr>
              <a:xfrm>
                <a:off x="9804400" y="5748897"/>
                <a:ext cx="265288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墨迹 40"/>
              <p14:cNvContentPartPr/>
              <p14:nvPr/>
            </p14:nvContentPartPr>
            <p14:xfrm>
              <a:off x="10041466" y="5723694"/>
              <a:ext cx="45156" cy="37857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3"/>
            </p:blipFill>
            <p:spPr>
              <a:xfrm>
                <a:off x="10041466" y="5723694"/>
                <a:ext cx="45156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墨迹 41"/>
              <p14:cNvContentPartPr/>
              <p14:nvPr/>
            </p14:nvContentPartPr>
            <p14:xfrm>
              <a:off x="10210800" y="5724399"/>
              <a:ext cx="180622" cy="3947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5"/>
            </p:blipFill>
            <p:spPr>
              <a:xfrm>
                <a:off x="10210800" y="5724399"/>
                <a:ext cx="180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墨迹 42"/>
              <p14:cNvContentPartPr/>
              <p14:nvPr/>
            </p14:nvContentPartPr>
            <p14:xfrm>
              <a:off x="7312377" y="4753119"/>
              <a:ext cx="192794" cy="61315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7"/>
            </p:blipFill>
            <p:spPr>
              <a:xfrm>
                <a:off x="7312377" y="4753119"/>
                <a:ext cx="192794" cy="613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墨迹 43"/>
              <p14:cNvContentPartPr/>
              <p14:nvPr/>
            </p14:nvContentPartPr>
            <p14:xfrm>
              <a:off x="7337777" y="5367682"/>
              <a:ext cx="33867" cy="72048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9"/>
            </p:blipFill>
            <p:spPr>
              <a:xfrm>
                <a:off x="7337777" y="5367682"/>
                <a:ext cx="33867" cy="720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墨迹 44"/>
              <p14:cNvContentPartPr/>
              <p14:nvPr/>
            </p14:nvContentPartPr>
            <p14:xfrm>
              <a:off x="10003896" y="6147384"/>
              <a:ext cx="731838" cy="3383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1"/>
            </p:blipFill>
            <p:spPr>
              <a:xfrm>
                <a:off x="10003896" y="6147384"/>
                <a:ext cx="73183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墨迹 45"/>
              <p14:cNvContentPartPr/>
              <p14:nvPr/>
            </p14:nvContentPartPr>
            <p14:xfrm>
              <a:off x="10713155" y="6062787"/>
              <a:ext cx="191912" cy="25379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3"/>
            </p:blipFill>
            <p:spPr>
              <a:xfrm>
                <a:off x="10713155" y="6062787"/>
                <a:ext cx="19191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墨迹 46"/>
              <p14:cNvContentPartPr/>
              <p14:nvPr/>
            </p14:nvContentPartPr>
            <p14:xfrm>
              <a:off x="9386711" y="6074067"/>
              <a:ext cx="218193" cy="5075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5"/>
            </p:blipFill>
            <p:spPr>
              <a:xfrm>
                <a:off x="9386711" y="6074067"/>
                <a:ext cx="21819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墨迹 47"/>
              <p14:cNvContentPartPr/>
              <p14:nvPr/>
            </p14:nvContentPartPr>
            <p14:xfrm>
              <a:off x="9467144" y="6130465"/>
              <a:ext cx="49388" cy="23687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7"/>
            </p:blipFill>
            <p:spPr>
              <a:xfrm>
                <a:off x="9467144" y="6130465"/>
                <a:ext cx="4938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墨迹 48"/>
              <p14:cNvContentPartPr/>
              <p14:nvPr/>
            </p14:nvContentPartPr>
            <p14:xfrm>
              <a:off x="9609666" y="6089400"/>
              <a:ext cx="104422" cy="58054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79"/>
            </p:blipFill>
            <p:spPr>
              <a:xfrm>
                <a:off x="9609666" y="6089400"/>
                <a:ext cx="104422" cy="580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墨迹 49"/>
              <p14:cNvContentPartPr/>
              <p14:nvPr/>
            </p14:nvContentPartPr>
            <p14:xfrm>
              <a:off x="9592733" y="6085347"/>
              <a:ext cx="110067" cy="18047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1"/>
            </p:blipFill>
            <p:spPr>
              <a:xfrm>
                <a:off x="9592733" y="6085347"/>
                <a:ext cx="1100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墨迹 50"/>
              <p14:cNvContentPartPr/>
              <p14:nvPr/>
            </p14:nvContentPartPr>
            <p14:xfrm>
              <a:off x="9714088" y="6107906"/>
              <a:ext cx="107244" cy="14099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3"/>
            </p:blipFill>
            <p:spPr>
              <a:xfrm>
                <a:off x="9714088" y="6107906"/>
                <a:ext cx="1072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墨迹 51"/>
              <p14:cNvContentPartPr/>
              <p14:nvPr/>
            </p14:nvContentPartPr>
            <p14:xfrm>
              <a:off x="9979377" y="6168181"/>
              <a:ext cx="11289" cy="4124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5"/>
            </p:blipFill>
            <p:spPr>
              <a:xfrm>
                <a:off x="9979377" y="6168181"/>
                <a:ext cx="11289" cy="41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墨迹 52"/>
              <p14:cNvContentPartPr/>
              <p14:nvPr/>
            </p14:nvContentPartPr>
            <p14:xfrm>
              <a:off x="8160631" y="6472378"/>
              <a:ext cx="294746" cy="27423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7"/>
            </p:blipFill>
            <p:spPr>
              <a:xfrm>
                <a:off x="8160631" y="6472378"/>
                <a:ext cx="294746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墨迹 53"/>
              <p14:cNvContentPartPr/>
              <p14:nvPr/>
            </p14:nvContentPartPr>
            <p14:xfrm>
              <a:off x="8435093" y="6519611"/>
              <a:ext cx="189618" cy="14099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89"/>
            </p:blipFill>
            <p:spPr>
              <a:xfrm>
                <a:off x="8435093" y="6519611"/>
                <a:ext cx="18961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墨迹 54"/>
              <p14:cNvContentPartPr/>
              <p14:nvPr/>
            </p14:nvContentPartPr>
            <p14:xfrm>
              <a:off x="8675511" y="6498991"/>
              <a:ext cx="135466" cy="18135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1"/>
            </p:blipFill>
            <p:spPr>
              <a:xfrm>
                <a:off x="8675511" y="6498991"/>
                <a:ext cx="135466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墨迹 55"/>
              <p14:cNvContentPartPr/>
              <p14:nvPr/>
            </p14:nvContentPartPr>
            <p14:xfrm>
              <a:off x="8720666" y="6439949"/>
              <a:ext cx="84666" cy="30737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3"/>
            </p:blipFill>
            <p:spPr>
              <a:xfrm>
                <a:off x="8720666" y="6439949"/>
                <a:ext cx="84666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墨迹 56"/>
              <p14:cNvContentPartPr/>
              <p14:nvPr/>
            </p14:nvContentPartPr>
            <p14:xfrm>
              <a:off x="8796161" y="6423735"/>
              <a:ext cx="266876" cy="33627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5"/>
            </p:blipFill>
            <p:spPr>
              <a:xfrm>
                <a:off x="8796161" y="6423735"/>
                <a:ext cx="266876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墨迹 57"/>
              <p14:cNvContentPartPr/>
              <p14:nvPr/>
            </p14:nvContentPartPr>
            <p14:xfrm>
              <a:off x="9063566" y="6403996"/>
              <a:ext cx="252589" cy="64857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7"/>
            </p:blipFill>
            <p:spPr>
              <a:xfrm>
                <a:off x="9063566" y="6403996"/>
                <a:ext cx="252589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墨迹 58"/>
              <p14:cNvContentPartPr/>
              <p14:nvPr/>
            </p14:nvContentPartPr>
            <p14:xfrm>
              <a:off x="9340497" y="6490707"/>
              <a:ext cx="46213" cy="21096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99"/>
            </p:blipFill>
            <p:spPr>
              <a:xfrm>
                <a:off x="9340497" y="6490707"/>
                <a:ext cx="46213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墨迹 59"/>
              <p14:cNvContentPartPr/>
              <p14:nvPr/>
            </p14:nvContentPartPr>
            <p14:xfrm>
              <a:off x="9414227" y="6427788"/>
              <a:ext cx="133350" cy="27793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1"/>
            </p:blipFill>
            <p:spPr>
              <a:xfrm>
                <a:off x="9414227" y="6427788"/>
                <a:ext cx="133350" cy="277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1" name="墨迹 60"/>
              <p14:cNvContentPartPr/>
              <p14:nvPr/>
            </p14:nvContentPartPr>
            <p14:xfrm>
              <a:off x="9412111" y="6443474"/>
              <a:ext cx="217311" cy="46810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3"/>
            </p:blipFill>
            <p:spPr>
              <a:xfrm>
                <a:off x="9412111" y="6443474"/>
                <a:ext cx="217311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墨迹 61"/>
              <p14:cNvContentPartPr/>
              <p14:nvPr/>
            </p14:nvContentPartPr>
            <p14:xfrm>
              <a:off x="9786055" y="6458983"/>
              <a:ext cx="244122" cy="27564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5"/>
            </p:blipFill>
            <p:spPr>
              <a:xfrm>
                <a:off x="9786055" y="6458983"/>
                <a:ext cx="244122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3" name="墨迹 62"/>
              <p14:cNvContentPartPr/>
              <p14:nvPr/>
            </p14:nvContentPartPr>
            <p14:xfrm>
              <a:off x="10102850" y="6402585"/>
              <a:ext cx="173743" cy="19034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07"/>
            </p:blipFill>
            <p:spPr>
              <a:xfrm>
                <a:off x="10102850" y="6402585"/>
                <a:ext cx="173743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4" name="墨迹 63"/>
              <p14:cNvContentPartPr/>
              <p14:nvPr/>
            </p14:nvContentPartPr>
            <p14:xfrm>
              <a:off x="10191044" y="6497052"/>
              <a:ext cx="42333" cy="19739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09"/>
            </p:blipFill>
            <p:spPr>
              <a:xfrm>
                <a:off x="10191044" y="6497052"/>
                <a:ext cx="423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5" name="墨迹 64"/>
              <p14:cNvContentPartPr/>
              <p14:nvPr/>
            </p14:nvContentPartPr>
            <p14:xfrm>
              <a:off x="10097911" y="6547106"/>
              <a:ext cx="291394" cy="44060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1"/>
            </p:blipFill>
            <p:spPr>
              <a:xfrm>
                <a:off x="10097911" y="6547106"/>
                <a:ext cx="291394" cy="440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6" name="墨迹 65"/>
              <p14:cNvContentPartPr/>
              <p14:nvPr/>
            </p14:nvContentPartPr>
            <p14:xfrm>
              <a:off x="10239022" y="6745203"/>
              <a:ext cx="56444" cy="8741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3"/>
            </p:blipFill>
            <p:spPr>
              <a:xfrm>
                <a:off x="10239022" y="6745203"/>
                <a:ext cx="564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墨迹 66"/>
              <p14:cNvContentPartPr/>
              <p14:nvPr/>
            </p14:nvContentPartPr>
            <p14:xfrm>
              <a:off x="3372555" y="2058527"/>
              <a:ext cx="98778" cy="11279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5"/>
            </p:blipFill>
            <p:spPr>
              <a:xfrm>
                <a:off x="3372555" y="2058527"/>
                <a:ext cx="98778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8" name="墨迹 67"/>
              <p14:cNvContentPartPr/>
              <p14:nvPr/>
            </p14:nvContentPartPr>
            <p14:xfrm>
              <a:off x="3289476" y="2205162"/>
              <a:ext cx="3613679" cy="6203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7"/>
            </p:blipFill>
            <p:spPr>
              <a:xfrm>
                <a:off x="3289476" y="2205162"/>
                <a:ext cx="361367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9" name="墨迹 68"/>
              <p14:cNvContentPartPr/>
              <p14:nvPr/>
            </p14:nvContentPartPr>
            <p14:xfrm>
              <a:off x="7868355" y="1322533"/>
              <a:ext cx="16934" cy="5357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19"/>
            </p:blipFill>
            <p:spPr>
              <a:xfrm>
                <a:off x="7868355" y="1322533"/>
                <a:ext cx="169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墨迹 69"/>
              <p14:cNvContentPartPr/>
              <p14:nvPr/>
            </p14:nvContentPartPr>
            <p14:xfrm>
              <a:off x="8223955" y="1838575"/>
              <a:ext cx="242712" cy="22770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1"/>
            </p:blipFill>
            <p:spPr>
              <a:xfrm>
                <a:off x="8223955" y="1838575"/>
                <a:ext cx="242712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1" name="墨迹 70"/>
              <p14:cNvContentPartPr/>
              <p14:nvPr/>
            </p14:nvContentPartPr>
            <p14:xfrm>
              <a:off x="8554861" y="1940092"/>
              <a:ext cx="88547" cy="3665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3"/>
            </p:blipFill>
            <p:spPr>
              <a:xfrm>
                <a:off x="8554861" y="1940092"/>
                <a:ext cx="88547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2" name="墨迹 71"/>
              <p14:cNvContentPartPr/>
              <p14:nvPr/>
            </p14:nvContentPartPr>
            <p14:xfrm>
              <a:off x="8516761" y="2013409"/>
              <a:ext cx="110772" cy="3101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5"/>
            </p:blipFill>
            <p:spPr>
              <a:xfrm>
                <a:off x="8516761" y="2013409"/>
                <a:ext cx="11077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3" name="墨迹 72"/>
              <p14:cNvContentPartPr/>
              <p14:nvPr/>
            </p14:nvContentPartPr>
            <p14:xfrm>
              <a:off x="8782755" y="1827296"/>
              <a:ext cx="124178" cy="14240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7"/>
            </p:blipFill>
            <p:spPr>
              <a:xfrm>
                <a:off x="8782755" y="1827296"/>
                <a:ext cx="124178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4" name="墨迹 73"/>
              <p14:cNvContentPartPr/>
              <p14:nvPr/>
            </p14:nvContentPartPr>
            <p14:xfrm>
              <a:off x="8737600" y="1852146"/>
              <a:ext cx="55033" cy="499651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29"/>
            </p:blipFill>
            <p:spPr>
              <a:xfrm>
                <a:off x="8737600" y="1852146"/>
                <a:ext cx="55033" cy="499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5" name="墨迹 74"/>
              <p14:cNvContentPartPr/>
              <p14:nvPr/>
            </p14:nvContentPartPr>
            <p14:xfrm>
              <a:off x="8785577" y="1908191"/>
              <a:ext cx="177800" cy="16020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1"/>
            </p:blipFill>
            <p:spPr>
              <a:xfrm>
                <a:off x="8785577" y="1908191"/>
                <a:ext cx="177800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墨迹 75"/>
              <p14:cNvContentPartPr/>
              <p14:nvPr/>
            </p14:nvContentPartPr>
            <p14:xfrm>
              <a:off x="9011355" y="1748338"/>
              <a:ext cx="95956" cy="12777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3"/>
            </p:blipFill>
            <p:spPr>
              <a:xfrm>
                <a:off x="9011355" y="1748338"/>
                <a:ext cx="9595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墨迹 76"/>
              <p14:cNvContentPartPr/>
              <p14:nvPr/>
            </p14:nvContentPartPr>
            <p14:xfrm>
              <a:off x="9087555" y="1787817"/>
              <a:ext cx="95956" cy="1128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5"/>
            </p:blipFill>
            <p:spPr>
              <a:xfrm>
                <a:off x="9087555" y="1787817"/>
                <a:ext cx="959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8" name="墨迹 77"/>
              <p14:cNvContentPartPr/>
              <p14:nvPr/>
            </p14:nvContentPartPr>
            <p14:xfrm>
              <a:off x="9107311" y="1738997"/>
              <a:ext cx="70556" cy="17289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7"/>
            </p:blipFill>
            <p:spPr>
              <a:xfrm>
                <a:off x="9107311" y="1738997"/>
                <a:ext cx="70556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墨迹 78"/>
              <p14:cNvContentPartPr/>
              <p14:nvPr/>
            </p14:nvContentPartPr>
            <p14:xfrm>
              <a:off x="9157228" y="2028214"/>
              <a:ext cx="12172" cy="1903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9"/>
            </p:blipFill>
            <p:spPr>
              <a:xfrm>
                <a:off x="9157228" y="2028214"/>
                <a:ext cx="12172" cy="1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墨迹 79"/>
              <p14:cNvContentPartPr/>
              <p14:nvPr/>
            </p14:nvContentPartPr>
            <p14:xfrm>
              <a:off x="9333088" y="1799097"/>
              <a:ext cx="127000" cy="26154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1"/>
            </p:blipFill>
            <p:spPr>
              <a:xfrm>
                <a:off x="9333088" y="1799097"/>
                <a:ext cx="127000" cy="261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墨迹 80"/>
              <p14:cNvContentPartPr/>
              <p14:nvPr/>
            </p14:nvContentPartPr>
            <p14:xfrm>
              <a:off x="9505244" y="1748338"/>
              <a:ext cx="143933" cy="15791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3"/>
            </p:blipFill>
            <p:spPr>
              <a:xfrm>
                <a:off x="9505244" y="1748338"/>
                <a:ext cx="1439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墨迹 81"/>
              <p14:cNvContentPartPr/>
              <p14:nvPr/>
            </p14:nvContentPartPr>
            <p14:xfrm>
              <a:off x="9657644" y="1782177"/>
              <a:ext cx="118533" cy="1410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5"/>
            </p:blipFill>
            <p:spPr>
              <a:xfrm>
                <a:off x="9657644" y="1782177"/>
                <a:ext cx="1185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墨迹 82"/>
              <p14:cNvContentPartPr/>
              <p14:nvPr/>
            </p14:nvContentPartPr>
            <p14:xfrm>
              <a:off x="8185855" y="2391276"/>
              <a:ext cx="230012" cy="24815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7"/>
            </p:blipFill>
            <p:spPr>
              <a:xfrm>
                <a:off x="8185855" y="2391276"/>
                <a:ext cx="23001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墨迹 83"/>
              <p14:cNvContentPartPr/>
              <p14:nvPr/>
            </p14:nvContentPartPr>
            <p14:xfrm>
              <a:off x="8516761" y="2481513"/>
              <a:ext cx="122943" cy="5075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9"/>
            </p:blipFill>
            <p:spPr>
              <a:xfrm>
                <a:off x="8516761" y="2481513"/>
                <a:ext cx="12294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墨迹 84"/>
              <p14:cNvContentPartPr/>
              <p14:nvPr/>
            </p14:nvContentPartPr>
            <p14:xfrm>
              <a:off x="8500533" y="2588669"/>
              <a:ext cx="129822" cy="1973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1"/>
            </p:blipFill>
            <p:spPr>
              <a:xfrm>
                <a:off x="8500533" y="2588669"/>
                <a:ext cx="1298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墨迹 85"/>
              <p14:cNvContentPartPr/>
              <p14:nvPr/>
            </p14:nvContentPartPr>
            <p14:xfrm>
              <a:off x="8765822" y="2413835"/>
              <a:ext cx="105017" cy="5995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3"/>
            </p:blipFill>
            <p:spPr>
              <a:xfrm>
                <a:off x="8765822" y="241383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墨迹 86"/>
              <p14:cNvContentPartPr/>
              <p14:nvPr/>
            </p14:nvContentPartPr>
            <p14:xfrm>
              <a:off x="8748888" y="2385636"/>
              <a:ext cx="237067" cy="260841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5"/>
            </p:blipFill>
            <p:spPr>
              <a:xfrm>
                <a:off x="8748888" y="2385636"/>
                <a:ext cx="237067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墨迹 87"/>
              <p14:cNvContentPartPr/>
              <p14:nvPr/>
            </p14:nvContentPartPr>
            <p14:xfrm>
              <a:off x="9004300" y="2363077"/>
              <a:ext cx="83255" cy="11649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7"/>
            </p:blipFill>
            <p:spPr>
              <a:xfrm>
                <a:off x="9004300" y="2363077"/>
                <a:ext cx="83255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墨迹 88"/>
              <p14:cNvContentPartPr/>
              <p14:nvPr/>
            </p14:nvContentPartPr>
            <p14:xfrm>
              <a:off x="9098844" y="2388456"/>
              <a:ext cx="67733" cy="1409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9"/>
            </p:blipFill>
            <p:spPr>
              <a:xfrm>
                <a:off x="9098844" y="2388456"/>
                <a:ext cx="677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墨迹 89"/>
              <p14:cNvContentPartPr/>
              <p14:nvPr/>
            </p14:nvContentPartPr>
            <p14:xfrm>
              <a:off x="9090377" y="2336816"/>
              <a:ext cx="53623" cy="19263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1"/>
            </p:blipFill>
            <p:spPr>
              <a:xfrm>
                <a:off x="9090377" y="2336816"/>
                <a:ext cx="53623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1" name="墨迹 90"/>
              <p14:cNvContentPartPr/>
              <p14:nvPr/>
            </p14:nvContentPartPr>
            <p14:xfrm>
              <a:off x="9251244" y="2385636"/>
              <a:ext cx="169333" cy="29327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3"/>
            </p:blipFill>
            <p:spPr>
              <a:xfrm>
                <a:off x="9251244" y="2385636"/>
                <a:ext cx="169333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2" name="墨迹 91"/>
              <p14:cNvContentPartPr/>
              <p14:nvPr/>
            </p14:nvContentPartPr>
            <p14:xfrm>
              <a:off x="9428162" y="2374356"/>
              <a:ext cx="114653" cy="14099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5"/>
            </p:blipFill>
            <p:spPr>
              <a:xfrm>
                <a:off x="9428162" y="2374356"/>
                <a:ext cx="114653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3" name="墨迹 92"/>
              <p14:cNvContentPartPr/>
              <p14:nvPr/>
            </p14:nvContentPartPr>
            <p14:xfrm>
              <a:off x="9505244" y="2430754"/>
              <a:ext cx="112888" cy="1692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7"/>
            </p:blipFill>
            <p:spPr>
              <a:xfrm>
                <a:off x="9505244" y="2430754"/>
                <a:ext cx="1128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4" name="墨迹 93"/>
              <p14:cNvContentPartPr/>
              <p14:nvPr/>
            </p14:nvContentPartPr>
            <p14:xfrm>
              <a:off x="9831034" y="1799097"/>
              <a:ext cx="228600" cy="25590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9"/>
            </p:blipFill>
            <p:spPr>
              <a:xfrm>
                <a:off x="9831034" y="1799097"/>
                <a:ext cx="22860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5" name="墨迹 94"/>
              <p14:cNvContentPartPr/>
              <p14:nvPr/>
            </p14:nvContentPartPr>
            <p14:xfrm>
              <a:off x="10148711" y="1753978"/>
              <a:ext cx="95956" cy="39267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1"/>
            </p:blipFill>
            <p:spPr>
              <a:xfrm>
                <a:off x="10148711" y="1753978"/>
                <a:ext cx="95956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6" name="墨迹 95"/>
              <p14:cNvContentPartPr/>
              <p14:nvPr/>
            </p14:nvContentPartPr>
            <p14:xfrm>
              <a:off x="10188751" y="1829410"/>
              <a:ext cx="149049" cy="18399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3"/>
            </p:blipFill>
            <p:spPr>
              <a:xfrm>
                <a:off x="10188751" y="1829410"/>
                <a:ext cx="149049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7" name="墨迹 96"/>
              <p14:cNvContentPartPr/>
              <p14:nvPr/>
            </p14:nvContentPartPr>
            <p14:xfrm>
              <a:off x="10304991" y="1900613"/>
              <a:ext cx="176741" cy="54424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5"/>
            </p:blipFill>
            <p:spPr>
              <a:xfrm>
                <a:off x="10304991" y="1900613"/>
                <a:ext cx="176741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8" name="墨迹 97"/>
              <p14:cNvContentPartPr/>
              <p14:nvPr/>
            </p14:nvContentPartPr>
            <p14:xfrm>
              <a:off x="10422467" y="1930751"/>
              <a:ext cx="136348" cy="14751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7"/>
            </p:blipFill>
            <p:spPr>
              <a:xfrm>
                <a:off x="10422467" y="1930751"/>
                <a:ext cx="136348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9" name="墨迹 98"/>
              <p14:cNvContentPartPr/>
              <p14:nvPr/>
            </p14:nvContentPartPr>
            <p14:xfrm>
              <a:off x="9750777" y="2466532"/>
              <a:ext cx="202495" cy="21519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9"/>
            </p:blipFill>
            <p:spPr>
              <a:xfrm>
                <a:off x="9750777" y="2466532"/>
                <a:ext cx="202495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0" name="墨迹 99"/>
              <p14:cNvContentPartPr/>
              <p14:nvPr/>
            </p14:nvContentPartPr>
            <p14:xfrm>
              <a:off x="10077273" y="2406609"/>
              <a:ext cx="82727" cy="35865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1"/>
            </p:blipFill>
            <p:spPr>
              <a:xfrm>
                <a:off x="10077273" y="2406609"/>
                <a:ext cx="82727" cy="358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1" name="墨迹 100"/>
              <p14:cNvContentPartPr/>
              <p14:nvPr/>
            </p14:nvContentPartPr>
            <p14:xfrm>
              <a:off x="10128250" y="2504072"/>
              <a:ext cx="133350" cy="12971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3"/>
            </p:blipFill>
            <p:spPr>
              <a:xfrm>
                <a:off x="10128250" y="2504072"/>
                <a:ext cx="13335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2" name="墨迹 101"/>
              <p14:cNvContentPartPr/>
              <p14:nvPr/>
            </p14:nvContentPartPr>
            <p14:xfrm>
              <a:off x="10233377" y="2539849"/>
              <a:ext cx="146756" cy="48026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5"/>
            </p:blipFill>
            <p:spPr>
              <a:xfrm>
                <a:off x="10233377" y="2539849"/>
                <a:ext cx="146756" cy="480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3" name="墨迹 102"/>
              <p14:cNvContentPartPr/>
              <p14:nvPr/>
            </p14:nvContentPartPr>
            <p14:xfrm>
              <a:off x="10349088" y="2630086"/>
              <a:ext cx="103012" cy="10803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7"/>
            </p:blipFill>
            <p:spPr>
              <a:xfrm>
                <a:off x="10349088" y="2630086"/>
                <a:ext cx="103012" cy="108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4" name="墨迹 103"/>
              <p14:cNvContentPartPr/>
              <p14:nvPr/>
            </p14:nvContentPartPr>
            <p14:xfrm>
              <a:off x="10559344" y="1982390"/>
              <a:ext cx="181681" cy="1973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9"/>
            </p:blipFill>
            <p:spPr>
              <a:xfrm>
                <a:off x="10559344" y="1982390"/>
                <a:ext cx="18168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5" name="墨迹 104"/>
              <p14:cNvContentPartPr/>
              <p14:nvPr/>
            </p14:nvContentPartPr>
            <p14:xfrm>
              <a:off x="10566400" y="1880874"/>
              <a:ext cx="107244" cy="20021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1"/>
            </p:blipFill>
            <p:spPr>
              <a:xfrm>
                <a:off x="10566400" y="1880874"/>
                <a:ext cx="1072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6" name="墨迹 105"/>
              <p14:cNvContentPartPr/>
              <p14:nvPr/>
            </p14:nvContentPartPr>
            <p14:xfrm>
              <a:off x="10690577" y="2035968"/>
              <a:ext cx="87488" cy="9587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3"/>
            </p:blipFill>
            <p:spPr>
              <a:xfrm>
                <a:off x="10690577" y="2035968"/>
                <a:ext cx="8748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7" name="墨迹 106"/>
              <p14:cNvContentPartPr/>
              <p14:nvPr/>
            </p14:nvContentPartPr>
            <p14:xfrm>
              <a:off x="10515600" y="2539849"/>
              <a:ext cx="152400" cy="192811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5"/>
            </p:blipFill>
            <p:spPr>
              <a:xfrm>
                <a:off x="10515600" y="2539849"/>
                <a:ext cx="152400" cy="192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8" name="墨迹 107"/>
              <p14:cNvContentPartPr/>
              <p14:nvPr/>
            </p14:nvContentPartPr>
            <p14:xfrm>
              <a:off x="10741377" y="2650707"/>
              <a:ext cx="60149" cy="5639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7"/>
            </p:blipFill>
            <p:spPr>
              <a:xfrm>
                <a:off x="10741377" y="2650707"/>
                <a:ext cx="6014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9" name="墨迹 108"/>
              <p14:cNvContentPartPr/>
              <p14:nvPr/>
            </p14:nvContentPartPr>
            <p14:xfrm>
              <a:off x="10526888" y="1148933"/>
              <a:ext cx="387526" cy="67836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9"/>
            </p:blipFill>
            <p:spPr>
              <a:xfrm>
                <a:off x="10526888" y="1148933"/>
                <a:ext cx="387526" cy="678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0" name="墨迹 109"/>
              <p14:cNvContentPartPr/>
              <p14:nvPr/>
            </p14:nvContentPartPr>
            <p14:xfrm>
              <a:off x="10717036" y="1500187"/>
              <a:ext cx="269875" cy="5639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1"/>
            </p:blipFill>
            <p:spPr>
              <a:xfrm>
                <a:off x="10717036" y="1500187"/>
                <a:ext cx="2698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1" name="墨迹 110"/>
              <p14:cNvContentPartPr/>
              <p14:nvPr/>
            </p14:nvContentPartPr>
            <p14:xfrm>
              <a:off x="10975269" y="1390035"/>
              <a:ext cx="615598" cy="22153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3"/>
            </p:blipFill>
            <p:spPr>
              <a:xfrm>
                <a:off x="10975269" y="1390035"/>
                <a:ext cx="615598" cy="221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2" name="墨迹 111"/>
              <p14:cNvContentPartPr/>
              <p14:nvPr/>
            </p14:nvContentPartPr>
            <p14:xfrm>
              <a:off x="11537244" y="1423521"/>
              <a:ext cx="84667" cy="51939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5"/>
            </p:blipFill>
            <p:spPr>
              <a:xfrm>
                <a:off x="11537244" y="1423521"/>
                <a:ext cx="84667" cy="519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2" name="墨迹 121"/>
              <p14:cNvContentPartPr/>
              <p14:nvPr/>
            </p14:nvContentPartPr>
            <p14:xfrm>
              <a:off x="1481666" y="3113170"/>
              <a:ext cx="3375378" cy="9587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07"/>
            </p:blipFill>
            <p:spPr>
              <a:xfrm>
                <a:off x="1481666" y="3113170"/>
                <a:ext cx="33753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3" name="墨迹 122"/>
              <p14:cNvContentPartPr/>
              <p14:nvPr/>
            </p14:nvContentPartPr>
            <p14:xfrm>
              <a:off x="5170311" y="3107531"/>
              <a:ext cx="254000" cy="241101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09"/>
            </p:blipFill>
            <p:spPr>
              <a:xfrm>
                <a:off x="5170311" y="3107531"/>
                <a:ext cx="254000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4" name="墨迹 123"/>
              <p14:cNvContentPartPr/>
              <p14:nvPr/>
            </p14:nvContentPartPr>
            <p14:xfrm>
              <a:off x="5229577" y="3151944"/>
              <a:ext cx="127000" cy="19245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1"/>
            </p:blipFill>
            <p:spPr>
              <a:xfrm>
                <a:off x="5229577" y="3151944"/>
                <a:ext cx="127000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5" name="墨迹 124"/>
              <p14:cNvContentPartPr/>
              <p14:nvPr/>
            </p14:nvContentPartPr>
            <p14:xfrm>
              <a:off x="5283200" y="3248526"/>
              <a:ext cx="194733" cy="112796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3"/>
            </p:blipFill>
            <p:spPr>
              <a:xfrm>
                <a:off x="5283200" y="3248526"/>
                <a:ext cx="1947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6" name="墨迹 125"/>
              <p14:cNvContentPartPr/>
              <p14:nvPr/>
            </p14:nvContentPartPr>
            <p14:xfrm>
              <a:off x="5467702" y="3059064"/>
              <a:ext cx="422275" cy="33415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5"/>
            </p:blipFill>
            <p:spPr>
              <a:xfrm>
                <a:off x="5467702" y="3059064"/>
                <a:ext cx="422275" cy="33415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" y="589280"/>
            <a:ext cx="11456035" cy="4926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93980" y="9398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0302" y="1085612"/>
            <a:ext cx="1994445" cy="58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800">
                <a:solidFill>
                  <a:srgbClr val="FFFFFF"/>
                </a:solidFill>
                <a:latin typeface="IGPCDQ+ArialMT"/>
                <a:cs typeface="IGPCDQ+ArialMT"/>
              </a:rPr>
              <a:t>2017</a:t>
            </a:r>
            <a:r>
              <a:rPr sz="180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全国Ⅰ）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2964" y="1741239"/>
            <a:ext cx="7738458" cy="910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0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UFMRCV+Arial-BoldMT"/>
                <a:cs typeface="UFMRCV+Arial-BoldMT"/>
              </a:rPr>
              <a:t>1.</a:t>
            </a:r>
            <a:r>
              <a:rPr sz="2800" spc="15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《本草衍义》中对精制砒霜过程有如下叙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9465" y="2251144"/>
            <a:ext cx="7808562" cy="888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述：“取砒之法，将生砒就置火上，以器覆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9465" y="2762954"/>
            <a:ext cx="7808564" cy="188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之，令</a:t>
            </a:r>
          </a:p>
          <a:p>
            <a:pPr marL="0" marR="0">
              <a:lnSpc>
                <a:spcPts val="2795"/>
              </a:lnSpc>
              <a:spcBef>
                <a:spcPts val="1235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乳，尖长者为胜，平短者次之。”文中涉及</a:t>
            </a:r>
          </a:p>
          <a:p>
            <a:pPr marL="2590800" marR="0">
              <a:lnSpc>
                <a:spcPts val="2795"/>
              </a:lnSpc>
              <a:spcBef>
                <a:spcPts val="1015"/>
              </a:spcBef>
              <a:spcAft>
                <a:spcPct val="0"/>
              </a:spcAft>
            </a:pPr>
            <a:r>
              <a:rPr sz="2800" spc="15">
                <a:solidFill>
                  <a:srgbClr val="FFF10B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升华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4534" y="2762954"/>
            <a:ext cx="2318385" cy="888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累然下垂如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9465" y="3788479"/>
            <a:ext cx="3033394" cy="888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 spc="15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的操作方法是（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92600" y="3788479"/>
            <a:ext cx="888364" cy="888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ct val="0"/>
              </a:spcBef>
              <a:spcAft>
                <a:spcPct val="0"/>
              </a:spcAft>
            </a:pPr>
            <a:r>
              <a:rPr sz="280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19440" y="4141866"/>
            <a:ext cx="14859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（选修三）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76305" y="6464240"/>
            <a:ext cx="414858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898989"/>
                </a:solidFill>
                <a:latin typeface="IGPCDQ+ArialMT"/>
                <a:cs typeface="IGPCDQ+ArialMT"/>
              </a:rPr>
              <a:t>‹#›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" y="589280"/>
            <a:ext cx="11456035" cy="4926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999361" y="4419490"/>
              <a:ext cx="164394" cy="23475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8999361" y="4419490"/>
                <a:ext cx="164394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172222" y="4404333"/>
              <a:ext cx="11288" cy="27106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9172222" y="4404333"/>
                <a:ext cx="11288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9048044" y="4420723"/>
              <a:ext cx="169333" cy="28005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9048044" y="4420723"/>
                <a:ext cx="169333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256888" y="4466723"/>
              <a:ext cx="152400" cy="19739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256888" y="4466723"/>
                <a:ext cx="1524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9330266" y="4303874"/>
              <a:ext cx="28222" cy="12901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9330266" y="4303874"/>
                <a:ext cx="28222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409288" y="4274970"/>
              <a:ext cx="11289" cy="12689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409288" y="4274970"/>
                <a:ext cx="1128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347200" y="4062772"/>
              <a:ext cx="107244" cy="18770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347200" y="4062772"/>
                <a:ext cx="107244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432572" y="4531581"/>
              <a:ext cx="168628" cy="366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432572" y="4531581"/>
                <a:ext cx="16862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601200" y="4430065"/>
              <a:ext cx="115711" cy="1832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601200" y="4430065"/>
                <a:ext cx="115711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719733" y="4432708"/>
              <a:ext cx="33867" cy="34984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719733" y="4432708"/>
                <a:ext cx="33867" cy="349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866488" y="4489282"/>
              <a:ext cx="205317" cy="3947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866488" y="4489282"/>
                <a:ext cx="20531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9958211" y="4408563"/>
              <a:ext cx="49389" cy="26683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9958211" y="4408563"/>
                <a:ext cx="49389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10306755" y="4375076"/>
              <a:ext cx="28222" cy="15650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10306755" y="4375076"/>
                <a:ext cx="28222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10318044" y="4444164"/>
              <a:ext cx="104423" cy="3947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10318044" y="4444164"/>
                <a:ext cx="10442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10411177" y="4324142"/>
              <a:ext cx="36688" cy="28921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10411177" y="4324142"/>
                <a:ext cx="36688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10498667" y="4455444"/>
              <a:ext cx="197555" cy="3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10498667" y="4455444"/>
                <a:ext cx="19755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10703277" y="4363621"/>
              <a:ext cx="283633" cy="15386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10703277" y="4363621"/>
                <a:ext cx="283633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10940344" y="4261575"/>
              <a:ext cx="167923" cy="29045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10940344" y="4261575"/>
                <a:ext cx="16792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11194873" y="4342648"/>
              <a:ext cx="130705" cy="14663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11194873" y="4342648"/>
                <a:ext cx="130705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11245673" y="4141730"/>
              <a:ext cx="26282" cy="11632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11245673" y="4141730"/>
                <a:ext cx="26282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11339688" y="4131155"/>
              <a:ext cx="16933" cy="12971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11339688" y="4131155"/>
                <a:ext cx="169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11271955" y="3859916"/>
              <a:ext cx="146756" cy="20814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11271955" y="3859916"/>
                <a:ext cx="146756" cy="208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11345332" y="4399045"/>
              <a:ext cx="225778" cy="366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11345332" y="4399045"/>
                <a:ext cx="2257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11568288" y="4305284"/>
              <a:ext cx="248356" cy="18540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11568288" y="4305284"/>
                <a:ext cx="248356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1692467" y="4171338"/>
              <a:ext cx="172155" cy="66479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1692467" y="4171338"/>
                <a:ext cx="172155" cy="664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1712222" y="4361858"/>
              <a:ext cx="253295" cy="36429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1712222" y="4361858"/>
                <a:ext cx="253295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185627" y="5081462"/>
              <a:ext cx="711906" cy="4511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185627" y="5081462"/>
                <a:ext cx="71190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728200" y="4936237"/>
              <a:ext cx="271815" cy="32287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728200" y="4936237"/>
                <a:ext cx="271815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2348088" y="1658102"/>
              <a:ext cx="98778" cy="10715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2348088" y="1658102"/>
                <a:ext cx="987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2101673" y="1441674"/>
              <a:ext cx="54504" cy="18540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2101673" y="1441674"/>
                <a:ext cx="54504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2144888" y="1477628"/>
              <a:ext cx="104423" cy="5639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2144888" y="1477628"/>
                <a:ext cx="1044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2220206" y="1323943"/>
              <a:ext cx="105305" cy="36235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2220206" y="1323943"/>
                <a:ext cx="105305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484488" y="1133600"/>
              <a:ext cx="211667" cy="28551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484488" y="1133600"/>
                <a:ext cx="211667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714147" y="1133600"/>
              <a:ext cx="196497" cy="7137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714147" y="1133600"/>
                <a:ext cx="196497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896533" y="1037899"/>
              <a:ext cx="36689" cy="21413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896533" y="1037899"/>
                <a:ext cx="36689" cy="214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924755" y="1094121"/>
              <a:ext cx="112889" cy="6767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924755" y="1094121"/>
                <a:ext cx="1128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2027766" y="933387"/>
              <a:ext cx="60678" cy="45964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2027766" y="933387"/>
                <a:ext cx="60678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4402666" y="1722959"/>
              <a:ext cx="14111" cy="282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4402666" y="1722959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4261555" y="1593949"/>
              <a:ext cx="189089" cy="30313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4261555" y="1593949"/>
                <a:ext cx="189089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4447822" y="1742699"/>
              <a:ext cx="121355" cy="10327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4447822" y="1742699"/>
                <a:ext cx="121355" cy="103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4312355" y="1855495"/>
              <a:ext cx="56445" cy="21431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4312355" y="1855495"/>
                <a:ext cx="56445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4334933" y="2114925"/>
              <a:ext cx="5644" cy="19175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4334933" y="2114925"/>
                <a:ext cx="564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4329288" y="2151584"/>
              <a:ext cx="141112" cy="761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4329288" y="2151584"/>
                <a:ext cx="141112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4464755" y="2061347"/>
              <a:ext cx="59267" cy="35248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4464755" y="2061347"/>
                <a:ext cx="59267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6756400" y="5074236"/>
              <a:ext cx="28222" cy="56274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6756400" y="5074236"/>
                <a:ext cx="28222" cy="562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9922933" y="2078267"/>
              <a:ext cx="13406" cy="1973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9922933" y="2078267"/>
                <a:ext cx="1340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744200" y="1519926"/>
              <a:ext cx="102129" cy="18470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744200" y="1519926"/>
                <a:ext cx="102129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743318" y="1535436"/>
              <a:ext cx="131410" cy="15086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743318" y="1535436"/>
                <a:ext cx="131410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0691988" y="1618623"/>
              <a:ext cx="218723" cy="1409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0691988" y="1618623"/>
                <a:ext cx="218723" cy="1409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" y="370205"/>
            <a:ext cx="11302365" cy="4518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" y="370205"/>
            <a:ext cx="11302365" cy="45186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318977" y="1067861"/>
              <a:ext cx="259645" cy="27300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9318977" y="1067861"/>
                <a:ext cx="259645" cy="273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548812" y="999655"/>
              <a:ext cx="114476" cy="12830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9548812" y="999655"/>
                <a:ext cx="114476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9652000" y="1032083"/>
              <a:ext cx="81844" cy="1692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9652000" y="1032083"/>
                <a:ext cx="818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691511" y="924927"/>
              <a:ext cx="22578" cy="225592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691511" y="924927"/>
                <a:ext cx="225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4648200" y="1553765"/>
              <a:ext cx="14111" cy="19668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4648200" y="1553765"/>
                <a:ext cx="14111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4639733" y="1660921"/>
              <a:ext cx="84667" cy="310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4639733" y="1660921"/>
                <a:ext cx="846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4713111" y="1528386"/>
              <a:ext cx="11289" cy="22277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4713111" y="1528386"/>
                <a:ext cx="112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4718755" y="1510585"/>
              <a:ext cx="195616" cy="25890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4718755" y="1510585"/>
                <a:ext cx="195616" cy="258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4893733" y="1552355"/>
              <a:ext cx="45155" cy="25520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4893733" y="1552355"/>
                <a:ext cx="45155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4845402" y="1652462"/>
              <a:ext cx="104775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4845402" y="1652462"/>
                <a:ext cx="10477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5746044" y="1618623"/>
              <a:ext cx="76200" cy="1417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5746044" y="1618623"/>
                <a:ext cx="76200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5819422" y="1603113"/>
              <a:ext cx="11288" cy="19598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5819422" y="1603113"/>
                <a:ext cx="11288" cy="195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5855228" y="1569275"/>
              <a:ext cx="77082" cy="20867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5855228" y="1569275"/>
                <a:ext cx="7708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926666" y="1564340"/>
              <a:ext cx="39511" cy="24392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926666" y="1564340"/>
                <a:ext cx="39511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870222" y="1680661"/>
              <a:ext cx="107244" cy="5075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870222" y="1680661"/>
                <a:ext cx="1072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6025444" y="1525566"/>
              <a:ext cx="90311" cy="2537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6025444" y="1525566"/>
                <a:ext cx="903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6805436" y="1545305"/>
              <a:ext cx="103364" cy="23088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6805436" y="1545305"/>
                <a:ext cx="103364" cy="230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6831188" y="1564868"/>
              <a:ext cx="136878" cy="23775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6831188" y="1564868"/>
                <a:ext cx="136878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6993466" y="1524685"/>
              <a:ext cx="90311" cy="13976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6993466" y="1524685"/>
                <a:ext cx="90311" cy="139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7083777" y="1522746"/>
              <a:ext cx="101600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7083777" y="1522746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10572044" y="3748353"/>
              <a:ext cx="56444" cy="16285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10572044" y="3748353"/>
                <a:ext cx="56444" cy="162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10583332" y="3812506"/>
              <a:ext cx="81845" cy="2819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10583332" y="3812506"/>
                <a:ext cx="818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10634132" y="3715220"/>
              <a:ext cx="214489" cy="21431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10634132" y="3715220"/>
                <a:ext cx="21448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10831688" y="3718568"/>
              <a:ext cx="39512" cy="24832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10831688" y="3718568"/>
                <a:ext cx="39512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0775244" y="3832245"/>
              <a:ext cx="124177" cy="3101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0775244" y="3832245"/>
                <a:ext cx="12417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196740" y="2637665"/>
              <a:ext cx="88371" cy="29256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196740" y="2637665"/>
                <a:ext cx="88371" cy="29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290755" y="2645067"/>
              <a:ext cx="45156" cy="25520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290755" y="2645067"/>
                <a:ext cx="45156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220200" y="2752223"/>
              <a:ext cx="107244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220200" y="2752223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9347200" y="2551129"/>
              <a:ext cx="112888" cy="12583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9347200" y="2551129"/>
                <a:ext cx="112888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450916" y="2549190"/>
              <a:ext cx="76906" cy="2256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450916" y="2549190"/>
                <a:ext cx="7690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551406" y="2272840"/>
              <a:ext cx="43215" cy="21766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551406" y="2272840"/>
                <a:ext cx="43215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566400" y="2368717"/>
              <a:ext cx="93132" cy="3383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566400" y="2368717"/>
                <a:ext cx="9313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634132" y="2282710"/>
              <a:ext cx="50800" cy="22418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634132" y="2282710"/>
                <a:ext cx="50800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0662355" y="2293989"/>
              <a:ext cx="116593" cy="24462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0662355" y="2293989"/>
                <a:ext cx="116593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0758311" y="2304916"/>
              <a:ext cx="22577" cy="33592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0758311" y="2304916"/>
                <a:ext cx="22577" cy="335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0679288" y="2453314"/>
              <a:ext cx="135467" cy="3383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0679288" y="2453314"/>
                <a:ext cx="1354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0891661" y="2436394"/>
              <a:ext cx="103717" cy="564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0891661" y="2436394"/>
                <a:ext cx="10371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9335911" y="1477628"/>
              <a:ext cx="141111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9335911" y="1477628"/>
                <a:ext cx="1411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0329333" y="2109286"/>
              <a:ext cx="124178" cy="18047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0329333" y="2109286"/>
                <a:ext cx="124178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0351911" y="2317958"/>
              <a:ext cx="45156" cy="179909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0351911" y="2317958"/>
                <a:ext cx="45156" cy="1799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9364133" y="1753978"/>
              <a:ext cx="11289" cy="3947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9364133" y="1753978"/>
                <a:ext cx="112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墨迹 50"/>
              <p14:cNvContentPartPr/>
              <p14:nvPr/>
            </p14:nvContentPartPr>
            <p14:xfrm>
              <a:off x="8903228" y="3553075"/>
              <a:ext cx="590727" cy="37222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7"/>
            </p:blipFill>
            <p:spPr>
              <a:xfrm>
                <a:off x="8903228" y="3553075"/>
                <a:ext cx="590727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2" name="墨迹 51"/>
              <p14:cNvContentPartPr/>
              <p14:nvPr/>
            </p14:nvContentPartPr>
            <p14:xfrm>
              <a:off x="9968088" y="3569995"/>
              <a:ext cx="406400" cy="38156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9"/>
            </p:blipFill>
            <p:spPr>
              <a:xfrm>
                <a:off x="9968088" y="3569995"/>
                <a:ext cx="406400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墨迹 52"/>
              <p14:cNvContentPartPr/>
              <p14:nvPr/>
            </p14:nvContentPartPr>
            <p14:xfrm>
              <a:off x="8624711" y="276350"/>
              <a:ext cx="105304" cy="25537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1"/>
            </p:blipFill>
            <p:spPr>
              <a:xfrm>
                <a:off x="8624711" y="276350"/>
                <a:ext cx="105304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墨迹 53"/>
              <p14:cNvContentPartPr/>
              <p14:nvPr/>
            </p14:nvContentPartPr>
            <p14:xfrm>
              <a:off x="8726311" y="239691"/>
              <a:ext cx="22578" cy="30736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3"/>
            </p:blipFill>
            <p:spPr>
              <a:xfrm>
                <a:off x="8726311" y="239691"/>
                <a:ext cx="2257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5" name="墨迹 54"/>
              <p14:cNvContentPartPr/>
              <p14:nvPr/>
            </p14:nvContentPartPr>
            <p14:xfrm>
              <a:off x="8751711" y="262955"/>
              <a:ext cx="127000" cy="20514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5"/>
            </p:blipFill>
            <p:spPr>
              <a:xfrm>
                <a:off x="8751711" y="262955"/>
                <a:ext cx="127000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墨迹 55"/>
              <p14:cNvContentPartPr/>
              <p14:nvPr/>
            </p14:nvContentPartPr>
            <p14:xfrm>
              <a:off x="8864423" y="339798"/>
              <a:ext cx="121532" cy="15086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7"/>
            </p:blipFill>
            <p:spPr>
              <a:xfrm>
                <a:off x="8864423" y="339798"/>
                <a:ext cx="121532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墨迹 56"/>
              <p14:cNvContentPartPr/>
              <p14:nvPr/>
            </p14:nvContentPartPr>
            <p14:xfrm>
              <a:off x="9045222" y="408885"/>
              <a:ext cx="8466" cy="13535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9"/>
            </p:blipFill>
            <p:spPr>
              <a:xfrm>
                <a:off x="9045222" y="408885"/>
                <a:ext cx="84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墨迹 57"/>
              <p14:cNvContentPartPr/>
              <p14:nvPr/>
            </p14:nvContentPartPr>
            <p14:xfrm>
              <a:off x="9148938" y="287629"/>
              <a:ext cx="110772" cy="112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1"/>
            </p:blipFill>
            <p:spPr>
              <a:xfrm>
                <a:off x="9148938" y="287629"/>
                <a:ext cx="1107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9" name="墨迹 58"/>
              <p14:cNvContentPartPr/>
              <p14:nvPr/>
            </p14:nvContentPartPr>
            <p14:xfrm>
              <a:off x="9127066" y="394786"/>
              <a:ext cx="143934" cy="1409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3"/>
            </p:blipFill>
            <p:spPr>
              <a:xfrm>
                <a:off x="9127066" y="394786"/>
                <a:ext cx="14393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墨迹 59"/>
              <p14:cNvContentPartPr/>
              <p14:nvPr/>
            </p14:nvContentPartPr>
            <p14:xfrm>
              <a:off x="9326562" y="222772"/>
              <a:ext cx="71438" cy="24251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5"/>
            </p:blipFill>
            <p:spPr>
              <a:xfrm>
                <a:off x="9326562" y="222772"/>
                <a:ext cx="7143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墨迹 60"/>
              <p14:cNvContentPartPr/>
              <p14:nvPr/>
            </p14:nvContentPartPr>
            <p14:xfrm>
              <a:off x="9398000" y="368525"/>
              <a:ext cx="36688" cy="5728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7"/>
            </p:blipFill>
            <p:spPr>
              <a:xfrm>
                <a:off x="9398000" y="368525"/>
                <a:ext cx="36688" cy="57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墨迹 61"/>
              <p14:cNvContentPartPr/>
              <p14:nvPr/>
            </p14:nvContentPartPr>
            <p14:xfrm>
              <a:off x="9499600" y="253791"/>
              <a:ext cx="70555" cy="12266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9"/>
            </p:blipFill>
            <p:spPr>
              <a:xfrm>
                <a:off x="9499600" y="253791"/>
                <a:ext cx="70555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墨迹 62"/>
              <p14:cNvContentPartPr/>
              <p14:nvPr/>
            </p14:nvContentPartPr>
            <p14:xfrm>
              <a:off x="9632244" y="225592"/>
              <a:ext cx="129116" cy="38350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1"/>
            </p:blipFill>
            <p:spPr>
              <a:xfrm>
                <a:off x="9632244" y="225592"/>
                <a:ext cx="129116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墨迹 63"/>
              <p14:cNvContentPartPr/>
              <p14:nvPr/>
            </p14:nvContentPartPr>
            <p14:xfrm>
              <a:off x="10188222" y="242511"/>
              <a:ext cx="135466" cy="25661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3"/>
            </p:blipFill>
            <p:spPr>
              <a:xfrm>
                <a:off x="10188222" y="242511"/>
                <a:ext cx="135466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墨迹 64"/>
              <p14:cNvContentPartPr/>
              <p14:nvPr/>
            </p14:nvContentPartPr>
            <p14:xfrm>
              <a:off x="10312400" y="167784"/>
              <a:ext cx="50800" cy="39337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5"/>
            </p:blipFill>
            <p:spPr>
              <a:xfrm>
                <a:off x="10312400" y="167784"/>
                <a:ext cx="50800" cy="393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墨迹 65"/>
              <p14:cNvContentPartPr/>
              <p14:nvPr/>
            </p14:nvContentPartPr>
            <p14:xfrm>
              <a:off x="10373077" y="244450"/>
              <a:ext cx="125590" cy="14187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7"/>
            </p:blipFill>
            <p:spPr>
              <a:xfrm>
                <a:off x="10373077" y="244450"/>
                <a:ext cx="125590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墨迹 66"/>
              <p14:cNvContentPartPr/>
              <p14:nvPr/>
            </p14:nvContentPartPr>
            <p14:xfrm>
              <a:off x="10453511" y="281990"/>
              <a:ext cx="118533" cy="13817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9"/>
            </p:blipFill>
            <p:spPr>
              <a:xfrm>
                <a:off x="10453511" y="281990"/>
                <a:ext cx="11853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8" name="墨迹 67"/>
              <p14:cNvContentPartPr/>
              <p14:nvPr/>
            </p14:nvContentPartPr>
            <p14:xfrm>
              <a:off x="10639777" y="306488"/>
              <a:ext cx="56444" cy="8635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1"/>
            </p:blipFill>
            <p:spPr>
              <a:xfrm>
                <a:off x="10639777" y="306488"/>
                <a:ext cx="56444" cy="86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9" name="墨迹 68"/>
              <p14:cNvContentPartPr/>
              <p14:nvPr/>
            </p14:nvContentPartPr>
            <p14:xfrm>
              <a:off x="10763955" y="242511"/>
              <a:ext cx="115712" cy="564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3"/>
            </p:blipFill>
            <p:spPr>
              <a:xfrm>
                <a:off x="10763955" y="242511"/>
                <a:ext cx="1157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0" name="墨迹 69"/>
              <p14:cNvContentPartPr/>
              <p14:nvPr/>
            </p14:nvContentPartPr>
            <p14:xfrm>
              <a:off x="10763955" y="315828"/>
              <a:ext cx="112889" cy="2819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5"/>
            </p:blipFill>
            <p:spPr>
              <a:xfrm>
                <a:off x="10763955" y="315828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墨迹 70"/>
              <p14:cNvContentPartPr/>
              <p14:nvPr/>
            </p14:nvContentPartPr>
            <p14:xfrm>
              <a:off x="11080044" y="256611"/>
              <a:ext cx="105018" cy="5995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7"/>
            </p:blipFill>
            <p:spPr>
              <a:xfrm>
                <a:off x="11080044" y="25661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2" name="墨迹 71"/>
              <p14:cNvContentPartPr/>
              <p14:nvPr/>
            </p14:nvContentPartPr>
            <p14:xfrm>
              <a:off x="11016897" y="205852"/>
              <a:ext cx="139348" cy="9305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9"/>
            </p:blipFill>
            <p:spPr>
              <a:xfrm>
                <a:off x="11016897" y="205852"/>
                <a:ext cx="139348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墨迹 72"/>
              <p14:cNvContentPartPr/>
              <p14:nvPr/>
            </p14:nvContentPartPr>
            <p14:xfrm>
              <a:off x="11040532" y="204971"/>
              <a:ext cx="84668" cy="18417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1"/>
            </p:blipFill>
            <p:spPr>
              <a:xfrm>
                <a:off x="11040532" y="204971"/>
                <a:ext cx="84668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墨迹 73"/>
              <p14:cNvContentPartPr/>
              <p14:nvPr/>
            </p14:nvContentPartPr>
            <p14:xfrm>
              <a:off x="11108267" y="338388"/>
              <a:ext cx="33867" cy="9305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3"/>
            </p:blipFill>
            <p:spPr>
              <a:xfrm>
                <a:off x="11108267" y="338388"/>
                <a:ext cx="33867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5" name="墨迹 74"/>
              <p14:cNvContentPartPr/>
              <p14:nvPr/>
            </p14:nvContentPartPr>
            <p14:xfrm>
              <a:off x="11225036" y="197393"/>
              <a:ext cx="120298" cy="12971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5"/>
            </p:blipFill>
            <p:spPr>
              <a:xfrm>
                <a:off x="11225036" y="197393"/>
                <a:ext cx="12029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6" name="墨迹 75"/>
              <p14:cNvContentPartPr/>
              <p14:nvPr/>
            </p14:nvContentPartPr>
            <p14:xfrm>
              <a:off x="11232444" y="164964"/>
              <a:ext cx="229482" cy="63024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7"/>
            </p:blipFill>
            <p:spPr>
              <a:xfrm>
                <a:off x="11232444" y="164964"/>
                <a:ext cx="229482" cy="630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墨迹 78"/>
              <p14:cNvContentPartPr/>
              <p14:nvPr/>
            </p14:nvContentPartPr>
            <p14:xfrm>
              <a:off x="4916311" y="3304924"/>
              <a:ext cx="234244" cy="22982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9"/>
            </p:blipFill>
            <p:spPr>
              <a:xfrm>
                <a:off x="4916311" y="3304924"/>
                <a:ext cx="234244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墨迹 79"/>
              <p14:cNvContentPartPr/>
              <p14:nvPr/>
            </p14:nvContentPartPr>
            <p14:xfrm>
              <a:off x="1136473" y="5057493"/>
              <a:ext cx="12171" cy="23969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1"/>
            </p:blipFill>
            <p:spPr>
              <a:xfrm>
                <a:off x="1136473" y="5057493"/>
                <a:ext cx="12171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1" name="墨迹 80"/>
              <p14:cNvContentPartPr/>
              <p14:nvPr/>
            </p14:nvContentPartPr>
            <p14:xfrm>
              <a:off x="1152877" y="5101201"/>
              <a:ext cx="9878" cy="1410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3"/>
            </p:blipFill>
            <p:spPr>
              <a:xfrm>
                <a:off x="1152877" y="5101201"/>
                <a:ext cx="987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2" name="墨迹 81"/>
              <p14:cNvContentPartPr/>
              <p14:nvPr/>
            </p14:nvContentPartPr>
            <p14:xfrm>
              <a:off x="1123244" y="5098557"/>
              <a:ext cx="11289" cy="18946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5"/>
            </p:blipFill>
            <p:spPr>
              <a:xfrm>
                <a:off x="1123244" y="5098557"/>
                <a:ext cx="11289" cy="189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3" name="墨迹 82"/>
              <p14:cNvContentPartPr/>
              <p14:nvPr/>
            </p14:nvContentPartPr>
            <p14:xfrm>
              <a:off x="1157111" y="5016075"/>
              <a:ext cx="171450" cy="38121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7"/>
            </p:blipFill>
            <p:spPr>
              <a:xfrm>
                <a:off x="1157111" y="5016075"/>
                <a:ext cx="171450" cy="38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4" name="墨迹 83"/>
              <p14:cNvContentPartPr/>
              <p14:nvPr/>
            </p14:nvContentPartPr>
            <p14:xfrm>
              <a:off x="1309511" y="4971133"/>
              <a:ext cx="222955" cy="34367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9"/>
            </p:blipFill>
            <p:spPr>
              <a:xfrm>
                <a:off x="1309511" y="4971133"/>
                <a:ext cx="222955" cy="343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5" name="墨迹 84"/>
              <p14:cNvContentPartPr/>
              <p14:nvPr/>
            </p14:nvContentPartPr>
            <p14:xfrm>
              <a:off x="1504244" y="5149139"/>
              <a:ext cx="31044" cy="46810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1"/>
            </p:blipFill>
            <p:spPr>
              <a:xfrm>
                <a:off x="1504244" y="5149139"/>
                <a:ext cx="31044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6" name="墨迹 85"/>
              <p14:cNvContentPartPr/>
              <p14:nvPr/>
            </p14:nvContentPartPr>
            <p14:xfrm>
              <a:off x="1407759" y="5211177"/>
              <a:ext cx="48507" cy="13852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3"/>
            </p:blipFill>
            <p:spPr>
              <a:xfrm>
                <a:off x="1407759" y="5211177"/>
                <a:ext cx="48507" cy="138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7" name="墨迹 86"/>
              <p14:cNvContentPartPr/>
              <p14:nvPr/>
            </p14:nvContentPartPr>
            <p14:xfrm>
              <a:off x="1732844" y="5256296"/>
              <a:ext cx="31926" cy="394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5"/>
            </p:blipFill>
            <p:spPr>
              <a:xfrm>
                <a:off x="1732844" y="5256296"/>
                <a:ext cx="3192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8" name="墨迹 87"/>
              <p14:cNvContentPartPr/>
              <p14:nvPr/>
            </p14:nvContentPartPr>
            <p14:xfrm>
              <a:off x="1721555" y="5357812"/>
              <a:ext cx="22578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7"/>
            </p:blipFill>
            <p:spPr>
              <a:xfrm>
                <a:off x="1721555" y="5357812"/>
                <a:ext cx="225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9" name="墨迹 88"/>
              <p14:cNvContentPartPr/>
              <p14:nvPr/>
            </p14:nvContentPartPr>
            <p14:xfrm>
              <a:off x="2460977" y="5049914"/>
              <a:ext cx="22578" cy="24797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9"/>
            </p:blipFill>
            <p:spPr>
              <a:xfrm>
                <a:off x="2460977" y="5049914"/>
                <a:ext cx="22578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0" name="墨迹 89"/>
              <p14:cNvContentPartPr/>
              <p14:nvPr/>
            </p14:nvContentPartPr>
            <p14:xfrm>
              <a:off x="2466622" y="5137860"/>
              <a:ext cx="101600" cy="2255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1"/>
            </p:blipFill>
            <p:spPr>
              <a:xfrm>
                <a:off x="2466622" y="5137860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1" name="墨迹 90"/>
              <p14:cNvContentPartPr/>
              <p14:nvPr/>
            </p14:nvContentPartPr>
            <p14:xfrm>
              <a:off x="2554111" y="5005324"/>
              <a:ext cx="19755" cy="40042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3"/>
            </p:blipFill>
            <p:spPr>
              <a:xfrm>
                <a:off x="2554111" y="5005324"/>
                <a:ext cx="19755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2" name="墨迹 91"/>
              <p14:cNvContentPartPr/>
              <p14:nvPr/>
            </p14:nvContentPartPr>
            <p14:xfrm>
              <a:off x="2619022" y="5036343"/>
              <a:ext cx="112889" cy="22418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5"/>
            </p:blipFill>
            <p:spPr>
              <a:xfrm>
                <a:off x="2619022" y="5036343"/>
                <a:ext cx="112889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3" name="墨迹 92"/>
              <p14:cNvContentPartPr/>
              <p14:nvPr/>
            </p14:nvContentPartPr>
            <p14:xfrm>
              <a:off x="2686755" y="5049562"/>
              <a:ext cx="48860" cy="21237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7"/>
            </p:blipFill>
            <p:spPr>
              <a:xfrm>
                <a:off x="2686755" y="5049562"/>
                <a:ext cx="48860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4" name="墨迹 93"/>
              <p14:cNvContentPartPr/>
              <p14:nvPr/>
            </p14:nvContentPartPr>
            <p14:xfrm>
              <a:off x="2635955" y="5154779"/>
              <a:ext cx="79022" cy="1128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9"/>
            </p:blipFill>
            <p:spPr>
              <a:xfrm>
                <a:off x="2635955" y="5154779"/>
                <a:ext cx="790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5" name="墨迹 94"/>
              <p14:cNvContentPartPr/>
              <p14:nvPr/>
            </p14:nvContentPartPr>
            <p14:xfrm>
              <a:off x="2820105" y="4951746"/>
              <a:ext cx="92428" cy="1128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1"/>
            </p:blipFill>
            <p:spPr>
              <a:xfrm>
                <a:off x="2820105" y="4951746"/>
                <a:ext cx="924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6" name="墨迹 95"/>
              <p14:cNvContentPartPr/>
              <p14:nvPr/>
            </p14:nvContentPartPr>
            <p14:xfrm>
              <a:off x="2890131" y="5143500"/>
              <a:ext cx="143757" cy="1127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3"/>
            </p:blipFill>
            <p:spPr>
              <a:xfrm>
                <a:off x="2890131" y="5143500"/>
                <a:ext cx="14375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7" name="墨迹 96"/>
              <p14:cNvContentPartPr/>
              <p14:nvPr/>
            </p14:nvContentPartPr>
            <p14:xfrm>
              <a:off x="2946400" y="5089216"/>
              <a:ext cx="22577" cy="22629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5"/>
            </p:blipFill>
            <p:spPr>
              <a:xfrm>
                <a:off x="2946400" y="5089216"/>
                <a:ext cx="22577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8" name="墨迹 97"/>
              <p14:cNvContentPartPr/>
              <p14:nvPr/>
            </p14:nvContentPartPr>
            <p14:xfrm>
              <a:off x="3159477" y="5019424"/>
              <a:ext cx="122767" cy="15791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7"/>
            </p:blipFill>
            <p:spPr>
              <a:xfrm>
                <a:off x="3159477" y="5019424"/>
                <a:ext cx="12276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9" name="墨迹 98"/>
              <p14:cNvContentPartPr/>
              <p14:nvPr/>
            </p14:nvContentPartPr>
            <p14:xfrm>
              <a:off x="3326694" y="4955624"/>
              <a:ext cx="88194" cy="23264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9"/>
            </p:blipFill>
            <p:spPr>
              <a:xfrm>
                <a:off x="3326694" y="4955624"/>
                <a:ext cx="88194" cy="232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0" name="墨迹 99"/>
              <p14:cNvContentPartPr/>
              <p14:nvPr/>
            </p14:nvContentPartPr>
            <p14:xfrm>
              <a:off x="3395133" y="4967256"/>
              <a:ext cx="42333" cy="24956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1"/>
            </p:blipFill>
            <p:spPr>
              <a:xfrm>
                <a:off x="3395133" y="4967256"/>
                <a:ext cx="42333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1" name="墨迹 100"/>
              <p14:cNvContentPartPr/>
              <p14:nvPr/>
            </p14:nvContentPartPr>
            <p14:xfrm>
              <a:off x="3321579" y="5104021"/>
              <a:ext cx="107421" cy="3947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3"/>
            </p:blipFill>
            <p:spPr>
              <a:xfrm>
                <a:off x="3321579" y="5104021"/>
                <a:ext cx="10742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2" name="墨迹 101"/>
              <p14:cNvContentPartPr/>
              <p14:nvPr/>
            </p14:nvContentPartPr>
            <p14:xfrm>
              <a:off x="3486502" y="4912268"/>
              <a:ext cx="77964" cy="1277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5"/>
            </p:blipFill>
            <p:spPr>
              <a:xfrm>
                <a:off x="3486502" y="4912268"/>
                <a:ext cx="77964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3" name="墨迹 102"/>
              <p14:cNvContentPartPr/>
              <p14:nvPr/>
            </p14:nvContentPartPr>
            <p14:xfrm>
              <a:off x="3587044" y="4934827"/>
              <a:ext cx="87489" cy="2255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7"/>
            </p:blipFill>
            <p:spPr>
              <a:xfrm>
                <a:off x="3587044" y="4934827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4" name="墨迹 103"/>
              <p14:cNvContentPartPr/>
              <p14:nvPr/>
            </p14:nvContentPartPr>
            <p14:xfrm>
              <a:off x="3659011" y="5098381"/>
              <a:ext cx="136877" cy="1691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9"/>
            </p:blipFill>
            <p:spPr>
              <a:xfrm>
                <a:off x="3659011" y="5098381"/>
                <a:ext cx="1368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5" name="墨迹 104"/>
              <p14:cNvContentPartPr/>
              <p14:nvPr/>
            </p14:nvContentPartPr>
            <p14:xfrm>
              <a:off x="3715455" y="5023654"/>
              <a:ext cx="15522" cy="20726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1"/>
            </p:blipFill>
            <p:spPr>
              <a:xfrm>
                <a:off x="3715455" y="5023654"/>
                <a:ext cx="15522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6" name="墨迹 105"/>
              <p14:cNvContentPartPr/>
              <p14:nvPr/>
            </p14:nvContentPartPr>
            <p14:xfrm>
              <a:off x="3891491" y="4994045"/>
              <a:ext cx="172509" cy="20021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3"/>
            </p:blipFill>
            <p:spPr>
              <a:xfrm>
                <a:off x="3891491" y="4994045"/>
                <a:ext cx="17250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7" name="墨迹 106"/>
              <p14:cNvContentPartPr/>
              <p14:nvPr/>
            </p14:nvContentPartPr>
            <p14:xfrm>
              <a:off x="4103511" y="4891647"/>
              <a:ext cx="73377" cy="2626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5"/>
            </p:blipFill>
            <p:spPr>
              <a:xfrm>
                <a:off x="4103511" y="4891647"/>
                <a:ext cx="73377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8" name="墨迹 107"/>
              <p14:cNvContentPartPr/>
              <p14:nvPr/>
            </p14:nvContentPartPr>
            <p14:xfrm>
              <a:off x="4152547" y="5058902"/>
              <a:ext cx="131586" cy="564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7"/>
            </p:blipFill>
            <p:spPr>
              <a:xfrm>
                <a:off x="4152547" y="5058902"/>
                <a:ext cx="13158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9" name="墨迹 108"/>
              <p14:cNvContentPartPr/>
              <p14:nvPr/>
            </p14:nvContentPartPr>
            <p14:xfrm>
              <a:off x="4205111" y="4964436"/>
              <a:ext cx="33866" cy="215722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9"/>
            </p:blipFill>
            <p:spPr>
              <a:xfrm>
                <a:off x="4205111" y="4964436"/>
                <a:ext cx="33866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0" name="墨迹 109"/>
              <p14:cNvContentPartPr/>
              <p14:nvPr/>
            </p14:nvContentPartPr>
            <p14:xfrm>
              <a:off x="4334933" y="4946635"/>
              <a:ext cx="186267" cy="315301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1"/>
            </p:blipFill>
            <p:spPr>
              <a:xfrm>
                <a:off x="4334933" y="4946635"/>
                <a:ext cx="186267" cy="315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1" name="墨迹 110"/>
              <p14:cNvContentPartPr/>
              <p14:nvPr/>
            </p14:nvContentPartPr>
            <p14:xfrm>
              <a:off x="4560711" y="4823441"/>
              <a:ext cx="90311" cy="3806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3"/>
            </p:blipFill>
            <p:spPr>
              <a:xfrm>
                <a:off x="4560711" y="4823441"/>
                <a:ext cx="90311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2" name="墨迹 111"/>
              <p14:cNvContentPartPr/>
              <p14:nvPr/>
            </p14:nvContentPartPr>
            <p14:xfrm>
              <a:off x="4679244" y="4968666"/>
              <a:ext cx="158044" cy="2819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5"/>
            </p:blipFill>
            <p:spPr>
              <a:xfrm>
                <a:off x="4679244" y="4968666"/>
                <a:ext cx="158044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3" name="墨迹 112"/>
              <p14:cNvContentPartPr/>
              <p14:nvPr/>
            </p14:nvContentPartPr>
            <p14:xfrm>
              <a:off x="4638322" y="5060841"/>
              <a:ext cx="179211" cy="14981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7"/>
            </p:blipFill>
            <p:spPr>
              <a:xfrm>
                <a:off x="4638322" y="5060841"/>
                <a:ext cx="179211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4" name="墨迹 113"/>
              <p14:cNvContentPartPr/>
              <p14:nvPr/>
            </p14:nvContentPartPr>
            <p14:xfrm>
              <a:off x="5037666" y="4882659"/>
              <a:ext cx="31045" cy="19880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09"/>
            </p:blipFill>
            <p:spPr>
              <a:xfrm>
                <a:off x="5037666" y="4882659"/>
                <a:ext cx="31045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5" name="墨迹 114"/>
              <p14:cNvContentPartPr/>
              <p14:nvPr/>
            </p14:nvContentPartPr>
            <p14:xfrm>
              <a:off x="5063066" y="4951746"/>
              <a:ext cx="73378" cy="3947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1"/>
            </p:blipFill>
            <p:spPr>
              <a:xfrm>
                <a:off x="5063066" y="4951746"/>
                <a:ext cx="733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6" name="墨迹 115"/>
              <p14:cNvContentPartPr/>
              <p14:nvPr/>
            </p14:nvContentPartPr>
            <p14:xfrm>
              <a:off x="5136444" y="4831901"/>
              <a:ext cx="28222" cy="41029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3"/>
            </p:blipFill>
            <p:spPr>
              <a:xfrm>
                <a:off x="5136444" y="4831901"/>
                <a:ext cx="28222" cy="410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7" name="墨迹 116"/>
              <p14:cNvContentPartPr/>
              <p14:nvPr/>
            </p14:nvContentPartPr>
            <p14:xfrm>
              <a:off x="5181600" y="4846000"/>
              <a:ext cx="121355" cy="2678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5"/>
            </p:blipFill>
            <p:spPr>
              <a:xfrm>
                <a:off x="5181600" y="4846000"/>
                <a:ext cx="121355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8" name="墨迹 117"/>
              <p14:cNvContentPartPr/>
              <p14:nvPr/>
            </p14:nvContentPartPr>
            <p14:xfrm>
              <a:off x="5254977" y="4796123"/>
              <a:ext cx="16934" cy="14152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7"/>
            </p:blipFill>
            <p:spPr>
              <a:xfrm>
                <a:off x="5254977" y="4796123"/>
                <a:ext cx="16934" cy="141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9" name="墨迹 118"/>
              <p14:cNvContentPartPr/>
              <p14:nvPr/>
            </p14:nvContentPartPr>
            <p14:xfrm>
              <a:off x="5266266" y="4999684"/>
              <a:ext cx="169334" cy="2538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19"/>
            </p:blipFill>
            <p:spPr>
              <a:xfrm>
                <a:off x="5266266" y="4999684"/>
                <a:ext cx="16933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0" name="墨迹 119"/>
              <p14:cNvContentPartPr/>
              <p14:nvPr/>
            </p14:nvContentPartPr>
            <p14:xfrm>
              <a:off x="5356577" y="4905041"/>
              <a:ext cx="39512" cy="21871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1"/>
            </p:blipFill>
            <p:spPr>
              <a:xfrm>
                <a:off x="5356577" y="4905041"/>
                <a:ext cx="39512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1" name="墨迹 120"/>
              <p14:cNvContentPartPr/>
              <p14:nvPr/>
            </p14:nvContentPartPr>
            <p14:xfrm>
              <a:off x="5559777" y="4818330"/>
              <a:ext cx="180623" cy="274411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3"/>
            </p:blipFill>
            <p:spPr>
              <a:xfrm>
                <a:off x="5559777" y="4818330"/>
                <a:ext cx="180623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2" name="墨迹 121"/>
              <p14:cNvContentPartPr/>
              <p14:nvPr/>
            </p14:nvContentPartPr>
            <p14:xfrm>
              <a:off x="5756627" y="4765633"/>
              <a:ext cx="79728" cy="11279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5"/>
            </p:blipFill>
            <p:spPr>
              <a:xfrm>
                <a:off x="5756627" y="4765633"/>
                <a:ext cx="7972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3" name="墨迹 122"/>
              <p14:cNvContentPartPr/>
              <p14:nvPr/>
            </p14:nvContentPartPr>
            <p14:xfrm>
              <a:off x="5830711" y="4782552"/>
              <a:ext cx="141111" cy="2819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7"/>
            </p:blipFill>
            <p:spPr>
              <a:xfrm>
                <a:off x="5830711" y="4782552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4" name="墨迹 123"/>
              <p14:cNvContentPartPr/>
              <p14:nvPr/>
            </p14:nvContentPartPr>
            <p14:xfrm>
              <a:off x="5904088" y="4719457"/>
              <a:ext cx="11289" cy="14769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9"/>
            </p:blipFill>
            <p:spPr>
              <a:xfrm>
                <a:off x="5904088" y="4719457"/>
                <a:ext cx="11289" cy="14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5" name="墨迹 124"/>
              <p14:cNvContentPartPr/>
              <p14:nvPr/>
            </p14:nvContentPartPr>
            <p14:xfrm>
              <a:off x="5405790" y="4863448"/>
              <a:ext cx="159632" cy="22929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1"/>
            </p:blipFill>
            <p:spPr>
              <a:xfrm>
                <a:off x="5405790" y="4863448"/>
                <a:ext cx="159632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6" name="墨迹 125"/>
              <p14:cNvContentPartPr/>
              <p14:nvPr/>
            </p14:nvContentPartPr>
            <p14:xfrm>
              <a:off x="1204383" y="5679281"/>
              <a:ext cx="268817" cy="30736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3"/>
            </p:blipFill>
            <p:spPr>
              <a:xfrm>
                <a:off x="1204383" y="5679281"/>
                <a:ext cx="26881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7" name="墨迹 126"/>
              <p14:cNvContentPartPr/>
              <p14:nvPr/>
            </p14:nvContentPartPr>
            <p14:xfrm>
              <a:off x="1518355" y="5683158"/>
              <a:ext cx="299156" cy="27546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5"/>
            </p:blipFill>
            <p:spPr>
              <a:xfrm>
                <a:off x="1518355" y="5683158"/>
                <a:ext cx="299156" cy="275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墨迹 127"/>
              <p14:cNvContentPartPr/>
              <p14:nvPr/>
            </p14:nvContentPartPr>
            <p14:xfrm>
              <a:off x="1717322" y="5645618"/>
              <a:ext cx="26811" cy="68224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7"/>
            </p:blipFill>
            <p:spPr>
              <a:xfrm>
                <a:off x="1717322" y="5645618"/>
                <a:ext cx="26811" cy="682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9" name="墨迹 128"/>
              <p14:cNvContentPartPr/>
              <p14:nvPr/>
            </p14:nvContentPartPr>
            <p14:xfrm>
              <a:off x="1992488" y="5793486"/>
              <a:ext cx="49389" cy="5780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39"/>
            </p:blipFill>
            <p:spPr>
              <a:xfrm>
                <a:off x="1992488" y="5793486"/>
                <a:ext cx="49389" cy="57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0" name="墨迹 129"/>
              <p14:cNvContentPartPr/>
              <p14:nvPr/>
            </p14:nvContentPartPr>
            <p14:xfrm>
              <a:off x="1945216" y="5910513"/>
              <a:ext cx="67028" cy="6767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1"/>
            </p:blipFill>
            <p:spPr>
              <a:xfrm>
                <a:off x="1945216" y="5910513"/>
                <a:ext cx="6702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1" name="墨迹 130"/>
              <p14:cNvContentPartPr/>
              <p14:nvPr/>
            </p14:nvContentPartPr>
            <p14:xfrm>
              <a:off x="2833511" y="5477658"/>
              <a:ext cx="203200" cy="30313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3"/>
            </p:blipFill>
            <p:spPr>
              <a:xfrm>
                <a:off x="2833511" y="5477658"/>
                <a:ext cx="203200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2" name="墨迹 131"/>
              <p14:cNvContentPartPr/>
              <p14:nvPr/>
            </p14:nvContentPartPr>
            <p14:xfrm>
              <a:off x="2666823" y="5837195"/>
              <a:ext cx="437621" cy="6203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5"/>
            </p:blipFill>
            <p:spPr>
              <a:xfrm>
                <a:off x="2666823" y="5837195"/>
                <a:ext cx="43762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3" name="墨迹 132"/>
              <p14:cNvContentPartPr/>
              <p14:nvPr/>
            </p14:nvContentPartPr>
            <p14:xfrm>
              <a:off x="2842683" y="5890069"/>
              <a:ext cx="64205" cy="17271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7"/>
            </p:blipFill>
            <p:spPr>
              <a:xfrm>
                <a:off x="2842683" y="5890069"/>
                <a:ext cx="64205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4" name="墨迹 133"/>
              <p14:cNvContentPartPr/>
              <p14:nvPr/>
            </p14:nvContentPartPr>
            <p14:xfrm>
              <a:off x="2859616" y="5874559"/>
              <a:ext cx="109361" cy="19739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49"/>
            </p:blipFill>
            <p:spPr>
              <a:xfrm>
                <a:off x="2859616" y="5874559"/>
                <a:ext cx="10936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5" name="墨迹 134"/>
              <p14:cNvContentPartPr/>
              <p14:nvPr/>
            </p14:nvContentPartPr>
            <p14:xfrm>
              <a:off x="3166533" y="5775158"/>
              <a:ext cx="124178" cy="2819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1"/>
            </p:blipFill>
            <p:spPr>
              <a:xfrm>
                <a:off x="3166533" y="5775158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6" name="墨迹 135"/>
              <p14:cNvContentPartPr/>
              <p14:nvPr/>
            </p14:nvContentPartPr>
            <p14:xfrm>
              <a:off x="3149952" y="5871034"/>
              <a:ext cx="146403" cy="112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3"/>
            </p:blipFill>
            <p:spPr>
              <a:xfrm>
                <a:off x="3149952" y="5871034"/>
                <a:ext cx="14640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7" name="墨迹 136"/>
              <p14:cNvContentPartPr/>
              <p14:nvPr/>
            </p14:nvContentPartPr>
            <p14:xfrm>
              <a:off x="3516488" y="5531060"/>
              <a:ext cx="11289" cy="190520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5"/>
            </p:blipFill>
            <p:spPr>
              <a:xfrm>
                <a:off x="3516488" y="5531060"/>
                <a:ext cx="11289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8" name="墨迹 137"/>
              <p14:cNvContentPartPr/>
              <p14:nvPr/>
            </p14:nvContentPartPr>
            <p14:xfrm>
              <a:off x="3400248" y="5763878"/>
              <a:ext cx="231952" cy="2255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7"/>
            </p:blipFill>
            <p:spPr>
              <a:xfrm>
                <a:off x="3400248" y="5763878"/>
                <a:ext cx="23195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9" name="墨迹 138"/>
              <p14:cNvContentPartPr/>
              <p14:nvPr/>
            </p14:nvContentPartPr>
            <p14:xfrm>
              <a:off x="3533422" y="5825916"/>
              <a:ext cx="11289" cy="26789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59"/>
            </p:blipFill>
            <p:spPr>
              <a:xfrm>
                <a:off x="3533422" y="5825916"/>
                <a:ext cx="11289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40" name="墨迹 139"/>
              <p14:cNvContentPartPr/>
              <p14:nvPr/>
            </p14:nvContentPartPr>
            <p14:xfrm>
              <a:off x="4238625" y="5726728"/>
              <a:ext cx="37085" cy="23020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1"/>
            </p:blipFill>
            <p:spPr>
              <a:xfrm>
                <a:off x="4238625" y="5726728"/>
                <a:ext cx="37085" cy="230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1" name="墨迹 140"/>
              <p14:cNvContentPartPr/>
              <p14:nvPr/>
            </p14:nvContentPartPr>
            <p14:xfrm>
              <a:off x="4241469" y="5812252"/>
              <a:ext cx="99858" cy="2280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3"/>
            </p:blipFill>
            <p:spPr>
              <a:xfrm>
                <a:off x="4241469" y="5812252"/>
                <a:ext cx="99858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2" name="墨迹 141"/>
              <p14:cNvContentPartPr/>
              <p14:nvPr/>
            </p14:nvContentPartPr>
            <p14:xfrm>
              <a:off x="4327040" y="5731717"/>
              <a:ext cx="11465" cy="24303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5"/>
            </p:blipFill>
            <p:spPr>
              <a:xfrm>
                <a:off x="4327040" y="5731717"/>
                <a:ext cx="11465" cy="243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3" name="墨迹 142"/>
              <p14:cNvContentPartPr/>
              <p14:nvPr/>
            </p14:nvContentPartPr>
            <p14:xfrm>
              <a:off x="4426920" y="5693232"/>
              <a:ext cx="88437" cy="21363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7"/>
            </p:blipFill>
            <p:spPr>
              <a:xfrm>
                <a:off x="4426920" y="5693232"/>
                <a:ext cx="88437" cy="21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4" name="墨迹 143"/>
              <p14:cNvContentPartPr/>
              <p14:nvPr/>
            </p14:nvContentPartPr>
            <p14:xfrm>
              <a:off x="4486826" y="5715325"/>
              <a:ext cx="45662" cy="270111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69"/>
            </p:blipFill>
            <p:spPr>
              <a:xfrm>
                <a:off x="4486826" y="5715325"/>
                <a:ext cx="45662" cy="270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5" name="墨迹 144"/>
              <p14:cNvContentPartPr/>
              <p14:nvPr/>
            </p14:nvContentPartPr>
            <p14:xfrm>
              <a:off x="4445088" y="5832207"/>
              <a:ext cx="75979" cy="1425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1"/>
            </p:blipFill>
            <p:spPr>
              <a:xfrm>
                <a:off x="4445088" y="5832207"/>
                <a:ext cx="75979" cy="14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6" name="墨迹 145"/>
              <p14:cNvContentPartPr/>
              <p14:nvPr/>
            </p14:nvContentPartPr>
            <p14:xfrm>
              <a:off x="4582054" y="5664012"/>
              <a:ext cx="90245" cy="2850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3"/>
            </p:blipFill>
            <p:spPr>
              <a:xfrm>
                <a:off x="4582054" y="5664012"/>
                <a:ext cx="90245" cy="28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7" name="墨迹 146"/>
              <p14:cNvContentPartPr/>
              <p14:nvPr/>
            </p14:nvContentPartPr>
            <p14:xfrm>
              <a:off x="4666588" y="5800849"/>
              <a:ext cx="171186" cy="5702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5"/>
            </p:blipFill>
            <p:spPr>
              <a:xfrm>
                <a:off x="4666588" y="5800849"/>
                <a:ext cx="171186" cy="5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8" name="墨迹 147"/>
              <p14:cNvContentPartPr/>
              <p14:nvPr/>
            </p14:nvContentPartPr>
            <p14:xfrm>
              <a:off x="4760736" y="5728688"/>
              <a:ext cx="22820" cy="24320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7"/>
            </p:blipFill>
            <p:spPr>
              <a:xfrm>
                <a:off x="4760736" y="5728688"/>
                <a:ext cx="22820" cy="24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9" name="墨迹 148"/>
              <p14:cNvContentPartPr/>
              <p14:nvPr/>
            </p14:nvContentPartPr>
            <p14:xfrm>
              <a:off x="4960452" y="5719601"/>
              <a:ext cx="22820" cy="17817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9"/>
            </p:blipFill>
            <p:spPr>
              <a:xfrm>
                <a:off x="4960452" y="5719601"/>
                <a:ext cx="22820" cy="178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50" name="墨迹 149"/>
              <p14:cNvContentPartPr/>
              <p14:nvPr/>
            </p14:nvContentPartPr>
            <p14:xfrm>
              <a:off x="4960452" y="5646907"/>
              <a:ext cx="336682" cy="23020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1"/>
            </p:blipFill>
            <p:spPr>
              <a:xfrm>
                <a:off x="4960452" y="5646907"/>
                <a:ext cx="336682" cy="230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1" name="墨迹 150"/>
              <p14:cNvContentPartPr/>
              <p14:nvPr/>
            </p14:nvContentPartPr>
            <p14:xfrm>
              <a:off x="5297134" y="5656528"/>
              <a:ext cx="34219" cy="26262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3"/>
            </p:blipFill>
            <p:spPr>
              <a:xfrm>
                <a:off x="5297134" y="5656528"/>
                <a:ext cx="34219" cy="262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2" name="墨迹 151"/>
              <p14:cNvContentPartPr/>
              <p14:nvPr/>
            </p14:nvContentPartPr>
            <p14:xfrm>
              <a:off x="5236853" y="5789446"/>
              <a:ext cx="60281" cy="34210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5"/>
            </p:blipFill>
            <p:spPr>
              <a:xfrm>
                <a:off x="5236853" y="5789446"/>
                <a:ext cx="60281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3" name="墨迹 152"/>
              <p14:cNvContentPartPr/>
              <p14:nvPr/>
            </p14:nvContentPartPr>
            <p14:xfrm>
              <a:off x="5350447" y="5743834"/>
              <a:ext cx="149248" cy="2280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7"/>
            </p:blipFill>
            <p:spPr>
              <a:xfrm>
                <a:off x="5350447" y="5743834"/>
                <a:ext cx="149248" cy="22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4" name="墨迹 153"/>
              <p14:cNvContentPartPr/>
              <p14:nvPr/>
            </p14:nvContentPartPr>
            <p14:xfrm>
              <a:off x="5425523" y="5639780"/>
              <a:ext cx="31376" cy="25514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9"/>
            </p:blipFill>
            <p:spPr>
              <a:xfrm>
                <a:off x="5425523" y="5639780"/>
                <a:ext cx="31376" cy="255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5" name="墨迹 154"/>
              <p14:cNvContentPartPr/>
              <p14:nvPr/>
            </p14:nvContentPartPr>
            <p14:xfrm>
              <a:off x="5599553" y="5601294"/>
              <a:ext cx="108413" cy="28507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1"/>
            </p:blipFill>
            <p:spPr>
              <a:xfrm>
                <a:off x="5599553" y="5601294"/>
                <a:ext cx="108413" cy="285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6" name="墨迹 155"/>
              <p14:cNvContentPartPr/>
              <p14:nvPr/>
            </p14:nvContentPartPr>
            <p14:xfrm>
              <a:off x="5641644" y="5627664"/>
              <a:ext cx="89165" cy="245167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93"/>
            </p:blipFill>
            <p:spPr>
              <a:xfrm>
                <a:off x="5641644" y="5627664"/>
                <a:ext cx="89165" cy="245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7" name="墨迹 156"/>
              <p14:cNvContentPartPr/>
              <p14:nvPr/>
            </p14:nvContentPartPr>
            <p14:xfrm>
              <a:off x="5785731" y="5578488"/>
              <a:ext cx="76311" cy="15964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95"/>
            </p:blipFill>
            <p:spPr>
              <a:xfrm>
                <a:off x="5785731" y="5578488"/>
                <a:ext cx="76311" cy="1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8" name="墨迹 157"/>
              <p14:cNvContentPartPr/>
              <p14:nvPr/>
            </p14:nvContentPartPr>
            <p14:xfrm>
              <a:off x="5867752" y="5580448"/>
              <a:ext cx="97014" cy="4365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97"/>
            </p:blipFill>
            <p:spPr>
              <a:xfrm>
                <a:off x="5867752" y="5580448"/>
                <a:ext cx="97014" cy="4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9" name="墨迹 158"/>
              <p14:cNvContentPartPr/>
              <p14:nvPr/>
            </p14:nvContentPartPr>
            <p14:xfrm>
              <a:off x="6021828" y="5681116"/>
              <a:ext cx="148343" cy="3135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99"/>
            </p:blipFill>
            <p:spPr>
              <a:xfrm>
                <a:off x="6021828" y="5681116"/>
                <a:ext cx="148343" cy="31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0" name="墨迹 159"/>
              <p14:cNvContentPartPr/>
              <p14:nvPr/>
            </p14:nvContentPartPr>
            <p14:xfrm>
              <a:off x="5974380" y="5772341"/>
              <a:ext cx="227188" cy="5701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1"/>
            </p:blipFill>
            <p:spPr>
              <a:xfrm>
                <a:off x="5974380" y="5772341"/>
                <a:ext cx="227188" cy="5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1" name="墨迹 160"/>
              <p14:cNvContentPartPr/>
              <p14:nvPr/>
            </p14:nvContentPartPr>
            <p14:xfrm>
              <a:off x="6252941" y="5535014"/>
              <a:ext cx="233936" cy="275278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03"/>
            </p:blipFill>
            <p:spPr>
              <a:xfrm>
                <a:off x="6252941" y="5535014"/>
                <a:ext cx="233936" cy="27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2" name="墨迹 161"/>
              <p14:cNvContentPartPr/>
              <p14:nvPr/>
            </p14:nvContentPartPr>
            <p14:xfrm>
              <a:off x="6461191" y="5458755"/>
              <a:ext cx="122701" cy="134878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05"/>
            </p:blipFill>
            <p:spPr>
              <a:xfrm>
                <a:off x="6461191" y="5458755"/>
                <a:ext cx="122701" cy="134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3" name="墨迹 162"/>
              <p14:cNvContentPartPr/>
              <p14:nvPr/>
            </p14:nvContentPartPr>
            <p14:xfrm>
              <a:off x="6581025" y="5475860"/>
              <a:ext cx="134100" cy="1140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07"/>
            </p:blipFill>
            <p:spPr>
              <a:xfrm>
                <a:off x="6581025" y="5475860"/>
                <a:ext cx="134100" cy="11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4" name="墨迹 163"/>
              <p14:cNvContentPartPr/>
              <p14:nvPr/>
            </p14:nvContentPartPr>
            <p14:xfrm>
              <a:off x="6640953" y="5387308"/>
              <a:ext cx="25665" cy="219688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09"/>
            </p:blipFill>
            <p:spPr>
              <a:xfrm>
                <a:off x="6640953" y="5387308"/>
                <a:ext cx="25665" cy="219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65" name="墨迹 164"/>
              <p14:cNvContentPartPr/>
              <p14:nvPr/>
            </p14:nvContentPartPr>
            <p14:xfrm>
              <a:off x="2677958" y="6255370"/>
              <a:ext cx="159764" cy="278130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1"/>
            </p:blipFill>
            <p:spPr>
              <a:xfrm>
                <a:off x="2677958" y="6255370"/>
                <a:ext cx="159764" cy="278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66" name="墨迹 165"/>
              <p14:cNvContentPartPr/>
              <p14:nvPr/>
            </p14:nvContentPartPr>
            <p14:xfrm>
              <a:off x="2948472" y="6274078"/>
              <a:ext cx="126074" cy="3991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13"/>
            </p:blipFill>
            <p:spPr>
              <a:xfrm>
                <a:off x="2948472" y="6274078"/>
                <a:ext cx="126074" cy="3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7" name="墨迹 166"/>
              <p14:cNvContentPartPr/>
              <p14:nvPr/>
            </p14:nvContentPartPr>
            <p14:xfrm>
              <a:off x="3008907" y="6197107"/>
              <a:ext cx="17132" cy="188152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15"/>
            </p:blipFill>
            <p:spPr>
              <a:xfrm>
                <a:off x="3008907" y="6197107"/>
                <a:ext cx="17132" cy="18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8" name="墨迹 167"/>
              <p14:cNvContentPartPr/>
              <p14:nvPr/>
            </p14:nvContentPartPr>
            <p14:xfrm>
              <a:off x="3047073" y="6399513"/>
              <a:ext cx="152996" cy="3420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17"/>
            </p:blipFill>
            <p:spPr>
              <a:xfrm>
                <a:off x="3047073" y="6399513"/>
                <a:ext cx="152996" cy="34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9" name="墨迹 168"/>
              <p14:cNvContentPartPr/>
              <p14:nvPr/>
            </p14:nvContentPartPr>
            <p14:xfrm>
              <a:off x="3130175" y="6334658"/>
              <a:ext cx="27098" cy="20169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19"/>
            </p:blipFill>
            <p:spPr>
              <a:xfrm>
                <a:off x="3130175" y="6334658"/>
                <a:ext cx="27098" cy="201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70" name="墨迹 169"/>
              <p14:cNvContentPartPr/>
              <p14:nvPr/>
            </p14:nvContentPartPr>
            <p14:xfrm>
              <a:off x="3311348" y="6282631"/>
              <a:ext cx="171186" cy="170334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1"/>
            </p:blipFill>
            <p:spPr>
              <a:xfrm>
                <a:off x="3311348" y="6282631"/>
                <a:ext cx="171186" cy="170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1" name="墨迹 170"/>
              <p14:cNvContentPartPr/>
              <p14:nvPr/>
            </p14:nvContentPartPr>
            <p14:xfrm>
              <a:off x="3496799" y="6289580"/>
              <a:ext cx="2844" cy="346548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23"/>
            </p:blipFill>
            <p:spPr>
              <a:xfrm>
                <a:off x="3496799" y="6289580"/>
                <a:ext cx="2844" cy="34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2" name="墨迹 171"/>
              <p14:cNvContentPartPr/>
              <p14:nvPr/>
            </p14:nvContentPartPr>
            <p14:xfrm>
              <a:off x="3562416" y="6207798"/>
              <a:ext cx="102724" cy="66280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25"/>
            </p:blipFill>
            <p:spPr>
              <a:xfrm>
                <a:off x="3562416" y="6207798"/>
                <a:ext cx="102724" cy="66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3" name="墨迹 172"/>
              <p14:cNvContentPartPr/>
              <p14:nvPr/>
            </p14:nvContentPartPr>
            <p14:xfrm>
              <a:off x="3699382" y="6252698"/>
              <a:ext cx="139788" cy="35635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27"/>
            </p:blipFill>
            <p:spPr>
              <a:xfrm>
                <a:off x="3699382" y="6252698"/>
                <a:ext cx="139788" cy="35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4" name="墨迹 173"/>
              <p14:cNvContentPartPr/>
              <p14:nvPr/>
            </p14:nvContentPartPr>
            <p14:xfrm>
              <a:off x="3679384" y="6371005"/>
              <a:ext cx="142676" cy="17105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29"/>
            </p:blipFill>
            <p:spPr>
              <a:xfrm>
                <a:off x="3679384" y="6371005"/>
                <a:ext cx="142676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5" name="墨迹 174"/>
              <p14:cNvContentPartPr/>
              <p14:nvPr/>
            </p14:nvContentPartPr>
            <p14:xfrm>
              <a:off x="3990401" y="6213499"/>
              <a:ext cx="34220" cy="214522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1"/>
            </p:blipFill>
            <p:spPr>
              <a:xfrm>
                <a:off x="3990401" y="6213499"/>
                <a:ext cx="34220" cy="214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6" name="墨迹 175"/>
              <p14:cNvContentPartPr/>
              <p14:nvPr/>
            </p14:nvContentPartPr>
            <p14:xfrm>
              <a:off x="4007511" y="6292609"/>
              <a:ext cx="82748" cy="49888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33"/>
            </p:blipFill>
            <p:spPr>
              <a:xfrm>
                <a:off x="4007511" y="6292609"/>
                <a:ext cx="82748" cy="49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7" name="墨迹 176"/>
              <p14:cNvContentPartPr/>
              <p14:nvPr/>
            </p14:nvContentPartPr>
            <p14:xfrm>
              <a:off x="4087393" y="6215637"/>
              <a:ext cx="28531" cy="35492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35"/>
            </p:blipFill>
            <p:spPr>
              <a:xfrm>
                <a:off x="4087393" y="6215637"/>
                <a:ext cx="28531" cy="354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8" name="墨迹 177"/>
              <p14:cNvContentPartPr/>
              <p14:nvPr/>
            </p14:nvContentPartPr>
            <p14:xfrm>
              <a:off x="4182268" y="6188555"/>
              <a:ext cx="104841" cy="39911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37"/>
            </p:blipFill>
            <p:spPr>
              <a:xfrm>
                <a:off x="4182268" y="6188555"/>
                <a:ext cx="104841" cy="3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9" name="墨迹 178"/>
              <p14:cNvContentPartPr/>
              <p14:nvPr/>
            </p14:nvContentPartPr>
            <p14:xfrm>
              <a:off x="4221493" y="6118533"/>
              <a:ext cx="25686" cy="16694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39"/>
            </p:blipFill>
            <p:spPr>
              <a:xfrm>
                <a:off x="4221493" y="6118533"/>
                <a:ext cx="25686" cy="16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80" name="墨迹 179"/>
              <p14:cNvContentPartPr/>
              <p14:nvPr/>
            </p14:nvContentPartPr>
            <p14:xfrm>
              <a:off x="4323335" y="6310248"/>
              <a:ext cx="163491" cy="3224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1"/>
            </p:blipFill>
            <p:spPr>
              <a:xfrm>
                <a:off x="4323335" y="6310248"/>
                <a:ext cx="163491" cy="32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81" name="墨迹 180"/>
              <p14:cNvContentPartPr/>
              <p14:nvPr/>
            </p14:nvContentPartPr>
            <p14:xfrm>
              <a:off x="4386968" y="6237018"/>
              <a:ext cx="42796" cy="230913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43"/>
            </p:blipFill>
            <p:spPr>
              <a:xfrm>
                <a:off x="4386968" y="6237018"/>
                <a:ext cx="42796" cy="230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82" name="墨迹 181"/>
              <p14:cNvContentPartPr/>
              <p14:nvPr/>
            </p14:nvContentPartPr>
            <p14:xfrm>
              <a:off x="4640901" y="6259825"/>
              <a:ext cx="45663" cy="199554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45"/>
            </p:blipFill>
            <p:spPr>
              <a:xfrm>
                <a:off x="4640901" y="6259825"/>
                <a:ext cx="45663" cy="19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83" name="墨迹 182"/>
              <p14:cNvContentPartPr/>
              <p14:nvPr/>
            </p14:nvContentPartPr>
            <p14:xfrm>
              <a:off x="4675143" y="6302587"/>
              <a:ext cx="94147" cy="4561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47"/>
            </p:blipFill>
            <p:spPr>
              <a:xfrm>
                <a:off x="4675143" y="6302587"/>
                <a:ext cx="94147" cy="45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84" name="墨迹 183"/>
              <p14:cNvContentPartPr/>
              <p14:nvPr/>
            </p14:nvContentPartPr>
            <p14:xfrm>
              <a:off x="4737915" y="6213677"/>
              <a:ext cx="51352" cy="240001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49"/>
            </p:blipFill>
            <p:spPr>
              <a:xfrm>
                <a:off x="4737915" y="6213677"/>
                <a:ext cx="51352" cy="240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85" name="墨迹 184"/>
              <p14:cNvContentPartPr/>
              <p14:nvPr/>
            </p14:nvContentPartPr>
            <p14:xfrm>
              <a:off x="4817798" y="6165214"/>
              <a:ext cx="114123" cy="279911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1"/>
            </p:blipFill>
            <p:spPr>
              <a:xfrm>
                <a:off x="4817798" y="6165214"/>
                <a:ext cx="114123" cy="27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86" name="墨迹 185"/>
              <p14:cNvContentPartPr/>
              <p14:nvPr/>
            </p14:nvContentPartPr>
            <p14:xfrm>
              <a:off x="4906256" y="6173946"/>
              <a:ext cx="42797" cy="299688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53"/>
            </p:blipFill>
            <p:spPr>
              <a:xfrm>
                <a:off x="4906256" y="6173946"/>
                <a:ext cx="42797" cy="299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7" name="墨迹 186"/>
              <p14:cNvContentPartPr/>
              <p14:nvPr/>
            </p14:nvContentPartPr>
            <p14:xfrm>
              <a:off x="4859712" y="6298310"/>
              <a:ext cx="75075" cy="7839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55"/>
            </p:blipFill>
            <p:spPr>
              <a:xfrm>
                <a:off x="4859712" y="6298310"/>
                <a:ext cx="75075" cy="7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8" name="墨迹 187"/>
              <p14:cNvContentPartPr/>
              <p14:nvPr/>
            </p14:nvContentPartPr>
            <p14:xfrm>
              <a:off x="5017514" y="6137241"/>
              <a:ext cx="85592" cy="22807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57"/>
            </p:blipFill>
            <p:spPr>
              <a:xfrm>
                <a:off x="5017514" y="6137241"/>
                <a:ext cx="85592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9" name="墨迹 188"/>
              <p14:cNvContentPartPr/>
              <p14:nvPr/>
            </p14:nvContentPartPr>
            <p14:xfrm>
              <a:off x="5143059" y="6274078"/>
              <a:ext cx="142654" cy="34210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59"/>
            </p:blipFill>
            <p:spPr>
              <a:xfrm>
                <a:off x="5143059" y="6274078"/>
                <a:ext cx="142654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90" name="墨迹 189"/>
              <p14:cNvContentPartPr/>
              <p14:nvPr/>
            </p14:nvContentPartPr>
            <p14:xfrm>
              <a:off x="5180144" y="6222052"/>
              <a:ext cx="37086" cy="200267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1"/>
            </p:blipFill>
            <p:spPr>
              <a:xfrm>
                <a:off x="5180144" y="6222052"/>
                <a:ext cx="37086" cy="20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91" name="墨迹 190"/>
              <p14:cNvContentPartPr/>
              <p14:nvPr/>
            </p14:nvContentPartPr>
            <p14:xfrm>
              <a:off x="5370071" y="6177152"/>
              <a:ext cx="172420" cy="181024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63"/>
            </p:blipFill>
            <p:spPr>
              <a:xfrm>
                <a:off x="5370071" y="6177152"/>
                <a:ext cx="172420" cy="18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92" name="墨迹 191"/>
              <p14:cNvContentPartPr/>
              <p14:nvPr/>
            </p14:nvContentPartPr>
            <p14:xfrm>
              <a:off x="5571022" y="6169847"/>
              <a:ext cx="51351" cy="196882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65"/>
            </p:blipFill>
            <p:spPr>
              <a:xfrm>
                <a:off x="5571022" y="6169847"/>
                <a:ext cx="51351" cy="196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93" name="墨迹 192"/>
              <p14:cNvContentPartPr/>
              <p14:nvPr/>
            </p14:nvContentPartPr>
            <p14:xfrm>
              <a:off x="5582443" y="6246997"/>
              <a:ext cx="77038" cy="78396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67"/>
            </p:blipFill>
            <p:spPr>
              <a:xfrm>
                <a:off x="5582443" y="6246997"/>
                <a:ext cx="77038" cy="78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94" name="墨迹 193"/>
              <p14:cNvContentPartPr/>
              <p14:nvPr/>
            </p14:nvContentPartPr>
            <p14:xfrm>
              <a:off x="5638072" y="6097686"/>
              <a:ext cx="295672" cy="301827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69"/>
            </p:blipFill>
            <p:spPr>
              <a:xfrm>
                <a:off x="5638072" y="6097686"/>
                <a:ext cx="295672" cy="301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95" name="墨迹 194"/>
              <p14:cNvContentPartPr/>
              <p14:nvPr/>
            </p14:nvContentPartPr>
            <p14:xfrm>
              <a:off x="5947635" y="6055816"/>
              <a:ext cx="61339" cy="357950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1"/>
            </p:blipFill>
            <p:spPr>
              <a:xfrm>
                <a:off x="5947635" y="6055816"/>
                <a:ext cx="61339" cy="35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96" name="墨迹 195"/>
              <p14:cNvContentPartPr/>
              <p14:nvPr/>
            </p14:nvContentPartPr>
            <p14:xfrm>
              <a:off x="5867752" y="6171450"/>
              <a:ext cx="111280" cy="6841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73"/>
            </p:blipFill>
            <p:spPr>
              <a:xfrm>
                <a:off x="5867752" y="6171450"/>
                <a:ext cx="111280" cy="68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7" name="墨迹 196"/>
              <p14:cNvContentPartPr/>
              <p14:nvPr/>
            </p14:nvContentPartPr>
            <p14:xfrm>
              <a:off x="3362699" y="6532609"/>
              <a:ext cx="119835" cy="203296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75"/>
            </p:blipFill>
            <p:spPr>
              <a:xfrm>
                <a:off x="3362699" y="6532609"/>
                <a:ext cx="119835" cy="203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8" name="墨迹 197"/>
              <p14:cNvContentPartPr/>
              <p14:nvPr/>
            </p14:nvContentPartPr>
            <p14:xfrm>
              <a:off x="3505354" y="6638978"/>
              <a:ext cx="85593" cy="79823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77"/>
            </p:blipFill>
            <p:spPr>
              <a:xfrm>
                <a:off x="3505354" y="6638978"/>
                <a:ext cx="85593" cy="79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9" name="墨迹 198"/>
              <p14:cNvContentPartPr/>
              <p14:nvPr/>
            </p14:nvContentPartPr>
            <p14:xfrm>
              <a:off x="4052270" y="6502141"/>
              <a:ext cx="194909" cy="68418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79"/>
            </p:blipFill>
            <p:spPr>
              <a:xfrm>
                <a:off x="4052270" y="6502141"/>
                <a:ext cx="194909" cy="6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00" name="墨迹 199"/>
              <p14:cNvContentPartPr/>
              <p14:nvPr/>
            </p14:nvContentPartPr>
            <p14:xfrm>
              <a:off x="4058862" y="6440850"/>
              <a:ext cx="114124" cy="23804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1"/>
            </p:blipFill>
            <p:spPr>
              <a:xfrm>
                <a:off x="4058862" y="6440850"/>
                <a:ext cx="114124" cy="238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01" name="墨迹 200"/>
              <p14:cNvContentPartPr/>
              <p14:nvPr/>
            </p14:nvContentPartPr>
            <p14:xfrm>
              <a:off x="4201517" y="6604769"/>
              <a:ext cx="111279" cy="99778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83"/>
            </p:blipFill>
            <p:spPr>
              <a:xfrm>
                <a:off x="4201517" y="6604769"/>
                <a:ext cx="111279" cy="99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02" name="墨迹 201"/>
              <p14:cNvContentPartPr/>
              <p14:nvPr/>
            </p14:nvContentPartPr>
            <p14:xfrm>
              <a:off x="3893387" y="6718801"/>
              <a:ext cx="105018" cy="59957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85"/>
            </p:blipFill>
            <p:spPr>
              <a:xfrm>
                <a:off x="3893387" y="6718801"/>
                <a:ext cx="105018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03" name="墨迹 202"/>
              <p14:cNvContentPartPr/>
              <p14:nvPr/>
            </p14:nvContentPartPr>
            <p14:xfrm>
              <a:off x="3862696" y="6701695"/>
              <a:ext cx="184767" cy="199555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87"/>
            </p:blipFill>
            <p:spPr>
              <a:xfrm>
                <a:off x="3862696" y="6701695"/>
                <a:ext cx="184767" cy="199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04" name="墨迹 203"/>
              <p14:cNvContentPartPr/>
              <p14:nvPr/>
            </p14:nvContentPartPr>
            <p14:xfrm>
              <a:off x="7038975" y="2679066"/>
              <a:ext cx="164041" cy="26173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89"/>
            </p:blipFill>
            <p:spPr>
              <a:xfrm>
                <a:off x="7038975" y="2679066"/>
                <a:ext cx="164041" cy="261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05" name="墨迹 204"/>
              <p14:cNvContentPartPr/>
              <p14:nvPr/>
            </p14:nvContentPartPr>
            <p14:xfrm>
              <a:off x="7073723" y="2672652"/>
              <a:ext cx="97896" cy="243207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1"/>
            </p:blipFill>
            <p:spPr>
              <a:xfrm>
                <a:off x="7073723" y="2672652"/>
                <a:ext cx="97896" cy="24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6" name="墨迹 205"/>
              <p14:cNvContentPartPr/>
              <p14:nvPr/>
            </p14:nvContentPartPr>
            <p14:xfrm>
              <a:off x="6942490" y="3902229"/>
              <a:ext cx="212019" cy="228063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93"/>
            </p:blipFill>
            <p:spPr>
              <a:xfrm>
                <a:off x="6942490" y="3902229"/>
                <a:ext cx="212019" cy="228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7" name="墨迹 206"/>
              <p14:cNvContentPartPr/>
              <p14:nvPr/>
            </p14:nvContentPartPr>
            <p14:xfrm>
              <a:off x="7345648" y="4293499"/>
              <a:ext cx="136966" cy="21077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95"/>
            </p:blipFill>
            <p:spPr>
              <a:xfrm>
                <a:off x="7345648" y="4293499"/>
                <a:ext cx="136966" cy="210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8" name="墨迹 207"/>
              <p14:cNvContentPartPr/>
              <p14:nvPr/>
            </p14:nvContentPartPr>
            <p14:xfrm>
              <a:off x="7345648" y="4292251"/>
              <a:ext cx="145522" cy="191537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97"/>
            </p:blipFill>
            <p:spPr>
              <a:xfrm>
                <a:off x="7345648" y="4292251"/>
                <a:ext cx="145522" cy="191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9" name="墨迹 208"/>
              <p14:cNvContentPartPr/>
              <p14:nvPr/>
            </p14:nvContentPartPr>
            <p14:xfrm>
              <a:off x="8116005" y="4440670"/>
              <a:ext cx="79904" cy="231270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99"/>
            </p:blipFill>
            <p:spPr>
              <a:xfrm>
                <a:off x="8116005" y="4440670"/>
                <a:ext cx="79904" cy="23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10" name="墨迹 209"/>
              <p14:cNvContentPartPr/>
              <p14:nvPr/>
            </p14:nvContentPartPr>
            <p14:xfrm>
              <a:off x="8213019" y="4500893"/>
              <a:ext cx="68483" cy="126860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1"/>
            </p:blipFill>
            <p:spPr>
              <a:xfrm>
                <a:off x="8213019" y="4500893"/>
                <a:ext cx="68483" cy="126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11" name="墨迹 210"/>
              <p14:cNvContentPartPr/>
              <p14:nvPr/>
            </p14:nvContentPartPr>
            <p14:xfrm>
              <a:off x="8332853" y="4421071"/>
              <a:ext cx="108414" cy="34209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03"/>
            </p:blipFill>
            <p:spPr>
              <a:xfrm>
                <a:off x="8332853" y="4421071"/>
                <a:ext cx="108414" cy="34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12" name="墨迹 211"/>
              <p14:cNvContentPartPr/>
              <p14:nvPr/>
            </p14:nvContentPartPr>
            <p14:xfrm>
              <a:off x="8361384" y="4315058"/>
              <a:ext cx="131234" cy="23714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05"/>
            </p:blipFill>
            <p:spPr>
              <a:xfrm>
                <a:off x="8361384" y="4315058"/>
                <a:ext cx="131234" cy="237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13" name="墨迹 212"/>
              <p14:cNvContentPartPr/>
              <p14:nvPr/>
            </p14:nvContentPartPr>
            <p14:xfrm>
              <a:off x="8486929" y="4341249"/>
              <a:ext cx="102702" cy="4561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07"/>
            </p:blipFill>
            <p:spPr>
              <a:xfrm>
                <a:off x="8486929" y="4341249"/>
                <a:ext cx="102702" cy="45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14" name="墨迹 213"/>
              <p14:cNvContentPartPr/>
              <p14:nvPr/>
            </p14:nvContentPartPr>
            <p14:xfrm>
              <a:off x="8658114" y="4846550"/>
              <a:ext cx="85593" cy="103341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09"/>
            </p:blipFill>
            <p:spPr>
              <a:xfrm>
                <a:off x="8658114" y="4846550"/>
                <a:ext cx="85593" cy="103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15" name="墨迹 214"/>
              <p14:cNvContentPartPr/>
              <p14:nvPr/>
            </p14:nvContentPartPr>
            <p14:xfrm>
              <a:off x="8678091" y="4827842"/>
              <a:ext cx="194005" cy="419956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1"/>
            </p:blipFill>
            <p:spPr>
              <a:xfrm>
                <a:off x="8678091" y="4827842"/>
                <a:ext cx="194005" cy="419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16" name="墨迹 215"/>
              <p14:cNvContentPartPr/>
              <p14:nvPr/>
            </p14:nvContentPartPr>
            <p14:xfrm>
              <a:off x="8837678" y="4837285"/>
              <a:ext cx="254111" cy="282227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13"/>
            </p:blipFill>
            <p:spPr>
              <a:xfrm>
                <a:off x="8837678" y="4837285"/>
                <a:ext cx="254111" cy="28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7" name="墨迹 216"/>
              <p14:cNvContentPartPr/>
              <p14:nvPr/>
            </p14:nvContentPartPr>
            <p14:xfrm>
              <a:off x="9502642" y="4829445"/>
              <a:ext cx="99859" cy="184589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15"/>
            </p:blipFill>
            <p:spPr>
              <a:xfrm>
                <a:off x="9502642" y="4829445"/>
                <a:ext cx="99859" cy="184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8" name="墨迹 217"/>
              <p14:cNvContentPartPr/>
              <p14:nvPr/>
            </p14:nvContentPartPr>
            <p14:xfrm>
              <a:off x="9576814" y="4796305"/>
              <a:ext cx="34242" cy="320357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17"/>
            </p:blipFill>
            <p:spPr>
              <a:xfrm>
                <a:off x="9576814" y="4796305"/>
                <a:ext cx="34242" cy="320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9" name="墨迹 218"/>
              <p14:cNvContentPartPr/>
              <p14:nvPr/>
            </p14:nvContentPartPr>
            <p14:xfrm>
              <a:off x="9641725" y="4780270"/>
              <a:ext cx="100564" cy="227884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19"/>
            </p:blipFill>
            <p:spPr>
              <a:xfrm>
                <a:off x="9641725" y="4780270"/>
                <a:ext cx="100564" cy="227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20" name="墨迹 219"/>
              <p14:cNvContentPartPr/>
              <p14:nvPr/>
            </p14:nvContentPartPr>
            <p14:xfrm>
              <a:off x="9753710" y="4783121"/>
              <a:ext cx="17110" cy="239465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1"/>
            </p:blipFill>
            <p:spPr>
              <a:xfrm>
                <a:off x="9753710" y="4783121"/>
                <a:ext cx="17110" cy="239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21" name="墨迹 220"/>
              <p14:cNvContentPartPr/>
              <p14:nvPr/>
            </p14:nvContentPartPr>
            <p14:xfrm>
              <a:off x="9678105" y="4882897"/>
              <a:ext cx="109847" cy="17105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23"/>
            </p:blipFill>
            <p:spPr>
              <a:xfrm>
                <a:off x="9678105" y="4882897"/>
                <a:ext cx="109847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22" name="墨迹 221"/>
              <p14:cNvContentPartPr/>
              <p14:nvPr/>
            </p14:nvContentPartPr>
            <p14:xfrm>
              <a:off x="9850723" y="4734657"/>
              <a:ext cx="96992" cy="34210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25"/>
            </p:blipFill>
            <p:spPr>
              <a:xfrm>
                <a:off x="9850723" y="4734657"/>
                <a:ext cx="96992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23" name="墨迹 222"/>
              <p14:cNvContentPartPr/>
              <p14:nvPr/>
            </p14:nvContentPartPr>
            <p14:xfrm>
              <a:off x="9993378" y="4825882"/>
              <a:ext cx="129271" cy="31359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27"/>
            </p:blipFill>
            <p:spPr>
              <a:xfrm>
                <a:off x="9993378" y="4825882"/>
                <a:ext cx="129271" cy="31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24" name="墨迹 223"/>
              <p14:cNvContentPartPr/>
              <p14:nvPr/>
            </p14:nvContentPartPr>
            <p14:xfrm>
              <a:off x="9939161" y="4894301"/>
              <a:ext cx="185451" cy="9977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29"/>
            </p:blipFill>
            <p:spPr>
              <a:xfrm>
                <a:off x="9939161" y="4894301"/>
                <a:ext cx="185451" cy="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25" name="墨迹 224"/>
              <p14:cNvContentPartPr/>
              <p14:nvPr/>
            </p14:nvContentPartPr>
            <p14:xfrm>
              <a:off x="10210204" y="4708644"/>
              <a:ext cx="176896" cy="308952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31"/>
            </p:blipFill>
            <p:spPr>
              <a:xfrm>
                <a:off x="10210204" y="4708644"/>
                <a:ext cx="176896" cy="308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26" name="墨迹 225"/>
              <p14:cNvContentPartPr/>
              <p14:nvPr/>
            </p14:nvContentPartPr>
            <p14:xfrm>
              <a:off x="10250156" y="4721116"/>
              <a:ext cx="125523" cy="283653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33"/>
            </p:blipFill>
            <p:spPr>
              <a:xfrm>
                <a:off x="10250156" y="4721116"/>
                <a:ext cx="125523" cy="28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7" name="墨迹 226"/>
              <p14:cNvContentPartPr/>
              <p14:nvPr/>
            </p14:nvContentPartPr>
            <p14:xfrm>
              <a:off x="10447028" y="4649133"/>
              <a:ext cx="88438" cy="17674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35"/>
            </p:blipFill>
            <p:spPr>
              <a:xfrm>
                <a:off x="10447028" y="4649133"/>
                <a:ext cx="88438" cy="176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8" name="墨迹 227"/>
              <p14:cNvContentPartPr/>
              <p14:nvPr/>
            </p14:nvContentPartPr>
            <p14:xfrm>
              <a:off x="10529754" y="4717552"/>
              <a:ext cx="128389" cy="22807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37"/>
            </p:blipFill>
            <p:spPr>
              <a:xfrm>
                <a:off x="10529754" y="4717552"/>
                <a:ext cx="128389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9" name="墨迹 228"/>
              <p14:cNvContentPartPr/>
              <p14:nvPr/>
            </p14:nvContentPartPr>
            <p14:xfrm>
              <a:off x="8452687" y="5390515"/>
              <a:ext cx="28531" cy="341915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39"/>
            </p:blipFill>
            <p:spPr>
              <a:xfrm>
                <a:off x="8452687" y="5390515"/>
                <a:ext cx="28531" cy="341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30" name="墨迹 229"/>
              <p14:cNvContentPartPr/>
              <p14:nvPr/>
            </p14:nvContentPartPr>
            <p14:xfrm>
              <a:off x="8464109" y="5444501"/>
              <a:ext cx="165474" cy="191003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41"/>
            </p:blipFill>
            <p:spPr>
              <a:xfrm>
                <a:off x="8464109" y="5444501"/>
                <a:ext cx="165474" cy="191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31" name="墨迹 230"/>
              <p14:cNvContentPartPr/>
              <p14:nvPr/>
            </p14:nvContentPartPr>
            <p14:xfrm>
              <a:off x="8611040" y="5492252"/>
              <a:ext cx="113573" cy="473942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43"/>
            </p:blipFill>
            <p:spPr>
              <a:xfrm>
                <a:off x="8611040" y="5492252"/>
                <a:ext cx="113573" cy="473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32" name="墨迹 231"/>
              <p14:cNvContentPartPr/>
              <p14:nvPr/>
            </p14:nvContentPartPr>
            <p14:xfrm>
              <a:off x="8737996" y="5532875"/>
              <a:ext cx="68484" cy="13683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45"/>
            </p:blipFill>
            <p:spPr>
              <a:xfrm>
                <a:off x="8737996" y="5532875"/>
                <a:ext cx="68484" cy="136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33" name="墨迹 232"/>
              <p14:cNvContentPartPr/>
              <p14:nvPr/>
            </p14:nvContentPartPr>
            <p14:xfrm>
              <a:off x="8920603" y="5481562"/>
              <a:ext cx="89319" cy="31358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47"/>
            </p:blipFill>
            <p:spPr>
              <a:xfrm>
                <a:off x="8920603" y="5481562"/>
                <a:ext cx="89319" cy="31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34" name="墨迹 233"/>
              <p14:cNvContentPartPr/>
              <p14:nvPr/>
            </p14:nvContentPartPr>
            <p14:xfrm>
              <a:off x="8899216" y="5578488"/>
              <a:ext cx="118379" cy="8552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49"/>
            </p:blipFill>
            <p:spPr>
              <a:xfrm>
                <a:off x="8899216" y="5578488"/>
                <a:ext cx="118379" cy="8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35" name="墨迹 234"/>
              <p14:cNvContentPartPr/>
              <p14:nvPr/>
            </p14:nvContentPartPr>
            <p14:xfrm>
              <a:off x="9171670" y="5358443"/>
              <a:ext cx="236803" cy="256036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51"/>
            </p:blipFill>
            <p:spPr>
              <a:xfrm>
                <a:off x="9171670" y="5358443"/>
                <a:ext cx="236803" cy="25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36" name="墨迹 235"/>
              <p14:cNvContentPartPr/>
              <p14:nvPr/>
            </p14:nvContentPartPr>
            <p14:xfrm>
              <a:off x="9426861" y="5289134"/>
              <a:ext cx="64360" cy="122583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53"/>
            </p:blipFill>
            <p:spPr>
              <a:xfrm>
                <a:off x="9426861" y="5289134"/>
                <a:ext cx="64360" cy="122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37" name="墨迹 236"/>
              <p14:cNvContentPartPr/>
              <p14:nvPr/>
            </p14:nvContentPartPr>
            <p14:xfrm>
              <a:off x="9485510" y="5333320"/>
              <a:ext cx="97014" cy="1710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55"/>
            </p:blipFill>
            <p:spPr>
              <a:xfrm>
                <a:off x="9485510" y="5333320"/>
                <a:ext cx="97014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8" name="墨迹 237"/>
              <p14:cNvContentPartPr/>
              <p14:nvPr/>
            </p14:nvContentPartPr>
            <p14:xfrm>
              <a:off x="9539728" y="5233544"/>
              <a:ext cx="25665" cy="193853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57"/>
            </p:blipFill>
            <p:spPr>
              <a:xfrm>
                <a:off x="9539728" y="5233544"/>
                <a:ext cx="25665" cy="193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9" name="墨迹 238"/>
              <p14:cNvContentPartPr/>
              <p14:nvPr/>
            </p14:nvContentPartPr>
            <p14:xfrm>
              <a:off x="9719468" y="5470159"/>
              <a:ext cx="28531" cy="24944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59"/>
            </p:blipFill>
            <p:spPr>
              <a:xfrm>
                <a:off x="9719468" y="5470159"/>
                <a:ext cx="28531" cy="24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40" name="墨迹 239"/>
              <p14:cNvContentPartPr/>
              <p14:nvPr/>
            </p14:nvContentPartPr>
            <p14:xfrm>
              <a:off x="9816482" y="5329935"/>
              <a:ext cx="117849" cy="239288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61"/>
            </p:blipFill>
            <p:spPr>
              <a:xfrm>
                <a:off x="9816482" y="5329935"/>
                <a:ext cx="117849" cy="239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41" name="墨迹 240"/>
              <p14:cNvContentPartPr/>
              <p14:nvPr/>
            </p14:nvContentPartPr>
            <p14:xfrm>
              <a:off x="9862122" y="5301962"/>
              <a:ext cx="108414" cy="282228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63"/>
            </p:blipFill>
            <p:spPr>
              <a:xfrm>
                <a:off x="9862122" y="5301962"/>
                <a:ext cx="108414" cy="282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42" name="墨迹 241"/>
              <p14:cNvContentPartPr/>
              <p14:nvPr/>
            </p14:nvContentPartPr>
            <p14:xfrm>
              <a:off x="9991592" y="5287708"/>
              <a:ext cx="98778" cy="119733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65"/>
            </p:blipFill>
            <p:spPr>
              <a:xfrm>
                <a:off x="9991592" y="5287708"/>
                <a:ext cx="98778" cy="119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43" name="墨迹 242"/>
              <p14:cNvContentPartPr/>
              <p14:nvPr/>
            </p14:nvContentPartPr>
            <p14:xfrm>
              <a:off x="10090370" y="5270604"/>
              <a:ext cx="91304" cy="45612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67"/>
            </p:blipFill>
            <p:spPr>
              <a:xfrm>
                <a:off x="10090370" y="5270604"/>
                <a:ext cx="91304" cy="45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44" name="墨迹 243"/>
              <p14:cNvContentPartPr/>
              <p14:nvPr/>
            </p14:nvContentPartPr>
            <p14:xfrm>
              <a:off x="10235891" y="5390337"/>
              <a:ext cx="154054" cy="3991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69"/>
            </p:blipFill>
            <p:spPr>
              <a:xfrm>
                <a:off x="10235891" y="5390337"/>
                <a:ext cx="154054" cy="39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45" name="墨迹 244"/>
              <p14:cNvContentPartPr/>
              <p14:nvPr/>
            </p14:nvContentPartPr>
            <p14:xfrm>
              <a:off x="10218054" y="5470159"/>
              <a:ext cx="166202" cy="17104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71"/>
            </p:blipFill>
            <p:spPr>
              <a:xfrm>
                <a:off x="10218054" y="5470159"/>
                <a:ext cx="166202" cy="17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46" name="墨迹 245"/>
              <p14:cNvContentPartPr/>
              <p14:nvPr/>
            </p14:nvContentPartPr>
            <p14:xfrm>
              <a:off x="10432763" y="5307664"/>
              <a:ext cx="74171" cy="297372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73"/>
            </p:blipFill>
            <p:spPr>
              <a:xfrm>
                <a:off x="10432763" y="5307664"/>
                <a:ext cx="74171" cy="297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47" name="墨迹 246"/>
              <p14:cNvContentPartPr/>
              <p14:nvPr/>
            </p14:nvContentPartPr>
            <p14:xfrm>
              <a:off x="10546887" y="5354880"/>
              <a:ext cx="102702" cy="153230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75"/>
            </p:blipFill>
            <p:spPr>
              <a:xfrm>
                <a:off x="10546887" y="5354880"/>
                <a:ext cx="102702" cy="153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48" name="墨迹 247"/>
              <p14:cNvContentPartPr/>
              <p14:nvPr/>
            </p14:nvContentPartPr>
            <p14:xfrm>
              <a:off x="10763712" y="5262052"/>
              <a:ext cx="105018" cy="59958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77"/>
            </p:blipFill>
            <p:spPr>
              <a:xfrm>
                <a:off x="10763712" y="526205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49" name="墨迹 248"/>
              <p14:cNvContentPartPr/>
              <p14:nvPr/>
            </p14:nvContentPartPr>
            <p14:xfrm>
              <a:off x="10758002" y="5244947"/>
              <a:ext cx="105018" cy="59958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79"/>
            </p:blipFill>
            <p:spPr>
              <a:xfrm>
                <a:off x="10758002" y="524494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50" name="墨迹 249"/>
              <p14:cNvContentPartPr/>
              <p14:nvPr/>
            </p14:nvContentPartPr>
            <p14:xfrm>
              <a:off x="10666698" y="5146595"/>
              <a:ext cx="119834" cy="20953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81"/>
            </p:blipFill>
            <p:spPr>
              <a:xfrm>
                <a:off x="10666698" y="5146595"/>
                <a:ext cx="119834" cy="209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51" name="墨迹 250"/>
              <p14:cNvContentPartPr/>
              <p14:nvPr/>
            </p14:nvContentPartPr>
            <p14:xfrm>
              <a:off x="10820774" y="5287708"/>
              <a:ext cx="34242" cy="51314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83"/>
            </p:blipFill>
            <p:spPr>
              <a:xfrm>
                <a:off x="10820774" y="5287708"/>
                <a:ext cx="34242" cy="51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52" name="墨迹 251"/>
              <p14:cNvContentPartPr/>
              <p14:nvPr/>
            </p14:nvContentPartPr>
            <p14:xfrm>
              <a:off x="10949163" y="5071049"/>
              <a:ext cx="116990" cy="215234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85"/>
            </p:blipFill>
            <p:spPr>
              <a:xfrm>
                <a:off x="10949163" y="5071049"/>
                <a:ext cx="116990" cy="215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53" name="墨迹 252"/>
              <p14:cNvContentPartPr/>
              <p14:nvPr/>
            </p14:nvContentPartPr>
            <p14:xfrm>
              <a:off x="10526558" y="5213588"/>
              <a:ext cx="188649" cy="5702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87"/>
            </p:blipFill>
            <p:spPr>
              <a:xfrm>
                <a:off x="10526558" y="5213588"/>
                <a:ext cx="188649" cy="5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54" name="墨迹 253"/>
              <p14:cNvContentPartPr/>
              <p14:nvPr/>
            </p14:nvContentPartPr>
            <p14:xfrm>
              <a:off x="8384205" y="6057420"/>
              <a:ext cx="273910" cy="273675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89"/>
            </p:blipFill>
            <p:spPr>
              <a:xfrm>
                <a:off x="8384205" y="6057420"/>
                <a:ext cx="273910" cy="273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55" name="墨迹 254"/>
              <p14:cNvContentPartPr/>
              <p14:nvPr/>
            </p14:nvContentPartPr>
            <p14:xfrm>
              <a:off x="8660959" y="6006105"/>
              <a:ext cx="108413" cy="119733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91"/>
            </p:blipFill>
            <p:spPr>
              <a:xfrm>
                <a:off x="8660959" y="6006105"/>
                <a:ext cx="108413" cy="119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56" name="墨迹 255"/>
              <p14:cNvContentPartPr/>
              <p14:nvPr/>
            </p14:nvContentPartPr>
            <p14:xfrm>
              <a:off x="8735130" y="6034613"/>
              <a:ext cx="134100" cy="17105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93"/>
            </p:blipFill>
            <p:spPr>
              <a:xfrm>
                <a:off x="8735130" y="6034613"/>
                <a:ext cx="134100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57" name="墨迹 256"/>
              <p14:cNvContentPartPr/>
              <p14:nvPr/>
            </p14:nvContentPartPr>
            <p14:xfrm>
              <a:off x="8809323" y="5957107"/>
              <a:ext cx="42797" cy="165880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95"/>
            </p:blipFill>
            <p:spPr>
              <a:xfrm>
                <a:off x="8809323" y="5957107"/>
                <a:ext cx="42797" cy="165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58" name="墨迹 257"/>
              <p14:cNvContentPartPr/>
              <p14:nvPr/>
            </p14:nvContentPartPr>
            <p14:xfrm>
              <a:off x="8892072" y="6188555"/>
              <a:ext cx="154054" cy="22807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97"/>
            </p:blipFill>
            <p:spPr>
              <a:xfrm>
                <a:off x="8892072" y="6188555"/>
                <a:ext cx="154054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59" name="墨迹 258"/>
              <p14:cNvContentPartPr/>
              <p14:nvPr/>
            </p14:nvContentPartPr>
            <p14:xfrm>
              <a:off x="8887089" y="6279780"/>
              <a:ext cx="176169" cy="5702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99"/>
            </p:blipFill>
            <p:spPr>
              <a:xfrm>
                <a:off x="8887089" y="6279780"/>
                <a:ext cx="176169" cy="5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60" name="墨迹 259"/>
              <p14:cNvContentPartPr/>
              <p14:nvPr/>
            </p14:nvContentPartPr>
            <p14:xfrm>
              <a:off x="9128874" y="6120137"/>
              <a:ext cx="48507" cy="213808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01"/>
            </p:blipFill>
            <p:spPr>
              <a:xfrm>
                <a:off x="9128874" y="6120137"/>
                <a:ext cx="48507" cy="213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61" name="墨迹 260"/>
              <p14:cNvContentPartPr/>
              <p14:nvPr/>
            </p14:nvContentPartPr>
            <p14:xfrm>
              <a:off x="9148850" y="6177152"/>
              <a:ext cx="91304" cy="3421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03"/>
            </p:blipFill>
            <p:spPr>
              <a:xfrm>
                <a:off x="9148850" y="6177152"/>
                <a:ext cx="91304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62" name="墨迹 261"/>
              <p14:cNvContentPartPr/>
              <p14:nvPr/>
            </p14:nvContentPartPr>
            <p14:xfrm>
              <a:off x="9194491" y="6076841"/>
              <a:ext cx="79882" cy="294164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05"/>
            </p:blipFill>
            <p:spPr>
              <a:xfrm>
                <a:off x="9194491" y="6076841"/>
                <a:ext cx="79882" cy="294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63" name="墨迹 262"/>
              <p14:cNvContentPartPr/>
              <p14:nvPr/>
            </p14:nvContentPartPr>
            <p14:xfrm>
              <a:off x="9285794" y="6071673"/>
              <a:ext cx="79883" cy="188152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07"/>
            </p:blipFill>
            <p:spPr>
              <a:xfrm>
                <a:off x="9285794" y="6071673"/>
                <a:ext cx="79883" cy="18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64" name="墨迹 263"/>
              <p14:cNvContentPartPr/>
              <p14:nvPr/>
            </p14:nvContentPartPr>
            <p14:xfrm>
              <a:off x="9382808" y="6065259"/>
              <a:ext cx="22843" cy="237328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09"/>
            </p:blipFill>
            <p:spPr>
              <a:xfrm>
                <a:off x="9382808" y="6065259"/>
                <a:ext cx="22843" cy="237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65" name="墨迹 264"/>
              <p14:cNvContentPartPr/>
              <p14:nvPr/>
            </p14:nvContentPartPr>
            <p14:xfrm>
              <a:off x="9297216" y="6160047"/>
              <a:ext cx="108413" cy="34210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11"/>
            </p:blipFill>
            <p:spPr>
              <a:xfrm>
                <a:off x="9297216" y="6160047"/>
                <a:ext cx="108413" cy="34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66" name="墨迹 265"/>
              <p14:cNvContentPartPr/>
              <p14:nvPr/>
            </p14:nvContentPartPr>
            <p14:xfrm>
              <a:off x="9428448" y="6034613"/>
              <a:ext cx="108414" cy="22807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13"/>
            </p:blipFill>
            <p:spPr>
              <a:xfrm>
                <a:off x="9428448" y="6034613"/>
                <a:ext cx="108414" cy="22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67" name="墨迹 266"/>
              <p14:cNvContentPartPr/>
              <p14:nvPr/>
            </p14:nvContentPartPr>
            <p14:xfrm>
              <a:off x="9514041" y="6165749"/>
              <a:ext cx="162631" cy="17105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515"/>
            </p:blipFill>
            <p:spPr>
              <a:xfrm>
                <a:off x="9514041" y="6165749"/>
                <a:ext cx="162631" cy="17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68" name="墨迹 267"/>
              <p14:cNvContentPartPr/>
              <p14:nvPr/>
            </p14:nvContentPartPr>
            <p14:xfrm>
              <a:off x="9576814" y="6105526"/>
              <a:ext cx="28531" cy="225569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517"/>
            </p:blipFill>
            <p:spPr>
              <a:xfrm>
                <a:off x="9576814" y="6105526"/>
                <a:ext cx="28531" cy="22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69" name="墨迹 268"/>
              <p14:cNvContentPartPr/>
              <p14:nvPr/>
            </p14:nvContentPartPr>
            <p14:xfrm>
              <a:off x="9719468" y="6074524"/>
              <a:ext cx="136944" cy="220402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519"/>
            </p:blipFill>
            <p:spPr>
              <a:xfrm>
                <a:off x="9719468" y="6074524"/>
                <a:ext cx="136944" cy="22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70" name="墨迹 269"/>
              <p14:cNvContentPartPr/>
              <p14:nvPr/>
            </p14:nvContentPartPr>
            <p14:xfrm>
              <a:off x="9786342" y="6048867"/>
              <a:ext cx="92912" cy="246058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521"/>
            </p:blipFill>
            <p:spPr>
              <a:xfrm>
                <a:off x="9786342" y="6048867"/>
                <a:ext cx="92912" cy="246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71" name="墨迹 270"/>
              <p14:cNvContentPartPr/>
              <p14:nvPr/>
            </p14:nvContentPartPr>
            <p14:xfrm>
              <a:off x="9947715" y="5990426"/>
              <a:ext cx="105569" cy="118308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523"/>
            </p:blipFill>
            <p:spPr>
              <a:xfrm>
                <a:off x="9947715" y="5990426"/>
                <a:ext cx="105569" cy="118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72" name="墨迹 271"/>
              <p14:cNvContentPartPr/>
              <p14:nvPr/>
            </p14:nvContentPartPr>
            <p14:xfrm>
              <a:off x="10050440" y="5994702"/>
              <a:ext cx="122678" cy="39911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525"/>
            </p:blipFill>
            <p:spPr>
              <a:xfrm>
                <a:off x="10050440" y="5994702"/>
                <a:ext cx="122678" cy="3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273" name="墨迹 272"/>
              <p14:cNvContentPartPr/>
              <p14:nvPr/>
            </p14:nvContentPartPr>
            <p14:xfrm>
              <a:off x="10084681" y="6131540"/>
              <a:ext cx="151210" cy="28507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527"/>
            </p:blipFill>
            <p:spPr>
              <a:xfrm>
                <a:off x="10084681" y="6131540"/>
                <a:ext cx="151210" cy="28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274" name="墨迹 273"/>
              <p14:cNvContentPartPr/>
              <p14:nvPr/>
            </p14:nvContentPartPr>
            <p14:xfrm>
              <a:off x="10130322" y="6089491"/>
              <a:ext cx="28531" cy="170333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29"/>
            </p:blipFill>
            <p:spPr>
              <a:xfrm>
                <a:off x="10130322" y="6089491"/>
                <a:ext cx="28531" cy="170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275" name="墨迹 274"/>
              <p14:cNvContentPartPr/>
              <p14:nvPr/>
            </p14:nvContentPartPr>
            <p14:xfrm>
              <a:off x="10318617" y="6028912"/>
              <a:ext cx="91303" cy="233764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31"/>
            </p:blipFill>
            <p:spPr>
              <a:xfrm>
                <a:off x="10318617" y="6028912"/>
                <a:ext cx="91303" cy="233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76" name="墨迹 275"/>
              <p14:cNvContentPartPr/>
              <p14:nvPr/>
            </p14:nvContentPartPr>
            <p14:xfrm>
              <a:off x="10421342" y="6060270"/>
              <a:ext cx="28530" cy="162494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33"/>
            </p:blipFill>
            <p:spPr>
              <a:xfrm>
                <a:off x="10421342" y="6060270"/>
                <a:ext cx="28530" cy="162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77" name="墨迹 276"/>
              <p14:cNvContentPartPr/>
              <p14:nvPr/>
            </p14:nvContentPartPr>
            <p14:xfrm>
              <a:off x="10449872" y="6108733"/>
              <a:ext cx="62772" cy="28507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535"/>
            </p:blipFill>
            <p:spPr>
              <a:xfrm>
                <a:off x="10449872" y="6108733"/>
                <a:ext cx="62772" cy="28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278" name="墨迹 277"/>
              <p14:cNvContentPartPr/>
              <p14:nvPr/>
            </p14:nvContentPartPr>
            <p14:xfrm>
              <a:off x="10504090" y="6014657"/>
              <a:ext cx="168320" cy="188865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537"/>
            </p:blipFill>
            <p:spPr>
              <a:xfrm>
                <a:off x="10504090" y="6014657"/>
                <a:ext cx="168320" cy="188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279" name="墨迹 278"/>
              <p14:cNvContentPartPr/>
              <p14:nvPr/>
            </p14:nvContentPartPr>
            <p14:xfrm>
              <a:off x="10657262" y="5986149"/>
              <a:ext cx="95051" cy="179600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539"/>
            </p:blipFill>
            <p:spPr>
              <a:xfrm>
                <a:off x="10657262" y="5986149"/>
                <a:ext cx="95051" cy="17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280" name="墨迹 279"/>
              <p14:cNvContentPartPr/>
              <p14:nvPr/>
            </p14:nvContentPartPr>
            <p14:xfrm>
              <a:off x="10755158" y="5994702"/>
              <a:ext cx="37086" cy="226103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541"/>
            </p:blipFill>
            <p:spPr>
              <a:xfrm>
                <a:off x="10755158" y="5994702"/>
                <a:ext cx="37086" cy="226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281" name="墨迹 280"/>
              <p14:cNvContentPartPr/>
              <p14:nvPr/>
            </p14:nvContentPartPr>
            <p14:xfrm>
              <a:off x="10700940" y="6080225"/>
              <a:ext cx="88459" cy="39911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543"/>
            </p:blipFill>
            <p:spPr>
              <a:xfrm>
                <a:off x="10700940" y="6080225"/>
                <a:ext cx="88459" cy="3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82" name="墨迹 281"/>
              <p14:cNvContentPartPr/>
              <p14:nvPr/>
            </p14:nvContentPartPr>
            <p14:xfrm>
              <a:off x="10826485" y="5951050"/>
              <a:ext cx="118402" cy="277416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545"/>
            </p:blipFill>
            <p:spPr>
              <a:xfrm>
                <a:off x="10826485" y="5951050"/>
                <a:ext cx="118402" cy="27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283" name="墨迹 282"/>
              <p14:cNvContentPartPr/>
              <p14:nvPr/>
            </p14:nvContentPartPr>
            <p14:xfrm>
              <a:off x="11068645" y="5850025"/>
              <a:ext cx="92560" cy="191002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547"/>
            </p:blipFill>
            <p:spPr>
              <a:xfrm>
                <a:off x="11068645" y="5850025"/>
                <a:ext cx="92560" cy="19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284" name="墨迹 283"/>
              <p14:cNvContentPartPr/>
              <p14:nvPr/>
            </p14:nvContentPartPr>
            <p14:xfrm>
              <a:off x="11103239" y="5931985"/>
              <a:ext cx="144065" cy="171047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549"/>
            </p:blipFill>
            <p:spPr>
              <a:xfrm>
                <a:off x="11103239" y="5931985"/>
                <a:ext cx="144065" cy="171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285" name="墨迹 284"/>
              <p14:cNvContentPartPr/>
              <p14:nvPr/>
            </p14:nvContentPartPr>
            <p14:xfrm>
              <a:off x="11031912" y="5977597"/>
              <a:ext cx="151231" cy="199555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551"/>
            </p:blipFill>
            <p:spPr>
              <a:xfrm>
                <a:off x="11031912" y="5977597"/>
                <a:ext cx="151231" cy="199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286" name="墨迹 285"/>
              <p14:cNvContentPartPr/>
              <p14:nvPr/>
            </p14:nvContentPartPr>
            <p14:xfrm>
              <a:off x="11026179" y="6128689"/>
              <a:ext cx="253229" cy="137015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553"/>
            </p:blipFill>
            <p:spPr>
              <a:xfrm>
                <a:off x="11026179" y="6128689"/>
                <a:ext cx="253229" cy="137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287" name="墨迹 286"/>
              <p14:cNvContentPartPr/>
              <p14:nvPr/>
            </p14:nvContentPartPr>
            <p14:xfrm>
              <a:off x="11298855" y="5869267"/>
              <a:ext cx="238059" cy="254076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555"/>
            </p:blipFill>
            <p:spPr>
              <a:xfrm>
                <a:off x="11298855" y="5869267"/>
                <a:ext cx="238059" cy="25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288" name="墨迹 287"/>
              <p14:cNvContentPartPr/>
              <p14:nvPr/>
            </p14:nvContentPartPr>
            <p14:xfrm>
              <a:off x="11374283" y="6023210"/>
              <a:ext cx="350926" cy="82672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557"/>
            </p:blipFill>
            <p:spPr>
              <a:xfrm>
                <a:off x="11374283" y="6023210"/>
                <a:ext cx="350926" cy="82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289" name="墨迹 288"/>
              <p14:cNvContentPartPr/>
              <p14:nvPr/>
            </p14:nvContentPartPr>
            <p14:xfrm>
              <a:off x="11477007" y="6120136"/>
              <a:ext cx="145499" cy="117417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559"/>
            </p:blipFill>
            <p:spPr>
              <a:xfrm>
                <a:off x="11477007" y="6120136"/>
                <a:ext cx="145499" cy="11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290" name="墨迹 289"/>
              <p14:cNvContentPartPr/>
              <p14:nvPr/>
            </p14:nvContentPartPr>
            <p14:xfrm>
              <a:off x="8511822" y="6470263"/>
              <a:ext cx="248355" cy="305959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561"/>
            </p:blipFill>
            <p:spPr>
              <a:xfrm>
                <a:off x="8511822" y="6470263"/>
                <a:ext cx="248355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291" name="墨迹 290"/>
              <p14:cNvContentPartPr/>
              <p14:nvPr/>
            </p14:nvContentPartPr>
            <p14:xfrm>
              <a:off x="8752416" y="6431313"/>
              <a:ext cx="100894" cy="142758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563"/>
            </p:blipFill>
            <p:spPr>
              <a:xfrm>
                <a:off x="8752416" y="6431313"/>
                <a:ext cx="100894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292" name="墨迹 291"/>
              <p14:cNvContentPartPr/>
              <p14:nvPr/>
            </p14:nvContentPartPr>
            <p14:xfrm>
              <a:off x="8839200" y="6457574"/>
              <a:ext cx="93133" cy="50758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565"/>
            </p:blipFill>
            <p:spPr>
              <a:xfrm>
                <a:off x="8839200" y="6457574"/>
                <a:ext cx="931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293" name="墨迹 292"/>
              <p14:cNvContentPartPr/>
              <p14:nvPr/>
            </p14:nvContentPartPr>
            <p14:xfrm>
              <a:off x="8892822" y="6398356"/>
              <a:ext cx="14111" cy="155094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567"/>
            </p:blipFill>
            <p:spPr>
              <a:xfrm>
                <a:off x="8892822" y="6398356"/>
                <a:ext cx="14111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294" name="墨迹 293"/>
              <p14:cNvContentPartPr/>
              <p14:nvPr/>
            </p14:nvContentPartPr>
            <p14:xfrm>
              <a:off x="8971138" y="6598569"/>
              <a:ext cx="138994" cy="22559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569"/>
            </p:blipFill>
            <p:spPr>
              <a:xfrm>
                <a:off x="8971138" y="6598569"/>
                <a:ext cx="1389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295" name="墨迹 294"/>
              <p14:cNvContentPartPr/>
              <p14:nvPr/>
            </p14:nvContentPartPr>
            <p14:xfrm>
              <a:off x="8952794" y="6671886"/>
              <a:ext cx="162983" cy="28199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571"/>
            </p:blipFill>
            <p:spPr>
              <a:xfrm>
                <a:off x="8952794" y="6671886"/>
                <a:ext cx="16298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296" name="墨迹 295"/>
              <p14:cNvContentPartPr/>
              <p14:nvPr/>
            </p14:nvContentPartPr>
            <p14:xfrm>
              <a:off x="9257241" y="6570369"/>
              <a:ext cx="168981" cy="149455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573"/>
            </p:blipFill>
            <p:spPr>
              <a:xfrm>
                <a:off x="9257241" y="6570369"/>
                <a:ext cx="16898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297" name="墨迹 296"/>
              <p14:cNvContentPartPr/>
              <p14:nvPr/>
            </p14:nvContentPartPr>
            <p14:xfrm>
              <a:off x="9539111" y="6513972"/>
              <a:ext cx="112889" cy="248151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575"/>
            </p:blipFill>
            <p:spPr>
              <a:xfrm>
                <a:off x="9539111" y="6513972"/>
                <a:ext cx="1128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298" name="墨迹 297"/>
              <p14:cNvContentPartPr/>
              <p14:nvPr/>
            </p14:nvContentPartPr>
            <p14:xfrm>
              <a:off x="9575800" y="6487888"/>
              <a:ext cx="132644" cy="311422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577"/>
            </p:blipFill>
            <p:spPr>
              <a:xfrm>
                <a:off x="9575800" y="6487888"/>
                <a:ext cx="132644" cy="311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299" name="墨迹 298"/>
              <p14:cNvContentPartPr/>
              <p14:nvPr/>
            </p14:nvContentPartPr>
            <p14:xfrm>
              <a:off x="9763477" y="6455811"/>
              <a:ext cx="83256" cy="123724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579"/>
            </p:blipFill>
            <p:spPr>
              <a:xfrm>
                <a:off x="9763477" y="6455811"/>
                <a:ext cx="83256" cy="123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00" name="墨迹 299"/>
              <p14:cNvContentPartPr/>
              <p14:nvPr/>
            </p14:nvContentPartPr>
            <p14:xfrm>
              <a:off x="9860844" y="6477313"/>
              <a:ext cx="90311" cy="8459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581"/>
            </p:blipFill>
            <p:spPr>
              <a:xfrm>
                <a:off x="9860844" y="6477313"/>
                <a:ext cx="903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01" name="墨迹 300"/>
              <p14:cNvContentPartPr/>
              <p14:nvPr/>
            </p14:nvContentPartPr>
            <p14:xfrm>
              <a:off x="9317213" y="5694085"/>
              <a:ext cx="134409" cy="157210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583"/>
            </p:blipFill>
            <p:spPr>
              <a:xfrm>
                <a:off x="9317213" y="5694085"/>
                <a:ext cx="134409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02" name="墨迹 301"/>
              <p14:cNvContentPartPr/>
              <p14:nvPr/>
            </p14:nvContentPartPr>
            <p14:xfrm>
              <a:off x="9321800" y="5641917"/>
              <a:ext cx="183444" cy="277055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585"/>
            </p:blipFill>
            <p:spPr>
              <a:xfrm>
                <a:off x="9321800" y="5641917"/>
                <a:ext cx="183444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03" name="墨迹 302"/>
              <p14:cNvContentPartPr/>
              <p14:nvPr/>
            </p14:nvContentPartPr>
            <p14:xfrm>
              <a:off x="10478029" y="6542171"/>
              <a:ext cx="94015" cy="277584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587"/>
            </p:blipFill>
            <p:spPr>
              <a:xfrm>
                <a:off x="10478029" y="6542171"/>
                <a:ext cx="94015" cy="277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04" name="墨迹 303"/>
              <p14:cNvContentPartPr/>
              <p14:nvPr/>
            </p14:nvContentPartPr>
            <p14:xfrm>
              <a:off x="10515952" y="6523488"/>
              <a:ext cx="123825" cy="300496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589"/>
            </p:blipFill>
            <p:spPr>
              <a:xfrm>
                <a:off x="10515952" y="6523488"/>
                <a:ext cx="123825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05" name="墨迹 304"/>
              <p14:cNvContentPartPr/>
              <p14:nvPr/>
            </p14:nvContentPartPr>
            <p14:xfrm>
              <a:off x="10653888" y="6459864"/>
              <a:ext cx="98777" cy="144344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591"/>
            </p:blipFill>
            <p:spPr>
              <a:xfrm>
                <a:off x="10653888" y="6459864"/>
                <a:ext cx="98777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06" name="墨迹 305"/>
              <p14:cNvContentPartPr/>
              <p14:nvPr/>
            </p14:nvContentPartPr>
            <p14:xfrm>
              <a:off x="10735732" y="6488593"/>
              <a:ext cx="112889" cy="42298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593"/>
            </p:blipFill>
            <p:spPr>
              <a:xfrm>
                <a:off x="10735732" y="6488593"/>
                <a:ext cx="11288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07" name="墨迹 306"/>
              <p14:cNvContentPartPr/>
              <p14:nvPr/>
            </p14:nvContentPartPr>
            <p14:xfrm>
              <a:off x="10814755" y="6626768"/>
              <a:ext cx="143933" cy="11279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595"/>
            </p:blipFill>
            <p:spPr>
              <a:xfrm>
                <a:off x="10814755" y="6626768"/>
                <a:ext cx="143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08" name="墨迹 307"/>
              <p14:cNvContentPartPr/>
              <p14:nvPr/>
            </p14:nvContentPartPr>
            <p14:xfrm>
              <a:off x="10801350" y="6705725"/>
              <a:ext cx="174272" cy="14099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597"/>
            </p:blipFill>
            <p:spPr>
              <a:xfrm>
                <a:off x="10801350" y="6705725"/>
                <a:ext cx="17427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09" name="墨迹 308"/>
              <p14:cNvContentPartPr/>
              <p14:nvPr/>
            </p14:nvContentPartPr>
            <p14:xfrm>
              <a:off x="11085688" y="6660606"/>
              <a:ext cx="276577" cy="19740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599"/>
            </p:blipFill>
            <p:spPr>
              <a:xfrm>
                <a:off x="11085688" y="6660606"/>
                <a:ext cx="27657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10" name="墨迹 309"/>
              <p14:cNvContentPartPr/>
              <p14:nvPr/>
            </p14:nvContentPartPr>
            <p14:xfrm>
              <a:off x="11187288" y="6717005"/>
              <a:ext cx="146756" cy="135355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601"/>
            </p:blipFill>
            <p:spPr>
              <a:xfrm>
                <a:off x="11187288" y="6717005"/>
                <a:ext cx="146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11" name="墨迹 310"/>
              <p14:cNvContentPartPr/>
              <p14:nvPr/>
            </p14:nvContentPartPr>
            <p14:xfrm>
              <a:off x="11181644" y="6451934"/>
              <a:ext cx="112888" cy="153685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603"/>
            </p:blipFill>
            <p:spPr>
              <a:xfrm>
                <a:off x="11181644" y="6451934"/>
                <a:ext cx="112888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12" name="墨迹 311"/>
              <p14:cNvContentPartPr/>
              <p14:nvPr/>
            </p14:nvContentPartPr>
            <p14:xfrm>
              <a:off x="11147777" y="6403467"/>
              <a:ext cx="189088" cy="259960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605"/>
            </p:blipFill>
            <p:spPr>
              <a:xfrm>
                <a:off x="11147777" y="6403467"/>
                <a:ext cx="189088" cy="259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13" name="墨迹 312"/>
              <p14:cNvContentPartPr/>
              <p14:nvPr/>
            </p14:nvContentPartPr>
            <p14:xfrm>
              <a:off x="9790288" y="5741319"/>
              <a:ext cx="251178" cy="11279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607"/>
            </p:blipFill>
            <p:spPr>
              <a:xfrm>
                <a:off x="9790288" y="5741319"/>
                <a:ext cx="2511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14" name="墨迹 313"/>
              <p14:cNvContentPartPr/>
              <p14:nvPr/>
            </p14:nvContentPartPr>
            <p14:xfrm>
              <a:off x="9870546" y="5786437"/>
              <a:ext cx="159631" cy="105218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609"/>
            </p:blipFill>
            <p:spPr>
              <a:xfrm>
                <a:off x="9870546" y="5786437"/>
                <a:ext cx="159631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15" name="墨迹 314"/>
              <p14:cNvContentPartPr/>
              <p14:nvPr/>
            </p14:nvContentPartPr>
            <p14:xfrm>
              <a:off x="9849555" y="5622883"/>
              <a:ext cx="116593" cy="116321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611"/>
            </p:blipFill>
            <p:spPr>
              <a:xfrm>
                <a:off x="9849555" y="5622883"/>
                <a:ext cx="116593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16" name="墨迹 315"/>
              <p14:cNvContentPartPr/>
              <p14:nvPr/>
            </p14:nvContentPartPr>
            <p14:xfrm>
              <a:off x="9863666" y="5593274"/>
              <a:ext cx="142522" cy="179063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613"/>
            </p:blipFill>
            <p:spPr>
              <a:xfrm>
                <a:off x="9863666" y="5593274"/>
                <a:ext cx="142522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17" name="墨迹 316"/>
              <p14:cNvContentPartPr/>
              <p14:nvPr/>
            </p14:nvContentPartPr>
            <p14:xfrm>
              <a:off x="10902244" y="5690560"/>
              <a:ext cx="273756" cy="25379"/>
            </p14:xfrm>
          </p:contentPart>
        </mc:Choice>
        <mc:Fallback xmlns="">
          <p:pic>
            <p:nvPicPr>
              <p:cNvPr id="317" name="墨迹 316"/>
            </p:nvPicPr>
            <p:blipFill>
              <a:blip r:embed="rId615"/>
            </p:blipFill>
            <p:spPr>
              <a:xfrm>
                <a:off x="10902244" y="5690560"/>
                <a:ext cx="2737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18" name="墨迹 317"/>
              <p14:cNvContentPartPr/>
              <p14:nvPr/>
            </p14:nvContentPartPr>
            <p14:xfrm>
              <a:off x="10986911" y="5763878"/>
              <a:ext cx="149577" cy="110857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617"/>
            </p:blipFill>
            <p:spPr>
              <a:xfrm>
                <a:off x="10986911" y="5763878"/>
                <a:ext cx="149577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19" name="墨迹 318"/>
              <p14:cNvContentPartPr/>
              <p14:nvPr/>
            </p14:nvContentPartPr>
            <p14:xfrm>
              <a:off x="10989732" y="5510087"/>
              <a:ext cx="101600" cy="177653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619"/>
            </p:blipFill>
            <p:spPr>
              <a:xfrm>
                <a:off x="10989732" y="5510087"/>
                <a:ext cx="101600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20" name="墨迹 319"/>
              <p14:cNvContentPartPr/>
              <p14:nvPr/>
            </p14:nvContentPartPr>
            <p14:xfrm>
              <a:off x="11015132" y="5478539"/>
              <a:ext cx="125061" cy="203561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621"/>
            </p:blipFill>
            <p:spPr>
              <a:xfrm>
                <a:off x="11015132" y="5478539"/>
                <a:ext cx="125061" cy="203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21" name="墨迹 320"/>
              <p14:cNvContentPartPr/>
              <p14:nvPr/>
            </p14:nvContentPartPr>
            <p14:xfrm>
              <a:off x="11164711" y="5380371"/>
              <a:ext cx="95956" cy="117026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623"/>
            </p:blipFill>
            <p:spPr>
              <a:xfrm>
                <a:off x="11164711" y="5380371"/>
                <a:ext cx="9595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22" name="墨迹 321"/>
              <p14:cNvContentPartPr/>
              <p14:nvPr/>
            </p14:nvContentPartPr>
            <p14:xfrm>
              <a:off x="11260667" y="5679281"/>
              <a:ext cx="115711" cy="11279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625"/>
            </p:blipFill>
            <p:spPr>
              <a:xfrm>
                <a:off x="11260667" y="5679281"/>
                <a:ext cx="1157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23" name="墨迹 322"/>
              <p14:cNvContentPartPr/>
              <p14:nvPr/>
            </p14:nvContentPartPr>
            <p14:xfrm>
              <a:off x="11260667" y="5746958"/>
              <a:ext cx="146755" cy="5640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627"/>
            </p:blipFill>
            <p:spPr>
              <a:xfrm>
                <a:off x="11260667" y="5746958"/>
                <a:ext cx="1467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324" name="墨迹 323"/>
              <p14:cNvContentPartPr/>
              <p14:nvPr/>
            </p14:nvContentPartPr>
            <p14:xfrm>
              <a:off x="11452577" y="5585343"/>
              <a:ext cx="39511" cy="186994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629"/>
            </p:blipFill>
            <p:spPr>
              <a:xfrm>
                <a:off x="11452577" y="5585343"/>
                <a:ext cx="39511" cy="186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325" name="墨迹 324"/>
              <p14:cNvContentPartPr/>
              <p14:nvPr/>
            </p14:nvContentPartPr>
            <p14:xfrm>
              <a:off x="11559822" y="5641741"/>
              <a:ext cx="84667" cy="122137"/>
            </p14:xfrm>
          </p:contentPart>
        </mc:Choice>
        <mc:Fallback xmlns="">
          <p:pic>
            <p:nvPicPr>
              <p:cNvPr id="325" name="墨迹 324"/>
            </p:nvPicPr>
            <p:blipFill>
              <a:blip r:embed="rId631"/>
            </p:blipFill>
            <p:spPr>
              <a:xfrm>
                <a:off x="11559822" y="5641741"/>
                <a:ext cx="84667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326" name="墨迹 325"/>
              <p14:cNvContentPartPr/>
              <p14:nvPr/>
            </p14:nvContentPartPr>
            <p14:xfrm>
              <a:off x="11650132" y="5555205"/>
              <a:ext cx="101600" cy="11280"/>
            </p14:xfrm>
          </p:contentPart>
        </mc:Choice>
        <mc:Fallback xmlns="">
          <p:pic>
            <p:nvPicPr>
              <p:cNvPr id="326" name="墨迹 325"/>
            </p:nvPicPr>
            <p:blipFill>
              <a:blip r:embed="rId633"/>
            </p:blipFill>
            <p:spPr>
              <a:xfrm>
                <a:off x="11650132" y="5555205"/>
                <a:ext cx="1016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327" name="墨迹 326"/>
              <p14:cNvContentPartPr/>
              <p14:nvPr/>
            </p14:nvContentPartPr>
            <p14:xfrm>
              <a:off x="11791244" y="5439060"/>
              <a:ext cx="104423" cy="188053"/>
            </p14:xfrm>
          </p:contentPart>
        </mc:Choice>
        <mc:Fallback xmlns="">
          <p:pic>
            <p:nvPicPr>
              <p:cNvPr id="327" name="墨迹 326"/>
            </p:nvPicPr>
            <p:blipFill>
              <a:blip r:embed="rId635"/>
            </p:blipFill>
            <p:spPr>
              <a:xfrm>
                <a:off x="11791244" y="5439060"/>
                <a:ext cx="104423" cy="188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328" name="墨迹 327"/>
              <p14:cNvContentPartPr/>
              <p14:nvPr/>
            </p14:nvContentPartPr>
            <p14:xfrm>
              <a:off x="11881555" y="5567895"/>
              <a:ext cx="56445" cy="26789"/>
            </p14:xfrm>
          </p:contentPart>
        </mc:Choice>
        <mc:Fallback xmlns="">
          <p:pic>
            <p:nvPicPr>
              <p:cNvPr id="328" name="墨迹 327"/>
            </p:nvPicPr>
            <p:blipFill>
              <a:blip r:embed="rId637"/>
            </p:blipFill>
            <p:spPr>
              <a:xfrm>
                <a:off x="11881555" y="5567895"/>
                <a:ext cx="56445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329" name="墨迹 328"/>
              <p14:cNvContentPartPr/>
              <p14:nvPr/>
            </p14:nvContentPartPr>
            <p14:xfrm>
              <a:off x="11952111" y="5327850"/>
              <a:ext cx="114300" cy="287983"/>
            </p14:xfrm>
          </p:contentPart>
        </mc:Choice>
        <mc:Fallback xmlns="">
          <p:pic>
            <p:nvPicPr>
              <p:cNvPr id="329" name="墨迹 328"/>
            </p:nvPicPr>
            <p:blipFill>
              <a:blip r:embed="rId639"/>
            </p:blipFill>
            <p:spPr>
              <a:xfrm>
                <a:off x="11952111" y="5327850"/>
                <a:ext cx="114300" cy="287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330" name="墨迹 329"/>
              <p14:cNvContentPartPr/>
              <p14:nvPr/>
            </p14:nvContentPartPr>
            <p14:xfrm>
              <a:off x="6866290" y="4801586"/>
              <a:ext cx="144110" cy="232642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641"/>
            </p:blipFill>
            <p:spPr>
              <a:xfrm>
                <a:off x="6866290" y="4801586"/>
                <a:ext cx="14411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331" name="墨迹 330"/>
              <p14:cNvContentPartPr/>
              <p14:nvPr/>
            </p14:nvContentPartPr>
            <p14:xfrm>
              <a:off x="6894688" y="4784667"/>
              <a:ext cx="132644" cy="217837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643"/>
            </p:blipFill>
            <p:spPr>
              <a:xfrm>
                <a:off x="6894688" y="4784667"/>
                <a:ext cx="132644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332" name="墨迹 331"/>
              <p14:cNvContentPartPr/>
              <p14:nvPr/>
            </p14:nvContentPartPr>
            <p14:xfrm>
              <a:off x="7055555" y="4822031"/>
              <a:ext cx="124178" cy="31019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645"/>
            </p:blipFill>
            <p:spPr>
              <a:xfrm>
                <a:off x="7055555" y="4822031"/>
                <a:ext cx="1241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333" name="墨迹 332"/>
              <p14:cNvContentPartPr/>
              <p14:nvPr/>
            </p14:nvContentPartPr>
            <p14:xfrm>
              <a:off x="7076898" y="4906628"/>
              <a:ext cx="91546" cy="5639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647"/>
            </p:blipFill>
            <p:spPr>
              <a:xfrm>
                <a:off x="7076898" y="4906628"/>
                <a:ext cx="9154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334" name="墨迹 333"/>
              <p14:cNvContentPartPr/>
              <p14:nvPr/>
            </p14:nvContentPartPr>
            <p14:xfrm>
              <a:off x="7211483" y="4778851"/>
              <a:ext cx="227894" cy="227178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649"/>
            </p:blipFill>
            <p:spPr>
              <a:xfrm>
                <a:off x="7211483" y="4778851"/>
                <a:ext cx="227894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335" name="墨迹 334"/>
              <p14:cNvContentPartPr/>
              <p14:nvPr/>
            </p14:nvContentPartPr>
            <p14:xfrm>
              <a:off x="7332133" y="4855870"/>
              <a:ext cx="87489" cy="121784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651"/>
            </p:blipFill>
            <p:spPr>
              <a:xfrm>
                <a:off x="7332133" y="4855870"/>
                <a:ext cx="87489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336" name="墨迹 335"/>
              <p14:cNvContentPartPr/>
              <p14:nvPr/>
            </p14:nvContentPartPr>
            <p14:xfrm>
              <a:off x="7501466" y="4799472"/>
              <a:ext cx="84666" cy="163554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653"/>
            </p:blipFill>
            <p:spPr>
              <a:xfrm>
                <a:off x="7501466" y="4799472"/>
                <a:ext cx="846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337" name="墨迹 336"/>
              <p14:cNvContentPartPr/>
              <p14:nvPr/>
            </p14:nvContentPartPr>
            <p14:xfrm>
              <a:off x="7478888" y="4818682"/>
              <a:ext cx="101600" cy="189462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655"/>
            </p:blipFill>
            <p:spPr>
              <a:xfrm>
                <a:off x="7478888" y="4818682"/>
                <a:ext cx="101600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338" name="墨迹 337"/>
              <p14:cNvContentPartPr/>
              <p14:nvPr/>
            </p14:nvContentPartPr>
            <p14:xfrm>
              <a:off x="7625644" y="4799472"/>
              <a:ext cx="28222" cy="188933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657"/>
            </p:blipFill>
            <p:spPr>
              <a:xfrm>
                <a:off x="7625644" y="4799472"/>
                <a:ext cx="28222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39" name="墨迹 338"/>
              <p14:cNvContentPartPr/>
              <p14:nvPr/>
            </p14:nvContentPartPr>
            <p14:xfrm>
              <a:off x="7699022" y="4805111"/>
              <a:ext cx="71966" cy="161263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659"/>
            </p:blipFill>
            <p:spPr>
              <a:xfrm>
                <a:off x="7699022" y="4805111"/>
                <a:ext cx="71966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40" name="墨迹 339"/>
              <p14:cNvContentPartPr/>
              <p14:nvPr/>
            </p14:nvContentPartPr>
            <p14:xfrm>
              <a:off x="7775927" y="4799472"/>
              <a:ext cx="112184" cy="5639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661"/>
            </p:blipFill>
            <p:spPr>
              <a:xfrm>
                <a:off x="7775927" y="4799472"/>
                <a:ext cx="11218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41" name="墨迹 340"/>
              <p14:cNvContentPartPr/>
              <p14:nvPr/>
            </p14:nvContentPartPr>
            <p14:xfrm>
              <a:off x="7870825" y="4718928"/>
              <a:ext cx="130175" cy="103103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663"/>
            </p:blipFill>
            <p:spPr>
              <a:xfrm>
                <a:off x="7870825" y="4718928"/>
                <a:ext cx="130175" cy="10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342" name="墨迹 341"/>
              <p14:cNvContentPartPr/>
              <p14:nvPr/>
            </p14:nvContentPartPr>
            <p14:xfrm>
              <a:off x="7893755" y="4734085"/>
              <a:ext cx="70556" cy="138704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665"/>
            </p:blipFill>
            <p:spPr>
              <a:xfrm>
                <a:off x="7893755" y="4734085"/>
                <a:ext cx="70556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343" name="墨迹 342"/>
              <p14:cNvContentPartPr/>
              <p14:nvPr/>
            </p14:nvContentPartPr>
            <p14:xfrm>
              <a:off x="7943673" y="4827670"/>
              <a:ext cx="43216" cy="59218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667"/>
            </p:blipFill>
            <p:spPr>
              <a:xfrm>
                <a:off x="7943673" y="4827670"/>
                <a:ext cx="4321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344" name="墨迹 343"/>
              <p14:cNvContentPartPr/>
              <p14:nvPr/>
            </p14:nvContentPartPr>
            <p14:xfrm>
              <a:off x="7950200" y="4692315"/>
              <a:ext cx="119238" cy="366587"/>
            </p14:xfrm>
          </p:contentPart>
        </mc:Choice>
        <mc:Fallback xmlns="">
          <p:pic>
            <p:nvPicPr>
              <p:cNvPr id="344" name="墨迹 343"/>
            </p:nvPicPr>
            <p:blipFill>
              <a:blip r:embed="rId669"/>
            </p:blipFill>
            <p:spPr>
              <a:xfrm>
                <a:off x="7950200" y="4692315"/>
                <a:ext cx="119238" cy="36658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" y="349250"/>
            <a:ext cx="10899140" cy="53238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" y="349250"/>
            <a:ext cx="10899140" cy="53238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179688" y="3316204"/>
              <a:ext cx="352778" cy="23475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1179688" y="3316204"/>
                <a:ext cx="352778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207911" y="4305989"/>
              <a:ext cx="451555" cy="42192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1207911" y="4305989"/>
                <a:ext cx="451555" cy="421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8364008" y="806491"/>
              <a:ext cx="1400881" cy="2256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8364008" y="806491"/>
                <a:ext cx="140088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10041466" y="767013"/>
              <a:ext cx="1205618" cy="225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10041466" y="767013"/>
                <a:ext cx="120561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1166812" y="1311254"/>
              <a:ext cx="958321" cy="8741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1166812" y="1311254"/>
                <a:ext cx="95832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7814733" y="2344395"/>
              <a:ext cx="121356" cy="19915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7814733" y="2344395"/>
                <a:ext cx="121356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896577" y="2391276"/>
              <a:ext cx="98778" cy="197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896577" y="2391276"/>
                <a:ext cx="987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7933266" y="2323598"/>
              <a:ext cx="136349" cy="48502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7933266" y="2323598"/>
                <a:ext cx="136349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8063088" y="2317958"/>
              <a:ext cx="115712" cy="24533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8063088" y="2317958"/>
                <a:ext cx="11571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8240888" y="2492792"/>
              <a:ext cx="16934" cy="7331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8240888" y="2492792"/>
                <a:ext cx="169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8322733" y="2342456"/>
              <a:ext cx="79904" cy="21801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8322733" y="2342456"/>
                <a:ext cx="7990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427155" y="2402555"/>
              <a:ext cx="174978" cy="11350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427155" y="2402555"/>
                <a:ext cx="174978" cy="113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8624711" y="2298219"/>
              <a:ext cx="135466" cy="27917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8624711" y="2298219"/>
                <a:ext cx="135466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7757406" y="2280595"/>
              <a:ext cx="127882" cy="32781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7757406" y="2280595"/>
                <a:ext cx="127882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8637411" y="2940275"/>
              <a:ext cx="103716" cy="13905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8637411" y="2940275"/>
                <a:ext cx="103716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8692444" y="2972176"/>
              <a:ext cx="90311" cy="3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8692444" y="2972176"/>
                <a:ext cx="903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8757355" y="2898858"/>
              <a:ext cx="91722" cy="34966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8757355" y="2898858"/>
                <a:ext cx="91722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822266" y="2866429"/>
              <a:ext cx="101600" cy="19880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822266" y="2866429"/>
                <a:ext cx="101600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9059333" y="2932697"/>
              <a:ext cx="11289" cy="3383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9059333" y="2932697"/>
                <a:ext cx="112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9135533" y="2786062"/>
              <a:ext cx="19756" cy="12971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9135533" y="2786062"/>
                <a:ext cx="197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9166577" y="2769143"/>
              <a:ext cx="70909" cy="17483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9166577" y="2769143"/>
                <a:ext cx="7090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211733" y="2780422"/>
              <a:ext cx="81844" cy="2256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211733" y="2780422"/>
                <a:ext cx="818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276644" y="2819901"/>
              <a:ext cx="87488" cy="9023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276644" y="2819901"/>
                <a:ext cx="8748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9101666" y="3293644"/>
              <a:ext cx="64911" cy="16919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9101666" y="3293644"/>
                <a:ext cx="649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9138355" y="3321843"/>
              <a:ext cx="84667" cy="1128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9138355" y="3321843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217377" y="3271085"/>
              <a:ext cx="65264" cy="16919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217377" y="3271085"/>
                <a:ext cx="6526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268177" y="3316204"/>
              <a:ext cx="70556" cy="36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268177" y="3316204"/>
                <a:ext cx="705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313333" y="3222265"/>
              <a:ext cx="98778" cy="22365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313333" y="3222265"/>
                <a:ext cx="98778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9460088" y="3378241"/>
              <a:ext cx="5644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9460088" y="3378241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544755" y="3242886"/>
              <a:ext cx="84667" cy="14381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544755" y="3242886"/>
                <a:ext cx="84667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9620955" y="3192128"/>
              <a:ext cx="117828" cy="19739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9620955" y="3192128"/>
                <a:ext cx="11782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9736666" y="3231606"/>
              <a:ext cx="79022" cy="564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9736666" y="3231606"/>
                <a:ext cx="790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9826977" y="3254166"/>
              <a:ext cx="95956" cy="7754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9826977" y="3254166"/>
                <a:ext cx="95956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9928577" y="3135730"/>
              <a:ext cx="105834" cy="20303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9928577" y="3135730"/>
                <a:ext cx="1058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9530644" y="3212925"/>
              <a:ext cx="115711" cy="16249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9530644" y="3212925"/>
                <a:ext cx="115711" cy="162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5296428" y="3891463"/>
              <a:ext cx="181504" cy="26648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5296428" y="3891463"/>
                <a:ext cx="181504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809044" y="3507957"/>
              <a:ext cx="3217333" cy="4511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809044" y="3507957"/>
                <a:ext cx="32173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049866" y="5942942"/>
              <a:ext cx="56445" cy="27018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049866" y="5942942"/>
                <a:ext cx="56445" cy="27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082322" y="5883723"/>
              <a:ext cx="153811" cy="37081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082322" y="5883723"/>
                <a:ext cx="153811" cy="370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365955" y="6062787"/>
              <a:ext cx="45156" cy="5921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365955" y="6062787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340026" y="6158664"/>
              <a:ext cx="73907" cy="6767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340026" y="6158664"/>
                <a:ext cx="7390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789288" y="5848475"/>
              <a:ext cx="191912" cy="27071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789288" y="5848475"/>
                <a:ext cx="19191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2105377" y="5762291"/>
              <a:ext cx="28223" cy="54864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2105377" y="5762291"/>
                <a:ext cx="28223" cy="548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2048933" y="5775334"/>
              <a:ext cx="56444" cy="13517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2048933" y="5775334"/>
                <a:ext cx="56444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2105377" y="5769518"/>
              <a:ext cx="86784" cy="5639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2105377" y="5769518"/>
                <a:ext cx="8678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2731911" y="5816046"/>
              <a:ext cx="88900" cy="19880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2731911" y="5816046"/>
                <a:ext cx="88900" cy="198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2889955" y="5689151"/>
              <a:ext cx="22578" cy="49207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2889955" y="5689151"/>
                <a:ext cx="22578" cy="492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2833511" y="6000750"/>
              <a:ext cx="160866" cy="15227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2833511" y="6000750"/>
                <a:ext cx="16086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2720622" y="5935539"/>
              <a:ext cx="22578" cy="15826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2720622" y="5935539"/>
                <a:ext cx="22578" cy="158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3113969" y="5890774"/>
              <a:ext cx="521053" cy="7049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3113969" y="5890774"/>
                <a:ext cx="521053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3572227" y="5797716"/>
              <a:ext cx="153106" cy="20867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3572227" y="5797716"/>
                <a:ext cx="15310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3862211" y="5760529"/>
              <a:ext cx="139700" cy="22894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3862211" y="5760529"/>
                <a:ext cx="139700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4148666" y="5693204"/>
              <a:ext cx="22578" cy="37240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4148666" y="5693204"/>
                <a:ext cx="22578" cy="372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4092222" y="5654959"/>
              <a:ext cx="79022" cy="1089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4092222" y="5654959"/>
                <a:ext cx="79022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4165600" y="5662361"/>
              <a:ext cx="101600" cy="7895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4165600" y="5662361"/>
                <a:ext cx="10160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2658709" y="6361697"/>
              <a:ext cx="138113" cy="84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2658709" y="6361697"/>
                <a:ext cx="13811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2726266" y="6389896"/>
              <a:ext cx="28222" cy="18611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2726266" y="6389896"/>
                <a:ext cx="282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2957688" y="6296839"/>
              <a:ext cx="16934" cy="38350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2957688" y="6296839"/>
                <a:ext cx="16934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2897540" y="6528071"/>
              <a:ext cx="195615" cy="16214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2897540" y="6528071"/>
                <a:ext cx="195615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3324577" y="6423735"/>
              <a:ext cx="409223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3324577" y="6423735"/>
                <a:ext cx="4092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3708400" y="6356057"/>
              <a:ext cx="150106" cy="18893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3708400" y="6356057"/>
                <a:ext cx="15010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3911600" y="6279215"/>
              <a:ext cx="166511" cy="22717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3911600" y="6279215"/>
                <a:ext cx="166511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4210755" y="6198143"/>
              <a:ext cx="50800" cy="42862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4210755" y="6198143"/>
                <a:ext cx="50800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4162777" y="6214005"/>
              <a:ext cx="87489" cy="10257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4162777" y="6214005"/>
                <a:ext cx="87489" cy="102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4272844" y="6252426"/>
              <a:ext cx="91017" cy="5005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4272844" y="6252426"/>
                <a:ext cx="91017" cy="50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4658606" y="4500562"/>
              <a:ext cx="1503716" cy="11279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4658606" y="4500562"/>
                <a:ext cx="150371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1721555" y="5081462"/>
              <a:ext cx="1543756" cy="3947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1721555" y="5081462"/>
                <a:ext cx="15437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3584222" y="4869969"/>
              <a:ext cx="234244" cy="23969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3584222" y="4869969"/>
                <a:ext cx="234244" cy="23969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7992533" y="1184358"/>
              <a:ext cx="104996" cy="5995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7992533" y="1184358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618236" y="994720"/>
              <a:ext cx="154164" cy="23687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618236" y="994720"/>
                <a:ext cx="154164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828844" y="1020804"/>
              <a:ext cx="124178" cy="16919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828844" y="1020804"/>
                <a:ext cx="1241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7923388" y="1105401"/>
              <a:ext cx="131234" cy="15033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7923388" y="1105401"/>
                <a:ext cx="131234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8048977" y="1144879"/>
              <a:ext cx="239889" cy="564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8048977" y="1144879"/>
                <a:ext cx="2398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8167511" y="1025034"/>
              <a:ext cx="33866" cy="27212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8167511" y="1025034"/>
                <a:ext cx="33866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8336844" y="1060282"/>
              <a:ext cx="313266" cy="1501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8336844" y="1060282"/>
                <a:ext cx="313266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8694561" y="1071562"/>
              <a:ext cx="277283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8694561" y="1071562"/>
                <a:ext cx="2772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8901288" y="977624"/>
              <a:ext cx="161749" cy="8547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8901288" y="977624"/>
                <a:ext cx="161749" cy="85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8675511" y="1139240"/>
              <a:ext cx="293511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8675511" y="1139240"/>
                <a:ext cx="2935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8720666" y="1165324"/>
              <a:ext cx="158044" cy="4441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8720666" y="1165324"/>
                <a:ext cx="158044" cy="44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9116483" y="960176"/>
              <a:ext cx="242006" cy="17342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9116483" y="960176"/>
                <a:ext cx="242006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9251950" y="929157"/>
              <a:ext cx="157338" cy="28093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9251950" y="929157"/>
                <a:ext cx="157338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9420577" y="1003884"/>
              <a:ext cx="107245" cy="16690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9420577" y="1003884"/>
                <a:ext cx="107245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9420577" y="1060282"/>
              <a:ext cx="257528" cy="36940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9420577" y="1060282"/>
                <a:ext cx="257528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7403923" y="977095"/>
              <a:ext cx="269699" cy="21290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7403923" y="977095"/>
                <a:ext cx="269699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7789333" y="2242879"/>
              <a:ext cx="50800" cy="49877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7789333" y="2242879"/>
                <a:ext cx="50800" cy="498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7837311" y="2182603"/>
              <a:ext cx="667456" cy="54706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7837311" y="2182603"/>
                <a:ext cx="667456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7709605" y="2791702"/>
              <a:ext cx="751417" cy="8459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7709605" y="2791702"/>
                <a:ext cx="75141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7783688" y="2615106"/>
              <a:ext cx="11289" cy="20197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7783688" y="2615106"/>
                <a:ext cx="11289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7992533" y="3059592"/>
              <a:ext cx="237067" cy="26577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7992533" y="3059592"/>
                <a:ext cx="237067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8263466" y="3135730"/>
              <a:ext cx="169334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8263466" y="3135730"/>
                <a:ext cx="1693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8420805" y="2951026"/>
              <a:ext cx="367595" cy="39901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8420805" y="2951026"/>
                <a:ext cx="367595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9753600" y="2126205"/>
              <a:ext cx="807155" cy="6203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9753600" y="2126205"/>
                <a:ext cx="8071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9753600" y="2247461"/>
              <a:ext cx="920044" cy="56116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9753600" y="2247461"/>
                <a:ext cx="920044" cy="561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0179755" y="2190182"/>
              <a:ext cx="53622" cy="66355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0179755" y="2190182"/>
                <a:ext cx="53622" cy="663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10216444" y="2141010"/>
              <a:ext cx="90311" cy="73528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10216444" y="2141010"/>
                <a:ext cx="90311" cy="735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0271301" y="2374356"/>
              <a:ext cx="230187" cy="2256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0271301" y="2374356"/>
                <a:ext cx="23018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10298288" y="2458953"/>
              <a:ext cx="208844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10298288" y="2458953"/>
                <a:ext cx="2088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10588977" y="2267200"/>
              <a:ext cx="180623" cy="42016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10588977" y="2267200"/>
                <a:ext cx="180623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10998200" y="2618278"/>
              <a:ext cx="186972" cy="59640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10998200" y="2618278"/>
                <a:ext cx="186972" cy="596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11102622" y="2848100"/>
              <a:ext cx="183445" cy="4511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11102622" y="2848100"/>
                <a:ext cx="1834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11362267" y="2628148"/>
              <a:ext cx="33867" cy="7613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11362267" y="2628148"/>
                <a:ext cx="3386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11245850" y="2701465"/>
              <a:ext cx="257527" cy="40042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11245850" y="2701465"/>
                <a:ext cx="257527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9008533" y="3716629"/>
              <a:ext cx="299156" cy="38720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9008533" y="3716629"/>
                <a:ext cx="299156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9403644" y="3897103"/>
              <a:ext cx="62088" cy="21713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9403644" y="3897103"/>
                <a:ext cx="62088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9513711" y="3897103"/>
              <a:ext cx="89606" cy="18981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9513711" y="3897103"/>
                <a:ext cx="89606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9657644" y="3919662"/>
              <a:ext cx="100188" cy="14734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9657644" y="3919662"/>
                <a:ext cx="100188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9770533" y="3947861"/>
              <a:ext cx="132644" cy="16567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9770533" y="3947861"/>
                <a:ext cx="132644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9917288" y="3865555"/>
              <a:ext cx="99484" cy="27687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9917288" y="3865555"/>
                <a:ext cx="99484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10126133" y="3868904"/>
              <a:ext cx="79022" cy="5921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10126133" y="3868904"/>
                <a:ext cx="790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10083447" y="3973240"/>
              <a:ext cx="155575" cy="2396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10083447" y="3973240"/>
                <a:ext cx="155575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10274828" y="3696890"/>
              <a:ext cx="283458" cy="41223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10274828" y="3696890"/>
                <a:ext cx="283458" cy="412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10536767" y="3828721"/>
              <a:ext cx="294922" cy="25097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10536767" y="3828721"/>
                <a:ext cx="29492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10773127" y="3677151"/>
              <a:ext cx="268817" cy="78393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10773127" y="3677151"/>
                <a:ext cx="268817" cy="783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11113911" y="4224212"/>
              <a:ext cx="16933" cy="563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11113911" y="4224212"/>
                <a:ext cx="1693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8110713" y="173247"/>
              <a:ext cx="350309" cy="46140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8110713" y="173247"/>
                <a:ext cx="350309" cy="461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8161866" y="513222"/>
              <a:ext cx="448734" cy="20867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8161866" y="513222"/>
                <a:ext cx="448734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8432976" y="236871"/>
              <a:ext cx="219956" cy="37011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8432976" y="236871"/>
                <a:ext cx="219956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8517466" y="163554"/>
              <a:ext cx="129822" cy="9869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8517466" y="163554"/>
                <a:ext cx="1298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8723136" y="169194"/>
              <a:ext cx="144286" cy="33556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8723136" y="169194"/>
                <a:ext cx="144286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8777287" y="253791"/>
              <a:ext cx="135290" cy="32005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8777287" y="253791"/>
                <a:ext cx="135290" cy="320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9025466" y="293269"/>
              <a:ext cx="11289" cy="21995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9025466" y="293269"/>
                <a:ext cx="11289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9042752" y="287629"/>
              <a:ext cx="259292" cy="25590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9042752" y="287629"/>
                <a:ext cx="259292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9093200" y="189990"/>
              <a:ext cx="67733" cy="35425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9093200" y="189990"/>
                <a:ext cx="67733" cy="354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9409288" y="175538"/>
              <a:ext cx="310444" cy="4504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9409288" y="175538"/>
                <a:ext cx="310444" cy="45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9420577" y="530141"/>
              <a:ext cx="491067" cy="217132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9420577" y="530141"/>
                <a:ext cx="49106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9672990" y="244802"/>
              <a:ext cx="242006" cy="45418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9672990" y="244802"/>
                <a:ext cx="242006" cy="454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9815688" y="169194"/>
              <a:ext cx="160867" cy="12125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9815688" y="169194"/>
                <a:ext cx="160867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9948333" y="163554"/>
              <a:ext cx="381000" cy="49630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9948333" y="163554"/>
                <a:ext cx="381000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10374488" y="210082"/>
              <a:ext cx="358423" cy="19034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10374488" y="210082"/>
                <a:ext cx="358423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10428817" y="428625"/>
              <a:ext cx="179211" cy="20796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10428817" y="428625"/>
                <a:ext cx="179211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10292644" y="461230"/>
              <a:ext cx="194733" cy="23246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10292644" y="461230"/>
                <a:ext cx="194733" cy="232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4430888" y="4133975"/>
              <a:ext cx="11289" cy="8459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4430888" y="4133975"/>
                <a:ext cx="112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1558219" y="580899"/>
              <a:ext cx="310092" cy="28551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1558219" y="580899"/>
                <a:ext cx="310092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1887184" y="597819"/>
              <a:ext cx="139171" cy="29326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1887184" y="597819"/>
                <a:ext cx="139171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1998133" y="590064"/>
              <a:ext cx="180622" cy="25872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1998133" y="590064"/>
                <a:ext cx="180622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2367491" y="693695"/>
              <a:ext cx="175331" cy="1692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2367491" y="693695"/>
                <a:ext cx="17533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2438400" y="579665"/>
              <a:ext cx="28222" cy="28322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2438400" y="579665"/>
                <a:ext cx="28222" cy="283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2795940" y="556930"/>
              <a:ext cx="105304" cy="25026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2795940" y="556930"/>
                <a:ext cx="105304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2895600" y="510402"/>
              <a:ext cx="211666" cy="23211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2895600" y="510402"/>
                <a:ext cx="211666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3245555" y="575259"/>
              <a:ext cx="276578" cy="2819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3245555" y="575259"/>
                <a:ext cx="276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3465688" y="501942"/>
              <a:ext cx="139171" cy="5921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3465688" y="501942"/>
                <a:ext cx="13917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3282068" y="671136"/>
              <a:ext cx="221720" cy="2537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3282068" y="671136"/>
                <a:ext cx="22172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3263194" y="721894"/>
              <a:ext cx="115006" cy="8459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3263194" y="721894"/>
                <a:ext cx="11500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3851627" y="518861"/>
              <a:ext cx="226484" cy="17271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3851627" y="518861"/>
                <a:ext cx="22648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4106333" y="499827"/>
              <a:ext cx="70555" cy="60839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4106333" y="499827"/>
                <a:ext cx="70555" cy="608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4109155" y="453122"/>
              <a:ext cx="156104" cy="21237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4109155" y="453122"/>
                <a:ext cx="156104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4351866" y="659856"/>
              <a:ext cx="216606" cy="1128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4351866" y="659856"/>
                <a:ext cx="21660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4442177" y="573144"/>
              <a:ext cx="39511" cy="27000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4442177" y="573144"/>
                <a:ext cx="39511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4715933" y="473743"/>
              <a:ext cx="189089" cy="217661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4715933" y="473743"/>
                <a:ext cx="189089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4985455" y="445544"/>
              <a:ext cx="238478" cy="32710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4985455" y="445544"/>
                <a:ext cx="238478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5739165" y="515513"/>
              <a:ext cx="159279" cy="12742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5739165" y="515513"/>
                <a:ext cx="159279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5967588" y="436555"/>
              <a:ext cx="43744" cy="22330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5967588" y="436555"/>
                <a:ext cx="43744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5977466" y="541421"/>
              <a:ext cx="95956" cy="5639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5977466" y="541421"/>
                <a:ext cx="959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6052255" y="421222"/>
              <a:ext cx="43745" cy="37963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6052255" y="421222"/>
                <a:ext cx="43745" cy="379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6188603" y="501942"/>
              <a:ext cx="172685" cy="14099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6188603" y="501942"/>
                <a:ext cx="17268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6381044" y="524501"/>
              <a:ext cx="119415" cy="9957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6381044" y="524501"/>
                <a:ext cx="119415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7016044" y="1156159"/>
              <a:ext cx="33866" cy="2255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7016044" y="1156159"/>
                <a:ext cx="338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1866900" y="1111041"/>
              <a:ext cx="280811" cy="25590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1866900" y="1111041"/>
                <a:ext cx="280811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2929466" y="1035961"/>
              <a:ext cx="11289" cy="283752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2929466" y="1035961"/>
                <a:ext cx="11289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1613605" y="1765258"/>
              <a:ext cx="189795" cy="564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1613605" y="1765258"/>
                <a:ext cx="18979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1851377" y="1665151"/>
              <a:ext cx="118534" cy="16003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1851377" y="1665151"/>
                <a:ext cx="118534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1992488" y="1731419"/>
              <a:ext cx="45156" cy="5639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1992488" y="1731419"/>
                <a:ext cx="451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2034822" y="1565750"/>
              <a:ext cx="113594" cy="37804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2034822" y="1565750"/>
                <a:ext cx="113594" cy="378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2116666" y="1592362"/>
              <a:ext cx="118534" cy="6010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2116666" y="1592362"/>
                <a:ext cx="118534" cy="60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2704394" y="1765258"/>
              <a:ext cx="157339" cy="2255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2704394" y="1765258"/>
                <a:ext cx="1573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2889955" y="1703220"/>
              <a:ext cx="101600" cy="14804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2889955" y="1703220"/>
                <a:ext cx="101600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2991555" y="1776537"/>
              <a:ext cx="33867" cy="9587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2991555" y="1776537"/>
                <a:ext cx="3386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3087511" y="1661626"/>
              <a:ext cx="194027" cy="27846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3087511" y="1661626"/>
                <a:ext cx="194027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3262488" y="1609282"/>
              <a:ext cx="127000" cy="6573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3262488" y="1609282"/>
                <a:ext cx="127000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3880555" y="1686300"/>
              <a:ext cx="160867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3880555" y="1686300"/>
                <a:ext cx="1608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3934177" y="1583022"/>
              <a:ext cx="56445" cy="28657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3934177" y="1583022"/>
                <a:ext cx="56445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4103511" y="1629902"/>
              <a:ext cx="90311" cy="15791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4103511" y="1629902"/>
                <a:ext cx="9031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4205111" y="1714500"/>
              <a:ext cx="28222" cy="3383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4205111" y="1714500"/>
                <a:ext cx="282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4216400" y="1534026"/>
              <a:ext cx="129822" cy="33274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4216400" y="1534026"/>
                <a:ext cx="12982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4329288" y="1557995"/>
              <a:ext cx="135467" cy="5498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4329288" y="1557995"/>
                <a:ext cx="135467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4812594" y="1573504"/>
              <a:ext cx="174272" cy="2819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4812594" y="1573504"/>
                <a:ext cx="1742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4876800" y="1494547"/>
              <a:ext cx="39511" cy="265071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4876800" y="1494547"/>
                <a:ext cx="395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5034844" y="1558524"/>
              <a:ext cx="84667" cy="151922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5034844" y="1558524"/>
                <a:ext cx="84667" cy="151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5153377" y="1641182"/>
              <a:ext cx="42334" cy="4229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5153377" y="1641182"/>
                <a:ext cx="4233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5187244" y="1464233"/>
              <a:ext cx="152400" cy="31794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5187244" y="1464233"/>
                <a:ext cx="152400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5345288" y="1483268"/>
              <a:ext cx="104422" cy="2819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5345288" y="1483268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1789288" y="2310556"/>
              <a:ext cx="62089" cy="22171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1789288" y="2310556"/>
                <a:ext cx="62089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1857022" y="2413835"/>
              <a:ext cx="33866" cy="3383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1857022" y="2413835"/>
                <a:ext cx="338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1919111" y="2315138"/>
              <a:ext cx="79022" cy="29609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4"/>
            </p:blipFill>
            <p:spPr>
              <a:xfrm>
                <a:off x="1919111" y="2315138"/>
                <a:ext cx="7902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9" name="墨迹 118"/>
              <p14:cNvContentPartPr/>
              <p14:nvPr/>
            </p14:nvContentPartPr>
            <p14:xfrm>
              <a:off x="1998133" y="2295399"/>
              <a:ext cx="115711" cy="3947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6"/>
            </p:blipFill>
            <p:spPr>
              <a:xfrm>
                <a:off x="1998133" y="2295399"/>
                <a:ext cx="1157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0" name="墨迹 119"/>
              <p14:cNvContentPartPr/>
              <p14:nvPr/>
            </p14:nvContentPartPr>
            <p14:xfrm>
              <a:off x="2850444" y="2336288"/>
              <a:ext cx="99659" cy="12901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8"/>
            </p:blipFill>
            <p:spPr>
              <a:xfrm>
                <a:off x="2850444" y="2336288"/>
                <a:ext cx="99659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1" name="墨迹 120"/>
              <p14:cNvContentPartPr/>
              <p14:nvPr/>
            </p14:nvContentPartPr>
            <p14:xfrm>
              <a:off x="2957688" y="2379996"/>
              <a:ext cx="39512" cy="5357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0"/>
            </p:blipFill>
            <p:spPr>
              <a:xfrm>
                <a:off x="2957688" y="2379996"/>
                <a:ext cx="3951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2" name="墨迹 121"/>
              <p14:cNvContentPartPr/>
              <p14:nvPr/>
            </p14:nvContentPartPr>
            <p14:xfrm>
              <a:off x="3005666" y="2267200"/>
              <a:ext cx="121356" cy="37222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2"/>
            </p:blipFill>
            <p:spPr>
              <a:xfrm>
                <a:off x="3005666" y="2267200"/>
                <a:ext cx="121356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3" name="墨迹 122"/>
              <p14:cNvContentPartPr/>
              <p14:nvPr/>
            </p14:nvContentPartPr>
            <p14:xfrm>
              <a:off x="3101622" y="2302978"/>
              <a:ext cx="110066" cy="206734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4"/>
            </p:blipFill>
            <p:spPr>
              <a:xfrm>
                <a:off x="3101622" y="2302978"/>
                <a:ext cx="110066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" name="墨迹 123"/>
              <p14:cNvContentPartPr/>
              <p14:nvPr/>
            </p14:nvContentPartPr>
            <p14:xfrm>
              <a:off x="3211688" y="2295399"/>
              <a:ext cx="84667" cy="1692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6"/>
            </p:blipFill>
            <p:spPr>
              <a:xfrm>
                <a:off x="3211688" y="2295399"/>
                <a:ext cx="846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5" name="墨迹 124"/>
              <p14:cNvContentPartPr/>
              <p14:nvPr/>
            </p14:nvContentPartPr>
            <p14:xfrm>
              <a:off x="4044950" y="2240940"/>
              <a:ext cx="120650" cy="17430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8"/>
            </p:blipFill>
            <p:spPr>
              <a:xfrm>
                <a:off x="4044950" y="2240940"/>
                <a:ext cx="120650" cy="174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6" name="墨迹 125"/>
              <p14:cNvContentPartPr/>
              <p14:nvPr/>
            </p14:nvContentPartPr>
            <p14:xfrm>
              <a:off x="4171244" y="2317958"/>
              <a:ext cx="39511" cy="5639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0"/>
            </p:blipFill>
            <p:spPr>
              <a:xfrm>
                <a:off x="4171244" y="2317958"/>
                <a:ext cx="395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7" name="墨迹 126"/>
              <p14:cNvContentPartPr/>
              <p14:nvPr/>
            </p14:nvContentPartPr>
            <p14:xfrm>
              <a:off x="4227688" y="2175201"/>
              <a:ext cx="94016" cy="30349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2"/>
            </p:blipFill>
            <p:spPr>
              <a:xfrm>
                <a:off x="4227688" y="2175201"/>
                <a:ext cx="94016" cy="303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8" name="墨迹 127"/>
              <p14:cNvContentPartPr/>
              <p14:nvPr/>
            </p14:nvContentPartPr>
            <p14:xfrm>
              <a:off x="4329288" y="2184013"/>
              <a:ext cx="124178" cy="3806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4"/>
            </p:blipFill>
            <p:spPr>
              <a:xfrm>
                <a:off x="4329288" y="2184013"/>
                <a:ext cx="12417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9" name="墨迹 128"/>
              <p14:cNvContentPartPr/>
              <p14:nvPr/>
            </p14:nvContentPartPr>
            <p14:xfrm>
              <a:off x="5068711" y="2160044"/>
              <a:ext cx="99659" cy="18681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6"/>
            </p:blipFill>
            <p:spPr>
              <a:xfrm>
                <a:off x="5068711" y="2160044"/>
                <a:ext cx="99659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0" name="墨迹 129"/>
              <p14:cNvContentPartPr/>
              <p14:nvPr/>
            </p14:nvContentPartPr>
            <p14:xfrm>
              <a:off x="5153377" y="2233361"/>
              <a:ext cx="45156" cy="6767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8"/>
            </p:blipFill>
            <p:spPr>
              <a:xfrm>
                <a:off x="5153377" y="2233361"/>
                <a:ext cx="4515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1" name="墨迹 130"/>
              <p14:cNvContentPartPr/>
              <p14:nvPr/>
            </p14:nvContentPartPr>
            <p14:xfrm>
              <a:off x="5178777" y="2075447"/>
              <a:ext cx="138289" cy="397606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0"/>
            </p:blipFill>
            <p:spPr>
              <a:xfrm>
                <a:off x="5178777" y="2075447"/>
                <a:ext cx="138289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2" name="墨迹 131"/>
              <p14:cNvContentPartPr/>
              <p14:nvPr/>
            </p14:nvContentPartPr>
            <p14:xfrm>
              <a:off x="5305777" y="2103646"/>
              <a:ext cx="191912" cy="5075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2"/>
            </p:blipFill>
            <p:spPr>
              <a:xfrm>
                <a:off x="5305777" y="2103646"/>
                <a:ext cx="191912" cy="5075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459740"/>
            <a:ext cx="10807700" cy="46234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410" y="4991735"/>
            <a:ext cx="3263900" cy="165862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459740"/>
            <a:ext cx="10807700" cy="46234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410" y="4991735"/>
            <a:ext cx="3263900" cy="1658620"/>
          </a:xfrm>
          <a:prstGeom prst="rect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464777" y="955946"/>
              <a:ext cx="31045" cy="84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464777" y="955946"/>
                <a:ext cx="3104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749777" y="1528386"/>
              <a:ext cx="124002" cy="47092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749777" y="1528386"/>
                <a:ext cx="124002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749777" y="1691940"/>
              <a:ext cx="152400" cy="507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749777" y="1691940"/>
                <a:ext cx="15240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1952977" y="1596064"/>
              <a:ext cx="172156" cy="19545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1952977" y="1596064"/>
                <a:ext cx="172156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2178755" y="1502126"/>
              <a:ext cx="84667" cy="33644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2178755" y="1502126"/>
                <a:ext cx="84667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2355673" y="1511467"/>
              <a:ext cx="150460" cy="25749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2355673" y="1511467"/>
                <a:ext cx="150460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2544233" y="1447666"/>
              <a:ext cx="170744" cy="2809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2544233" y="1447666"/>
                <a:ext cx="170744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2690283" y="1409950"/>
              <a:ext cx="64205" cy="7049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2690283" y="1409950"/>
                <a:ext cx="64205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9177866" y="1507765"/>
              <a:ext cx="189971" cy="29133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9177866" y="1507765"/>
                <a:ext cx="189971" cy="291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9063390" y="1796277"/>
              <a:ext cx="343076" cy="197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9063390" y="1796277"/>
                <a:ext cx="34307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9414933" y="1667266"/>
              <a:ext cx="73378" cy="11773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9414933" y="1667266"/>
                <a:ext cx="73378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9522177" y="1594301"/>
              <a:ext cx="124178" cy="21889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9522177" y="1594301"/>
                <a:ext cx="124178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9616016" y="1462647"/>
              <a:ext cx="182739" cy="31371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9616016" y="1462647"/>
                <a:ext cx="182739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9840383" y="1447314"/>
              <a:ext cx="230011" cy="66761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9840383" y="1447314"/>
                <a:ext cx="230011" cy="667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9818511" y="1629902"/>
              <a:ext cx="143933" cy="13817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9818511" y="1629902"/>
                <a:ext cx="143933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10018888" y="1624263"/>
              <a:ext cx="88371" cy="7049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10018888" y="1624263"/>
                <a:ext cx="8837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9824155" y="1748338"/>
              <a:ext cx="208845" cy="846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9824155" y="1748338"/>
                <a:ext cx="20884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10156296" y="1528386"/>
              <a:ext cx="65793" cy="2171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10156296" y="1528386"/>
                <a:ext cx="65793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0179050" y="1471988"/>
              <a:ext cx="193498" cy="21431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0179050" y="1471988"/>
                <a:ext cx="19349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10241844" y="1567865"/>
              <a:ext cx="76200" cy="12125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10241844" y="1567865"/>
                <a:ext cx="76200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0295466" y="1584784"/>
              <a:ext cx="22578" cy="32428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0295466" y="1584784"/>
                <a:ext cx="2257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0397066" y="1481505"/>
              <a:ext cx="124178" cy="34861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0397066" y="1481505"/>
                <a:ext cx="124178" cy="348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0600267" y="1483268"/>
              <a:ext cx="215900" cy="37504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0600267" y="1483268"/>
                <a:ext cx="215900" cy="375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6144683" y="2537911"/>
              <a:ext cx="529872" cy="34825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6144683" y="2537911"/>
                <a:ext cx="529872" cy="348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4786488" y="3042673"/>
              <a:ext cx="124178" cy="25661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4786488" y="3042673"/>
                <a:ext cx="1241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5006622" y="2959838"/>
              <a:ext cx="22578" cy="35636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5006622" y="2959838"/>
                <a:ext cx="22578" cy="356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4933244" y="3169569"/>
              <a:ext cx="203200" cy="16091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4933244" y="3169569"/>
                <a:ext cx="203200" cy="160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5232400" y="3033508"/>
              <a:ext cx="11288" cy="18681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5232400" y="3033508"/>
                <a:ext cx="11288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5249333" y="2954551"/>
              <a:ext cx="146756" cy="28604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5249333" y="2954551"/>
                <a:ext cx="146756" cy="286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5418666" y="2972176"/>
              <a:ext cx="136172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5418666" y="2972176"/>
                <a:ext cx="13617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5362222" y="2946091"/>
              <a:ext cx="186266" cy="26366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5362222" y="2946091"/>
                <a:ext cx="186266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5489222" y="3073692"/>
              <a:ext cx="42333" cy="34261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5489222" y="3073692"/>
                <a:ext cx="42333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5409318" y="3169569"/>
              <a:ext cx="86254" cy="10715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5409318" y="3169569"/>
                <a:ext cx="8625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5627511" y="2913663"/>
              <a:ext cx="39511" cy="51339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5627511" y="2913663"/>
                <a:ext cx="39511" cy="513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5559777" y="2892513"/>
              <a:ext cx="112889" cy="1614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5559777" y="2892513"/>
                <a:ext cx="112889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5695244" y="2910138"/>
              <a:ext cx="87488" cy="3947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5695244" y="2910138"/>
                <a:ext cx="874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7020453" y="3020114"/>
              <a:ext cx="198791" cy="29397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7020453" y="3020114"/>
                <a:ext cx="198791" cy="293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7247466" y="3032803"/>
              <a:ext cx="53622" cy="8600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7247466" y="3032803"/>
                <a:ext cx="53622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7278511" y="2938337"/>
              <a:ext cx="198437" cy="65421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7278511" y="2938337"/>
                <a:ext cx="198437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7332133" y="3130090"/>
              <a:ext cx="231422" cy="3947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7332133" y="3130090"/>
                <a:ext cx="2314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7989711" y="2460187"/>
              <a:ext cx="53622" cy="10028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7989711" y="2460187"/>
                <a:ext cx="53622" cy="10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2160058" y="3952796"/>
              <a:ext cx="312208" cy="51392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2160058" y="3952796"/>
                <a:ext cx="312208" cy="513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2517422" y="4090266"/>
              <a:ext cx="129822" cy="12266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2517422" y="4090266"/>
                <a:ext cx="129822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2641600" y="3947861"/>
              <a:ext cx="104422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2641600" y="3947861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5469466" y="3900981"/>
              <a:ext cx="39511" cy="33169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5469466" y="3900981"/>
                <a:ext cx="39511" cy="331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5571066" y="3902743"/>
              <a:ext cx="276578" cy="29327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5571066" y="3902743"/>
                <a:ext cx="27657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6756400" y="3930942"/>
              <a:ext cx="129822" cy="12019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6756400" y="3930942"/>
                <a:ext cx="129822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7539743" y="3959141"/>
              <a:ext cx="176212" cy="15227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7539743" y="3959141"/>
                <a:ext cx="1762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5178072" y="4635917"/>
              <a:ext cx="325261" cy="24533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5178072" y="4635917"/>
                <a:ext cx="325261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2568222" y="5220870"/>
              <a:ext cx="158044" cy="40201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2568222" y="5220870"/>
                <a:ext cx="158044" cy="402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2861027" y="5391651"/>
              <a:ext cx="246239" cy="564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2861027" y="5391651"/>
                <a:ext cx="24623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3113616" y="5193553"/>
              <a:ext cx="329495" cy="51392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3113616" y="5193553"/>
                <a:ext cx="329495" cy="513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3446991" y="5357812"/>
              <a:ext cx="140053" cy="13253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3446991" y="5357812"/>
                <a:ext cx="14005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4505677" y="5378256"/>
              <a:ext cx="111478" cy="14240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4505677" y="5378256"/>
                <a:ext cx="111478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4628444" y="5287315"/>
              <a:ext cx="16933" cy="28763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4628444" y="5287315"/>
                <a:ext cx="16933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4715404" y="5408570"/>
              <a:ext cx="305329" cy="2256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4715404" y="5408570"/>
                <a:ext cx="30532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5021968" y="5238319"/>
              <a:ext cx="357187" cy="51991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5021968" y="5238319"/>
                <a:ext cx="357187" cy="519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5345288" y="5442409"/>
              <a:ext cx="107244" cy="11561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5345288" y="5442409"/>
                <a:ext cx="10724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5565422" y="5442409"/>
              <a:ext cx="231422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5565422" y="5442409"/>
                <a:ext cx="2314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5754511" y="5377023"/>
              <a:ext cx="155222" cy="19792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5754511" y="5377023"/>
                <a:ext cx="155222" cy="197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6025444" y="5374731"/>
              <a:ext cx="19756" cy="14029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6025444" y="5374731"/>
                <a:ext cx="19756" cy="140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6019800" y="5323973"/>
              <a:ext cx="142522" cy="24392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6019800" y="5323973"/>
                <a:ext cx="142522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6187722" y="5320625"/>
              <a:ext cx="134055" cy="16337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6187722" y="5320625"/>
                <a:ext cx="134055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6273800" y="5220342"/>
              <a:ext cx="87488" cy="41664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6273800" y="5220342"/>
                <a:ext cx="87488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6369755" y="5391651"/>
              <a:ext cx="138289" cy="27916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6369755" y="5391651"/>
                <a:ext cx="138289" cy="279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5408083" y="5092741"/>
              <a:ext cx="555978" cy="20303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5408083" y="5092741"/>
                <a:ext cx="5559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5858933" y="5124465"/>
              <a:ext cx="178682" cy="26154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5858933" y="5124465"/>
                <a:ext cx="178682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4724400" y="5075822"/>
              <a:ext cx="440266" cy="14099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4724400" y="5075822"/>
                <a:ext cx="4402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5077177" y="4998803"/>
              <a:ext cx="166512" cy="277232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5077177" y="4998803"/>
                <a:ext cx="166512" cy="277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4871155" y="5211353"/>
              <a:ext cx="28222" cy="64558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4871155" y="5211353"/>
                <a:ext cx="28222" cy="645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5117923" y="6053446"/>
              <a:ext cx="168980" cy="34772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5117923" y="6053446"/>
                <a:ext cx="168980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5127448" y="6181223"/>
              <a:ext cx="272874" cy="20673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5127448" y="6181223"/>
                <a:ext cx="27287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5283200" y="6329797"/>
              <a:ext cx="158044" cy="3754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5283200" y="6329797"/>
                <a:ext cx="158044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5503333" y="6215062"/>
              <a:ext cx="11289" cy="9023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5503333" y="6215062"/>
                <a:ext cx="112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5548488" y="6074067"/>
              <a:ext cx="8467" cy="62883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5548488" y="6074067"/>
                <a:ext cx="8467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5503333" y="6166419"/>
              <a:ext cx="237067" cy="18963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5503333" y="6166419"/>
                <a:ext cx="237067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2" name="墨迹 81"/>
              <p14:cNvContentPartPr/>
              <p14:nvPr/>
            </p14:nvContentPartPr>
            <p14:xfrm>
              <a:off x="5864577" y="6087462"/>
              <a:ext cx="39512" cy="43214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8"/>
            </p:blipFill>
            <p:spPr>
              <a:xfrm>
                <a:off x="5864577" y="6087462"/>
                <a:ext cx="39512" cy="432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3" name="墨迹 82"/>
              <p14:cNvContentPartPr/>
              <p14:nvPr/>
            </p14:nvContentPartPr>
            <p14:xfrm>
              <a:off x="5816600" y="6067722"/>
              <a:ext cx="70555" cy="15580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0"/>
            </p:blipFill>
            <p:spPr>
              <a:xfrm>
                <a:off x="5816600" y="6067722"/>
                <a:ext cx="70555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4" name="墨迹 83"/>
              <p14:cNvContentPartPr/>
              <p14:nvPr/>
            </p14:nvContentPartPr>
            <p14:xfrm>
              <a:off x="5870222" y="6069837"/>
              <a:ext cx="101600" cy="94467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2"/>
            </p:blipFill>
            <p:spPr>
              <a:xfrm>
                <a:off x="5870222" y="6069837"/>
                <a:ext cx="101600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5" name="墨迹 84"/>
              <p14:cNvContentPartPr/>
              <p14:nvPr/>
            </p14:nvContentPartPr>
            <p14:xfrm>
              <a:off x="6203244" y="6085347"/>
              <a:ext cx="33866" cy="197393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4"/>
            </p:blipFill>
            <p:spPr>
              <a:xfrm>
                <a:off x="6203244" y="6085347"/>
                <a:ext cx="338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6" name="墨迹 85"/>
              <p14:cNvContentPartPr/>
              <p14:nvPr/>
            </p14:nvContentPartPr>
            <p14:xfrm>
              <a:off x="6093177" y="6055738"/>
              <a:ext cx="266700" cy="41523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6"/>
            </p:blipFill>
            <p:spPr>
              <a:xfrm>
                <a:off x="6093177" y="6055738"/>
                <a:ext cx="266700" cy="415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7" name="墨迹 86"/>
              <p14:cNvContentPartPr/>
              <p14:nvPr/>
            </p14:nvContentPartPr>
            <p14:xfrm>
              <a:off x="6391627" y="6203783"/>
              <a:ext cx="170392" cy="21589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8"/>
            </p:blipFill>
            <p:spPr>
              <a:xfrm>
                <a:off x="6391627" y="6203783"/>
                <a:ext cx="170392" cy="215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8" name="墨迹 87"/>
              <p14:cNvContentPartPr/>
              <p14:nvPr/>
            </p14:nvContentPartPr>
            <p14:xfrm>
              <a:off x="6422143" y="6145798"/>
              <a:ext cx="246768" cy="24480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0"/>
            </p:blipFill>
            <p:spPr>
              <a:xfrm>
                <a:off x="6422143" y="6145798"/>
                <a:ext cx="246768" cy="244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9" name="墨迹 88"/>
              <p14:cNvContentPartPr/>
              <p14:nvPr/>
            </p14:nvContentPartPr>
            <p14:xfrm>
              <a:off x="6601177" y="6294019"/>
              <a:ext cx="53623" cy="84879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2"/>
            </p:blipFill>
            <p:spPr>
              <a:xfrm>
                <a:off x="6601177" y="6294019"/>
                <a:ext cx="53623" cy="84879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367030"/>
            <a:ext cx="10621010" cy="4275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367030"/>
            <a:ext cx="10621010" cy="4275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6098646" y="3121454"/>
              <a:ext cx="302859" cy="424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6098646" y="3121454"/>
                <a:ext cx="302859" cy="42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146800" y="3225967"/>
              <a:ext cx="161748" cy="24251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6146800" y="3225967"/>
                <a:ext cx="16174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259688" y="2824131"/>
              <a:ext cx="28222" cy="27494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6259688" y="2824131"/>
                <a:ext cx="28222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9237133" y="2512003"/>
              <a:ext cx="268111" cy="26277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9237133" y="2512003"/>
                <a:ext cx="268111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9505244" y="2492792"/>
              <a:ext cx="572911" cy="6203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9505244" y="2492792"/>
                <a:ext cx="5729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10250311" y="2475873"/>
              <a:ext cx="375356" cy="112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10250311" y="2475873"/>
                <a:ext cx="3753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10315222" y="2487152"/>
              <a:ext cx="324555" cy="31864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10315222" y="2487152"/>
                <a:ext cx="324555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9194800" y="2769143"/>
              <a:ext cx="1199444" cy="4511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9194800" y="2769143"/>
                <a:ext cx="11994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9691511" y="2279185"/>
              <a:ext cx="73378" cy="121185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9691511" y="2279185"/>
                <a:ext cx="73378" cy="121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9776177" y="1934452"/>
              <a:ext cx="262467" cy="27071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9776177" y="1934452"/>
                <a:ext cx="26246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10041466" y="1968291"/>
              <a:ext cx="45156" cy="110540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10041466" y="1968291"/>
                <a:ext cx="45156" cy="1105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9674577" y="3120749"/>
              <a:ext cx="341489" cy="32517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9674577" y="3120749"/>
                <a:ext cx="341489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9381066" y="2047248"/>
              <a:ext cx="502356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9381066" y="2047248"/>
                <a:ext cx="502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9956800" y="2081087"/>
              <a:ext cx="493888" cy="1691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9956800" y="2081087"/>
                <a:ext cx="4938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10425288" y="2114925"/>
              <a:ext cx="33867" cy="108848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10425288" y="2114925"/>
                <a:ext cx="33867" cy="1088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9381066" y="2109286"/>
              <a:ext cx="36689" cy="21713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9381066" y="2109286"/>
                <a:ext cx="3668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9426222" y="2453314"/>
              <a:ext cx="50800" cy="49066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9426222" y="2453314"/>
                <a:ext cx="50800" cy="490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9443155" y="3090611"/>
              <a:ext cx="360" cy="7331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9443155" y="3090611"/>
                <a:ext cx="36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9352844" y="2092366"/>
              <a:ext cx="45156" cy="11815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9352844" y="2092366"/>
                <a:ext cx="45156" cy="118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9360428" y="3225967"/>
              <a:ext cx="1028172" cy="3383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9360428" y="3225967"/>
                <a:ext cx="102817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10267244" y="3271085"/>
              <a:ext cx="90311" cy="564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10267244" y="3271085"/>
                <a:ext cx="903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9781822" y="2089546"/>
              <a:ext cx="259644" cy="1410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9781822" y="2089546"/>
                <a:ext cx="259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10442222" y="3000375"/>
              <a:ext cx="28223" cy="11279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10442222" y="3000375"/>
                <a:ext cx="28223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1719438" y="3977470"/>
              <a:ext cx="3777544" cy="7754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1719438" y="3977470"/>
                <a:ext cx="3777544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6084711" y="3664461"/>
              <a:ext cx="28222" cy="22418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6084711" y="3664461"/>
                <a:ext cx="28222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6152621" y="3677151"/>
              <a:ext cx="208668" cy="22277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6152621" y="3677151"/>
                <a:ext cx="20866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6385983" y="3647366"/>
              <a:ext cx="138994" cy="24832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6385983" y="3647366"/>
                <a:ext cx="138994" cy="248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6412088" y="3632032"/>
              <a:ext cx="121356" cy="26789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6412088" y="3632032"/>
                <a:ext cx="12135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6564488" y="3710990"/>
              <a:ext cx="268288" cy="2537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6564488" y="3710990"/>
                <a:ext cx="2682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6600296" y="3795587"/>
              <a:ext cx="125765" cy="28974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6600296" y="3795587"/>
                <a:ext cx="125765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6638219" y="3453674"/>
              <a:ext cx="126647" cy="16514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6638219" y="3453674"/>
                <a:ext cx="126647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6852355" y="3710990"/>
              <a:ext cx="134056" cy="4793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6852355" y="3710990"/>
                <a:ext cx="13405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6828190" y="3823786"/>
              <a:ext cx="165276" cy="1973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6828190" y="3823786"/>
                <a:ext cx="16527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7010400" y="3600485"/>
              <a:ext cx="166511" cy="35724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7010400" y="3600485"/>
                <a:ext cx="166511" cy="357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3031066" y="4626929"/>
              <a:ext cx="163689" cy="60116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3031066" y="4626929"/>
                <a:ext cx="163689" cy="601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3175000" y="4871379"/>
              <a:ext cx="25400" cy="18752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3175000" y="4871379"/>
                <a:ext cx="25400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3228622" y="4833310"/>
              <a:ext cx="71437" cy="50194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3228622" y="4833310"/>
                <a:ext cx="71437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3454400" y="4844590"/>
              <a:ext cx="144638" cy="3101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3454400" y="4844590"/>
                <a:ext cx="14463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3432175" y="4934827"/>
              <a:ext cx="197202" cy="2255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3432175" y="4934827"/>
                <a:ext cx="19720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3934177" y="4590799"/>
              <a:ext cx="163689" cy="64293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3934177" y="4590799"/>
                <a:ext cx="163689" cy="642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4141258" y="4838950"/>
              <a:ext cx="159808" cy="17483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4141258" y="4838950"/>
                <a:ext cx="15980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2431168" y="5594684"/>
              <a:ext cx="224543" cy="19545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2431168" y="5594684"/>
                <a:ext cx="224543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2683051" y="5544278"/>
              <a:ext cx="254882" cy="24215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2683051" y="5544278"/>
                <a:ext cx="254882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2280355" y="5879494"/>
              <a:ext cx="942622" cy="8177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2280355" y="5879494"/>
                <a:ext cx="94262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2393244" y="6024719"/>
              <a:ext cx="101600" cy="31441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2393244" y="6024719"/>
                <a:ext cx="101600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2517422" y="6017669"/>
              <a:ext cx="139700" cy="2365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2517422" y="6017669"/>
                <a:ext cx="139700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2632251" y="6096626"/>
              <a:ext cx="64382" cy="17095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2632251" y="6096626"/>
                <a:ext cx="64382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2637366" y="6122710"/>
              <a:ext cx="105834" cy="15157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2637366" y="6122710"/>
                <a:ext cx="105834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2822222" y="5993523"/>
              <a:ext cx="275166" cy="26842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2822222" y="5993523"/>
                <a:ext cx="275166" cy="268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3115733" y="6058557"/>
              <a:ext cx="177800" cy="20726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3115733" y="6058557"/>
                <a:ext cx="177800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3409244" y="5803356"/>
              <a:ext cx="163689" cy="2819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3409244" y="5803356"/>
                <a:ext cx="163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3411537" y="5927432"/>
              <a:ext cx="198085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3411537" y="5927432"/>
                <a:ext cx="19808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3725333" y="5848475"/>
              <a:ext cx="843844" cy="3947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3725333" y="5848475"/>
                <a:ext cx="8438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3996266" y="5537052"/>
              <a:ext cx="11289" cy="26066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3996266" y="5537052"/>
                <a:ext cx="11289" cy="260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4084461" y="5510087"/>
              <a:ext cx="92427" cy="19245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4084461" y="5510087"/>
                <a:ext cx="92427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4154311" y="5503742"/>
              <a:ext cx="251177" cy="26013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4154311" y="5503742"/>
                <a:ext cx="251177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3770488" y="5983830"/>
              <a:ext cx="107245" cy="30825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3770488" y="5983830"/>
                <a:ext cx="107245" cy="30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3860800" y="5921792"/>
              <a:ext cx="155222" cy="30455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3860800" y="5921792"/>
                <a:ext cx="15522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3962400" y="6096626"/>
              <a:ext cx="67733" cy="15791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3962400" y="6096626"/>
                <a:ext cx="677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4018844" y="6119185"/>
              <a:ext cx="22578" cy="17765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4018844" y="6119185"/>
                <a:ext cx="2257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3976511" y="6220702"/>
              <a:ext cx="76200" cy="1127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3976511" y="6220702"/>
                <a:ext cx="762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4171244" y="5993347"/>
              <a:ext cx="141111" cy="29855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4171244" y="5993347"/>
                <a:ext cx="141111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4382911" y="5968320"/>
              <a:ext cx="79375" cy="235462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4382911" y="5968320"/>
                <a:ext cx="79375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5748161" y="5515727"/>
              <a:ext cx="184150" cy="19739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5748161" y="5515727"/>
                <a:ext cx="18415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5971822" y="5376846"/>
              <a:ext cx="183444" cy="35601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5971822" y="5376846"/>
                <a:ext cx="183444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6262511" y="5281146"/>
              <a:ext cx="62089" cy="20356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6262511" y="5281146"/>
                <a:ext cx="62089" cy="203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6412088" y="5470608"/>
              <a:ext cx="167393" cy="281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6412088" y="5470608"/>
                <a:ext cx="16739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6388628" y="5573535"/>
              <a:ext cx="198438" cy="2678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6388628" y="5573535"/>
                <a:ext cx="19843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6632222" y="5306349"/>
              <a:ext cx="445911" cy="31653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6632222" y="5306349"/>
                <a:ext cx="445911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7136518" y="5386011"/>
              <a:ext cx="223837" cy="22559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7136518" y="5386011"/>
                <a:ext cx="22383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6011333" y="6126940"/>
              <a:ext cx="152400" cy="21219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6011333" y="6126940"/>
                <a:ext cx="152400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6242755" y="6126235"/>
              <a:ext cx="146756" cy="4088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6242755" y="6126235"/>
                <a:ext cx="146756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6225998" y="6260180"/>
              <a:ext cx="163513" cy="1410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6225998" y="6260180"/>
                <a:ext cx="16351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6455127" y="6254541"/>
              <a:ext cx="953206" cy="3665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6455127" y="6254541"/>
                <a:ext cx="95320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6629400" y="5978190"/>
              <a:ext cx="155222" cy="15033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6629400" y="5978190"/>
                <a:ext cx="155222" cy="150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6790266" y="5863985"/>
              <a:ext cx="149578" cy="30595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6790266" y="5863985"/>
                <a:ext cx="149578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6996288" y="5816575"/>
              <a:ext cx="115712" cy="25185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6996288" y="5816575"/>
                <a:ext cx="115712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6654800" y="6302479"/>
              <a:ext cx="389466" cy="32146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6654800" y="6302479"/>
                <a:ext cx="389466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10397066" y="837510"/>
              <a:ext cx="70555" cy="2537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10397066" y="837510"/>
                <a:ext cx="705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6" name="墨迹 85"/>
              <p14:cNvContentPartPr/>
              <p14:nvPr/>
            </p14:nvContentPartPr>
            <p14:xfrm>
              <a:off x="10724444" y="817771"/>
              <a:ext cx="152400" cy="30736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3"/>
            </p:blipFill>
            <p:spPr>
              <a:xfrm>
                <a:off x="10724444" y="817771"/>
                <a:ext cx="15240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7" name="墨迹 86"/>
              <p14:cNvContentPartPr/>
              <p14:nvPr/>
            </p14:nvContentPartPr>
            <p14:xfrm>
              <a:off x="10775244" y="1302794"/>
              <a:ext cx="5644" cy="12407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5"/>
            </p:blipFill>
            <p:spPr>
              <a:xfrm>
                <a:off x="10775244" y="1302794"/>
                <a:ext cx="56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8" name="墨迹 87"/>
              <p14:cNvContentPartPr/>
              <p14:nvPr/>
            </p14:nvContentPartPr>
            <p14:xfrm>
              <a:off x="10778067" y="1646822"/>
              <a:ext cx="19755" cy="16073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7"/>
            </p:blipFill>
            <p:spPr>
              <a:xfrm>
                <a:off x="10778067" y="1646822"/>
                <a:ext cx="1975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9" name="墨迹 88"/>
              <p14:cNvContentPartPr/>
              <p14:nvPr/>
            </p14:nvContentPartPr>
            <p14:xfrm>
              <a:off x="11239500" y="800851"/>
              <a:ext cx="148167" cy="25308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9"/>
            </p:blipFill>
            <p:spPr>
              <a:xfrm>
                <a:off x="11239500" y="800851"/>
                <a:ext cx="148167" cy="253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0" name="墨迹 89"/>
              <p14:cNvContentPartPr/>
              <p14:nvPr/>
            </p14:nvContentPartPr>
            <p14:xfrm>
              <a:off x="11382022" y="657741"/>
              <a:ext cx="158926" cy="408181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1"/>
            </p:blipFill>
            <p:spPr>
              <a:xfrm>
                <a:off x="11382022" y="657741"/>
                <a:ext cx="158926" cy="408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墨迹 90"/>
              <p14:cNvContentPartPr/>
              <p14:nvPr/>
            </p14:nvContentPartPr>
            <p14:xfrm>
              <a:off x="11480800" y="1026444"/>
              <a:ext cx="56444" cy="3665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3"/>
            </p:blipFill>
            <p:spPr>
              <a:xfrm>
                <a:off x="11480800" y="1026444"/>
                <a:ext cx="5644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11531600" y="908008"/>
              <a:ext cx="129822" cy="13324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11531600" y="908008"/>
                <a:ext cx="129822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11588044" y="808430"/>
              <a:ext cx="135467" cy="28851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11588044" y="808430"/>
                <a:ext cx="135467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11329635" y="1274595"/>
              <a:ext cx="187854" cy="14945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11329635" y="1274595"/>
                <a:ext cx="18785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11497732" y="1205507"/>
              <a:ext cx="149578" cy="22136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11497732" y="1205507"/>
                <a:ext cx="149578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11667067" y="1359192"/>
              <a:ext cx="5644" cy="7895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11667067" y="1359192"/>
                <a:ext cx="56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11678355" y="1184358"/>
              <a:ext cx="19756" cy="3383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11678355" y="1184358"/>
                <a:ext cx="19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8" name="墨迹 97"/>
              <p14:cNvContentPartPr/>
              <p14:nvPr/>
            </p14:nvContentPartPr>
            <p14:xfrm>
              <a:off x="11350977" y="1274595"/>
              <a:ext cx="50800" cy="1973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7"/>
            </p:blipFill>
            <p:spPr>
              <a:xfrm>
                <a:off x="11350977" y="1274595"/>
                <a:ext cx="508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9" name="墨迹 98"/>
              <p14:cNvContentPartPr/>
              <p14:nvPr/>
            </p14:nvContentPartPr>
            <p14:xfrm>
              <a:off x="8063088" y="2980635"/>
              <a:ext cx="104996" cy="5995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9"/>
            </p:blipFill>
            <p:spPr>
              <a:xfrm>
                <a:off x="8063088" y="2980635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0" name="墨迹 99"/>
              <p14:cNvContentPartPr/>
              <p14:nvPr/>
            </p14:nvContentPartPr>
            <p14:xfrm>
              <a:off x="8128000" y="3835065"/>
              <a:ext cx="510822" cy="110187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1"/>
            </p:blipFill>
            <p:spPr>
              <a:xfrm>
                <a:off x="8128000" y="3835065"/>
                <a:ext cx="510822" cy="1101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墨迹 100"/>
              <p14:cNvContentPartPr/>
              <p14:nvPr/>
            </p14:nvContentPartPr>
            <p14:xfrm>
              <a:off x="8884355" y="4692315"/>
              <a:ext cx="279400" cy="40324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3"/>
            </p:blipFill>
            <p:spPr>
              <a:xfrm>
                <a:off x="8884355" y="4692315"/>
                <a:ext cx="279400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" name="墨迹 101"/>
              <p14:cNvContentPartPr/>
              <p14:nvPr/>
            </p14:nvContentPartPr>
            <p14:xfrm>
              <a:off x="9554280" y="4726154"/>
              <a:ext cx="162631" cy="1559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5"/>
            </p:blipFill>
            <p:spPr>
              <a:xfrm>
                <a:off x="9554280" y="4726154"/>
                <a:ext cx="162631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6" name="墨迹 105"/>
              <p14:cNvContentPartPr/>
              <p14:nvPr/>
            </p14:nvContentPartPr>
            <p14:xfrm>
              <a:off x="9014177" y="5352172"/>
              <a:ext cx="158045" cy="253791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7"/>
            </p:blipFill>
            <p:spPr>
              <a:xfrm>
                <a:off x="9014177" y="5352172"/>
                <a:ext cx="15804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7" name="墨迹 106"/>
              <p14:cNvContentPartPr/>
              <p14:nvPr/>
            </p14:nvContentPartPr>
            <p14:xfrm>
              <a:off x="9426222" y="5431130"/>
              <a:ext cx="33866" cy="5639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9"/>
            </p:blipFill>
            <p:spPr>
              <a:xfrm>
                <a:off x="9426222" y="5431130"/>
                <a:ext cx="33866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8" name="墨迹 107"/>
              <p14:cNvContentPartPr/>
              <p14:nvPr/>
            </p14:nvContentPartPr>
            <p14:xfrm>
              <a:off x="9409288" y="5515727"/>
              <a:ext cx="56444" cy="5075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1"/>
            </p:blipFill>
            <p:spPr>
              <a:xfrm>
                <a:off x="9409288" y="5515727"/>
                <a:ext cx="564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9" name="墨迹 108"/>
              <p14:cNvContentPartPr/>
              <p14:nvPr/>
            </p14:nvContentPartPr>
            <p14:xfrm>
              <a:off x="9810044" y="5380371"/>
              <a:ext cx="135466" cy="25379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3"/>
            </p:blipFill>
            <p:spPr>
              <a:xfrm>
                <a:off x="9810044" y="5380371"/>
                <a:ext cx="13546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0" name="墨迹 109"/>
              <p14:cNvContentPartPr/>
              <p14:nvPr/>
            </p14:nvContentPartPr>
            <p14:xfrm>
              <a:off x="10001955" y="5314632"/>
              <a:ext cx="101600" cy="25537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5"/>
            </p:blipFill>
            <p:spPr>
              <a:xfrm>
                <a:off x="10001955" y="5314632"/>
                <a:ext cx="101600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1" name="墨迹 110"/>
              <p14:cNvContentPartPr/>
              <p14:nvPr/>
            </p14:nvContentPartPr>
            <p14:xfrm>
              <a:off x="9965090" y="5401168"/>
              <a:ext cx="172332" cy="13429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7"/>
            </p:blipFill>
            <p:spPr>
              <a:xfrm>
                <a:off x="9965090" y="5401168"/>
                <a:ext cx="172332" cy="134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2" name="墨迹 111"/>
              <p14:cNvContentPartPr/>
              <p14:nvPr/>
            </p14:nvContentPartPr>
            <p14:xfrm>
              <a:off x="10136716" y="5380371"/>
              <a:ext cx="226484" cy="2255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9"/>
            </p:blipFill>
            <p:spPr>
              <a:xfrm>
                <a:off x="10136716" y="5380371"/>
                <a:ext cx="2264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3" name="墨迹 112"/>
              <p14:cNvContentPartPr/>
              <p14:nvPr/>
            </p14:nvContentPartPr>
            <p14:xfrm>
              <a:off x="10199511" y="5419850"/>
              <a:ext cx="112889" cy="28005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1"/>
            </p:blipFill>
            <p:spPr>
              <a:xfrm>
                <a:off x="10199511" y="5419850"/>
                <a:ext cx="112889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4" name="墨迹 113"/>
              <p14:cNvContentPartPr/>
              <p14:nvPr/>
            </p14:nvContentPartPr>
            <p14:xfrm>
              <a:off x="10289822" y="5087278"/>
              <a:ext cx="11288" cy="242335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3"/>
            </p:blipFill>
            <p:spPr>
              <a:xfrm>
                <a:off x="10289822" y="5087278"/>
                <a:ext cx="11288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5" name="墨迹 114"/>
              <p14:cNvContentPartPr/>
              <p14:nvPr/>
            </p14:nvContentPartPr>
            <p14:xfrm>
              <a:off x="10446102" y="5436769"/>
              <a:ext cx="213430" cy="1127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5"/>
            </p:blipFill>
            <p:spPr>
              <a:xfrm>
                <a:off x="10446102" y="5436769"/>
                <a:ext cx="21343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6" name="墨迹 115"/>
              <p14:cNvContentPartPr/>
              <p14:nvPr/>
            </p14:nvContentPartPr>
            <p14:xfrm>
              <a:off x="10557051" y="5303705"/>
              <a:ext cx="23460" cy="32763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7"/>
            </p:blipFill>
            <p:spPr>
              <a:xfrm>
                <a:off x="10557051" y="5303705"/>
                <a:ext cx="23460" cy="327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7" name="墨迹 116"/>
              <p14:cNvContentPartPr/>
              <p14:nvPr/>
            </p14:nvContentPartPr>
            <p14:xfrm>
              <a:off x="10817401" y="5278150"/>
              <a:ext cx="136525" cy="17412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9"/>
            </p:blipFill>
            <p:spPr>
              <a:xfrm>
                <a:off x="10817401" y="5278150"/>
                <a:ext cx="136525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8" name="墨迹 117"/>
              <p14:cNvContentPartPr/>
              <p14:nvPr/>
            </p14:nvContentPartPr>
            <p14:xfrm>
              <a:off x="10905067" y="5327850"/>
              <a:ext cx="16933" cy="21043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1"/>
            </p:blipFill>
            <p:spPr>
              <a:xfrm>
                <a:off x="10905067" y="5327850"/>
                <a:ext cx="16933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9" name="墨迹 118"/>
              <p14:cNvContentPartPr/>
              <p14:nvPr/>
            </p14:nvContentPartPr>
            <p14:xfrm>
              <a:off x="10958688" y="5335253"/>
              <a:ext cx="121356" cy="183293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3"/>
            </p:blipFill>
            <p:spPr>
              <a:xfrm>
                <a:off x="10958688" y="5335253"/>
                <a:ext cx="121356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0" name="墨迹 119"/>
              <p14:cNvContentPartPr/>
              <p14:nvPr/>
            </p14:nvContentPartPr>
            <p14:xfrm>
              <a:off x="10950222" y="5357812"/>
              <a:ext cx="127000" cy="12971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5"/>
            </p:blipFill>
            <p:spPr>
              <a:xfrm>
                <a:off x="10950222" y="5357812"/>
                <a:ext cx="1270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1" name="墨迹 120"/>
              <p14:cNvContentPartPr/>
              <p14:nvPr/>
            </p14:nvContentPartPr>
            <p14:xfrm>
              <a:off x="11113911" y="5357812"/>
              <a:ext cx="259644" cy="3383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7"/>
            </p:blipFill>
            <p:spPr>
              <a:xfrm>
                <a:off x="11113911" y="5357812"/>
                <a:ext cx="2596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2" name="墨迹 121"/>
              <p14:cNvContentPartPr/>
              <p14:nvPr/>
            </p14:nvContentPartPr>
            <p14:xfrm>
              <a:off x="11190817" y="5408570"/>
              <a:ext cx="129117" cy="11843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9"/>
            </p:blipFill>
            <p:spPr>
              <a:xfrm>
                <a:off x="11190817" y="5408570"/>
                <a:ext cx="12911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3" name="墨迹 122"/>
              <p14:cNvContentPartPr/>
              <p14:nvPr/>
            </p14:nvContentPartPr>
            <p14:xfrm>
              <a:off x="11260667" y="5435007"/>
              <a:ext cx="45155" cy="38244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1"/>
            </p:blipFill>
            <p:spPr>
              <a:xfrm>
                <a:off x="11260667" y="5435007"/>
                <a:ext cx="45155" cy="382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4" name="墨迹 123"/>
              <p14:cNvContentPartPr/>
              <p14:nvPr/>
            </p14:nvContentPartPr>
            <p14:xfrm>
              <a:off x="11255022" y="5068420"/>
              <a:ext cx="16933" cy="30913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3"/>
            </p:blipFill>
            <p:spPr>
              <a:xfrm>
                <a:off x="11255022" y="5068420"/>
                <a:ext cx="16933" cy="309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5" name="墨迹 124"/>
              <p14:cNvContentPartPr/>
              <p14:nvPr/>
            </p14:nvContentPartPr>
            <p14:xfrm>
              <a:off x="11458222" y="5357812"/>
              <a:ext cx="105833" cy="1974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5"/>
            </p:blipFill>
            <p:spPr>
              <a:xfrm>
                <a:off x="11458222" y="5357812"/>
                <a:ext cx="10583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6" name="墨迹 125"/>
              <p14:cNvContentPartPr/>
              <p14:nvPr/>
            </p14:nvContentPartPr>
            <p14:xfrm>
              <a:off x="11441288" y="5428309"/>
              <a:ext cx="160867" cy="17801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7"/>
            </p:blipFill>
            <p:spPr>
              <a:xfrm>
                <a:off x="11441288" y="5428309"/>
                <a:ext cx="160867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7" name="墨迹 126"/>
              <p14:cNvContentPartPr/>
              <p14:nvPr/>
            </p14:nvContentPartPr>
            <p14:xfrm>
              <a:off x="11578695" y="5216817"/>
              <a:ext cx="187149" cy="31582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9"/>
            </p:blipFill>
            <p:spPr>
              <a:xfrm>
                <a:off x="11578695" y="5216817"/>
                <a:ext cx="187149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8" name="墨迹 127"/>
              <p14:cNvContentPartPr/>
              <p14:nvPr/>
            </p14:nvContentPartPr>
            <p14:xfrm>
              <a:off x="9169400" y="5848475"/>
              <a:ext cx="158044" cy="27071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1"/>
            </p:blipFill>
            <p:spPr>
              <a:xfrm>
                <a:off x="9169400" y="5848475"/>
                <a:ext cx="1580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9" name="墨迹 128"/>
              <p14:cNvContentPartPr/>
              <p14:nvPr/>
            </p14:nvContentPartPr>
            <p14:xfrm>
              <a:off x="9386711" y="5995110"/>
              <a:ext cx="5644" cy="7895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3"/>
            </p:blipFill>
            <p:spPr>
              <a:xfrm>
                <a:off x="9386711" y="5995110"/>
                <a:ext cx="56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0" name="墨迹 129"/>
              <p14:cNvContentPartPr/>
              <p14:nvPr/>
            </p14:nvContentPartPr>
            <p14:xfrm>
              <a:off x="9403644" y="5814636"/>
              <a:ext cx="33866" cy="9305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5"/>
            </p:blipFill>
            <p:spPr>
              <a:xfrm>
                <a:off x="9403644" y="5814636"/>
                <a:ext cx="3386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1" name="墨迹 130"/>
              <p14:cNvContentPartPr/>
              <p14:nvPr/>
            </p14:nvContentPartPr>
            <p14:xfrm>
              <a:off x="9482666" y="5983830"/>
              <a:ext cx="132644" cy="98697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7"/>
            </p:blipFill>
            <p:spPr>
              <a:xfrm>
                <a:off x="9482666" y="5983830"/>
                <a:ext cx="1326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2" name="墨迹 131"/>
              <p14:cNvContentPartPr/>
              <p14:nvPr/>
            </p14:nvContentPartPr>
            <p14:xfrm>
              <a:off x="9674577" y="5891831"/>
              <a:ext cx="62089" cy="18223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9"/>
            </p:blipFill>
            <p:spPr>
              <a:xfrm>
                <a:off x="9674577" y="5891831"/>
                <a:ext cx="62089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33" name="墨迹 132"/>
              <p14:cNvContentPartPr/>
              <p14:nvPr/>
            </p14:nvContentPartPr>
            <p14:xfrm>
              <a:off x="9759244" y="5942589"/>
              <a:ext cx="197556" cy="21043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1"/>
            </p:blipFill>
            <p:spPr>
              <a:xfrm>
                <a:off x="9759244" y="5942589"/>
                <a:ext cx="197556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34" name="墨迹 133"/>
              <p14:cNvContentPartPr/>
              <p14:nvPr/>
            </p14:nvContentPartPr>
            <p14:xfrm>
              <a:off x="9985022" y="5842835"/>
              <a:ext cx="124178" cy="28199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3"/>
            </p:blipFill>
            <p:spPr>
              <a:xfrm>
                <a:off x="9985022" y="5842835"/>
                <a:ext cx="1241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5" name="墨迹 134"/>
              <p14:cNvContentPartPr/>
              <p14:nvPr/>
            </p14:nvContentPartPr>
            <p14:xfrm>
              <a:off x="10205155" y="5869624"/>
              <a:ext cx="208845" cy="33133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5"/>
            </p:blipFill>
            <p:spPr>
              <a:xfrm>
                <a:off x="10205155" y="5869624"/>
                <a:ext cx="208845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6" name="墨迹 135"/>
              <p14:cNvContentPartPr/>
              <p14:nvPr/>
            </p14:nvContentPartPr>
            <p14:xfrm>
              <a:off x="8401755" y="5863985"/>
              <a:ext cx="166512" cy="204442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7"/>
            </p:blipFill>
            <p:spPr>
              <a:xfrm>
                <a:off x="8401755" y="5863985"/>
                <a:ext cx="166512" cy="204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7" name="墨迹 136"/>
              <p14:cNvContentPartPr/>
              <p14:nvPr/>
            </p14:nvContentPartPr>
            <p14:xfrm>
              <a:off x="8590844" y="5806177"/>
              <a:ext cx="73378" cy="23616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9"/>
            </p:blipFill>
            <p:spPr>
              <a:xfrm>
                <a:off x="8590844" y="5806177"/>
                <a:ext cx="73378" cy="236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8" name="墨迹 137"/>
              <p14:cNvContentPartPr/>
              <p14:nvPr/>
            </p14:nvContentPartPr>
            <p14:xfrm>
              <a:off x="8641644" y="5957041"/>
              <a:ext cx="45156" cy="22629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1"/>
            </p:blipFill>
            <p:spPr>
              <a:xfrm>
                <a:off x="8641644" y="5957041"/>
                <a:ext cx="45156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9" name="墨迹 138"/>
              <p14:cNvContentPartPr/>
              <p14:nvPr/>
            </p14:nvContentPartPr>
            <p14:xfrm>
              <a:off x="8760177" y="5871739"/>
              <a:ext cx="22578" cy="131126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3"/>
            </p:blipFill>
            <p:spPr>
              <a:xfrm>
                <a:off x="8760177" y="5871739"/>
                <a:ext cx="22578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0" name="墨迹 139"/>
              <p14:cNvContentPartPr/>
              <p14:nvPr/>
            </p14:nvContentPartPr>
            <p14:xfrm>
              <a:off x="8816622" y="5746958"/>
              <a:ext cx="256822" cy="19175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5"/>
            </p:blipFill>
            <p:spPr>
              <a:xfrm>
                <a:off x="8816622" y="5746958"/>
                <a:ext cx="25682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41" name="墨迹 140"/>
              <p14:cNvContentPartPr/>
              <p14:nvPr/>
            </p14:nvContentPartPr>
            <p14:xfrm>
              <a:off x="8729133" y="5949991"/>
              <a:ext cx="215900" cy="293270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7"/>
            </p:blipFill>
            <p:spPr>
              <a:xfrm>
                <a:off x="8729133" y="5949991"/>
                <a:ext cx="21590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42" name="墨迹 141"/>
              <p14:cNvContentPartPr/>
              <p14:nvPr/>
            </p14:nvContentPartPr>
            <p14:xfrm>
              <a:off x="8737600" y="5842835"/>
              <a:ext cx="79022" cy="24815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9"/>
            </p:blipFill>
            <p:spPr>
              <a:xfrm>
                <a:off x="8737600" y="5842835"/>
                <a:ext cx="79022" cy="24815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4752" y="569118"/>
            <a:ext cx="5689378" cy="48731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0"/>
              </a:lnSpc>
              <a:spcBef>
                <a:spcPct val="0"/>
              </a:spcBef>
              <a:spcAft>
                <a:spcPct val="0"/>
              </a:spcAft>
            </a:pPr>
            <a:r>
              <a:rPr sz="3600" spc="15" dirty="0" err="1" smtClean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苯甲酸的重结晶</a:t>
            </a:r>
            <a:r>
              <a:rPr sz="1600" spc="10" dirty="0" err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（选修五</a:t>
            </a:r>
            <a:r>
              <a:rPr sz="1600" spc="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390" y="1547891"/>
            <a:ext cx="14859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（选修五）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337185"/>
            <a:ext cx="11537950" cy="5195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464755" y="2923356"/>
              <a:ext cx="50800" cy="569444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464755" y="2923356"/>
                <a:ext cx="50800" cy="569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509911" y="2752223"/>
              <a:ext cx="1004711" cy="70004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509911" y="2752223"/>
                <a:ext cx="1004711" cy="700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506559" y="3479758"/>
              <a:ext cx="1053218" cy="3383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506559" y="3479758"/>
                <a:ext cx="105321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623777" y="2109286"/>
              <a:ext cx="1134534" cy="11617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623777" y="2109286"/>
                <a:ext cx="1134534" cy="116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9874073" y="3330303"/>
              <a:ext cx="3704" cy="84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9874073" y="3330303"/>
                <a:ext cx="370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509125" y="4483643"/>
              <a:ext cx="320675" cy="169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509125" y="4483643"/>
                <a:ext cx="32067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804400" y="4489282"/>
              <a:ext cx="14111" cy="19880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804400" y="4489282"/>
                <a:ext cx="14111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849555" y="4487873"/>
              <a:ext cx="33867" cy="21572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849555" y="4487873"/>
                <a:ext cx="33867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815688" y="4754353"/>
              <a:ext cx="88900" cy="11138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815688" y="4754353"/>
                <a:ext cx="88900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838266" y="4391291"/>
              <a:ext cx="235126" cy="9799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838266" y="4391291"/>
                <a:ext cx="235126" cy="97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10124722" y="4222449"/>
              <a:ext cx="277988" cy="19492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10124722" y="4222449"/>
                <a:ext cx="277988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10391422" y="4160588"/>
              <a:ext cx="50800" cy="34843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10391422" y="4160588"/>
                <a:ext cx="50800" cy="348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10504311" y="4229851"/>
              <a:ext cx="178506" cy="18611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10504311" y="4229851"/>
                <a:ext cx="17850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10735732" y="4196013"/>
              <a:ext cx="287868" cy="16919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10735732" y="4196013"/>
                <a:ext cx="28786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10947400" y="4092381"/>
              <a:ext cx="93132" cy="49277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10947400" y="4092381"/>
                <a:ext cx="93132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10947400" y="4226327"/>
              <a:ext cx="194732" cy="35319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10947400" y="4226327"/>
                <a:ext cx="194732" cy="353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756422" y="5479068"/>
              <a:ext cx="31044" cy="1973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756422" y="5479068"/>
                <a:ext cx="310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9492368" y="5527006"/>
              <a:ext cx="108832" cy="36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9492368" y="5527006"/>
                <a:ext cx="10883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9539111" y="4882835"/>
              <a:ext cx="58561" cy="57296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9539111" y="4882835"/>
                <a:ext cx="58561" cy="572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9469261" y="5312694"/>
              <a:ext cx="267406" cy="19915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9469261" y="5312694"/>
                <a:ext cx="267406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9529056" y="5797716"/>
              <a:ext cx="299332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9529056" y="5797716"/>
                <a:ext cx="29933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855200" y="5792077"/>
              <a:ext cx="19755" cy="21854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855200" y="5792077"/>
                <a:ext cx="19755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928577" y="5775334"/>
              <a:ext cx="11289" cy="23951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928577" y="5775334"/>
                <a:ext cx="11289" cy="239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9872133" y="6034588"/>
              <a:ext cx="107244" cy="16919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9872133" y="6034588"/>
                <a:ext cx="1072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9908822" y="5653021"/>
              <a:ext cx="251883" cy="1334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9908822" y="5653021"/>
                <a:ext cx="251883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0176933" y="5583404"/>
              <a:ext cx="139171" cy="14099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0176933" y="5583404"/>
                <a:ext cx="13917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447867" y="5532646"/>
              <a:ext cx="177800" cy="16355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447867" y="5532646"/>
                <a:ext cx="1778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592857" y="5517665"/>
              <a:ext cx="315737" cy="21801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592857" y="5517665"/>
                <a:ext cx="315737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842977" y="5454393"/>
              <a:ext cx="90311" cy="59147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842977" y="5454393"/>
                <a:ext cx="90311" cy="591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0905067" y="5633457"/>
              <a:ext cx="141111" cy="19809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0905067" y="5633457"/>
                <a:ext cx="141111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1029244" y="5651082"/>
              <a:ext cx="107244" cy="1691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1029244" y="5651082"/>
                <a:ext cx="1072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579629" y="5634162"/>
              <a:ext cx="170215" cy="10574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579629" y="5634162"/>
                <a:ext cx="170215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137422" y="5388126"/>
              <a:ext cx="56444" cy="57667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137422" y="5388126"/>
                <a:ext cx="56444" cy="576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0240433" y="5290134"/>
              <a:ext cx="995539" cy="63729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0240433" y="5290134"/>
                <a:ext cx="995539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0261600" y="5923731"/>
              <a:ext cx="767644" cy="7701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0261600" y="5923731"/>
                <a:ext cx="767644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5413022" y="1158979"/>
              <a:ext cx="883355" cy="31159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5413022" y="1158979"/>
                <a:ext cx="883355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7557911" y="1159684"/>
              <a:ext cx="22578" cy="73705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7557911" y="1159684"/>
                <a:ext cx="22578" cy="737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7586133" y="881219"/>
              <a:ext cx="1727200" cy="98555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7586133" y="881219"/>
                <a:ext cx="1727200" cy="985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7552443" y="1816016"/>
              <a:ext cx="1896357" cy="19175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7552443" y="1816016"/>
                <a:ext cx="189635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3375377" y="4751533"/>
              <a:ext cx="39511" cy="43708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3375377" y="4751533"/>
                <a:ext cx="39511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3409244" y="4681036"/>
              <a:ext cx="1004711" cy="52450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3409244" y="4681036"/>
                <a:ext cx="1004711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3588102" y="5171698"/>
              <a:ext cx="834320" cy="2819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3588102" y="5171698"/>
                <a:ext cx="83432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6101644" y="4847410"/>
              <a:ext cx="11288" cy="846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6101644" y="4847410"/>
                <a:ext cx="112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3376788" y="4179093"/>
              <a:ext cx="1206500" cy="58090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3376788" y="4179093"/>
                <a:ext cx="1206500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3314700" y="4393406"/>
              <a:ext cx="455788" cy="39478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3314700" y="4393406"/>
                <a:ext cx="45578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6100938" y="5137860"/>
              <a:ext cx="450850" cy="3947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6100938" y="5137860"/>
                <a:ext cx="45085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7667448" y="327108"/>
              <a:ext cx="42863" cy="846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7667448" y="327108"/>
                <a:ext cx="4286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4165600" y="1297154"/>
              <a:ext cx="177094" cy="451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4165600" y="1297154"/>
                <a:ext cx="17709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4043715" y="1359192"/>
              <a:ext cx="167040" cy="27353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4043715" y="1359192"/>
                <a:ext cx="167040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4351866" y="1285875"/>
              <a:ext cx="174978" cy="24533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4351866" y="1285875"/>
                <a:ext cx="174978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4216929" y="1545305"/>
              <a:ext cx="230893" cy="4318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4216929" y="1545305"/>
                <a:ext cx="230893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4244622" y="1400609"/>
              <a:ext cx="105833" cy="9957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4244622" y="1400609"/>
                <a:ext cx="105833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4526844" y="1345092"/>
              <a:ext cx="155222" cy="3665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4526844" y="1345092"/>
                <a:ext cx="1552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4692473" y="1204097"/>
              <a:ext cx="480660" cy="18611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4692473" y="1204097"/>
                <a:ext cx="48066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5159022" y="1139768"/>
              <a:ext cx="16933" cy="31530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5159022" y="1139768"/>
                <a:ext cx="16933" cy="315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3904544" y="1483268"/>
              <a:ext cx="150989" cy="4511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3904544" y="1483268"/>
                <a:ext cx="1509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3940527" y="1494547"/>
              <a:ext cx="162984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3940527" y="1494547"/>
                <a:ext cx="1629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3691466" y="1363774"/>
              <a:ext cx="203200" cy="27740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3691466" y="1363774"/>
                <a:ext cx="203200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1286933" y="1423345"/>
              <a:ext cx="231422" cy="7120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1286933" y="1423345"/>
                <a:ext cx="231422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182511" y="1483268"/>
              <a:ext cx="208844" cy="29890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182511" y="1483268"/>
                <a:ext cx="208844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1524000" y="1411889"/>
              <a:ext cx="237066" cy="31953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1524000" y="1411889"/>
                <a:ext cx="237066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1385711" y="1759618"/>
              <a:ext cx="208844" cy="3736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1385711" y="1759618"/>
                <a:ext cx="208844" cy="37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419577" y="1566102"/>
              <a:ext cx="186620" cy="13711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419577" y="1566102"/>
                <a:ext cx="186620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027288" y="1652462"/>
              <a:ext cx="208845" cy="3947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027288" y="1652462"/>
                <a:ext cx="2088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769055" y="1502126"/>
              <a:ext cx="255411" cy="31671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769055" y="1502126"/>
                <a:ext cx="255411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1772355" y="1508647"/>
              <a:ext cx="208845" cy="4229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1772355" y="1508647"/>
                <a:ext cx="208845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1975555" y="1362717"/>
              <a:ext cx="299156" cy="19245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1975555" y="1362717"/>
                <a:ext cx="299156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2257777" y="1273009"/>
              <a:ext cx="25400" cy="49506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2257777" y="1273009"/>
                <a:ext cx="25400" cy="495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2348088" y="1311959"/>
              <a:ext cx="95956" cy="19809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2348088" y="1311959"/>
                <a:ext cx="9595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1802694" y="2246580"/>
              <a:ext cx="356306" cy="17642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1802694" y="2246580"/>
                <a:ext cx="356306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2154766" y="2289759"/>
              <a:ext cx="112360" cy="2537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2154766" y="2289759"/>
                <a:ext cx="11236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2157588" y="2340518"/>
              <a:ext cx="148167" cy="4370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2157588" y="2340518"/>
                <a:ext cx="148167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2254955" y="2214327"/>
              <a:ext cx="123472" cy="31230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2254955" y="2214327"/>
                <a:ext cx="123472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2297288" y="2210802"/>
              <a:ext cx="200378" cy="9587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2297288" y="2210802"/>
                <a:ext cx="200378" cy="9587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337185"/>
            <a:ext cx="11537950" cy="5195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" y="495300"/>
            <a:ext cx="11049635" cy="4037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09160"/>
            <a:ext cx="4417695" cy="1780540"/>
          </a:xfrm>
          <a:prstGeom prst="rect">
            <a:avLst/>
          </a:prstGeom>
          <a:ln w="12700" cmpd="sng">
            <a:solidFill>
              <a:srgbClr val="00B050"/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80" y="4709160"/>
            <a:ext cx="4610100" cy="14732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5" y="567055"/>
            <a:ext cx="10031730" cy="2687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75" y="4944745"/>
            <a:ext cx="9671050" cy="6140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255270"/>
            <a:ext cx="11481435" cy="5357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255270"/>
            <a:ext cx="11481435" cy="5357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" y="600075"/>
            <a:ext cx="10347325" cy="2734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475" y="4274820"/>
            <a:ext cx="4667250" cy="14605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5" y="600075"/>
            <a:ext cx="10347325" cy="2734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475" y="4274820"/>
            <a:ext cx="4667250" cy="14605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762000"/>
            <a:ext cx="11664950" cy="1502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" y="225425"/>
            <a:ext cx="9422765" cy="5807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5" y="433705"/>
            <a:ext cx="8524875" cy="133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40" y="1767205"/>
            <a:ext cx="9055100" cy="2058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315" y="4337685"/>
            <a:ext cx="9770110" cy="2080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5870222" y="3505137"/>
              <a:ext cx="105012" cy="5995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5870222" y="350513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墨迹 2"/>
              <p14:cNvContentPartPr/>
              <p14:nvPr/>
            </p14:nvContentPartPr>
            <p14:xfrm>
              <a:off x="2530827" y="3451559"/>
              <a:ext cx="308328" cy="3947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9"/>
            </p:blipFill>
            <p:spPr>
              <a:xfrm>
                <a:off x="2530827" y="3451559"/>
                <a:ext cx="30832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2331155" y="3051133"/>
              <a:ext cx="16933" cy="845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2331155" y="3051133"/>
                <a:ext cx="169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334911" y="3021171"/>
              <a:ext cx="64911" cy="16813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334911" y="3021171"/>
                <a:ext cx="64911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273527" y="3223147"/>
              <a:ext cx="179917" cy="5357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273527" y="3223147"/>
                <a:ext cx="17991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1360311" y="3190365"/>
              <a:ext cx="16933" cy="11244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1360311" y="3190365"/>
                <a:ext cx="16933" cy="112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428044" y="3134320"/>
              <a:ext cx="8467" cy="36799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428044" y="3134320"/>
                <a:ext cx="8467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537758" y="3005309"/>
              <a:ext cx="228247" cy="60416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537758" y="3005309"/>
                <a:ext cx="228247" cy="604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752600" y="3107531"/>
              <a:ext cx="479777" cy="40818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752600" y="3107531"/>
                <a:ext cx="479777" cy="408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8370711" y="3056773"/>
              <a:ext cx="82550" cy="8177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8370711" y="3056773"/>
                <a:ext cx="8255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8226425" y="3147009"/>
              <a:ext cx="307975" cy="27635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8226425" y="3147009"/>
                <a:ext cx="307975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8530872" y="3100481"/>
              <a:ext cx="59972" cy="29327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8530872" y="3100481"/>
                <a:ext cx="5997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8573911" y="3055186"/>
              <a:ext cx="189089" cy="33345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8573911" y="3055186"/>
                <a:ext cx="189089" cy="333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8921044" y="3079332"/>
              <a:ext cx="2822" cy="1071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8921044" y="3079332"/>
                <a:ext cx="28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8841140" y="3052543"/>
              <a:ext cx="167393" cy="32376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8841140" y="3052543"/>
                <a:ext cx="167393" cy="323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8980311" y="3223147"/>
              <a:ext cx="101600" cy="14152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8980311" y="3223147"/>
                <a:ext cx="101600" cy="141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9330266" y="3299284"/>
              <a:ext cx="105012" cy="5995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7"/>
            </p:blipFill>
            <p:spPr>
              <a:xfrm>
                <a:off x="9330266" y="3299284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9373658" y="3242886"/>
              <a:ext cx="27164" cy="3665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9373658" y="3242886"/>
                <a:ext cx="2716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9578622" y="3030865"/>
              <a:ext cx="160866" cy="28904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9578622" y="3030865"/>
                <a:ext cx="160866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9726436" y="2931111"/>
              <a:ext cx="428625" cy="84473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9726436" y="2931111"/>
                <a:ext cx="428625" cy="844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10128778" y="3111055"/>
              <a:ext cx="127177" cy="12055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10128778" y="3111055"/>
                <a:ext cx="127177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10235494" y="2917892"/>
              <a:ext cx="147813" cy="31653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10235494" y="2917892"/>
                <a:ext cx="14781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10318044" y="3170979"/>
              <a:ext cx="45156" cy="14240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10318044" y="3170979"/>
                <a:ext cx="45156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10449806" y="2985746"/>
              <a:ext cx="52388" cy="28040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10449806" y="2985746"/>
                <a:ext cx="52388" cy="280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10507310" y="2948911"/>
              <a:ext cx="149401" cy="29767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10507310" y="2948911"/>
                <a:ext cx="149401" cy="297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10684932" y="3197768"/>
              <a:ext cx="59268" cy="11279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10684932" y="3197768"/>
                <a:ext cx="5926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6280502" y="3423360"/>
              <a:ext cx="504120" cy="5075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6280502" y="3423360"/>
                <a:ext cx="50412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9674577" y="688055"/>
              <a:ext cx="90312" cy="25943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9674577" y="688055"/>
                <a:ext cx="9031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7051851" y="3015531"/>
              <a:ext cx="60149" cy="23017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7051851" y="3015531"/>
                <a:ext cx="60149" cy="230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7185377" y="2977815"/>
              <a:ext cx="38100" cy="4793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7185377" y="2977815"/>
                <a:ext cx="3810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7165622" y="3062412"/>
              <a:ext cx="62088" cy="13711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7165622" y="3062412"/>
                <a:ext cx="62088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7210777" y="2977815"/>
              <a:ext cx="90312" cy="25097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7210777" y="2977815"/>
                <a:ext cx="90312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7270044" y="3076512"/>
              <a:ext cx="135466" cy="15509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7270044" y="3076512"/>
                <a:ext cx="135466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7452959" y="2985394"/>
              <a:ext cx="216429" cy="24550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7452959" y="2985394"/>
                <a:ext cx="216429" cy="245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7532511" y="3068052"/>
              <a:ext cx="110066" cy="25379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7532511" y="3068052"/>
                <a:ext cx="11006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7687733" y="2968474"/>
              <a:ext cx="105128" cy="29133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7687733" y="2968474"/>
                <a:ext cx="105128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7422444" y="3371192"/>
              <a:ext cx="76200" cy="18752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7422444" y="3371192"/>
                <a:ext cx="76200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7512050" y="3372601"/>
              <a:ext cx="201083" cy="14822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7512050" y="3372601"/>
                <a:ext cx="201083" cy="148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7681030" y="3344402"/>
              <a:ext cx="255059" cy="21995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7681030" y="3344402"/>
                <a:ext cx="255059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7998177" y="3290824"/>
              <a:ext cx="120650" cy="29045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7998177" y="3290824"/>
                <a:ext cx="12065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7593188" y="3880184"/>
              <a:ext cx="32456" cy="10698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7593188" y="3880184"/>
                <a:ext cx="32456" cy="106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7670800" y="3799464"/>
              <a:ext cx="228600" cy="14275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7670800" y="3799464"/>
                <a:ext cx="228600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7637462" y="3947861"/>
              <a:ext cx="129293" cy="16496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7637462" y="3947861"/>
                <a:ext cx="129293" cy="164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7625644" y="3947156"/>
              <a:ext cx="100188" cy="1811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7625644" y="3947156"/>
                <a:ext cx="100188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7853538" y="3801226"/>
              <a:ext cx="99307" cy="28128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7853538" y="3801226"/>
                <a:ext cx="99307" cy="281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墨迹 50"/>
              <p14:cNvContentPartPr/>
              <p14:nvPr/>
            </p14:nvContentPartPr>
            <p14:xfrm>
              <a:off x="7938911" y="3792767"/>
              <a:ext cx="172156" cy="31864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6"/>
            </p:blipFill>
            <p:spPr>
              <a:xfrm>
                <a:off x="7938911" y="3792767"/>
                <a:ext cx="17215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墨迹 51"/>
              <p14:cNvContentPartPr/>
              <p14:nvPr/>
            </p14:nvContentPartPr>
            <p14:xfrm>
              <a:off x="8003822" y="3936582"/>
              <a:ext cx="144638" cy="17571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8"/>
            </p:blipFill>
            <p:spPr>
              <a:xfrm>
                <a:off x="8003822" y="3936582"/>
                <a:ext cx="144638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墨迹 52"/>
              <p14:cNvContentPartPr/>
              <p14:nvPr/>
            </p14:nvContentPartPr>
            <p14:xfrm>
              <a:off x="8308622" y="3964781"/>
              <a:ext cx="105012" cy="5995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0"/>
            </p:blipFill>
            <p:spPr>
              <a:xfrm>
                <a:off x="8308622" y="3964781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墨迹 53"/>
              <p14:cNvContentPartPr/>
              <p14:nvPr/>
            </p14:nvContentPartPr>
            <p14:xfrm>
              <a:off x="3175000" y="3871724"/>
              <a:ext cx="219427" cy="310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2"/>
            </p:blipFill>
            <p:spPr>
              <a:xfrm>
                <a:off x="3175000" y="3871724"/>
                <a:ext cx="21942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墨迹 54"/>
              <p14:cNvContentPartPr/>
              <p14:nvPr/>
            </p14:nvContentPartPr>
            <p14:xfrm>
              <a:off x="3245555" y="3820437"/>
              <a:ext cx="39511" cy="13588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4"/>
            </p:blipFill>
            <p:spPr>
              <a:xfrm>
                <a:off x="3245555" y="3820437"/>
                <a:ext cx="39511" cy="135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墨迹 55"/>
              <p14:cNvContentPartPr/>
              <p14:nvPr/>
            </p14:nvContentPartPr>
            <p14:xfrm>
              <a:off x="3318933" y="3823786"/>
              <a:ext cx="5644" cy="13535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6"/>
            </p:blipFill>
            <p:spPr>
              <a:xfrm>
                <a:off x="3318933" y="3823786"/>
                <a:ext cx="56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墨迹 56"/>
              <p14:cNvContentPartPr/>
              <p14:nvPr/>
            </p14:nvContentPartPr>
            <p14:xfrm>
              <a:off x="3174470" y="3919662"/>
              <a:ext cx="193146" cy="24674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8"/>
            </p:blipFill>
            <p:spPr>
              <a:xfrm>
                <a:off x="3174470" y="3919662"/>
                <a:ext cx="193146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墨迹 57"/>
              <p14:cNvContentPartPr/>
              <p14:nvPr/>
            </p14:nvContentPartPr>
            <p14:xfrm>
              <a:off x="3275188" y="4074404"/>
              <a:ext cx="26812" cy="27952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0"/>
            </p:blipFill>
            <p:spPr>
              <a:xfrm>
                <a:off x="3275188" y="4074404"/>
                <a:ext cx="26812" cy="279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墨迹 58"/>
              <p14:cNvContentPartPr/>
              <p14:nvPr/>
            </p14:nvContentPartPr>
            <p14:xfrm>
              <a:off x="3443111" y="3904681"/>
              <a:ext cx="107244" cy="2626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2"/>
            </p:blipFill>
            <p:spPr>
              <a:xfrm>
                <a:off x="3443111" y="3904681"/>
                <a:ext cx="107244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0" name="墨迹 59"/>
              <p14:cNvContentPartPr/>
              <p14:nvPr/>
            </p14:nvContentPartPr>
            <p14:xfrm>
              <a:off x="3448755" y="3942222"/>
              <a:ext cx="50800" cy="14416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4"/>
            </p:blipFill>
            <p:spPr>
              <a:xfrm>
                <a:off x="3448755" y="3942222"/>
                <a:ext cx="50800" cy="144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墨迹 60"/>
              <p14:cNvContentPartPr/>
              <p14:nvPr/>
            </p14:nvContentPartPr>
            <p14:xfrm>
              <a:off x="3510844" y="3929356"/>
              <a:ext cx="16933" cy="46405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6"/>
            </p:blipFill>
            <p:spPr>
              <a:xfrm>
                <a:off x="3510844" y="3929356"/>
                <a:ext cx="16933" cy="464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墨迹 61"/>
              <p14:cNvContentPartPr/>
              <p14:nvPr/>
            </p14:nvContentPartPr>
            <p14:xfrm>
              <a:off x="3420533" y="3992980"/>
              <a:ext cx="231422" cy="17853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8"/>
            </p:blipFill>
            <p:spPr>
              <a:xfrm>
                <a:off x="3420533" y="3992980"/>
                <a:ext cx="23142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3" name="墨迹 62"/>
              <p14:cNvContentPartPr/>
              <p14:nvPr/>
            </p14:nvContentPartPr>
            <p14:xfrm>
              <a:off x="3516488" y="4054313"/>
              <a:ext cx="186267" cy="13324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0"/>
            </p:blipFill>
            <p:spPr>
              <a:xfrm>
                <a:off x="3516488" y="4054313"/>
                <a:ext cx="186267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墨迹 63"/>
              <p14:cNvContentPartPr/>
              <p14:nvPr/>
            </p14:nvContentPartPr>
            <p14:xfrm>
              <a:off x="2314222" y="3981700"/>
              <a:ext cx="200378" cy="23687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2"/>
            </p:blipFill>
            <p:spPr>
              <a:xfrm>
                <a:off x="2314222" y="3981700"/>
                <a:ext cx="2003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5" name="墨迹 64"/>
              <p14:cNvContentPartPr/>
              <p14:nvPr/>
            </p14:nvContentPartPr>
            <p14:xfrm>
              <a:off x="2551288" y="3925302"/>
              <a:ext cx="127882" cy="5357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4"/>
            </p:blipFill>
            <p:spPr>
              <a:xfrm>
                <a:off x="2551288" y="3925302"/>
                <a:ext cx="12788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6" name="墨迹 65"/>
              <p14:cNvContentPartPr/>
              <p14:nvPr/>
            </p14:nvContentPartPr>
            <p14:xfrm>
              <a:off x="2540000" y="4021179"/>
              <a:ext cx="56444" cy="19175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6"/>
            </p:blipFill>
            <p:spPr>
              <a:xfrm>
                <a:off x="2540000" y="4021179"/>
                <a:ext cx="5644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墨迹 66"/>
              <p14:cNvContentPartPr/>
              <p14:nvPr/>
            </p14:nvContentPartPr>
            <p14:xfrm>
              <a:off x="2579511" y="3986635"/>
              <a:ext cx="152400" cy="22347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8"/>
            </p:blipFill>
            <p:spPr>
              <a:xfrm>
                <a:off x="2579511" y="3986635"/>
                <a:ext cx="152400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墨迹 67"/>
              <p14:cNvContentPartPr/>
              <p14:nvPr/>
            </p14:nvContentPartPr>
            <p14:xfrm>
              <a:off x="2703688" y="3894283"/>
              <a:ext cx="180623" cy="30137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0"/>
            </p:blipFill>
            <p:spPr>
              <a:xfrm>
                <a:off x="2703688" y="3894283"/>
                <a:ext cx="180623" cy="301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墨迹 68"/>
              <p14:cNvContentPartPr/>
              <p14:nvPr/>
            </p14:nvContentPartPr>
            <p14:xfrm>
              <a:off x="2768600" y="3919662"/>
              <a:ext cx="132644" cy="20585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2"/>
            </p:blipFill>
            <p:spPr>
              <a:xfrm>
                <a:off x="2768600" y="3919662"/>
                <a:ext cx="13264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墨迹 69"/>
              <p14:cNvContentPartPr/>
              <p14:nvPr/>
            </p14:nvContentPartPr>
            <p14:xfrm>
              <a:off x="2827866" y="4068588"/>
              <a:ext cx="95956" cy="7666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4"/>
            </p:blipFill>
            <p:spPr>
              <a:xfrm>
                <a:off x="2827866" y="4068588"/>
                <a:ext cx="95956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1" name="墨迹 70"/>
              <p14:cNvContentPartPr/>
              <p14:nvPr/>
            </p14:nvContentPartPr>
            <p14:xfrm>
              <a:off x="2713919" y="4111416"/>
              <a:ext cx="319969" cy="17483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6"/>
            </p:blipFill>
            <p:spPr>
              <a:xfrm>
                <a:off x="2713919" y="4111416"/>
                <a:ext cx="31996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2" name="墨迹 71"/>
              <p14:cNvContentPartPr/>
              <p14:nvPr/>
            </p14:nvContentPartPr>
            <p14:xfrm>
              <a:off x="2228320" y="4289069"/>
              <a:ext cx="760413" cy="5357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8"/>
            </p:blipFill>
            <p:spPr>
              <a:xfrm>
                <a:off x="2228320" y="4289069"/>
                <a:ext cx="760413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3" name="墨迹 72"/>
              <p14:cNvContentPartPr/>
              <p14:nvPr/>
            </p14:nvContentPartPr>
            <p14:xfrm>
              <a:off x="2977444" y="3891463"/>
              <a:ext cx="102482" cy="38350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0"/>
            </p:blipFill>
            <p:spPr>
              <a:xfrm>
                <a:off x="2977444" y="3891463"/>
                <a:ext cx="102482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4" name="墨迹 73"/>
              <p14:cNvContentPartPr/>
              <p14:nvPr/>
            </p14:nvContentPartPr>
            <p14:xfrm>
              <a:off x="2192161" y="3959141"/>
              <a:ext cx="93839" cy="33838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2"/>
            </p:blipFill>
            <p:spPr>
              <a:xfrm>
                <a:off x="2192161" y="3959141"/>
                <a:ext cx="93839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5" name="墨迹 74"/>
              <p14:cNvContentPartPr/>
              <p14:nvPr/>
            </p14:nvContentPartPr>
            <p14:xfrm>
              <a:off x="4026429" y="4015539"/>
              <a:ext cx="26282" cy="13606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4"/>
            </p:blipFill>
            <p:spPr>
              <a:xfrm>
                <a:off x="4026429" y="4015539"/>
                <a:ext cx="26282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6" name="墨迹 75"/>
              <p14:cNvContentPartPr/>
              <p14:nvPr/>
            </p14:nvContentPartPr>
            <p14:xfrm>
              <a:off x="4114800" y="3902743"/>
              <a:ext cx="254000" cy="20303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6"/>
            </p:blipFill>
            <p:spPr>
              <a:xfrm>
                <a:off x="4114800" y="3902743"/>
                <a:ext cx="2540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7" name="墨迹 76"/>
              <p14:cNvContentPartPr/>
              <p14:nvPr/>
            </p14:nvContentPartPr>
            <p14:xfrm>
              <a:off x="4117622" y="4045677"/>
              <a:ext cx="121355" cy="16443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8"/>
            </p:blipFill>
            <p:spPr>
              <a:xfrm>
                <a:off x="4117622" y="4045677"/>
                <a:ext cx="121355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墨迹 77"/>
              <p14:cNvContentPartPr/>
              <p14:nvPr/>
            </p14:nvContentPartPr>
            <p14:xfrm>
              <a:off x="4270022" y="3848284"/>
              <a:ext cx="203553" cy="46616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0"/>
            </p:blipFill>
            <p:spPr>
              <a:xfrm>
                <a:off x="4270022" y="3848284"/>
                <a:ext cx="203553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墨迹 78"/>
              <p14:cNvContentPartPr/>
              <p14:nvPr/>
            </p14:nvContentPartPr>
            <p14:xfrm>
              <a:off x="4357511" y="4045148"/>
              <a:ext cx="183444" cy="19880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2"/>
            </p:blipFill>
            <p:spPr>
              <a:xfrm>
                <a:off x="4357511" y="4045148"/>
                <a:ext cx="183444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墨迹 79"/>
              <p14:cNvContentPartPr/>
              <p14:nvPr/>
            </p14:nvContentPartPr>
            <p14:xfrm>
              <a:off x="4662311" y="4193193"/>
              <a:ext cx="105011" cy="5995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7"/>
            </p:blipFill>
            <p:spPr>
              <a:xfrm>
                <a:off x="4662311" y="4193193"/>
                <a:ext cx="105011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2410177" y="6299659"/>
              <a:ext cx="174978" cy="2537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2410177" y="6299659"/>
                <a:ext cx="1749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2379133" y="6389896"/>
              <a:ext cx="42333" cy="149455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2379133" y="6389896"/>
                <a:ext cx="423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2427111" y="6320808"/>
              <a:ext cx="220133" cy="26454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2427111" y="6320808"/>
                <a:ext cx="220133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2483555" y="6435014"/>
              <a:ext cx="124178" cy="84597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2483555" y="6435014"/>
                <a:ext cx="1241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2777066" y="6282740"/>
              <a:ext cx="110067" cy="1973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2777066" y="6282740"/>
                <a:ext cx="1100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2754488" y="6344777"/>
              <a:ext cx="56445" cy="24815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2754488" y="6344777"/>
                <a:ext cx="56445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2771422" y="6384785"/>
              <a:ext cx="162278" cy="20902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2771422" y="6384785"/>
                <a:ext cx="162278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2988733" y="6361697"/>
              <a:ext cx="14111" cy="19739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2988733" y="6361697"/>
                <a:ext cx="141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3025422" y="6254541"/>
              <a:ext cx="228776" cy="40324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3025422" y="6254541"/>
                <a:ext cx="228776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3085394" y="6361697"/>
              <a:ext cx="79198" cy="18611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3085394" y="6361697"/>
                <a:ext cx="7919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3661833" y="6346188"/>
              <a:ext cx="207433" cy="26366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3661833" y="6346188"/>
                <a:ext cx="207433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4022725" y="6265820"/>
              <a:ext cx="118886" cy="507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4022725" y="6265820"/>
                <a:ext cx="11888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3973688" y="6367337"/>
              <a:ext cx="45156" cy="222772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3973688" y="6367337"/>
                <a:ext cx="451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4007555" y="6324157"/>
              <a:ext cx="161572" cy="28287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4007555" y="6324157"/>
                <a:ext cx="161572" cy="282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4278488" y="6158664"/>
              <a:ext cx="54505" cy="14663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4278488" y="6158664"/>
                <a:ext cx="5450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4215341" y="6296310"/>
              <a:ext cx="181681" cy="31353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4215341" y="6296310"/>
                <a:ext cx="181681" cy="313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8" name="墨迹 97"/>
              <p14:cNvContentPartPr/>
              <p14:nvPr/>
            </p14:nvContentPartPr>
            <p14:xfrm>
              <a:off x="4673600" y="6322218"/>
              <a:ext cx="103716" cy="2678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7"/>
            </p:blipFill>
            <p:spPr>
              <a:xfrm>
                <a:off x="4673600" y="6322218"/>
                <a:ext cx="10371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9" name="墨迹 98"/>
              <p14:cNvContentPartPr/>
              <p14:nvPr/>
            </p14:nvContentPartPr>
            <p14:xfrm>
              <a:off x="4639733" y="6251721"/>
              <a:ext cx="158044" cy="38491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9"/>
            </p:blipFill>
            <p:spPr>
              <a:xfrm>
                <a:off x="4639733" y="6251721"/>
                <a:ext cx="158044" cy="384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0" name="墨迹 99"/>
              <p14:cNvContentPartPr/>
              <p14:nvPr/>
            </p14:nvContentPartPr>
            <p14:xfrm>
              <a:off x="4544306" y="6471673"/>
              <a:ext cx="211138" cy="5357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1"/>
            </p:blipFill>
            <p:spPr>
              <a:xfrm>
                <a:off x="4544306" y="6471673"/>
                <a:ext cx="21113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墨迹 100"/>
              <p14:cNvContentPartPr/>
              <p14:nvPr/>
            </p14:nvContentPartPr>
            <p14:xfrm>
              <a:off x="4869038" y="6245200"/>
              <a:ext cx="329495" cy="37769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3"/>
            </p:blipFill>
            <p:spPr>
              <a:xfrm>
                <a:off x="4869038" y="6245200"/>
                <a:ext cx="329495" cy="377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2" name="墨迹 101"/>
              <p14:cNvContentPartPr/>
              <p14:nvPr/>
            </p14:nvContentPartPr>
            <p14:xfrm>
              <a:off x="5252155" y="6231981"/>
              <a:ext cx="98778" cy="22206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5"/>
            </p:blipFill>
            <p:spPr>
              <a:xfrm>
                <a:off x="5252155" y="6231981"/>
                <a:ext cx="9877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3" name="墨迹 102"/>
              <p14:cNvContentPartPr/>
              <p14:nvPr/>
            </p14:nvContentPartPr>
            <p14:xfrm>
              <a:off x="5253566" y="6339138"/>
              <a:ext cx="210256" cy="218542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7"/>
            </p:blipFill>
            <p:spPr>
              <a:xfrm>
                <a:off x="5253566" y="6339138"/>
                <a:ext cx="210256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4" name="墨迹 103"/>
              <p14:cNvContentPartPr/>
              <p14:nvPr/>
            </p14:nvContentPartPr>
            <p14:xfrm>
              <a:off x="5479344" y="6176994"/>
              <a:ext cx="198966" cy="40077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9"/>
            </p:blipFill>
            <p:spPr>
              <a:xfrm>
                <a:off x="5479344" y="6176994"/>
                <a:ext cx="198966" cy="400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5" name="墨迹 104"/>
              <p14:cNvContentPartPr/>
              <p14:nvPr/>
            </p14:nvContentPartPr>
            <p14:xfrm>
              <a:off x="5520266" y="6288380"/>
              <a:ext cx="165806" cy="25943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1"/>
            </p:blipFill>
            <p:spPr>
              <a:xfrm>
                <a:off x="5520266" y="6288380"/>
                <a:ext cx="16580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6" name="墨迹 105"/>
              <p14:cNvContentPartPr/>
              <p14:nvPr/>
            </p14:nvContentPartPr>
            <p14:xfrm>
              <a:off x="5638800" y="6401175"/>
              <a:ext cx="138818" cy="6203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3"/>
            </p:blipFill>
            <p:spPr>
              <a:xfrm>
                <a:off x="5638800" y="6401175"/>
                <a:ext cx="13881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7" name="墨迹 106"/>
              <p14:cNvContentPartPr/>
              <p14:nvPr/>
            </p14:nvContentPartPr>
            <p14:xfrm>
              <a:off x="5655733" y="6510447"/>
              <a:ext cx="76729" cy="93761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5"/>
            </p:blipFill>
            <p:spPr>
              <a:xfrm>
                <a:off x="5655733" y="6510447"/>
                <a:ext cx="76729" cy="9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8" name="墨迹 107"/>
              <p14:cNvContentPartPr/>
              <p14:nvPr/>
            </p14:nvContentPartPr>
            <p14:xfrm>
              <a:off x="5887155" y="6497052"/>
              <a:ext cx="8467" cy="1692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7"/>
            </p:blipFill>
            <p:spPr>
              <a:xfrm>
                <a:off x="5887155" y="6497052"/>
                <a:ext cx="84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9" name="墨迹 108"/>
              <p14:cNvContentPartPr/>
              <p14:nvPr/>
            </p14:nvContentPartPr>
            <p14:xfrm>
              <a:off x="6129161" y="6175583"/>
              <a:ext cx="184503" cy="35530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9"/>
            </p:blipFill>
            <p:spPr>
              <a:xfrm>
                <a:off x="6129161" y="6175583"/>
                <a:ext cx="184503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0" name="墨迹 109"/>
              <p14:cNvContentPartPr/>
              <p14:nvPr/>
            </p14:nvContentPartPr>
            <p14:xfrm>
              <a:off x="6208888" y="6429375"/>
              <a:ext cx="146756" cy="13535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1"/>
            </p:blipFill>
            <p:spPr>
              <a:xfrm>
                <a:off x="6208888" y="6429375"/>
                <a:ext cx="146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1" name="墨迹 110"/>
              <p14:cNvContentPartPr/>
              <p14:nvPr/>
            </p14:nvContentPartPr>
            <p14:xfrm>
              <a:off x="6389511" y="6229162"/>
              <a:ext cx="41628" cy="302434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3"/>
            </p:blipFill>
            <p:spPr>
              <a:xfrm>
                <a:off x="6389511" y="6229162"/>
                <a:ext cx="41628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2" name="墨迹 111"/>
              <p14:cNvContentPartPr/>
              <p14:nvPr/>
            </p14:nvContentPartPr>
            <p14:xfrm>
              <a:off x="6445955" y="6163246"/>
              <a:ext cx="203200" cy="36200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5"/>
            </p:blipFill>
            <p:spPr>
              <a:xfrm>
                <a:off x="6445955" y="6163246"/>
                <a:ext cx="203200" cy="362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3" name="墨迹 112"/>
              <p14:cNvContentPartPr/>
              <p14:nvPr/>
            </p14:nvContentPartPr>
            <p14:xfrm>
              <a:off x="6684962" y="6156549"/>
              <a:ext cx="108303" cy="24321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7"/>
            </p:blipFill>
            <p:spPr>
              <a:xfrm>
                <a:off x="6684962" y="6156549"/>
                <a:ext cx="108303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4" name="墨迹 113"/>
              <p14:cNvContentPartPr/>
              <p14:nvPr/>
            </p14:nvContentPartPr>
            <p14:xfrm>
              <a:off x="6750755" y="6326448"/>
              <a:ext cx="11289" cy="35671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9"/>
            </p:blipFill>
            <p:spPr>
              <a:xfrm>
                <a:off x="6750755" y="6326448"/>
                <a:ext cx="11289" cy="356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5" name="墨迹 114"/>
              <p14:cNvContentPartPr/>
              <p14:nvPr/>
            </p14:nvContentPartPr>
            <p14:xfrm>
              <a:off x="6784622" y="6296839"/>
              <a:ext cx="107244" cy="3101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1"/>
            </p:blipFill>
            <p:spPr>
              <a:xfrm>
                <a:off x="6784622" y="6296839"/>
                <a:ext cx="1072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6" name="墨迹 115"/>
              <p14:cNvContentPartPr/>
              <p14:nvPr/>
            </p14:nvContentPartPr>
            <p14:xfrm>
              <a:off x="6821311" y="6229162"/>
              <a:ext cx="64911" cy="15509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3"/>
            </p:blipFill>
            <p:spPr>
              <a:xfrm>
                <a:off x="6821311" y="6229162"/>
                <a:ext cx="64911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7" name="墨迹 116"/>
              <p14:cNvContentPartPr/>
              <p14:nvPr/>
            </p14:nvContentPartPr>
            <p14:xfrm>
              <a:off x="6801555" y="6252426"/>
              <a:ext cx="296334" cy="25590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5"/>
            </p:blipFill>
            <p:spPr>
              <a:xfrm>
                <a:off x="6801555" y="6252426"/>
                <a:ext cx="296334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8" name="墨迹 117"/>
              <p14:cNvContentPartPr/>
              <p14:nvPr/>
            </p14:nvContentPartPr>
            <p14:xfrm>
              <a:off x="7114293" y="6147384"/>
              <a:ext cx="215018" cy="507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7"/>
            </p:blipFill>
            <p:spPr>
              <a:xfrm>
                <a:off x="7114293" y="6147384"/>
                <a:ext cx="21501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9" name="墨迹 118"/>
              <p14:cNvContentPartPr/>
              <p14:nvPr/>
            </p14:nvContentPartPr>
            <p14:xfrm>
              <a:off x="7187494" y="6104381"/>
              <a:ext cx="43038" cy="18153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9"/>
            </p:blipFill>
            <p:spPr>
              <a:xfrm>
                <a:off x="7187494" y="6104381"/>
                <a:ext cx="43038" cy="181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0" name="墨迹 119"/>
              <p14:cNvContentPartPr/>
              <p14:nvPr/>
            </p14:nvContentPartPr>
            <p14:xfrm>
              <a:off x="7080250" y="6060673"/>
              <a:ext cx="285397" cy="43637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1"/>
            </p:blipFill>
            <p:spPr>
              <a:xfrm>
                <a:off x="7080250" y="6060673"/>
                <a:ext cx="285397" cy="436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1" name="墨迹 120"/>
              <p14:cNvContentPartPr/>
              <p14:nvPr/>
            </p14:nvContentPartPr>
            <p14:xfrm>
              <a:off x="7236177" y="6378616"/>
              <a:ext cx="62089" cy="16355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3"/>
            </p:blipFill>
            <p:spPr>
              <a:xfrm>
                <a:off x="7236177" y="6378616"/>
                <a:ext cx="620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2" name="墨迹 121"/>
              <p14:cNvContentPartPr/>
              <p14:nvPr/>
            </p14:nvContentPartPr>
            <p14:xfrm>
              <a:off x="7411155" y="6143154"/>
              <a:ext cx="135467" cy="233171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5"/>
            </p:blipFill>
            <p:spPr>
              <a:xfrm>
                <a:off x="7411155" y="6143154"/>
                <a:ext cx="135467" cy="233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3" name="墨迹 122"/>
              <p14:cNvContentPartPr/>
              <p14:nvPr/>
            </p14:nvContentPartPr>
            <p14:xfrm>
              <a:off x="7464777" y="6217882"/>
              <a:ext cx="42334" cy="62883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7"/>
            </p:blipFill>
            <p:spPr>
              <a:xfrm>
                <a:off x="7464777" y="6217882"/>
                <a:ext cx="42334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4" name="墨迹 123"/>
              <p14:cNvContentPartPr/>
              <p14:nvPr/>
            </p14:nvContentPartPr>
            <p14:xfrm>
              <a:off x="7352947" y="6339138"/>
              <a:ext cx="272697" cy="16566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9"/>
            </p:blipFill>
            <p:spPr>
              <a:xfrm>
                <a:off x="7352947" y="6339138"/>
                <a:ext cx="272697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5" name="墨迹 124"/>
              <p14:cNvContentPartPr/>
              <p14:nvPr/>
            </p14:nvContentPartPr>
            <p14:xfrm>
              <a:off x="7657747" y="6102266"/>
              <a:ext cx="317853" cy="37028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1"/>
            </p:blipFill>
            <p:spPr>
              <a:xfrm>
                <a:off x="7657747" y="6102266"/>
                <a:ext cx="317853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6" name="墨迹 125"/>
              <p14:cNvContentPartPr/>
              <p14:nvPr/>
            </p14:nvContentPartPr>
            <p14:xfrm>
              <a:off x="8003822" y="6078120"/>
              <a:ext cx="16933" cy="77988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3"/>
            </p:blipFill>
            <p:spPr>
              <a:xfrm>
                <a:off x="8003822" y="6078120"/>
                <a:ext cx="16933" cy="77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7" name="墨迹 126"/>
              <p14:cNvContentPartPr/>
              <p14:nvPr/>
            </p14:nvContentPartPr>
            <p14:xfrm>
              <a:off x="8494888" y="6510975"/>
              <a:ext cx="11289" cy="1427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5"/>
            </p:blipFill>
            <p:spPr>
              <a:xfrm>
                <a:off x="8494888" y="6510975"/>
                <a:ext cx="11289" cy="1427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" y="225425"/>
            <a:ext cx="9422765" cy="5807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266700"/>
            <a:ext cx="11435715" cy="5394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266700"/>
            <a:ext cx="11435715" cy="5394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445135"/>
            <a:ext cx="10798175" cy="4956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30" y="5401310"/>
            <a:ext cx="4708525" cy="13931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" y="288925"/>
            <a:ext cx="11231245" cy="49637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245600" y="1096941"/>
              <a:ext cx="84666" cy="4229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9245600" y="1096941"/>
                <a:ext cx="846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041422" y="3889701"/>
              <a:ext cx="33866" cy="36553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041422" y="3889701"/>
                <a:ext cx="33866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154311" y="3839471"/>
              <a:ext cx="383822" cy="36782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154311" y="3839471"/>
                <a:ext cx="383822" cy="367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671733" y="3981700"/>
              <a:ext cx="101600" cy="15791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671733" y="3981700"/>
                <a:ext cx="1016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6784622" y="4032458"/>
              <a:ext cx="73378" cy="563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6784622" y="4032458"/>
                <a:ext cx="73378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908800" y="3835242"/>
              <a:ext cx="50800" cy="53842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908800" y="3835242"/>
                <a:ext cx="50800" cy="538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042150" y="3883004"/>
              <a:ext cx="321027" cy="30736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042150" y="3883004"/>
                <a:ext cx="321027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996994" y="3981700"/>
              <a:ext cx="160161" cy="1126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6996994" y="3981700"/>
                <a:ext cx="160161" cy="11262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5" y="498475"/>
            <a:ext cx="10878185" cy="1781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874000" y="1656868"/>
              <a:ext cx="155222" cy="43549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874000" y="1656868"/>
                <a:ext cx="155222" cy="435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128000" y="1827296"/>
              <a:ext cx="142875" cy="5639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128000" y="1827296"/>
                <a:ext cx="1428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8087253" y="1968291"/>
              <a:ext cx="176213" cy="310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8087253" y="1968291"/>
                <a:ext cx="17621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8310738" y="1704630"/>
              <a:ext cx="178506" cy="38350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8310738" y="1704630"/>
                <a:ext cx="178506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323438" y="1662331"/>
              <a:ext cx="188384" cy="4430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323438" y="1662331"/>
                <a:ext cx="188384" cy="443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8581496" y="1804736"/>
              <a:ext cx="178681" cy="24110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8581496" y="1804736"/>
                <a:ext cx="178681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8846784" y="1652462"/>
              <a:ext cx="167393" cy="197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8846784" y="1652462"/>
                <a:ext cx="16739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076266" y="1415590"/>
              <a:ext cx="135466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076266" y="1415590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070622" y="1449429"/>
              <a:ext cx="90311" cy="25943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070622" y="1449429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118423" y="1534026"/>
              <a:ext cx="138466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118423" y="1534026"/>
                <a:ext cx="1384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236780" y="1519045"/>
              <a:ext cx="118887" cy="17571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236780" y="1519045"/>
                <a:ext cx="118887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936037" y="1742699"/>
              <a:ext cx="422451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936037" y="1742699"/>
                <a:ext cx="42245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001653" y="1770897"/>
              <a:ext cx="235479" cy="20373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001653" y="1770897"/>
                <a:ext cx="235479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9215613" y="1806146"/>
              <a:ext cx="120297" cy="155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9215613" y="1806146"/>
                <a:ext cx="120297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9211733" y="1849855"/>
              <a:ext cx="73378" cy="44554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9211733" y="1849855"/>
                <a:ext cx="73378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518855" y="1753978"/>
              <a:ext cx="217488" cy="7331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518855" y="1753978"/>
                <a:ext cx="21748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468055" y="1889333"/>
              <a:ext cx="292100" cy="7137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468055" y="1889333"/>
                <a:ext cx="292100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740400" y="1528034"/>
              <a:ext cx="33866" cy="79838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740400" y="1528034"/>
                <a:ext cx="33866" cy="79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5783438" y="1676960"/>
              <a:ext cx="273050" cy="30261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5783438" y="1676960"/>
                <a:ext cx="273050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5437716" y="2560470"/>
              <a:ext cx="189794" cy="22894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5437716" y="2560470"/>
                <a:ext cx="189794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5661377" y="2486095"/>
              <a:ext cx="67734" cy="47480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5661377" y="2486095"/>
                <a:ext cx="67734" cy="474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5621866" y="2476578"/>
              <a:ext cx="86784" cy="17694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5621866" y="2476578"/>
                <a:ext cx="8678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5700888" y="2498432"/>
              <a:ext cx="149578" cy="9023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5700888" y="2498432"/>
                <a:ext cx="1495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005688" y="2412073"/>
              <a:ext cx="50800" cy="36641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005688" y="2412073"/>
                <a:ext cx="50800" cy="366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041496" y="2520991"/>
              <a:ext cx="139171" cy="1297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041496" y="2520991"/>
                <a:ext cx="13917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6304844" y="2256625"/>
              <a:ext cx="28222" cy="46175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6304844" y="2256625"/>
                <a:ext cx="28222" cy="46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6220177" y="2597129"/>
              <a:ext cx="189089" cy="1885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6220177" y="2597129"/>
                <a:ext cx="189089" cy="18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6496755" y="1720139"/>
              <a:ext cx="111478" cy="8741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6496755" y="1720139"/>
                <a:ext cx="1114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6524977" y="1639420"/>
              <a:ext cx="262467" cy="42756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6524977" y="1639420"/>
                <a:ext cx="262467" cy="427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6660444" y="1849855"/>
              <a:ext cx="152400" cy="15597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6660444" y="1849855"/>
                <a:ext cx="15240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6699955" y="1604523"/>
              <a:ext cx="132645" cy="8741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6699955" y="1604523"/>
                <a:ext cx="13264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6818488" y="1682599"/>
              <a:ext cx="141112" cy="25819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6818488" y="1682599"/>
                <a:ext cx="141112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7016044" y="1793457"/>
              <a:ext cx="77611" cy="10715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7016044" y="1793457"/>
                <a:ext cx="776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7876822" y="4102956"/>
              <a:ext cx="2822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7876822" y="4102956"/>
                <a:ext cx="28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2891366" y="3746944"/>
              <a:ext cx="294922" cy="24956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2891366" y="3746944"/>
                <a:ext cx="294922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3169355" y="3613703"/>
              <a:ext cx="47978" cy="68946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3169355" y="3613703"/>
                <a:ext cx="47978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3256844" y="3797525"/>
              <a:ext cx="67733" cy="22012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3256844" y="3797525"/>
                <a:ext cx="67733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3399895" y="3773027"/>
              <a:ext cx="472193" cy="14275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3399895" y="3773027"/>
                <a:ext cx="472193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3877733" y="3676093"/>
              <a:ext cx="11289" cy="49454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3877733" y="3676093"/>
                <a:ext cx="11289" cy="494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4052711" y="3823786"/>
              <a:ext cx="218193" cy="563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4052711" y="3823786"/>
                <a:ext cx="21819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4120444" y="3726323"/>
              <a:ext cx="22578" cy="22999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4120444" y="3726323"/>
                <a:ext cx="22578" cy="229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4458405" y="3705350"/>
              <a:ext cx="206728" cy="19545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4458405" y="3705350"/>
                <a:ext cx="206728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4701822" y="3716629"/>
              <a:ext cx="115711" cy="1859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4701822" y="3716629"/>
                <a:ext cx="115711" cy="185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4814711" y="3619519"/>
              <a:ext cx="33866" cy="4721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4814711" y="3619519"/>
                <a:ext cx="3386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4871155" y="3786246"/>
              <a:ext cx="118533" cy="11790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4871155" y="3786246"/>
                <a:ext cx="118533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5260622" y="3716629"/>
              <a:ext cx="265288" cy="1128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5260622" y="3716629"/>
                <a:ext cx="265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5458177" y="3615113"/>
              <a:ext cx="158045" cy="563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5458177" y="3615113"/>
                <a:ext cx="1580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5237515" y="3801226"/>
              <a:ext cx="339196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5237515" y="3801226"/>
                <a:ext cx="3391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5214761" y="3820437"/>
              <a:ext cx="155928" cy="7948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5214761" y="3820437"/>
                <a:ext cx="155928" cy="7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5979406" y="3565765"/>
              <a:ext cx="195616" cy="23546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5979406" y="3565765"/>
                <a:ext cx="195616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6118577" y="3618638"/>
              <a:ext cx="239889" cy="20867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6118577" y="3618638"/>
                <a:ext cx="2398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6318955" y="3523290"/>
              <a:ext cx="76200" cy="58530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6318955" y="3523290"/>
                <a:ext cx="76200" cy="585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6386688" y="3687725"/>
              <a:ext cx="96662" cy="16796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6386688" y="3687725"/>
                <a:ext cx="96662" cy="167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6440311" y="3671511"/>
              <a:ext cx="90311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6440311" y="3671511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6585302" y="3609473"/>
              <a:ext cx="219075" cy="1877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6585302" y="3609473"/>
                <a:ext cx="219075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6790266" y="3584799"/>
              <a:ext cx="56444" cy="4363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6790266" y="3584799"/>
                <a:ext cx="56444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7021688" y="3677151"/>
              <a:ext cx="237067" cy="1691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7021688" y="3677151"/>
                <a:ext cx="237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7109177" y="3585504"/>
              <a:ext cx="36689" cy="26366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7109177" y="3585504"/>
                <a:ext cx="36689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7540977" y="3598194"/>
              <a:ext cx="45156" cy="2002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7540977" y="3598194"/>
                <a:ext cx="45156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7563555" y="3665871"/>
              <a:ext cx="101600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7563555" y="3665871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7644694" y="3539680"/>
              <a:ext cx="374650" cy="3228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7644694" y="3539680"/>
                <a:ext cx="374650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1569155" y="3767388"/>
              <a:ext cx="112889" cy="8459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1569155" y="3767388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545343" y="3930942"/>
              <a:ext cx="322968" cy="27071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545343" y="3930942"/>
                <a:ext cx="32296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473200" y="5100320"/>
              <a:ext cx="369711" cy="90606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473200" y="5100320"/>
                <a:ext cx="369711" cy="906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3042355" y="5103316"/>
              <a:ext cx="276578" cy="24321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3042355" y="5103316"/>
                <a:ext cx="276578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3302000" y="5053263"/>
              <a:ext cx="56444" cy="55552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3302000" y="5053263"/>
                <a:ext cx="56444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3375377" y="5266518"/>
              <a:ext cx="65617" cy="20567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3375377" y="5266518"/>
                <a:ext cx="65617" cy="205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3547533" y="5191438"/>
              <a:ext cx="471311" cy="16355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3547533" y="5191438"/>
                <a:ext cx="471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4013200" y="5121645"/>
              <a:ext cx="11288" cy="4561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4013200" y="5121645"/>
                <a:ext cx="11288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4284133" y="5143500"/>
              <a:ext cx="214489" cy="3383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4284133" y="5143500"/>
                <a:ext cx="2144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4360333" y="5064013"/>
              <a:ext cx="36689" cy="28533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4360333" y="5064013"/>
                <a:ext cx="36689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4793544" y="5049562"/>
              <a:ext cx="179211" cy="18787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4793544" y="5049562"/>
                <a:ext cx="179211" cy="18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4933244" y="5126580"/>
              <a:ext cx="149578" cy="12266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4933244" y="5126580"/>
                <a:ext cx="149578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5096933" y="5039163"/>
              <a:ext cx="129822" cy="17148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5096933" y="5039163"/>
                <a:ext cx="129822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5201355" y="4956681"/>
              <a:ext cx="36689" cy="53366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5201355" y="4956681"/>
                <a:ext cx="36689" cy="533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5235222" y="5113186"/>
              <a:ext cx="117475" cy="16002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5235222" y="5113186"/>
                <a:ext cx="117475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5311422" y="5109661"/>
              <a:ext cx="95955" cy="1127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5311422" y="5109661"/>
                <a:ext cx="959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5446888" y="5058902"/>
              <a:ext cx="217312" cy="15509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5446888" y="5058902"/>
                <a:ext cx="21731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5678311" y="4989462"/>
              <a:ext cx="11289" cy="35989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5678311" y="4989462"/>
                <a:ext cx="11289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5932311" y="5026473"/>
              <a:ext cx="282222" cy="4934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5932311" y="5026473"/>
                <a:ext cx="282222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6191955" y="4925838"/>
              <a:ext cx="141112" cy="9358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6191955" y="4925838"/>
                <a:ext cx="141112" cy="93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5966353" y="5115301"/>
              <a:ext cx="293335" cy="338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5966353" y="5115301"/>
                <a:ext cx="29333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5966706" y="5160419"/>
              <a:ext cx="194204" cy="366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5966706" y="5160419"/>
                <a:ext cx="19420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6598355" y="4852345"/>
              <a:ext cx="313267" cy="22629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6598355" y="4852345"/>
                <a:ext cx="313267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6855177" y="4762813"/>
              <a:ext cx="81845" cy="67113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6855177" y="4762813"/>
                <a:ext cx="81845" cy="671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6953955" y="4881249"/>
              <a:ext cx="88195" cy="24744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6953955" y="4881249"/>
                <a:ext cx="88195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7096477" y="4886007"/>
              <a:ext cx="433212" cy="17853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7096477" y="4886007"/>
                <a:ext cx="43321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7605006" y="4813395"/>
              <a:ext cx="144816" cy="22858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7605006" y="4813395"/>
                <a:ext cx="144816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7726362" y="4755058"/>
              <a:ext cx="271815" cy="5632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7726362" y="4755058"/>
                <a:ext cx="271815" cy="563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7989711" y="4885479"/>
              <a:ext cx="98778" cy="17765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7989711" y="4885479"/>
                <a:ext cx="987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8032044" y="4895348"/>
              <a:ext cx="121356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8032044" y="4895348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8244769" y="4829081"/>
              <a:ext cx="233186" cy="2114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8244769" y="4829081"/>
                <a:ext cx="23318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8300155" y="4719809"/>
              <a:ext cx="64912" cy="310895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8300155" y="4719809"/>
                <a:ext cx="64912" cy="310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8576733" y="4736200"/>
              <a:ext cx="63500" cy="19298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8576733" y="4736200"/>
                <a:ext cx="63500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8596488" y="4816391"/>
              <a:ext cx="110067" cy="4511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8596488" y="4816391"/>
                <a:ext cx="1100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8696501" y="4640852"/>
              <a:ext cx="372180" cy="38227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8696501" y="4640852"/>
                <a:ext cx="372180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9507184" y="4850230"/>
              <a:ext cx="74260" cy="10715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9507184" y="4850230"/>
                <a:ext cx="7426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9569450" y="4827670"/>
              <a:ext cx="122061" cy="30261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9569450" y="4827670"/>
                <a:ext cx="122061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9787466" y="4793832"/>
              <a:ext cx="144639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9787466" y="4793832"/>
                <a:ext cx="14463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9183511" y="2865019"/>
              <a:ext cx="45156" cy="5075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9183511" y="2865019"/>
                <a:ext cx="451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3396191" y="4461083"/>
              <a:ext cx="185209" cy="1128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3396191" y="4461083"/>
                <a:ext cx="18520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3693406" y="4305989"/>
              <a:ext cx="156105" cy="23687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3693406" y="4305989"/>
                <a:ext cx="15610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3688644" y="4216457"/>
              <a:ext cx="222956" cy="38562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3688644" y="4216457"/>
                <a:ext cx="222956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4694413" y="4344057"/>
              <a:ext cx="202142" cy="1551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4694413" y="4344057"/>
                <a:ext cx="20214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4861983" y="4218572"/>
              <a:ext cx="218017" cy="24057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4861983" y="4218572"/>
                <a:ext cx="218017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5113866" y="4164289"/>
              <a:ext cx="132645" cy="23651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5113866" y="4164289"/>
                <a:ext cx="132645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5074355" y="4131155"/>
              <a:ext cx="208845" cy="35812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5074355" y="4131155"/>
                <a:ext cx="208845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6461301" y="4196013"/>
              <a:ext cx="247121" cy="2819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6461301" y="4196013"/>
                <a:ext cx="247121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6587066" y="4083217"/>
              <a:ext cx="50800" cy="22559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6587066" y="4083217"/>
                <a:ext cx="508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6733822" y="4059952"/>
              <a:ext cx="180622" cy="191048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6733822" y="4059952"/>
                <a:ext cx="180622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6762044" y="4003555"/>
              <a:ext cx="197556" cy="36165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6762044" y="4003555"/>
                <a:ext cx="197556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7639402" y="4191783"/>
              <a:ext cx="214842" cy="986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7639402" y="4191783"/>
                <a:ext cx="214842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7749822" y="4075462"/>
              <a:ext cx="39511" cy="21642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7749822" y="4075462"/>
                <a:ext cx="39511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7919155" y="4026114"/>
              <a:ext cx="160867" cy="22911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7919155" y="4026114"/>
                <a:ext cx="16086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7961488" y="3973945"/>
              <a:ext cx="222956" cy="34050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7961488" y="3973945"/>
                <a:ext cx="222956" cy="340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3396897" y="5803356"/>
              <a:ext cx="192969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3396897" y="5803356"/>
                <a:ext cx="19296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3646311" y="5636982"/>
              <a:ext cx="191911" cy="44078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3646311" y="5636982"/>
                <a:ext cx="191911" cy="440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5168547" y="5746958"/>
              <a:ext cx="199319" cy="987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5168547" y="5746958"/>
                <a:ext cx="199319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5398734" y="5583757"/>
              <a:ext cx="279576" cy="44378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5398734" y="5583757"/>
                <a:ext cx="279576" cy="443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7044972" y="5622883"/>
              <a:ext cx="244122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7044972" y="5622883"/>
                <a:ext cx="2441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7157155" y="5518546"/>
              <a:ext cx="39512" cy="29045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7157155" y="5518546"/>
                <a:ext cx="3951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7428088" y="5452455"/>
              <a:ext cx="248356" cy="47215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7428088" y="5452455"/>
                <a:ext cx="248356" cy="472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8553273" y="5515727"/>
              <a:ext cx="243946" cy="507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8553273" y="5515727"/>
                <a:ext cx="24394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8669866" y="5414210"/>
              <a:ext cx="101600" cy="28005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8669866" y="5414210"/>
                <a:ext cx="101600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8803746" y="5337368"/>
              <a:ext cx="323321" cy="56539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8803746" y="5337368"/>
                <a:ext cx="323321" cy="565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9936338" y="3234426"/>
              <a:ext cx="119239" cy="21924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9936338" y="3234426"/>
                <a:ext cx="119239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9937750" y="3225967"/>
              <a:ext cx="188383" cy="27071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9937750" y="3225967"/>
                <a:ext cx="18838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10109200" y="3304924"/>
              <a:ext cx="160866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9"/>
            </p:blipFill>
            <p:spPr>
              <a:xfrm>
                <a:off x="10109200" y="3304924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墨迹 130"/>
              <p14:cNvContentPartPr/>
              <p14:nvPr/>
            </p14:nvContentPartPr>
            <p14:xfrm>
              <a:off x="10189633" y="3203583"/>
              <a:ext cx="49389" cy="24004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1"/>
            </p:blipFill>
            <p:spPr>
              <a:xfrm>
                <a:off x="10189633" y="3203583"/>
                <a:ext cx="49389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墨迹 131"/>
              <p14:cNvContentPartPr/>
              <p14:nvPr/>
            </p14:nvContentPartPr>
            <p14:xfrm>
              <a:off x="10334977" y="3128328"/>
              <a:ext cx="225778" cy="39654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3"/>
            </p:blipFill>
            <p:spPr>
              <a:xfrm>
                <a:off x="10334977" y="3128328"/>
                <a:ext cx="225778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墨迹 132"/>
              <p14:cNvContentPartPr/>
              <p14:nvPr/>
            </p14:nvContentPartPr>
            <p14:xfrm>
              <a:off x="9702800" y="3581274"/>
              <a:ext cx="962377" cy="8459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5"/>
            </p:blipFill>
            <p:spPr>
              <a:xfrm>
                <a:off x="9702800" y="3581274"/>
                <a:ext cx="96237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墨迹 133"/>
              <p14:cNvContentPartPr/>
              <p14:nvPr/>
            </p14:nvContentPartPr>
            <p14:xfrm>
              <a:off x="10241844" y="3703764"/>
              <a:ext cx="25400" cy="23563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7"/>
            </p:blipFill>
            <p:spPr>
              <a:xfrm>
                <a:off x="10241844" y="3703764"/>
                <a:ext cx="25400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墨迹 134"/>
              <p14:cNvContentPartPr/>
              <p14:nvPr/>
            </p14:nvContentPartPr>
            <p14:xfrm>
              <a:off x="10797822" y="3547435"/>
              <a:ext cx="178682" cy="1974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9"/>
            </p:blipFill>
            <p:spPr>
              <a:xfrm>
                <a:off x="10797822" y="3547435"/>
                <a:ext cx="17868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墨迹 135"/>
              <p14:cNvContentPartPr/>
              <p14:nvPr/>
            </p14:nvContentPartPr>
            <p14:xfrm>
              <a:off x="10794470" y="3620753"/>
              <a:ext cx="203730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1"/>
            </p:blipFill>
            <p:spPr>
              <a:xfrm>
                <a:off x="10794470" y="3620753"/>
                <a:ext cx="20373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墨迹 136"/>
              <p14:cNvContentPartPr/>
              <p14:nvPr/>
            </p14:nvContentPartPr>
            <p14:xfrm>
              <a:off x="11091332" y="3531926"/>
              <a:ext cx="100189" cy="12266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3"/>
            </p:blipFill>
            <p:spPr>
              <a:xfrm>
                <a:off x="11091332" y="3531926"/>
                <a:ext cx="10018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墨迹 137"/>
              <p14:cNvContentPartPr/>
              <p14:nvPr/>
            </p14:nvContentPartPr>
            <p14:xfrm>
              <a:off x="11226800" y="3575634"/>
              <a:ext cx="62088" cy="7613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5"/>
            </p:blipFill>
            <p:spPr>
              <a:xfrm>
                <a:off x="11226800" y="3575634"/>
                <a:ext cx="62088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墨迹 138"/>
              <p14:cNvContentPartPr/>
              <p14:nvPr/>
            </p14:nvContentPartPr>
            <p14:xfrm>
              <a:off x="11311467" y="3386348"/>
              <a:ext cx="112888" cy="69686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7"/>
            </p:blipFill>
            <p:spPr>
              <a:xfrm>
                <a:off x="11311467" y="3386348"/>
                <a:ext cx="112888" cy="696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墨迹 139"/>
              <p14:cNvContentPartPr/>
              <p14:nvPr/>
            </p14:nvContentPartPr>
            <p14:xfrm>
              <a:off x="9479844" y="3282365"/>
              <a:ext cx="200378" cy="102644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9"/>
            </p:blipFill>
            <p:spPr>
              <a:xfrm>
                <a:off x="9479844" y="3282365"/>
                <a:ext cx="200378" cy="102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墨迹 140"/>
              <p14:cNvContentPartPr/>
              <p14:nvPr/>
            </p14:nvContentPartPr>
            <p14:xfrm>
              <a:off x="10327922" y="4139615"/>
              <a:ext cx="184855" cy="12213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1"/>
            </p:blipFill>
            <p:spPr>
              <a:xfrm>
                <a:off x="10327922" y="4139615"/>
                <a:ext cx="18485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墨迹 141"/>
              <p14:cNvContentPartPr/>
              <p14:nvPr/>
            </p14:nvContentPartPr>
            <p14:xfrm>
              <a:off x="10549467" y="4011838"/>
              <a:ext cx="225777" cy="31812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3"/>
            </p:blipFill>
            <p:spPr>
              <a:xfrm>
                <a:off x="10549467" y="4011838"/>
                <a:ext cx="225777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墨迹 142"/>
              <p14:cNvContentPartPr/>
              <p14:nvPr/>
            </p14:nvContentPartPr>
            <p14:xfrm>
              <a:off x="10011833" y="4412264"/>
              <a:ext cx="1014589" cy="1498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5"/>
            </p:blipFill>
            <p:spPr>
              <a:xfrm>
                <a:off x="10011833" y="4412264"/>
                <a:ext cx="101458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墨迹 143"/>
              <p14:cNvContentPartPr/>
              <p14:nvPr/>
            </p14:nvContentPartPr>
            <p14:xfrm>
              <a:off x="10263716" y="4551320"/>
              <a:ext cx="153105" cy="18505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7"/>
            </p:blipFill>
            <p:spPr>
              <a:xfrm>
                <a:off x="10263716" y="4551320"/>
                <a:ext cx="153105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墨迹 144"/>
              <p14:cNvContentPartPr/>
              <p14:nvPr/>
            </p14:nvContentPartPr>
            <p14:xfrm>
              <a:off x="10298288" y="4536339"/>
              <a:ext cx="160867" cy="20391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9"/>
            </p:blipFill>
            <p:spPr>
              <a:xfrm>
                <a:off x="10298288" y="4536339"/>
                <a:ext cx="160867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墨迹 145"/>
              <p14:cNvContentPartPr/>
              <p14:nvPr/>
            </p14:nvContentPartPr>
            <p14:xfrm>
              <a:off x="10485789" y="4607718"/>
              <a:ext cx="131411" cy="564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1"/>
            </p:blipFill>
            <p:spPr>
              <a:xfrm>
                <a:off x="10485789" y="4607718"/>
                <a:ext cx="1314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墨迹 146"/>
              <p14:cNvContentPartPr/>
              <p14:nvPr/>
            </p14:nvContentPartPr>
            <p14:xfrm>
              <a:off x="10590388" y="4488225"/>
              <a:ext cx="167923" cy="38315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3"/>
            </p:blipFill>
            <p:spPr>
              <a:xfrm>
                <a:off x="10590388" y="4488225"/>
                <a:ext cx="167923" cy="383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墨迹 147"/>
              <p14:cNvContentPartPr/>
              <p14:nvPr/>
            </p14:nvContentPartPr>
            <p14:xfrm>
              <a:off x="10783711" y="4596439"/>
              <a:ext cx="121356" cy="2255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5"/>
            </p:blipFill>
            <p:spPr>
              <a:xfrm>
                <a:off x="10783711" y="4596439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墨迹 148"/>
              <p14:cNvContentPartPr/>
              <p14:nvPr/>
            </p14:nvContentPartPr>
            <p14:xfrm>
              <a:off x="10848622" y="4523121"/>
              <a:ext cx="33867" cy="17765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7"/>
            </p:blipFill>
            <p:spPr>
              <a:xfrm>
                <a:off x="10848622" y="4523121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墨迹 149"/>
              <p14:cNvContentPartPr/>
              <p14:nvPr/>
            </p14:nvContentPartPr>
            <p14:xfrm>
              <a:off x="10919882" y="4475888"/>
              <a:ext cx="267406" cy="363062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9"/>
            </p:blipFill>
            <p:spPr>
              <a:xfrm>
                <a:off x="10919882" y="4475888"/>
                <a:ext cx="267406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墨迹 150"/>
              <p14:cNvContentPartPr/>
              <p14:nvPr/>
            </p14:nvContentPartPr>
            <p14:xfrm>
              <a:off x="10980385" y="4427245"/>
              <a:ext cx="283104" cy="2819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1"/>
            </p:blipFill>
            <p:spPr>
              <a:xfrm>
                <a:off x="10980385" y="4427245"/>
                <a:ext cx="28310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墨迹 151"/>
              <p14:cNvContentPartPr/>
              <p14:nvPr/>
            </p14:nvContentPartPr>
            <p14:xfrm>
              <a:off x="11328400" y="4376486"/>
              <a:ext cx="180622" cy="394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3"/>
            </p:blipFill>
            <p:spPr>
              <a:xfrm>
                <a:off x="11328400" y="4376486"/>
                <a:ext cx="180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墨迹 152"/>
              <p14:cNvContentPartPr/>
              <p14:nvPr/>
            </p14:nvContentPartPr>
            <p14:xfrm>
              <a:off x="11322755" y="4449804"/>
              <a:ext cx="191912" cy="845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5"/>
            </p:blipFill>
            <p:spPr>
              <a:xfrm>
                <a:off x="11322755" y="4449804"/>
                <a:ext cx="1919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4" name="墨迹 153"/>
              <p14:cNvContentPartPr/>
              <p14:nvPr/>
            </p14:nvContentPartPr>
            <p14:xfrm>
              <a:off x="11520311" y="4297529"/>
              <a:ext cx="124177" cy="18417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7"/>
            </p:blipFill>
            <p:spPr>
              <a:xfrm>
                <a:off x="11520311" y="4297529"/>
                <a:ext cx="12417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5" name="墨迹 154"/>
              <p14:cNvContentPartPr/>
              <p14:nvPr/>
            </p14:nvContentPartPr>
            <p14:xfrm>
              <a:off x="11616267" y="4444164"/>
              <a:ext cx="50800" cy="7331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9"/>
            </p:blipFill>
            <p:spPr>
              <a:xfrm>
                <a:off x="11616267" y="4444164"/>
                <a:ext cx="508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6" name="墨迹 155"/>
              <p14:cNvContentPartPr/>
              <p14:nvPr/>
            </p14:nvContentPartPr>
            <p14:xfrm>
              <a:off x="11746088" y="4254349"/>
              <a:ext cx="293512" cy="24427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1"/>
            </p:blipFill>
            <p:spPr>
              <a:xfrm>
                <a:off x="11746088" y="4254349"/>
                <a:ext cx="293512" cy="244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7" name="墨迹 156"/>
              <p14:cNvContentPartPr/>
              <p14:nvPr/>
            </p14:nvContentPartPr>
            <p14:xfrm>
              <a:off x="10459155" y="5235146"/>
              <a:ext cx="90312" cy="697926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3"/>
            </p:blipFill>
            <p:spPr>
              <a:xfrm>
                <a:off x="10459155" y="5235146"/>
                <a:ext cx="90312" cy="697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8" name="墨迹 157"/>
              <p14:cNvContentPartPr/>
              <p14:nvPr/>
            </p14:nvContentPartPr>
            <p14:xfrm>
              <a:off x="10707511" y="5216817"/>
              <a:ext cx="117123" cy="21396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5"/>
            </p:blipFill>
            <p:spPr>
              <a:xfrm>
                <a:off x="10707511" y="5216817"/>
                <a:ext cx="117123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9" name="墨迹 158"/>
              <p14:cNvContentPartPr/>
              <p14:nvPr/>
            </p14:nvContentPartPr>
            <p14:xfrm>
              <a:off x="10701867" y="5173813"/>
              <a:ext cx="148167" cy="240397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7"/>
            </p:blipFill>
            <p:spPr>
              <a:xfrm>
                <a:off x="10701867" y="5173813"/>
                <a:ext cx="148167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0" name="墨迹 159"/>
              <p14:cNvContentPartPr/>
              <p14:nvPr/>
            </p14:nvContentPartPr>
            <p14:xfrm>
              <a:off x="10869082" y="5250656"/>
              <a:ext cx="165806" cy="3947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9"/>
            </p:blipFill>
            <p:spPr>
              <a:xfrm>
                <a:off x="10869082" y="5250656"/>
                <a:ext cx="16580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1" name="墨迹 160"/>
              <p14:cNvContentPartPr/>
              <p14:nvPr/>
            </p14:nvContentPartPr>
            <p14:xfrm>
              <a:off x="10886722" y="5323973"/>
              <a:ext cx="165100" cy="2256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1"/>
            </p:blipFill>
            <p:spPr>
              <a:xfrm>
                <a:off x="10886722" y="5323973"/>
                <a:ext cx="1651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2" name="墨迹 161"/>
              <p14:cNvContentPartPr/>
              <p14:nvPr/>
            </p14:nvContentPartPr>
            <p14:xfrm>
              <a:off x="11130844" y="5207476"/>
              <a:ext cx="79023" cy="126367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3"/>
            </p:blipFill>
            <p:spPr>
              <a:xfrm>
                <a:off x="11130844" y="5207476"/>
                <a:ext cx="79023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3" name="墨迹 162"/>
              <p14:cNvContentPartPr/>
              <p14:nvPr/>
            </p14:nvContentPartPr>
            <p14:xfrm>
              <a:off x="11226800" y="5278855"/>
              <a:ext cx="64911" cy="76137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5"/>
            </p:blipFill>
            <p:spPr>
              <a:xfrm>
                <a:off x="11226800" y="5278855"/>
                <a:ext cx="649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4" name="墨迹 163"/>
              <p14:cNvContentPartPr/>
              <p14:nvPr/>
            </p14:nvContentPartPr>
            <p14:xfrm>
              <a:off x="11324695" y="5120940"/>
              <a:ext cx="153282" cy="236872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7"/>
            </p:blipFill>
            <p:spPr>
              <a:xfrm>
                <a:off x="11324695" y="5120940"/>
                <a:ext cx="15328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5" name="墨迹 164"/>
              <p14:cNvContentPartPr/>
              <p14:nvPr/>
            </p14:nvContentPartPr>
            <p14:xfrm>
              <a:off x="11554177" y="5055201"/>
              <a:ext cx="39511" cy="32235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9"/>
            </p:blipFill>
            <p:spPr>
              <a:xfrm>
                <a:off x="11554177" y="5055201"/>
                <a:ext cx="39511" cy="32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6" name="墨迹 165"/>
              <p14:cNvContentPartPr/>
              <p14:nvPr/>
            </p14:nvContentPartPr>
            <p14:xfrm>
              <a:off x="10743494" y="5634515"/>
              <a:ext cx="164394" cy="341561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1"/>
            </p:blipFill>
            <p:spPr>
              <a:xfrm>
                <a:off x="10743494" y="5634515"/>
                <a:ext cx="164394" cy="341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7" name="墨迹 166"/>
              <p14:cNvContentPartPr/>
              <p14:nvPr/>
            </p14:nvContentPartPr>
            <p14:xfrm>
              <a:off x="10987617" y="5679281"/>
              <a:ext cx="115005" cy="3383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3"/>
            </p:blipFill>
            <p:spPr>
              <a:xfrm>
                <a:off x="10987617" y="5679281"/>
                <a:ext cx="11500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8" name="墨迹 167"/>
              <p14:cNvContentPartPr/>
              <p14:nvPr/>
            </p14:nvContentPartPr>
            <p14:xfrm>
              <a:off x="10966450" y="5769518"/>
              <a:ext cx="138994" cy="1409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5"/>
            </p:blipFill>
            <p:spPr>
              <a:xfrm>
                <a:off x="10966450" y="5769518"/>
                <a:ext cx="13899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69" name="墨迹 168"/>
              <p14:cNvContentPartPr/>
              <p14:nvPr/>
            </p14:nvContentPartPr>
            <p14:xfrm>
              <a:off x="11192932" y="5708889"/>
              <a:ext cx="79023" cy="111387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7"/>
            </p:blipFill>
            <p:spPr>
              <a:xfrm>
                <a:off x="11192932" y="5708889"/>
                <a:ext cx="79023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0" name="墨迹 169"/>
              <p14:cNvContentPartPr/>
              <p14:nvPr/>
            </p14:nvContentPartPr>
            <p14:xfrm>
              <a:off x="11288888" y="5741319"/>
              <a:ext cx="42333" cy="7331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9"/>
            </p:blipFill>
            <p:spPr>
              <a:xfrm>
                <a:off x="11288888" y="5741319"/>
                <a:ext cx="423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1" name="墨迹 170"/>
              <p14:cNvContentPartPr/>
              <p14:nvPr/>
            </p14:nvContentPartPr>
            <p14:xfrm>
              <a:off x="11401777" y="5735679"/>
              <a:ext cx="73377" cy="62037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41"/>
            </p:blipFill>
            <p:spPr>
              <a:xfrm>
                <a:off x="11401777" y="5735679"/>
                <a:ext cx="7337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2" name="墨迹 171"/>
              <p14:cNvContentPartPr/>
              <p14:nvPr/>
            </p14:nvContentPartPr>
            <p14:xfrm>
              <a:off x="11421532" y="5613718"/>
              <a:ext cx="204082" cy="67466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3"/>
            </p:blipFill>
            <p:spPr>
              <a:xfrm>
                <a:off x="11421532" y="5613718"/>
                <a:ext cx="204082" cy="67466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419100"/>
            <a:ext cx="10200005" cy="52438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613980" y="3062412"/>
              <a:ext cx="539397" cy="3947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613980" y="3062412"/>
                <a:ext cx="53939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730044" y="3784307"/>
              <a:ext cx="287867" cy="40606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730044" y="3784307"/>
                <a:ext cx="287867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006798" y="3981700"/>
              <a:ext cx="112713" cy="1522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006798" y="3981700"/>
                <a:ext cx="11271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159022" y="3925302"/>
              <a:ext cx="71966" cy="2819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159022" y="3925302"/>
                <a:ext cx="719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5136444" y="3992980"/>
              <a:ext cx="28222" cy="11614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5136444" y="3992980"/>
                <a:ext cx="28222" cy="11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5147733" y="4021179"/>
              <a:ext cx="360" cy="11279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5147733" y="4021179"/>
                <a:ext cx="36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5147733" y="3933409"/>
              <a:ext cx="218017" cy="22259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5147733" y="3933409"/>
                <a:ext cx="218017" cy="222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3922888" y="2090604"/>
              <a:ext cx="22578" cy="57702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3922888" y="2090604"/>
                <a:ext cx="22578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3951111" y="2729664"/>
              <a:ext cx="360" cy="13817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3951111" y="2729664"/>
                <a:ext cx="36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3962400" y="3062412"/>
              <a:ext cx="16933" cy="22559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3962400" y="3062412"/>
                <a:ext cx="169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3939822" y="3485398"/>
              <a:ext cx="39511" cy="140431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3939822" y="3485398"/>
                <a:ext cx="39511" cy="1404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896202" y="5320272"/>
              <a:ext cx="274109" cy="29855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896202" y="5320272"/>
                <a:ext cx="274109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5060244" y="5374731"/>
              <a:ext cx="104422" cy="14945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5060244" y="5374731"/>
                <a:ext cx="104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170311" y="5224572"/>
              <a:ext cx="258233" cy="4000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170311" y="5224572"/>
                <a:ext cx="258233" cy="400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5518150" y="5221751"/>
              <a:ext cx="67733" cy="39725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5518150" y="5221751"/>
                <a:ext cx="67733" cy="397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5616222" y="5226686"/>
              <a:ext cx="134055" cy="18188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5616222" y="5226686"/>
                <a:ext cx="134055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5588000" y="5326793"/>
              <a:ext cx="256822" cy="30172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5588000" y="5326793"/>
                <a:ext cx="256822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5856816" y="5267575"/>
              <a:ext cx="194028" cy="30208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5856816" y="5267575"/>
                <a:ext cx="194028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6022622" y="5436769"/>
              <a:ext cx="93133" cy="11279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6022622" y="5436769"/>
                <a:ext cx="93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6122105" y="5149139"/>
              <a:ext cx="246416" cy="7500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6122105" y="5149139"/>
                <a:ext cx="246416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6172200" y="5398701"/>
              <a:ext cx="265288" cy="12248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6172200" y="5398701"/>
                <a:ext cx="265288" cy="122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6440311" y="5273215"/>
              <a:ext cx="200907" cy="2856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6440311" y="5273215"/>
                <a:ext cx="200907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6502400" y="5404869"/>
              <a:ext cx="90311" cy="7137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6502400" y="5404869"/>
                <a:ext cx="90311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414911" y="5301414"/>
              <a:ext cx="127000" cy="10151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414911" y="5301414"/>
                <a:ext cx="1270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6756400" y="5228449"/>
              <a:ext cx="8466" cy="4254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6756400" y="5228449"/>
                <a:ext cx="8466" cy="425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650765" y="958766"/>
              <a:ext cx="355424" cy="25379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650765" y="958766"/>
                <a:ext cx="35542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278533" y="1761733"/>
              <a:ext cx="66322" cy="5992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278533" y="1761733"/>
                <a:ext cx="66322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070394" y="1810376"/>
              <a:ext cx="397933" cy="6260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070394" y="1810376"/>
                <a:ext cx="397933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450688" y="1811786"/>
              <a:ext cx="177800" cy="33133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450688" y="1811786"/>
                <a:ext cx="177800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847968" y="2250281"/>
              <a:ext cx="1028876" cy="6767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847968" y="2250281"/>
                <a:ext cx="102887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306755" y="2353207"/>
              <a:ext cx="90312" cy="2114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306755" y="2353207"/>
                <a:ext cx="9031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174816" y="2439214"/>
              <a:ext cx="4939" cy="84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174816" y="2439214"/>
                <a:ext cx="493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176933" y="2408195"/>
              <a:ext cx="101600" cy="9587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176933" y="2408195"/>
                <a:ext cx="1016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0129308" y="2413835"/>
              <a:ext cx="304447" cy="26507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0129308" y="2413835"/>
                <a:ext cx="304447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0479617" y="2381935"/>
              <a:ext cx="253294" cy="31389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0479617" y="2381935"/>
                <a:ext cx="253294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0563577" y="2537911"/>
              <a:ext cx="166511" cy="14663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0563577" y="2537911"/>
                <a:ext cx="166511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0975622" y="2142420"/>
              <a:ext cx="183445" cy="1980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0975622" y="2142420"/>
                <a:ext cx="183445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0978444" y="2129025"/>
              <a:ext cx="115711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0978444" y="2129025"/>
                <a:ext cx="1157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1181644" y="2007769"/>
              <a:ext cx="373944" cy="64575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1181644" y="2007769"/>
                <a:ext cx="373944" cy="64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1407422" y="2408195"/>
              <a:ext cx="31926" cy="11403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1407422" y="2408195"/>
                <a:ext cx="31926" cy="114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473267" y="3392341"/>
              <a:ext cx="47977" cy="592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473267" y="3392341"/>
                <a:ext cx="47977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385777" y="3327483"/>
              <a:ext cx="5645" cy="1128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385777" y="3327483"/>
                <a:ext cx="56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394244" y="3338763"/>
              <a:ext cx="2822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394244" y="3338763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154355" y="3327483"/>
              <a:ext cx="141112" cy="16355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154355" y="3327483"/>
                <a:ext cx="14111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312400" y="3389521"/>
              <a:ext cx="53622" cy="7895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312400" y="3389521"/>
                <a:ext cx="536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404827" y="3265445"/>
              <a:ext cx="170038" cy="22418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404827" y="3265445"/>
                <a:ext cx="170038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588977" y="3218564"/>
              <a:ext cx="39511" cy="3232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588977" y="3218564"/>
                <a:ext cx="39511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699044" y="3327483"/>
              <a:ext cx="183444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699044" y="3327483"/>
                <a:ext cx="1834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0890426" y="3282365"/>
              <a:ext cx="86606" cy="11632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0890426" y="3282365"/>
                <a:ext cx="8660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0978444" y="3350042"/>
              <a:ext cx="45156" cy="5921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0978444" y="3350042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119555" y="3304924"/>
              <a:ext cx="90312" cy="8459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119555" y="3304924"/>
                <a:ext cx="9031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11240911" y="3205346"/>
              <a:ext cx="87489" cy="39284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11240911" y="3205346"/>
                <a:ext cx="87489" cy="392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9993312" y="3654592"/>
              <a:ext cx="1560865" cy="9023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9993312" y="3654592"/>
                <a:ext cx="156086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0577688" y="3928827"/>
              <a:ext cx="62089" cy="32640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0577688" y="3928827"/>
                <a:ext cx="62089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0803643" y="3906973"/>
              <a:ext cx="331435" cy="27212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0803643" y="3906973"/>
                <a:ext cx="331435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11483622" y="3603833"/>
              <a:ext cx="172156" cy="16637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11483622" y="3603833"/>
                <a:ext cx="172156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11497732" y="3592554"/>
              <a:ext cx="87489" cy="19457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11497732" y="3592554"/>
                <a:ext cx="874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11667067" y="3643312"/>
              <a:ext cx="11288" cy="11561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11667067" y="3643312"/>
                <a:ext cx="1128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11706577" y="3540209"/>
              <a:ext cx="242711" cy="41611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11706577" y="3540209"/>
                <a:ext cx="242711" cy="416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1811000" y="3857625"/>
              <a:ext cx="85195" cy="394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1811000" y="3857625"/>
                <a:ext cx="8519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9831034" y="4624638"/>
              <a:ext cx="216076" cy="704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9831034" y="4624638"/>
                <a:ext cx="21607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9853436" y="4754353"/>
              <a:ext cx="300919" cy="1410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9853436" y="4754353"/>
                <a:ext cx="30091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0410295" y="4551320"/>
              <a:ext cx="148343" cy="3722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0410295" y="4551320"/>
                <a:ext cx="14834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0632017" y="4579519"/>
              <a:ext cx="227894" cy="19598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0632017" y="4579519"/>
                <a:ext cx="22789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0569222" y="4445574"/>
              <a:ext cx="562328" cy="88685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0569222" y="4445574"/>
                <a:ext cx="562328" cy="886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10893777" y="4920022"/>
              <a:ext cx="115711" cy="9376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10893777" y="4920022"/>
                <a:ext cx="115711" cy="9376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" y="349250"/>
            <a:ext cx="9519920" cy="5966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853288" y="851610"/>
              <a:ext cx="2669822" cy="69369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5853288" y="851610"/>
                <a:ext cx="2669822" cy="693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858933" y="2619688"/>
              <a:ext cx="59267" cy="141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858933" y="2619688"/>
                <a:ext cx="59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887155" y="1970406"/>
              <a:ext cx="2802467" cy="64928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887155" y="1970406"/>
                <a:ext cx="2802467" cy="649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005005" y="524501"/>
              <a:ext cx="93839" cy="1325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005005" y="524501"/>
                <a:ext cx="9383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8852605" y="688055"/>
              <a:ext cx="342195" cy="26154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8852605" y="688055"/>
                <a:ext cx="342195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9279466" y="481321"/>
              <a:ext cx="63853" cy="798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9279466" y="481321"/>
                <a:ext cx="63853" cy="79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9194976" y="569620"/>
              <a:ext cx="201612" cy="19545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9194976" y="569620"/>
                <a:ext cx="201612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087555" y="727534"/>
              <a:ext cx="191912" cy="4286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087555" y="727534"/>
                <a:ext cx="19191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539111" y="527321"/>
              <a:ext cx="56444" cy="15121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539111" y="527321"/>
                <a:ext cx="56444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578622" y="521505"/>
              <a:ext cx="92428" cy="11015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578622" y="521505"/>
                <a:ext cx="92428" cy="110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431866" y="727534"/>
              <a:ext cx="443089" cy="9658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431866" y="727534"/>
                <a:ext cx="443089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3386666" y="496302"/>
              <a:ext cx="25400" cy="5978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3386666" y="496302"/>
                <a:ext cx="25400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3397955" y="1173078"/>
              <a:ext cx="22578" cy="68805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3397955" y="1173078"/>
                <a:ext cx="22578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3364088" y="2086727"/>
              <a:ext cx="22578" cy="102221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3364088" y="2086727"/>
                <a:ext cx="22578" cy="102221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722120"/>
            <a:ext cx="6093460" cy="288226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846455"/>
            <a:ext cx="11024235" cy="25825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846455"/>
            <a:ext cx="11024235" cy="2582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017888" y="1799097"/>
              <a:ext cx="1171223" cy="5445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2017888" y="1799097"/>
                <a:ext cx="1171223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281538" y="1419820"/>
              <a:ext cx="316795" cy="41311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3281538" y="1419820"/>
                <a:ext cx="316795" cy="4131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3968044" y="1477628"/>
              <a:ext cx="143933" cy="34402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3968044" y="1477628"/>
                <a:ext cx="143933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3276600" y="379276"/>
              <a:ext cx="281163" cy="3613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3276600" y="379276"/>
                <a:ext cx="281163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3335866" y="559750"/>
              <a:ext cx="349956" cy="1832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3335866" y="559750"/>
                <a:ext cx="349956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3421591" y="434264"/>
              <a:ext cx="475897" cy="33997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3421591" y="434264"/>
                <a:ext cx="475897" cy="339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3900311" y="321468"/>
              <a:ext cx="135466" cy="66637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3900311" y="321468"/>
                <a:ext cx="135466" cy="666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3877733" y="476563"/>
              <a:ext cx="183444" cy="7049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3877733" y="476563"/>
                <a:ext cx="18344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3969984" y="419812"/>
              <a:ext cx="163513" cy="30490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3969984" y="419812"/>
                <a:ext cx="163513" cy="304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4058355" y="654217"/>
              <a:ext cx="152400" cy="12971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4058355" y="654217"/>
                <a:ext cx="1524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4452055" y="496302"/>
              <a:ext cx="244122" cy="319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4452055" y="496302"/>
                <a:ext cx="2441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4668131" y="394786"/>
              <a:ext cx="341313" cy="1820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4668131" y="394786"/>
                <a:ext cx="341313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4995333" y="294679"/>
              <a:ext cx="16933" cy="61614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4995333" y="294679"/>
                <a:ext cx="16933" cy="616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057422" y="469513"/>
              <a:ext cx="132644" cy="15809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057422" y="469513"/>
                <a:ext cx="132644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4377266" y="1374701"/>
              <a:ext cx="110067" cy="20444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4377266" y="1374701"/>
                <a:ext cx="110067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4363155" y="1368885"/>
              <a:ext cx="152400" cy="17924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4363155" y="1368885"/>
                <a:ext cx="152400" cy="17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6229878" y="669374"/>
              <a:ext cx="78317" cy="36552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6229878" y="669374"/>
                <a:ext cx="78317" cy="365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6276622" y="672546"/>
              <a:ext cx="141111" cy="23352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6276622" y="672546"/>
                <a:ext cx="141111" cy="233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6290733" y="688232"/>
              <a:ext cx="110067" cy="19721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6290733" y="688232"/>
                <a:ext cx="110067" cy="197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6293555" y="843150"/>
              <a:ext cx="186267" cy="5357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6293555" y="843150"/>
                <a:ext cx="18626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6395155" y="788867"/>
              <a:ext cx="22578" cy="48008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6395155" y="788867"/>
                <a:ext cx="22578" cy="480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6530622" y="639588"/>
              <a:ext cx="138288" cy="42633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6530622" y="639588"/>
                <a:ext cx="138288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6686550" y="628133"/>
              <a:ext cx="216605" cy="32358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6686550" y="628133"/>
                <a:ext cx="216605" cy="323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6851650" y="592531"/>
              <a:ext cx="246238" cy="40571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6851650" y="592531"/>
                <a:ext cx="246238" cy="405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7196666" y="631657"/>
              <a:ext cx="152400" cy="54142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7196666" y="631657"/>
                <a:ext cx="152400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7176028" y="741634"/>
              <a:ext cx="116594" cy="12548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7176028" y="741634"/>
                <a:ext cx="116594" cy="125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7403747" y="671136"/>
              <a:ext cx="28575" cy="12583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7403747" y="671136"/>
                <a:ext cx="28575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7445022" y="665496"/>
              <a:ext cx="54504" cy="12971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7445022" y="665496"/>
                <a:ext cx="5450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7459133" y="575259"/>
              <a:ext cx="138289" cy="25661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7459133" y="575259"/>
                <a:ext cx="13828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7552266" y="750093"/>
              <a:ext cx="142522" cy="6767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7552266" y="750093"/>
                <a:ext cx="1425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7783688" y="750093"/>
              <a:ext cx="11289" cy="564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7783688" y="750093"/>
                <a:ext cx="112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7140222" y="905188"/>
              <a:ext cx="829733" cy="4793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7140222" y="905188"/>
                <a:ext cx="8297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8469488" y="837510"/>
              <a:ext cx="105012" cy="5995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8469488" y="837510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5117747" y="2261560"/>
              <a:ext cx="952853" cy="3383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5117747" y="2261560"/>
                <a:ext cx="95285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7066844" y="1753978"/>
              <a:ext cx="105012" cy="5995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7066844" y="1753978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6330950" y="1714500"/>
              <a:ext cx="210961" cy="53578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6330950" y="1714500"/>
                <a:ext cx="210961" cy="535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6660444" y="1519574"/>
              <a:ext cx="246238" cy="18135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6660444" y="1519574"/>
                <a:ext cx="246238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6637866" y="1514992"/>
              <a:ext cx="184856" cy="30384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6637866" y="1514992"/>
                <a:ext cx="184856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6699955" y="1675021"/>
              <a:ext cx="242712" cy="25731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6699955" y="1675021"/>
                <a:ext cx="242712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6807200" y="1679603"/>
              <a:ext cx="56444" cy="14205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6807200" y="1679603"/>
                <a:ext cx="56444" cy="142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7004755" y="1445904"/>
              <a:ext cx="159809" cy="18558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7004755" y="1445904"/>
                <a:ext cx="159809" cy="185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6976533" y="1476218"/>
              <a:ext cx="163689" cy="24392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6976533" y="1476218"/>
                <a:ext cx="163689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6993466" y="1635542"/>
              <a:ext cx="293511" cy="28533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6993466" y="1635542"/>
                <a:ext cx="293511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7278511" y="1527857"/>
              <a:ext cx="166511" cy="58883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7278511" y="1527857"/>
                <a:ext cx="166511" cy="588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7281333" y="1635542"/>
              <a:ext cx="118534" cy="7331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7281333" y="1635542"/>
                <a:ext cx="1185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7292975" y="1604523"/>
              <a:ext cx="157691" cy="18963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7292975" y="1604523"/>
                <a:ext cx="157691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7445022" y="1477628"/>
              <a:ext cx="103716" cy="40218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7445022" y="1477628"/>
                <a:ext cx="103716" cy="402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7504994" y="1629902"/>
              <a:ext cx="131938" cy="22629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7504994" y="1629902"/>
                <a:ext cx="131938" cy="226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6668205" y="2069807"/>
              <a:ext cx="274462" cy="17835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6668205" y="2069807"/>
                <a:ext cx="27446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6753577" y="1999310"/>
              <a:ext cx="98778" cy="48784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6753577" y="1999310"/>
                <a:ext cx="98778" cy="487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6790266" y="2278480"/>
              <a:ext cx="146756" cy="11068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6790266" y="2278480"/>
                <a:ext cx="146756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7010400" y="2041608"/>
              <a:ext cx="193675" cy="6203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7010400" y="2041608"/>
                <a:ext cx="19367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7058377" y="2013585"/>
              <a:ext cx="19756" cy="14363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7058377" y="2013585"/>
                <a:ext cx="19756" cy="143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7019572" y="2027509"/>
              <a:ext cx="170038" cy="40324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7019572" y="2027509"/>
                <a:ext cx="170038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7241822" y="2068573"/>
              <a:ext cx="178681" cy="48343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7241822" y="2068573"/>
                <a:ext cx="178681" cy="483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7245350" y="2137485"/>
              <a:ext cx="112183" cy="101516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7245350" y="2137485"/>
                <a:ext cx="11218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7262812" y="2098006"/>
              <a:ext cx="137054" cy="225592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7262812" y="2098006"/>
                <a:ext cx="13705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7399866" y="2013409"/>
              <a:ext cx="112889" cy="37786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7399866" y="2013409"/>
                <a:ext cx="112889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7464777" y="2137837"/>
              <a:ext cx="134762" cy="19140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7464777" y="2137837"/>
                <a:ext cx="134762" cy="191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7473244" y="2334878"/>
              <a:ext cx="22578" cy="12125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7473244" y="2334878"/>
                <a:ext cx="22578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7507111" y="2323598"/>
              <a:ext cx="116416" cy="10363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7507111" y="2323598"/>
                <a:ext cx="116416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3658129" y="2760683"/>
              <a:ext cx="544159" cy="3101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3658129" y="2760683"/>
                <a:ext cx="54415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6276622" y="3598194"/>
              <a:ext cx="211666" cy="31864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6276622" y="3598194"/>
                <a:ext cx="211666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6795911" y="3586914"/>
              <a:ext cx="254000" cy="32428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6795911" y="3586914"/>
                <a:ext cx="254000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6366933" y="3195653"/>
              <a:ext cx="568149" cy="45893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6366933" y="3195653"/>
                <a:ext cx="568149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7318022" y="3423360"/>
              <a:ext cx="167216" cy="48502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7318022" y="3423360"/>
                <a:ext cx="167216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7403394" y="3569995"/>
              <a:ext cx="222250" cy="23123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7403394" y="3569995"/>
                <a:ext cx="222250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7674680" y="3493505"/>
              <a:ext cx="128764" cy="26824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7674680" y="3493505"/>
                <a:ext cx="128764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7924800" y="3523466"/>
              <a:ext cx="43215" cy="9446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7924800" y="3523466"/>
                <a:ext cx="43215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7862005" y="3577749"/>
              <a:ext cx="252766" cy="20391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7862005" y="3577749"/>
                <a:ext cx="252766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7992533" y="3579512"/>
              <a:ext cx="32456" cy="13711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7992533" y="3579512"/>
                <a:ext cx="32456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7941733" y="3632032"/>
              <a:ext cx="389467" cy="21166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7941733" y="3632032"/>
                <a:ext cx="389467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5847644" y="2303683"/>
              <a:ext cx="101600" cy="21237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5847644" y="2303683"/>
                <a:ext cx="101600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5826477" y="2346157"/>
              <a:ext cx="139700" cy="14099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5826477" y="2346157"/>
                <a:ext cx="1397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4253088" y="3216626"/>
              <a:ext cx="254000" cy="1921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4253088" y="3216626"/>
                <a:ext cx="254000" cy="19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5113866" y="3169569"/>
              <a:ext cx="1270001" cy="5498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5113866" y="3169569"/>
                <a:ext cx="1270001" cy="54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5300133" y="4246771"/>
              <a:ext cx="56444" cy="18047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5300133" y="4246771"/>
                <a:ext cx="564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5384800" y="4331368"/>
              <a:ext cx="161748" cy="20303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5384800" y="4331368"/>
                <a:ext cx="16174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5480755" y="4196013"/>
              <a:ext cx="155222" cy="9587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5480755" y="4196013"/>
                <a:ext cx="15522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5703181" y="4196013"/>
              <a:ext cx="183974" cy="291331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5703181" y="4196013"/>
                <a:ext cx="183974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5888743" y="4088856"/>
              <a:ext cx="255234" cy="40465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5888743" y="4088856"/>
                <a:ext cx="255234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6332361" y="4246771"/>
              <a:ext cx="57150" cy="36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6332361" y="4246771"/>
                <a:ext cx="571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6302022" y="4176978"/>
              <a:ext cx="31044" cy="22488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6302022" y="4176978"/>
                <a:ext cx="31044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6174316" y="4404685"/>
              <a:ext cx="251884" cy="1128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6174316" y="4404685"/>
                <a:ext cx="25188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6454422" y="4150894"/>
              <a:ext cx="184855" cy="21713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6454422" y="4150894"/>
                <a:ext cx="184855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6524977" y="4269330"/>
              <a:ext cx="112889" cy="17906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6524977" y="4269330"/>
                <a:ext cx="112889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6812844" y="4305989"/>
              <a:ext cx="105012" cy="5995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73"/>
            </p:blipFill>
            <p:spPr>
              <a:xfrm>
                <a:off x="6812844" y="4305989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1749777" y="5446287"/>
              <a:ext cx="11289" cy="26066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1749777" y="5446287"/>
                <a:ext cx="11289" cy="260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1823155" y="5425490"/>
              <a:ext cx="276578" cy="28340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1823155" y="5425490"/>
                <a:ext cx="276578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2139244" y="5371912"/>
              <a:ext cx="197556" cy="32992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2139244" y="5371912"/>
                <a:ext cx="197556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2280355" y="5589044"/>
              <a:ext cx="158045" cy="104336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2280355" y="5589044"/>
                <a:ext cx="15804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2579511" y="5245016"/>
              <a:ext cx="122237" cy="177653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2579511" y="5245016"/>
                <a:ext cx="12223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2484966" y="5419850"/>
              <a:ext cx="222074" cy="4881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2484966" y="5419850"/>
                <a:ext cx="222074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2497666" y="5380371"/>
              <a:ext cx="143934" cy="29609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2497666" y="5380371"/>
                <a:ext cx="14393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2619022" y="5560845"/>
              <a:ext cx="191911" cy="9869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2619022" y="5560845"/>
                <a:ext cx="191911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2839508" y="5236556"/>
              <a:ext cx="39158" cy="15016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2839508" y="5236556"/>
                <a:ext cx="39158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2766306" y="5315513"/>
              <a:ext cx="290160" cy="33556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2766306" y="5315513"/>
                <a:ext cx="290160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3087511" y="5182978"/>
              <a:ext cx="227189" cy="45294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3087511" y="5182978"/>
                <a:ext cx="227189" cy="452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3222977" y="5478892"/>
              <a:ext cx="155928" cy="18065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3222977" y="5478892"/>
                <a:ext cx="155928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3352800" y="5455627"/>
              <a:ext cx="50800" cy="7701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3352800" y="5455627"/>
                <a:ext cx="50800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3460044" y="5275153"/>
              <a:ext cx="344311" cy="20109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3460044" y="5275153"/>
                <a:ext cx="344311" cy="201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3468511" y="5467788"/>
              <a:ext cx="172155" cy="20461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3468511" y="5467788"/>
                <a:ext cx="172155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3807177" y="5386011"/>
              <a:ext cx="191911" cy="28533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3807177" y="5386011"/>
                <a:ext cx="191911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4069644" y="5233736"/>
              <a:ext cx="95956" cy="61473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4069644" y="5233736"/>
                <a:ext cx="95956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4165600" y="5282380"/>
              <a:ext cx="276577" cy="30948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4165600" y="5282380"/>
                <a:ext cx="276577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4413955" y="5304939"/>
              <a:ext cx="191911" cy="10081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4413955" y="5304939"/>
                <a:ext cx="191911" cy="100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4388555" y="5260526"/>
              <a:ext cx="542220" cy="36235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4388555" y="5260526"/>
                <a:ext cx="542220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5130800" y="5022244"/>
              <a:ext cx="141111" cy="46810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5130800" y="5022244"/>
                <a:ext cx="141111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5136444" y="5510087"/>
              <a:ext cx="73378" cy="63729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5136444" y="5510087"/>
                <a:ext cx="73378" cy="637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5490280" y="4816391"/>
              <a:ext cx="422275" cy="44554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5490280" y="4816391"/>
                <a:ext cx="422275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5870222" y="4839126"/>
              <a:ext cx="199143" cy="34032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5870222" y="4839126"/>
                <a:ext cx="199143" cy="340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6050844" y="5022244"/>
              <a:ext cx="59266" cy="3383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6050844" y="5022244"/>
                <a:ext cx="592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6163733" y="4874904"/>
              <a:ext cx="88371" cy="11632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6163733" y="4874904"/>
                <a:ext cx="88371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6138333" y="5015899"/>
              <a:ext cx="80434" cy="16143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6138333" y="5015899"/>
                <a:ext cx="80434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6070600" y="4954918"/>
              <a:ext cx="59266" cy="194221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6070600" y="4954918"/>
                <a:ext cx="59266" cy="194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5566127" y="5441704"/>
              <a:ext cx="213784" cy="28622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4"/>
            </p:blipFill>
            <p:spPr>
              <a:xfrm>
                <a:off x="5566127" y="5441704"/>
                <a:ext cx="213784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9" name="墨迹 118"/>
              <p14:cNvContentPartPr/>
              <p14:nvPr/>
            </p14:nvContentPartPr>
            <p14:xfrm>
              <a:off x="5678311" y="5611603"/>
              <a:ext cx="172861" cy="5639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6"/>
            </p:blipFill>
            <p:spPr>
              <a:xfrm>
                <a:off x="5678311" y="5611603"/>
                <a:ext cx="17286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0" name="墨迹 119"/>
              <p14:cNvContentPartPr/>
              <p14:nvPr/>
            </p14:nvContentPartPr>
            <p14:xfrm>
              <a:off x="5762977" y="5549565"/>
              <a:ext cx="33867" cy="456824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8"/>
            </p:blipFill>
            <p:spPr>
              <a:xfrm>
                <a:off x="5762977" y="5549565"/>
                <a:ext cx="33867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1" name="墨迹 120"/>
              <p14:cNvContentPartPr/>
              <p14:nvPr/>
            </p14:nvContentPartPr>
            <p14:xfrm>
              <a:off x="6028266" y="5423903"/>
              <a:ext cx="349956" cy="321117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0"/>
            </p:blipFill>
            <p:spPr>
              <a:xfrm>
                <a:off x="6028266" y="5423903"/>
                <a:ext cx="349956" cy="321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2" name="墨迹 121"/>
              <p14:cNvContentPartPr/>
              <p14:nvPr/>
            </p14:nvContentPartPr>
            <p14:xfrm>
              <a:off x="6353527" y="5402930"/>
              <a:ext cx="119239" cy="5639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2"/>
            </p:blipFill>
            <p:spPr>
              <a:xfrm>
                <a:off x="6353527" y="5402930"/>
                <a:ext cx="11923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3" name="墨迹 122"/>
              <p14:cNvContentPartPr/>
              <p14:nvPr/>
            </p14:nvContentPartPr>
            <p14:xfrm>
              <a:off x="6366051" y="5298594"/>
              <a:ext cx="223837" cy="459644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4"/>
            </p:blipFill>
            <p:spPr>
              <a:xfrm>
                <a:off x="6366051" y="5298594"/>
                <a:ext cx="223837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" name="墨迹 123"/>
              <p14:cNvContentPartPr/>
              <p14:nvPr/>
            </p14:nvContentPartPr>
            <p14:xfrm>
              <a:off x="6917266" y="5521366"/>
              <a:ext cx="105012" cy="5995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69"/>
            </p:blipFill>
            <p:spPr>
              <a:xfrm>
                <a:off x="6917266" y="5521366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5181600" y="6034588"/>
              <a:ext cx="16933" cy="47092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5181600" y="6034588"/>
                <a:ext cx="16933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5669315" y="6041638"/>
              <a:ext cx="389996" cy="34438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5669315" y="6041638"/>
                <a:ext cx="389996" cy="344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6104113" y="5944352"/>
              <a:ext cx="375709" cy="66549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6104113" y="5944352"/>
                <a:ext cx="375709" cy="665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8" name="墨迹 127"/>
              <p14:cNvContentPartPr/>
              <p14:nvPr/>
            </p14:nvContentPartPr>
            <p14:xfrm>
              <a:off x="6299200" y="6009209"/>
              <a:ext cx="262466" cy="32992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3"/>
            </p:blipFill>
            <p:spPr>
              <a:xfrm>
                <a:off x="6299200" y="6009209"/>
                <a:ext cx="262466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9" name="墨迹 128"/>
              <p14:cNvContentPartPr/>
              <p14:nvPr/>
            </p14:nvContentPartPr>
            <p14:xfrm>
              <a:off x="6479822" y="6313759"/>
              <a:ext cx="107244" cy="6485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5"/>
            </p:blipFill>
            <p:spPr>
              <a:xfrm>
                <a:off x="6479822" y="6313759"/>
                <a:ext cx="10724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0" name="墨迹 129"/>
              <p14:cNvContentPartPr/>
              <p14:nvPr/>
            </p14:nvContentPartPr>
            <p14:xfrm>
              <a:off x="6769628" y="6271460"/>
              <a:ext cx="3704" cy="2255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7"/>
            </p:blipFill>
            <p:spPr>
              <a:xfrm>
                <a:off x="6769628" y="6271460"/>
                <a:ext cx="370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1" name="墨迹 130"/>
              <p14:cNvContentPartPr/>
              <p14:nvPr/>
            </p14:nvContentPartPr>
            <p14:xfrm>
              <a:off x="7251523" y="5980658"/>
              <a:ext cx="322969" cy="25696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9"/>
            </p:blipFill>
            <p:spPr>
              <a:xfrm>
                <a:off x="7251523" y="5980658"/>
                <a:ext cx="322969" cy="256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2" name="墨迹 131"/>
              <p14:cNvContentPartPr/>
              <p14:nvPr/>
            </p14:nvContentPartPr>
            <p14:xfrm>
              <a:off x="7306733" y="6104205"/>
              <a:ext cx="155222" cy="25467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1"/>
            </p:blipFill>
            <p:spPr>
              <a:xfrm>
                <a:off x="7306733" y="6104205"/>
                <a:ext cx="155222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3" name="墨迹 132"/>
              <p14:cNvContentPartPr/>
              <p14:nvPr/>
            </p14:nvContentPartPr>
            <p14:xfrm>
              <a:off x="7490177" y="6282740"/>
              <a:ext cx="112889" cy="8459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3"/>
            </p:blipFill>
            <p:spPr>
              <a:xfrm>
                <a:off x="7490177" y="6282740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4" name="墨迹 133"/>
              <p14:cNvContentPartPr/>
              <p14:nvPr/>
            </p14:nvContentPartPr>
            <p14:xfrm>
              <a:off x="7632171" y="5978190"/>
              <a:ext cx="363184" cy="372227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5"/>
            </p:blipFill>
            <p:spPr>
              <a:xfrm>
                <a:off x="7632171" y="5978190"/>
                <a:ext cx="36318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5" name="墨迹 134"/>
              <p14:cNvContentPartPr/>
              <p14:nvPr/>
            </p14:nvContentPartPr>
            <p14:xfrm>
              <a:off x="7978422" y="5890069"/>
              <a:ext cx="198261" cy="683121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7"/>
            </p:blipFill>
            <p:spPr>
              <a:xfrm>
                <a:off x="7978422" y="5890069"/>
                <a:ext cx="198261" cy="683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6" name="墨迹 135"/>
              <p14:cNvContentPartPr/>
              <p14:nvPr/>
            </p14:nvContentPartPr>
            <p14:xfrm>
              <a:off x="7982302" y="5937125"/>
              <a:ext cx="526698" cy="44431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9"/>
            </p:blipFill>
            <p:spPr>
              <a:xfrm>
                <a:off x="7982302" y="5937125"/>
                <a:ext cx="526698" cy="444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7" name="墨迹 136"/>
              <p14:cNvContentPartPr/>
              <p14:nvPr/>
            </p14:nvContentPartPr>
            <p14:xfrm>
              <a:off x="8594372" y="5901877"/>
              <a:ext cx="35983" cy="9323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1"/>
            </p:blipFill>
            <p:spPr>
              <a:xfrm>
                <a:off x="8594372" y="5901877"/>
                <a:ext cx="35983" cy="93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8" name="墨迹 137"/>
              <p14:cNvContentPartPr/>
              <p14:nvPr/>
            </p14:nvContentPartPr>
            <p14:xfrm>
              <a:off x="8534400" y="5966206"/>
              <a:ext cx="87841" cy="27423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3"/>
            </p:blipFill>
            <p:spPr>
              <a:xfrm>
                <a:off x="8534400" y="5966206"/>
                <a:ext cx="87841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9" name="墨迹 138"/>
              <p14:cNvContentPartPr/>
              <p14:nvPr/>
            </p14:nvContentPartPr>
            <p14:xfrm>
              <a:off x="8623476" y="5933072"/>
              <a:ext cx="97190" cy="377866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5"/>
            </p:blipFill>
            <p:spPr>
              <a:xfrm>
                <a:off x="8623476" y="5933072"/>
                <a:ext cx="97190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0" name="墨迹 139"/>
              <p14:cNvContentPartPr/>
              <p14:nvPr/>
            </p14:nvContentPartPr>
            <p14:xfrm>
              <a:off x="8753651" y="5854115"/>
              <a:ext cx="169509" cy="24621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7"/>
            </p:blipFill>
            <p:spPr>
              <a:xfrm>
                <a:off x="8753651" y="5854115"/>
                <a:ext cx="169509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1" name="墨迹 140"/>
              <p14:cNvContentPartPr/>
              <p14:nvPr/>
            </p14:nvContentPartPr>
            <p14:xfrm>
              <a:off x="8686800" y="6044106"/>
              <a:ext cx="191911" cy="25555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9"/>
            </p:blipFill>
            <p:spPr>
              <a:xfrm>
                <a:off x="8686800" y="6044106"/>
                <a:ext cx="191911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2" name="墨迹 141"/>
              <p14:cNvContentPartPr/>
              <p14:nvPr/>
            </p14:nvContentPartPr>
            <p14:xfrm>
              <a:off x="8681155" y="6149676"/>
              <a:ext cx="316089" cy="181002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1"/>
            </p:blipFill>
            <p:spPr>
              <a:xfrm>
                <a:off x="8681155" y="6149676"/>
                <a:ext cx="316089" cy="18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3" name="墨迹 142"/>
              <p14:cNvContentPartPr/>
              <p14:nvPr/>
            </p14:nvContentPartPr>
            <p14:xfrm>
              <a:off x="5201355" y="6513972"/>
              <a:ext cx="270934" cy="214312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3"/>
            </p:blipFill>
            <p:spPr>
              <a:xfrm>
                <a:off x="5201355" y="6513972"/>
                <a:ext cx="27093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4" name="墨迹 143"/>
              <p14:cNvContentPartPr/>
              <p14:nvPr/>
            </p14:nvContentPartPr>
            <p14:xfrm>
              <a:off x="6304844" y="2844751"/>
              <a:ext cx="135466" cy="31917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5"/>
            </p:blipFill>
            <p:spPr>
              <a:xfrm>
                <a:off x="6304844" y="2844751"/>
                <a:ext cx="135466" cy="319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5" name="墨迹 144"/>
              <p14:cNvContentPartPr/>
              <p14:nvPr/>
            </p14:nvContentPartPr>
            <p14:xfrm>
              <a:off x="6273800" y="2908023"/>
              <a:ext cx="163688" cy="18822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7"/>
            </p:blipFill>
            <p:spPr>
              <a:xfrm>
                <a:off x="6273800" y="2908023"/>
                <a:ext cx="163688" cy="18822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847725"/>
            <a:ext cx="11423650" cy="1682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847725"/>
            <a:ext cx="11423650" cy="1682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387673" y="494892"/>
              <a:ext cx="300038" cy="25291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387673" y="494892"/>
                <a:ext cx="300038" cy="252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619448" y="500532"/>
              <a:ext cx="404107" cy="28058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619448" y="500532"/>
                <a:ext cx="404107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5084409" y="575259"/>
              <a:ext cx="131057" cy="1128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5084409" y="575259"/>
                <a:ext cx="13105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5142088" y="500180"/>
              <a:ext cx="16934" cy="26401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5142088" y="500180"/>
                <a:ext cx="16934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5350933" y="501942"/>
              <a:ext cx="22578" cy="15950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5350933" y="501942"/>
                <a:ext cx="22578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5362222" y="549880"/>
              <a:ext cx="101600" cy="479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5362222" y="549880"/>
                <a:ext cx="10160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5435600" y="421399"/>
              <a:ext cx="234950" cy="31600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5435600" y="421399"/>
                <a:ext cx="234950" cy="316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5796844" y="541421"/>
              <a:ext cx="251178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5796844" y="541421"/>
                <a:ext cx="2511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5994400" y="479383"/>
              <a:ext cx="139171" cy="6203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5994400" y="479383"/>
                <a:ext cx="13917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5844822" y="603458"/>
              <a:ext cx="251178" cy="934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5844822" y="603458"/>
                <a:ext cx="251178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5897738" y="620378"/>
              <a:ext cx="113594" cy="5357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5897738" y="620378"/>
                <a:ext cx="11359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6282266" y="460701"/>
              <a:ext cx="129822" cy="19069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6282266" y="460701"/>
                <a:ext cx="129822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6395155" y="466341"/>
              <a:ext cx="129822" cy="17448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6395155" y="466341"/>
                <a:ext cx="129822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6505222" y="504586"/>
              <a:ext cx="237066" cy="11790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6505222" y="504586"/>
                <a:ext cx="237066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6740877" y="385621"/>
              <a:ext cx="275167" cy="41241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6740877" y="385621"/>
                <a:ext cx="275167" cy="412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7140222" y="490662"/>
              <a:ext cx="220133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7140222" y="490662"/>
                <a:ext cx="2201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7247466" y="406242"/>
              <a:ext cx="50800" cy="22259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7247466" y="406242"/>
                <a:ext cx="50800" cy="222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7467600" y="387383"/>
              <a:ext cx="241300" cy="18012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7467600" y="387383"/>
                <a:ext cx="241300" cy="180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7699022" y="409943"/>
              <a:ext cx="361244" cy="18787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7699022" y="409943"/>
                <a:ext cx="361244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7967133" y="346495"/>
              <a:ext cx="287161" cy="31900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7967133" y="346495"/>
                <a:ext cx="287161" cy="319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4543777" y="1468287"/>
              <a:ext cx="189971" cy="31953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4543777" y="1468287"/>
                <a:ext cx="189971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4512556" y="1549359"/>
              <a:ext cx="203377" cy="1961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4512556" y="1549359"/>
                <a:ext cx="203377" cy="196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4989688" y="1460708"/>
              <a:ext cx="101600" cy="17201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4989688" y="1460708"/>
                <a:ext cx="1016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5057422" y="1425283"/>
              <a:ext cx="174978" cy="18946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5057422" y="1425283"/>
                <a:ext cx="174978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5209822" y="1341039"/>
              <a:ext cx="440266" cy="63571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5209822" y="1341039"/>
                <a:ext cx="440266" cy="635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8220956" y="1319713"/>
              <a:ext cx="290866" cy="15756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8220956" y="1319713"/>
                <a:ext cx="290866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8486422" y="1194228"/>
              <a:ext cx="36688" cy="50335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8486422" y="1194228"/>
                <a:ext cx="36688" cy="503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8538280" y="1387391"/>
              <a:ext cx="111831" cy="7331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8538280" y="1387391"/>
                <a:ext cx="111831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8599311" y="1414533"/>
              <a:ext cx="19756" cy="12513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8599311" y="1414533"/>
                <a:ext cx="19756" cy="125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8690327" y="1184358"/>
              <a:ext cx="140935" cy="4793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8690327" y="1184358"/>
                <a:ext cx="14093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8692444" y="1252036"/>
              <a:ext cx="50800" cy="35530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8692444" y="1252036"/>
                <a:ext cx="50800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8686800" y="1370472"/>
              <a:ext cx="155222" cy="4511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8686800" y="1370472"/>
                <a:ext cx="1552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8922278" y="1347912"/>
              <a:ext cx="213254" cy="3947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8922278" y="1347912"/>
                <a:ext cx="21325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9025466" y="1261729"/>
              <a:ext cx="22578" cy="20743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9025466" y="1261729"/>
                <a:ext cx="22578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9172222" y="1247806"/>
              <a:ext cx="28222" cy="18752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9172222" y="1247806"/>
                <a:ext cx="28222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9183511" y="1330993"/>
              <a:ext cx="90311" cy="4511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9183511" y="1330993"/>
                <a:ext cx="903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9251244" y="1192113"/>
              <a:ext cx="265288" cy="24462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9251244" y="1192113"/>
                <a:ext cx="265288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9633302" y="1274595"/>
              <a:ext cx="210609" cy="1128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9633302" y="1274595"/>
                <a:ext cx="21060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812337" y="1203392"/>
              <a:ext cx="121885" cy="8248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812337" y="1203392"/>
                <a:ext cx="121885" cy="8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9699801" y="1354962"/>
              <a:ext cx="166687" cy="1551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9699801" y="1354962"/>
                <a:ext cx="166687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9711972" y="1398671"/>
              <a:ext cx="109361" cy="3947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9711972" y="1398671"/>
                <a:ext cx="10936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153650" y="1195461"/>
              <a:ext cx="331787" cy="32164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153650" y="1195461"/>
                <a:ext cx="331787" cy="32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436577" y="1307024"/>
              <a:ext cx="118533" cy="14804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436577" y="1307024"/>
                <a:ext cx="118533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620727" y="1308434"/>
              <a:ext cx="35983" cy="6203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620727" y="1308434"/>
                <a:ext cx="3598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690577" y="1271246"/>
              <a:ext cx="49388" cy="14434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690577" y="1271246"/>
                <a:ext cx="49388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718800" y="1319713"/>
              <a:ext cx="76200" cy="225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718800" y="1319713"/>
                <a:ext cx="762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784769" y="1227714"/>
              <a:ext cx="214842" cy="17659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784769" y="1227714"/>
                <a:ext cx="214842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1093450" y="1271775"/>
              <a:ext cx="184150" cy="846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1093450" y="1271775"/>
                <a:ext cx="18415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1164711" y="1180657"/>
              <a:ext cx="16933" cy="22365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1164711" y="1180657"/>
                <a:ext cx="16933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1367911" y="1206917"/>
              <a:ext cx="14111" cy="14663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1367911" y="1206917"/>
                <a:ext cx="141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390488" y="1235116"/>
              <a:ext cx="124177" cy="6767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390488" y="1235116"/>
                <a:ext cx="12417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11475155" y="1158979"/>
              <a:ext cx="33867" cy="20303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11475155" y="1158979"/>
                <a:ext cx="338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11571111" y="1094121"/>
              <a:ext cx="155751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11571111" y="1094121"/>
                <a:ext cx="15575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1554177" y="1139240"/>
              <a:ext cx="28223" cy="64857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1554177" y="1139240"/>
                <a:ext cx="28223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1565467" y="1314074"/>
              <a:ext cx="189088" cy="1127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1565467" y="1314074"/>
                <a:ext cx="1890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9668933" y="1900613"/>
              <a:ext cx="285044" cy="2255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9668933" y="1900613"/>
                <a:ext cx="285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10301111" y="1737059"/>
              <a:ext cx="482600" cy="27229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10301111" y="1737059"/>
                <a:ext cx="482600" cy="272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9200444" y="1951371"/>
              <a:ext cx="460022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9200444" y="1951371"/>
                <a:ext cx="4600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9900355" y="2076857"/>
              <a:ext cx="592667" cy="38209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9900355" y="2076857"/>
                <a:ext cx="592667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10340622" y="2463888"/>
              <a:ext cx="265289" cy="23193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10340622" y="2463888"/>
                <a:ext cx="265289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10385777" y="2460892"/>
              <a:ext cx="183445" cy="24057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10385777" y="2460892"/>
                <a:ext cx="18344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2408943" y="2576684"/>
              <a:ext cx="418923" cy="32428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2408943" y="2576684"/>
                <a:ext cx="418923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2856088" y="2701465"/>
              <a:ext cx="256823" cy="18981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2856088" y="2701465"/>
                <a:ext cx="256823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2884311" y="2040022"/>
              <a:ext cx="163689" cy="23845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2884311" y="2040022"/>
                <a:ext cx="163689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2863850" y="2069807"/>
              <a:ext cx="164394" cy="234052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2863850" y="2069807"/>
                <a:ext cx="16439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7292622" y="2554125"/>
              <a:ext cx="62088" cy="26577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7292622" y="2554125"/>
                <a:ext cx="62088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7349066" y="2470233"/>
              <a:ext cx="220134" cy="37398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7349066" y="2470233"/>
                <a:ext cx="220134" cy="373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7624233" y="2418770"/>
              <a:ext cx="293511" cy="84949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7624233" y="2418770"/>
                <a:ext cx="293511" cy="849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7670800" y="2649297"/>
              <a:ext cx="129822" cy="17624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7670800" y="2649297"/>
                <a:ext cx="129822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7851422" y="2641366"/>
              <a:ext cx="112888" cy="7137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7851422" y="2641366"/>
                <a:ext cx="112888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7724775" y="2749403"/>
              <a:ext cx="168980" cy="1973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7724775" y="2749403"/>
                <a:ext cx="168980" cy="1973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266</Words>
  <Application>Microsoft Office PowerPoint</Application>
  <PresentationFormat>宽屏</PresentationFormat>
  <Paragraphs>193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6" baseType="lpstr">
      <vt:lpstr>IGPCDQ+ArialMT</vt:lpstr>
      <vt:lpstr>UFMRCV+Arial-BoldMT</vt:lpstr>
      <vt:lpstr>宋体</vt:lpstr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167</cp:revision>
  <dcterms:created xsi:type="dcterms:W3CDTF">1900-01-01T00:00:00Z</dcterms:created>
  <dcterms:modified xsi:type="dcterms:W3CDTF">2025-12-11T07:29:54Z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92442A8A475A4BD0A4DBC0B0DBD90D76_13</vt:lpwstr>
  </property>
</Properties>
</file>